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805" r:id="rId3"/>
    <p:sldId id="815" r:id="rId4"/>
    <p:sldId id="803" r:id="rId5"/>
    <p:sldId id="266" r:id="rId6"/>
    <p:sldId id="808" r:id="rId7"/>
    <p:sldId id="809" r:id="rId8"/>
    <p:sldId id="538" r:id="rId9"/>
    <p:sldId id="810" r:id="rId10"/>
    <p:sldId id="811" r:id="rId11"/>
    <p:sldId id="526" r:id="rId12"/>
    <p:sldId id="389" r:id="rId13"/>
    <p:sldId id="8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3399"/>
    <a:srgbClr val="86CFE2"/>
    <a:srgbClr val="FF0066"/>
    <a:srgbClr val="1D9A78"/>
    <a:srgbClr val="68D5C8"/>
    <a:srgbClr val="FFFFFF"/>
    <a:srgbClr val="22A8CD"/>
    <a:srgbClr val="FFCCFF"/>
    <a:srgbClr val="C4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814D2-B79A-4FF5-94C1-F9F8762EF38A}" v="92" dt="2023-02-20T03:47:56.317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58167" autoAdjust="0"/>
  </p:normalViewPr>
  <p:slideViewPr>
    <p:cSldViewPr snapToGrid="0">
      <p:cViewPr varScale="1">
        <p:scale>
          <a:sx n="66" d="100"/>
          <a:sy n="66" d="100"/>
        </p:scale>
        <p:origin x="156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-104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C50814D2-B79A-4FF5-94C1-F9F8762EF38A}"/>
    <pc:docChg chg="modSld sldOrd">
      <pc:chgData name="Tom Dawes" userId="fe899cd594ff6f3a" providerId="LiveId" clId="{C50814D2-B79A-4FF5-94C1-F9F8762EF38A}" dt="2023-02-20T03:50:13.539" v="47"/>
      <pc:docMkLst>
        <pc:docMk/>
      </pc:docMkLst>
      <pc:sldChg chg="modSp mod modAnim">
        <pc:chgData name="Tom Dawes" userId="fe899cd594ff6f3a" providerId="LiveId" clId="{C50814D2-B79A-4FF5-94C1-F9F8762EF38A}" dt="2023-02-20T03:27:57.107" v="22" actId="1076"/>
        <pc:sldMkLst>
          <pc:docMk/>
          <pc:sldMk cId="0" sldId="266"/>
        </pc:sldMkLst>
        <pc:spChg chg="mod">
          <ac:chgData name="Tom Dawes" userId="fe899cd594ff6f3a" providerId="LiveId" clId="{C50814D2-B79A-4FF5-94C1-F9F8762EF38A}" dt="2023-02-20T03:27:57.107" v="22" actId="1076"/>
          <ac:spMkLst>
            <pc:docMk/>
            <pc:sldMk cId="0" sldId="266"/>
            <ac:spMk id="110" creationId="{81549220-F794-1D26-8387-F0970C9C4AE8}"/>
          </ac:spMkLst>
        </pc:spChg>
      </pc:sldChg>
      <pc:sldChg chg="ord">
        <pc:chgData name="Tom Dawes" userId="fe899cd594ff6f3a" providerId="LiveId" clId="{C50814D2-B79A-4FF5-94C1-F9F8762EF38A}" dt="2023-02-20T03:50:13.539" v="47"/>
        <pc:sldMkLst>
          <pc:docMk/>
          <pc:sldMk cId="0" sldId="389"/>
        </pc:sldMkLst>
      </pc:sldChg>
      <pc:sldChg chg="addSp modSp mod modAnim">
        <pc:chgData name="Tom Dawes" userId="fe899cd594ff6f3a" providerId="LiveId" clId="{C50814D2-B79A-4FF5-94C1-F9F8762EF38A}" dt="2023-02-20T03:47:56.315" v="45"/>
        <pc:sldMkLst>
          <pc:docMk/>
          <pc:sldMk cId="2965002393" sldId="538"/>
        </pc:sldMkLst>
        <pc:cxnChg chg="add mod">
          <ac:chgData name="Tom Dawes" userId="fe899cd594ff6f3a" providerId="LiveId" clId="{C50814D2-B79A-4FF5-94C1-F9F8762EF38A}" dt="2023-02-20T03:45:01.917" v="40" actId="1076"/>
          <ac:cxnSpMkLst>
            <pc:docMk/>
            <pc:sldMk cId="2965002393" sldId="538"/>
            <ac:cxnSpMk id="4" creationId="{27E1EBDC-142F-A28E-9C1B-52086F3B028C}"/>
          </ac:cxnSpMkLst>
        </pc:cxnChg>
      </pc:sldChg>
      <pc:sldChg chg="modAnim">
        <pc:chgData name="Tom Dawes" userId="fe899cd594ff6f3a" providerId="LiveId" clId="{C50814D2-B79A-4FF5-94C1-F9F8762EF38A}" dt="2023-02-20T03:27:09.797" v="20"/>
        <pc:sldMkLst>
          <pc:docMk/>
          <pc:sldMk cId="2075433210" sldId="803"/>
        </pc:sldMkLst>
      </pc:sldChg>
      <pc:sldChg chg="modSp mod">
        <pc:chgData name="Tom Dawes" userId="fe899cd594ff6f3a" providerId="LiveId" clId="{C50814D2-B79A-4FF5-94C1-F9F8762EF38A}" dt="2023-02-20T02:52:44.035" v="9" actId="1037"/>
        <pc:sldMkLst>
          <pc:docMk/>
          <pc:sldMk cId="0" sldId="805"/>
        </pc:sldMkLst>
        <pc:spChg chg="mod">
          <ac:chgData name="Tom Dawes" userId="fe899cd594ff6f3a" providerId="LiveId" clId="{C50814D2-B79A-4FF5-94C1-F9F8762EF38A}" dt="2023-02-20T02:52:44.035" v="9" actId="1037"/>
          <ac:spMkLst>
            <pc:docMk/>
            <pc:sldMk cId="0" sldId="805"/>
            <ac:spMk id="37" creationId="{8DB1CC88-B3E2-451E-9A7E-0EA42B1B8E91}"/>
          </ac:spMkLst>
        </pc:spChg>
        <pc:spChg chg="mod">
          <ac:chgData name="Tom Dawes" userId="fe899cd594ff6f3a" providerId="LiveId" clId="{C50814D2-B79A-4FF5-94C1-F9F8762EF38A}" dt="2023-02-20T02:47:40.837" v="0" actId="14100"/>
          <ac:spMkLst>
            <pc:docMk/>
            <pc:sldMk cId="0" sldId="805"/>
            <ac:spMk id="41" creationId="{CA9347D5-8E67-4800-8388-5A45F0B385EC}"/>
          </ac:spMkLst>
        </pc:spChg>
        <pc:graphicFrameChg chg="modGraphic">
          <ac:chgData name="Tom Dawes" userId="fe899cd594ff6f3a" providerId="LiveId" clId="{C50814D2-B79A-4FF5-94C1-F9F8762EF38A}" dt="2023-02-20T02:52:35.819" v="7" actId="20577"/>
          <ac:graphicFrameMkLst>
            <pc:docMk/>
            <pc:sldMk cId="0" sldId="805"/>
            <ac:graphicFrameMk id="3" creationId="{D6CEAF4F-0510-49DD-8A36-930AF3FAB5D9}"/>
          </ac:graphicFrameMkLst>
        </pc:graphicFrameChg>
      </pc:sldChg>
      <pc:sldChg chg="modAnim">
        <pc:chgData name="Tom Dawes" userId="fe899cd594ff6f3a" providerId="LiveId" clId="{C50814D2-B79A-4FF5-94C1-F9F8762EF38A}" dt="2023-02-20T03:35:41.043" v="29"/>
        <pc:sldMkLst>
          <pc:docMk/>
          <pc:sldMk cId="3110139592" sldId="808"/>
        </pc:sldMkLst>
      </pc:sldChg>
      <pc:sldChg chg="modAnim">
        <pc:chgData name="Tom Dawes" userId="fe899cd594ff6f3a" providerId="LiveId" clId="{C50814D2-B79A-4FF5-94C1-F9F8762EF38A}" dt="2023-02-20T03:37:09.840" v="31"/>
        <pc:sldMkLst>
          <pc:docMk/>
          <pc:sldMk cId="1941089083" sldId="8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Source: </a:t>
            </a:r>
            <a:r>
              <a:rPr lang="en-GB" sz="10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equipo</a:t>
            </a: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[373] quince [1215]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cuatro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seis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[438]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[991]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[449] 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once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[1700]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[1138] </a:t>
            </a:r>
            <a:endParaRPr lang="en-GB"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descansar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[1749] campo [342]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habitación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tarde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[392] por2 [15] 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dibujo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[1726]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hermano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hermana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[3409] mesa [525]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[501]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puerta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[274]</a:t>
            </a:r>
            <a:r>
              <a:rPr lang="en-GB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Glossed words: </a:t>
            </a:r>
            <a:r>
              <a:rPr lang="en-GB" b="1" dirty="0" err="1"/>
              <a:t>los</a:t>
            </a:r>
            <a:r>
              <a:rPr lang="en-GB" b="1" dirty="0"/>
              <a:t>, las </a:t>
            </a:r>
            <a:r>
              <a:rPr lang="en-GB" dirty="0"/>
              <a:t>[1]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adivinar</a:t>
            </a:r>
            <a:r>
              <a:rPr lang="es-AR" sz="1200" kern="0" dirty="0">
                <a:solidFill>
                  <a:srgbClr val="002060"/>
                </a:solidFill>
                <a:latin typeface="Century Gothic"/>
                <a:sym typeface="Century Gothic"/>
              </a:rPr>
              <a:t> [2201]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decidir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[368]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escribir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[198]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[588]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repetir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[512]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[783]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frase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[1037]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[384]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número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[324] </a:t>
            </a:r>
            <a:r>
              <a:rPr lang="en-GB" b="1" dirty="0"/>
              <a:t>palabra</a:t>
            </a:r>
            <a:r>
              <a:rPr lang="en-GB" b="0" dirty="0"/>
              <a:t> [192]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[502] </a:t>
            </a:r>
            <a:r>
              <a:rPr lang="en-GB" b="1" dirty="0" err="1"/>
              <a:t>sonido</a:t>
            </a:r>
            <a:r>
              <a:rPr lang="en-GB" b="0" dirty="0"/>
              <a:t> [1040]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[2001]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[59]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igual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[35]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dirty="0"/>
              <a:t>Alternative format for the speaking activity, giving more support. It</a:t>
            </a:r>
            <a:r>
              <a:rPr lang="en-GB" b="0" baseline="0" dirty="0"/>
              <a:t> is often beneficial to repeat speaking tasks.  In this instance, students could first use this supported version of the task, and then repeat the task with a different partner, referring only to the picture table on the previous slide.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66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9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aural distinction and transcription of [qui] and [ci].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of [qui] [ci] sound-writing correlation.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[ci] [qui].</a:t>
            </a:r>
            <a:br>
              <a:rPr lang="en-GB" b="0" dirty="0"/>
            </a:br>
            <a:r>
              <a:rPr lang="en-GB" b="0" dirty="0"/>
              <a:t>Alternatively, they could turn away from the board and try to transcribe the full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aquí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[1] piscina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</a:t>
            </a:r>
            <a:r>
              <a:rPr lang="en-GB" dirty="0" err="1"/>
              <a:t>poquito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mariquita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tranquilo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the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Partner A writes down one word, partner B tries to guess by asking ‘¿</a:t>
            </a:r>
            <a:r>
              <a:rPr lang="en-GB" baseline="0" dirty="0" err="1"/>
              <a:t>tienes</a:t>
            </a:r>
            <a:r>
              <a:rPr lang="en-GB" baseline="0" dirty="0"/>
              <a:t>…? + one of the words on the board.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Teachers circulate to listen to pupils’ pronunciation and praise/correct as necessary.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sonido</a:t>
            </a:r>
            <a:r>
              <a:rPr lang="en-GB" b="0" dirty="0"/>
              <a:t> [1040] palabra [192] </a:t>
            </a:r>
            <a:r>
              <a:rPr lang="en-GB" b="0" dirty="0" err="1"/>
              <a:t>advivinar</a:t>
            </a:r>
            <a:r>
              <a:rPr lang="en-GB" b="0" dirty="0"/>
              <a:t> [2201]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numbers 1-11 in a song.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play the clip and listen and read along. The song repeats twice (First time up to 0:52). The second time is much faster than the first time, but teachers can change the speed on YouTube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When pupils listen a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time, they can try to join in with the first half of each line – i.e.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Yo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soy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+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Song by </a:t>
            </a:r>
            <a:r>
              <a:rPr lang="en-GB" b="1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  <a:t>@efecto3d: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https://youtu.be/zSnhk8O3CAQ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[10]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ninguno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[256]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bailar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[1323]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brincar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cantamos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717 ]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doy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42 ] gustar [163] 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llueve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llover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2134 ]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remontar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[3698] salir [114]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barrillete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bizcocho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charco [4538]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revés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[2790]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teatro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[605]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[4735]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[59]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vuelta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[1012] mucho [41]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[35]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[39]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[20] 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7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reading comprehension of numbers.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example with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 in word and digit, and click to hear the audio for the full sum.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Highlight the glossed words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 and their meanings, and make clear that this is how these sums are spoken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do items 1-6.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listen, click and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Transcript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los</a:t>
            </a:r>
            <a:r>
              <a:rPr lang="en-GB" dirty="0"/>
              <a:t> [1]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escribir [198]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número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[324]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numbers, and revisiting vocabulary,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(Part A)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 in Spanish &amp; click to bring further instruction. Ensure it’s clear for pupils they should write the word rather than just the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(Part B)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further instruction &amp; pictures. Pupils to listen one more time and match the statements (E-5) with the pictures.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1: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cuatro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bicicletas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seis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nueve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animales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[cartas].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lápices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bicicletas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seis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nueve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animales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lápices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[35]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[59]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10 minutes (2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tener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in 1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person singular.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6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(slide 2/2)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</a:t>
            </a:r>
            <a:r>
              <a:rPr lang="en-GB" b="0" baseline="0" dirty="0" err="1"/>
              <a:t>tener</a:t>
            </a:r>
            <a:r>
              <a:rPr lang="en-GB" b="0" baseline="0" dirty="0"/>
              <a:t> in the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persons singular.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her or is she talking to her grandma (you).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s-AR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[588]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[1036]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7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tienes</a:t>
            </a:r>
            <a:r>
              <a:rPr lang="en-GB" b="0" dirty="0"/>
              <a:t>’, numbers and key vocabulary. Aural comprehension of key vocabulary &amp; numbers. 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i="0" dirty="0"/>
              <a:t>This version of the speaking task expects</a:t>
            </a:r>
            <a:r>
              <a:rPr lang="en-GB" b="0" i="0" baseline="0" dirty="0"/>
              <a:t> students to retrieve a wider range of vocabulary as well as numbers, and use the correct form of ‘</a:t>
            </a:r>
            <a:r>
              <a:rPr lang="en-GB" b="0" i="0" baseline="0" dirty="0" err="1"/>
              <a:t>tener</a:t>
            </a:r>
            <a:r>
              <a:rPr lang="en-GB" b="0" i="0" baseline="0" dirty="0"/>
              <a:t>’ (2</a:t>
            </a:r>
            <a:r>
              <a:rPr lang="en-GB" b="0" i="0" baseline="30000" dirty="0"/>
              <a:t>nd</a:t>
            </a:r>
            <a:r>
              <a:rPr lang="en-GB" b="0" i="0" baseline="0" dirty="0"/>
              <a:t> person singular). There is an alternative version on the next slide, which includes the vocabulary. That version still requires students to use the correct verb form and question syntax/intonation, and correct number. 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 Read the instruction in Spanish and ask pupils to choose one card and write a number (NB. Some pupils would benefit from a printed copy of the cards).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bring up the instructions and clarify “</a:t>
            </a:r>
            <a:r>
              <a:rPr lang="en-GB" dirty="0" err="1"/>
              <a:t>adivina</a:t>
            </a:r>
            <a:r>
              <a:rPr lang="en-GB" dirty="0"/>
              <a:t>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through the animations to model an example. The card in the example is </a:t>
            </a:r>
            <a:r>
              <a:rPr lang="en-GB" b="1" dirty="0"/>
              <a:t>number 3.</a:t>
            </a:r>
            <a:r>
              <a:rPr lang="en-GB" b="0" dirty="0"/>
              <a:t> Emphasize the importance of asking the full question using ‘</a:t>
            </a:r>
            <a:r>
              <a:rPr lang="en-GB" b="0" dirty="0" err="1"/>
              <a:t>tienes</a:t>
            </a:r>
            <a:r>
              <a:rPr lang="en-GB" b="0" dirty="0"/>
              <a:t>…?’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advivinar</a:t>
            </a:r>
            <a:r>
              <a:rPr lang="en-GB" b="0" dirty="0"/>
              <a:t> [2201] </a:t>
            </a:r>
            <a:r>
              <a:rPr lang="en-GB" b="0"/>
              <a:t>escribir [198]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DISPLAY DURING THE SPEAKING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8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audio" Target="../media/audio8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26" Type="http://schemas.openxmlformats.org/officeDocument/2006/relationships/audio" Target="../media/audio16.wav"/><Relationship Id="rId3" Type="http://schemas.openxmlformats.org/officeDocument/2006/relationships/audio" Target="../media/audio1.wav"/><Relationship Id="rId21" Type="http://schemas.openxmlformats.org/officeDocument/2006/relationships/audio" Target="../media/audio11.wav"/><Relationship Id="rId34" Type="http://schemas.openxmlformats.org/officeDocument/2006/relationships/audio" Target="../media/audio23.wav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5" Type="http://schemas.openxmlformats.org/officeDocument/2006/relationships/audio" Target="../media/audio15.wav"/><Relationship Id="rId33" Type="http://schemas.openxmlformats.org/officeDocument/2006/relationships/audio" Target="../media/audio22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20" Type="http://schemas.openxmlformats.org/officeDocument/2006/relationships/audio" Target="../media/audio10.wav"/><Relationship Id="rId29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audio" Target="../media/audio7.wav"/><Relationship Id="rId24" Type="http://schemas.openxmlformats.org/officeDocument/2006/relationships/audio" Target="../media/audio14.wav"/><Relationship Id="rId32" Type="http://schemas.openxmlformats.org/officeDocument/2006/relationships/audio" Target="../media/audio21.wav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openxmlformats.org/officeDocument/2006/relationships/audio" Target="../media/audio13.wav"/><Relationship Id="rId28" Type="http://schemas.openxmlformats.org/officeDocument/2006/relationships/audio" Target="../media/audio18.wav"/><Relationship Id="rId10" Type="http://schemas.openxmlformats.org/officeDocument/2006/relationships/image" Target="../media/image4.png"/><Relationship Id="rId19" Type="http://schemas.openxmlformats.org/officeDocument/2006/relationships/audio" Target="../media/audio9.wav"/><Relationship Id="rId31" Type="http://schemas.openxmlformats.org/officeDocument/2006/relationships/audio" Target="../media/audio20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8.wav"/><Relationship Id="rId22" Type="http://schemas.openxmlformats.org/officeDocument/2006/relationships/audio" Target="../media/audio12.wav"/><Relationship Id="rId27" Type="http://schemas.openxmlformats.org/officeDocument/2006/relationships/audio" Target="../media/audio17.wav"/><Relationship Id="rId30" Type="http://schemas.openxmlformats.org/officeDocument/2006/relationships/audio" Target="../media/audio19.wav"/><Relationship Id="rId35" Type="http://schemas.openxmlformats.org/officeDocument/2006/relationships/audio" Target="../media/audio24.wav"/><Relationship Id="rId8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25.wav"/><Relationship Id="rId1" Type="http://schemas.openxmlformats.org/officeDocument/2006/relationships/video" Target="https://www.youtube.com/embed/zSnhk8O3CAQ?feature=oembed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5" Type="http://schemas.openxmlformats.org/officeDocument/2006/relationships/image" Target="../media/image22.svg"/><Relationship Id="rId10" Type="http://schemas.microsoft.com/office/2007/relationships/hdphoto" Target="../media/hdphoto1.wdp"/><Relationship Id="rId19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3" Type="http://schemas.openxmlformats.org/officeDocument/2006/relationships/audio" Target="../media/audio26.wav"/><Relationship Id="rId21" Type="http://schemas.openxmlformats.org/officeDocument/2006/relationships/image" Target="../media/image22.svg"/><Relationship Id="rId7" Type="http://schemas.openxmlformats.org/officeDocument/2006/relationships/audio" Target="../media/audio30.wav"/><Relationship Id="rId12" Type="http://schemas.openxmlformats.org/officeDocument/2006/relationships/audio" Target="../media/audio33.wav"/><Relationship Id="rId17" Type="http://schemas.openxmlformats.org/officeDocument/2006/relationships/audio" Target="../media/audio38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7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microsoft.com/office/2007/relationships/hdphoto" Target="../media/hdphoto2.wdp"/><Relationship Id="rId5" Type="http://schemas.openxmlformats.org/officeDocument/2006/relationships/audio" Target="../media/audio28.wav"/><Relationship Id="rId15" Type="http://schemas.openxmlformats.org/officeDocument/2006/relationships/audio" Target="../media/audio36.wav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audio" Target="../media/audio35.wav"/><Relationship Id="rId22" Type="http://schemas.openxmlformats.org/officeDocument/2006/relationships/audio" Target="../media/audio4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48.wav"/><Relationship Id="rId18" Type="http://schemas.openxmlformats.org/officeDocument/2006/relationships/image" Target="../media/image31.png"/><Relationship Id="rId26" Type="http://schemas.openxmlformats.org/officeDocument/2006/relationships/audio" Target="../media/audio50.wav"/><Relationship Id="rId3" Type="http://schemas.openxmlformats.org/officeDocument/2006/relationships/audio" Target="../media/audio41.wav"/><Relationship Id="rId21" Type="http://schemas.openxmlformats.org/officeDocument/2006/relationships/image" Target="../media/image34.png"/><Relationship Id="rId7" Type="http://schemas.openxmlformats.org/officeDocument/2006/relationships/audio" Target="../media/audio44.wav"/><Relationship Id="rId12" Type="http://schemas.openxmlformats.org/officeDocument/2006/relationships/image" Target="../media/image22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audio" Target="../media/audio5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image" Target="../media/image21.png"/><Relationship Id="rId24" Type="http://schemas.openxmlformats.org/officeDocument/2006/relationships/image" Target="../media/image37.png"/><Relationship Id="rId5" Type="http://schemas.openxmlformats.org/officeDocument/2006/relationships/audio" Target="../media/audio42.wav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audio" Target="../media/audio52.wav"/><Relationship Id="rId10" Type="http://schemas.openxmlformats.org/officeDocument/2006/relationships/audio" Target="../media/audio47.wav"/><Relationship Id="rId19" Type="http://schemas.openxmlformats.org/officeDocument/2006/relationships/image" Target="../media/image32.png"/><Relationship Id="rId31" Type="http://schemas.openxmlformats.org/officeDocument/2006/relationships/audio" Target="../media/audio55.wav"/><Relationship Id="rId4" Type="http://schemas.openxmlformats.org/officeDocument/2006/relationships/image" Target="../media/image27.png"/><Relationship Id="rId9" Type="http://schemas.openxmlformats.org/officeDocument/2006/relationships/audio" Target="../media/audio46.wav"/><Relationship Id="rId14" Type="http://schemas.openxmlformats.org/officeDocument/2006/relationships/audio" Target="../media/audio49.wav"/><Relationship Id="rId22" Type="http://schemas.openxmlformats.org/officeDocument/2006/relationships/image" Target="../media/image35.png"/><Relationship Id="rId27" Type="http://schemas.openxmlformats.org/officeDocument/2006/relationships/audio" Target="../media/audio51.wav"/><Relationship Id="rId30" Type="http://schemas.openxmlformats.org/officeDocument/2006/relationships/audio" Target="../media/audio5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56.wav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image" Target="../media/image42.png"/><Relationship Id="rId5" Type="http://schemas.openxmlformats.org/officeDocument/2006/relationships/audio" Target="../media/audio58.wav"/><Relationship Id="rId10" Type="http://schemas.openxmlformats.org/officeDocument/2006/relationships/image" Target="../media/image41.gif"/><Relationship Id="rId4" Type="http://schemas.openxmlformats.org/officeDocument/2006/relationships/audio" Target="../media/audio57.wav"/><Relationship Id="rId9" Type="http://schemas.openxmlformats.org/officeDocument/2006/relationships/audio" Target="../media/audio60.wav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68.wav"/><Relationship Id="rId18" Type="http://schemas.openxmlformats.org/officeDocument/2006/relationships/image" Target="../media/image41.gif"/><Relationship Id="rId3" Type="http://schemas.openxmlformats.org/officeDocument/2006/relationships/audio" Target="../media/audio61.wav"/><Relationship Id="rId7" Type="http://schemas.openxmlformats.org/officeDocument/2006/relationships/audio" Target="../media/audio63.wav"/><Relationship Id="rId12" Type="http://schemas.openxmlformats.org/officeDocument/2006/relationships/audio" Target="../media/audio67.wav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66.wav"/><Relationship Id="rId5" Type="http://schemas.openxmlformats.org/officeDocument/2006/relationships/image" Target="../media/image25.png"/><Relationship Id="rId15" Type="http://schemas.openxmlformats.org/officeDocument/2006/relationships/image" Target="../media/image45.gif"/><Relationship Id="rId10" Type="http://schemas.openxmlformats.org/officeDocument/2006/relationships/audio" Target="../media/audio65.wav"/><Relationship Id="rId4" Type="http://schemas.openxmlformats.org/officeDocument/2006/relationships/audio" Target="../media/audio62.wav"/><Relationship Id="rId9" Type="http://schemas.openxmlformats.org/officeDocument/2006/relationships/audio" Target="../media/audio64.wav"/><Relationship Id="rId14" Type="http://schemas.openxmlformats.org/officeDocument/2006/relationships/audio" Target="../media/audio6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5.wav"/><Relationship Id="rId13" Type="http://schemas.openxmlformats.org/officeDocument/2006/relationships/image" Target="../media/image21.png"/><Relationship Id="rId3" Type="http://schemas.openxmlformats.org/officeDocument/2006/relationships/audio" Target="../media/audio70.wav"/><Relationship Id="rId7" Type="http://schemas.openxmlformats.org/officeDocument/2006/relationships/audio" Target="../media/audio74.wav"/><Relationship Id="rId12" Type="http://schemas.openxmlformats.org/officeDocument/2006/relationships/image" Target="../media/image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3.wav"/><Relationship Id="rId11" Type="http://schemas.openxmlformats.org/officeDocument/2006/relationships/audio" Target="../media/audio78.wav"/><Relationship Id="rId5" Type="http://schemas.openxmlformats.org/officeDocument/2006/relationships/audio" Target="../media/audio72.wav"/><Relationship Id="rId15" Type="http://schemas.openxmlformats.org/officeDocument/2006/relationships/audio" Target="../media/audio79.wav"/><Relationship Id="rId10" Type="http://schemas.openxmlformats.org/officeDocument/2006/relationships/audio" Target="../media/audio77.wav"/><Relationship Id="rId4" Type="http://schemas.openxmlformats.org/officeDocument/2006/relationships/audio" Target="../media/audio71.wav"/><Relationship Id="rId9" Type="http://schemas.openxmlformats.org/officeDocument/2006/relationships/audio" Target="../media/audio76.wav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2" descr="background rectangle">
            <a:extLst>
              <a:ext uri="{FF2B5EF4-FFF2-40B4-BE49-F238E27FC236}">
                <a16:creationId xmlns:a16="http://schemas.microsoft.com/office/drawing/2014/main" id="{21BE47AF-B0D8-AA1A-8CAB-F36FBDBECB49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0437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0" descr="Pagar, Dígito, Número, Abundancia">
            <a:extLst>
              <a:ext uri="{FF2B5EF4-FFF2-40B4-BE49-F238E27FC236}">
                <a16:creationId xmlns:a16="http://schemas.microsoft.com/office/drawing/2014/main" id="{33252067-04CB-1ABC-AB51-FA10E213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56" y="2731857"/>
            <a:ext cx="3893908" cy="21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A6D58AC5-7237-211F-6F74-1893FD143B0A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16699" y="1140112"/>
            <a:ext cx="145745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54E97ED-837B-4D85-B2A6-A3764A30FD2F}"/>
              </a:ext>
            </a:extLst>
          </p:cNvPr>
          <p:cNvSpPr txBox="1"/>
          <p:nvPr/>
        </p:nvSpPr>
        <p:spPr>
          <a:xfrm>
            <a:off x="3976530" y="1049254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BB902BA-985E-46A5-BE2B-7E498879D1E8}"/>
              </a:ext>
            </a:extLst>
          </p:cNvPr>
          <p:cNvSpPr txBox="1"/>
          <p:nvPr/>
        </p:nvSpPr>
        <p:spPr>
          <a:xfrm>
            <a:off x="6654474" y="1088732"/>
            <a:ext cx="1457450" cy="2313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C38C3C9-4723-4C39-9356-38BA5D60B8F3}"/>
              </a:ext>
            </a:extLst>
          </p:cNvPr>
          <p:cNvSpPr txBox="1"/>
          <p:nvPr/>
        </p:nvSpPr>
        <p:spPr>
          <a:xfrm>
            <a:off x="9214025" y="1077437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C2D2986-6E12-4E87-B323-91B40947F366}"/>
              </a:ext>
            </a:extLst>
          </p:cNvPr>
          <p:cNvSpPr txBox="1"/>
          <p:nvPr/>
        </p:nvSpPr>
        <p:spPr>
          <a:xfrm>
            <a:off x="1406666" y="3549728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519452C-9300-47F7-931E-F7F2E6C332D8}"/>
              </a:ext>
            </a:extLst>
          </p:cNvPr>
          <p:cNvSpPr txBox="1"/>
          <p:nvPr/>
        </p:nvSpPr>
        <p:spPr>
          <a:xfrm>
            <a:off x="3957426" y="3588760"/>
            <a:ext cx="1375698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5070276-38A9-4403-BB42-CD66D8C8438B}"/>
              </a:ext>
            </a:extLst>
          </p:cNvPr>
          <p:cNvSpPr txBox="1"/>
          <p:nvPr/>
        </p:nvSpPr>
        <p:spPr>
          <a:xfrm>
            <a:off x="6714772" y="3551822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FB72B8C-7D79-47EC-BDC2-16BCB0A23DE5}"/>
              </a:ext>
            </a:extLst>
          </p:cNvPr>
          <p:cNvSpPr txBox="1"/>
          <p:nvPr/>
        </p:nvSpPr>
        <p:spPr>
          <a:xfrm>
            <a:off x="9214025" y="3588759"/>
            <a:ext cx="145745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</p:spTree>
    <p:extLst>
      <p:ext uri="{BB962C8B-B14F-4D97-AF65-F5344CB8AC3E}">
        <p14:creationId xmlns:p14="http://schemas.microsoft.com/office/powerpoint/2010/main" val="32102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79898"/>
              </p:ext>
            </p:extLst>
          </p:nvPr>
        </p:nvGraphicFramePr>
        <p:xfrm>
          <a:off x="194293" y="108594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mesa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 mañana)</a:t>
                      </a:r>
                      <a:endParaRPr lang="en-GB" sz="28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campo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485260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986533" y="185079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inglés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3018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312940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48802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0432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53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7924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8035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3018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31530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DC11D97-1B28-88DA-0893-678C9FC1B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9D422-0AE9-20A8-A97A-4E9150F55D77}"/>
              </a:ext>
            </a:extLst>
          </p:cNvPr>
          <p:cNvSpPr txBox="1"/>
          <p:nvPr/>
        </p:nvSpPr>
        <p:spPr>
          <a:xfrm>
            <a:off x="1647538" y="54617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04A23-100E-021D-2AED-C9DAE9459B8D}"/>
              </a:ext>
            </a:extLst>
          </p:cNvPr>
          <p:cNvSpPr txBox="1"/>
          <p:nvPr/>
        </p:nvSpPr>
        <p:spPr>
          <a:xfrm>
            <a:off x="4462053" y="55188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0285F-13D2-DAB9-460E-2D89C41CE959}"/>
              </a:ext>
            </a:extLst>
          </p:cNvPr>
          <p:cNvSpPr txBox="1"/>
          <p:nvPr/>
        </p:nvSpPr>
        <p:spPr>
          <a:xfrm>
            <a:off x="7272788" y="54751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D6F20-F5CB-A07A-AB9D-77DBC613454D}"/>
              </a:ext>
            </a:extLst>
          </p:cNvPr>
          <p:cNvSpPr txBox="1"/>
          <p:nvPr/>
        </p:nvSpPr>
        <p:spPr>
          <a:xfrm>
            <a:off x="1738699" y="468224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4D883-320D-6CEC-784F-3B4811305DCC}"/>
              </a:ext>
            </a:extLst>
          </p:cNvPr>
          <p:cNvSpPr txBox="1"/>
          <p:nvPr/>
        </p:nvSpPr>
        <p:spPr>
          <a:xfrm>
            <a:off x="4553214" y="468224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78851-EEF0-1510-72FA-BA12F40561B1}"/>
              </a:ext>
            </a:extLst>
          </p:cNvPr>
          <p:cNvSpPr txBox="1"/>
          <p:nvPr/>
        </p:nvSpPr>
        <p:spPr>
          <a:xfrm>
            <a:off x="7363949" y="469569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322476-32CE-EF42-C6FA-88C639366E1B}"/>
              </a:ext>
            </a:extLst>
          </p:cNvPr>
          <p:cNvSpPr txBox="1"/>
          <p:nvPr/>
        </p:nvSpPr>
        <p:spPr>
          <a:xfrm>
            <a:off x="7336928" y="38956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afternoon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09C30-449A-C4DF-5897-76D263095EE4}"/>
              </a:ext>
            </a:extLst>
          </p:cNvPr>
          <p:cNvSpPr txBox="1"/>
          <p:nvPr/>
        </p:nvSpPr>
        <p:spPr>
          <a:xfrm>
            <a:off x="7295080" y="30537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ABC4A-333D-19CE-8FE3-0ED8A3956C6A}"/>
              </a:ext>
            </a:extLst>
          </p:cNvPr>
          <p:cNvSpPr txBox="1"/>
          <p:nvPr/>
        </p:nvSpPr>
        <p:spPr>
          <a:xfrm>
            <a:off x="1768322" y="38613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countryside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0A19CD-6E86-D4AE-3807-E2E995EF60CF}"/>
              </a:ext>
            </a:extLst>
          </p:cNvPr>
          <p:cNvSpPr txBox="1"/>
          <p:nvPr/>
        </p:nvSpPr>
        <p:spPr>
          <a:xfrm>
            <a:off x="4582836" y="3861337"/>
            <a:ext cx="26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relax, relaxing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66E1B-8570-4FB6-4BAF-8A0888B562F6}"/>
              </a:ext>
            </a:extLst>
          </p:cNvPr>
          <p:cNvSpPr txBox="1"/>
          <p:nvPr/>
        </p:nvSpPr>
        <p:spPr>
          <a:xfrm>
            <a:off x="1784130" y="309740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monring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FC2F3-8681-EF77-8A38-308CC0267595}"/>
              </a:ext>
            </a:extLst>
          </p:cNvPr>
          <p:cNvSpPr txBox="1"/>
          <p:nvPr/>
        </p:nvSpPr>
        <p:spPr>
          <a:xfrm>
            <a:off x="4598645" y="30783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D2718F-1A61-F614-FDD9-5D2DB64B14E4}"/>
              </a:ext>
            </a:extLst>
          </p:cNvPr>
          <p:cNvSpPr txBox="1"/>
          <p:nvPr/>
        </p:nvSpPr>
        <p:spPr>
          <a:xfrm>
            <a:off x="7336928" y="22962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098D3D-3191-E84B-E1FD-80EB205E5D71}"/>
              </a:ext>
            </a:extLst>
          </p:cNvPr>
          <p:cNvSpPr txBox="1"/>
          <p:nvPr/>
        </p:nvSpPr>
        <p:spPr>
          <a:xfrm>
            <a:off x="7352230" y="145430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drawing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8C583-1A56-D7C7-B113-38CAD5351DFA}"/>
              </a:ext>
            </a:extLst>
          </p:cNvPr>
          <p:cNvSpPr txBox="1"/>
          <p:nvPr/>
        </p:nvSpPr>
        <p:spPr>
          <a:xfrm>
            <a:off x="1768322" y="226193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E73F0D-A3FB-0234-9CCC-606BEA909E53}"/>
              </a:ext>
            </a:extLst>
          </p:cNvPr>
          <p:cNvSpPr txBox="1"/>
          <p:nvPr/>
        </p:nvSpPr>
        <p:spPr>
          <a:xfrm>
            <a:off x="4582836" y="2261936"/>
            <a:ext cx="26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3FF33B-62CC-EE2A-23C2-BA768494F974}"/>
              </a:ext>
            </a:extLst>
          </p:cNvPr>
          <p:cNvSpPr txBox="1"/>
          <p:nvPr/>
        </p:nvSpPr>
        <p:spPr>
          <a:xfrm>
            <a:off x="1784130" y="14599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173BEC-575A-24FE-D298-5059A15B220C}"/>
              </a:ext>
            </a:extLst>
          </p:cNvPr>
          <p:cNvSpPr txBox="1"/>
          <p:nvPr/>
        </p:nvSpPr>
        <p:spPr>
          <a:xfrm>
            <a:off x="4598645" y="14408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6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20" grpId="0"/>
      <p:bldP spid="21" grpId="0"/>
      <p:bldP spid="22" grpId="0"/>
      <p:bldP spid="23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C43AAC97-8AD5-0FCE-9A99-8FD2FF4C5A5B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D3832D40-1B32-7263-8AC9-254C7E9E0115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73419"/>
              </p:ext>
            </p:extLst>
          </p:nvPr>
        </p:nvGraphicFramePr>
        <p:xfrm>
          <a:off x="194293" y="11049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mesa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(la mañana)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49507"/>
            <a:ext cx="3485260" cy="6757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1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31484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5070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233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727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8114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994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2CCAF988-4595-58DA-DE30-1DDE3855AA8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4BE73D-7FD2-590A-766E-C8CF9189EB34}"/>
              </a:ext>
            </a:extLst>
          </p:cNvPr>
          <p:cNvSpPr txBox="1">
            <a:spLocks/>
          </p:cNvSpPr>
          <p:nvPr/>
        </p:nvSpPr>
        <p:spPr>
          <a:xfrm>
            <a:off x="669115" y="95027"/>
            <a:ext cx="348526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: </a:t>
            </a:r>
            <a:endParaRPr lang="en-GB" sz="3200" dirty="0"/>
          </a:p>
        </p:txBody>
      </p:sp>
      <p:sp>
        <p:nvSpPr>
          <p:cNvPr id="5" name="TextBox 4">
            <a:hlinkClick r:id="" action="ppaction://noaction">
              <a:snd r:embed="rId7" name="f10_1.wav"/>
            </a:hlinkClick>
            <a:extLst>
              <a:ext uri="{FF2B5EF4-FFF2-40B4-BE49-F238E27FC236}">
                <a16:creationId xmlns:a16="http://schemas.microsoft.com/office/drawing/2014/main" id="{E4DB0F8D-03D6-9C56-FD48-EA7D6793E23A}"/>
              </a:ext>
            </a:extLst>
          </p:cNvPr>
          <p:cNvSpPr txBox="1"/>
          <p:nvPr/>
        </p:nvSpPr>
        <p:spPr>
          <a:xfrm>
            <a:off x="4310383" y="138472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inglés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283874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840888" y="1585372"/>
            <a:ext cx="51051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una palabra*.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compañero/a adivina*.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hlinkClick r:id="" action="ppaction://noaction">
              <a:snd r:embed="rId8" name="s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1" y="645212"/>
            <a:ext cx="54259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sonido*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9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512987" y="96387"/>
            <a:ext cx="58748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[qui] [ci] </a:t>
            </a:r>
            <a:endParaRPr kumimoji="0" lang="en-GB" sz="4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740057"/>
              </p:ext>
            </p:extLst>
          </p:nvPr>
        </p:nvGraphicFramePr>
        <p:xfrm>
          <a:off x="21298" y="2295063"/>
          <a:ext cx="4905439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5860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209451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___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ne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po ___  to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ta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kumimoji="0" lang="en-GB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lo</a:t>
                      </a:r>
                      <a:endParaRPr lang="en-GB" sz="2800" dirty="0"/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7052" y="294573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3134" y="355622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35251" y="422470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852" y="550618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8117" y="478858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94814" y="2883346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quí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2820388" y="4120700"/>
            <a:ext cx="59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314066" y="4788584"/>
            <a:ext cx="782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2384" y="6032805"/>
            <a:ext cx="865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hlinkClick r:id="" action="ppaction://noaction">
              <a:snd r:embed="rId11" name="s2_2.wav"/>
            </a:hlinkClick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3250857" y="1783381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8" y="173915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233394" y="3517826"/>
            <a:ext cx="62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Palmada En La Espalda, Gesto, Icono">
            <a:extLst>
              <a:ext uri="{FF2B5EF4-FFF2-40B4-BE49-F238E27FC236}">
                <a16:creationId xmlns:a16="http://schemas.microsoft.com/office/drawing/2014/main" id="{16A37823-9738-4FC4-854A-29CEC8CE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18" y="1475978"/>
            <a:ext cx="867034" cy="8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3909" y="6111699"/>
            <a:ext cx="405379" cy="4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EC71A33-079D-4ED4-BFC7-AA2A822CB4CA}"/>
              </a:ext>
            </a:extLst>
          </p:cNvPr>
          <p:cNvGrpSpPr/>
          <p:nvPr/>
        </p:nvGrpSpPr>
        <p:grpSpPr>
          <a:xfrm>
            <a:off x="1717372" y="1206633"/>
            <a:ext cx="1583433" cy="880782"/>
            <a:chOff x="-3901071" y="1309725"/>
            <a:chExt cx="1976570" cy="88078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EFAA3A08-7570-474E-B3FC-F99E36884BCB}"/>
                </a:ext>
              </a:extLst>
            </p:cNvPr>
            <p:cNvSpPr/>
            <p:nvPr/>
          </p:nvSpPr>
          <p:spPr>
            <a:xfrm>
              <a:off x="-3838113" y="1309725"/>
              <a:ext cx="1827684" cy="880782"/>
            </a:xfrm>
            <a:prstGeom prst="wedgeRoundRectCallout">
              <a:avLst>
                <a:gd name="adj1" fmla="val -3475"/>
                <a:gd name="adj2" fmla="val 8871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330144-FB18-4C8E-8E29-410FC61048FD}"/>
                </a:ext>
              </a:extLst>
            </p:cNvPr>
            <p:cNvSpPr txBox="1"/>
            <p:nvPr/>
          </p:nvSpPr>
          <p:spPr>
            <a:xfrm>
              <a:off x="-3901071" y="1425535"/>
              <a:ext cx="19765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⚠  This is a ‘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sound.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F36363-36B3-4EA3-93BA-3630D0149E3D}"/>
              </a:ext>
            </a:extLst>
          </p:cNvPr>
          <p:cNvGrpSpPr/>
          <p:nvPr/>
        </p:nvGrpSpPr>
        <p:grpSpPr>
          <a:xfrm>
            <a:off x="93989" y="1197068"/>
            <a:ext cx="1583433" cy="880782"/>
            <a:chOff x="-4048568" y="1130467"/>
            <a:chExt cx="1827684" cy="880782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B3FED4D-C17F-45D4-AEE6-D86DAC8D910C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31F49B-96E4-47FD-9416-7647E1AE9C31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This is a ‘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sound.</a:t>
              </a:r>
            </a:p>
          </p:txBody>
        </p:sp>
      </p:grpSp>
      <p:sp>
        <p:nvSpPr>
          <p:cNvPr id="62" name="Google Shape;157;p2">
            <a:hlinkClick r:id="" action="ppaction://noaction">
              <a:snd r:embed="rId14" name="s2_4.wav"/>
            </a:hlinkClick>
            <a:extLst>
              <a:ext uri="{FF2B5EF4-FFF2-40B4-BE49-F238E27FC236}">
                <a16:creationId xmlns:a16="http://schemas.microsoft.com/office/drawing/2014/main" id="{2D670616-5C64-48EB-A4A8-D6FF855793ED}"/>
              </a:ext>
            </a:extLst>
          </p:cNvPr>
          <p:cNvSpPr txBox="1"/>
          <p:nvPr/>
        </p:nvSpPr>
        <p:spPr>
          <a:xfrm>
            <a:off x="5840888" y="2562141"/>
            <a:ext cx="4423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¿Tienes [____]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kumimoji="0" lang="es-AR" sz="200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257ECC-7177-47AB-A773-35BAD17BC80A}"/>
              </a:ext>
            </a:extLst>
          </p:cNvPr>
          <p:cNvSpPr txBox="1"/>
          <p:nvPr/>
        </p:nvSpPr>
        <p:spPr>
          <a:xfrm>
            <a:off x="9416374" y="5822704"/>
            <a:ext cx="2795081" cy="1015663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sonido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guess</a:t>
            </a:r>
            <a:endParaRPr lang="en-GB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23D84-97E7-4DB1-8F48-A0DF8B1D8A97}"/>
              </a:ext>
            </a:extLst>
          </p:cNvPr>
          <p:cNvSpPr txBox="1"/>
          <p:nvPr/>
        </p:nvSpPr>
        <p:spPr>
          <a:xfrm>
            <a:off x="3647581" y="5377481"/>
            <a:ext cx="929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5B8DA2A-40B8-4646-90CC-121F98D86E3F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Localización, Posición, Trabajo">
            <a:extLst>
              <a:ext uri="{FF2B5EF4-FFF2-40B4-BE49-F238E27FC236}">
                <a16:creationId xmlns:a16="http://schemas.microsoft.com/office/drawing/2014/main" id="{732B7C8F-2D84-4D2D-89C3-7C6BDCB7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97" y="2912808"/>
            <a:ext cx="390776" cy="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e, Habitación, Película">
            <a:extLst>
              <a:ext uri="{FF2B5EF4-FFF2-40B4-BE49-F238E27FC236}">
                <a16:creationId xmlns:a16="http://schemas.microsoft.com/office/drawing/2014/main" id="{A13ED094-763F-40D6-AF3C-D49773BF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14" y="4205245"/>
            <a:ext cx="605351" cy="4035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wimming Pool, Swimming, Pool, Ladder">
            <a:extLst>
              <a:ext uri="{FF2B5EF4-FFF2-40B4-BE49-F238E27FC236}">
                <a16:creationId xmlns:a16="http://schemas.microsoft.com/office/drawing/2014/main" id="{D256CAEB-813B-40D5-8530-EF6A7400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4615892" y="3510952"/>
            <a:ext cx="1040932" cy="6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F1F45-5D2B-461F-B09C-D6384F901BA4}"/>
              </a:ext>
            </a:extLst>
          </p:cNvPr>
          <p:cNvSpPr txBox="1"/>
          <p:nvPr/>
        </p:nvSpPr>
        <p:spPr>
          <a:xfrm>
            <a:off x="4968768" y="490329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[little bit]</a:t>
            </a:r>
          </a:p>
        </p:txBody>
      </p:sp>
      <p:pic>
        <p:nvPicPr>
          <p:cNvPr id="7" name="Picture 10" descr="Escarabajo, Insecto, Volante, Flyer">
            <a:extLst>
              <a:ext uri="{FF2B5EF4-FFF2-40B4-BE49-F238E27FC236}">
                <a16:creationId xmlns:a16="http://schemas.microsoft.com/office/drawing/2014/main" id="{3C80E01F-52A3-431C-883B-D8246A0C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75" y="5418748"/>
            <a:ext cx="830957" cy="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157;p2">
            <a:hlinkClick r:id="" action="ppaction://noaction">
              <a:snd r:embed="rId19" name="s2_14.wav"/>
            </a:hlinkClick>
            <a:extLst>
              <a:ext uri="{FF2B5EF4-FFF2-40B4-BE49-F238E27FC236}">
                <a16:creationId xmlns:a16="http://schemas.microsoft.com/office/drawing/2014/main" id="{D001BE61-5F72-4E32-91C6-39DA7B152E05}"/>
              </a:ext>
            </a:extLst>
          </p:cNvPr>
          <p:cNvSpPr txBox="1"/>
          <p:nvPr/>
        </p:nvSpPr>
        <p:spPr>
          <a:xfrm>
            <a:off x="7676449" y="3930695"/>
            <a:ext cx="1040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cine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57;p2">
            <a:hlinkClick r:id="" action="ppaction://noaction">
              <a:snd r:embed="rId20" name="s2_18.wav"/>
            </a:hlinkClick>
            <a:extLst>
              <a:ext uri="{FF2B5EF4-FFF2-40B4-BE49-F238E27FC236}">
                <a16:creationId xmlns:a16="http://schemas.microsoft.com/office/drawing/2014/main" id="{9A2A814B-5E9B-4D6F-B957-43CE7F800FCB}"/>
              </a:ext>
            </a:extLst>
          </p:cNvPr>
          <p:cNvSpPr txBox="1"/>
          <p:nvPr/>
        </p:nvSpPr>
        <p:spPr>
          <a:xfrm>
            <a:off x="10678691" y="4448747"/>
            <a:ext cx="1492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piscina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57;p2">
            <a:hlinkClick r:id="" action="ppaction://noaction">
              <a:snd r:embed="rId21" name="s2_17.wav"/>
            </a:hlinkClick>
            <a:extLst>
              <a:ext uri="{FF2B5EF4-FFF2-40B4-BE49-F238E27FC236}">
                <a16:creationId xmlns:a16="http://schemas.microsoft.com/office/drawing/2014/main" id="{44DDA506-506A-47EF-A6DA-7030D845A35C}"/>
              </a:ext>
            </a:extLst>
          </p:cNvPr>
          <p:cNvSpPr txBox="1"/>
          <p:nvPr/>
        </p:nvSpPr>
        <p:spPr>
          <a:xfrm>
            <a:off x="8551663" y="4855366"/>
            <a:ext cx="16629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poquito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57;p2">
            <a:hlinkClick r:id="" action="ppaction://noaction">
              <a:snd r:embed="rId22" name="s2_13.wav"/>
            </a:hlinkClick>
            <a:extLst>
              <a:ext uri="{FF2B5EF4-FFF2-40B4-BE49-F238E27FC236}">
                <a16:creationId xmlns:a16="http://schemas.microsoft.com/office/drawing/2014/main" id="{9F7D5EC4-F28D-495A-9053-EB93E91F9FC9}"/>
              </a:ext>
            </a:extLst>
          </p:cNvPr>
          <p:cNvSpPr txBox="1"/>
          <p:nvPr/>
        </p:nvSpPr>
        <p:spPr>
          <a:xfrm>
            <a:off x="10264673" y="3486400"/>
            <a:ext cx="16770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equipo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57;p2">
            <a:hlinkClick r:id="" action="ppaction://noaction">
              <a:snd r:embed="rId23" name="s2_19.wav"/>
            </a:hlinkClick>
            <a:extLst>
              <a:ext uri="{FF2B5EF4-FFF2-40B4-BE49-F238E27FC236}">
                <a16:creationId xmlns:a16="http://schemas.microsoft.com/office/drawing/2014/main" id="{057B30DA-F09B-4C16-A1A0-441AEBEA4007}"/>
              </a:ext>
            </a:extLst>
          </p:cNvPr>
          <p:cNvSpPr txBox="1"/>
          <p:nvPr/>
        </p:nvSpPr>
        <p:spPr>
          <a:xfrm>
            <a:off x="6901403" y="5378546"/>
            <a:ext cx="14215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quince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157;p2">
            <a:hlinkClick r:id="" action="ppaction://noaction">
              <a:snd r:embed="rId24" name="s2_15.wav"/>
            </a:hlinkClick>
            <a:extLst>
              <a:ext uri="{FF2B5EF4-FFF2-40B4-BE49-F238E27FC236}">
                <a16:creationId xmlns:a16="http://schemas.microsoft.com/office/drawing/2014/main" id="{CC9C1DF8-0F0C-41ED-80AE-68055DC7CF63}"/>
              </a:ext>
            </a:extLst>
          </p:cNvPr>
          <p:cNvSpPr txBox="1"/>
          <p:nvPr/>
        </p:nvSpPr>
        <p:spPr>
          <a:xfrm>
            <a:off x="8904885" y="4036510"/>
            <a:ext cx="19308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mariquita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hlinkClick r:id="" action="ppaction://noaction">
              <a:snd r:embed="rId25" name="s2_16.wav"/>
            </a:hlinkClick>
            <a:extLst>
              <a:ext uri="{FF2B5EF4-FFF2-40B4-BE49-F238E27FC236}">
                <a16:creationId xmlns:a16="http://schemas.microsoft.com/office/drawing/2014/main" id="{B1B05375-7764-4317-8017-5CEB080C944A}"/>
              </a:ext>
            </a:extLst>
          </p:cNvPr>
          <p:cNvSpPr txBox="1"/>
          <p:nvPr/>
        </p:nvSpPr>
        <p:spPr>
          <a:xfrm>
            <a:off x="6901403" y="4413312"/>
            <a:ext cx="10400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157;p2">
            <a:hlinkClick r:id="" action="ppaction://noaction">
              <a:snd r:embed="rId26" name="s2_20.wav"/>
            </a:hlinkClick>
            <a:extLst>
              <a:ext uri="{FF2B5EF4-FFF2-40B4-BE49-F238E27FC236}">
                <a16:creationId xmlns:a16="http://schemas.microsoft.com/office/drawing/2014/main" id="{D56ECC94-5E76-4F34-A2D8-57DCFE0AF921}"/>
              </a:ext>
            </a:extLst>
          </p:cNvPr>
          <p:cNvSpPr txBox="1"/>
          <p:nvPr/>
        </p:nvSpPr>
        <p:spPr>
          <a:xfrm>
            <a:off x="10264671" y="5101189"/>
            <a:ext cx="18043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157;p2">
            <a:hlinkClick r:id="" action="ppaction://noaction">
              <a:snd r:embed="rId27" name="s2_11.wav"/>
            </a:hlinkClick>
            <a:extLst>
              <a:ext uri="{FF2B5EF4-FFF2-40B4-BE49-F238E27FC236}">
                <a16:creationId xmlns:a16="http://schemas.microsoft.com/office/drawing/2014/main" id="{B5D636B4-F66E-40F6-81C0-04DDEBFD3419}"/>
              </a:ext>
            </a:extLst>
          </p:cNvPr>
          <p:cNvSpPr txBox="1"/>
          <p:nvPr/>
        </p:nvSpPr>
        <p:spPr>
          <a:xfrm>
            <a:off x="6531675" y="3462127"/>
            <a:ext cx="1602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157;p2">
            <a:hlinkClick r:id="" action="ppaction://noaction">
              <a:snd r:embed="rId28" name="s2_12.wav"/>
            </a:hlinkClick>
            <a:extLst>
              <a:ext uri="{FF2B5EF4-FFF2-40B4-BE49-F238E27FC236}">
                <a16:creationId xmlns:a16="http://schemas.microsoft.com/office/drawing/2014/main" id="{645F468A-1A85-4377-B246-D860B3A6F46F}"/>
              </a:ext>
            </a:extLst>
          </p:cNvPr>
          <p:cNvSpPr txBox="1"/>
          <p:nvPr/>
        </p:nvSpPr>
        <p:spPr>
          <a:xfrm>
            <a:off x="8322954" y="3312585"/>
            <a:ext cx="17541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bicicleta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5948D-52D2-4FCD-8717-E400B16483F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19" y="5984653"/>
            <a:ext cx="861531" cy="553616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80EE3628-BD10-EDA0-04F2-D59004B1396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Rectangle 63">
            <a:hlinkClick r:id="" action="ppaction://noaction">
              <a:snd r:embed="rId30" name="f2_10.wav"/>
            </a:hlinkClick>
            <a:extLst>
              <a:ext uri="{FF2B5EF4-FFF2-40B4-BE49-F238E27FC236}">
                <a16:creationId xmlns:a16="http://schemas.microsoft.com/office/drawing/2014/main" id="{6C8D04D6-4799-41E4-9C19-3EB05AAB8241}"/>
              </a:ext>
            </a:extLst>
          </p:cNvPr>
          <p:cNvSpPr/>
          <p:nvPr/>
        </p:nvSpPr>
        <p:spPr>
          <a:xfrm>
            <a:off x="123171" y="2877930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3" name="Rectangle 72">
            <a:hlinkClick r:id="" action="ppaction://noaction">
              <a:snd r:embed="rId31" name="f2_7.wav"/>
            </a:hlinkClick>
            <a:extLst>
              <a:ext uri="{FF2B5EF4-FFF2-40B4-BE49-F238E27FC236}">
                <a16:creationId xmlns:a16="http://schemas.microsoft.com/office/drawing/2014/main" id="{8C14E288-E057-47B3-83FD-A472C1B1A7F5}"/>
              </a:ext>
            </a:extLst>
          </p:cNvPr>
          <p:cNvSpPr/>
          <p:nvPr/>
        </p:nvSpPr>
        <p:spPr>
          <a:xfrm>
            <a:off x="139861" y="415902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8" name="Rectangle 77">
            <a:hlinkClick r:id="" action="ppaction://noaction">
              <a:snd r:embed="rId32" name="f2_14.wav"/>
            </a:hlinkClick>
            <a:extLst>
              <a:ext uri="{FF2B5EF4-FFF2-40B4-BE49-F238E27FC236}">
                <a16:creationId xmlns:a16="http://schemas.microsoft.com/office/drawing/2014/main" id="{7C6DAB29-03B9-4B1C-BF8F-EC92048C68AA}"/>
              </a:ext>
            </a:extLst>
          </p:cNvPr>
          <p:cNvSpPr/>
          <p:nvPr/>
        </p:nvSpPr>
        <p:spPr>
          <a:xfrm>
            <a:off x="151354" y="6053758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0" name="Rectangle 79">
            <a:hlinkClick r:id="" action="ppaction://noaction">
              <a:snd r:embed="rId33" name="f2_12.wav"/>
            </a:hlinkClick>
            <a:hlinkHover r:id="" action="ppaction://noaction">
              <a:snd r:embed="rId33" name="f2_12.wav"/>
            </a:hlinkHover>
            <a:extLst>
              <a:ext uri="{FF2B5EF4-FFF2-40B4-BE49-F238E27FC236}">
                <a16:creationId xmlns:a16="http://schemas.microsoft.com/office/drawing/2014/main" id="{06E84B39-718E-49CA-992B-7D79F5378327}"/>
              </a:ext>
            </a:extLst>
          </p:cNvPr>
          <p:cNvSpPr/>
          <p:nvPr/>
        </p:nvSpPr>
        <p:spPr>
          <a:xfrm>
            <a:off x="141691" y="35073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1" name="Rectangle 80">
            <a:hlinkClick r:id="" action="ppaction://noaction">
              <a:snd r:embed="rId34" name="f2_11.wav"/>
            </a:hlinkClick>
            <a:extLst>
              <a:ext uri="{FF2B5EF4-FFF2-40B4-BE49-F238E27FC236}">
                <a16:creationId xmlns:a16="http://schemas.microsoft.com/office/drawing/2014/main" id="{56C0BEBD-FDBD-4745-8D4D-13A375A6E64D}"/>
              </a:ext>
            </a:extLst>
          </p:cNvPr>
          <p:cNvSpPr/>
          <p:nvPr/>
        </p:nvSpPr>
        <p:spPr>
          <a:xfrm>
            <a:off x="139861" y="481071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2" name="Rectangle 81">
            <a:hlinkClick r:id="" action="ppaction://noaction">
              <a:snd r:embed="rId35" name="f2_8.wav"/>
            </a:hlinkClick>
            <a:extLst>
              <a:ext uri="{FF2B5EF4-FFF2-40B4-BE49-F238E27FC236}">
                <a16:creationId xmlns:a16="http://schemas.microsoft.com/office/drawing/2014/main" id="{7E74F7E9-6B35-4A80-9F8D-BFF064212E0F}"/>
              </a:ext>
            </a:extLst>
          </p:cNvPr>
          <p:cNvSpPr/>
          <p:nvPr/>
        </p:nvSpPr>
        <p:spPr>
          <a:xfrm>
            <a:off x="141691" y="5444330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74" grpId="0" animBg="1"/>
      <p:bldP spid="79" grpId="0" animBg="1"/>
      <p:bldP spid="95" grpId="0" animBg="1"/>
      <p:bldP spid="37" grpId="0" animBg="1"/>
      <p:bldP spid="76" grpId="0"/>
      <p:bldP spid="75" grpId="0" animBg="1"/>
      <p:bldP spid="62" grpId="0"/>
      <p:bldP spid="45" grpId="0" animBg="1"/>
      <p:bldP spid="6" grpId="0"/>
      <p:bldP spid="60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64" grpId="0" animBg="1"/>
      <p:bldP spid="73" grpId="0" animBg="1"/>
      <p:bldP spid="78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otas Musicales, Música, Sonrisa, Alegre">
            <a:extLst>
              <a:ext uri="{FF2B5EF4-FFF2-40B4-BE49-F238E27FC236}">
                <a16:creationId xmlns:a16="http://schemas.microsoft.com/office/drawing/2014/main" id="{BA5E1089-3C82-E177-8A4E-8A41B28F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98" y="221689"/>
            <a:ext cx="1039276" cy="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87164152-624B-A35E-D55B-E25C39C0A6D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Online Media 9" title="Los números bailarines - Aprender a contar bailando y cantando - Canciones infantiles en español">
            <a:hlinkClick r:id="" action="ppaction://media"/>
            <a:extLst>
              <a:ext uri="{FF2B5EF4-FFF2-40B4-BE49-F238E27FC236}">
                <a16:creationId xmlns:a16="http://schemas.microsoft.com/office/drawing/2014/main" id="{93BD4924-BDA1-690D-1984-98ABA29589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3856" y="799120"/>
            <a:ext cx="5548396" cy="3898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8C914-6200-EB27-9E88-BCAC14083D4D}"/>
              </a:ext>
            </a:extLst>
          </p:cNvPr>
          <p:cNvSpPr txBox="1"/>
          <p:nvPr/>
        </p:nvSpPr>
        <p:spPr>
          <a:xfrm>
            <a:off x="453608" y="4335921"/>
            <a:ext cx="5171609" cy="2264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uno,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ninguno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tengo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vuelta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revés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3BEF3-F794-818A-AC9A-84B137D9D4BB}"/>
              </a:ext>
            </a:extLst>
          </p:cNvPr>
          <p:cNvSpPr txBox="1"/>
          <p:nvPr/>
        </p:nvSpPr>
        <p:spPr>
          <a:xfrm>
            <a:off x="6123564" y="1181466"/>
            <a:ext cx="6099242" cy="534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cuatro,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y me gusta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charquitos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seis,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remonto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barrilete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me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bizcocho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cuando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llueve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otra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26" name="Picture 2" descr="Tos, Frío, Gripe, Mujer, Enfermedad">
            <a:extLst>
              <a:ext uri="{FF2B5EF4-FFF2-40B4-BE49-F238E27FC236}">
                <a16:creationId xmlns:a16="http://schemas.microsoft.com/office/drawing/2014/main" id="{4C010D17-327E-606A-13A7-308E22FB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62" y="5392963"/>
            <a:ext cx="451909" cy="4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tro, Calcetín Y Buskin">
            <a:extLst>
              <a:ext uri="{FF2B5EF4-FFF2-40B4-BE49-F238E27FC236}">
                <a16:creationId xmlns:a16="http://schemas.microsoft.com/office/drawing/2014/main" id="{49957F9B-BD1C-7D75-AC6C-4646C657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17" y="1362435"/>
            <a:ext cx="655908" cy="4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co, Sombrilla, Gotea, Púrpura">
            <a:extLst>
              <a:ext uri="{FF2B5EF4-FFF2-40B4-BE49-F238E27FC236}">
                <a16:creationId xmlns:a16="http://schemas.microsoft.com/office/drawing/2014/main" id="{8E5020F2-8871-8C3B-E69A-25E015717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2"/>
          <a:stretch/>
        </p:blipFill>
        <p:spPr bwMode="auto">
          <a:xfrm>
            <a:off x="8778870" y="1896487"/>
            <a:ext cx="1060999" cy="3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to, Contento, Saltar, Éxito">
            <a:extLst>
              <a:ext uri="{FF2B5EF4-FFF2-40B4-BE49-F238E27FC236}">
                <a16:creationId xmlns:a16="http://schemas.microsoft.com/office/drawing/2014/main" id="{45292065-A325-4B01-A507-52DC791C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514" y="1818654"/>
            <a:ext cx="521350" cy="5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7F3FF4-454A-56D1-4CAE-8D223D6A95B4}"/>
              </a:ext>
            </a:extLst>
          </p:cNvPr>
          <p:cNvSpPr txBox="1"/>
          <p:nvPr/>
        </p:nvSpPr>
        <p:spPr>
          <a:xfrm>
            <a:off x="8826764" y="120092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😊</a:t>
            </a:r>
          </a:p>
        </p:txBody>
      </p:sp>
      <p:pic>
        <p:nvPicPr>
          <p:cNvPr id="1034" name="Picture 10" descr="Música, Danza, Tango, Hombre, Bailarín">
            <a:extLst>
              <a:ext uri="{FF2B5EF4-FFF2-40B4-BE49-F238E27FC236}">
                <a16:creationId xmlns:a16="http://schemas.microsoft.com/office/drawing/2014/main" id="{7827A7BA-561D-90B8-2CD6-4A310B3C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2689134"/>
            <a:ext cx="754797" cy="6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eta, Volador, Jugando, Viento, Otoño">
            <a:extLst>
              <a:ext uri="{FF2B5EF4-FFF2-40B4-BE49-F238E27FC236}">
                <a16:creationId xmlns:a16="http://schemas.microsoft.com/office/drawing/2014/main" id="{BFD12505-1F6D-05E5-3CD8-5607CBC3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7" y="3588009"/>
            <a:ext cx="681527" cy="4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dalena, Postre, Swet, Cereza, Rojo">
            <a:extLst>
              <a:ext uri="{FF2B5EF4-FFF2-40B4-BE49-F238E27FC236}">
                <a16:creationId xmlns:a16="http://schemas.microsoft.com/office/drawing/2014/main" id="{0A074516-3042-B96F-0D27-3B0998C5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660" y="4331241"/>
            <a:ext cx="375347" cy="5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arco, Sombrilla, Gotea, Púrpura">
            <a:extLst>
              <a:ext uri="{FF2B5EF4-FFF2-40B4-BE49-F238E27FC236}">
                <a16:creationId xmlns:a16="http://schemas.microsoft.com/office/drawing/2014/main" id="{2F55BA96-6065-50B8-394D-9207ABFAE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82" b="23031"/>
          <a:stretch/>
        </p:blipFill>
        <p:spPr bwMode="auto">
          <a:xfrm>
            <a:off x="11738392" y="4870113"/>
            <a:ext cx="471793" cy="5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A5F4EA-725C-1BA6-E58F-D42D961DF09D}"/>
              </a:ext>
            </a:extLst>
          </p:cNvPr>
          <p:cNvSpPr txBox="1"/>
          <p:nvPr/>
        </p:nvSpPr>
        <p:spPr>
          <a:xfrm>
            <a:off x="11169616" y="6027594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44E7B-B8E5-05DE-EF59-3A7C770B3459}"/>
              </a:ext>
            </a:extLst>
          </p:cNvPr>
          <p:cNvSpPr txBox="1"/>
          <p:nvPr/>
        </p:nvSpPr>
        <p:spPr>
          <a:xfrm>
            <a:off x="1048343" y="4953501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one, there’s no one like me.)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844672-8D2D-697D-9141-55E30091A635}"/>
              </a:ext>
            </a:extLst>
          </p:cNvPr>
          <p:cNvSpPr txBox="1"/>
          <p:nvPr/>
        </p:nvSpPr>
        <p:spPr>
          <a:xfrm>
            <a:off x="1048343" y="5736642"/>
            <a:ext cx="3930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two, now I have a lot of cough.)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1DAE0-41B7-B768-CB58-84D6604C2842}"/>
              </a:ext>
            </a:extLst>
          </p:cNvPr>
          <p:cNvSpPr txBox="1"/>
          <p:nvPr/>
        </p:nvSpPr>
        <p:spPr>
          <a:xfrm>
            <a:off x="1102022" y="6550814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there, I flip around.)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F433-8D85-4E8D-C007-C8E9A80F1205}"/>
              </a:ext>
            </a:extLst>
          </p:cNvPr>
          <p:cNvSpPr txBox="1"/>
          <p:nvPr/>
        </p:nvSpPr>
        <p:spPr>
          <a:xfrm>
            <a:off x="6160324" y="1864666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four, I like drama.)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772E1-F8AA-D009-2B27-481E2E342E23}"/>
              </a:ext>
            </a:extLst>
          </p:cNvPr>
          <p:cNvSpPr txBox="1"/>
          <p:nvPr/>
        </p:nvSpPr>
        <p:spPr>
          <a:xfrm>
            <a:off x="6160324" y="2620569"/>
            <a:ext cx="4043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five, I always jump over puddles.)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8DECD-A8DA-7699-35BB-C8DC844BF03F}"/>
              </a:ext>
            </a:extLst>
          </p:cNvPr>
          <p:cNvSpPr txBox="1"/>
          <p:nvPr/>
        </p:nvSpPr>
        <p:spPr>
          <a:xfrm>
            <a:off x="6166028" y="3408231"/>
            <a:ext cx="4363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six, I always dance as you can see.)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5FF6-483F-B913-8959-CA4C64DEBDFE}"/>
              </a:ext>
            </a:extLst>
          </p:cNvPr>
          <p:cNvSpPr txBox="1"/>
          <p:nvPr/>
        </p:nvSpPr>
        <p:spPr>
          <a:xfrm>
            <a:off x="6160324" y="4150382"/>
            <a:ext cx="2791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seven, I make a kite)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7BF0E-5A30-1499-1DE2-4632F44602C1}"/>
              </a:ext>
            </a:extLst>
          </p:cNvPr>
          <p:cNvSpPr txBox="1"/>
          <p:nvPr/>
        </p:nvSpPr>
        <p:spPr>
          <a:xfrm>
            <a:off x="6160323" y="4922278"/>
            <a:ext cx="351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eight, I eat a sponge cake.)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3C2FE-1250-A674-E436-7AC3B12A8038}"/>
              </a:ext>
            </a:extLst>
          </p:cNvPr>
          <p:cNvSpPr txBox="1"/>
          <p:nvPr/>
        </p:nvSpPr>
        <p:spPr>
          <a:xfrm>
            <a:off x="6123564" y="5676534"/>
            <a:ext cx="4196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nine, when I go out it always rains.)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A1EB2B-3D81-F9AE-8951-BC0E466A5E0B}"/>
              </a:ext>
            </a:extLst>
          </p:cNvPr>
          <p:cNvSpPr txBox="1"/>
          <p:nvPr/>
        </p:nvSpPr>
        <p:spPr>
          <a:xfrm>
            <a:off x="6123564" y="6434630"/>
            <a:ext cx="3443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ten. Shall we sing it again?)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6983A23B-5EEC-ED34-B5EA-12A9D53BE2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89558" y="10885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6" name="s4_1.wav"/>
            </a:hlinkClick>
            <a:extLst>
              <a:ext uri="{FF2B5EF4-FFF2-40B4-BE49-F238E27FC236}">
                <a16:creationId xmlns:a16="http://schemas.microsoft.com/office/drawing/2014/main" id="{C3F84EF6-C0E5-D81C-5C0B-68D1AF3971EF}"/>
              </a:ext>
            </a:extLst>
          </p:cNvPr>
          <p:cNvSpPr/>
          <p:nvPr/>
        </p:nvSpPr>
        <p:spPr>
          <a:xfrm>
            <a:off x="4367549" y="148576"/>
            <a:ext cx="296710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canta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9" name="Picture 4" descr="España, Bandera, Bandera Nacional, Nación, País">
            <a:extLst>
              <a:ext uri="{FF2B5EF4-FFF2-40B4-BE49-F238E27FC236}">
                <a16:creationId xmlns:a16="http://schemas.microsoft.com/office/drawing/2014/main" id="{41F012B0-0FE4-F630-A8F7-6C112CBC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50" y="99662"/>
            <a:ext cx="508742" cy="339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icrófono, Sonido, Voz, Canta, Fuerte">
            <a:extLst>
              <a:ext uri="{FF2B5EF4-FFF2-40B4-BE49-F238E27FC236}">
                <a16:creationId xmlns:a16="http://schemas.microsoft.com/office/drawing/2014/main" id="{8B057E23-2538-9F10-F80D-EC2E7A09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63" y="220736"/>
            <a:ext cx="783011" cy="7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D6F5DB2-9257-B3FE-C065-DB800F349A10}"/>
              </a:ext>
            </a:extLst>
          </p:cNvPr>
          <p:cNvSpPr/>
          <p:nvPr/>
        </p:nvSpPr>
        <p:spPr>
          <a:xfrm>
            <a:off x="9298879" y="159524"/>
            <a:ext cx="1392390" cy="536572"/>
          </a:xfrm>
          <a:prstGeom prst="wedgeRoundRectCallout">
            <a:avLst>
              <a:gd name="adj1" fmla="val 34768"/>
              <a:gd name="adj2" fmla="val 79191"/>
              <a:gd name="adj3" fmla="val 16667"/>
            </a:avLst>
          </a:prstGeom>
          <a:solidFill>
            <a:srgbClr val="CEEDF6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oogle Shape;112;p3">
            <a:extLst>
              <a:ext uri="{FF2B5EF4-FFF2-40B4-BE49-F238E27FC236}">
                <a16:creationId xmlns:a16="http://schemas.microsoft.com/office/drawing/2014/main" id="{913CDEC3-9F92-3043-BF3D-C292C9285B28}"/>
              </a:ext>
            </a:extLst>
          </p:cNvPr>
          <p:cNvSpPr txBox="1"/>
          <p:nvPr/>
        </p:nvSpPr>
        <p:spPr>
          <a:xfrm>
            <a:off x="10732882" y="855897"/>
            <a:ext cx="1148643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 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A744C8-EC10-0FF9-3942-C0D9A07A87F7}"/>
              </a:ext>
            </a:extLst>
          </p:cNvPr>
          <p:cNvSpPr txBox="1"/>
          <p:nvPr/>
        </p:nvSpPr>
        <p:spPr>
          <a:xfrm rot="10800000" flipH="1" flipV="1">
            <a:off x="9045073" y="187325"/>
            <a:ext cx="2269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¡y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33" name="Google Shape;111;p3" descr="Speech Icon, Voice, Talking, Audio, Speech">
            <a:extLst>
              <a:ext uri="{FF2B5EF4-FFF2-40B4-BE49-F238E27FC236}">
                <a16:creationId xmlns:a16="http://schemas.microsoft.com/office/drawing/2014/main" id="{039F212B-DB67-BB36-DF1D-E1B32275586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4028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B2143C-F16D-3411-D7E9-5CBDA4484CCC}"/>
              </a:ext>
            </a:extLst>
          </p:cNvPr>
          <p:cNvGrpSpPr/>
          <p:nvPr/>
        </p:nvGrpSpPr>
        <p:grpSpPr>
          <a:xfrm>
            <a:off x="192544" y="777034"/>
            <a:ext cx="2941041" cy="1737177"/>
            <a:chOff x="-4048568" y="1130467"/>
            <a:chExt cx="1827684" cy="1737177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5FFB3383-CFEC-682A-EABE-C1C768A0640D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305BB7-B83A-6718-31EC-C5DA2A6DAB25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number appears at the 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2577F3-1D12-4B50-959B-867056079263}"/>
              </a:ext>
            </a:extLst>
          </p:cNvPr>
          <p:cNvSpPr txBox="1"/>
          <p:nvPr/>
        </p:nvSpPr>
        <p:spPr>
          <a:xfrm>
            <a:off x="8835515" y="4301513"/>
            <a:ext cx="3374314" cy="2554545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escribir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writing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(m., pl.)</a:t>
            </a: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sum</a:t>
            </a: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plus; more</a:t>
            </a:r>
            <a:b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igual 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equals</a:t>
            </a:r>
            <a:endParaRPr lang="en-GB" sz="2000" dirty="0"/>
          </a:p>
        </p:txBody>
      </p: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41FA095-D43B-4F99-813E-74F6BCD60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96418"/>
              </p:ext>
            </p:extLst>
          </p:nvPr>
        </p:nvGraphicFramePr>
        <p:xfrm>
          <a:off x="264520" y="1330247"/>
          <a:ext cx="7408563" cy="4728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343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739112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043108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📝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 (+)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 (+)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12" name="s5_2.wav"/>
            </a:hlinkClick>
            <a:extLst>
              <a:ext uri="{FF2B5EF4-FFF2-40B4-BE49-F238E27FC236}">
                <a16:creationId xmlns:a16="http://schemas.microsoft.com/office/drawing/2014/main" id="{DFC4E13C-A231-49FC-9922-3849F626E513}"/>
              </a:ext>
            </a:extLst>
          </p:cNvPr>
          <p:cNvSpPr/>
          <p:nvPr/>
        </p:nvSpPr>
        <p:spPr>
          <a:xfrm>
            <a:off x="342900" y="189230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8" name="Rectangle 77">
            <a:hlinkClick r:id="" action="ppaction://noaction">
              <a:snd r:embed="rId13" name="s5_3.wav"/>
            </a:hlinkClick>
            <a:extLst>
              <a:ext uri="{FF2B5EF4-FFF2-40B4-BE49-F238E27FC236}">
                <a16:creationId xmlns:a16="http://schemas.microsoft.com/office/drawing/2014/main" id="{0EFBDBBF-B71A-4DAF-A6FA-98033EF11C46}"/>
              </a:ext>
            </a:extLst>
          </p:cNvPr>
          <p:cNvSpPr/>
          <p:nvPr/>
        </p:nvSpPr>
        <p:spPr>
          <a:xfrm>
            <a:off x="351491" y="249873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9" name="Rectangle 78">
            <a:hlinkClick r:id="" action="ppaction://noaction">
              <a:snd r:embed="rId14" name="s5_4.wav"/>
            </a:hlinkClick>
            <a:extLst>
              <a:ext uri="{FF2B5EF4-FFF2-40B4-BE49-F238E27FC236}">
                <a16:creationId xmlns:a16="http://schemas.microsoft.com/office/drawing/2014/main" id="{3EECA58D-B5FA-4C3A-8355-5BF241483755}"/>
              </a:ext>
            </a:extLst>
          </p:cNvPr>
          <p:cNvSpPr/>
          <p:nvPr/>
        </p:nvSpPr>
        <p:spPr>
          <a:xfrm>
            <a:off x="353516" y="30982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0" name="Rectangle 79">
            <a:hlinkClick r:id="" action="ppaction://noaction">
              <a:snd r:embed="rId15" name="s5_5.wav"/>
            </a:hlinkClick>
            <a:extLst>
              <a:ext uri="{FF2B5EF4-FFF2-40B4-BE49-F238E27FC236}">
                <a16:creationId xmlns:a16="http://schemas.microsoft.com/office/drawing/2014/main" id="{0F8EB2E7-E8E0-4E08-A5CB-9B09D9BCFC75}"/>
              </a:ext>
            </a:extLst>
          </p:cNvPr>
          <p:cNvSpPr/>
          <p:nvPr/>
        </p:nvSpPr>
        <p:spPr>
          <a:xfrm>
            <a:off x="339247" y="369456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1" name="Rectangle 80">
            <a:hlinkClick r:id="" action="ppaction://noaction">
              <a:snd r:embed="rId16" name="s5_6.wav"/>
            </a:hlinkClick>
            <a:extLst>
              <a:ext uri="{FF2B5EF4-FFF2-40B4-BE49-F238E27FC236}">
                <a16:creationId xmlns:a16="http://schemas.microsoft.com/office/drawing/2014/main" id="{7A1F34D1-234B-49D0-BED5-320E1CCEBB04}"/>
              </a:ext>
            </a:extLst>
          </p:cNvPr>
          <p:cNvSpPr/>
          <p:nvPr/>
        </p:nvSpPr>
        <p:spPr>
          <a:xfrm>
            <a:off x="351491" y="430644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2" name="Rectangle 81">
            <a:hlinkClick r:id="" action="ppaction://noaction">
              <a:snd r:embed="rId17" name="s5_7.wav"/>
            </a:hlinkClick>
            <a:extLst>
              <a:ext uri="{FF2B5EF4-FFF2-40B4-BE49-F238E27FC236}">
                <a16:creationId xmlns:a16="http://schemas.microsoft.com/office/drawing/2014/main" id="{D3E64D44-1D69-46E6-87DE-40776154B3C0}"/>
              </a:ext>
            </a:extLst>
          </p:cNvPr>
          <p:cNvSpPr/>
          <p:nvPr/>
        </p:nvSpPr>
        <p:spPr>
          <a:xfrm>
            <a:off x="338617" y="490310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4DE8174-FD1D-4933-A08D-8DFFB4828C92}"/>
              </a:ext>
            </a:extLst>
          </p:cNvPr>
          <p:cNvSpPr txBox="1"/>
          <p:nvPr/>
        </p:nvSpPr>
        <p:spPr>
          <a:xfrm>
            <a:off x="4737649" y="1917961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cuatro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7B1C21-0C89-4A64-9976-E14A67081954}"/>
              </a:ext>
            </a:extLst>
          </p:cNvPr>
          <p:cNvSpPr txBox="1"/>
          <p:nvPr/>
        </p:nvSpPr>
        <p:spPr>
          <a:xfrm>
            <a:off x="6166789" y="1892300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EB44F-B077-4185-8C69-BFE121057AB0}"/>
              </a:ext>
            </a:extLst>
          </p:cNvPr>
          <p:cNvSpPr txBox="1"/>
          <p:nvPr/>
        </p:nvSpPr>
        <p:spPr>
          <a:xfrm>
            <a:off x="4737649" y="2520594"/>
            <a:ext cx="134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seis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6D4A18-BA7B-4C15-8117-A65A4153D8E8}"/>
              </a:ext>
            </a:extLst>
          </p:cNvPr>
          <p:cNvSpPr txBox="1"/>
          <p:nvPr/>
        </p:nvSpPr>
        <p:spPr>
          <a:xfrm>
            <a:off x="5635015" y="255561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59E6A9-025E-4910-83FE-22762B501F11}"/>
              </a:ext>
            </a:extLst>
          </p:cNvPr>
          <p:cNvSpPr txBox="1"/>
          <p:nvPr/>
        </p:nvSpPr>
        <p:spPr>
          <a:xfrm>
            <a:off x="4715775" y="312322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diez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5D4F20-F1B6-4E9C-BC93-ECE0947F786C}"/>
              </a:ext>
            </a:extLst>
          </p:cNvPr>
          <p:cNvSpPr txBox="1"/>
          <p:nvPr/>
        </p:nvSpPr>
        <p:spPr>
          <a:xfrm>
            <a:off x="5802945" y="3098294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EC0362-2082-465B-913F-B216FA6F94BF}"/>
              </a:ext>
            </a:extLst>
          </p:cNvPr>
          <p:cNvSpPr txBox="1"/>
          <p:nvPr/>
        </p:nvSpPr>
        <p:spPr>
          <a:xfrm>
            <a:off x="4715775" y="3677278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FF69F96-648B-4DB8-8C69-E89B1DDFD6C6}"/>
              </a:ext>
            </a:extLst>
          </p:cNvPr>
          <p:cNvSpPr txBox="1"/>
          <p:nvPr/>
        </p:nvSpPr>
        <p:spPr>
          <a:xfrm>
            <a:off x="6003315" y="373878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D4EFB2-AB44-408C-B4DC-2493A33A0AEB}"/>
              </a:ext>
            </a:extLst>
          </p:cNvPr>
          <p:cNvSpPr txBox="1"/>
          <p:nvPr/>
        </p:nvSpPr>
        <p:spPr>
          <a:xfrm>
            <a:off x="4689392" y="4328493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ocho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D329F7-EC70-4FF0-ACBF-132852A46554}"/>
              </a:ext>
            </a:extLst>
          </p:cNvPr>
          <p:cNvSpPr txBox="1"/>
          <p:nvPr/>
        </p:nvSpPr>
        <p:spPr>
          <a:xfrm>
            <a:off x="5895376" y="434486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2B605B-073E-4638-9EC6-E344208EBF68}"/>
              </a:ext>
            </a:extLst>
          </p:cNvPr>
          <p:cNvSpPr txBox="1"/>
          <p:nvPr/>
        </p:nvSpPr>
        <p:spPr>
          <a:xfrm>
            <a:off x="4749504" y="4932079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tres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6785D5-21C0-4393-B193-12C216CC99E9}"/>
              </a:ext>
            </a:extLst>
          </p:cNvPr>
          <p:cNvSpPr txBox="1"/>
          <p:nvPr/>
        </p:nvSpPr>
        <p:spPr>
          <a:xfrm>
            <a:off x="5778810" y="497314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8" name="5_8.wav"/>
            </a:hlinkClick>
            <a:extLst>
              <a:ext uri="{FF2B5EF4-FFF2-40B4-BE49-F238E27FC236}">
                <a16:creationId xmlns:a16="http://schemas.microsoft.com/office/drawing/2014/main" id="{BD5F968E-CA85-4229-98B6-39C63C844A4E}"/>
              </a:ext>
            </a:extLst>
          </p:cNvPr>
          <p:cNvSpPr/>
          <p:nvPr/>
        </p:nvSpPr>
        <p:spPr>
          <a:xfrm>
            <a:off x="338617" y="553269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DA7C01F-9768-4DA8-B9EB-DB7258140061}"/>
              </a:ext>
            </a:extLst>
          </p:cNvPr>
          <p:cNvSpPr txBox="1"/>
          <p:nvPr/>
        </p:nvSpPr>
        <p:spPr>
          <a:xfrm>
            <a:off x="4767083" y="5495482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28F9A5-A09B-4AA9-87AB-DE4D557417BB}"/>
              </a:ext>
            </a:extLst>
          </p:cNvPr>
          <p:cNvSpPr txBox="1"/>
          <p:nvPr/>
        </p:nvSpPr>
        <p:spPr>
          <a:xfrm>
            <a:off x="5950842" y="545529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pic>
        <p:nvPicPr>
          <p:cNvPr id="98" name="Picture 2" descr="Pen, Write, Pencil, Writing Tool, Work, Message, Blue">
            <a:extLst>
              <a:ext uri="{FF2B5EF4-FFF2-40B4-BE49-F238E27FC236}">
                <a16:creationId xmlns:a16="http://schemas.microsoft.com/office/drawing/2014/main" id="{EBEDD12E-FE97-42D4-B9D8-504778B8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16" y="104115"/>
            <a:ext cx="784763" cy="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B05E017-88CB-43D6-BC33-F2545DCAC6BF}"/>
              </a:ext>
            </a:extLst>
          </p:cNvPr>
          <p:cNvSpPr txBox="1"/>
          <p:nvPr/>
        </p:nvSpPr>
        <p:spPr>
          <a:xfrm>
            <a:off x="10088088" y="965108"/>
            <a:ext cx="112581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9F7ABEA-7E47-A7FF-027A-90EC338F6B8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64F451A-DEA0-1634-DCC9-B8D0AA39C6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9558" y="1088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2" name="s5_1.wav"/>
            </a:hlinkClick>
            <a:extLst>
              <a:ext uri="{FF2B5EF4-FFF2-40B4-BE49-F238E27FC236}">
                <a16:creationId xmlns:a16="http://schemas.microsoft.com/office/drawing/2014/main" id="{1B4B2876-C2F6-324A-EDED-09D33CF74465}"/>
              </a:ext>
            </a:extLst>
          </p:cNvPr>
          <p:cNvSpPr/>
          <p:nvPr/>
        </p:nvSpPr>
        <p:spPr>
          <a:xfrm>
            <a:off x="4367549" y="148576"/>
            <a:ext cx="3881506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📝.</a:t>
            </a:r>
          </a:p>
        </p:txBody>
      </p:sp>
    </p:spTree>
    <p:extLst>
      <p:ext uri="{BB962C8B-B14F-4D97-AF65-F5344CB8AC3E}">
        <p14:creationId xmlns:p14="http://schemas.microsoft.com/office/powerpoint/2010/main" val="20754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14826-B27A-91C7-F41D-7AB6A2601835}"/>
              </a:ext>
            </a:extLst>
          </p:cNvPr>
          <p:cNvSpPr/>
          <p:nvPr/>
        </p:nvSpPr>
        <p:spPr>
          <a:xfrm>
            <a:off x="7403913" y="152109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FFA754-5FA7-2ACD-0C98-2652B6171958}"/>
              </a:ext>
            </a:extLst>
          </p:cNvPr>
          <p:cNvSpPr/>
          <p:nvPr/>
        </p:nvSpPr>
        <p:spPr>
          <a:xfrm>
            <a:off x="5841813" y="1547971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51329C-A109-572C-F317-F19ABED15BDB}"/>
              </a:ext>
            </a:extLst>
          </p:cNvPr>
          <p:cNvSpPr/>
          <p:nvPr/>
        </p:nvSpPr>
        <p:spPr>
          <a:xfrm>
            <a:off x="8966013" y="153210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C503FA-2C06-19A3-BB77-ED6331861404}"/>
              </a:ext>
            </a:extLst>
          </p:cNvPr>
          <p:cNvSpPr/>
          <p:nvPr/>
        </p:nvSpPr>
        <p:spPr>
          <a:xfrm>
            <a:off x="10509168" y="153210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27BC34-B807-5211-43AF-64AC38101188}"/>
              </a:ext>
            </a:extLst>
          </p:cNvPr>
          <p:cNvSpPr/>
          <p:nvPr/>
        </p:nvSpPr>
        <p:spPr>
          <a:xfrm>
            <a:off x="7358905" y="502172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5376E5-EB83-D59C-57F3-40641DDF2B57}"/>
              </a:ext>
            </a:extLst>
          </p:cNvPr>
          <p:cNvSpPr/>
          <p:nvPr/>
        </p:nvSpPr>
        <p:spPr>
          <a:xfrm>
            <a:off x="5796805" y="5048606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2D3263-CAAC-FAED-4E9D-1FFB81F5E588}"/>
              </a:ext>
            </a:extLst>
          </p:cNvPr>
          <p:cNvSpPr/>
          <p:nvPr/>
        </p:nvSpPr>
        <p:spPr>
          <a:xfrm>
            <a:off x="8921005" y="503273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61D6A7-D43B-99C4-5F29-F44F9D3C7D07}"/>
              </a:ext>
            </a:extLst>
          </p:cNvPr>
          <p:cNvSpPr/>
          <p:nvPr/>
        </p:nvSpPr>
        <p:spPr>
          <a:xfrm>
            <a:off x="10464160" y="503273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1E9A3A-747F-4C47-AF22-CEC1FBED7A22}"/>
              </a:ext>
            </a:extLst>
          </p:cNvPr>
          <p:cNvSpPr/>
          <p:nvPr/>
        </p:nvSpPr>
        <p:spPr>
          <a:xfrm>
            <a:off x="7346765" y="327432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4" name="Table 4">
            <a:extLst>
              <a:ext uri="{FF2B5EF4-FFF2-40B4-BE49-F238E27FC236}">
                <a16:creationId xmlns:a16="http://schemas.microsoft.com/office/drawing/2014/main" id="{64AC4999-354D-424A-8CDA-0201F101E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65596"/>
              </p:ext>
            </p:extLst>
          </p:nvPr>
        </p:nvGraphicFramePr>
        <p:xfrm>
          <a:off x="455976" y="2403208"/>
          <a:ext cx="4892449" cy="4188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29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966320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español 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dirty="0"/>
          </a:p>
        </p:txBody>
      </p:sp>
      <p:pic>
        <p:nvPicPr>
          <p:cNvPr id="89" name="Google Shape;221;p10">
            <a:extLst>
              <a:ext uri="{FF2B5EF4-FFF2-40B4-BE49-F238E27FC236}">
                <a16:creationId xmlns:a16="http://schemas.microsoft.com/office/drawing/2014/main" id="{A399460A-B891-4F80-8FB1-773462D7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83BDEC0-D8D6-49E9-89C2-A090172C6024}"/>
              </a:ext>
            </a:extLst>
          </p:cNvPr>
          <p:cNvSpPr txBox="1"/>
          <p:nvPr/>
        </p:nvSpPr>
        <p:spPr>
          <a:xfrm>
            <a:off x="1639904" y="3042112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cuatro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5854E-1A4A-446D-BBA4-5D546658A739}"/>
              </a:ext>
            </a:extLst>
          </p:cNvPr>
          <p:cNvSpPr txBox="1"/>
          <p:nvPr/>
        </p:nvSpPr>
        <p:spPr>
          <a:xfrm>
            <a:off x="1639904" y="3587186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doce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BAA35D-EC0B-4137-ADA5-0EA1FE2B3F6D}"/>
              </a:ext>
            </a:extLst>
          </p:cNvPr>
          <p:cNvSpPr txBox="1"/>
          <p:nvPr/>
        </p:nvSpPr>
        <p:spPr>
          <a:xfrm>
            <a:off x="1639904" y="4182226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seis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F03C7C-4A83-4F40-B4BE-657C06F1F5D1}"/>
              </a:ext>
            </a:extLst>
          </p:cNvPr>
          <p:cNvSpPr txBox="1"/>
          <p:nvPr/>
        </p:nvSpPr>
        <p:spPr>
          <a:xfrm>
            <a:off x="1643874" y="4800386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84D738-5999-4F21-9745-9D4B3F181C06}"/>
              </a:ext>
            </a:extLst>
          </p:cNvPr>
          <p:cNvSpPr txBox="1"/>
          <p:nvPr/>
        </p:nvSpPr>
        <p:spPr>
          <a:xfrm>
            <a:off x="1579790" y="5402158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0E0F4B-A0A8-4F5D-87ED-F8678757B379}"/>
              </a:ext>
            </a:extLst>
          </p:cNvPr>
          <p:cNvSpPr txBox="1"/>
          <p:nvPr/>
        </p:nvSpPr>
        <p:spPr>
          <a:xfrm>
            <a:off x="1582996" y="6037489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Rectangle 54">
            <a:hlinkClick r:id="" action="ppaction://noaction">
              <a:snd r:embed="rId5" name="s6_10_1.wav"/>
            </a:hlinkClick>
            <a:extLst>
              <a:ext uri="{FF2B5EF4-FFF2-40B4-BE49-F238E27FC236}">
                <a16:creationId xmlns:a16="http://schemas.microsoft.com/office/drawing/2014/main" id="{6D38FAA9-A60C-4BC8-AB8A-382B720410E4}"/>
              </a:ext>
            </a:extLst>
          </p:cNvPr>
          <p:cNvSpPr/>
          <p:nvPr/>
        </p:nvSpPr>
        <p:spPr>
          <a:xfrm>
            <a:off x="663998" y="301885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7" name="Rectangle 56">
            <a:hlinkClick r:id="" action="ppaction://noaction">
              <a:snd r:embed="rId6" name="s6_11_1.wav"/>
            </a:hlinkClick>
            <a:extLst>
              <a:ext uri="{FF2B5EF4-FFF2-40B4-BE49-F238E27FC236}">
                <a16:creationId xmlns:a16="http://schemas.microsoft.com/office/drawing/2014/main" id="{37A1BEC8-C296-4C1E-A51A-71033BA55E75}"/>
              </a:ext>
            </a:extLst>
          </p:cNvPr>
          <p:cNvSpPr/>
          <p:nvPr/>
        </p:nvSpPr>
        <p:spPr>
          <a:xfrm>
            <a:off x="672589" y="362528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8" name="Rectangle 57">
            <a:hlinkClick r:id="" action="ppaction://noaction">
              <a:snd r:embed="rId7" name="s6_12_1.wav"/>
            </a:hlinkClick>
            <a:extLst>
              <a:ext uri="{FF2B5EF4-FFF2-40B4-BE49-F238E27FC236}">
                <a16:creationId xmlns:a16="http://schemas.microsoft.com/office/drawing/2014/main" id="{702DBD53-8811-49D6-B912-6237064C74BA}"/>
              </a:ext>
            </a:extLst>
          </p:cNvPr>
          <p:cNvSpPr/>
          <p:nvPr/>
        </p:nvSpPr>
        <p:spPr>
          <a:xfrm>
            <a:off x="674614" y="422484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8" name="s6_13_1.wav"/>
            </a:hlinkClick>
            <a:extLst>
              <a:ext uri="{FF2B5EF4-FFF2-40B4-BE49-F238E27FC236}">
                <a16:creationId xmlns:a16="http://schemas.microsoft.com/office/drawing/2014/main" id="{48596AC8-65D9-45FA-872E-BCBD57B8E5C5}"/>
              </a:ext>
            </a:extLst>
          </p:cNvPr>
          <p:cNvSpPr/>
          <p:nvPr/>
        </p:nvSpPr>
        <p:spPr>
          <a:xfrm>
            <a:off x="660345" y="482112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9" name="s6_14_1.wav"/>
            </a:hlinkClick>
            <a:extLst>
              <a:ext uri="{FF2B5EF4-FFF2-40B4-BE49-F238E27FC236}">
                <a16:creationId xmlns:a16="http://schemas.microsoft.com/office/drawing/2014/main" id="{08C94B82-8677-466E-9063-C184D9DF97CB}"/>
              </a:ext>
            </a:extLst>
          </p:cNvPr>
          <p:cNvSpPr/>
          <p:nvPr/>
        </p:nvSpPr>
        <p:spPr>
          <a:xfrm>
            <a:off x="672589" y="54329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10" name="s6_15_1.wav"/>
            </a:hlinkClick>
            <a:extLst>
              <a:ext uri="{FF2B5EF4-FFF2-40B4-BE49-F238E27FC236}">
                <a16:creationId xmlns:a16="http://schemas.microsoft.com/office/drawing/2014/main" id="{D30FCA0A-3958-4F57-A4FB-054B5FC0CEAF}"/>
              </a:ext>
            </a:extLst>
          </p:cNvPr>
          <p:cNvSpPr/>
          <p:nvPr/>
        </p:nvSpPr>
        <p:spPr>
          <a:xfrm>
            <a:off x="659715" y="602965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68668DB-3562-4722-ACF5-01E5D1941C5F}"/>
              </a:ext>
            </a:extLst>
          </p:cNvPr>
          <p:cNvSpPr/>
          <p:nvPr/>
        </p:nvSpPr>
        <p:spPr>
          <a:xfrm>
            <a:off x="5784665" y="3301197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34ED796-45DC-48C1-9276-605FEA6ECCB8}"/>
              </a:ext>
            </a:extLst>
          </p:cNvPr>
          <p:cNvSpPr/>
          <p:nvPr/>
        </p:nvSpPr>
        <p:spPr>
          <a:xfrm>
            <a:off x="8908865" y="328533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2B8161-A64D-42DA-AB59-671156608604}"/>
              </a:ext>
            </a:extLst>
          </p:cNvPr>
          <p:cNvSpPr/>
          <p:nvPr/>
        </p:nvSpPr>
        <p:spPr>
          <a:xfrm>
            <a:off x="10452020" y="328533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D197-59C0-418A-82E6-0D615925CFB6}"/>
              </a:ext>
            </a:extLst>
          </p:cNvPr>
          <p:cNvSpPr/>
          <p:nvPr/>
        </p:nvSpPr>
        <p:spPr>
          <a:xfrm>
            <a:off x="9758309" y="1030336"/>
            <a:ext cx="52290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E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6C3DDAF-0D52-4264-B20E-D0BBD547CBCE}"/>
              </a:ext>
            </a:extLst>
          </p:cNvPr>
          <p:cNvSpPr/>
          <p:nvPr/>
        </p:nvSpPr>
        <p:spPr>
          <a:xfrm>
            <a:off x="8256300" y="3005352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1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2F4C1EE-CFE3-4643-AAC4-C09DBDA20035}"/>
              </a:ext>
            </a:extLst>
          </p:cNvPr>
          <p:cNvSpPr/>
          <p:nvPr/>
        </p:nvSpPr>
        <p:spPr>
          <a:xfrm>
            <a:off x="8213317" y="125801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2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6276E5-31CA-4FF5-B0A8-53EE6CFDEA40}"/>
              </a:ext>
            </a:extLst>
          </p:cNvPr>
          <p:cNvSpPr/>
          <p:nvPr/>
        </p:nvSpPr>
        <p:spPr>
          <a:xfrm>
            <a:off x="8245578" y="479577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3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56612E0-CBF6-478C-B6B8-46BF2ADE1F1C}"/>
              </a:ext>
            </a:extLst>
          </p:cNvPr>
          <p:cNvSpPr/>
          <p:nvPr/>
        </p:nvSpPr>
        <p:spPr>
          <a:xfrm>
            <a:off x="9776059" y="480272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4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841D756-24F5-4444-A863-239A108E946B}"/>
              </a:ext>
            </a:extLst>
          </p:cNvPr>
          <p:cNvSpPr/>
          <p:nvPr/>
        </p:nvSpPr>
        <p:spPr>
          <a:xfrm>
            <a:off x="6671039" y="1479033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5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B055F2EC-F8E4-47AF-8446-06AB4B5C723C}"/>
              </a:ext>
            </a:extLst>
          </p:cNvPr>
          <p:cNvSpPr txBox="1">
            <a:spLocks/>
          </p:cNvSpPr>
          <p:nvPr/>
        </p:nvSpPr>
        <p:spPr>
          <a:xfrm>
            <a:off x="10675791" y="938073"/>
            <a:ext cx="1399358" cy="31994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A94CA0A3-8F11-8203-0534-1567BF6193C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3B1FAD8A-2475-8D0B-E699-67EB2FD81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044" y="731159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3" name="6_1.wav"/>
            </a:hlinkClick>
            <a:extLst>
              <a:ext uri="{FF2B5EF4-FFF2-40B4-BE49-F238E27FC236}">
                <a16:creationId xmlns:a16="http://schemas.microsoft.com/office/drawing/2014/main" id="{C7AE59B2-42CD-A18D-F70F-439C02E4BC1E}"/>
              </a:ext>
            </a:extLst>
          </p:cNvPr>
          <p:cNvSpPr/>
          <p:nvPr/>
        </p:nvSpPr>
        <p:spPr>
          <a:xfrm>
            <a:off x="1171035" y="868850"/>
            <a:ext cx="5402048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Escucha. ¿Qué número es?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4" name="6_2.wav"/>
            </a:hlinkClick>
            <a:extLst>
              <a:ext uri="{FF2B5EF4-FFF2-40B4-BE49-F238E27FC236}">
                <a16:creationId xmlns:a16="http://schemas.microsoft.com/office/drawing/2014/main" id="{593DA4D5-F5C8-E086-07C7-7B264D04ED7D}"/>
              </a:ext>
            </a:extLst>
          </p:cNvPr>
          <p:cNvSpPr/>
          <p:nvPr/>
        </p:nvSpPr>
        <p:spPr>
          <a:xfrm>
            <a:off x="179147" y="1566754"/>
            <a:ext cx="5301279" cy="604099"/>
          </a:xfrm>
          <a:prstGeom prst="wedgeRoundRectCallout">
            <a:avLst>
              <a:gd name="adj1" fmla="val -43800"/>
              <a:gd name="adj2" fmla="val -7199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el número en español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📝</a:t>
            </a:r>
            <a:r>
              <a:rPr kumimoji="0" lang="es-E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E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1C0227F-75BA-E9D7-FDD5-2BD4C7EE4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6167480" y="5181686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rta, Correo, Email, Buzón">
            <a:extLst>
              <a:ext uri="{FF2B5EF4-FFF2-40B4-BE49-F238E27FC236}">
                <a16:creationId xmlns:a16="http://schemas.microsoft.com/office/drawing/2014/main" id="{C6C768F8-BAD0-D4AF-1C4C-6E45A372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46" y="5170757"/>
            <a:ext cx="582177" cy="4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39D0B6E8-280C-A636-B7E4-B0D648BE4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6120252" y="5977084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64A32027-DDC5-FDA2-F040-85759F4A1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388789" y="339437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896F4A8-9853-FA34-BBA3-E0D0C5081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431307" y="4358097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0795E044-341E-AF0B-CF44-7FFDF67E9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220040" y="368972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nimales, Cortar, Colección, Arte, Cohete, Avión, Tigre">
            <a:extLst>
              <a:ext uri="{FF2B5EF4-FFF2-40B4-BE49-F238E27FC236}">
                <a16:creationId xmlns:a16="http://schemas.microsoft.com/office/drawing/2014/main" id="{ECB8D2E3-C631-2A8A-1870-DE6BCDE45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815287" y="3290796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48DBD3CF-0FD9-00B8-A5B2-E3C0EAEC5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963598" y="3519042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nimales, Cortar, Colección, Arte, Cohete, Avión, Tigre">
            <a:extLst>
              <a:ext uri="{FF2B5EF4-FFF2-40B4-BE49-F238E27FC236}">
                <a16:creationId xmlns:a16="http://schemas.microsoft.com/office/drawing/2014/main" id="{9BAD451F-1645-35C0-B3BB-0D15CC45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495896" y="3565332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8ADA141-7D49-53A4-39CB-2B51E1E64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087111" y="4109410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703E72B-5D57-1444-F3A9-BF726003E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705908" y="4203681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nimales, Cortar, Colección, Arte, Cohete, Avión, Tigre">
            <a:extLst>
              <a:ext uri="{FF2B5EF4-FFF2-40B4-BE49-F238E27FC236}">
                <a16:creationId xmlns:a16="http://schemas.microsoft.com/office/drawing/2014/main" id="{B63388E0-92B9-3EA2-9A11-6CB06012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374852" y="397745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4D18CED-CE8B-2A4B-538B-7C80ABFDB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842809" y="397745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DD11AE47-BADC-85D1-EBD9-C2A3786D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226044" y="388248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49275BAB-6842-33BF-0BA9-8789C2E9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978856" y="457527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Naranja, Fruta, Comida, Mandarín, Agrios">
            <a:extLst>
              <a:ext uri="{FF2B5EF4-FFF2-40B4-BE49-F238E27FC236}">
                <a16:creationId xmlns:a16="http://schemas.microsoft.com/office/drawing/2014/main" id="{EF448605-C6A6-309B-87AD-C340F5DC7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041960" y="1885573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aranja, Fruta, Comida, Mandarín, Agrios">
            <a:extLst>
              <a:ext uri="{FF2B5EF4-FFF2-40B4-BE49-F238E27FC236}">
                <a16:creationId xmlns:a16="http://schemas.microsoft.com/office/drawing/2014/main" id="{69C3213A-8856-5363-EB13-6C64C60C4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079907" y="2682438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Naranja, Fruta, Comida, Mandarín, Agrios">
            <a:extLst>
              <a:ext uri="{FF2B5EF4-FFF2-40B4-BE49-F238E27FC236}">
                <a16:creationId xmlns:a16="http://schemas.microsoft.com/office/drawing/2014/main" id="{02CB13C5-DB74-4DF3-3F60-3BCD13ABA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600280" y="2322286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aranja, Fruta, Comida, Mandarín, Agrios">
            <a:extLst>
              <a:ext uri="{FF2B5EF4-FFF2-40B4-BE49-F238E27FC236}">
                <a16:creationId xmlns:a16="http://schemas.microsoft.com/office/drawing/2014/main" id="{D8F3F65E-F035-322A-CBD8-665AAA68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555042" y="1743460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Naranja, Fruta, Comida, Mandarín, Agrios">
            <a:extLst>
              <a:ext uri="{FF2B5EF4-FFF2-40B4-BE49-F238E27FC236}">
                <a16:creationId xmlns:a16="http://schemas.microsoft.com/office/drawing/2014/main" id="{FF516867-D5ED-8D51-3665-47C5CC9CA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859313" y="3402898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aranja, Fruta, Comida, Mandarín, Agrios">
            <a:extLst>
              <a:ext uri="{FF2B5EF4-FFF2-40B4-BE49-F238E27FC236}">
                <a16:creationId xmlns:a16="http://schemas.microsoft.com/office/drawing/2014/main" id="{CA22C2D3-A9DF-B520-DC75-84CBEBDB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859313" y="4007954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Naranja, Fruta, Comida, Mandarín, Agrios">
            <a:extLst>
              <a:ext uri="{FF2B5EF4-FFF2-40B4-BE49-F238E27FC236}">
                <a16:creationId xmlns:a16="http://schemas.microsoft.com/office/drawing/2014/main" id="{FD33B3B5-F997-C192-EC94-FBBA541F0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332263" y="3778752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Naranja, Fruta, Comida, Mandarín, Agrios">
            <a:extLst>
              <a:ext uri="{FF2B5EF4-FFF2-40B4-BE49-F238E27FC236}">
                <a16:creationId xmlns:a16="http://schemas.microsoft.com/office/drawing/2014/main" id="{F6EF583A-2977-36F0-A72E-54AFE5F6E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427781" y="4254415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Naranja, Fruta, Comida, Mandarín, Agrios">
            <a:extLst>
              <a:ext uri="{FF2B5EF4-FFF2-40B4-BE49-F238E27FC236}">
                <a16:creationId xmlns:a16="http://schemas.microsoft.com/office/drawing/2014/main" id="{77842346-1FBC-C5B1-DEF5-0EE59248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616462" y="3456171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Naranja, Fruta, Comida, Mandarín, Agrios">
            <a:extLst>
              <a:ext uri="{FF2B5EF4-FFF2-40B4-BE49-F238E27FC236}">
                <a16:creationId xmlns:a16="http://schemas.microsoft.com/office/drawing/2014/main" id="{DCE3E0EE-6396-1B6C-8374-9C330154C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693533" y="3948562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a, Correo, Email, Buzón">
            <a:extLst>
              <a:ext uri="{FF2B5EF4-FFF2-40B4-BE49-F238E27FC236}">
                <a16:creationId xmlns:a16="http://schemas.microsoft.com/office/drawing/2014/main" id="{276DDE27-670F-68B6-01FF-0A6B7C1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69" y="5702710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arta, Correo, Email, Buzón">
            <a:extLst>
              <a:ext uri="{FF2B5EF4-FFF2-40B4-BE49-F238E27FC236}">
                <a16:creationId xmlns:a16="http://schemas.microsoft.com/office/drawing/2014/main" id="{3F6D71A0-92EB-A025-D74D-1BDCFB68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69" y="6100560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arta, Correo, Email, Buzón">
            <a:extLst>
              <a:ext uri="{FF2B5EF4-FFF2-40B4-BE49-F238E27FC236}">
                <a16:creationId xmlns:a16="http://schemas.microsoft.com/office/drawing/2014/main" id="{D3FDCE4E-3824-42CE-63E6-04EB2C3E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310" y="5813273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arta, Correo, Email, Buzón">
            <a:extLst>
              <a:ext uri="{FF2B5EF4-FFF2-40B4-BE49-F238E27FC236}">
                <a16:creationId xmlns:a16="http://schemas.microsoft.com/office/drawing/2014/main" id="{75C3E5D0-E094-C726-8E36-094554B7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27" y="6230156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arta, Correo, Email, Buzón">
            <a:extLst>
              <a:ext uri="{FF2B5EF4-FFF2-40B4-BE49-F238E27FC236}">
                <a16:creationId xmlns:a16="http://schemas.microsoft.com/office/drawing/2014/main" id="{1F222333-CD21-24FA-E09D-19DC1BF9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190" y="1672834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arta, Correo, Email, Buzón">
            <a:extLst>
              <a:ext uri="{FF2B5EF4-FFF2-40B4-BE49-F238E27FC236}">
                <a16:creationId xmlns:a16="http://schemas.microsoft.com/office/drawing/2014/main" id="{ED986A11-4F36-AFA4-8C9B-E4FF17DA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352" y="1885573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arta, Correo, Email, Buzón">
            <a:extLst>
              <a:ext uri="{FF2B5EF4-FFF2-40B4-BE49-F238E27FC236}">
                <a16:creationId xmlns:a16="http://schemas.microsoft.com/office/drawing/2014/main" id="{DCA4554B-D22A-0DB4-2CFC-E02A75EF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20" y="2245422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19BA8F1-4CE7-BB66-06C0-CCD9D808E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7446809" y="5082124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17A0B032-8DEA-B734-A373-9B40FF7E3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17993" r="84217" b="62071"/>
          <a:stretch/>
        </p:blipFill>
        <p:spPr bwMode="auto">
          <a:xfrm>
            <a:off x="8092791" y="5463653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5D33AB3-E03A-F457-6EF5-B1D7AF99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7" t="-2193" r="50968" b="82257"/>
          <a:stretch/>
        </p:blipFill>
        <p:spPr bwMode="auto">
          <a:xfrm>
            <a:off x="7329871" y="5407923"/>
            <a:ext cx="467521" cy="4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FC3F544-0173-D284-BE9E-E31AD2CB0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-1513" r="32395" b="81577"/>
          <a:stretch/>
        </p:blipFill>
        <p:spPr bwMode="auto">
          <a:xfrm>
            <a:off x="10981061" y="3328908"/>
            <a:ext cx="507026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17A7AB5B-15F4-9F3A-16F0-BEFD83485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9" t="-1850" r="17616" b="81914"/>
          <a:stretch/>
        </p:blipFill>
        <p:spPr bwMode="auto">
          <a:xfrm>
            <a:off x="11140341" y="3841882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D52E81C5-BE57-29E3-794B-B3AA26502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5" t="20657" r="16760" b="59407"/>
          <a:stretch/>
        </p:blipFill>
        <p:spPr bwMode="auto">
          <a:xfrm>
            <a:off x="10578266" y="3352928"/>
            <a:ext cx="507026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Animales, Cortar, Colección, Arte, Cohete, Avión, Tigre">
            <a:extLst>
              <a:ext uri="{FF2B5EF4-FFF2-40B4-BE49-F238E27FC236}">
                <a16:creationId xmlns:a16="http://schemas.microsoft.com/office/drawing/2014/main" id="{7AEED013-3030-6C14-7529-74630845B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0" t="81881" r="-65" b="-1817"/>
          <a:stretch/>
        </p:blipFill>
        <p:spPr bwMode="auto">
          <a:xfrm>
            <a:off x="7926693" y="5889856"/>
            <a:ext cx="390414" cy="3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Animales, Cortar, Colección, Arte, Cohete, Avión, Tigre">
            <a:extLst>
              <a:ext uri="{FF2B5EF4-FFF2-40B4-BE49-F238E27FC236}">
                <a16:creationId xmlns:a16="http://schemas.microsoft.com/office/drawing/2014/main" id="{7D04841A-B920-BDFB-704A-12EFD432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7" t="79977" r="15868" b="87"/>
          <a:stretch/>
        </p:blipFill>
        <p:spPr bwMode="auto">
          <a:xfrm>
            <a:off x="7790384" y="4998851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Animales, Cortar, Colección, Arte, Cohete, Avión, Tigre">
            <a:extLst>
              <a:ext uri="{FF2B5EF4-FFF2-40B4-BE49-F238E27FC236}">
                <a16:creationId xmlns:a16="http://schemas.microsoft.com/office/drawing/2014/main" id="{2AB61D24-8E97-BA34-1606-187705EB0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 t="81054" r="50205" b="-990"/>
          <a:stretch/>
        </p:blipFill>
        <p:spPr bwMode="auto">
          <a:xfrm>
            <a:off x="8205856" y="6163486"/>
            <a:ext cx="444010" cy="4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DE5F02E-C264-F966-CA35-714F5CD50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80558" r="68191" b="-494"/>
          <a:stretch/>
        </p:blipFill>
        <p:spPr bwMode="auto">
          <a:xfrm>
            <a:off x="7662145" y="5531023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91E27B21-327B-16E8-65A4-1793AD8B4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" t="81414" r="84471" b="-1350"/>
          <a:stretch/>
        </p:blipFill>
        <p:spPr bwMode="auto">
          <a:xfrm>
            <a:off x="7421401" y="6057770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8DF2218F-6461-3BE1-0C0A-F64BFBBBD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7397243" y="5896602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B91BF58-22A8-A03F-5AC1-6060AAD12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10567556" y="3802230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Animales, Cortar, Colección, Arte, Cohete, Avión, Tigre">
            <a:extLst>
              <a:ext uri="{FF2B5EF4-FFF2-40B4-BE49-F238E27FC236}">
                <a16:creationId xmlns:a16="http://schemas.microsoft.com/office/drawing/2014/main" id="{C7A1748A-3DB3-CA7D-0B40-54EEADBA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7" t="-2193" r="50968" b="82257"/>
          <a:stretch/>
        </p:blipFill>
        <p:spPr bwMode="auto">
          <a:xfrm>
            <a:off x="10450618" y="4128029"/>
            <a:ext cx="467521" cy="4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BF5773AF-DCC3-8712-1A2A-EC0CD45D2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80558" r="68191" b="-494"/>
          <a:stretch/>
        </p:blipFill>
        <p:spPr bwMode="auto">
          <a:xfrm>
            <a:off x="10782892" y="4251129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Violín, Música, Instrumento Musical">
            <a:extLst>
              <a:ext uri="{FF2B5EF4-FFF2-40B4-BE49-F238E27FC236}">
                <a16:creationId xmlns:a16="http://schemas.microsoft.com/office/drawing/2014/main" id="{B793E979-0F70-F4FF-0F23-CEA6E39D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9594">
            <a:off x="7831417" y="1559323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Guitarra Acustica, Guitarra, Música">
            <a:extLst>
              <a:ext uri="{FF2B5EF4-FFF2-40B4-BE49-F238E27FC236}">
                <a16:creationId xmlns:a16="http://schemas.microsoft.com/office/drawing/2014/main" id="{963C1196-CA68-A094-1912-0AAB1CCD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06" y="1630090"/>
            <a:ext cx="361628" cy="7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Instrumento, Instrumentos, Musical">
            <a:extLst>
              <a:ext uri="{FF2B5EF4-FFF2-40B4-BE49-F238E27FC236}">
                <a16:creationId xmlns:a16="http://schemas.microsoft.com/office/drawing/2014/main" id="{73912E13-60E5-BE8E-091A-C20ADF5B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92" y="2563021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 descr="Grabadora, Flauta, Música">
            <a:extLst>
              <a:ext uri="{FF2B5EF4-FFF2-40B4-BE49-F238E27FC236}">
                <a16:creationId xmlns:a16="http://schemas.microsoft.com/office/drawing/2014/main" id="{42779A81-A80B-C2C4-348C-1A048D34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791" y="2632618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6" descr="Guitarra, Eléctrico, Cuerda, Defensa">
            <a:extLst>
              <a:ext uri="{FF2B5EF4-FFF2-40B4-BE49-F238E27FC236}">
                <a16:creationId xmlns:a16="http://schemas.microsoft.com/office/drawing/2014/main" id="{15447B96-F781-6734-CC80-274EFED3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611">
            <a:off x="7979810" y="1882400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Violín, Música, Instrumento Musical">
            <a:extLst>
              <a:ext uri="{FF2B5EF4-FFF2-40B4-BE49-F238E27FC236}">
                <a16:creationId xmlns:a16="http://schemas.microsoft.com/office/drawing/2014/main" id="{0D9BB653-BF8F-A0D3-315C-DCF074C4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7602347" y="2346320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Instrumento, Instrumentos, Musical">
            <a:extLst>
              <a:ext uri="{FF2B5EF4-FFF2-40B4-BE49-F238E27FC236}">
                <a16:creationId xmlns:a16="http://schemas.microsoft.com/office/drawing/2014/main" id="{21E47D38-7216-4EE4-C0B7-1DDABD80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42" y="4138199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6" descr="Guitarra, Eléctrico, Cuerda, Defensa">
            <a:extLst>
              <a:ext uri="{FF2B5EF4-FFF2-40B4-BE49-F238E27FC236}">
                <a16:creationId xmlns:a16="http://schemas.microsoft.com/office/drawing/2014/main" id="{6BB9C076-2DDA-AE70-F25F-5A0814D0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611">
            <a:off x="9503260" y="3457578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Violín, Música, Instrumento Musical">
            <a:extLst>
              <a:ext uri="{FF2B5EF4-FFF2-40B4-BE49-F238E27FC236}">
                <a16:creationId xmlns:a16="http://schemas.microsoft.com/office/drawing/2014/main" id="{C9E0BF79-F4D4-C0A3-8672-9071C0DB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9125797" y="3921498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4" descr="Grabadora, Flauta, Música">
            <a:extLst>
              <a:ext uri="{FF2B5EF4-FFF2-40B4-BE49-F238E27FC236}">
                <a16:creationId xmlns:a16="http://schemas.microsoft.com/office/drawing/2014/main" id="{8F85A405-5596-A5EC-C9B7-2CE64D3A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24" y="3661874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4" descr="Grabadora, Flauta, Música">
            <a:extLst>
              <a:ext uri="{FF2B5EF4-FFF2-40B4-BE49-F238E27FC236}">
                <a16:creationId xmlns:a16="http://schemas.microsoft.com/office/drawing/2014/main" id="{8D03399D-05EC-4FB3-7031-C549419C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55" y="3445356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2" descr="Instrumento, Instrumentos, Musical">
            <a:extLst>
              <a:ext uri="{FF2B5EF4-FFF2-40B4-BE49-F238E27FC236}">
                <a16:creationId xmlns:a16="http://schemas.microsoft.com/office/drawing/2014/main" id="{00C509C1-61A8-20CF-AC3C-580A66F1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62" y="4380106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Violín, Música, Instrumento Musical">
            <a:extLst>
              <a:ext uri="{FF2B5EF4-FFF2-40B4-BE49-F238E27FC236}">
                <a16:creationId xmlns:a16="http://schemas.microsoft.com/office/drawing/2014/main" id="{3335F2A2-94E0-5C4D-976B-18D1300F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9748635" y="3401240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8" descr="Lápiz, Afilado, Útiles Escolares">
            <a:extLst>
              <a:ext uri="{FF2B5EF4-FFF2-40B4-BE49-F238E27FC236}">
                <a16:creationId xmlns:a16="http://schemas.microsoft.com/office/drawing/2014/main" id="{E6D59655-07A7-7D5E-B6A6-B8956386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44" y="2885032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bujar, Mano, Lápiz, Escribir, Lápiz">
            <a:extLst>
              <a:ext uri="{FF2B5EF4-FFF2-40B4-BE49-F238E27FC236}">
                <a16:creationId xmlns:a16="http://schemas.microsoft.com/office/drawing/2014/main" id="{1F66F5E9-691D-9C6E-7399-F5DC66445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8880" y="2306437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ápiz, Dibujo, Herramienta">
            <a:extLst>
              <a:ext uri="{FF2B5EF4-FFF2-40B4-BE49-F238E27FC236}">
                <a16:creationId xmlns:a16="http://schemas.microsoft.com/office/drawing/2014/main" id="{4E682403-9062-B243-BFBD-6A57DBD3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47" y="1645559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2" descr="Lápiz, Dibujo, Herramienta">
            <a:extLst>
              <a:ext uri="{FF2B5EF4-FFF2-40B4-BE49-F238E27FC236}">
                <a16:creationId xmlns:a16="http://schemas.microsoft.com/office/drawing/2014/main" id="{70EC1519-73CF-06EA-F38C-EC1D5330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25" y="1633761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0" descr="Dibujar, Mano, Lápiz, Escribir, Lápiz">
            <a:extLst>
              <a:ext uri="{FF2B5EF4-FFF2-40B4-BE49-F238E27FC236}">
                <a16:creationId xmlns:a16="http://schemas.microsoft.com/office/drawing/2014/main" id="{C77989CC-8CF9-7F7F-1E7F-03B0CF56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9883" y="2510350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0" descr="Dibujar, Mano, Lápiz, Escribir, Lápiz">
            <a:extLst>
              <a:ext uri="{FF2B5EF4-FFF2-40B4-BE49-F238E27FC236}">
                <a16:creationId xmlns:a16="http://schemas.microsoft.com/office/drawing/2014/main" id="{A4A88CFE-741E-60EE-F970-A9474FE9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5486" y="2219625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8" descr="Lápiz, Afilado, Útiles Escolares">
            <a:extLst>
              <a:ext uri="{FF2B5EF4-FFF2-40B4-BE49-F238E27FC236}">
                <a16:creationId xmlns:a16="http://schemas.microsoft.com/office/drawing/2014/main" id="{DB2B154D-1688-3E16-0FDD-D8E9CDB9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3" y="2645606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2" descr="Lápiz, Dibujo, Herramienta">
            <a:extLst>
              <a:ext uri="{FF2B5EF4-FFF2-40B4-BE49-F238E27FC236}">
                <a16:creationId xmlns:a16="http://schemas.microsoft.com/office/drawing/2014/main" id="{3D6D4AC4-DDAC-C561-FD1C-7F94E81B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018" y="5128651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0" descr="Dibujar, Mano, Lápiz, Escribir, Lápiz">
            <a:extLst>
              <a:ext uri="{FF2B5EF4-FFF2-40B4-BE49-F238E27FC236}">
                <a16:creationId xmlns:a16="http://schemas.microsoft.com/office/drawing/2014/main" id="{D1084D13-0427-6BD2-D549-75E17906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40044" y="5664206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 descr="Lápiz, Afilado, Útiles Escolares">
            <a:extLst>
              <a:ext uri="{FF2B5EF4-FFF2-40B4-BE49-F238E27FC236}">
                <a16:creationId xmlns:a16="http://schemas.microsoft.com/office/drawing/2014/main" id="{6260C822-B79B-F905-60C7-60028F3F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71" y="6090187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81549220-F794-1D26-8387-F0970C9C4AE8}"/>
              </a:ext>
            </a:extLst>
          </p:cNvPr>
          <p:cNvSpPr/>
          <p:nvPr/>
        </p:nvSpPr>
        <p:spPr>
          <a:xfrm>
            <a:off x="1136264" y="826423"/>
            <a:ext cx="7381177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otra* </a:t>
            </a:r>
            <a:r>
              <a:rPr lang="en-GB" sz="28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*. ¿Qué imagen* es?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E9AA9FC-563D-D323-9F2F-AE8386D99936}"/>
              </a:ext>
            </a:extLst>
          </p:cNvPr>
          <p:cNvSpPr txBox="1"/>
          <p:nvPr/>
        </p:nvSpPr>
        <p:spPr>
          <a:xfrm>
            <a:off x="6677218" y="76169"/>
            <a:ext cx="3933490" cy="646331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another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 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time</a:t>
            </a:r>
          </a:p>
          <a:p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Rectangle 111">
            <a:hlinkClick r:id="" action="ppaction://noaction">
              <a:snd r:embed="rId26" name="s6_10.wav"/>
            </a:hlinkClick>
            <a:extLst>
              <a:ext uri="{FF2B5EF4-FFF2-40B4-BE49-F238E27FC236}">
                <a16:creationId xmlns:a16="http://schemas.microsoft.com/office/drawing/2014/main" id="{031D03D6-16C7-4F6C-B115-18AF751FFC50}"/>
              </a:ext>
            </a:extLst>
          </p:cNvPr>
          <p:cNvSpPr/>
          <p:nvPr/>
        </p:nvSpPr>
        <p:spPr>
          <a:xfrm>
            <a:off x="5139393" y="3040268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3" name="Rectangle 112">
            <a:hlinkClick r:id="" action="ppaction://noaction">
              <a:snd r:embed="rId27" name="s6_11.wav"/>
            </a:hlinkClick>
            <a:extLst>
              <a:ext uri="{FF2B5EF4-FFF2-40B4-BE49-F238E27FC236}">
                <a16:creationId xmlns:a16="http://schemas.microsoft.com/office/drawing/2014/main" id="{ACCE50F6-A972-4A4E-B907-6391A85A4FFA}"/>
              </a:ext>
            </a:extLst>
          </p:cNvPr>
          <p:cNvSpPr/>
          <p:nvPr/>
        </p:nvSpPr>
        <p:spPr>
          <a:xfrm>
            <a:off x="5147984" y="3646701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4" name="Rectangle 113">
            <a:hlinkClick r:id="" action="ppaction://noaction">
              <a:snd r:embed="rId28" name="s6_12.wav"/>
            </a:hlinkClick>
            <a:extLst>
              <a:ext uri="{FF2B5EF4-FFF2-40B4-BE49-F238E27FC236}">
                <a16:creationId xmlns:a16="http://schemas.microsoft.com/office/drawing/2014/main" id="{80CE0789-0127-475E-BD49-CD013D6CD9CE}"/>
              </a:ext>
            </a:extLst>
          </p:cNvPr>
          <p:cNvSpPr/>
          <p:nvPr/>
        </p:nvSpPr>
        <p:spPr>
          <a:xfrm>
            <a:off x="5150009" y="4246262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5" name="Rectangle 114">
            <a:hlinkClick r:id="" action="ppaction://noaction">
              <a:snd r:embed="rId29" name="s6_13.wav"/>
            </a:hlinkClick>
            <a:extLst>
              <a:ext uri="{FF2B5EF4-FFF2-40B4-BE49-F238E27FC236}">
                <a16:creationId xmlns:a16="http://schemas.microsoft.com/office/drawing/2014/main" id="{A6EC16C8-BB66-4802-8E8F-428B6FAF54D7}"/>
              </a:ext>
            </a:extLst>
          </p:cNvPr>
          <p:cNvSpPr/>
          <p:nvPr/>
        </p:nvSpPr>
        <p:spPr>
          <a:xfrm>
            <a:off x="5135740" y="4842535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6" name="Rectangle 115">
            <a:hlinkClick r:id="" action="ppaction://noaction">
              <a:snd r:embed="rId30" name="s6_14.wav"/>
            </a:hlinkClick>
            <a:extLst>
              <a:ext uri="{FF2B5EF4-FFF2-40B4-BE49-F238E27FC236}">
                <a16:creationId xmlns:a16="http://schemas.microsoft.com/office/drawing/2014/main" id="{4FFD3B5A-6D6C-45D6-BFC0-899D38B2D780}"/>
              </a:ext>
            </a:extLst>
          </p:cNvPr>
          <p:cNvSpPr/>
          <p:nvPr/>
        </p:nvSpPr>
        <p:spPr>
          <a:xfrm>
            <a:off x="5147984" y="5454409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7" name="Rectangle 116">
            <a:hlinkClick r:id="" action="ppaction://noaction">
              <a:snd r:embed="rId31" name="s6_15.wav"/>
            </a:hlinkClick>
            <a:extLst>
              <a:ext uri="{FF2B5EF4-FFF2-40B4-BE49-F238E27FC236}">
                <a16:creationId xmlns:a16="http://schemas.microsoft.com/office/drawing/2014/main" id="{F8C1915B-D6CF-4793-A843-B99545792194}"/>
              </a:ext>
            </a:extLst>
          </p:cNvPr>
          <p:cNvSpPr/>
          <p:nvPr/>
        </p:nvSpPr>
        <p:spPr>
          <a:xfrm>
            <a:off x="5135110" y="6051069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1" grpId="0" animBg="1"/>
      <p:bldP spid="12" grpId="0" animBg="1"/>
      <p:bldP spid="13" grpId="0" animBg="1"/>
      <p:bldP spid="14" grpId="0" animBg="1"/>
      <p:bldP spid="66" grpId="0" animBg="1"/>
      <p:bldP spid="96" grpId="0"/>
      <p:bldP spid="98" grpId="0"/>
      <p:bldP spid="99" grpId="0"/>
      <p:bldP spid="51" grpId="0"/>
      <p:bldP spid="52" grpId="0"/>
      <p:bldP spid="53" grpId="0"/>
      <p:bldP spid="63" grpId="0" animBg="1"/>
      <p:bldP spid="68" grpId="0" animBg="1"/>
      <p:bldP spid="70" grpId="0" animBg="1"/>
      <p:bldP spid="6" grpId="0"/>
      <p:bldP spid="195" grpId="0"/>
      <p:bldP spid="196" grpId="0"/>
      <p:bldP spid="197" grpId="0"/>
      <p:bldP spid="198" grpId="0"/>
      <p:bldP spid="199" grpId="0"/>
      <p:bldP spid="8" grpId="0" animBg="1"/>
      <p:bldP spid="9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25726-733F-4A1C-AE4E-6060A002A9E4}"/>
              </a:ext>
            </a:extLst>
          </p:cNvPr>
          <p:cNvSpPr txBox="1">
            <a:spLocks/>
          </p:cNvSpPr>
          <p:nvPr/>
        </p:nvSpPr>
        <p:spPr>
          <a:xfrm>
            <a:off x="3409719" y="-6899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&amp; you have.</a:t>
            </a:r>
            <a:endParaRPr lang="en-GB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3DCCAC48-7741-414D-BBDB-DD64C30975C7}"/>
              </a:ext>
            </a:extLst>
          </p:cNvPr>
          <p:cNvSpPr txBox="1"/>
          <p:nvPr/>
        </p:nvSpPr>
        <p:spPr>
          <a:xfrm>
            <a:off x="648322" y="595273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5154B0B-FED8-4310-B6C6-DDE589A209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80A8FCC-DB4E-4687-8727-219589DCF3DC}"/>
              </a:ext>
            </a:extLst>
          </p:cNvPr>
          <p:cNvSpPr txBox="1"/>
          <p:nvPr/>
        </p:nvSpPr>
        <p:spPr>
          <a:xfrm>
            <a:off x="363956" y="1191629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D281DCDC-4EC3-43A8-A661-0242D43A1D8A}"/>
              </a:ext>
            </a:extLst>
          </p:cNvPr>
          <p:cNvSpPr txBox="1"/>
          <p:nvPr/>
        </p:nvSpPr>
        <p:spPr>
          <a:xfrm>
            <a:off x="504190" y="3212532"/>
            <a:ext cx="45484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" name="Google Shape;174;p8">
            <a:extLst>
              <a:ext uri="{FF2B5EF4-FFF2-40B4-BE49-F238E27FC236}">
                <a16:creationId xmlns:a16="http://schemas.microsoft.com/office/drawing/2014/main" id="{C6075FBA-1F1C-446B-B4CF-007C316B76F5}"/>
              </a:ext>
            </a:extLst>
          </p:cNvPr>
          <p:cNvSpPr txBox="1"/>
          <p:nvPr/>
        </p:nvSpPr>
        <p:spPr>
          <a:xfrm>
            <a:off x="6144949" y="315845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revista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6531C2D9-54F8-42FF-B5DF-29C77D7A42A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850" y="37057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D1D31E84-1EE7-4E0B-8FAE-A7469A0250EB}"/>
              </a:ext>
            </a:extLst>
          </p:cNvPr>
          <p:cNvSpPr txBox="1"/>
          <p:nvPr/>
        </p:nvSpPr>
        <p:spPr>
          <a:xfrm>
            <a:off x="781743" y="3881498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instrument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A31EF617-25C3-49C6-9F2A-F0E26C96A0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8105" y="364748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C195BEF8-88F5-4E31-BE04-C21CA35D9836}"/>
              </a:ext>
            </a:extLst>
          </p:cNvPr>
          <p:cNvSpPr txBox="1"/>
          <p:nvPr/>
        </p:nvSpPr>
        <p:spPr>
          <a:xfrm>
            <a:off x="6676859" y="3739586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four magazine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1" name="Rectangle 40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53F43D0A-20EF-4197-9218-9DA577E197E2}"/>
              </a:ext>
            </a:extLst>
          </p:cNvPr>
          <p:cNvSpPr/>
          <p:nvPr/>
        </p:nvSpPr>
        <p:spPr>
          <a:xfrm>
            <a:off x="1714144" y="1838420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47AD4CE1-5EF6-4A10-94D0-C93AD6164DD2}"/>
              </a:ext>
            </a:extLst>
          </p:cNvPr>
          <p:cNvSpPr txBox="1"/>
          <p:nvPr/>
        </p:nvSpPr>
        <p:spPr>
          <a:xfrm>
            <a:off x="233756" y="2480415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I, we use ‘______’.</a:t>
            </a:r>
            <a:endParaRPr dirty="0"/>
          </a:p>
        </p:txBody>
      </p:sp>
      <p:pic>
        <p:nvPicPr>
          <p:cNvPr id="43" name="Picture 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C18CD40-83B8-4CFF-AACF-C3E4D27B2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1803" y="3151450"/>
            <a:ext cx="690138" cy="1121474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B6D3B862-14F7-4275-8C76-6B6F3983E53C}"/>
              </a:ext>
            </a:extLst>
          </p:cNvPr>
          <p:cNvSpPr/>
          <p:nvPr/>
        </p:nvSpPr>
        <p:spPr>
          <a:xfrm>
            <a:off x="8205038" y="1814943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AAA70DBB-6658-43C2-9B97-3B29950C1C17}"/>
              </a:ext>
            </a:extLst>
          </p:cNvPr>
          <p:cNvSpPr txBox="1"/>
          <p:nvPr/>
        </p:nvSpPr>
        <p:spPr>
          <a:xfrm>
            <a:off x="5996645" y="2608041"/>
            <a:ext cx="6719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you, we use ‘_______’.</a:t>
            </a:r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8A36EB1-F0A6-4919-865D-D2B7A1EE32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500"/>
          <a:stretch/>
        </p:blipFill>
        <p:spPr>
          <a:xfrm>
            <a:off x="10630749" y="4803714"/>
            <a:ext cx="517864" cy="1225384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3E17D02-8EA2-49B5-9FD5-919202D58883}"/>
              </a:ext>
            </a:extLst>
          </p:cNvPr>
          <p:cNvSpPr/>
          <p:nvPr/>
        </p:nvSpPr>
        <p:spPr>
          <a:xfrm>
            <a:off x="153851" y="4866491"/>
            <a:ext cx="5648198" cy="1489644"/>
          </a:xfrm>
          <a:prstGeom prst="wedgeRoundRectCallout">
            <a:avLst>
              <a:gd name="adj1" fmla="val 34040"/>
              <a:gd name="adj2" fmla="val -7047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To talk about something in the plural (more than one), Spanish often adds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CAAA7-7157-4CC4-9DC1-CCA3F433AD5A}"/>
              </a:ext>
            </a:extLst>
          </p:cNvPr>
          <p:cNvSpPr/>
          <p:nvPr/>
        </p:nvSpPr>
        <p:spPr>
          <a:xfrm>
            <a:off x="4455460" y="3300992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CC9552A-0C90-4487-BE3F-FCFE72468BF2}"/>
              </a:ext>
            </a:extLst>
          </p:cNvPr>
          <p:cNvSpPr/>
          <p:nvPr/>
        </p:nvSpPr>
        <p:spPr>
          <a:xfrm>
            <a:off x="9735429" y="3257454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D66A94A-18DC-43FD-9A2A-7F0B0C8AED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2127" y="4885570"/>
            <a:ext cx="690138" cy="112147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97C7F34-ED86-4031-9281-0BE8CACE58FC}"/>
              </a:ext>
            </a:extLst>
          </p:cNvPr>
          <p:cNvSpPr/>
          <p:nvPr/>
        </p:nvSpPr>
        <p:spPr>
          <a:xfrm>
            <a:off x="11152127" y="4128911"/>
            <a:ext cx="967623" cy="633984"/>
          </a:xfrm>
          <a:prstGeom prst="wedgeEllipseCallout">
            <a:avLst>
              <a:gd name="adj1" fmla="val -25873"/>
              <a:gd name="adj2" fmla="val 6057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F77C4-C634-46C0-8A2A-7DA54C3FE2A3}"/>
              </a:ext>
            </a:extLst>
          </p:cNvPr>
          <p:cNvSpPr/>
          <p:nvPr/>
        </p:nvSpPr>
        <p:spPr>
          <a:xfrm>
            <a:off x="3754193" y="2440972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405B3-A465-49AC-B9A8-608DC7797C26}"/>
              </a:ext>
            </a:extLst>
          </p:cNvPr>
          <p:cNvSpPr/>
          <p:nvPr/>
        </p:nvSpPr>
        <p:spPr>
          <a:xfrm>
            <a:off x="10193656" y="257170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endParaRPr lang="en-GB" dirty="0"/>
          </a:p>
        </p:txBody>
      </p:sp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7791C51C-E851-FB1A-5B8D-4E30C553A9F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12" descr="Instrumento, Instrumentos, Musical">
            <a:extLst>
              <a:ext uri="{FF2B5EF4-FFF2-40B4-BE49-F238E27FC236}">
                <a16:creationId xmlns:a16="http://schemas.microsoft.com/office/drawing/2014/main" id="{2E7B0E36-0566-8D1E-8CE6-1CB50501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11" y="3965898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Guitarra, Eléctrico, Cuerda, Defensa">
            <a:extLst>
              <a:ext uri="{FF2B5EF4-FFF2-40B4-BE49-F238E27FC236}">
                <a16:creationId xmlns:a16="http://schemas.microsoft.com/office/drawing/2014/main" id="{76D45BDC-C453-966D-1992-99D22D9F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525">
            <a:off x="5159896" y="3568449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Diario, Magazin, Leyendo, Noticias">
            <a:extLst>
              <a:ext uri="{FF2B5EF4-FFF2-40B4-BE49-F238E27FC236}">
                <a16:creationId xmlns:a16="http://schemas.microsoft.com/office/drawing/2014/main" id="{81D183D8-902E-4445-3DF2-E48DF253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881" y="5686515"/>
            <a:ext cx="640976" cy="4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9" grpId="0"/>
      <p:bldP spid="41" grpId="0" animBg="1"/>
      <p:bldP spid="42" grpId="0"/>
      <p:bldP spid="44" grpId="0" animBg="1"/>
      <p:bldP spid="45" grpId="0"/>
      <p:bldP spid="49" grpId="0" animBg="1"/>
      <p:bldP spid="50" grpId="0" animBg="1"/>
      <p:bldP spid="51" grpId="0" animBg="1"/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BB0CC423-D74E-44A7-B255-D7DB861D2C2B}"/>
              </a:ext>
            </a:extLst>
          </p:cNvPr>
          <p:cNvSpPr txBox="1"/>
          <p:nvPr/>
        </p:nvSpPr>
        <p:spPr>
          <a:xfrm>
            <a:off x="3038110" y="106873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Quique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" name="Google Shape;258;p34">
            <a:extLst>
              <a:ext uri="{FF2B5EF4-FFF2-40B4-BE49-F238E27FC236}">
                <a16:creationId xmlns:a16="http://schemas.microsoft.com/office/drawing/2014/main" id="{6279AD9F-F1A0-4342-973B-8E706DAF9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752874"/>
              </p:ext>
            </p:extLst>
          </p:nvPr>
        </p:nvGraphicFramePr>
        <p:xfrm>
          <a:off x="8674701" y="1422185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Abuela Valeria 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04" name="Picture 103">
            <a:extLst>
              <a:ext uri="{FF2B5EF4-FFF2-40B4-BE49-F238E27FC236}">
                <a16:creationId xmlns:a16="http://schemas.microsoft.com/office/drawing/2014/main" id="{6AE891E5-CDC6-4504-A4E7-6F2057F31A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33" y="2701625"/>
            <a:ext cx="383067" cy="399028"/>
          </a:xfrm>
          <a:prstGeom prst="rect">
            <a:avLst/>
          </a:prstGeom>
        </p:spPr>
      </p:pic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0104234-65FD-44E3-B0C9-022C22B99C39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9C262EE-BD95-48A8-B639-F0991B16D408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A45BB25-E63A-43BE-9AB4-08D99A29CE0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21C6AD79-22D2-454A-B1A8-8F9FE5F5832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EF78305-2D29-47C2-BA80-8E1AE0876DE9}"/>
              </a:ext>
            </a:extLst>
          </p:cNvPr>
          <p:cNvSpPr txBox="1"/>
          <p:nvPr/>
        </p:nvSpPr>
        <p:spPr>
          <a:xfrm>
            <a:off x="1041638" y="1799552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Tengo</a:t>
            </a:r>
            <a:r>
              <a:rPr kumimoji="0" lang="es-AR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cinco mensajes.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5" name="TextBox 114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A3136B5C-C14F-41CD-A22E-5460ABFAA639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9A592C4-A1E1-4A9B-ADA9-C0B0DF13A6DF}"/>
              </a:ext>
            </a:extLst>
          </p:cNvPr>
          <p:cNvSpPr/>
          <p:nvPr/>
        </p:nvSpPr>
        <p:spPr>
          <a:xfrm rot="16200000">
            <a:off x="5244473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AAAD62-4573-498D-94FC-29F27137DC13}"/>
              </a:ext>
            </a:extLst>
          </p:cNvPr>
          <p:cNvSpPr/>
          <p:nvPr/>
        </p:nvSpPr>
        <p:spPr>
          <a:xfrm rot="16200000">
            <a:off x="5217832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86CE83F-1F92-4158-8EE2-12AE0FF2BAE1}"/>
              </a:ext>
            </a:extLst>
          </p:cNvPr>
          <p:cNvSpPr/>
          <p:nvPr/>
        </p:nvSpPr>
        <p:spPr>
          <a:xfrm>
            <a:off x="7301685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TextBox 118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594FC467-56B0-427B-900D-EDB9D8A4ED29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363F4F1-D1FC-4AC4-9D1F-0DFB2D57B5E7}"/>
              </a:ext>
            </a:extLst>
          </p:cNvPr>
          <p:cNvSpPr/>
          <p:nvPr/>
        </p:nvSpPr>
        <p:spPr>
          <a:xfrm rot="16200000">
            <a:off x="5275766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2B40B44-55A2-4C02-853E-D55B8B34537D}"/>
              </a:ext>
            </a:extLst>
          </p:cNvPr>
          <p:cNvSpPr/>
          <p:nvPr/>
        </p:nvSpPr>
        <p:spPr>
          <a:xfrm rot="16200000">
            <a:off x="5249125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55A6780-6603-4A9C-84F9-DB9451128DFA}"/>
              </a:ext>
            </a:extLst>
          </p:cNvPr>
          <p:cNvSpPr/>
          <p:nvPr/>
        </p:nvSpPr>
        <p:spPr>
          <a:xfrm>
            <a:off x="7332978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3" name="TextBox 122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07746709-F018-406A-9FEC-02CD5CFEEC92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3ED28611-EAD2-4322-ACE6-CB28BEDEB06E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7FDFC3D-B95C-4FF2-8DF2-74BD59C1D4A9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CCABFAA-1D5A-42F1-BB1E-D1D975C2F300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7" name="TextBox 126">
            <a:hlinkClick r:id="" action="ppaction://noaction">
              <a:snd r:embed="rId12" name="8_5.wav"/>
            </a:hlinkClick>
            <a:extLst>
              <a:ext uri="{FF2B5EF4-FFF2-40B4-BE49-F238E27FC236}">
                <a16:creationId xmlns:a16="http://schemas.microsoft.com/office/drawing/2014/main" id="{62F58797-1B01-4839-97DF-64725D25BA1D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09641C7-20BC-4EDA-81E6-14385FB275A2}"/>
              </a:ext>
            </a:extLst>
          </p:cNvPr>
          <p:cNvSpPr/>
          <p:nvPr/>
        </p:nvSpPr>
        <p:spPr>
          <a:xfrm rot="16200000">
            <a:off x="5307449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F4FA3E4-0C6D-4443-AD10-29C0BB8F82A3}"/>
              </a:ext>
            </a:extLst>
          </p:cNvPr>
          <p:cNvSpPr/>
          <p:nvPr/>
        </p:nvSpPr>
        <p:spPr>
          <a:xfrm rot="16200000">
            <a:off x="5280808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401A0FD-584A-436E-A131-F25003B64644}"/>
              </a:ext>
            </a:extLst>
          </p:cNvPr>
          <p:cNvSpPr/>
          <p:nvPr/>
        </p:nvSpPr>
        <p:spPr>
          <a:xfrm>
            <a:off x="7364661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TextBox 130">
            <a:hlinkClick r:id="" action="ppaction://noaction">
              <a:snd r:embed="rId13" name="8_9.wav"/>
            </a:hlinkClick>
            <a:extLst>
              <a:ext uri="{FF2B5EF4-FFF2-40B4-BE49-F238E27FC236}">
                <a16:creationId xmlns:a16="http://schemas.microsoft.com/office/drawing/2014/main" id="{82F77634-B5CC-41EF-A888-EA1A87D78DD0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F5ECBF38-5552-453D-9D78-A2DCDBDF93CE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456141B-3357-4967-832F-3BB008EC90E2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30B4D07-7157-4C03-AE97-015FA557EAF0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5" name="TextBox 134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15C921A2-07D1-4E78-BA85-75E7B91F6094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8945B2C7-E07F-4A9C-9BD6-BC210EC8C507}"/>
              </a:ext>
            </a:extLst>
          </p:cNvPr>
          <p:cNvSpPr/>
          <p:nvPr/>
        </p:nvSpPr>
        <p:spPr>
          <a:xfrm>
            <a:off x="4717836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38BA453-EA26-4A73-912D-E71102ADEA67}"/>
              </a:ext>
            </a:extLst>
          </p:cNvPr>
          <p:cNvSpPr txBox="1"/>
          <p:nvPr/>
        </p:nvSpPr>
        <p:spPr>
          <a:xfrm>
            <a:off x="4768779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ordenador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viejo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0E4E02AA-D7B7-4D09-8F34-0EB067BC19C5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2D9E13B-3D01-4721-859C-B636B40EF62C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cuatro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libros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interesantes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r>
              <a:rPr kumimoji="0" lang="en-GB" sz="19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54AA64DF-77BF-45A4-BA15-83D073456702}"/>
              </a:ext>
            </a:extLst>
          </p:cNvPr>
          <p:cNvSpPr/>
          <p:nvPr/>
        </p:nvSpPr>
        <p:spPr>
          <a:xfrm>
            <a:off x="4749567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34824CF-EC0B-4393-BC51-C4B39BAF20DC}"/>
              </a:ext>
            </a:extLst>
          </p:cNvPr>
          <p:cNvSpPr txBox="1"/>
          <p:nvPr/>
        </p:nvSpPr>
        <p:spPr>
          <a:xfrm>
            <a:off x="4790117" y="393228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hermana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nerviosa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56D3EAF9-20B8-4483-AE57-90DA4887AC23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BBE5EA2-7820-4B4E-9405-8734743FA177}"/>
              </a:ext>
            </a:extLst>
          </p:cNvPr>
          <p:cNvSpPr txBox="1"/>
          <p:nvPr/>
        </p:nvSpPr>
        <p:spPr>
          <a:xfrm>
            <a:off x="1092738" y="5948906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perros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452D41A6-6919-4372-829C-004CF76DCC26}"/>
              </a:ext>
            </a:extLst>
          </p:cNvPr>
          <p:cNvSpPr/>
          <p:nvPr/>
        </p:nvSpPr>
        <p:spPr>
          <a:xfrm>
            <a:off x="4783170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0DB4B3C-B147-4E7B-9EA2-E5C9E912697A}"/>
              </a:ext>
            </a:extLst>
          </p:cNvPr>
          <p:cNvSpPr txBox="1"/>
          <p:nvPr/>
        </p:nvSpPr>
        <p:spPr>
          <a:xfrm>
            <a:off x="4825321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camas?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8E2E883-8D5F-486F-BD5F-F19E23EAC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99" y="3268057"/>
            <a:ext cx="383067" cy="399028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24637FA-B754-4B9C-9FF6-0E47A8D7E3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55" y="3851885"/>
            <a:ext cx="383067" cy="399028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A728F23-558A-40B1-8EC8-7444F756B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42" y="4404108"/>
            <a:ext cx="383067" cy="3990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B930F14-01D8-414C-877B-6B4F1B0B64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5" y="4957483"/>
            <a:ext cx="383067" cy="39902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E582491-CF6B-48B9-9787-5066ECB09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67" y="5534299"/>
            <a:ext cx="383067" cy="39902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88CAF7F2-9234-4B69-8923-408C19E7C733}"/>
              </a:ext>
            </a:extLst>
          </p:cNvPr>
          <p:cNvSpPr txBox="1"/>
          <p:nvPr/>
        </p:nvSpPr>
        <p:spPr>
          <a:xfrm>
            <a:off x="2185942" y="5501849"/>
            <a:ext cx="1172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EA6A731-E2FA-4423-A423-832FE88C70C5}"/>
              </a:ext>
            </a:extLst>
          </p:cNvPr>
          <p:cNvSpPr txBox="1"/>
          <p:nvPr/>
        </p:nvSpPr>
        <p:spPr>
          <a:xfrm>
            <a:off x="7831723" y="6098623"/>
            <a:ext cx="4372677" cy="646331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sending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(f., pl.)| 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sentence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69A24D-9EBC-43FD-8002-0E41B3AAA6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73" y="-37451"/>
            <a:ext cx="1141393" cy="1390013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3DFBD0B-5466-6E03-6E8A-C691D7279FF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F0A38F9-E3D4-65D8-505D-7DD11EC1D1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044" y="629561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4FA7593-066B-7CEB-9426-6F3193D8169C}"/>
              </a:ext>
            </a:extLst>
          </p:cNvPr>
          <p:cNvSpPr/>
          <p:nvPr/>
        </p:nvSpPr>
        <p:spPr>
          <a:xfrm>
            <a:off x="1092738" y="781813"/>
            <a:ext cx="4792308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frases*. ¿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3BF095-5EEC-5B3D-A64F-411BC3517F0C}"/>
              </a:ext>
            </a:extLst>
          </p:cNvPr>
          <p:cNvGrpSpPr/>
          <p:nvPr/>
        </p:nvGrpSpPr>
        <p:grpSpPr>
          <a:xfrm>
            <a:off x="1107021" y="1685308"/>
            <a:ext cx="1057426" cy="389068"/>
            <a:chOff x="-1607481" y="2252119"/>
            <a:chExt cx="1057426" cy="3890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C83D55-C749-6688-B2A2-0B7A9955D47A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D38F5F99-13BA-8FA2-7BE1-6E0E0C0CC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8ABF61-47F5-8024-98ED-90DCCC6F78E9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F3F2CF-3F27-8A1C-6D79-F780222FC5BE}"/>
              </a:ext>
            </a:extLst>
          </p:cNvPr>
          <p:cNvSpPr txBox="1"/>
          <p:nvPr/>
        </p:nvSpPr>
        <p:spPr>
          <a:xfrm>
            <a:off x="5885048" y="3531363"/>
            <a:ext cx="1287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Tengo </a:t>
            </a:r>
            <a:endParaRPr lang="en-GB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914AAF-6357-4C02-4582-BB33C5215681}"/>
              </a:ext>
            </a:extLst>
          </p:cNvPr>
          <p:cNvGrpSpPr/>
          <p:nvPr/>
        </p:nvGrpSpPr>
        <p:grpSpPr>
          <a:xfrm>
            <a:off x="4783170" y="1696155"/>
            <a:ext cx="1057426" cy="389068"/>
            <a:chOff x="-1607481" y="2252119"/>
            <a:chExt cx="1057426" cy="38906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D30A116-D6EE-2830-FC62-793428FD8CEF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1FEAC0D8-AEE6-AD33-82E7-61EF0CD57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489493-BFD2-F0F1-EDBD-BE6F390208F6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6005D-2D6E-A318-91C0-B5D60224BB05}"/>
              </a:ext>
            </a:extLst>
          </p:cNvPr>
          <p:cNvGrpSpPr/>
          <p:nvPr/>
        </p:nvGrpSpPr>
        <p:grpSpPr>
          <a:xfrm>
            <a:off x="1084263" y="3534876"/>
            <a:ext cx="1057426" cy="389068"/>
            <a:chOff x="-1607481" y="2252119"/>
            <a:chExt cx="1057426" cy="38906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181F87-C23E-9FD0-8CC7-33CF2D233649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BBEAC829-7079-1160-EF0E-07BFD84C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B14581-43B9-0F0E-571F-C34B78C88D14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F9C4B-9056-CF97-5D72-C8772BFD01A7}"/>
              </a:ext>
            </a:extLst>
          </p:cNvPr>
          <p:cNvGrpSpPr/>
          <p:nvPr/>
        </p:nvGrpSpPr>
        <p:grpSpPr>
          <a:xfrm>
            <a:off x="4818468" y="3545723"/>
            <a:ext cx="1057426" cy="389068"/>
            <a:chOff x="-1607481" y="2252119"/>
            <a:chExt cx="1057426" cy="3890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9DB8465-C3C5-9EFA-EAE1-9AA49BFA7D53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9AC3B458-40DF-1830-4797-F4AE3FF76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88BEA8-13DB-9AD8-F3F6-9AB8725AE98D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4DFA0E-16D3-8955-D9D5-334CD8F6DE85}"/>
              </a:ext>
            </a:extLst>
          </p:cNvPr>
          <p:cNvGrpSpPr/>
          <p:nvPr/>
        </p:nvGrpSpPr>
        <p:grpSpPr>
          <a:xfrm>
            <a:off x="1128516" y="5494988"/>
            <a:ext cx="1057426" cy="389068"/>
            <a:chOff x="-1607481" y="2252119"/>
            <a:chExt cx="1057426" cy="38906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FC8E5F-B79A-A8CD-538E-28149110454B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BA1B8961-DA35-4C57-ADAB-822376A13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5BE8B8-4882-6C19-D2F9-8A3ABFFE4E99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8F29A-005A-7B3D-8047-2DD6A5E01189}"/>
              </a:ext>
            </a:extLst>
          </p:cNvPr>
          <p:cNvGrpSpPr/>
          <p:nvPr/>
        </p:nvGrpSpPr>
        <p:grpSpPr>
          <a:xfrm>
            <a:off x="4920777" y="5491321"/>
            <a:ext cx="1057426" cy="389068"/>
            <a:chOff x="-1607481" y="2252119"/>
            <a:chExt cx="1057426" cy="38906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2429870-66A2-EAD9-10A2-9186CE43D494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22D3FD6-A1DC-2D85-4E38-06B5BE18C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CEF3E0-BB62-B413-F460-BDA232FDB8D6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sp>
        <p:nvSpPr>
          <p:cNvPr id="33" name="Rectangle 32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8BC54AF1-5B21-81F7-2DAE-F1013BB03A39}"/>
              </a:ext>
            </a:extLst>
          </p:cNvPr>
          <p:cNvSpPr/>
          <p:nvPr/>
        </p:nvSpPr>
        <p:spPr>
          <a:xfrm>
            <a:off x="8326466" y="268458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4" name="Rectangle 33">
            <a:hlinkClick r:id="" action="ppaction://noaction">
              <a:snd r:embed="rId12" name="8_5.wav"/>
            </a:hlinkClick>
            <a:extLst>
              <a:ext uri="{FF2B5EF4-FFF2-40B4-BE49-F238E27FC236}">
                <a16:creationId xmlns:a16="http://schemas.microsoft.com/office/drawing/2014/main" id="{65286D87-09F8-9EA6-D485-1461ECCD21B9}"/>
              </a:ext>
            </a:extLst>
          </p:cNvPr>
          <p:cNvSpPr/>
          <p:nvPr/>
        </p:nvSpPr>
        <p:spPr>
          <a:xfrm>
            <a:off x="8335057" y="3218452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Rectangle 34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696AE98A-6520-8EC7-E783-B541E26B6EE0}"/>
              </a:ext>
            </a:extLst>
          </p:cNvPr>
          <p:cNvSpPr/>
          <p:nvPr/>
        </p:nvSpPr>
        <p:spPr>
          <a:xfrm>
            <a:off x="8337082" y="381801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6" name="Rectangle 35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50F347CA-B359-0B8C-8B00-A57C51DB5AE5}"/>
              </a:ext>
            </a:extLst>
          </p:cNvPr>
          <p:cNvSpPr/>
          <p:nvPr/>
        </p:nvSpPr>
        <p:spPr>
          <a:xfrm>
            <a:off x="8322813" y="43707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Rectangle 36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E239A6AD-D3BC-82D7-16A3-A8FB6357997B}"/>
              </a:ext>
            </a:extLst>
          </p:cNvPr>
          <p:cNvSpPr/>
          <p:nvPr/>
        </p:nvSpPr>
        <p:spPr>
          <a:xfrm>
            <a:off x="8335057" y="4939075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Rectangle 37">
            <a:hlinkClick r:id="" action="ppaction://noaction">
              <a:snd r:embed="rId13" name="8_9.wav"/>
            </a:hlinkClick>
            <a:extLst>
              <a:ext uri="{FF2B5EF4-FFF2-40B4-BE49-F238E27FC236}">
                <a16:creationId xmlns:a16="http://schemas.microsoft.com/office/drawing/2014/main" id="{B1064201-BAD8-E149-73F6-DDB1C2DE5692}"/>
              </a:ext>
            </a:extLst>
          </p:cNvPr>
          <p:cNvSpPr/>
          <p:nvPr/>
        </p:nvSpPr>
        <p:spPr>
          <a:xfrm>
            <a:off x="8322183" y="5506705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B1997BC5-A8DE-A1ED-A5FE-30949C3F601D}"/>
              </a:ext>
            </a:extLst>
          </p:cNvPr>
          <p:cNvSpPr/>
          <p:nvPr/>
        </p:nvSpPr>
        <p:spPr>
          <a:xfrm>
            <a:off x="6121420" y="761233"/>
            <a:ext cx="234040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✅.</a:t>
            </a:r>
          </a:p>
        </p:txBody>
      </p:sp>
    </p:spTree>
    <p:extLst>
      <p:ext uri="{BB962C8B-B14F-4D97-AF65-F5344CB8AC3E}">
        <p14:creationId xmlns:p14="http://schemas.microsoft.com/office/powerpoint/2010/main" val="19410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824373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extra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D0D0F-47A9-4FFD-9C23-6BC3CE491C8B}"/>
              </a:ext>
            </a:extLst>
          </p:cNvPr>
          <p:cNvSpPr txBox="1"/>
          <p:nvPr/>
        </p:nvSpPr>
        <p:spPr>
          <a:xfrm>
            <a:off x="9426349" y="5807138"/>
            <a:ext cx="2810952" cy="1015663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escribir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writing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guesses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2599440-2BFB-465F-8516-E1A374AD837B}"/>
              </a:ext>
            </a:extLst>
          </p:cNvPr>
          <p:cNvSpPr/>
          <p:nvPr/>
        </p:nvSpPr>
        <p:spPr>
          <a:xfrm>
            <a:off x="6788149" y="1024202"/>
            <a:ext cx="2712765" cy="1363743"/>
          </a:xfrm>
          <a:prstGeom prst="wedgeEllipseCallout">
            <a:avLst>
              <a:gd name="adj1" fmla="val 44111"/>
              <a:gd name="adj2" fmla="val 66456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bocadillos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B445D64-F7DF-42CF-B3B5-4147CC6B0120}"/>
              </a:ext>
            </a:extLst>
          </p:cNvPr>
          <p:cNvSpPr/>
          <p:nvPr/>
        </p:nvSpPr>
        <p:spPr>
          <a:xfrm>
            <a:off x="9481927" y="2659017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28450849-0680-4D89-934F-42EE80AF54D3}"/>
              </a:ext>
            </a:extLst>
          </p:cNvPr>
          <p:cNvSpPr/>
          <p:nvPr/>
        </p:nvSpPr>
        <p:spPr>
          <a:xfrm>
            <a:off x="6787195" y="1030674"/>
            <a:ext cx="2712765" cy="1363743"/>
          </a:xfrm>
          <a:prstGeom prst="wedgeEllipseCallout">
            <a:avLst>
              <a:gd name="adj1" fmla="val 43041"/>
              <a:gd name="adj2" fmla="val 6432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mesas?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6E778ABE-8A32-45F1-844E-43D52F9AA97C}"/>
              </a:ext>
            </a:extLst>
          </p:cNvPr>
          <p:cNvSpPr/>
          <p:nvPr/>
        </p:nvSpPr>
        <p:spPr>
          <a:xfrm>
            <a:off x="9527250" y="2683720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774AB4FD-BD70-4C7A-8891-13F9BD71B342}"/>
              </a:ext>
            </a:extLst>
          </p:cNvPr>
          <p:cNvSpPr/>
          <p:nvPr/>
        </p:nvSpPr>
        <p:spPr>
          <a:xfrm>
            <a:off x="6753941" y="1014023"/>
            <a:ext cx="2712765" cy="1363743"/>
          </a:xfrm>
          <a:prstGeom prst="wedgeEllipseCallout">
            <a:avLst>
              <a:gd name="adj1" fmla="val 45716"/>
              <a:gd name="adj2" fmla="val 66456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tres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reglas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FD2DA9E-1ACE-4417-89C0-23B8EA7307BD}"/>
              </a:ext>
            </a:extLst>
          </p:cNvPr>
          <p:cNvSpPr/>
          <p:nvPr/>
        </p:nvSpPr>
        <p:spPr>
          <a:xfrm>
            <a:off x="9527250" y="2677248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…!</a:t>
            </a:r>
          </a:p>
        </p:txBody>
      </p:sp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07201098-A195-4A59-A2C9-321F1AF92720}"/>
              </a:ext>
            </a:extLst>
          </p:cNvPr>
          <p:cNvSpPr/>
          <p:nvPr/>
        </p:nvSpPr>
        <p:spPr>
          <a:xfrm>
            <a:off x="9433601" y="2633013"/>
            <a:ext cx="2269219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6" name="Speech Bubble: Oval 75">
            <a:extLst>
              <a:ext uri="{FF2B5EF4-FFF2-40B4-BE49-F238E27FC236}">
                <a16:creationId xmlns:a16="http://schemas.microsoft.com/office/drawing/2014/main" id="{39C3C49B-4556-4988-88F6-BBCF215D6AF3}"/>
              </a:ext>
            </a:extLst>
          </p:cNvPr>
          <p:cNvSpPr/>
          <p:nvPr/>
        </p:nvSpPr>
        <p:spPr>
          <a:xfrm>
            <a:off x="6786241" y="1012443"/>
            <a:ext cx="2712765" cy="1363743"/>
          </a:xfrm>
          <a:prstGeom prst="wedgeEllipseCallout">
            <a:avLst>
              <a:gd name="adj1" fmla="val 45181"/>
              <a:gd name="adj2" fmla="val 68584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Modern Love" panose="04090805081005020601" pitchFamily="82" charset="0"/>
              </a:rPr>
              <a:t>Sí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</a:rPr>
              <a:t> 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  <a:sym typeface="Wingdings" panose="05000000000000000000" pitchFamily="2" charset="2"/>
              </a:rPr>
              <a:t>😊</a:t>
            </a:r>
            <a:endParaRPr lang="en-GB" sz="48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E8AD15B-656C-914D-45B7-B94D9D052C5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AEB999D1-6A11-F486-66A1-50CE301030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06963" y="-47345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5" name="9_1.wav"/>
            </a:hlinkClick>
            <a:extLst>
              <a:ext uri="{FF2B5EF4-FFF2-40B4-BE49-F238E27FC236}">
                <a16:creationId xmlns:a16="http://schemas.microsoft.com/office/drawing/2014/main" id="{CA07C34A-1B72-69B5-6403-76D5B430D4B4}"/>
              </a:ext>
            </a:extLst>
          </p:cNvPr>
          <p:cNvSpPr/>
          <p:nvPr/>
        </p:nvSpPr>
        <p:spPr>
          <a:xfrm>
            <a:off x="4106656" y="104907"/>
            <a:ext cx="688334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en </a:t>
            </a:r>
            <a:r>
              <a:rPr lang="en-GB" sz="2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(1-8) 📝.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5FE7AD3-7ED3-18A6-C434-B3798B4E4B58}"/>
              </a:ext>
            </a:extLst>
          </p:cNvPr>
          <p:cNvSpPr/>
          <p:nvPr/>
        </p:nvSpPr>
        <p:spPr>
          <a:xfrm>
            <a:off x="1262369" y="824719"/>
            <a:ext cx="4668006" cy="604099"/>
          </a:xfrm>
          <a:prstGeom prst="wedgeRoundRectCallout">
            <a:avLst>
              <a:gd name="adj1" fmla="val 1203"/>
              <a:gd name="adj2" fmla="val -6524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2" descr="Trabajo En Equipo, Grupo, Equipo, Comunidad">
            <a:extLst>
              <a:ext uri="{FF2B5EF4-FFF2-40B4-BE49-F238E27FC236}">
                <a16:creationId xmlns:a16="http://schemas.microsoft.com/office/drawing/2014/main" id="{AC3D3113-758D-4D91-8D12-3559D522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50" y="899663"/>
            <a:ext cx="431942" cy="4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69214-EE4D-F3C6-4074-0DEB77252E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371" y="2583728"/>
            <a:ext cx="8920682" cy="427427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38CA5C-7654-CBDC-877F-A9F92F357478}"/>
              </a:ext>
            </a:extLst>
          </p:cNvPr>
          <p:cNvCxnSpPr/>
          <p:nvPr/>
        </p:nvCxnSpPr>
        <p:spPr>
          <a:xfrm>
            <a:off x="2772229" y="2683720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0532FA-34CA-6603-D6C1-F2CF15D95B24}"/>
              </a:ext>
            </a:extLst>
          </p:cNvPr>
          <p:cNvCxnSpPr/>
          <p:nvPr/>
        </p:nvCxnSpPr>
        <p:spPr>
          <a:xfrm>
            <a:off x="460366" y="4884763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0852CA-545B-ABE0-3504-A6D6E996A23E}"/>
              </a:ext>
            </a:extLst>
          </p:cNvPr>
          <p:cNvCxnSpPr/>
          <p:nvPr/>
        </p:nvCxnSpPr>
        <p:spPr>
          <a:xfrm>
            <a:off x="2738585" y="4882787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5FA09E-D66B-E567-01D7-3AF93D15BB4C}"/>
              </a:ext>
            </a:extLst>
          </p:cNvPr>
          <p:cNvCxnSpPr/>
          <p:nvPr/>
        </p:nvCxnSpPr>
        <p:spPr>
          <a:xfrm>
            <a:off x="4981181" y="4910399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E2E80C-8715-9E55-00CF-FB81669594BA}"/>
              </a:ext>
            </a:extLst>
          </p:cNvPr>
          <p:cNvCxnSpPr/>
          <p:nvPr/>
        </p:nvCxnSpPr>
        <p:spPr>
          <a:xfrm>
            <a:off x="7121808" y="2718128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04AB42-8E50-1CC4-AB02-C74E7958610A}"/>
              </a:ext>
            </a:extLst>
          </p:cNvPr>
          <p:cNvCxnSpPr/>
          <p:nvPr/>
        </p:nvCxnSpPr>
        <p:spPr>
          <a:xfrm>
            <a:off x="7271966" y="4911429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E1EBDC-142F-A28E-9C1B-52086F3B028C}"/>
              </a:ext>
            </a:extLst>
          </p:cNvPr>
          <p:cNvCxnSpPr/>
          <p:nvPr/>
        </p:nvCxnSpPr>
        <p:spPr>
          <a:xfrm>
            <a:off x="460366" y="2718127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7" grpId="0" animBg="1"/>
      <p:bldP spid="52" grpId="0" animBg="1"/>
      <p:bldP spid="61" grpId="0" animBg="1"/>
      <p:bldP spid="62" grpId="0" animBg="1"/>
      <p:bldP spid="70" grpId="0" animBg="1"/>
      <p:bldP spid="7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107" name="Picture 16" descr="Libro, Libros, Libros De La Biblioteca">
            <a:extLst>
              <a:ext uri="{FF2B5EF4-FFF2-40B4-BE49-F238E27FC236}">
                <a16:creationId xmlns:a16="http://schemas.microsoft.com/office/drawing/2014/main" id="{1C8CDA91-CC98-4784-A0A1-80573605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4" y="2229859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Libro, Educación, Estante, Biblioteca">
            <a:extLst>
              <a:ext uri="{FF2B5EF4-FFF2-40B4-BE49-F238E27FC236}">
                <a16:creationId xmlns:a16="http://schemas.microsoft.com/office/drawing/2014/main" id="{C6CBDFF8-0193-47CB-A7F5-294D69C0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48" y="158822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EEB3E-A56C-448B-9215-157111A23E19}"/>
              </a:ext>
            </a:extLst>
          </p:cNvPr>
          <p:cNvSpPr txBox="1"/>
          <p:nvPr/>
        </p:nvSpPr>
        <p:spPr>
          <a:xfrm>
            <a:off x="3574515" y="1592647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979486" y="102577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9" name="Picture 6" descr="Naranja, Fruta, Comida, Mandarín, Agrios">
            <a:extLst>
              <a:ext uri="{FF2B5EF4-FFF2-40B4-BE49-F238E27FC236}">
                <a16:creationId xmlns:a16="http://schemas.microsoft.com/office/drawing/2014/main" id="{9D755A9A-EABA-0869-029B-5FE305DB1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457609" y="1071994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5BA6D1-AA32-36F4-FC57-A04DE4ACCA27}"/>
              </a:ext>
            </a:extLst>
          </p:cNvPr>
          <p:cNvSpPr txBox="1"/>
          <p:nvPr/>
        </p:nvSpPr>
        <p:spPr>
          <a:xfrm>
            <a:off x="986738" y="533603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A345C8-D29C-6388-EE73-D614967B46F4}"/>
              </a:ext>
            </a:extLst>
          </p:cNvPr>
          <p:cNvSpPr txBox="1"/>
          <p:nvPr/>
        </p:nvSpPr>
        <p:spPr>
          <a:xfrm>
            <a:off x="6298105" y="52631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pic>
        <p:nvPicPr>
          <p:cNvPr id="32" name="Picture 16" descr="Libro, Libros, Libros De La Biblioteca">
            <a:extLst>
              <a:ext uri="{FF2B5EF4-FFF2-40B4-BE49-F238E27FC236}">
                <a16:creationId xmlns:a16="http://schemas.microsoft.com/office/drawing/2014/main" id="{C9BD7884-BABB-7790-66E5-A3BAE02F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4" y="4787178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Libro, Educación, Estante, Biblioteca">
            <a:extLst>
              <a:ext uri="{FF2B5EF4-FFF2-40B4-BE49-F238E27FC236}">
                <a16:creationId xmlns:a16="http://schemas.microsoft.com/office/drawing/2014/main" id="{D7A3BA28-2352-E644-3CB2-47F96F67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55" y="4196282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Libro, Libros, Libros De La Biblioteca">
            <a:extLst>
              <a:ext uri="{FF2B5EF4-FFF2-40B4-BE49-F238E27FC236}">
                <a16:creationId xmlns:a16="http://schemas.microsoft.com/office/drawing/2014/main" id="{DE1040A5-8318-FDDD-CB97-78154E1B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4" y="2623882"/>
            <a:ext cx="557280" cy="5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Libro, Educación, Estante, Biblioteca">
            <a:extLst>
              <a:ext uri="{FF2B5EF4-FFF2-40B4-BE49-F238E27FC236}">
                <a16:creationId xmlns:a16="http://schemas.microsoft.com/office/drawing/2014/main" id="{F220649A-FB5B-C973-0A70-675028FC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2" y="1733767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Libro, Libros, Libros De La Biblioteca">
            <a:extLst>
              <a:ext uri="{FF2B5EF4-FFF2-40B4-BE49-F238E27FC236}">
                <a16:creationId xmlns:a16="http://schemas.microsoft.com/office/drawing/2014/main" id="{50016EC2-EC2C-4DF0-FCA7-70076284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62" y="4317371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Libro, Educación, Estante, Biblioteca">
            <a:extLst>
              <a:ext uri="{FF2B5EF4-FFF2-40B4-BE49-F238E27FC236}">
                <a16:creationId xmlns:a16="http://schemas.microsoft.com/office/drawing/2014/main" id="{5C8A05A1-DFF2-15A2-D556-D09B1386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6" y="3675736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4672C51-E51B-5112-8838-686CEBEDA472}"/>
              </a:ext>
            </a:extLst>
          </p:cNvPr>
          <p:cNvSpPr txBox="1"/>
          <p:nvPr/>
        </p:nvSpPr>
        <p:spPr>
          <a:xfrm>
            <a:off x="4590619" y="3665654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68" name="Picture 6" descr="Naranja, Fruta, Comida, Mandarín, Agrios">
            <a:extLst>
              <a:ext uri="{FF2B5EF4-FFF2-40B4-BE49-F238E27FC236}">
                <a16:creationId xmlns:a16="http://schemas.microsoft.com/office/drawing/2014/main" id="{B50E34C2-7E55-B125-618C-B12262963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4068742" y="3711876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TextBox 7168">
            <a:extLst>
              <a:ext uri="{FF2B5EF4-FFF2-40B4-BE49-F238E27FC236}">
                <a16:creationId xmlns:a16="http://schemas.microsoft.com/office/drawing/2014/main" id="{E48FD148-10B2-7DC6-BDB6-68236B212C4D}"/>
              </a:ext>
            </a:extLst>
          </p:cNvPr>
          <p:cNvSpPr txBox="1"/>
          <p:nvPr/>
        </p:nvSpPr>
        <p:spPr>
          <a:xfrm>
            <a:off x="10641674" y="260058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1" name="Picture 6" descr="Naranja, Fruta, Comida, Mandarín, Agrios">
            <a:extLst>
              <a:ext uri="{FF2B5EF4-FFF2-40B4-BE49-F238E27FC236}">
                <a16:creationId xmlns:a16="http://schemas.microsoft.com/office/drawing/2014/main" id="{B8DEC198-E5D9-D82D-AF37-71B0AEA18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376896" y="261877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7172">
            <a:extLst>
              <a:ext uri="{FF2B5EF4-FFF2-40B4-BE49-F238E27FC236}">
                <a16:creationId xmlns:a16="http://schemas.microsoft.com/office/drawing/2014/main" id="{785E5524-EF1E-540D-1D84-A9F81B245A70}"/>
              </a:ext>
            </a:extLst>
          </p:cNvPr>
          <p:cNvSpPr txBox="1"/>
          <p:nvPr/>
        </p:nvSpPr>
        <p:spPr>
          <a:xfrm>
            <a:off x="7952910" y="505150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4" name="Picture 6" descr="Naranja, Fruta, Comida, Mandarín, Agrios">
            <a:extLst>
              <a:ext uri="{FF2B5EF4-FFF2-40B4-BE49-F238E27FC236}">
                <a16:creationId xmlns:a16="http://schemas.microsoft.com/office/drawing/2014/main" id="{9A796114-76B8-60D5-BB30-BE89FD51F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7688132" y="506969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Box 7174">
            <a:extLst>
              <a:ext uri="{FF2B5EF4-FFF2-40B4-BE49-F238E27FC236}">
                <a16:creationId xmlns:a16="http://schemas.microsoft.com/office/drawing/2014/main" id="{2EDCE08E-717E-A56E-5202-1B95015E8DA7}"/>
              </a:ext>
            </a:extLst>
          </p:cNvPr>
          <p:cNvSpPr txBox="1"/>
          <p:nvPr/>
        </p:nvSpPr>
        <p:spPr>
          <a:xfrm>
            <a:off x="7887045" y="281968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7" name="Picture 6" descr="Naranja, Fruta, Comida, Mandarín, Agrios">
            <a:extLst>
              <a:ext uri="{FF2B5EF4-FFF2-40B4-BE49-F238E27FC236}">
                <a16:creationId xmlns:a16="http://schemas.microsoft.com/office/drawing/2014/main" id="{E64E25DB-9148-74CD-7266-F1E4842F2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7622267" y="2837870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Box 7178">
            <a:extLst>
              <a:ext uri="{FF2B5EF4-FFF2-40B4-BE49-F238E27FC236}">
                <a16:creationId xmlns:a16="http://schemas.microsoft.com/office/drawing/2014/main" id="{7C107D04-1293-4ECF-58BC-DFB6C1864BE7}"/>
              </a:ext>
            </a:extLst>
          </p:cNvPr>
          <p:cNvSpPr txBox="1"/>
          <p:nvPr/>
        </p:nvSpPr>
        <p:spPr>
          <a:xfrm>
            <a:off x="10484772" y="3714134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1" name="Picture 6" descr="Naranja, Fruta, Comida, Mandarín, Agrios">
            <a:extLst>
              <a:ext uri="{FF2B5EF4-FFF2-40B4-BE49-F238E27FC236}">
                <a16:creationId xmlns:a16="http://schemas.microsoft.com/office/drawing/2014/main" id="{4593D904-1DBD-6731-4ED2-A34E09825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219994" y="3732317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TextBox 7182">
            <a:extLst>
              <a:ext uri="{FF2B5EF4-FFF2-40B4-BE49-F238E27FC236}">
                <a16:creationId xmlns:a16="http://schemas.microsoft.com/office/drawing/2014/main" id="{1A18AFBD-65BB-8544-BC9D-4C8C78B1E4B3}"/>
              </a:ext>
            </a:extLst>
          </p:cNvPr>
          <p:cNvSpPr txBox="1"/>
          <p:nvPr/>
        </p:nvSpPr>
        <p:spPr>
          <a:xfrm>
            <a:off x="5361872" y="1314489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5" name="Picture 6" descr="Naranja, Fruta, Comida, Mandarín, Agrios">
            <a:extLst>
              <a:ext uri="{FF2B5EF4-FFF2-40B4-BE49-F238E27FC236}">
                <a16:creationId xmlns:a16="http://schemas.microsoft.com/office/drawing/2014/main" id="{A56D23AE-9860-DE0A-3B5D-F2D2AAB54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097094" y="133267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TextBox 7186">
            <a:extLst>
              <a:ext uri="{FF2B5EF4-FFF2-40B4-BE49-F238E27FC236}">
                <a16:creationId xmlns:a16="http://schemas.microsoft.com/office/drawing/2014/main" id="{104F81C7-1ADE-FA30-0E28-C56511118431}"/>
              </a:ext>
            </a:extLst>
          </p:cNvPr>
          <p:cNvSpPr txBox="1"/>
          <p:nvPr/>
        </p:nvSpPr>
        <p:spPr>
          <a:xfrm>
            <a:off x="1296470" y="4913893"/>
            <a:ext cx="52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9" name="Picture 6" descr="Naranja, Fruta, Comida, Mandarín, Agrios">
            <a:extLst>
              <a:ext uri="{FF2B5EF4-FFF2-40B4-BE49-F238E27FC236}">
                <a16:creationId xmlns:a16="http://schemas.microsoft.com/office/drawing/2014/main" id="{D23D4BD3-7016-B634-BEC6-6F69C4EB9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31692" y="4932076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esa, Muebles, De Madera, Mesa, Mesa">
            <a:extLst>
              <a:ext uri="{FF2B5EF4-FFF2-40B4-BE49-F238E27FC236}">
                <a16:creationId xmlns:a16="http://schemas.microsoft.com/office/drawing/2014/main" id="{BF68D48F-2FCD-8F9F-6B91-C654CDC9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395" y="4046765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" descr="Mesa, Muebles, De Madera, Mesa, Mesa">
            <a:extLst>
              <a:ext uri="{FF2B5EF4-FFF2-40B4-BE49-F238E27FC236}">
                <a16:creationId xmlns:a16="http://schemas.microsoft.com/office/drawing/2014/main" id="{B032C338-0E0A-383E-3067-3EED64DE3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629" y="3519190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" descr="Mesa, Muebles, De Madera, Mesa, Mesa">
            <a:extLst>
              <a:ext uri="{FF2B5EF4-FFF2-40B4-BE49-F238E27FC236}">
                <a16:creationId xmlns:a16="http://schemas.microsoft.com/office/drawing/2014/main" id="{0BF5942D-19AD-7E19-D959-A9853A49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1063" y="3822043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" descr="Mesa, Muebles, De Madera, Mesa, Mesa">
            <a:extLst>
              <a:ext uri="{FF2B5EF4-FFF2-40B4-BE49-F238E27FC236}">
                <a16:creationId xmlns:a16="http://schemas.microsoft.com/office/drawing/2014/main" id="{D4EF1D20-86F1-A4C0-4AC7-0BAEB512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0640" y="232355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" descr="Mesa, Muebles, De Madera, Mesa, Mesa">
            <a:extLst>
              <a:ext uri="{FF2B5EF4-FFF2-40B4-BE49-F238E27FC236}">
                <a16:creationId xmlns:a16="http://schemas.microsoft.com/office/drawing/2014/main" id="{BE340CBD-E7D2-742E-7279-932A2721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7745" y="180955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" descr="Mesa, Muebles, De Madera, Mesa, Mesa">
            <a:extLst>
              <a:ext uri="{FF2B5EF4-FFF2-40B4-BE49-F238E27FC236}">
                <a16:creationId xmlns:a16="http://schemas.microsoft.com/office/drawing/2014/main" id="{B731D13C-04DC-C42C-D5B4-D6F85B9D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9308" y="209882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" descr="Mesa, Muebles, De Madera, Mesa, Mesa">
            <a:extLst>
              <a:ext uri="{FF2B5EF4-FFF2-40B4-BE49-F238E27FC236}">
                <a16:creationId xmlns:a16="http://schemas.microsoft.com/office/drawing/2014/main" id="{89B62212-D0D3-F5C6-3363-E20C086B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719" y="2723735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2" descr="Mesa, Muebles, De Madera, Mesa, Mesa">
            <a:extLst>
              <a:ext uri="{FF2B5EF4-FFF2-40B4-BE49-F238E27FC236}">
                <a16:creationId xmlns:a16="http://schemas.microsoft.com/office/drawing/2014/main" id="{56EFAEED-4DED-8C68-DBBD-897A75A5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7824" y="220973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2" descr="Mesa, Muebles, De Madera, Mesa, Mesa">
            <a:extLst>
              <a:ext uri="{FF2B5EF4-FFF2-40B4-BE49-F238E27FC236}">
                <a16:creationId xmlns:a16="http://schemas.microsoft.com/office/drawing/2014/main" id="{A5F2DC11-5579-E115-ED42-2328F4E8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9387" y="249901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2" descr="Mesa, Muebles, De Madera, Mesa, Mesa">
            <a:extLst>
              <a:ext uri="{FF2B5EF4-FFF2-40B4-BE49-F238E27FC236}">
                <a16:creationId xmlns:a16="http://schemas.microsoft.com/office/drawing/2014/main" id="{FA2A5427-FA6E-F915-1011-6C4CCCDE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1906" y="2127428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2" descr="Mesa, Muebles, De Madera, Mesa, Mesa">
            <a:extLst>
              <a:ext uri="{FF2B5EF4-FFF2-40B4-BE49-F238E27FC236}">
                <a16:creationId xmlns:a16="http://schemas.microsoft.com/office/drawing/2014/main" id="{6D0F22FA-BD82-DF4A-4771-8C03AB01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9011" y="1613430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2" descr="Mesa, Muebles, De Madera, Mesa, Mesa">
            <a:extLst>
              <a:ext uri="{FF2B5EF4-FFF2-40B4-BE49-F238E27FC236}">
                <a16:creationId xmlns:a16="http://schemas.microsoft.com/office/drawing/2014/main" id="{5AA939B0-B54C-841B-DF43-62B8743F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0574" y="190270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2" descr="Mesa, Muebles, De Madera, Mesa, Mesa">
            <a:extLst>
              <a:ext uri="{FF2B5EF4-FFF2-40B4-BE49-F238E27FC236}">
                <a16:creationId xmlns:a16="http://schemas.microsoft.com/office/drawing/2014/main" id="{2BD1387C-8F57-3E9A-1959-51B39719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9010" y="1333033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2" descr="Mesa, Muebles, De Madera, Mesa, Mesa">
            <a:extLst>
              <a:ext uri="{FF2B5EF4-FFF2-40B4-BE49-F238E27FC236}">
                <a16:creationId xmlns:a16="http://schemas.microsoft.com/office/drawing/2014/main" id="{5F611389-8DE1-DC08-7A8B-E46B8812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7667" y="520718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2" descr="Mesa, Muebles, De Madera, Mesa, Mesa">
            <a:extLst>
              <a:ext uri="{FF2B5EF4-FFF2-40B4-BE49-F238E27FC236}">
                <a16:creationId xmlns:a16="http://schemas.microsoft.com/office/drawing/2014/main" id="{4FF233B4-02E0-6BD0-BA0F-A8456FEB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4772" y="469319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2" descr="Mesa, Muebles, De Madera, Mesa, Mesa">
            <a:extLst>
              <a:ext uri="{FF2B5EF4-FFF2-40B4-BE49-F238E27FC236}">
                <a16:creationId xmlns:a16="http://schemas.microsoft.com/office/drawing/2014/main" id="{B97E330A-1347-C5DE-E931-ECAEAC5B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6335" y="498246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2" descr="Mesa, Muebles, De Madera, Mesa, Mesa">
            <a:extLst>
              <a:ext uri="{FF2B5EF4-FFF2-40B4-BE49-F238E27FC236}">
                <a16:creationId xmlns:a16="http://schemas.microsoft.com/office/drawing/2014/main" id="{B2C3D16B-D181-1174-0129-845F458E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4771" y="4412794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2" descr="Mesa, Muebles, De Madera, Mesa, Mesa">
            <a:extLst>
              <a:ext uri="{FF2B5EF4-FFF2-40B4-BE49-F238E27FC236}">
                <a16:creationId xmlns:a16="http://schemas.microsoft.com/office/drawing/2014/main" id="{A3DD4D8C-F4EE-426C-DF32-3CB04E0A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1728" y="400415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2" descr="Mesa, Muebles, De Madera, Mesa, Mesa">
            <a:extLst>
              <a:ext uri="{FF2B5EF4-FFF2-40B4-BE49-F238E27FC236}">
                <a16:creationId xmlns:a16="http://schemas.microsoft.com/office/drawing/2014/main" id="{7E393EAB-3830-F176-C1D0-CB2AB69E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7992" y="462152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2" descr="Mesa, Muebles, De Madera, Mesa, Mesa">
            <a:extLst>
              <a:ext uri="{FF2B5EF4-FFF2-40B4-BE49-F238E27FC236}">
                <a16:creationId xmlns:a16="http://schemas.microsoft.com/office/drawing/2014/main" id="{8B2842B5-1984-7159-E916-2C55A6D9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9555" y="4910802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1" name="Picture 2" descr="Mesa, Muebles, De Madera, Mesa, Mesa">
            <a:extLst>
              <a:ext uri="{FF2B5EF4-FFF2-40B4-BE49-F238E27FC236}">
                <a16:creationId xmlns:a16="http://schemas.microsoft.com/office/drawing/2014/main" id="{9BDBF7EC-4793-4B41-79F6-C75E07C8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7991" y="4341129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2" descr="Mesa, Muebles, De Madera, Mesa, Mesa">
            <a:extLst>
              <a:ext uri="{FF2B5EF4-FFF2-40B4-BE49-F238E27FC236}">
                <a16:creationId xmlns:a16="http://schemas.microsoft.com/office/drawing/2014/main" id="{D84086F8-B6BA-8292-4DAD-7091388D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426" y="421120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3" name="Picture 2" descr="Mesa, Muebles, De Madera, Mesa, Mesa">
            <a:extLst>
              <a:ext uri="{FF2B5EF4-FFF2-40B4-BE49-F238E27FC236}">
                <a16:creationId xmlns:a16="http://schemas.microsoft.com/office/drawing/2014/main" id="{4221162E-1178-BD49-8D9D-020A48B0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7831" y="3849305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2" descr="Mesa, Muebles, De Madera, Mesa, Mesa">
            <a:extLst>
              <a:ext uri="{FF2B5EF4-FFF2-40B4-BE49-F238E27FC236}">
                <a16:creationId xmlns:a16="http://schemas.microsoft.com/office/drawing/2014/main" id="{ABE0C715-D367-A53C-C41A-70EDC77F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394" y="413858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2" descr="Mesa, Muebles, De Madera, Mesa, Mesa">
            <a:extLst>
              <a:ext uri="{FF2B5EF4-FFF2-40B4-BE49-F238E27FC236}">
                <a16:creationId xmlns:a16="http://schemas.microsoft.com/office/drawing/2014/main" id="{4DE45B43-3B6C-8CA0-B1C7-24E645EE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7830" y="3568908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gla, Derecho, Borde, Herramienta">
            <a:extLst>
              <a:ext uri="{FF2B5EF4-FFF2-40B4-BE49-F238E27FC236}">
                <a16:creationId xmlns:a16="http://schemas.microsoft.com/office/drawing/2014/main" id="{86CFC1AD-C5D7-847A-803B-AB1161BE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747" y="118734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" descr="Regla, Derecho, Borde, Herramienta">
            <a:extLst>
              <a:ext uri="{FF2B5EF4-FFF2-40B4-BE49-F238E27FC236}">
                <a16:creationId xmlns:a16="http://schemas.microsoft.com/office/drawing/2014/main" id="{906C36D0-3295-3997-6815-A33C39A6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746" y="1403059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" descr="Regla, Derecho, Borde, Herramienta">
            <a:extLst>
              <a:ext uri="{FF2B5EF4-FFF2-40B4-BE49-F238E27FC236}">
                <a16:creationId xmlns:a16="http://schemas.microsoft.com/office/drawing/2014/main" id="{7B24DE37-06B5-6FC7-C014-875FFA42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1660" y="4549438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4" descr="Regla, Derecho, Borde, Herramienta">
            <a:extLst>
              <a:ext uri="{FF2B5EF4-FFF2-40B4-BE49-F238E27FC236}">
                <a16:creationId xmlns:a16="http://schemas.microsoft.com/office/drawing/2014/main" id="{AB825CE5-4111-DB1E-32CF-68B7EFD1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0917" y="4741800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9" name="Picture 4" descr="Regla, Derecho, Borde, Herramienta">
            <a:extLst>
              <a:ext uri="{FF2B5EF4-FFF2-40B4-BE49-F238E27FC236}">
                <a16:creationId xmlns:a16="http://schemas.microsoft.com/office/drawing/2014/main" id="{6CBE3C8B-008B-4036-80E5-746C704E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211" y="2530343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4" descr="Regla, Derecho, Borde, Herramienta">
            <a:extLst>
              <a:ext uri="{FF2B5EF4-FFF2-40B4-BE49-F238E27FC236}">
                <a16:creationId xmlns:a16="http://schemas.microsoft.com/office/drawing/2014/main" id="{F8C2BD9D-3913-03FC-679C-07B16997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210" y="274605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1" name="Picture 4" descr="Regla, Derecho, Borde, Herramienta">
            <a:extLst>
              <a:ext uri="{FF2B5EF4-FFF2-40B4-BE49-F238E27FC236}">
                <a16:creationId xmlns:a16="http://schemas.microsoft.com/office/drawing/2014/main" id="{8050AFF6-3F3A-C867-5E24-416E6609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9024" y="279587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4" descr="Regla, Derecho, Borde, Herramienta">
            <a:extLst>
              <a:ext uri="{FF2B5EF4-FFF2-40B4-BE49-F238E27FC236}">
                <a16:creationId xmlns:a16="http://schemas.microsoft.com/office/drawing/2014/main" id="{C6C4C00A-7383-D838-E672-FD79DD5C0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413" y="2772661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3" name="Picture 4" descr="Regla, Derecho, Borde, Herramienta">
            <a:extLst>
              <a:ext uri="{FF2B5EF4-FFF2-40B4-BE49-F238E27FC236}">
                <a16:creationId xmlns:a16="http://schemas.microsoft.com/office/drawing/2014/main" id="{45801EA9-1577-97DF-D85D-EECB3383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3449" y="4104572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4" name="Picture 4" descr="Regla, Derecho, Borde, Herramienta">
            <a:extLst>
              <a:ext uri="{FF2B5EF4-FFF2-40B4-BE49-F238E27FC236}">
                <a16:creationId xmlns:a16="http://schemas.microsoft.com/office/drawing/2014/main" id="{0022FECF-61A4-A92E-E734-BAF6D83A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2066" y="4993492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5" name="Picture 4" descr="Regla, Derecho, Borde, Herramienta">
            <a:extLst>
              <a:ext uri="{FF2B5EF4-FFF2-40B4-BE49-F238E27FC236}">
                <a16:creationId xmlns:a16="http://schemas.microsoft.com/office/drawing/2014/main" id="{BF177BB9-517B-0605-EC71-85F09C73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2218" y="3710603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4" descr="Regla, Derecho, Borde, Herramienta">
            <a:extLst>
              <a:ext uri="{FF2B5EF4-FFF2-40B4-BE49-F238E27FC236}">
                <a16:creationId xmlns:a16="http://schemas.microsoft.com/office/drawing/2014/main" id="{63E1AE31-274D-15BE-21B6-7F54F374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9359" y="348389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4" descr="Regla, Derecho, Borde, Herramienta">
            <a:extLst>
              <a:ext uri="{FF2B5EF4-FFF2-40B4-BE49-F238E27FC236}">
                <a16:creationId xmlns:a16="http://schemas.microsoft.com/office/drawing/2014/main" id="{19D9AEF5-E613-EB1B-F560-C4B55698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0547" flipH="1">
            <a:off x="9730842" y="1512189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nta En Maceta, Flor, Planta, Florero">
            <a:extLst>
              <a:ext uri="{FF2B5EF4-FFF2-40B4-BE49-F238E27FC236}">
                <a16:creationId xmlns:a16="http://schemas.microsoft.com/office/drawing/2014/main" id="{33ACB3BE-8F0E-7E00-97C2-9D74DE1A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29" y="4878019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" descr="Planta En Maceta, Flor, Planta, Florero">
            <a:extLst>
              <a:ext uri="{FF2B5EF4-FFF2-40B4-BE49-F238E27FC236}">
                <a16:creationId xmlns:a16="http://schemas.microsoft.com/office/drawing/2014/main" id="{0746E034-21CA-28DB-C70F-6FA7747A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05" y="4507596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" descr="Planta En Maceta, Flor, Planta, Florero">
            <a:extLst>
              <a:ext uri="{FF2B5EF4-FFF2-40B4-BE49-F238E27FC236}">
                <a16:creationId xmlns:a16="http://schemas.microsoft.com/office/drawing/2014/main" id="{9F74E4B8-9182-AC92-3E77-DD4250F8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05" y="1770931"/>
            <a:ext cx="875544" cy="5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" descr="Planta En Maceta, Flor, Planta, Florero">
            <a:extLst>
              <a:ext uri="{FF2B5EF4-FFF2-40B4-BE49-F238E27FC236}">
                <a16:creationId xmlns:a16="http://schemas.microsoft.com/office/drawing/2014/main" id="{F36578D0-447E-0462-0D88-8EB92900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98" y="2346371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" descr="Planta En Maceta, Flor, Planta, Florero">
            <a:extLst>
              <a:ext uri="{FF2B5EF4-FFF2-40B4-BE49-F238E27FC236}">
                <a16:creationId xmlns:a16="http://schemas.microsoft.com/office/drawing/2014/main" id="{EB085ADA-5FFA-46F5-F8A2-0146330C6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4119949" y="1057912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Planta En Maceta, Flor, Planta, Florero">
            <a:extLst>
              <a:ext uri="{FF2B5EF4-FFF2-40B4-BE49-F238E27FC236}">
                <a16:creationId xmlns:a16="http://schemas.microsoft.com/office/drawing/2014/main" id="{B67F4ABF-774B-3137-3D1B-23936E59F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546396" y="1922227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Planta En Maceta, Flor, Planta, Florero">
            <a:extLst>
              <a:ext uri="{FF2B5EF4-FFF2-40B4-BE49-F238E27FC236}">
                <a16:creationId xmlns:a16="http://schemas.microsoft.com/office/drawing/2014/main" id="{648554AF-1CF4-725C-5401-CECD57AAD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609163" y="2341184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Planta En Maceta, Flor, Planta, Florero">
            <a:extLst>
              <a:ext uri="{FF2B5EF4-FFF2-40B4-BE49-F238E27FC236}">
                <a16:creationId xmlns:a16="http://schemas.microsoft.com/office/drawing/2014/main" id="{4566A522-1400-6026-C9C0-F9D59A51C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730696" y="5287289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Planta En Maceta, Flor, Planta, Florero">
            <a:extLst>
              <a:ext uri="{FF2B5EF4-FFF2-40B4-BE49-F238E27FC236}">
                <a16:creationId xmlns:a16="http://schemas.microsoft.com/office/drawing/2014/main" id="{B21A4A7C-0974-E069-1722-1B43D87A0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9407479" y="2786413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Planta En Maceta, Flor, Planta, Florero">
            <a:extLst>
              <a:ext uri="{FF2B5EF4-FFF2-40B4-BE49-F238E27FC236}">
                <a16:creationId xmlns:a16="http://schemas.microsoft.com/office/drawing/2014/main" id="{D71892E2-B563-D763-708E-56DF7539F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963929" y="4565486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Sandwich, Comida, Embutido, Bocadillo">
            <a:extLst>
              <a:ext uri="{FF2B5EF4-FFF2-40B4-BE49-F238E27FC236}">
                <a16:creationId xmlns:a16="http://schemas.microsoft.com/office/drawing/2014/main" id="{BB88C3E7-1805-051C-F72C-25787A7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30" y="4325921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D7F29685-98F6-5F8D-B594-E3B555E0A8F4}"/>
              </a:ext>
            </a:extLst>
          </p:cNvPr>
          <p:cNvSpPr txBox="1"/>
          <p:nvPr/>
        </p:nvSpPr>
        <p:spPr>
          <a:xfrm>
            <a:off x="9177623" y="4124595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109" name="Picture 6" descr="Sandwich, Comida, Embutido, Bocadillo">
            <a:extLst>
              <a:ext uri="{FF2B5EF4-FFF2-40B4-BE49-F238E27FC236}">
                <a16:creationId xmlns:a16="http://schemas.microsoft.com/office/drawing/2014/main" id="{D0841C81-E572-E79A-7247-AE11C9B1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4" y="1164754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E21B129-E4DA-3F76-280C-39F189FC58A8}"/>
              </a:ext>
            </a:extLst>
          </p:cNvPr>
          <p:cNvSpPr txBox="1"/>
          <p:nvPr/>
        </p:nvSpPr>
        <p:spPr>
          <a:xfrm>
            <a:off x="10066057" y="963428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118" name="Picture 6" descr="Sandwich, Comida, Embutido, Bocadillo">
            <a:extLst>
              <a:ext uri="{FF2B5EF4-FFF2-40B4-BE49-F238E27FC236}">
                <a16:creationId xmlns:a16="http://schemas.microsoft.com/office/drawing/2014/main" id="{76579E93-81F4-B3A8-3650-FA5B9162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24" y="1289449"/>
            <a:ext cx="598250" cy="2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" name="TextBox 4095">
            <a:extLst>
              <a:ext uri="{FF2B5EF4-FFF2-40B4-BE49-F238E27FC236}">
                <a16:creationId xmlns:a16="http://schemas.microsoft.com/office/drawing/2014/main" id="{34DFCEF4-11ED-D619-561B-FED3F0E38FC2}"/>
              </a:ext>
            </a:extLst>
          </p:cNvPr>
          <p:cNvSpPr txBox="1"/>
          <p:nvPr/>
        </p:nvSpPr>
        <p:spPr>
          <a:xfrm>
            <a:off x="6887517" y="1037323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4097" name="Picture 6" descr="Sandwich, Comida, Embutido, Bocadillo">
            <a:extLst>
              <a:ext uri="{FF2B5EF4-FFF2-40B4-BE49-F238E27FC236}">
                <a16:creationId xmlns:a16="http://schemas.microsoft.com/office/drawing/2014/main" id="{2A12B240-4A4B-BD5F-2F6F-F8AA3044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62" y="1987113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Box 4098">
            <a:extLst>
              <a:ext uri="{FF2B5EF4-FFF2-40B4-BE49-F238E27FC236}">
                <a16:creationId xmlns:a16="http://schemas.microsoft.com/office/drawing/2014/main" id="{5241CB31-986D-8031-FD77-DE5FD4962A2D}"/>
              </a:ext>
            </a:extLst>
          </p:cNvPr>
          <p:cNvSpPr txBox="1"/>
          <p:nvPr/>
        </p:nvSpPr>
        <p:spPr>
          <a:xfrm>
            <a:off x="2483555" y="1785787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4101" name="Picture 6" descr="Sandwich, Comida, Embutido, Bocadillo">
            <a:extLst>
              <a:ext uri="{FF2B5EF4-FFF2-40B4-BE49-F238E27FC236}">
                <a16:creationId xmlns:a16="http://schemas.microsoft.com/office/drawing/2014/main" id="{95D3428A-0B22-6C79-43B3-5279A52C8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04" y="2303217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Box 4102">
            <a:extLst>
              <a:ext uri="{FF2B5EF4-FFF2-40B4-BE49-F238E27FC236}">
                <a16:creationId xmlns:a16="http://schemas.microsoft.com/office/drawing/2014/main" id="{5302EF7C-A3BC-C569-DF1F-34A011642E47}"/>
              </a:ext>
            </a:extLst>
          </p:cNvPr>
          <p:cNvSpPr txBox="1"/>
          <p:nvPr/>
        </p:nvSpPr>
        <p:spPr>
          <a:xfrm>
            <a:off x="5366497" y="217809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4" name="Picture 6" descr="Sandwich, Comida, Embutido, Bocadillo">
            <a:extLst>
              <a:ext uri="{FF2B5EF4-FFF2-40B4-BE49-F238E27FC236}">
                <a16:creationId xmlns:a16="http://schemas.microsoft.com/office/drawing/2014/main" id="{F5F87D6E-8D05-1A1E-4FEC-421E4C8B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421" y="3650042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TextBox 4104">
            <a:extLst>
              <a:ext uri="{FF2B5EF4-FFF2-40B4-BE49-F238E27FC236}">
                <a16:creationId xmlns:a16="http://schemas.microsoft.com/office/drawing/2014/main" id="{36A84451-EFF0-8CEF-9C81-225EC1FAB8B2}"/>
              </a:ext>
            </a:extLst>
          </p:cNvPr>
          <p:cNvSpPr txBox="1"/>
          <p:nvPr/>
        </p:nvSpPr>
        <p:spPr>
          <a:xfrm>
            <a:off x="7987214" y="352491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6" name="Picture 6" descr="Sandwich, Comida, Embutido, Bocadillo">
            <a:extLst>
              <a:ext uri="{FF2B5EF4-FFF2-40B4-BE49-F238E27FC236}">
                <a16:creationId xmlns:a16="http://schemas.microsoft.com/office/drawing/2014/main" id="{74E7AF6B-2097-F234-AE72-76EACC5B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50" y="5122346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Box 4106">
            <a:extLst>
              <a:ext uri="{FF2B5EF4-FFF2-40B4-BE49-F238E27FC236}">
                <a16:creationId xmlns:a16="http://schemas.microsoft.com/office/drawing/2014/main" id="{3D9F08CF-4CF5-8960-5F65-BD446EFA7DF2}"/>
              </a:ext>
            </a:extLst>
          </p:cNvPr>
          <p:cNvSpPr txBox="1"/>
          <p:nvPr/>
        </p:nvSpPr>
        <p:spPr>
          <a:xfrm>
            <a:off x="2129743" y="4997220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8" name="Picture 6" descr="Sandwich, Comida, Embutido, Bocadillo">
            <a:extLst>
              <a:ext uri="{FF2B5EF4-FFF2-40B4-BE49-F238E27FC236}">
                <a16:creationId xmlns:a16="http://schemas.microsoft.com/office/drawing/2014/main" id="{58FE78A8-ED42-D0FC-BB19-15CF99D9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25" y="4972783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ADCEFCC8-6748-39A1-0A96-AD61A9144475}"/>
              </a:ext>
            </a:extLst>
          </p:cNvPr>
          <p:cNvSpPr txBox="1"/>
          <p:nvPr/>
        </p:nvSpPr>
        <p:spPr>
          <a:xfrm>
            <a:off x="4555318" y="484765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10" name="Picture 20" descr="Libro, Educación, Estante, Biblioteca">
            <a:extLst>
              <a:ext uri="{FF2B5EF4-FFF2-40B4-BE49-F238E27FC236}">
                <a16:creationId xmlns:a16="http://schemas.microsoft.com/office/drawing/2014/main" id="{F70EAD33-E43A-F1E0-EB66-17E9F17D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02" y="3574813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20" descr="Libro, Educación, Estante, Biblioteca">
            <a:extLst>
              <a:ext uri="{FF2B5EF4-FFF2-40B4-BE49-F238E27FC236}">
                <a16:creationId xmlns:a16="http://schemas.microsoft.com/office/drawing/2014/main" id="{DF9B3944-24DB-4481-4C04-ECFDDB3C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2" y="1757157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20" descr="Libro, Educación, Estante, Biblioteca">
            <a:extLst>
              <a:ext uri="{FF2B5EF4-FFF2-40B4-BE49-F238E27FC236}">
                <a16:creationId xmlns:a16="http://schemas.microsoft.com/office/drawing/2014/main" id="{512A9E68-7177-65D1-B7E7-F6EE69B8C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1041394" y="1441423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20" descr="Libro, Educación, Estante, Biblioteca">
            <a:extLst>
              <a:ext uri="{FF2B5EF4-FFF2-40B4-BE49-F238E27FC236}">
                <a16:creationId xmlns:a16="http://schemas.microsoft.com/office/drawing/2014/main" id="{D9CD6BF7-E5D9-A5A7-0AAA-B584296B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61" y="120958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20" descr="Libro, Educación, Estante, Biblioteca">
            <a:extLst>
              <a:ext uri="{FF2B5EF4-FFF2-40B4-BE49-F238E27FC236}">
                <a16:creationId xmlns:a16="http://schemas.microsoft.com/office/drawing/2014/main" id="{768E5653-3979-99CF-AD97-1AECDD34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7404363" y="893850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2" descr="Mesa, Muebles, De Madera, Mesa, Mesa">
            <a:extLst>
              <a:ext uri="{FF2B5EF4-FFF2-40B4-BE49-F238E27FC236}">
                <a16:creationId xmlns:a16="http://schemas.microsoft.com/office/drawing/2014/main" id="{BA1E02AE-83F4-CDFE-4443-D96387F5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08" y="2158082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" descr="Mesa, Muebles, De Madera, Mesa, Mesa">
            <a:extLst>
              <a:ext uri="{FF2B5EF4-FFF2-40B4-BE49-F238E27FC236}">
                <a16:creationId xmlns:a16="http://schemas.microsoft.com/office/drawing/2014/main" id="{1AC5DB4D-1313-9D7A-7BBC-3304214A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036" y="393590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" descr="Mesa, Muebles, De Madera, Mesa, Mesa">
            <a:extLst>
              <a:ext uri="{FF2B5EF4-FFF2-40B4-BE49-F238E27FC236}">
                <a16:creationId xmlns:a16="http://schemas.microsoft.com/office/drawing/2014/main" id="{BF027B5A-A9F6-8C5A-7D1A-076BDCFC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8383" y="445699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" descr="Mesa, Muebles, De Madera, Mesa, Mesa">
            <a:extLst>
              <a:ext uri="{FF2B5EF4-FFF2-40B4-BE49-F238E27FC236}">
                <a16:creationId xmlns:a16="http://schemas.microsoft.com/office/drawing/2014/main" id="{2DBCD68F-EC0F-B6F0-4551-901A8AB6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230" y="4856788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0" descr="Libro, Educación, Estante, Biblioteca">
            <a:extLst>
              <a:ext uri="{FF2B5EF4-FFF2-40B4-BE49-F238E27FC236}">
                <a16:creationId xmlns:a16="http://schemas.microsoft.com/office/drawing/2014/main" id="{FBBC7A92-98B0-7514-CAD8-8F1ACF90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52" y="4018260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0" descr="Libro, Educación, Estante, Biblioteca">
            <a:extLst>
              <a:ext uri="{FF2B5EF4-FFF2-40B4-BE49-F238E27FC236}">
                <a16:creationId xmlns:a16="http://schemas.microsoft.com/office/drawing/2014/main" id="{71BC6CA1-146A-84E0-3D20-E0BDD254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7000745" y="3715521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0" descr="Libro, Educación, Estante, Biblioteca">
            <a:extLst>
              <a:ext uri="{FF2B5EF4-FFF2-40B4-BE49-F238E27FC236}">
                <a16:creationId xmlns:a16="http://schemas.microsoft.com/office/drawing/2014/main" id="{38B45F13-570E-0472-0A2C-449EBD67E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9515508" y="4300964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TextBox 4121">
            <a:extLst>
              <a:ext uri="{FF2B5EF4-FFF2-40B4-BE49-F238E27FC236}">
                <a16:creationId xmlns:a16="http://schemas.microsoft.com/office/drawing/2014/main" id="{CB3BE2F0-DC3F-67DD-EA5A-E2EF0EA3CDDE}"/>
              </a:ext>
            </a:extLst>
          </p:cNvPr>
          <p:cNvSpPr txBox="1"/>
          <p:nvPr/>
        </p:nvSpPr>
        <p:spPr>
          <a:xfrm>
            <a:off x="8751332" y="1132912"/>
            <a:ext cx="38904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631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3030</Words>
  <Application>Microsoft Office PowerPoint</Application>
  <PresentationFormat>Widescreen</PresentationFormat>
  <Paragraphs>546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Roboto</vt:lpstr>
      <vt:lpstr>Segoe Print</vt:lpstr>
      <vt:lpstr>Office Theme</vt:lpstr>
      <vt:lpstr>Saying what I and others do</vt:lpstr>
      <vt:lpstr>Follow up 1 </vt:lpstr>
      <vt:lpstr>Follow up 2: </vt:lpstr>
      <vt:lpstr>Follow up 3: </vt:lpstr>
      <vt:lpstr>Follow up 4 </vt:lpstr>
      <vt:lpstr>Follow up 5: </vt:lpstr>
      <vt:lpstr>Follow up 5: </vt:lpstr>
      <vt:lpstr>Follow up extra : </vt:lpstr>
      <vt:lpstr>handout follow up 5 (cards)</vt:lpstr>
      <vt:lpstr>handout follow up 5 (cards)</vt:lpstr>
      <vt:lpstr>Follow up [extra] : </vt:lpstr>
      <vt:lpstr>¡adiós!</vt:lpstr>
      <vt:lpstr>Follow up [extra]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30</cp:revision>
  <dcterms:created xsi:type="dcterms:W3CDTF">2022-01-09T12:56:32Z</dcterms:created>
  <dcterms:modified xsi:type="dcterms:W3CDTF">2024-03-27T04:50:00Z</dcterms:modified>
</cp:coreProperties>
</file>