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383" r:id="rId2"/>
    <p:sldId id="382" r:id="rId3"/>
    <p:sldId id="258" r:id="rId4"/>
    <p:sldId id="539" r:id="rId5"/>
    <p:sldId id="966" r:id="rId6"/>
    <p:sldId id="564" r:id="rId7"/>
    <p:sldId id="785" r:id="rId8"/>
    <p:sldId id="967" r:id="rId9"/>
    <p:sldId id="968" r:id="rId10"/>
    <p:sldId id="969" r:id="rId11"/>
    <p:sldId id="970" r:id="rId12"/>
    <p:sldId id="971" r:id="rId13"/>
    <p:sldId id="779" r:id="rId14"/>
    <p:sldId id="973" r:id="rId15"/>
    <p:sldId id="976" r:id="rId16"/>
    <p:sldId id="974" r:id="rId17"/>
    <p:sldId id="975" r:id="rId18"/>
    <p:sldId id="977" r:id="rId19"/>
    <p:sldId id="27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8522"/>
    <a:srgbClr val="FFCCFF"/>
    <a:srgbClr val="996633"/>
    <a:srgbClr val="C2E49C"/>
    <a:srgbClr val="FFFFFF"/>
    <a:srgbClr val="EDEDED"/>
    <a:srgbClr val="FF0066"/>
    <a:srgbClr val="68D5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BAFF37-E160-4139-B768-F48F3757B2BC}" v="66" dt="2023-02-08T18:41:49.9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50370" autoAdjust="0"/>
  </p:normalViewPr>
  <p:slideViewPr>
    <p:cSldViewPr snapToGrid="0">
      <p:cViewPr varScale="1">
        <p:scale>
          <a:sx n="40" d="100"/>
          <a:sy n="40" d="100"/>
        </p:scale>
        <p:origin x="77" y="24"/>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a Vázquez-Valero" userId="3a0e46d7-2099-40af-a155-aa45b68bfff3" providerId="ADAL" clId="{E76F83E0-796D-4917-AA04-B532177E59ED}"/>
    <pc:docChg chg="custSel addSld delSld modSld">
      <pc:chgData name="Paula Vázquez-Valero" userId="3a0e46d7-2099-40af-a155-aa45b68bfff3" providerId="ADAL" clId="{E76F83E0-796D-4917-AA04-B532177E59ED}" dt="2022-11-25T15:39:16.098" v="188" actId="20577"/>
      <pc:docMkLst>
        <pc:docMk/>
      </pc:docMkLst>
      <pc:sldChg chg="addSp delSp modSp mod modAnim">
        <pc:chgData name="Paula Vázquez-Valero" userId="3a0e46d7-2099-40af-a155-aa45b68bfff3" providerId="ADAL" clId="{E76F83E0-796D-4917-AA04-B532177E59ED}" dt="2022-11-25T15:23:37.752" v="18" actId="14100"/>
        <pc:sldMkLst>
          <pc:docMk/>
          <pc:sldMk cId="1241752210" sldId="539"/>
        </pc:sldMkLst>
        <pc:spChg chg="add mod">
          <ac:chgData name="Paula Vázquez-Valero" userId="3a0e46d7-2099-40af-a155-aa45b68bfff3" providerId="ADAL" clId="{E76F83E0-796D-4917-AA04-B532177E59ED}" dt="2022-11-25T15:23:37.752" v="18" actId="14100"/>
          <ac:spMkLst>
            <pc:docMk/>
            <pc:sldMk cId="1241752210" sldId="539"/>
            <ac:spMk id="4" creationId="{987B26C6-CC37-7820-C3D7-09211575802D}"/>
          </ac:spMkLst>
        </pc:spChg>
        <pc:spChg chg="del mod">
          <ac:chgData name="Paula Vázquez-Valero" userId="3a0e46d7-2099-40af-a155-aa45b68bfff3" providerId="ADAL" clId="{E76F83E0-796D-4917-AA04-B532177E59ED}" dt="2022-11-25T15:23:22.466" v="2" actId="478"/>
          <ac:spMkLst>
            <pc:docMk/>
            <pc:sldMk cId="1241752210" sldId="539"/>
            <ac:spMk id="59" creationId="{458A639C-C7E8-4AD3-817F-7ADE79C0D21C}"/>
          </ac:spMkLst>
        </pc:spChg>
        <pc:picChg chg="add mod">
          <ac:chgData name="Paula Vázquez-Valero" userId="3a0e46d7-2099-40af-a155-aa45b68bfff3" providerId="ADAL" clId="{E76F83E0-796D-4917-AA04-B532177E59ED}" dt="2022-11-25T15:23:19.519" v="0"/>
          <ac:picMkLst>
            <pc:docMk/>
            <pc:sldMk cId="1241752210" sldId="539"/>
            <ac:picMk id="2" creationId="{4FD3B167-C79E-84DC-6113-855E1A0975CE}"/>
          </ac:picMkLst>
        </pc:picChg>
      </pc:sldChg>
      <pc:sldChg chg="modSp">
        <pc:chgData name="Paula Vázquez-Valero" userId="3a0e46d7-2099-40af-a155-aa45b68bfff3" providerId="ADAL" clId="{E76F83E0-796D-4917-AA04-B532177E59ED}" dt="2022-11-25T15:38:36.591" v="165" actId="20577"/>
        <pc:sldMkLst>
          <pc:docMk/>
          <pc:sldMk cId="1071985435" sldId="564"/>
        </pc:sldMkLst>
        <pc:spChg chg="mod">
          <ac:chgData name="Paula Vázquez-Valero" userId="3a0e46d7-2099-40af-a155-aa45b68bfff3" providerId="ADAL" clId="{E76F83E0-796D-4917-AA04-B532177E59ED}" dt="2022-11-25T15:38:03.654" v="133" actId="20577"/>
          <ac:spMkLst>
            <pc:docMk/>
            <pc:sldMk cId="1071985435" sldId="564"/>
            <ac:spMk id="23" creationId="{385D9D02-2670-4BA7-B3E6-CC60F3C14EE5}"/>
          </ac:spMkLst>
        </pc:spChg>
        <pc:spChg chg="mod">
          <ac:chgData name="Paula Vázquez-Valero" userId="3a0e46d7-2099-40af-a155-aa45b68bfff3" providerId="ADAL" clId="{E76F83E0-796D-4917-AA04-B532177E59ED}" dt="2022-11-25T15:38:14.941" v="148" actId="20577"/>
          <ac:spMkLst>
            <pc:docMk/>
            <pc:sldMk cId="1071985435" sldId="564"/>
            <ac:spMk id="47" creationId="{42342497-A8EE-484B-AA4C-999FAA2F68F8}"/>
          </ac:spMkLst>
        </pc:spChg>
        <pc:spChg chg="mod">
          <ac:chgData name="Paula Vázquez-Valero" userId="3a0e46d7-2099-40af-a155-aa45b68bfff3" providerId="ADAL" clId="{E76F83E0-796D-4917-AA04-B532177E59ED}" dt="2022-11-25T15:38:36.591" v="165" actId="20577"/>
          <ac:spMkLst>
            <pc:docMk/>
            <pc:sldMk cId="1071985435" sldId="564"/>
            <ac:spMk id="48" creationId="{CF999487-E164-4423-8DB3-DCBE8285B4F7}"/>
          </ac:spMkLst>
        </pc:spChg>
      </pc:sldChg>
      <pc:sldChg chg="del">
        <pc:chgData name="Paula Vázquez-Valero" userId="3a0e46d7-2099-40af-a155-aa45b68bfff3" providerId="ADAL" clId="{E76F83E0-796D-4917-AA04-B532177E59ED}" dt="2022-11-25T15:37:37.965" v="109" actId="47"/>
        <pc:sldMkLst>
          <pc:docMk/>
          <pc:sldMk cId="3058581556" sldId="580"/>
        </pc:sldMkLst>
      </pc:sldChg>
      <pc:sldChg chg="modSp modNotesTx">
        <pc:chgData name="Paula Vázquez-Valero" userId="3a0e46d7-2099-40af-a155-aa45b68bfff3" providerId="ADAL" clId="{E76F83E0-796D-4917-AA04-B532177E59ED}" dt="2022-11-25T15:37:06.531" v="107" actId="20577"/>
        <pc:sldMkLst>
          <pc:docMk/>
          <pc:sldMk cId="2573880523" sldId="785"/>
        </pc:sldMkLst>
        <pc:spChg chg="mod">
          <ac:chgData name="Paula Vázquez-Valero" userId="3a0e46d7-2099-40af-a155-aa45b68bfff3" providerId="ADAL" clId="{E76F83E0-796D-4917-AA04-B532177E59ED}" dt="2022-11-25T15:36:58.612" v="99" actId="20577"/>
          <ac:spMkLst>
            <pc:docMk/>
            <pc:sldMk cId="2573880523" sldId="785"/>
            <ac:spMk id="11" creationId="{233FE974-67C3-429C-A965-526A21C00507}"/>
          </ac:spMkLst>
        </pc:spChg>
      </pc:sldChg>
      <pc:sldChg chg="addSp delSp modSp add mod modAnim">
        <pc:chgData name="Paula Vázquez-Valero" userId="3a0e46d7-2099-40af-a155-aa45b68bfff3" providerId="ADAL" clId="{E76F83E0-796D-4917-AA04-B532177E59ED}" dt="2022-11-25T15:27:36.662" v="96" actId="20577"/>
        <pc:sldMkLst>
          <pc:docMk/>
          <pc:sldMk cId="180930160" sldId="791"/>
        </pc:sldMkLst>
        <pc:spChg chg="add mod">
          <ac:chgData name="Paula Vázquez-Valero" userId="3a0e46d7-2099-40af-a155-aa45b68bfff3" providerId="ADAL" clId="{E76F83E0-796D-4917-AA04-B532177E59ED}" dt="2022-11-25T15:27:36.662" v="96" actId="20577"/>
          <ac:spMkLst>
            <pc:docMk/>
            <pc:sldMk cId="180930160" sldId="791"/>
            <ac:spMk id="5" creationId="{5E225F53-3E38-54A3-8808-520BA71B079A}"/>
          </ac:spMkLst>
        </pc:spChg>
        <pc:spChg chg="del">
          <ac:chgData name="Paula Vázquez-Valero" userId="3a0e46d7-2099-40af-a155-aa45b68bfff3" providerId="ADAL" clId="{E76F83E0-796D-4917-AA04-B532177E59ED}" dt="2022-11-25T15:26:56.342" v="21" actId="478"/>
          <ac:spMkLst>
            <pc:docMk/>
            <pc:sldMk cId="180930160" sldId="791"/>
            <ac:spMk id="7" creationId="{DDB11577-7B92-4CB6-A83F-BC7FF0432AFA}"/>
          </ac:spMkLst>
        </pc:spChg>
        <pc:spChg chg="del">
          <ac:chgData name="Paula Vázquez-Valero" userId="3a0e46d7-2099-40af-a155-aa45b68bfff3" providerId="ADAL" clId="{E76F83E0-796D-4917-AA04-B532177E59ED}" dt="2022-11-25T15:26:56.342" v="21" actId="478"/>
          <ac:spMkLst>
            <pc:docMk/>
            <pc:sldMk cId="180930160" sldId="791"/>
            <ac:spMk id="8" creationId="{1985EAD3-E83D-4E49-A747-CD77A4AD2526}"/>
          </ac:spMkLst>
        </pc:spChg>
        <pc:spChg chg="del">
          <ac:chgData name="Paula Vázquez-Valero" userId="3a0e46d7-2099-40af-a155-aa45b68bfff3" providerId="ADAL" clId="{E76F83E0-796D-4917-AA04-B532177E59ED}" dt="2022-11-25T15:26:56.342" v="21" actId="478"/>
          <ac:spMkLst>
            <pc:docMk/>
            <pc:sldMk cId="180930160" sldId="791"/>
            <ac:spMk id="9" creationId="{AFE6ABE0-2384-45D9-B3E4-271BE364D28C}"/>
          </ac:spMkLst>
        </pc:spChg>
        <pc:spChg chg="del">
          <ac:chgData name="Paula Vázquez-Valero" userId="3a0e46d7-2099-40af-a155-aa45b68bfff3" providerId="ADAL" clId="{E76F83E0-796D-4917-AA04-B532177E59ED}" dt="2022-11-25T15:26:56.342" v="21" actId="478"/>
          <ac:spMkLst>
            <pc:docMk/>
            <pc:sldMk cId="180930160" sldId="791"/>
            <ac:spMk id="10" creationId="{EAC7A311-89EA-4F28-B4B3-A6F5931D1A53}"/>
          </ac:spMkLst>
        </pc:spChg>
        <pc:spChg chg="del">
          <ac:chgData name="Paula Vázquez-Valero" userId="3a0e46d7-2099-40af-a155-aa45b68bfff3" providerId="ADAL" clId="{E76F83E0-796D-4917-AA04-B532177E59ED}" dt="2022-11-25T15:26:56.342" v="21" actId="478"/>
          <ac:spMkLst>
            <pc:docMk/>
            <pc:sldMk cId="180930160" sldId="791"/>
            <ac:spMk id="11" creationId="{B36DC7CD-22F0-48D8-B6AE-EDA57776A9BC}"/>
          </ac:spMkLst>
        </pc:spChg>
        <pc:spChg chg="del">
          <ac:chgData name="Paula Vázquez-Valero" userId="3a0e46d7-2099-40af-a155-aa45b68bfff3" providerId="ADAL" clId="{E76F83E0-796D-4917-AA04-B532177E59ED}" dt="2022-11-25T15:26:56.342" v="21" actId="478"/>
          <ac:spMkLst>
            <pc:docMk/>
            <pc:sldMk cId="180930160" sldId="791"/>
            <ac:spMk id="12" creationId="{D8019449-DDF4-43CB-B27C-FC34D7DA21E0}"/>
          </ac:spMkLst>
        </pc:spChg>
        <pc:spChg chg="del">
          <ac:chgData name="Paula Vázquez-Valero" userId="3a0e46d7-2099-40af-a155-aa45b68bfff3" providerId="ADAL" clId="{E76F83E0-796D-4917-AA04-B532177E59ED}" dt="2022-11-25T15:26:56.342" v="21" actId="478"/>
          <ac:spMkLst>
            <pc:docMk/>
            <pc:sldMk cId="180930160" sldId="791"/>
            <ac:spMk id="13" creationId="{B6F1DF6D-C002-4D1C-9DEB-3E8AD7C8A9B9}"/>
          </ac:spMkLst>
        </pc:spChg>
        <pc:spChg chg="del">
          <ac:chgData name="Paula Vázquez-Valero" userId="3a0e46d7-2099-40af-a155-aa45b68bfff3" providerId="ADAL" clId="{E76F83E0-796D-4917-AA04-B532177E59ED}" dt="2022-11-25T15:26:56.342" v="21" actId="478"/>
          <ac:spMkLst>
            <pc:docMk/>
            <pc:sldMk cId="180930160" sldId="791"/>
            <ac:spMk id="14" creationId="{563DFE49-9C08-4C8C-91DE-9C488EAA243D}"/>
          </ac:spMkLst>
        </pc:spChg>
        <pc:spChg chg="del">
          <ac:chgData name="Paula Vázquez-Valero" userId="3a0e46d7-2099-40af-a155-aa45b68bfff3" providerId="ADAL" clId="{E76F83E0-796D-4917-AA04-B532177E59ED}" dt="2022-11-25T15:27:01.828" v="22" actId="478"/>
          <ac:spMkLst>
            <pc:docMk/>
            <pc:sldMk cId="180930160" sldId="791"/>
            <ac:spMk id="20" creationId="{B460560A-0D81-41EE-978E-E1E2E7BDE1A1}"/>
          </ac:spMkLst>
        </pc:spChg>
        <pc:spChg chg="del">
          <ac:chgData name="Paula Vázquez-Valero" userId="3a0e46d7-2099-40af-a155-aa45b68bfff3" providerId="ADAL" clId="{E76F83E0-796D-4917-AA04-B532177E59ED}" dt="2022-11-25T15:27:01.828" v="22" actId="478"/>
          <ac:spMkLst>
            <pc:docMk/>
            <pc:sldMk cId="180930160" sldId="791"/>
            <ac:spMk id="24" creationId="{6341C58C-D828-45D5-80CB-EA847A2F0F2B}"/>
          </ac:spMkLst>
        </pc:spChg>
        <pc:spChg chg="del">
          <ac:chgData name="Paula Vázquez-Valero" userId="3a0e46d7-2099-40af-a155-aa45b68bfff3" providerId="ADAL" clId="{E76F83E0-796D-4917-AA04-B532177E59ED}" dt="2022-11-25T15:27:01.828" v="22" actId="478"/>
          <ac:spMkLst>
            <pc:docMk/>
            <pc:sldMk cId="180930160" sldId="791"/>
            <ac:spMk id="54" creationId="{94B61BAF-4C2D-42F7-835F-F4CA720F2042}"/>
          </ac:spMkLst>
        </pc:spChg>
        <pc:spChg chg="del">
          <ac:chgData name="Paula Vázquez-Valero" userId="3a0e46d7-2099-40af-a155-aa45b68bfff3" providerId="ADAL" clId="{E76F83E0-796D-4917-AA04-B532177E59ED}" dt="2022-11-25T15:26:56.342" v="21" actId="478"/>
          <ac:spMkLst>
            <pc:docMk/>
            <pc:sldMk cId="180930160" sldId="791"/>
            <ac:spMk id="55" creationId="{473038D7-B8F5-4C22-B1D0-2266F4C8C217}"/>
          </ac:spMkLst>
        </pc:spChg>
        <pc:spChg chg="del">
          <ac:chgData name="Paula Vázquez-Valero" userId="3a0e46d7-2099-40af-a155-aa45b68bfff3" providerId="ADAL" clId="{E76F83E0-796D-4917-AA04-B532177E59ED}" dt="2022-11-25T15:26:56.342" v="21" actId="478"/>
          <ac:spMkLst>
            <pc:docMk/>
            <pc:sldMk cId="180930160" sldId="791"/>
            <ac:spMk id="56" creationId="{07483D32-7133-4B76-8AA0-BB15D4E5B00F}"/>
          </ac:spMkLst>
        </pc:spChg>
        <pc:spChg chg="del">
          <ac:chgData name="Paula Vázquez-Valero" userId="3a0e46d7-2099-40af-a155-aa45b68bfff3" providerId="ADAL" clId="{E76F83E0-796D-4917-AA04-B532177E59ED}" dt="2022-11-25T15:26:56.342" v="21" actId="478"/>
          <ac:spMkLst>
            <pc:docMk/>
            <pc:sldMk cId="180930160" sldId="791"/>
            <ac:spMk id="57" creationId="{11E341DE-7329-4AF2-AF87-C6DEE9BFDC27}"/>
          </ac:spMkLst>
        </pc:spChg>
        <pc:picChg chg="del">
          <ac:chgData name="Paula Vázquez-Valero" userId="3a0e46d7-2099-40af-a155-aa45b68bfff3" providerId="ADAL" clId="{E76F83E0-796D-4917-AA04-B532177E59ED}" dt="2022-11-25T15:26:56.342" v="21" actId="478"/>
          <ac:picMkLst>
            <pc:docMk/>
            <pc:sldMk cId="180930160" sldId="791"/>
            <ac:picMk id="6" creationId="{99CBB389-16CA-4EE0-837B-3951B8D7C01E}"/>
          </ac:picMkLst>
        </pc:picChg>
        <pc:picChg chg="del">
          <ac:chgData name="Paula Vázquez-Valero" userId="3a0e46d7-2099-40af-a155-aa45b68bfff3" providerId="ADAL" clId="{E76F83E0-796D-4917-AA04-B532177E59ED}" dt="2022-11-25T15:27:01.828" v="22" actId="478"/>
          <ac:picMkLst>
            <pc:docMk/>
            <pc:sldMk cId="180930160" sldId="791"/>
            <ac:picMk id="21" creationId="{3F4758B4-926A-4802-85FC-C93006B11271}"/>
          </ac:picMkLst>
        </pc:picChg>
        <pc:picChg chg="del">
          <ac:chgData name="Paula Vázquez-Valero" userId="3a0e46d7-2099-40af-a155-aa45b68bfff3" providerId="ADAL" clId="{E76F83E0-796D-4917-AA04-B532177E59ED}" dt="2022-11-25T15:26:56.342" v="21" actId="478"/>
          <ac:picMkLst>
            <pc:docMk/>
            <pc:sldMk cId="180930160" sldId="791"/>
            <ac:picMk id="25" creationId="{E94FC000-2E8E-40DF-8F65-8CD859D1078C}"/>
          </ac:picMkLst>
        </pc:picChg>
        <pc:picChg chg="del">
          <ac:chgData name="Paula Vázquez-Valero" userId="3a0e46d7-2099-40af-a155-aa45b68bfff3" providerId="ADAL" clId="{E76F83E0-796D-4917-AA04-B532177E59ED}" dt="2022-11-25T15:27:01.828" v="22" actId="478"/>
          <ac:picMkLst>
            <pc:docMk/>
            <pc:sldMk cId="180930160" sldId="791"/>
            <ac:picMk id="26" creationId="{B57B4E0E-D101-48D5-A34A-BE1B53EDFAC7}"/>
          </ac:picMkLst>
        </pc:picChg>
        <pc:picChg chg="del mod">
          <ac:chgData name="Paula Vázquez-Valero" userId="3a0e46d7-2099-40af-a155-aa45b68bfff3" providerId="ADAL" clId="{E76F83E0-796D-4917-AA04-B532177E59ED}" dt="2022-11-25T15:26:56.342" v="21" actId="478"/>
          <ac:picMkLst>
            <pc:docMk/>
            <pc:sldMk cId="180930160" sldId="791"/>
            <ac:picMk id="1026" creationId="{0F43EFF4-A3F6-4E06-86D7-D59A766AC379}"/>
          </ac:picMkLst>
        </pc:picChg>
        <pc:picChg chg="del">
          <ac:chgData name="Paula Vázquez-Valero" userId="3a0e46d7-2099-40af-a155-aa45b68bfff3" providerId="ADAL" clId="{E76F83E0-796D-4917-AA04-B532177E59ED}" dt="2022-11-25T15:27:01.828" v="22" actId="478"/>
          <ac:picMkLst>
            <pc:docMk/>
            <pc:sldMk cId="180930160" sldId="791"/>
            <ac:picMk id="1028" creationId="{B925BB60-0024-47AA-8553-955968491581}"/>
          </ac:picMkLst>
        </pc:picChg>
        <pc:cxnChg chg="del">
          <ac:chgData name="Paula Vázquez-Valero" userId="3a0e46d7-2099-40af-a155-aa45b68bfff3" providerId="ADAL" clId="{E76F83E0-796D-4917-AA04-B532177E59ED}" dt="2022-11-25T15:26:56.342" v="21" actId="478"/>
          <ac:cxnSpMkLst>
            <pc:docMk/>
            <pc:sldMk cId="180930160" sldId="791"/>
            <ac:cxnSpMk id="27" creationId="{FE57BE8C-068E-439D-88E8-E4C2680DFBB3}"/>
          </ac:cxnSpMkLst>
        </pc:cxnChg>
      </pc:sldChg>
      <pc:sldChg chg="addSp modSp add mod">
        <pc:chgData name="Paula Vázquez-Valero" userId="3a0e46d7-2099-40af-a155-aa45b68bfff3" providerId="ADAL" clId="{E76F83E0-796D-4917-AA04-B532177E59ED}" dt="2022-11-25T15:39:16.098" v="188" actId="20577"/>
        <pc:sldMkLst>
          <pc:docMk/>
          <pc:sldMk cId="3059019735" sldId="966"/>
        </pc:sldMkLst>
        <pc:spChg chg="add mod">
          <ac:chgData name="Paula Vázquez-Valero" userId="3a0e46d7-2099-40af-a155-aa45b68bfff3" providerId="ADAL" clId="{E76F83E0-796D-4917-AA04-B532177E59ED}" dt="2022-11-25T15:39:16.098" v="188" actId="20577"/>
          <ac:spMkLst>
            <pc:docMk/>
            <pc:sldMk cId="3059019735" sldId="966"/>
            <ac:spMk id="2" creationId="{62E2D88A-16B5-4BC5-81F1-85C0D76BB221}"/>
          </ac:spMkLst>
        </pc:spChg>
      </pc:sldChg>
    </pc:docChg>
  </pc:docChgLst>
  <pc:docChgLst>
    <pc:chgData name="Paula Vázquez-Valero" userId="3a0e46d7-2099-40af-a155-aa45b68bfff3" providerId="ADAL" clId="{38BA39A7-2C46-4C6C-8312-7ACB11624903}"/>
    <pc:docChg chg="undo custSel addSld delSld modSld sldOrd">
      <pc:chgData name="Paula Vázquez-Valero" userId="3a0e46d7-2099-40af-a155-aa45b68bfff3" providerId="ADAL" clId="{38BA39A7-2C46-4C6C-8312-7ACB11624903}" dt="2022-09-09T12:15:02.462" v="587" actId="20577"/>
      <pc:docMkLst>
        <pc:docMk/>
      </pc:docMkLst>
      <pc:sldChg chg="ord">
        <pc:chgData name="Paula Vázquez-Valero" userId="3a0e46d7-2099-40af-a155-aa45b68bfff3" providerId="ADAL" clId="{38BA39A7-2C46-4C6C-8312-7ACB11624903}" dt="2022-09-09T11:40:46.500" v="4"/>
        <pc:sldMkLst>
          <pc:docMk/>
          <pc:sldMk cId="609453980" sldId="258"/>
        </pc:sldMkLst>
      </pc:sldChg>
      <pc:sldChg chg="add ord">
        <pc:chgData name="Paula Vázquez-Valero" userId="3a0e46d7-2099-40af-a155-aa45b68bfff3" providerId="ADAL" clId="{38BA39A7-2C46-4C6C-8312-7ACB11624903}" dt="2022-09-09T11:40:48.641" v="6"/>
        <pc:sldMkLst>
          <pc:docMk/>
          <pc:sldMk cId="0" sldId="277"/>
        </pc:sldMkLst>
      </pc:sldChg>
      <pc:sldChg chg="del">
        <pc:chgData name="Paula Vázquez-Valero" userId="3a0e46d7-2099-40af-a155-aa45b68bfff3" providerId="ADAL" clId="{38BA39A7-2C46-4C6C-8312-7ACB11624903}" dt="2022-09-09T11:40:42.681" v="1" actId="47"/>
        <pc:sldMkLst>
          <pc:docMk/>
          <pc:sldMk cId="1230322567" sldId="349"/>
        </pc:sldMkLst>
      </pc:sldChg>
      <pc:sldChg chg="add">
        <pc:chgData name="Paula Vázquez-Valero" userId="3a0e46d7-2099-40af-a155-aa45b68bfff3" providerId="ADAL" clId="{38BA39A7-2C46-4C6C-8312-7ACB11624903}" dt="2022-09-09T11:40:43.933" v="2"/>
        <pc:sldMkLst>
          <pc:docMk/>
          <pc:sldMk cId="0" sldId="382"/>
        </pc:sldMkLst>
      </pc:sldChg>
      <pc:sldChg chg="add">
        <pc:chgData name="Paula Vázquez-Valero" userId="3a0e46d7-2099-40af-a155-aa45b68bfff3" providerId="ADAL" clId="{38BA39A7-2C46-4C6C-8312-7ACB11624903}" dt="2022-09-09T11:40:43.933" v="2"/>
        <pc:sldMkLst>
          <pc:docMk/>
          <pc:sldMk cId="195834325" sldId="383"/>
        </pc:sldMkLst>
      </pc:sldChg>
      <pc:sldChg chg="del">
        <pc:chgData name="Paula Vázquez-Valero" userId="3a0e46d7-2099-40af-a155-aa45b68bfff3" providerId="ADAL" clId="{38BA39A7-2C46-4C6C-8312-7ACB11624903}" dt="2022-09-09T11:40:49.479" v="7" actId="47"/>
        <pc:sldMkLst>
          <pc:docMk/>
          <pc:sldMk cId="0" sldId="389"/>
        </pc:sldMkLst>
      </pc:sldChg>
      <pc:sldChg chg="del">
        <pc:chgData name="Paula Vázquez-Valero" userId="3a0e46d7-2099-40af-a155-aa45b68bfff3" providerId="ADAL" clId="{38BA39A7-2C46-4C6C-8312-7ACB11624903}" dt="2022-09-09T11:40:40.856" v="0" actId="47"/>
        <pc:sldMkLst>
          <pc:docMk/>
          <pc:sldMk cId="0" sldId="391"/>
        </pc:sldMkLst>
      </pc:sldChg>
      <pc:sldChg chg="modSp add mod">
        <pc:chgData name="Paula Vázquez-Valero" userId="3a0e46d7-2099-40af-a155-aa45b68bfff3" providerId="ADAL" clId="{38BA39A7-2C46-4C6C-8312-7ACB11624903}" dt="2022-09-09T12:15:02.462" v="587" actId="20577"/>
        <pc:sldMkLst>
          <pc:docMk/>
          <pc:sldMk cId="4182670673" sldId="585"/>
        </pc:sldMkLst>
        <pc:spChg chg="mod">
          <ac:chgData name="Paula Vázquez-Valero" userId="3a0e46d7-2099-40af-a155-aa45b68bfff3" providerId="ADAL" clId="{38BA39A7-2C46-4C6C-8312-7ACB11624903}" dt="2022-09-09T12:11:30.716" v="325" actId="20577"/>
          <ac:spMkLst>
            <pc:docMk/>
            <pc:sldMk cId="4182670673" sldId="585"/>
            <ac:spMk id="5" creationId="{D600BB83-C346-2B4E-954F-673509182F16}"/>
          </ac:spMkLst>
        </pc:spChg>
        <pc:spChg chg="mod">
          <ac:chgData name="Paula Vázquez-Valero" userId="3a0e46d7-2099-40af-a155-aa45b68bfff3" providerId="ADAL" clId="{38BA39A7-2C46-4C6C-8312-7ACB11624903}" dt="2022-09-09T12:15:02.462" v="587" actId="20577"/>
          <ac:spMkLst>
            <pc:docMk/>
            <pc:sldMk cId="4182670673" sldId="585"/>
            <ac:spMk id="7" creationId="{150020C6-E5D5-B6D2-08B0-46CC1E3DAC16}"/>
          </ac:spMkLst>
        </pc:spChg>
      </pc:sldChg>
    </pc:docChg>
  </pc:docChgLst>
  <pc:docChgLst>
    <pc:chgData name="Paula Vazquez Valero" userId="80a35f83-ba07-4c48-bd51-9a1b0a985f54" providerId="ADAL" clId="{E76F83E0-796D-4917-AA04-B532177E59ED}"/>
    <pc:docChg chg="undo custSel addSld delSld modSld">
      <pc:chgData name="Paula Vazquez Valero" userId="80a35f83-ba07-4c48-bd51-9a1b0a985f54" providerId="ADAL" clId="{E76F83E0-796D-4917-AA04-B532177E59ED}" dt="2022-12-02T10:52:14.246" v="3359" actId="47"/>
      <pc:docMkLst>
        <pc:docMk/>
      </pc:docMkLst>
      <pc:sldChg chg="modSp mod">
        <pc:chgData name="Paula Vazquez Valero" userId="80a35f83-ba07-4c48-bd51-9a1b0a985f54" providerId="ADAL" clId="{E76F83E0-796D-4917-AA04-B532177E59ED}" dt="2022-12-02T06:14:00.607" v="56" actId="207"/>
        <pc:sldMkLst>
          <pc:docMk/>
          <pc:sldMk cId="0" sldId="277"/>
        </pc:sldMkLst>
        <pc:spChg chg="mod">
          <ac:chgData name="Paula Vazquez Valero" userId="80a35f83-ba07-4c48-bd51-9a1b0a985f54" providerId="ADAL" clId="{E76F83E0-796D-4917-AA04-B532177E59ED}" dt="2022-12-02T06:14:00.607" v="56" actId="207"/>
          <ac:spMkLst>
            <pc:docMk/>
            <pc:sldMk cId="0" sldId="277"/>
            <ac:spMk id="422" creationId="{00000000-0000-0000-0000-000000000000}"/>
          </ac:spMkLst>
        </pc:spChg>
      </pc:sldChg>
      <pc:sldChg chg="addSp delSp modSp mod modAnim modNotesTx">
        <pc:chgData name="Paula Vazquez Valero" userId="80a35f83-ba07-4c48-bd51-9a1b0a985f54" providerId="ADAL" clId="{E76F83E0-796D-4917-AA04-B532177E59ED}" dt="2022-12-02T10:49:33.402" v="3286" actId="20577"/>
        <pc:sldMkLst>
          <pc:docMk/>
          <pc:sldMk cId="0" sldId="382"/>
        </pc:sldMkLst>
        <pc:spChg chg="add del mod">
          <ac:chgData name="Paula Vazquez Valero" userId="80a35f83-ba07-4c48-bd51-9a1b0a985f54" providerId="ADAL" clId="{E76F83E0-796D-4917-AA04-B532177E59ED}" dt="2022-12-02T06:24:11.108" v="163"/>
          <ac:spMkLst>
            <pc:docMk/>
            <pc:sldMk cId="0" sldId="382"/>
            <ac:spMk id="8" creationId="{1137A878-0443-1650-5824-32339B137FD7}"/>
          </ac:spMkLst>
        </pc:spChg>
        <pc:spChg chg="add del mod">
          <ac:chgData name="Paula Vazquez Valero" userId="80a35f83-ba07-4c48-bd51-9a1b0a985f54" providerId="ADAL" clId="{E76F83E0-796D-4917-AA04-B532177E59ED}" dt="2022-12-02T06:25:52.516" v="169" actId="478"/>
          <ac:spMkLst>
            <pc:docMk/>
            <pc:sldMk cId="0" sldId="382"/>
            <ac:spMk id="11" creationId="{FE270866-DFF9-81FB-7E54-5A784DE3D9D7}"/>
          </ac:spMkLst>
        </pc:spChg>
        <pc:spChg chg="add mod">
          <ac:chgData name="Paula Vazquez Valero" userId="80a35f83-ba07-4c48-bd51-9a1b0a985f54" providerId="ADAL" clId="{E76F83E0-796D-4917-AA04-B532177E59ED}" dt="2022-12-02T06:26:53.646" v="208" actId="1035"/>
          <ac:spMkLst>
            <pc:docMk/>
            <pc:sldMk cId="0" sldId="382"/>
            <ac:spMk id="12" creationId="{DC2DBC9F-C396-8F26-8A36-1CAF28CAF033}"/>
          </ac:spMkLst>
        </pc:spChg>
        <pc:spChg chg="add del mod">
          <ac:chgData name="Paula Vazquez Valero" userId="80a35f83-ba07-4c48-bd51-9a1b0a985f54" providerId="ADAL" clId="{E76F83E0-796D-4917-AA04-B532177E59ED}" dt="2022-12-02T06:33:31.981" v="237" actId="478"/>
          <ac:spMkLst>
            <pc:docMk/>
            <pc:sldMk cId="0" sldId="382"/>
            <ac:spMk id="14" creationId="{756EB9CA-E44F-0B79-2B63-B66A32282536}"/>
          </ac:spMkLst>
        </pc:spChg>
        <pc:spChg chg="add mod">
          <ac:chgData name="Paula Vazquez Valero" userId="80a35f83-ba07-4c48-bd51-9a1b0a985f54" providerId="ADAL" clId="{E76F83E0-796D-4917-AA04-B532177E59ED}" dt="2022-12-02T06:35:40.020" v="293" actId="2085"/>
          <ac:spMkLst>
            <pc:docMk/>
            <pc:sldMk cId="0" sldId="382"/>
            <ac:spMk id="15" creationId="{582E6EBD-A1AB-1B05-F624-39555128F8FF}"/>
          </ac:spMkLst>
        </pc:spChg>
        <pc:spChg chg="mod">
          <ac:chgData name="Paula Vazquez Valero" userId="80a35f83-ba07-4c48-bd51-9a1b0a985f54" providerId="ADAL" clId="{E76F83E0-796D-4917-AA04-B532177E59ED}" dt="2022-12-02T06:13:20.256" v="36" actId="1076"/>
          <ac:spMkLst>
            <pc:docMk/>
            <pc:sldMk cId="0" sldId="382"/>
            <ac:spMk id="101" creationId="{00000000-0000-0000-0000-000000000000}"/>
          </ac:spMkLst>
        </pc:spChg>
        <pc:grpChg chg="add mod">
          <ac:chgData name="Paula Vazquez Valero" userId="80a35f83-ba07-4c48-bd51-9a1b0a985f54" providerId="ADAL" clId="{E76F83E0-796D-4917-AA04-B532177E59ED}" dt="2022-12-02T06:35:28.621" v="288" actId="14100"/>
          <ac:grpSpMkLst>
            <pc:docMk/>
            <pc:sldMk cId="0" sldId="382"/>
            <ac:grpSpMk id="16" creationId="{95EABEB0-39FC-541D-5663-1736184863DF}"/>
          </ac:grpSpMkLst>
        </pc:grpChg>
        <pc:picChg chg="add mod">
          <ac:chgData name="Paula Vazquez Valero" userId="80a35f83-ba07-4c48-bd51-9a1b0a985f54" providerId="ADAL" clId="{E76F83E0-796D-4917-AA04-B532177E59ED}" dt="2022-12-02T06:36:27.821" v="296" actId="1038"/>
          <ac:picMkLst>
            <pc:docMk/>
            <pc:sldMk cId="0" sldId="382"/>
            <ac:picMk id="3" creationId="{678ED254-269F-4AB8-17F8-9975139B4AEC}"/>
          </ac:picMkLst>
        </pc:picChg>
        <pc:picChg chg="add mod ord">
          <ac:chgData name="Paula Vazquez Valero" userId="80a35f83-ba07-4c48-bd51-9a1b0a985f54" providerId="ADAL" clId="{E76F83E0-796D-4917-AA04-B532177E59ED}" dt="2022-12-02T06:22:47.071" v="106" actId="1076"/>
          <ac:picMkLst>
            <pc:docMk/>
            <pc:sldMk cId="0" sldId="382"/>
            <ac:picMk id="4" creationId="{52408F29-52BA-9BEA-2AED-28F539AC7F60}"/>
          </ac:picMkLst>
        </pc:picChg>
        <pc:picChg chg="add mod">
          <ac:chgData name="Paula Vazquez Valero" userId="80a35f83-ba07-4c48-bd51-9a1b0a985f54" providerId="ADAL" clId="{E76F83E0-796D-4917-AA04-B532177E59ED}" dt="2022-12-02T06:28:21.756" v="210" actId="1036"/>
          <ac:picMkLst>
            <pc:docMk/>
            <pc:sldMk cId="0" sldId="382"/>
            <ac:picMk id="5" creationId="{9A891147-C3F4-478E-D869-17349ED6BD16}"/>
          </ac:picMkLst>
        </pc:picChg>
        <pc:picChg chg="add mod ord">
          <ac:chgData name="Paula Vazquez Valero" userId="80a35f83-ba07-4c48-bd51-9a1b0a985f54" providerId="ADAL" clId="{E76F83E0-796D-4917-AA04-B532177E59ED}" dt="2022-12-02T06:16:09.479" v="81" actId="167"/>
          <ac:picMkLst>
            <pc:docMk/>
            <pc:sldMk cId="0" sldId="382"/>
            <ac:picMk id="6" creationId="{F0A44092-3AF3-0710-0D36-09F4C050EECE}"/>
          </ac:picMkLst>
        </pc:picChg>
        <pc:picChg chg="add mod ord">
          <ac:chgData name="Paula Vazquez Valero" userId="80a35f83-ba07-4c48-bd51-9a1b0a985f54" providerId="ADAL" clId="{E76F83E0-796D-4917-AA04-B532177E59ED}" dt="2022-12-02T06:22:38.257" v="105" actId="1076"/>
          <ac:picMkLst>
            <pc:docMk/>
            <pc:sldMk cId="0" sldId="382"/>
            <ac:picMk id="7" creationId="{9ADE1804-FF39-6447-801F-F7124237E91D}"/>
          </ac:picMkLst>
        </pc:picChg>
        <pc:picChg chg="add del mod">
          <ac:chgData name="Paula Vazquez Valero" userId="80a35f83-ba07-4c48-bd51-9a1b0a985f54" providerId="ADAL" clId="{E76F83E0-796D-4917-AA04-B532177E59ED}" dt="2022-12-02T06:31:00.619" v="223" actId="478"/>
          <ac:picMkLst>
            <pc:docMk/>
            <pc:sldMk cId="0" sldId="382"/>
            <ac:picMk id="13" creationId="{C5DAF404-EE13-5E19-0243-EAFAE0CBBC9F}"/>
          </ac:picMkLst>
        </pc:picChg>
        <pc:picChg chg="add mod">
          <ac:chgData name="Paula Vazquez Valero" userId="80a35f83-ba07-4c48-bd51-9a1b0a985f54" providerId="ADAL" clId="{E76F83E0-796D-4917-AA04-B532177E59ED}" dt="2022-12-02T06:29:46.879" v="216" actId="1076"/>
          <ac:picMkLst>
            <pc:docMk/>
            <pc:sldMk cId="0" sldId="382"/>
            <ac:picMk id="1026" creationId="{686511E4-22F7-3A84-DEE7-B17AF7CC04CD}"/>
          </ac:picMkLst>
        </pc:picChg>
        <pc:picChg chg="add mod">
          <ac:chgData name="Paula Vazquez Valero" userId="80a35f83-ba07-4c48-bd51-9a1b0a985f54" providerId="ADAL" clId="{E76F83E0-796D-4917-AA04-B532177E59ED}" dt="2022-12-02T06:30:22.398" v="219" actId="1076"/>
          <ac:picMkLst>
            <pc:docMk/>
            <pc:sldMk cId="0" sldId="382"/>
            <ac:picMk id="1028" creationId="{C59DEC2A-19AA-DAA4-82B5-9EBE4D1A331C}"/>
          </ac:picMkLst>
        </pc:picChg>
        <pc:picChg chg="add mod">
          <ac:chgData name="Paula Vazquez Valero" userId="80a35f83-ba07-4c48-bd51-9a1b0a985f54" providerId="ADAL" clId="{E76F83E0-796D-4917-AA04-B532177E59ED}" dt="2022-12-02T06:35:28.621" v="288" actId="14100"/>
          <ac:picMkLst>
            <pc:docMk/>
            <pc:sldMk cId="0" sldId="382"/>
            <ac:picMk id="1030" creationId="{5731A2C6-5D44-15AE-5CC5-FFD2E06163DA}"/>
          </ac:picMkLst>
        </pc:picChg>
        <pc:cxnChg chg="add del">
          <ac:chgData name="Paula Vazquez Valero" userId="80a35f83-ba07-4c48-bd51-9a1b0a985f54" providerId="ADAL" clId="{E76F83E0-796D-4917-AA04-B532177E59ED}" dt="2022-12-02T06:24:11.105" v="161" actId="478"/>
          <ac:cxnSpMkLst>
            <pc:docMk/>
            <pc:sldMk cId="0" sldId="382"/>
            <ac:cxnSpMk id="10" creationId="{A88D42E6-0218-D1FC-94D1-1287CE6CE187}"/>
          </ac:cxnSpMkLst>
        </pc:cxnChg>
      </pc:sldChg>
      <pc:sldChg chg="addSp delSp modSp mod modNotesTx">
        <pc:chgData name="Paula Vazquez Valero" userId="80a35f83-ba07-4c48-bd51-9a1b0a985f54" providerId="ADAL" clId="{E76F83E0-796D-4917-AA04-B532177E59ED}" dt="2022-12-02T07:14:38.531" v="584"/>
        <pc:sldMkLst>
          <pc:docMk/>
          <pc:sldMk cId="1241752210" sldId="539"/>
        </pc:sldMkLst>
        <pc:spChg chg="add del mod">
          <ac:chgData name="Paula Vazquez Valero" userId="80a35f83-ba07-4c48-bd51-9a1b0a985f54" providerId="ADAL" clId="{E76F83E0-796D-4917-AA04-B532177E59ED}" dt="2022-12-02T07:04:40.798" v="352" actId="21"/>
          <ac:spMkLst>
            <pc:docMk/>
            <pc:sldMk cId="1241752210" sldId="539"/>
            <ac:spMk id="5" creationId="{95FE2F9A-93E5-366D-255B-B465721C0DB1}"/>
          </ac:spMkLst>
        </pc:spChg>
        <pc:spChg chg="mod">
          <ac:chgData name="Paula Vazquez Valero" userId="80a35f83-ba07-4c48-bd51-9a1b0a985f54" providerId="ADAL" clId="{E76F83E0-796D-4917-AA04-B532177E59ED}" dt="2022-12-02T07:02:25.955" v="320" actId="20577"/>
          <ac:spMkLst>
            <pc:docMk/>
            <pc:sldMk cId="1241752210" sldId="539"/>
            <ac:spMk id="7" creationId="{DDB11577-7B92-4CB6-A83F-BC7FF0432AFA}"/>
          </ac:spMkLst>
        </pc:spChg>
        <pc:spChg chg="mod">
          <ac:chgData name="Paula Vazquez Valero" userId="80a35f83-ba07-4c48-bd51-9a1b0a985f54" providerId="ADAL" clId="{E76F83E0-796D-4917-AA04-B532177E59ED}" dt="2022-12-02T07:02:31.113" v="323" actId="1076"/>
          <ac:spMkLst>
            <pc:docMk/>
            <pc:sldMk cId="1241752210" sldId="539"/>
            <ac:spMk id="8" creationId="{1985EAD3-E83D-4E49-A747-CD77A4AD2526}"/>
          </ac:spMkLst>
        </pc:spChg>
        <pc:spChg chg="mod">
          <ac:chgData name="Paula Vazquez Valero" userId="80a35f83-ba07-4c48-bd51-9a1b0a985f54" providerId="ADAL" clId="{E76F83E0-796D-4917-AA04-B532177E59ED}" dt="2022-12-02T07:10:32.643" v="408" actId="20577"/>
          <ac:spMkLst>
            <pc:docMk/>
            <pc:sldMk cId="1241752210" sldId="539"/>
            <ac:spMk id="9" creationId="{AFE6ABE0-2384-45D9-B3E4-271BE364D28C}"/>
          </ac:spMkLst>
        </pc:spChg>
        <pc:spChg chg="mod">
          <ac:chgData name="Paula Vazquez Valero" userId="80a35f83-ba07-4c48-bd51-9a1b0a985f54" providerId="ADAL" clId="{E76F83E0-796D-4917-AA04-B532177E59ED}" dt="2022-12-02T07:10:36.477" v="412" actId="1038"/>
          <ac:spMkLst>
            <pc:docMk/>
            <pc:sldMk cId="1241752210" sldId="539"/>
            <ac:spMk id="10" creationId="{EAC7A311-89EA-4F28-B4B3-A6F5931D1A53}"/>
          </ac:spMkLst>
        </pc:spChg>
        <pc:spChg chg="mod">
          <ac:chgData name="Paula Vazquez Valero" userId="80a35f83-ba07-4c48-bd51-9a1b0a985f54" providerId="ADAL" clId="{E76F83E0-796D-4917-AA04-B532177E59ED}" dt="2022-12-02T07:10:41.632" v="415" actId="20577"/>
          <ac:spMkLst>
            <pc:docMk/>
            <pc:sldMk cId="1241752210" sldId="539"/>
            <ac:spMk id="11" creationId="{B36DC7CD-22F0-48D8-B6AE-EDA57776A9BC}"/>
          </ac:spMkLst>
        </pc:spChg>
        <pc:spChg chg="mod">
          <ac:chgData name="Paula Vazquez Valero" userId="80a35f83-ba07-4c48-bd51-9a1b0a985f54" providerId="ADAL" clId="{E76F83E0-796D-4917-AA04-B532177E59ED}" dt="2022-12-02T07:10:48.666" v="445" actId="1038"/>
          <ac:spMkLst>
            <pc:docMk/>
            <pc:sldMk cId="1241752210" sldId="539"/>
            <ac:spMk id="12" creationId="{D8019449-DDF4-43CB-B27C-FC34D7DA21E0}"/>
          </ac:spMkLst>
        </pc:spChg>
        <pc:spChg chg="mod">
          <ac:chgData name="Paula Vazquez Valero" userId="80a35f83-ba07-4c48-bd51-9a1b0a985f54" providerId="ADAL" clId="{E76F83E0-796D-4917-AA04-B532177E59ED}" dt="2022-12-02T07:03:05.802" v="341" actId="20577"/>
          <ac:spMkLst>
            <pc:docMk/>
            <pc:sldMk cId="1241752210" sldId="539"/>
            <ac:spMk id="13" creationId="{B6F1DF6D-C002-4D1C-9DEB-3E8AD7C8A9B9}"/>
          </ac:spMkLst>
        </pc:spChg>
        <pc:spChg chg="mod">
          <ac:chgData name="Paula Vazquez Valero" userId="80a35f83-ba07-4c48-bd51-9a1b0a985f54" providerId="ADAL" clId="{E76F83E0-796D-4917-AA04-B532177E59ED}" dt="2022-12-02T07:03:04.625" v="339" actId="1076"/>
          <ac:spMkLst>
            <pc:docMk/>
            <pc:sldMk cId="1241752210" sldId="539"/>
            <ac:spMk id="14" creationId="{563DFE49-9C08-4C8C-91DE-9C488EAA243D}"/>
          </ac:spMkLst>
        </pc:spChg>
        <pc:spChg chg="mod">
          <ac:chgData name="Paula Vazquez Valero" userId="80a35f83-ba07-4c48-bd51-9a1b0a985f54" providerId="ADAL" clId="{E76F83E0-796D-4917-AA04-B532177E59ED}" dt="2022-12-02T07:12:11.763" v="460" actId="20577"/>
          <ac:spMkLst>
            <pc:docMk/>
            <pc:sldMk cId="1241752210" sldId="539"/>
            <ac:spMk id="20" creationId="{B460560A-0D81-41EE-978E-E1E2E7BDE1A1}"/>
          </ac:spMkLst>
        </pc:spChg>
        <pc:spChg chg="mod">
          <ac:chgData name="Paula Vazquez Valero" userId="80a35f83-ba07-4c48-bd51-9a1b0a985f54" providerId="ADAL" clId="{E76F83E0-796D-4917-AA04-B532177E59ED}" dt="2022-12-02T07:12:14.848" v="461" actId="1076"/>
          <ac:spMkLst>
            <pc:docMk/>
            <pc:sldMk cId="1241752210" sldId="539"/>
            <ac:spMk id="24" creationId="{6341C58C-D828-45D5-80CB-EA847A2F0F2B}"/>
          </ac:spMkLst>
        </pc:spChg>
        <pc:picChg chg="mod">
          <ac:chgData name="Paula Vazquez Valero" userId="80a35f83-ba07-4c48-bd51-9a1b0a985f54" providerId="ADAL" clId="{E76F83E0-796D-4917-AA04-B532177E59ED}" dt="2022-12-02T07:02:47.542" v="333" actId="1076"/>
          <ac:picMkLst>
            <pc:docMk/>
            <pc:sldMk cId="1241752210" sldId="539"/>
            <ac:picMk id="6" creationId="{99CBB389-16CA-4EE0-837B-3951B8D7C01E}"/>
          </ac:picMkLst>
        </pc:picChg>
        <pc:picChg chg="add mod">
          <ac:chgData name="Paula Vazquez Valero" userId="80a35f83-ba07-4c48-bd51-9a1b0a985f54" providerId="ADAL" clId="{E76F83E0-796D-4917-AA04-B532177E59ED}" dt="2022-12-02T07:04:46.976" v="355" actId="1076"/>
          <ac:picMkLst>
            <pc:docMk/>
            <pc:sldMk cId="1241752210" sldId="539"/>
            <ac:picMk id="15" creationId="{05EC5A3A-229D-4BA3-6BEA-57F983A5AF45}"/>
          </ac:picMkLst>
        </pc:picChg>
        <pc:picChg chg="add del">
          <ac:chgData name="Paula Vazquez Valero" userId="80a35f83-ba07-4c48-bd51-9a1b0a985f54" providerId="ADAL" clId="{E76F83E0-796D-4917-AA04-B532177E59ED}" dt="2022-12-02T07:02:42.409" v="330" actId="478"/>
          <ac:picMkLst>
            <pc:docMk/>
            <pc:sldMk cId="1241752210" sldId="539"/>
            <ac:picMk id="21" creationId="{3F4758B4-926A-4802-85FC-C93006B11271}"/>
          </ac:picMkLst>
        </pc:picChg>
        <pc:picChg chg="del">
          <ac:chgData name="Paula Vazquez Valero" userId="80a35f83-ba07-4c48-bd51-9a1b0a985f54" providerId="ADAL" clId="{E76F83E0-796D-4917-AA04-B532177E59ED}" dt="2022-12-02T07:12:18.383" v="462" actId="478"/>
          <ac:picMkLst>
            <pc:docMk/>
            <pc:sldMk cId="1241752210" sldId="539"/>
            <ac:picMk id="25" creationId="{E94FC000-2E8E-40DF-8F65-8CD859D1078C}"/>
          </ac:picMkLst>
        </pc:picChg>
        <pc:picChg chg="del">
          <ac:chgData name="Paula Vazquez Valero" userId="80a35f83-ba07-4c48-bd51-9a1b0a985f54" providerId="ADAL" clId="{E76F83E0-796D-4917-AA04-B532177E59ED}" dt="2022-12-02T07:12:18.383" v="462" actId="478"/>
          <ac:picMkLst>
            <pc:docMk/>
            <pc:sldMk cId="1241752210" sldId="539"/>
            <ac:picMk id="26" creationId="{B57B4E0E-D101-48D5-A34A-BE1B53EDFAC7}"/>
          </ac:picMkLst>
        </pc:picChg>
        <pc:picChg chg="del mod">
          <ac:chgData name="Paula Vazquez Valero" userId="80a35f83-ba07-4c48-bd51-9a1b0a985f54" providerId="ADAL" clId="{E76F83E0-796D-4917-AA04-B532177E59ED}" dt="2022-12-02T07:10:49.697" v="446" actId="478"/>
          <ac:picMkLst>
            <pc:docMk/>
            <pc:sldMk cId="1241752210" sldId="539"/>
            <ac:picMk id="1026" creationId="{0F43EFF4-A3F6-4E06-86D7-D59A766AC379}"/>
          </ac:picMkLst>
        </pc:picChg>
        <pc:picChg chg="del mod">
          <ac:chgData name="Paula Vazquez Valero" userId="80a35f83-ba07-4c48-bd51-9a1b0a985f54" providerId="ADAL" clId="{E76F83E0-796D-4917-AA04-B532177E59ED}" dt="2022-12-02T07:03:01.672" v="338" actId="478"/>
          <ac:picMkLst>
            <pc:docMk/>
            <pc:sldMk cId="1241752210" sldId="539"/>
            <ac:picMk id="1028" creationId="{B925BB60-0024-47AA-8553-955968491581}"/>
          </ac:picMkLst>
        </pc:picChg>
        <pc:picChg chg="add del mod">
          <ac:chgData name="Paula Vazquez Valero" userId="80a35f83-ba07-4c48-bd51-9a1b0a985f54" providerId="ADAL" clId="{E76F83E0-796D-4917-AA04-B532177E59ED}" dt="2022-12-02T07:04:21.276" v="345" actId="478"/>
          <ac:picMkLst>
            <pc:docMk/>
            <pc:sldMk cId="1241752210" sldId="539"/>
            <ac:picMk id="2050" creationId="{DB225384-850E-3619-8F17-47FB8B522511}"/>
          </ac:picMkLst>
        </pc:picChg>
        <pc:picChg chg="add del">
          <ac:chgData name="Paula Vazquez Valero" userId="80a35f83-ba07-4c48-bd51-9a1b0a985f54" providerId="ADAL" clId="{E76F83E0-796D-4917-AA04-B532177E59ED}" dt="2022-12-02T07:04:40.798" v="352" actId="21"/>
          <ac:picMkLst>
            <pc:docMk/>
            <pc:sldMk cId="1241752210" sldId="539"/>
            <ac:picMk id="2052" creationId="{730B867C-6B4B-0172-5719-6B53A6817431}"/>
          </ac:picMkLst>
        </pc:picChg>
        <pc:picChg chg="add mod">
          <ac:chgData name="Paula Vazquez Valero" userId="80a35f83-ba07-4c48-bd51-9a1b0a985f54" providerId="ADAL" clId="{E76F83E0-796D-4917-AA04-B532177E59ED}" dt="2022-12-02T07:07:02.450" v="375" actId="1076"/>
          <ac:picMkLst>
            <pc:docMk/>
            <pc:sldMk cId="1241752210" sldId="539"/>
            <ac:picMk id="2054" creationId="{137D16FD-2218-A8A2-39C6-F11369516AB1}"/>
          </ac:picMkLst>
        </pc:picChg>
        <pc:picChg chg="add mod">
          <ac:chgData name="Paula Vazquez Valero" userId="80a35f83-ba07-4c48-bd51-9a1b0a985f54" providerId="ADAL" clId="{E76F83E0-796D-4917-AA04-B532177E59ED}" dt="2022-12-02T07:11:56.982" v="456" actId="1036"/>
          <ac:picMkLst>
            <pc:docMk/>
            <pc:sldMk cId="1241752210" sldId="539"/>
            <ac:picMk id="2056" creationId="{444D84F0-1B8C-A593-FD6D-5321AFFB5CA4}"/>
          </ac:picMkLst>
        </pc:picChg>
        <pc:picChg chg="add mod">
          <ac:chgData name="Paula Vazquez Valero" userId="80a35f83-ba07-4c48-bd51-9a1b0a985f54" providerId="ADAL" clId="{E76F83E0-796D-4917-AA04-B532177E59ED}" dt="2022-12-02T07:12:43.122" v="468" actId="1076"/>
          <ac:picMkLst>
            <pc:docMk/>
            <pc:sldMk cId="1241752210" sldId="539"/>
            <ac:picMk id="2058" creationId="{853AA853-7CC9-90F8-CAFE-C2B1794DBBBE}"/>
          </ac:picMkLst>
        </pc:picChg>
        <pc:cxnChg chg="add mod">
          <ac:chgData name="Paula Vazquez Valero" userId="80a35f83-ba07-4c48-bd51-9a1b0a985f54" providerId="ADAL" clId="{E76F83E0-796D-4917-AA04-B532177E59ED}" dt="2022-12-02T07:07:24.313" v="379" actId="208"/>
          <ac:cxnSpMkLst>
            <pc:docMk/>
            <pc:sldMk cId="1241752210" sldId="539"/>
            <ac:cxnSpMk id="17" creationId="{98D611EF-89FC-29C9-99D2-51FC66C98D20}"/>
          </ac:cxnSpMkLst>
        </pc:cxnChg>
        <pc:cxnChg chg="del">
          <ac:chgData name="Paula Vazquez Valero" userId="80a35f83-ba07-4c48-bd51-9a1b0a985f54" providerId="ADAL" clId="{E76F83E0-796D-4917-AA04-B532177E59ED}" dt="2022-12-02T07:12:18.383" v="462" actId="478"/>
          <ac:cxnSpMkLst>
            <pc:docMk/>
            <pc:sldMk cId="1241752210" sldId="539"/>
            <ac:cxnSpMk id="27" creationId="{FE57BE8C-068E-439D-88E8-E4C2680DFBB3}"/>
          </ac:cxnSpMkLst>
        </pc:cxnChg>
      </pc:sldChg>
      <pc:sldChg chg="addSp delSp modSp del mod">
        <pc:chgData name="Paula Vazquez Valero" userId="80a35f83-ba07-4c48-bd51-9a1b0a985f54" providerId="ADAL" clId="{E76F83E0-796D-4917-AA04-B532177E59ED}" dt="2022-12-02T10:52:14.246" v="3359" actId="47"/>
        <pc:sldMkLst>
          <pc:docMk/>
          <pc:sldMk cId="4182670673" sldId="585"/>
        </pc:sldMkLst>
        <pc:spChg chg="mod">
          <ac:chgData name="Paula Vazquez Valero" userId="80a35f83-ba07-4c48-bd51-9a1b0a985f54" providerId="ADAL" clId="{E76F83E0-796D-4917-AA04-B532177E59ED}" dt="2022-12-02T09:50:56.322" v="1808" actId="20577"/>
          <ac:spMkLst>
            <pc:docMk/>
            <pc:sldMk cId="4182670673" sldId="585"/>
            <ac:spMk id="5" creationId="{D600BB83-C346-2B4E-954F-673509182F16}"/>
          </ac:spMkLst>
        </pc:spChg>
        <pc:spChg chg="mod">
          <ac:chgData name="Paula Vazquez Valero" userId="80a35f83-ba07-4c48-bd51-9a1b0a985f54" providerId="ADAL" clId="{E76F83E0-796D-4917-AA04-B532177E59ED}" dt="2022-12-02T10:16:50.038" v="2274" actId="20577"/>
          <ac:spMkLst>
            <pc:docMk/>
            <pc:sldMk cId="4182670673" sldId="585"/>
            <ac:spMk id="7" creationId="{150020C6-E5D5-B6D2-08B0-46CC1E3DAC16}"/>
          </ac:spMkLst>
        </pc:spChg>
        <pc:picChg chg="add del mod">
          <ac:chgData name="Paula Vazquez Valero" userId="80a35f83-ba07-4c48-bd51-9a1b0a985f54" providerId="ADAL" clId="{E76F83E0-796D-4917-AA04-B532177E59ED}" dt="2022-12-02T06:23:08.740" v="112" actId="478"/>
          <ac:picMkLst>
            <pc:docMk/>
            <pc:sldMk cId="4182670673" sldId="585"/>
            <ac:picMk id="1026" creationId="{3FE30C86-584D-24AF-EF6C-C8063FF3CF87}"/>
          </ac:picMkLst>
        </pc:picChg>
      </pc:sldChg>
      <pc:sldChg chg="addSp delSp modSp mod modNotesTx">
        <pc:chgData name="Paula Vazquez Valero" userId="80a35f83-ba07-4c48-bd51-9a1b0a985f54" providerId="ADAL" clId="{E76F83E0-796D-4917-AA04-B532177E59ED}" dt="2022-12-02T10:51:23.228" v="3345"/>
        <pc:sldMkLst>
          <pc:docMk/>
          <pc:sldMk cId="4092001493" sldId="779"/>
        </pc:sldMkLst>
        <pc:spChg chg="add mod">
          <ac:chgData name="Paula Vazquez Valero" userId="80a35f83-ba07-4c48-bd51-9a1b0a985f54" providerId="ADAL" clId="{E76F83E0-796D-4917-AA04-B532177E59ED}" dt="2022-12-02T10:15:21.939" v="2220" actId="14100"/>
          <ac:spMkLst>
            <pc:docMk/>
            <pc:sldMk cId="4092001493" sldId="779"/>
            <ac:spMk id="4" creationId="{3051B24F-E286-C361-8EFA-5199BE71E736}"/>
          </ac:spMkLst>
        </pc:spChg>
        <pc:spChg chg="add mod">
          <ac:chgData name="Paula Vazquez Valero" userId="80a35f83-ba07-4c48-bd51-9a1b0a985f54" providerId="ADAL" clId="{E76F83E0-796D-4917-AA04-B532177E59ED}" dt="2022-12-02T10:19:22.710" v="2375" actId="20577"/>
          <ac:spMkLst>
            <pc:docMk/>
            <pc:sldMk cId="4092001493" sldId="779"/>
            <ac:spMk id="5" creationId="{347ACC97-AABA-4F3A-43E4-C13C506834ED}"/>
          </ac:spMkLst>
        </pc:spChg>
        <pc:spChg chg="add mod">
          <ac:chgData name="Paula Vazquez Valero" userId="80a35f83-ba07-4c48-bd51-9a1b0a985f54" providerId="ADAL" clId="{E76F83E0-796D-4917-AA04-B532177E59ED}" dt="2022-12-02T10:51:23.228" v="3345"/>
          <ac:spMkLst>
            <pc:docMk/>
            <pc:sldMk cId="4092001493" sldId="779"/>
            <ac:spMk id="7" creationId="{B75D98C4-F82D-9EDF-9B48-65CE205DD069}"/>
          </ac:spMkLst>
        </pc:spChg>
        <pc:spChg chg="del">
          <ac:chgData name="Paula Vazquez Valero" userId="80a35f83-ba07-4c48-bd51-9a1b0a985f54" providerId="ADAL" clId="{E76F83E0-796D-4917-AA04-B532177E59ED}" dt="2022-12-02T10:14:56.973" v="2184" actId="478"/>
          <ac:spMkLst>
            <pc:docMk/>
            <pc:sldMk cId="4092001493" sldId="779"/>
            <ac:spMk id="18" creationId="{7E03D5E4-0DE2-4A17-9062-0844809E1F02}"/>
          </ac:spMkLst>
        </pc:spChg>
        <pc:spChg chg="mod">
          <ac:chgData name="Paula Vazquez Valero" userId="80a35f83-ba07-4c48-bd51-9a1b0a985f54" providerId="ADAL" clId="{E76F83E0-796D-4917-AA04-B532177E59ED}" dt="2022-12-02T10:18:42.634" v="2367" actId="14100"/>
          <ac:spMkLst>
            <pc:docMk/>
            <pc:sldMk cId="4092001493" sldId="779"/>
            <ac:spMk id="42" creationId="{5F6A334C-FB34-4211-A35D-70D1AAEF5489}"/>
          </ac:spMkLst>
        </pc:spChg>
        <pc:spChg chg="mod">
          <ac:chgData name="Paula Vazquez Valero" userId="80a35f83-ba07-4c48-bd51-9a1b0a985f54" providerId="ADAL" clId="{E76F83E0-796D-4917-AA04-B532177E59ED}" dt="2022-12-02T10:17:53.154" v="2304"/>
          <ac:spMkLst>
            <pc:docMk/>
            <pc:sldMk cId="4092001493" sldId="779"/>
            <ac:spMk id="45" creationId="{AA330161-2C02-43E6-8920-AD1E5076F08E}"/>
          </ac:spMkLst>
        </pc:spChg>
        <pc:spChg chg="mod">
          <ac:chgData name="Paula Vazquez Valero" userId="80a35f83-ba07-4c48-bd51-9a1b0a985f54" providerId="ADAL" clId="{E76F83E0-796D-4917-AA04-B532177E59ED}" dt="2022-12-02T10:18:47.026" v="2368" actId="14100"/>
          <ac:spMkLst>
            <pc:docMk/>
            <pc:sldMk cId="4092001493" sldId="779"/>
            <ac:spMk id="47" creationId="{E66804A6-2AE8-42BF-BDB9-BB28CB00B6CB}"/>
          </ac:spMkLst>
        </pc:spChg>
        <pc:spChg chg="mod">
          <ac:chgData name="Paula Vazquez Valero" userId="80a35f83-ba07-4c48-bd51-9a1b0a985f54" providerId="ADAL" clId="{E76F83E0-796D-4917-AA04-B532177E59ED}" dt="2022-12-02T10:18:23.969" v="2344" actId="14100"/>
          <ac:spMkLst>
            <pc:docMk/>
            <pc:sldMk cId="4092001493" sldId="779"/>
            <ac:spMk id="48" creationId="{75CAAAD4-BC22-463D-A65C-A22365202642}"/>
          </ac:spMkLst>
        </pc:spChg>
        <pc:spChg chg="mod">
          <ac:chgData name="Paula Vazquez Valero" userId="80a35f83-ba07-4c48-bd51-9a1b0a985f54" providerId="ADAL" clId="{E76F83E0-796D-4917-AA04-B532177E59ED}" dt="2022-12-02T10:18:32.669" v="2351" actId="14100"/>
          <ac:spMkLst>
            <pc:docMk/>
            <pc:sldMk cId="4092001493" sldId="779"/>
            <ac:spMk id="49" creationId="{C190983C-DD8F-4783-95BD-BD633B799EC9}"/>
          </ac:spMkLst>
        </pc:spChg>
        <pc:spChg chg="mod">
          <ac:chgData name="Paula Vazquez Valero" userId="80a35f83-ba07-4c48-bd51-9a1b0a985f54" providerId="ADAL" clId="{E76F83E0-796D-4917-AA04-B532177E59ED}" dt="2022-12-02T10:19:06.065" v="2369" actId="20577"/>
          <ac:spMkLst>
            <pc:docMk/>
            <pc:sldMk cId="4092001493" sldId="779"/>
            <ac:spMk id="50" creationId="{AD8C9BA3-A34F-4492-B586-BDA2DFB70D19}"/>
          </ac:spMkLst>
        </pc:spChg>
        <pc:spChg chg="mod">
          <ac:chgData name="Paula Vazquez Valero" userId="80a35f83-ba07-4c48-bd51-9a1b0a985f54" providerId="ADAL" clId="{E76F83E0-796D-4917-AA04-B532177E59ED}" dt="2022-12-02T10:19:07.948" v="2370" actId="20577"/>
          <ac:spMkLst>
            <pc:docMk/>
            <pc:sldMk cId="4092001493" sldId="779"/>
            <ac:spMk id="51" creationId="{F7F311C2-6FCD-4E9C-9135-DF860356BD6C}"/>
          </ac:spMkLst>
        </pc:spChg>
        <pc:spChg chg="mod">
          <ac:chgData name="Paula Vazquez Valero" userId="80a35f83-ba07-4c48-bd51-9a1b0a985f54" providerId="ADAL" clId="{E76F83E0-796D-4917-AA04-B532177E59ED}" dt="2022-12-02T10:50:45.312" v="3332" actId="207"/>
          <ac:spMkLst>
            <pc:docMk/>
            <pc:sldMk cId="4092001493" sldId="779"/>
            <ac:spMk id="52" creationId="{325CC0D6-DD2A-4951-A063-BAB49E21A4E8}"/>
          </ac:spMkLst>
        </pc:spChg>
        <pc:spChg chg="mod">
          <ac:chgData name="Paula Vazquez Valero" userId="80a35f83-ba07-4c48-bd51-9a1b0a985f54" providerId="ADAL" clId="{E76F83E0-796D-4917-AA04-B532177E59ED}" dt="2022-12-02T10:17:57.484" v="2312" actId="20577"/>
          <ac:spMkLst>
            <pc:docMk/>
            <pc:sldMk cId="4092001493" sldId="779"/>
            <ac:spMk id="53" creationId="{C7F21D49-63F3-4F7F-8FC8-8068D6DEA8E3}"/>
          </ac:spMkLst>
        </pc:spChg>
        <pc:spChg chg="mod">
          <ac:chgData name="Paula Vazquez Valero" userId="80a35f83-ba07-4c48-bd51-9a1b0a985f54" providerId="ADAL" clId="{E76F83E0-796D-4917-AA04-B532177E59ED}" dt="2022-12-02T10:17:55.142" v="2309" actId="20577"/>
          <ac:spMkLst>
            <pc:docMk/>
            <pc:sldMk cId="4092001493" sldId="779"/>
            <ac:spMk id="54" creationId="{767EF551-021F-48A6-90CD-C87F2157B058}"/>
          </ac:spMkLst>
        </pc:spChg>
        <pc:picChg chg="add mod">
          <ac:chgData name="Paula Vazquez Valero" userId="80a35f83-ba07-4c48-bd51-9a1b0a985f54" providerId="ADAL" clId="{E76F83E0-796D-4917-AA04-B532177E59ED}" dt="2022-12-02T10:14:57.901" v="2185"/>
          <ac:picMkLst>
            <pc:docMk/>
            <pc:sldMk cId="4092001493" sldId="779"/>
            <ac:picMk id="3" creationId="{CEC52348-FC48-2B3E-5D8E-E110B3C32736}"/>
          </ac:picMkLst>
        </pc:picChg>
        <pc:picChg chg="del mod">
          <ac:chgData name="Paula Vazquez Valero" userId="80a35f83-ba07-4c48-bd51-9a1b0a985f54" providerId="ADAL" clId="{E76F83E0-796D-4917-AA04-B532177E59ED}" dt="2022-12-02T10:19:12.386" v="2371" actId="478"/>
          <ac:picMkLst>
            <pc:docMk/>
            <pc:sldMk cId="4092001493" sldId="779"/>
            <ac:picMk id="41" creationId="{486A4ABA-44F1-4875-A297-D64D53408B4D}"/>
          </ac:picMkLst>
        </pc:picChg>
      </pc:sldChg>
      <pc:sldChg chg="del">
        <pc:chgData name="Paula Vazquez Valero" userId="80a35f83-ba07-4c48-bd51-9a1b0a985f54" providerId="ADAL" clId="{E76F83E0-796D-4917-AA04-B532177E59ED}" dt="2022-12-02T10:17:19.264" v="2275" actId="47"/>
        <pc:sldMkLst>
          <pc:docMk/>
          <pc:sldMk cId="2302539228" sldId="780"/>
        </pc:sldMkLst>
      </pc:sldChg>
      <pc:sldChg chg="del">
        <pc:chgData name="Paula Vazquez Valero" userId="80a35f83-ba07-4c48-bd51-9a1b0a985f54" providerId="ADAL" clId="{E76F83E0-796D-4917-AA04-B532177E59ED}" dt="2022-12-02T10:17:19.264" v="2275" actId="47"/>
        <pc:sldMkLst>
          <pc:docMk/>
          <pc:sldMk cId="1100425441" sldId="781"/>
        </pc:sldMkLst>
      </pc:sldChg>
      <pc:sldChg chg="del">
        <pc:chgData name="Paula Vazquez Valero" userId="80a35f83-ba07-4c48-bd51-9a1b0a985f54" providerId="ADAL" clId="{E76F83E0-796D-4917-AA04-B532177E59ED}" dt="2022-12-02T10:17:19.264" v="2275" actId="47"/>
        <pc:sldMkLst>
          <pc:docMk/>
          <pc:sldMk cId="3861046952" sldId="782"/>
        </pc:sldMkLst>
      </pc:sldChg>
      <pc:sldChg chg="del">
        <pc:chgData name="Paula Vazquez Valero" userId="80a35f83-ba07-4c48-bd51-9a1b0a985f54" providerId="ADAL" clId="{E76F83E0-796D-4917-AA04-B532177E59ED}" dt="2022-12-02T10:17:19.264" v="2275" actId="47"/>
        <pc:sldMkLst>
          <pc:docMk/>
          <pc:sldMk cId="2974046300" sldId="783"/>
        </pc:sldMkLst>
      </pc:sldChg>
      <pc:sldChg chg="addSp delSp modSp mod delAnim modAnim modNotesTx">
        <pc:chgData name="Paula Vazquez Valero" userId="80a35f83-ba07-4c48-bd51-9a1b0a985f54" providerId="ADAL" clId="{E76F83E0-796D-4917-AA04-B532177E59ED}" dt="2022-12-02T10:14:17.074" v="2172" actId="20577"/>
        <pc:sldMkLst>
          <pc:docMk/>
          <pc:sldMk cId="2573880523" sldId="785"/>
        </pc:sldMkLst>
        <pc:spChg chg="add mod">
          <ac:chgData name="Paula Vazquez Valero" userId="80a35f83-ba07-4c48-bd51-9a1b0a985f54" providerId="ADAL" clId="{E76F83E0-796D-4917-AA04-B532177E59ED}" dt="2022-12-02T08:25:12.152" v="1704" actId="14100"/>
          <ac:spMkLst>
            <pc:docMk/>
            <pc:sldMk cId="2573880523" sldId="785"/>
            <ac:spMk id="5" creationId="{103BB4CE-6053-C27A-7DC9-FD9A1024C2C6}"/>
          </ac:spMkLst>
        </pc:spChg>
        <pc:spChg chg="add mod">
          <ac:chgData name="Paula Vazquez Valero" userId="80a35f83-ba07-4c48-bd51-9a1b0a985f54" providerId="ADAL" clId="{E76F83E0-796D-4917-AA04-B532177E59ED}" dt="2022-12-02T09:46:56.213" v="1759" actId="14100"/>
          <ac:spMkLst>
            <pc:docMk/>
            <pc:sldMk cId="2573880523" sldId="785"/>
            <ac:spMk id="8" creationId="{94D23F59-1B10-EA17-4194-761FE84E0275}"/>
          </ac:spMkLst>
        </pc:spChg>
        <pc:spChg chg="mod">
          <ac:chgData name="Paula Vazquez Valero" userId="80a35f83-ba07-4c48-bd51-9a1b0a985f54" providerId="ADAL" clId="{E76F83E0-796D-4917-AA04-B532177E59ED}" dt="2022-12-02T09:51:13.945" v="1833" actId="20577"/>
          <ac:spMkLst>
            <pc:docMk/>
            <pc:sldMk cId="2573880523" sldId="785"/>
            <ac:spMk id="11" creationId="{233FE974-67C3-429C-A965-526A21C00507}"/>
          </ac:spMkLst>
        </pc:spChg>
        <pc:spChg chg="add del mod">
          <ac:chgData name="Paula Vazquez Valero" userId="80a35f83-ba07-4c48-bd51-9a1b0a985f54" providerId="ADAL" clId="{E76F83E0-796D-4917-AA04-B532177E59ED}" dt="2022-12-02T10:13:06.975" v="2140" actId="478"/>
          <ac:spMkLst>
            <pc:docMk/>
            <pc:sldMk cId="2573880523" sldId="785"/>
            <ac:spMk id="13" creationId="{4362C163-29E0-92C4-23A1-32CF9EA0650F}"/>
          </ac:spMkLst>
        </pc:spChg>
        <pc:spChg chg="add del mod">
          <ac:chgData name="Paula Vazquez Valero" userId="80a35f83-ba07-4c48-bd51-9a1b0a985f54" providerId="ADAL" clId="{E76F83E0-796D-4917-AA04-B532177E59ED}" dt="2022-12-02T09:47:07.611" v="1763"/>
          <ac:spMkLst>
            <pc:docMk/>
            <pc:sldMk cId="2573880523" sldId="785"/>
            <ac:spMk id="14" creationId="{F0720747-AAC3-E120-621E-36BD82AAB86A}"/>
          </ac:spMkLst>
        </pc:spChg>
        <pc:spChg chg="add mod">
          <ac:chgData name="Paula Vazquez Valero" userId="80a35f83-ba07-4c48-bd51-9a1b0a985f54" providerId="ADAL" clId="{E76F83E0-796D-4917-AA04-B532177E59ED}" dt="2022-12-02T09:47:51.584" v="1789" actId="113"/>
          <ac:spMkLst>
            <pc:docMk/>
            <pc:sldMk cId="2573880523" sldId="785"/>
            <ac:spMk id="15" creationId="{CD09BC18-03B7-E902-C996-84D4DC42DA57}"/>
          </ac:spMkLst>
        </pc:spChg>
        <pc:spChg chg="add mod">
          <ac:chgData name="Paula Vazquez Valero" userId="80a35f83-ba07-4c48-bd51-9a1b0a985f54" providerId="ADAL" clId="{E76F83E0-796D-4917-AA04-B532177E59ED}" dt="2022-12-02T09:55:39.031" v="1881" actId="20577"/>
          <ac:spMkLst>
            <pc:docMk/>
            <pc:sldMk cId="2573880523" sldId="785"/>
            <ac:spMk id="17" creationId="{2438F738-75A3-4B9A-7A0C-0C4D0BBD0B42}"/>
          </ac:spMkLst>
        </pc:spChg>
        <pc:spChg chg="add mod">
          <ac:chgData name="Paula Vazquez Valero" userId="80a35f83-ba07-4c48-bd51-9a1b0a985f54" providerId="ADAL" clId="{E76F83E0-796D-4917-AA04-B532177E59ED}" dt="2022-12-02T10:13:07.451" v="2141"/>
          <ac:spMkLst>
            <pc:docMk/>
            <pc:sldMk cId="2573880523" sldId="785"/>
            <ac:spMk id="18" creationId="{F5497E56-3C78-3201-1FD1-B15172C0C121}"/>
          </ac:spMkLst>
        </pc:spChg>
        <pc:spChg chg="del">
          <ac:chgData name="Paula Vazquez Valero" userId="80a35f83-ba07-4c48-bd51-9a1b0a985f54" providerId="ADAL" clId="{E76F83E0-796D-4917-AA04-B532177E59ED}" dt="2022-12-02T08:24:32.554" v="1652" actId="478"/>
          <ac:spMkLst>
            <pc:docMk/>
            <pc:sldMk cId="2573880523" sldId="785"/>
            <ac:spMk id="75" creationId="{9B9CC56A-5FD9-45FF-9854-F30D2E782177}"/>
          </ac:spMkLst>
        </pc:spChg>
        <pc:spChg chg="mod">
          <ac:chgData name="Paula Vazquez Valero" userId="80a35f83-ba07-4c48-bd51-9a1b0a985f54" providerId="ADAL" clId="{E76F83E0-796D-4917-AA04-B532177E59ED}" dt="2022-12-02T09:55:01.200" v="1861" actId="1038"/>
          <ac:spMkLst>
            <pc:docMk/>
            <pc:sldMk cId="2573880523" sldId="785"/>
            <ac:spMk id="89" creationId="{300D0CC9-2D51-4E64-B6A6-1317797F7603}"/>
          </ac:spMkLst>
        </pc:spChg>
        <pc:spChg chg="del">
          <ac:chgData name="Paula Vazquez Valero" userId="80a35f83-ba07-4c48-bd51-9a1b0a985f54" providerId="ADAL" clId="{E76F83E0-796D-4917-AA04-B532177E59ED}" dt="2022-12-02T08:25:14.758" v="1705" actId="478"/>
          <ac:spMkLst>
            <pc:docMk/>
            <pc:sldMk cId="2573880523" sldId="785"/>
            <ac:spMk id="92" creationId="{52075AA5-744C-4104-BED3-56509D7616FD}"/>
          </ac:spMkLst>
        </pc:spChg>
        <pc:spChg chg="del mod">
          <ac:chgData name="Paula Vazquez Valero" userId="80a35f83-ba07-4c48-bd51-9a1b0a985f54" providerId="ADAL" clId="{E76F83E0-796D-4917-AA04-B532177E59ED}" dt="2022-12-02T09:47:31.147" v="1767" actId="478"/>
          <ac:spMkLst>
            <pc:docMk/>
            <pc:sldMk cId="2573880523" sldId="785"/>
            <ac:spMk id="93" creationId="{59720E7C-A8F6-40E2-8A81-79083FA014B3}"/>
          </ac:spMkLst>
        </pc:spChg>
        <pc:picChg chg="add mod">
          <ac:chgData name="Paula Vazquez Valero" userId="80a35f83-ba07-4c48-bd51-9a1b0a985f54" providerId="ADAL" clId="{E76F83E0-796D-4917-AA04-B532177E59ED}" dt="2022-12-02T08:24:32.832" v="1653"/>
          <ac:picMkLst>
            <pc:docMk/>
            <pc:sldMk cId="2573880523" sldId="785"/>
            <ac:picMk id="3" creationId="{6ED94DD7-5367-4BF7-EAB6-F114F8651D46}"/>
          </ac:picMkLst>
        </pc:picChg>
        <pc:picChg chg="add mod">
          <ac:chgData name="Paula Vazquez Valero" userId="80a35f83-ba07-4c48-bd51-9a1b0a985f54" providerId="ADAL" clId="{E76F83E0-796D-4917-AA04-B532177E59ED}" dt="2022-12-02T09:51:25.504" v="1839" actId="1076"/>
          <ac:picMkLst>
            <pc:docMk/>
            <pc:sldMk cId="2573880523" sldId="785"/>
            <ac:picMk id="16" creationId="{34B9C75F-CB93-77DE-424C-10AD6ECF60C8}"/>
          </ac:picMkLst>
        </pc:picChg>
        <pc:picChg chg="del">
          <ac:chgData name="Paula Vazquez Valero" userId="80a35f83-ba07-4c48-bd51-9a1b0a985f54" providerId="ADAL" clId="{E76F83E0-796D-4917-AA04-B532177E59ED}" dt="2022-12-02T09:51:16.933" v="1835" actId="478"/>
          <ac:picMkLst>
            <pc:docMk/>
            <pc:sldMk cId="2573880523" sldId="785"/>
            <ac:picMk id="37" creationId="{DB01CBC5-B82F-4246-B533-879B772D95DE}"/>
          </ac:picMkLst>
        </pc:picChg>
        <pc:picChg chg="mod">
          <ac:chgData name="Paula Vazquez Valero" userId="80a35f83-ba07-4c48-bd51-9a1b0a985f54" providerId="ADAL" clId="{E76F83E0-796D-4917-AA04-B532177E59ED}" dt="2022-12-02T09:51:36.416" v="1844" actId="1036"/>
          <ac:picMkLst>
            <pc:docMk/>
            <pc:sldMk cId="2573880523" sldId="785"/>
            <ac:picMk id="60" creationId="{47972D7C-E70B-4921-9EE8-370405AF3B68}"/>
          </ac:picMkLst>
        </pc:picChg>
        <pc:picChg chg="del">
          <ac:chgData name="Paula Vazquez Valero" userId="80a35f83-ba07-4c48-bd51-9a1b0a985f54" providerId="ADAL" clId="{E76F83E0-796D-4917-AA04-B532177E59ED}" dt="2022-12-02T09:51:22.717" v="1838" actId="478"/>
          <ac:picMkLst>
            <pc:docMk/>
            <pc:sldMk cId="2573880523" sldId="785"/>
            <ac:picMk id="61" creationId="{C6A09A79-3F89-4EF7-BC82-09CB1DCC7F33}"/>
          </ac:picMkLst>
        </pc:picChg>
        <pc:picChg chg="mod">
          <ac:chgData name="Paula Vazquez Valero" userId="80a35f83-ba07-4c48-bd51-9a1b0a985f54" providerId="ADAL" clId="{E76F83E0-796D-4917-AA04-B532177E59ED}" dt="2022-12-02T09:51:20.307" v="1836" actId="1076"/>
          <ac:picMkLst>
            <pc:docMk/>
            <pc:sldMk cId="2573880523" sldId="785"/>
            <ac:picMk id="62" creationId="{3F6D5611-520F-4924-9677-9AE7BF7BC5E8}"/>
          </ac:picMkLst>
        </pc:picChg>
        <pc:picChg chg="mod">
          <ac:chgData name="Paula Vazquez Valero" userId="80a35f83-ba07-4c48-bd51-9a1b0a985f54" providerId="ADAL" clId="{E76F83E0-796D-4917-AA04-B532177E59ED}" dt="2022-12-02T09:51:11.127" v="1820" actId="1076"/>
          <ac:picMkLst>
            <pc:docMk/>
            <pc:sldMk cId="2573880523" sldId="785"/>
            <ac:picMk id="69" creationId="{7AB35882-C674-46CF-B81B-D7DDD3E6C158}"/>
          </ac:picMkLst>
        </pc:picChg>
        <pc:picChg chg="del">
          <ac:chgData name="Paula Vazquez Valero" userId="80a35f83-ba07-4c48-bd51-9a1b0a985f54" providerId="ADAL" clId="{E76F83E0-796D-4917-AA04-B532177E59ED}" dt="2022-12-02T09:50:01.587" v="1790" actId="478"/>
          <ac:picMkLst>
            <pc:docMk/>
            <pc:sldMk cId="2573880523" sldId="785"/>
            <ac:picMk id="72" creationId="{442772E3-839A-4A1F-94D3-395CCFF908CC}"/>
          </ac:picMkLst>
        </pc:picChg>
        <pc:picChg chg="del">
          <ac:chgData name="Paula Vazquez Valero" userId="80a35f83-ba07-4c48-bd51-9a1b0a985f54" providerId="ADAL" clId="{E76F83E0-796D-4917-AA04-B532177E59ED}" dt="2022-12-02T09:50:01.587" v="1790" actId="478"/>
          <ac:picMkLst>
            <pc:docMk/>
            <pc:sldMk cId="2573880523" sldId="785"/>
            <ac:picMk id="2054" creationId="{9EEB4F37-B1EF-4BF8-B053-52B0E92B1B89}"/>
          </ac:picMkLst>
        </pc:picChg>
        <pc:picChg chg="del">
          <ac:chgData name="Paula Vazquez Valero" userId="80a35f83-ba07-4c48-bd51-9a1b0a985f54" providerId="ADAL" clId="{E76F83E0-796D-4917-AA04-B532177E59ED}" dt="2022-12-02T09:53:11.858" v="1846" actId="478"/>
          <ac:picMkLst>
            <pc:docMk/>
            <pc:sldMk cId="2573880523" sldId="785"/>
            <ac:picMk id="2056" creationId="{B3820716-1577-4CC3-9E58-F19A004795E8}"/>
          </ac:picMkLst>
        </pc:picChg>
        <pc:picChg chg="del">
          <ac:chgData name="Paula Vazquez Valero" userId="80a35f83-ba07-4c48-bd51-9a1b0a985f54" providerId="ADAL" clId="{E76F83E0-796D-4917-AA04-B532177E59ED}" dt="2022-12-02T09:53:48.199" v="1850" actId="478"/>
          <ac:picMkLst>
            <pc:docMk/>
            <pc:sldMk cId="2573880523" sldId="785"/>
            <ac:picMk id="2058" creationId="{D583D218-2E1B-4EB8-B5EC-CDB89C801869}"/>
          </ac:picMkLst>
        </pc:picChg>
        <pc:picChg chg="add mod">
          <ac:chgData name="Paula Vazquez Valero" userId="80a35f83-ba07-4c48-bd51-9a1b0a985f54" providerId="ADAL" clId="{E76F83E0-796D-4917-AA04-B532177E59ED}" dt="2022-12-02T09:53:47.305" v="1849" actId="1076"/>
          <ac:picMkLst>
            <pc:docMk/>
            <pc:sldMk cId="2573880523" sldId="785"/>
            <ac:picMk id="4098" creationId="{5BB50539-3092-A29E-04BC-037E5A0751F3}"/>
          </ac:picMkLst>
        </pc:picChg>
        <pc:picChg chg="add mod">
          <ac:chgData name="Paula Vazquez Valero" userId="80a35f83-ba07-4c48-bd51-9a1b0a985f54" providerId="ADAL" clId="{E76F83E0-796D-4917-AA04-B532177E59ED}" dt="2022-12-02T09:54:57.546" v="1855" actId="1076"/>
          <ac:picMkLst>
            <pc:docMk/>
            <pc:sldMk cId="2573880523" sldId="785"/>
            <ac:picMk id="4100" creationId="{82059A50-BF1C-7A2D-8633-E67B2C89F946}"/>
          </ac:picMkLst>
        </pc:picChg>
      </pc:sldChg>
      <pc:sldChg chg="del">
        <pc:chgData name="Paula Vazquez Valero" userId="80a35f83-ba07-4c48-bd51-9a1b0a985f54" providerId="ADAL" clId="{E76F83E0-796D-4917-AA04-B532177E59ED}" dt="2022-12-02T09:55:10.754" v="1862" actId="47"/>
        <pc:sldMkLst>
          <pc:docMk/>
          <pc:sldMk cId="1733057902" sldId="786"/>
        </pc:sldMkLst>
      </pc:sldChg>
      <pc:sldChg chg="del">
        <pc:chgData name="Paula Vazquez Valero" userId="80a35f83-ba07-4c48-bd51-9a1b0a985f54" providerId="ADAL" clId="{E76F83E0-796D-4917-AA04-B532177E59ED}" dt="2022-12-02T09:55:10.754" v="1862" actId="47"/>
        <pc:sldMkLst>
          <pc:docMk/>
          <pc:sldMk cId="4279761403" sldId="787"/>
        </pc:sldMkLst>
      </pc:sldChg>
      <pc:sldChg chg="del">
        <pc:chgData name="Paula Vazquez Valero" userId="80a35f83-ba07-4c48-bd51-9a1b0a985f54" providerId="ADAL" clId="{E76F83E0-796D-4917-AA04-B532177E59ED}" dt="2022-12-02T09:55:10.754" v="1862" actId="47"/>
        <pc:sldMkLst>
          <pc:docMk/>
          <pc:sldMk cId="3179897175" sldId="788"/>
        </pc:sldMkLst>
      </pc:sldChg>
      <pc:sldChg chg="del">
        <pc:chgData name="Paula Vazquez Valero" userId="80a35f83-ba07-4c48-bd51-9a1b0a985f54" providerId="ADAL" clId="{E76F83E0-796D-4917-AA04-B532177E59ED}" dt="2022-12-02T09:55:10.754" v="1862" actId="47"/>
        <pc:sldMkLst>
          <pc:docMk/>
          <pc:sldMk cId="542355021" sldId="789"/>
        </pc:sldMkLst>
      </pc:sldChg>
      <pc:sldChg chg="del">
        <pc:chgData name="Paula Vazquez Valero" userId="80a35f83-ba07-4c48-bd51-9a1b0a985f54" providerId="ADAL" clId="{E76F83E0-796D-4917-AA04-B532177E59ED}" dt="2022-12-02T09:55:10.754" v="1862" actId="47"/>
        <pc:sldMkLst>
          <pc:docMk/>
          <pc:sldMk cId="2349317301" sldId="790"/>
        </pc:sldMkLst>
      </pc:sldChg>
      <pc:sldChg chg="del">
        <pc:chgData name="Paula Vazquez Valero" userId="80a35f83-ba07-4c48-bd51-9a1b0a985f54" providerId="ADAL" clId="{E76F83E0-796D-4917-AA04-B532177E59ED}" dt="2022-12-02T07:14:49.204" v="585" actId="47"/>
        <pc:sldMkLst>
          <pc:docMk/>
          <pc:sldMk cId="180930160" sldId="791"/>
        </pc:sldMkLst>
      </pc:sldChg>
      <pc:sldChg chg="addSp delSp modSp mod addAnim delAnim modAnim">
        <pc:chgData name="Paula Vazquez Valero" userId="80a35f83-ba07-4c48-bd51-9a1b0a985f54" providerId="ADAL" clId="{E76F83E0-796D-4917-AA04-B532177E59ED}" dt="2022-12-02T10:06:19.926" v="2032"/>
        <pc:sldMkLst>
          <pc:docMk/>
          <pc:sldMk cId="3059019735" sldId="966"/>
        </pc:sldMkLst>
        <pc:spChg chg="del mod">
          <ac:chgData name="Paula Vazquez Valero" userId="80a35f83-ba07-4c48-bd51-9a1b0a985f54" providerId="ADAL" clId="{E76F83E0-796D-4917-AA04-B532177E59ED}" dt="2022-12-02T07:25:01.849" v="1026" actId="478"/>
          <ac:spMkLst>
            <pc:docMk/>
            <pc:sldMk cId="3059019735" sldId="966"/>
            <ac:spMk id="2" creationId="{62E2D88A-16B5-4BC5-81F1-85C0D76BB221}"/>
          </ac:spMkLst>
        </pc:spChg>
        <pc:spChg chg="mod">
          <ac:chgData name="Paula Vazquez Valero" userId="80a35f83-ba07-4c48-bd51-9a1b0a985f54" providerId="ADAL" clId="{E76F83E0-796D-4917-AA04-B532177E59ED}" dt="2022-12-02T07:58:05.086" v="1482" actId="1076"/>
          <ac:spMkLst>
            <pc:docMk/>
            <pc:sldMk cId="3059019735" sldId="966"/>
            <ac:spMk id="3" creationId="{E86F7CB2-B636-97C2-A1CF-08353B626834}"/>
          </ac:spMkLst>
        </pc:spChg>
        <pc:spChg chg="add del mod">
          <ac:chgData name="Paula Vazquez Valero" userId="80a35f83-ba07-4c48-bd51-9a1b0a985f54" providerId="ADAL" clId="{E76F83E0-796D-4917-AA04-B532177E59ED}" dt="2022-12-02T07:22:01.875" v="956" actId="478"/>
          <ac:spMkLst>
            <pc:docMk/>
            <pc:sldMk cId="3059019735" sldId="966"/>
            <ac:spMk id="5" creationId="{AC6631B5-0306-B6D2-6DF7-7F86BA966E40}"/>
          </ac:spMkLst>
        </pc:spChg>
        <pc:spChg chg="add mod">
          <ac:chgData name="Paula Vazquez Valero" userId="80a35f83-ba07-4c48-bd51-9a1b0a985f54" providerId="ADAL" clId="{E76F83E0-796D-4917-AA04-B532177E59ED}" dt="2022-12-02T07:46:38.024" v="1433" actId="1076"/>
          <ac:spMkLst>
            <pc:docMk/>
            <pc:sldMk cId="3059019735" sldId="966"/>
            <ac:spMk id="8" creationId="{07ABC853-7C13-1AB8-9588-043362669B28}"/>
          </ac:spMkLst>
        </pc:spChg>
        <pc:spChg chg="mod">
          <ac:chgData name="Paula Vazquez Valero" userId="80a35f83-ba07-4c48-bd51-9a1b0a985f54" providerId="ADAL" clId="{E76F83E0-796D-4917-AA04-B532177E59ED}" dt="2022-12-02T07:44:02.278" v="1342" actId="1036"/>
          <ac:spMkLst>
            <pc:docMk/>
            <pc:sldMk cId="3059019735" sldId="966"/>
            <ac:spMk id="15" creationId="{E227725E-E6ED-24F6-50CC-C4F026233C65}"/>
          </ac:spMkLst>
        </pc:spChg>
        <pc:spChg chg="add mod">
          <ac:chgData name="Paula Vazquez Valero" userId="80a35f83-ba07-4c48-bd51-9a1b0a985f54" providerId="ADAL" clId="{E76F83E0-796D-4917-AA04-B532177E59ED}" dt="2022-12-02T07:32:02.571" v="1190" actId="20577"/>
          <ac:spMkLst>
            <pc:docMk/>
            <pc:sldMk cId="3059019735" sldId="966"/>
            <ac:spMk id="16" creationId="{EADD10AB-CEB2-68AB-4A92-E08635D04FC7}"/>
          </ac:spMkLst>
        </pc:spChg>
        <pc:spChg chg="add mod">
          <ac:chgData name="Paula Vazquez Valero" userId="80a35f83-ba07-4c48-bd51-9a1b0a985f54" providerId="ADAL" clId="{E76F83E0-796D-4917-AA04-B532177E59ED}" dt="2022-12-02T07:42:02.652" v="1250" actId="1076"/>
          <ac:spMkLst>
            <pc:docMk/>
            <pc:sldMk cId="3059019735" sldId="966"/>
            <ac:spMk id="17" creationId="{F2D9F562-E8AA-2CD5-8209-9028273B396D}"/>
          </ac:spMkLst>
        </pc:spChg>
        <pc:spChg chg="add mod">
          <ac:chgData name="Paula Vazquez Valero" userId="80a35f83-ba07-4c48-bd51-9a1b0a985f54" providerId="ADAL" clId="{E76F83E0-796D-4917-AA04-B532177E59ED}" dt="2022-12-02T07:42:13.502" v="1260" actId="20577"/>
          <ac:spMkLst>
            <pc:docMk/>
            <pc:sldMk cId="3059019735" sldId="966"/>
            <ac:spMk id="18" creationId="{7D3FAA09-829B-3778-BDD2-BE399B12EB23}"/>
          </ac:spMkLst>
        </pc:spChg>
        <pc:spChg chg="add mod">
          <ac:chgData name="Paula Vazquez Valero" userId="80a35f83-ba07-4c48-bd51-9a1b0a985f54" providerId="ADAL" clId="{E76F83E0-796D-4917-AA04-B532177E59ED}" dt="2022-12-02T07:44:31.883" v="1357" actId="1036"/>
          <ac:spMkLst>
            <pc:docMk/>
            <pc:sldMk cId="3059019735" sldId="966"/>
            <ac:spMk id="19" creationId="{73C7B328-09D8-32A7-5B7A-83A3B0DD0F7B}"/>
          </ac:spMkLst>
        </pc:spChg>
        <pc:spChg chg="add mod">
          <ac:chgData name="Paula Vazquez Valero" userId="80a35f83-ba07-4c48-bd51-9a1b0a985f54" providerId="ADAL" clId="{E76F83E0-796D-4917-AA04-B532177E59ED}" dt="2022-12-02T07:44:45.727" v="1375" actId="20577"/>
          <ac:spMkLst>
            <pc:docMk/>
            <pc:sldMk cId="3059019735" sldId="966"/>
            <ac:spMk id="20" creationId="{6DD890CB-A1E2-8B28-6268-9A6167745C0E}"/>
          </ac:spMkLst>
        </pc:spChg>
        <pc:spChg chg="add mod">
          <ac:chgData name="Paula Vazquez Valero" userId="80a35f83-ba07-4c48-bd51-9a1b0a985f54" providerId="ADAL" clId="{E76F83E0-796D-4917-AA04-B532177E59ED}" dt="2022-12-02T07:46:20.963" v="1430" actId="20577"/>
          <ac:spMkLst>
            <pc:docMk/>
            <pc:sldMk cId="3059019735" sldId="966"/>
            <ac:spMk id="21" creationId="{06744A46-66FB-8441-7C13-646AA4903C5A}"/>
          </ac:spMkLst>
        </pc:spChg>
        <pc:spChg chg="add mod">
          <ac:chgData name="Paula Vazquez Valero" userId="80a35f83-ba07-4c48-bd51-9a1b0a985f54" providerId="ADAL" clId="{E76F83E0-796D-4917-AA04-B532177E59ED}" dt="2022-12-02T07:56:17.062" v="1443" actId="20577"/>
          <ac:spMkLst>
            <pc:docMk/>
            <pc:sldMk cId="3059019735" sldId="966"/>
            <ac:spMk id="22" creationId="{DDEA8D5D-EDAA-ACD7-B265-2603CFDDADE5}"/>
          </ac:spMkLst>
        </pc:spChg>
        <pc:spChg chg="add mod">
          <ac:chgData name="Paula Vazquez Valero" userId="80a35f83-ba07-4c48-bd51-9a1b0a985f54" providerId="ADAL" clId="{E76F83E0-796D-4917-AA04-B532177E59ED}" dt="2022-12-02T07:56:57.962" v="1459" actId="113"/>
          <ac:spMkLst>
            <pc:docMk/>
            <pc:sldMk cId="3059019735" sldId="966"/>
            <ac:spMk id="23" creationId="{2CE81FF7-7A71-3178-1B57-6DA80938DA25}"/>
          </ac:spMkLst>
        </pc:spChg>
        <pc:spChg chg="add mod">
          <ac:chgData name="Paula Vazquez Valero" userId="80a35f83-ba07-4c48-bd51-9a1b0a985f54" providerId="ADAL" clId="{E76F83E0-796D-4917-AA04-B532177E59ED}" dt="2022-12-02T07:57:42.319" v="1478" actId="20577"/>
          <ac:spMkLst>
            <pc:docMk/>
            <pc:sldMk cId="3059019735" sldId="966"/>
            <ac:spMk id="24" creationId="{7CE3EA4B-93EC-44B1-0CE1-E1F57F66F41D}"/>
          </ac:spMkLst>
        </pc:spChg>
        <pc:spChg chg="add mod ord">
          <ac:chgData name="Paula Vazquez Valero" userId="80a35f83-ba07-4c48-bd51-9a1b0a985f54" providerId="ADAL" clId="{E76F83E0-796D-4917-AA04-B532177E59ED}" dt="2022-12-02T08:03:52.071" v="1594" actId="1076"/>
          <ac:spMkLst>
            <pc:docMk/>
            <pc:sldMk cId="3059019735" sldId="966"/>
            <ac:spMk id="25" creationId="{74DC0E5C-138C-C8D4-F5A5-460318A6A914}"/>
          </ac:spMkLst>
        </pc:spChg>
        <pc:spChg chg="add mod ord">
          <ac:chgData name="Paula Vazquez Valero" userId="80a35f83-ba07-4c48-bd51-9a1b0a985f54" providerId="ADAL" clId="{E76F83E0-796D-4917-AA04-B532177E59ED}" dt="2022-12-02T08:03:36.259" v="1591" actId="1076"/>
          <ac:spMkLst>
            <pc:docMk/>
            <pc:sldMk cId="3059019735" sldId="966"/>
            <ac:spMk id="26" creationId="{379F5265-E46A-A39B-35D9-4EE73B8546F3}"/>
          </ac:spMkLst>
        </pc:spChg>
        <pc:spChg chg="add mod ord">
          <ac:chgData name="Paula Vazquez Valero" userId="80a35f83-ba07-4c48-bd51-9a1b0a985f54" providerId="ADAL" clId="{E76F83E0-796D-4917-AA04-B532177E59ED}" dt="2022-12-02T08:03:16.188" v="1587" actId="1076"/>
          <ac:spMkLst>
            <pc:docMk/>
            <pc:sldMk cId="3059019735" sldId="966"/>
            <ac:spMk id="27" creationId="{7B32AE43-A9B4-2710-00CE-CCDDF687282A}"/>
          </ac:spMkLst>
        </pc:spChg>
        <pc:spChg chg="add mod">
          <ac:chgData name="Paula Vazquez Valero" userId="80a35f83-ba07-4c48-bd51-9a1b0a985f54" providerId="ADAL" clId="{E76F83E0-796D-4917-AA04-B532177E59ED}" dt="2022-12-02T08:02:22.016" v="1582" actId="1035"/>
          <ac:spMkLst>
            <pc:docMk/>
            <pc:sldMk cId="3059019735" sldId="966"/>
            <ac:spMk id="28" creationId="{227E070F-B38F-CEB3-26C9-6AA2ADC16ED3}"/>
          </ac:spMkLst>
        </pc:spChg>
        <pc:spChg chg="add mod">
          <ac:chgData name="Paula Vazquez Valero" userId="80a35f83-ba07-4c48-bd51-9a1b0a985f54" providerId="ADAL" clId="{E76F83E0-796D-4917-AA04-B532177E59ED}" dt="2022-12-02T08:04:13.734" v="1608" actId="20577"/>
          <ac:spMkLst>
            <pc:docMk/>
            <pc:sldMk cId="3059019735" sldId="966"/>
            <ac:spMk id="29" creationId="{E0DC0C89-6379-1CEE-DFFF-B86CE1E9AC49}"/>
          </ac:spMkLst>
        </pc:spChg>
        <pc:spChg chg="add mod">
          <ac:chgData name="Paula Vazquez Valero" userId="80a35f83-ba07-4c48-bd51-9a1b0a985f54" providerId="ADAL" clId="{E76F83E0-796D-4917-AA04-B532177E59ED}" dt="2022-12-02T08:04:31.986" v="1626" actId="20577"/>
          <ac:spMkLst>
            <pc:docMk/>
            <pc:sldMk cId="3059019735" sldId="966"/>
            <ac:spMk id="31" creationId="{E028B235-05DC-F9C1-5C3A-D8ABDF187DB2}"/>
          </ac:spMkLst>
        </pc:spChg>
        <pc:spChg chg="add mod">
          <ac:chgData name="Paula Vazquez Valero" userId="80a35f83-ba07-4c48-bd51-9a1b0a985f54" providerId="ADAL" clId="{E76F83E0-796D-4917-AA04-B532177E59ED}" dt="2022-12-02T08:04:46.479" v="1632" actId="20577"/>
          <ac:spMkLst>
            <pc:docMk/>
            <pc:sldMk cId="3059019735" sldId="966"/>
            <ac:spMk id="32" creationId="{2D6FCCF1-6573-BA35-688A-5E17085DE737}"/>
          </ac:spMkLst>
        </pc:spChg>
        <pc:spChg chg="add mod">
          <ac:chgData name="Paula Vazquez Valero" userId="80a35f83-ba07-4c48-bd51-9a1b0a985f54" providerId="ADAL" clId="{E76F83E0-796D-4917-AA04-B532177E59ED}" dt="2022-12-02T08:05:49.605" v="1642" actId="20577"/>
          <ac:spMkLst>
            <pc:docMk/>
            <pc:sldMk cId="3059019735" sldId="966"/>
            <ac:spMk id="33" creationId="{32C05E58-A369-1E08-E14F-AC0A54505D7C}"/>
          </ac:spMkLst>
        </pc:spChg>
        <pc:spChg chg="add mod">
          <ac:chgData name="Paula Vazquez Valero" userId="80a35f83-ba07-4c48-bd51-9a1b0a985f54" providerId="ADAL" clId="{E76F83E0-796D-4917-AA04-B532177E59ED}" dt="2022-12-02T08:06:22.319" v="1651" actId="20577"/>
          <ac:spMkLst>
            <pc:docMk/>
            <pc:sldMk cId="3059019735" sldId="966"/>
            <ac:spMk id="34" creationId="{A7BA0B0A-153E-7AAB-B382-65A934034F02}"/>
          </ac:spMkLst>
        </pc:spChg>
        <pc:spChg chg="add del mod">
          <ac:chgData name="Paula Vazquez Valero" userId="80a35f83-ba07-4c48-bd51-9a1b0a985f54" providerId="ADAL" clId="{E76F83E0-796D-4917-AA04-B532177E59ED}" dt="2022-12-02T07:31:14.769" v="1156" actId="20577"/>
          <ac:spMkLst>
            <pc:docMk/>
            <pc:sldMk cId="3059019735" sldId="966"/>
            <ac:spMk id="41" creationId="{177BDF3F-7B33-44E1-B55A-15C187AD3061}"/>
          </ac:spMkLst>
        </pc:spChg>
        <pc:spChg chg="mod">
          <ac:chgData name="Paula Vazquez Valero" userId="80a35f83-ba07-4c48-bd51-9a1b0a985f54" providerId="ADAL" clId="{E76F83E0-796D-4917-AA04-B532177E59ED}" dt="2022-12-02T07:44:08.217" v="1351" actId="1035"/>
          <ac:spMkLst>
            <pc:docMk/>
            <pc:sldMk cId="3059019735" sldId="966"/>
            <ac:spMk id="42" creationId="{191C928F-7AE3-43F9-A90F-ACC8C8C024D8}"/>
          </ac:spMkLst>
        </pc:spChg>
        <pc:spChg chg="mod">
          <ac:chgData name="Paula Vazquez Valero" userId="80a35f83-ba07-4c48-bd51-9a1b0a985f54" providerId="ADAL" clId="{E76F83E0-796D-4917-AA04-B532177E59ED}" dt="2022-12-02T07:43:09.588" v="1295" actId="1035"/>
          <ac:spMkLst>
            <pc:docMk/>
            <pc:sldMk cId="3059019735" sldId="966"/>
            <ac:spMk id="43" creationId="{177781F9-7F90-4CE6-A06F-D7D8C6D77A64}"/>
          </ac:spMkLst>
        </pc:spChg>
        <pc:spChg chg="mod">
          <ac:chgData name="Paula Vazquez Valero" userId="80a35f83-ba07-4c48-bd51-9a1b0a985f54" providerId="ADAL" clId="{E76F83E0-796D-4917-AA04-B532177E59ED}" dt="2022-12-02T07:18:11.453" v="741" actId="1076"/>
          <ac:spMkLst>
            <pc:docMk/>
            <pc:sldMk cId="3059019735" sldId="966"/>
            <ac:spMk id="44" creationId="{AF4FF554-1C7D-4D9F-A5CC-FFB6A6B86DC9}"/>
          </ac:spMkLst>
        </pc:spChg>
        <pc:spChg chg="add del mod">
          <ac:chgData name="Paula Vazquez Valero" userId="80a35f83-ba07-4c48-bd51-9a1b0a985f54" providerId="ADAL" clId="{E76F83E0-796D-4917-AA04-B532177E59ED}" dt="2022-12-02T07:18:54.073" v="774" actId="1076"/>
          <ac:spMkLst>
            <pc:docMk/>
            <pc:sldMk cId="3059019735" sldId="966"/>
            <ac:spMk id="45" creationId="{318C810B-88AB-4ECD-A689-F6E684D3D29E}"/>
          </ac:spMkLst>
        </pc:spChg>
        <pc:spChg chg="mod">
          <ac:chgData name="Paula Vazquez Valero" userId="80a35f83-ba07-4c48-bd51-9a1b0a985f54" providerId="ADAL" clId="{E76F83E0-796D-4917-AA04-B532177E59ED}" dt="2022-12-02T07:15:23.773" v="601" actId="20577"/>
          <ac:spMkLst>
            <pc:docMk/>
            <pc:sldMk cId="3059019735" sldId="966"/>
            <ac:spMk id="46" creationId="{6677B091-4226-412A-A702-14AF24F7DE67}"/>
          </ac:spMkLst>
        </pc:spChg>
        <pc:spChg chg="mod">
          <ac:chgData name="Paula Vazquez Valero" userId="80a35f83-ba07-4c48-bd51-9a1b0a985f54" providerId="ADAL" clId="{E76F83E0-796D-4917-AA04-B532177E59ED}" dt="2022-12-02T07:44:52.679" v="1377" actId="403"/>
          <ac:spMkLst>
            <pc:docMk/>
            <pc:sldMk cId="3059019735" sldId="966"/>
            <ac:spMk id="47" creationId="{682DE659-A0DF-4FF6-8319-E398ED3CE596}"/>
          </ac:spMkLst>
        </pc:spChg>
        <pc:spChg chg="mod">
          <ac:chgData name="Paula Vazquez Valero" userId="80a35f83-ba07-4c48-bd51-9a1b0a985f54" providerId="ADAL" clId="{E76F83E0-796D-4917-AA04-B532177E59ED}" dt="2022-12-02T07:33:53.170" v="1240" actId="1076"/>
          <ac:spMkLst>
            <pc:docMk/>
            <pc:sldMk cId="3059019735" sldId="966"/>
            <ac:spMk id="49" creationId="{98DA645C-A0E6-4F7B-B748-950F886A9815}"/>
          </ac:spMkLst>
        </pc:spChg>
        <pc:spChg chg="del mod">
          <ac:chgData name="Paula Vazquez Valero" userId="80a35f83-ba07-4c48-bd51-9a1b0a985f54" providerId="ADAL" clId="{E76F83E0-796D-4917-AA04-B532177E59ED}" dt="2022-12-02T07:25:13.603" v="1030" actId="478"/>
          <ac:spMkLst>
            <pc:docMk/>
            <pc:sldMk cId="3059019735" sldId="966"/>
            <ac:spMk id="51" creationId="{EDE0CC5B-185F-4D1E-A115-9A588365E000}"/>
          </ac:spMkLst>
        </pc:spChg>
        <pc:spChg chg="mod">
          <ac:chgData name="Paula Vazquez Valero" userId="80a35f83-ba07-4c48-bd51-9a1b0a985f54" providerId="ADAL" clId="{E76F83E0-796D-4917-AA04-B532177E59ED}" dt="2022-12-02T07:26:54.870" v="1056" actId="1038"/>
          <ac:spMkLst>
            <pc:docMk/>
            <pc:sldMk cId="3059019735" sldId="966"/>
            <ac:spMk id="53" creationId="{8C16B214-93B2-4B4D-99DF-C0B20B7DC3C5}"/>
          </ac:spMkLst>
        </pc:spChg>
        <pc:spChg chg="mod">
          <ac:chgData name="Paula Vazquez Valero" userId="80a35f83-ba07-4c48-bd51-9a1b0a985f54" providerId="ADAL" clId="{E76F83E0-796D-4917-AA04-B532177E59ED}" dt="2022-12-02T07:16:36.673" v="695" actId="1076"/>
          <ac:spMkLst>
            <pc:docMk/>
            <pc:sldMk cId="3059019735" sldId="966"/>
            <ac:spMk id="54" creationId="{8A4A3F9A-2991-40AB-8665-3138E4AF010C}"/>
          </ac:spMkLst>
        </pc:spChg>
        <pc:spChg chg="mod">
          <ac:chgData name="Paula Vazquez Valero" userId="80a35f83-ba07-4c48-bd51-9a1b0a985f54" providerId="ADAL" clId="{E76F83E0-796D-4917-AA04-B532177E59ED}" dt="2022-12-02T07:29:58.764" v="1115" actId="5793"/>
          <ac:spMkLst>
            <pc:docMk/>
            <pc:sldMk cId="3059019735" sldId="966"/>
            <ac:spMk id="55" creationId="{F67BC720-E49E-4C6C-81C8-EEAD5AF92726}"/>
          </ac:spMkLst>
        </pc:spChg>
        <pc:spChg chg="del">
          <ac:chgData name="Paula Vazquez Valero" userId="80a35f83-ba07-4c48-bd51-9a1b0a985f54" providerId="ADAL" clId="{E76F83E0-796D-4917-AA04-B532177E59ED}" dt="2022-12-02T07:27:45.807" v="1078" actId="478"/>
          <ac:spMkLst>
            <pc:docMk/>
            <pc:sldMk cId="3059019735" sldId="966"/>
            <ac:spMk id="56" creationId="{25290AAD-D4EB-4BAE-AB07-D2FDDABCB9AE}"/>
          </ac:spMkLst>
        </pc:spChg>
        <pc:spChg chg="del">
          <ac:chgData name="Paula Vazquez Valero" userId="80a35f83-ba07-4c48-bd51-9a1b0a985f54" providerId="ADAL" clId="{E76F83E0-796D-4917-AA04-B532177E59ED}" dt="2022-12-02T07:27:44.933" v="1077" actId="478"/>
          <ac:spMkLst>
            <pc:docMk/>
            <pc:sldMk cId="3059019735" sldId="966"/>
            <ac:spMk id="57" creationId="{EC258CCF-4515-4E36-A081-9BC6044A1CEF}"/>
          </ac:spMkLst>
        </pc:spChg>
        <pc:spChg chg="del">
          <ac:chgData name="Paula Vazquez Valero" userId="80a35f83-ba07-4c48-bd51-9a1b0a985f54" providerId="ADAL" clId="{E76F83E0-796D-4917-AA04-B532177E59ED}" dt="2022-12-02T07:27:44.171" v="1076" actId="478"/>
          <ac:spMkLst>
            <pc:docMk/>
            <pc:sldMk cId="3059019735" sldId="966"/>
            <ac:spMk id="58" creationId="{33F72D4C-D2A7-4B12-8165-570FD99C6EEE}"/>
          </ac:spMkLst>
        </pc:spChg>
        <pc:spChg chg="del">
          <ac:chgData name="Paula Vazquez Valero" userId="80a35f83-ba07-4c48-bd51-9a1b0a985f54" providerId="ADAL" clId="{E76F83E0-796D-4917-AA04-B532177E59ED}" dt="2022-12-02T07:27:43.323" v="1075" actId="478"/>
          <ac:spMkLst>
            <pc:docMk/>
            <pc:sldMk cId="3059019735" sldId="966"/>
            <ac:spMk id="59" creationId="{C8CF59C9-E899-402A-98A3-A1D72C38C957}"/>
          </ac:spMkLst>
        </pc:spChg>
        <pc:spChg chg="del">
          <ac:chgData name="Paula Vazquez Valero" userId="80a35f83-ba07-4c48-bd51-9a1b0a985f54" providerId="ADAL" clId="{E76F83E0-796D-4917-AA04-B532177E59ED}" dt="2022-12-02T07:27:42.593" v="1074" actId="478"/>
          <ac:spMkLst>
            <pc:docMk/>
            <pc:sldMk cId="3059019735" sldId="966"/>
            <ac:spMk id="60" creationId="{BD3F4C11-CCAB-4802-B458-1BE977456424}"/>
          </ac:spMkLst>
        </pc:spChg>
        <pc:spChg chg="del">
          <ac:chgData name="Paula Vazquez Valero" userId="80a35f83-ba07-4c48-bd51-9a1b0a985f54" providerId="ADAL" clId="{E76F83E0-796D-4917-AA04-B532177E59ED}" dt="2022-12-02T07:27:28.789" v="1072" actId="478"/>
          <ac:spMkLst>
            <pc:docMk/>
            <pc:sldMk cId="3059019735" sldId="966"/>
            <ac:spMk id="62" creationId="{F7A5C8F8-9395-404E-8015-55199792AC0D}"/>
          </ac:spMkLst>
        </pc:spChg>
        <pc:spChg chg="del">
          <ac:chgData name="Paula Vazquez Valero" userId="80a35f83-ba07-4c48-bd51-9a1b0a985f54" providerId="ADAL" clId="{E76F83E0-796D-4917-AA04-B532177E59ED}" dt="2022-12-02T07:27:40.977" v="1073" actId="478"/>
          <ac:spMkLst>
            <pc:docMk/>
            <pc:sldMk cId="3059019735" sldId="966"/>
            <ac:spMk id="64" creationId="{299C5320-CF6E-42C8-98BB-E76A17923AB2}"/>
          </ac:spMkLst>
        </pc:spChg>
        <pc:spChg chg="del">
          <ac:chgData name="Paula Vazquez Valero" userId="80a35f83-ba07-4c48-bd51-9a1b0a985f54" providerId="ADAL" clId="{E76F83E0-796D-4917-AA04-B532177E59ED}" dt="2022-12-02T07:27:27.631" v="1071" actId="478"/>
          <ac:spMkLst>
            <pc:docMk/>
            <pc:sldMk cId="3059019735" sldId="966"/>
            <ac:spMk id="65" creationId="{C028BE42-2AC9-4EF8-888F-0F948345A714}"/>
          </ac:spMkLst>
        </pc:spChg>
        <pc:spChg chg="del">
          <ac:chgData name="Paula Vazquez Valero" userId="80a35f83-ba07-4c48-bd51-9a1b0a985f54" providerId="ADAL" clId="{E76F83E0-796D-4917-AA04-B532177E59ED}" dt="2022-12-02T07:27:26.277" v="1070" actId="478"/>
          <ac:spMkLst>
            <pc:docMk/>
            <pc:sldMk cId="3059019735" sldId="966"/>
            <ac:spMk id="66" creationId="{56078B3A-6DCC-40A3-BBB8-B4ADEA4D3D30}"/>
          </ac:spMkLst>
        </pc:spChg>
        <pc:spChg chg="mod ord">
          <ac:chgData name="Paula Vazquez Valero" userId="80a35f83-ba07-4c48-bd51-9a1b0a985f54" providerId="ADAL" clId="{E76F83E0-796D-4917-AA04-B532177E59ED}" dt="2022-12-02T08:01:48.360" v="1575" actId="1076"/>
          <ac:spMkLst>
            <pc:docMk/>
            <pc:sldMk cId="3059019735" sldId="966"/>
            <ac:spMk id="82" creationId="{675A186F-0611-4BC0-91D3-E974D7AAE0E6}"/>
          </ac:spMkLst>
        </pc:spChg>
        <pc:spChg chg="del">
          <ac:chgData name="Paula Vazquez Valero" userId="80a35f83-ba07-4c48-bd51-9a1b0a985f54" providerId="ADAL" clId="{E76F83E0-796D-4917-AA04-B532177E59ED}" dt="2022-12-02T07:27:22.412" v="1068" actId="478"/>
          <ac:spMkLst>
            <pc:docMk/>
            <pc:sldMk cId="3059019735" sldId="966"/>
            <ac:spMk id="83" creationId="{C6DDB7A8-2BCA-4E0B-9FC9-F421DECE3738}"/>
          </ac:spMkLst>
        </pc:spChg>
        <pc:spChg chg="del mod">
          <ac:chgData name="Paula Vazquez Valero" userId="80a35f83-ba07-4c48-bd51-9a1b0a985f54" providerId="ADAL" clId="{E76F83E0-796D-4917-AA04-B532177E59ED}" dt="2022-12-02T07:27:20.308" v="1067" actId="478"/>
          <ac:spMkLst>
            <pc:docMk/>
            <pc:sldMk cId="3059019735" sldId="966"/>
            <ac:spMk id="84" creationId="{06D996E3-14E5-4302-94D0-DB5F856ABF15}"/>
          </ac:spMkLst>
        </pc:spChg>
        <pc:spChg chg="del">
          <ac:chgData name="Paula Vazquez Valero" userId="80a35f83-ba07-4c48-bd51-9a1b0a985f54" providerId="ADAL" clId="{E76F83E0-796D-4917-AA04-B532177E59ED}" dt="2022-12-02T07:27:16.769" v="1064" actId="478"/>
          <ac:spMkLst>
            <pc:docMk/>
            <pc:sldMk cId="3059019735" sldId="966"/>
            <ac:spMk id="85" creationId="{D49D9BDB-7CB4-4EF7-A23F-1F6B7A4778F2}"/>
          </ac:spMkLst>
        </pc:spChg>
        <pc:spChg chg="del">
          <ac:chgData name="Paula Vazquez Valero" userId="80a35f83-ba07-4c48-bd51-9a1b0a985f54" providerId="ADAL" clId="{E76F83E0-796D-4917-AA04-B532177E59ED}" dt="2022-12-02T07:27:15.197" v="1063" actId="478"/>
          <ac:spMkLst>
            <pc:docMk/>
            <pc:sldMk cId="3059019735" sldId="966"/>
            <ac:spMk id="86" creationId="{B4CD726E-179F-4A31-B7B3-E43A23444256}"/>
          </ac:spMkLst>
        </pc:spChg>
        <pc:spChg chg="del mod">
          <ac:chgData name="Paula Vazquez Valero" userId="80a35f83-ba07-4c48-bd51-9a1b0a985f54" providerId="ADAL" clId="{E76F83E0-796D-4917-AA04-B532177E59ED}" dt="2022-12-02T07:58:21.972" v="1485" actId="478"/>
          <ac:spMkLst>
            <pc:docMk/>
            <pc:sldMk cId="3059019735" sldId="966"/>
            <ac:spMk id="89" creationId="{AB566FF0-CB69-AEFF-7BC4-4C0AC42795D5}"/>
          </ac:spMkLst>
        </pc:spChg>
        <pc:spChg chg="del">
          <ac:chgData name="Paula Vazquez Valero" userId="80a35f83-ba07-4c48-bd51-9a1b0a985f54" providerId="ADAL" clId="{E76F83E0-796D-4917-AA04-B532177E59ED}" dt="2022-12-02T07:20:54.318" v="873" actId="478"/>
          <ac:spMkLst>
            <pc:docMk/>
            <pc:sldMk cId="3059019735" sldId="966"/>
            <ac:spMk id="92" creationId="{3B5ABF02-748F-CA67-E351-BD4A61E6CF23}"/>
          </ac:spMkLst>
        </pc:spChg>
        <pc:spChg chg="mod ord">
          <ac:chgData name="Paula Vazquez Valero" userId="80a35f83-ba07-4c48-bd51-9a1b0a985f54" providerId="ADAL" clId="{E76F83E0-796D-4917-AA04-B532177E59ED}" dt="2022-12-02T07:57:18.228" v="1463" actId="1076"/>
          <ac:spMkLst>
            <pc:docMk/>
            <pc:sldMk cId="3059019735" sldId="966"/>
            <ac:spMk id="93" creationId="{C83228EA-054D-AE9F-4F79-6C5A3F614F2E}"/>
          </ac:spMkLst>
        </pc:spChg>
        <pc:spChg chg="del">
          <ac:chgData name="Paula Vazquez Valero" userId="80a35f83-ba07-4c48-bd51-9a1b0a985f54" providerId="ADAL" clId="{E76F83E0-796D-4917-AA04-B532177E59ED}" dt="2022-12-02T07:27:14.493" v="1062" actId="478"/>
          <ac:spMkLst>
            <pc:docMk/>
            <pc:sldMk cId="3059019735" sldId="966"/>
            <ac:spMk id="94" creationId="{6F3980F1-CBA7-4C7A-B557-2EEC18021DC9}"/>
          </ac:spMkLst>
        </pc:spChg>
        <pc:spChg chg="del">
          <ac:chgData name="Paula Vazquez Valero" userId="80a35f83-ba07-4c48-bd51-9a1b0a985f54" providerId="ADAL" clId="{E76F83E0-796D-4917-AA04-B532177E59ED}" dt="2022-12-02T07:27:13.051" v="1061" actId="478"/>
          <ac:spMkLst>
            <pc:docMk/>
            <pc:sldMk cId="3059019735" sldId="966"/>
            <ac:spMk id="95" creationId="{0FBECE78-E8D7-46FF-8F0D-45661A8E54A7}"/>
          </ac:spMkLst>
        </pc:spChg>
        <pc:spChg chg="del">
          <ac:chgData name="Paula Vazquez Valero" userId="80a35f83-ba07-4c48-bd51-9a1b0a985f54" providerId="ADAL" clId="{E76F83E0-796D-4917-AA04-B532177E59ED}" dt="2022-12-02T07:27:09.210" v="1060" actId="478"/>
          <ac:spMkLst>
            <pc:docMk/>
            <pc:sldMk cId="3059019735" sldId="966"/>
            <ac:spMk id="96" creationId="{BD979B48-859F-48AA-B96A-69B7F96F0B9C}"/>
          </ac:spMkLst>
        </pc:spChg>
        <pc:spChg chg="del">
          <ac:chgData name="Paula Vazquez Valero" userId="80a35f83-ba07-4c48-bd51-9a1b0a985f54" providerId="ADAL" clId="{E76F83E0-796D-4917-AA04-B532177E59ED}" dt="2022-12-02T07:27:07.206" v="1059" actId="478"/>
          <ac:spMkLst>
            <pc:docMk/>
            <pc:sldMk cId="3059019735" sldId="966"/>
            <ac:spMk id="97" creationId="{B7506AC5-8B83-44BA-B154-38A383631793}"/>
          </ac:spMkLst>
        </pc:spChg>
        <pc:spChg chg="del">
          <ac:chgData name="Paula Vazquez Valero" userId="80a35f83-ba07-4c48-bd51-9a1b0a985f54" providerId="ADAL" clId="{E76F83E0-796D-4917-AA04-B532177E59ED}" dt="2022-12-02T07:27:03.682" v="1058" actId="478"/>
          <ac:spMkLst>
            <pc:docMk/>
            <pc:sldMk cId="3059019735" sldId="966"/>
            <ac:spMk id="98" creationId="{381A6619-2856-4F1B-82B6-23C019B0FB0F}"/>
          </ac:spMkLst>
        </pc:spChg>
        <pc:spChg chg="del mod">
          <ac:chgData name="Paula Vazquez Valero" userId="80a35f83-ba07-4c48-bd51-9a1b0a985f54" providerId="ADAL" clId="{E76F83E0-796D-4917-AA04-B532177E59ED}" dt="2022-12-02T07:25:01.849" v="1026" actId="478"/>
          <ac:spMkLst>
            <pc:docMk/>
            <pc:sldMk cId="3059019735" sldId="966"/>
            <ac:spMk id="99" creationId="{B6BCFFB3-5675-EFB8-EA21-92AE3AFE709A}"/>
          </ac:spMkLst>
        </pc:spChg>
        <pc:spChg chg="mod">
          <ac:chgData name="Paula Vazquez Valero" userId="80a35f83-ba07-4c48-bd51-9a1b0a985f54" providerId="ADAL" clId="{E76F83E0-796D-4917-AA04-B532177E59ED}" dt="2022-12-02T07:26:51.338" v="1051" actId="122"/>
          <ac:spMkLst>
            <pc:docMk/>
            <pc:sldMk cId="3059019735" sldId="966"/>
            <ac:spMk id="100" creationId="{A94536BF-9B31-8E42-4FB9-6D61CDC69920}"/>
          </ac:spMkLst>
        </pc:spChg>
        <pc:spChg chg="mod">
          <ac:chgData name="Paula Vazquez Valero" userId="80a35f83-ba07-4c48-bd51-9a1b0a985f54" providerId="ADAL" clId="{E76F83E0-796D-4917-AA04-B532177E59ED}" dt="2022-12-02T07:33:16.156" v="1225" actId="1036"/>
          <ac:spMkLst>
            <pc:docMk/>
            <pc:sldMk cId="3059019735" sldId="966"/>
            <ac:spMk id="101" creationId="{6B72B952-8F90-C623-236A-DCDEBC25EC40}"/>
          </ac:spMkLst>
        </pc:spChg>
        <pc:spChg chg="mod">
          <ac:chgData name="Paula Vazquez Valero" userId="80a35f83-ba07-4c48-bd51-9a1b0a985f54" providerId="ADAL" clId="{E76F83E0-796D-4917-AA04-B532177E59ED}" dt="2022-12-02T07:25:31.183" v="1033" actId="1076"/>
          <ac:spMkLst>
            <pc:docMk/>
            <pc:sldMk cId="3059019735" sldId="966"/>
            <ac:spMk id="103" creationId="{983973FC-0895-2ED8-2E46-08956D1393FB}"/>
          </ac:spMkLst>
        </pc:spChg>
        <pc:spChg chg="mod">
          <ac:chgData name="Paula Vazquez Valero" userId="80a35f83-ba07-4c48-bd51-9a1b0a985f54" providerId="ADAL" clId="{E76F83E0-796D-4917-AA04-B532177E59ED}" dt="2022-12-02T07:43:04.638" v="1289" actId="1076"/>
          <ac:spMkLst>
            <pc:docMk/>
            <pc:sldMk cId="3059019735" sldId="966"/>
            <ac:spMk id="104" creationId="{DBC7505A-7DA8-CB04-0A69-468BD1119D7E}"/>
          </ac:spMkLst>
        </pc:spChg>
        <pc:spChg chg="mod">
          <ac:chgData name="Paula Vazquez Valero" userId="80a35f83-ba07-4c48-bd51-9a1b0a985f54" providerId="ADAL" clId="{E76F83E0-796D-4917-AA04-B532177E59ED}" dt="2022-12-02T07:15:34.904" v="618" actId="14100"/>
          <ac:spMkLst>
            <pc:docMk/>
            <pc:sldMk cId="3059019735" sldId="966"/>
            <ac:spMk id="105" creationId="{527664C6-5FEB-CC96-52DC-C0BBA2E7399E}"/>
          </ac:spMkLst>
        </pc:spChg>
        <pc:spChg chg="mod">
          <ac:chgData name="Paula Vazquez Valero" userId="80a35f83-ba07-4c48-bd51-9a1b0a985f54" providerId="ADAL" clId="{E76F83E0-796D-4917-AA04-B532177E59ED}" dt="2022-12-02T07:30:22.283" v="1148" actId="20577"/>
          <ac:spMkLst>
            <pc:docMk/>
            <pc:sldMk cId="3059019735" sldId="966"/>
            <ac:spMk id="106" creationId="{DE007832-B1E7-54D1-6C79-4B6354C29413}"/>
          </ac:spMkLst>
        </pc:spChg>
        <pc:spChg chg="mod">
          <ac:chgData name="Paula Vazquez Valero" userId="80a35f83-ba07-4c48-bd51-9a1b0a985f54" providerId="ADAL" clId="{E76F83E0-796D-4917-AA04-B532177E59ED}" dt="2022-12-02T07:31:49.864" v="1168" actId="1036"/>
          <ac:spMkLst>
            <pc:docMk/>
            <pc:sldMk cId="3059019735" sldId="966"/>
            <ac:spMk id="107" creationId="{4F91283F-46BF-8DBE-55CF-1CC2C7BDA77D}"/>
          </ac:spMkLst>
        </pc:spChg>
        <pc:spChg chg="mod">
          <ac:chgData name="Paula Vazquez Valero" userId="80a35f83-ba07-4c48-bd51-9a1b0a985f54" providerId="ADAL" clId="{E76F83E0-796D-4917-AA04-B532177E59ED}" dt="2022-12-02T07:21:39.556" v="945"/>
          <ac:spMkLst>
            <pc:docMk/>
            <pc:sldMk cId="3059019735" sldId="966"/>
            <ac:spMk id="108" creationId="{F1A2E2D9-72D5-11FD-7C8E-3EBB514BF1F8}"/>
          </ac:spMkLst>
        </pc:spChg>
        <pc:spChg chg="mod">
          <ac:chgData name="Paula Vazquez Valero" userId="80a35f83-ba07-4c48-bd51-9a1b0a985f54" providerId="ADAL" clId="{E76F83E0-796D-4917-AA04-B532177E59ED}" dt="2022-12-02T07:45:29.419" v="1404" actId="1035"/>
          <ac:spMkLst>
            <pc:docMk/>
            <pc:sldMk cId="3059019735" sldId="966"/>
            <ac:spMk id="110" creationId="{66D455F3-EF3B-08E2-3BE6-90FA2375B386}"/>
          </ac:spMkLst>
        </pc:spChg>
        <pc:grpChg chg="del mod">
          <ac:chgData name="Paula Vazquez Valero" userId="80a35f83-ba07-4c48-bd51-9a1b0a985f54" providerId="ADAL" clId="{E76F83E0-796D-4917-AA04-B532177E59ED}" dt="2022-12-02T07:18:46.188" v="751" actId="478"/>
          <ac:grpSpMkLst>
            <pc:docMk/>
            <pc:sldMk cId="3059019735" sldId="966"/>
            <ac:grpSpMk id="13" creationId="{E819426F-B15A-5C63-885A-D68987A9F6C2}"/>
          </ac:grpSpMkLst>
        </pc:grpChg>
        <pc:grpChg chg="mod">
          <ac:chgData name="Paula Vazquez Valero" userId="80a35f83-ba07-4c48-bd51-9a1b0a985f54" providerId="ADAL" clId="{E76F83E0-796D-4917-AA04-B532177E59ED}" dt="2022-12-02T07:25:18.460" v="1031" actId="1076"/>
          <ac:grpSpMkLst>
            <pc:docMk/>
            <pc:sldMk cId="3059019735" sldId="966"/>
            <ac:grpSpMk id="37" creationId="{A569561F-DB38-4090-99BA-C1E9376734AF}"/>
          </ac:grpSpMkLst>
        </pc:grpChg>
        <pc:graphicFrameChg chg="mod">
          <ac:chgData name="Paula Vazquez Valero" userId="80a35f83-ba07-4c48-bd51-9a1b0a985f54" providerId="ADAL" clId="{E76F83E0-796D-4917-AA04-B532177E59ED}" dt="2022-12-02T07:16:30.652" v="693" actId="1076"/>
          <ac:graphicFrameMkLst>
            <pc:docMk/>
            <pc:sldMk cId="3059019735" sldId="966"/>
            <ac:graphicFrameMk id="40" creationId="{83475C98-78FF-489D-A8A7-8E875BB0D7F3}"/>
          </ac:graphicFrameMkLst>
        </pc:graphicFrameChg>
        <pc:picChg chg="add mod">
          <ac:chgData name="Paula Vazquez Valero" userId="80a35f83-ba07-4c48-bd51-9a1b0a985f54" providerId="ADAL" clId="{E76F83E0-796D-4917-AA04-B532177E59ED}" dt="2022-12-02T07:34:15.640" v="1245" actId="1076"/>
          <ac:picMkLst>
            <pc:docMk/>
            <pc:sldMk cId="3059019735" sldId="966"/>
            <ac:picMk id="6" creationId="{FC37C8B5-021A-429E-FEE2-872508ED1BF9}"/>
          </ac:picMkLst>
        </pc:picChg>
        <pc:picChg chg="add mod">
          <ac:chgData name="Paula Vazquez Valero" userId="80a35f83-ba07-4c48-bd51-9a1b0a985f54" providerId="ADAL" clId="{E76F83E0-796D-4917-AA04-B532177E59ED}" dt="2022-12-02T07:33:10.917" v="1207" actId="1076"/>
          <ac:picMkLst>
            <pc:docMk/>
            <pc:sldMk cId="3059019735" sldId="966"/>
            <ac:picMk id="7" creationId="{70AA2AD2-CB7E-BB32-F7E8-9E5BD5AAB884}"/>
          </ac:picMkLst>
        </pc:picChg>
        <pc:picChg chg="mod">
          <ac:chgData name="Paula Vazquez Valero" userId="80a35f83-ba07-4c48-bd51-9a1b0a985f54" providerId="ADAL" clId="{E76F83E0-796D-4917-AA04-B532177E59ED}" dt="2022-12-02T07:45:34.425" v="1407" actId="1035"/>
          <ac:picMkLst>
            <pc:docMk/>
            <pc:sldMk cId="3059019735" sldId="966"/>
            <ac:picMk id="9" creationId="{127FB980-DA03-24F2-DA6B-46608ED5CFDC}"/>
          </ac:picMkLst>
        </pc:picChg>
        <pc:picChg chg="add del mod">
          <ac:chgData name="Paula Vazquez Valero" userId="80a35f83-ba07-4c48-bd51-9a1b0a985f54" providerId="ADAL" clId="{E76F83E0-796D-4917-AA04-B532177E59ED}" dt="2022-12-02T07:23:36.912" v="986" actId="478"/>
          <ac:picMkLst>
            <pc:docMk/>
            <pc:sldMk cId="3059019735" sldId="966"/>
            <ac:picMk id="10" creationId="{BA20BC3E-0DCD-D0E6-4EB0-3B0F752F9A97}"/>
          </ac:picMkLst>
        </pc:picChg>
        <pc:picChg chg="add mod">
          <ac:chgData name="Paula Vazquez Valero" userId="80a35f83-ba07-4c48-bd51-9a1b0a985f54" providerId="ADAL" clId="{E76F83E0-796D-4917-AA04-B532177E59ED}" dt="2022-12-02T07:44:10.224" v="1354" actId="1036"/>
          <ac:picMkLst>
            <pc:docMk/>
            <pc:sldMk cId="3059019735" sldId="966"/>
            <ac:picMk id="12" creationId="{76D04DBA-FBAD-370A-21B6-797451BCCAAD}"/>
          </ac:picMkLst>
        </pc:picChg>
        <pc:picChg chg="add mod">
          <ac:chgData name="Paula Vazquez Valero" userId="80a35f83-ba07-4c48-bd51-9a1b0a985f54" providerId="ADAL" clId="{E76F83E0-796D-4917-AA04-B532177E59ED}" dt="2022-12-02T07:30:55.254" v="1150" actId="1076"/>
          <ac:picMkLst>
            <pc:docMk/>
            <pc:sldMk cId="3059019735" sldId="966"/>
            <ac:picMk id="14" creationId="{DAE543D2-909E-647A-AC45-3E92C2C43AA8}"/>
          </ac:picMkLst>
        </pc:picChg>
        <pc:picChg chg="add mod">
          <ac:chgData name="Paula Vazquez Valero" userId="80a35f83-ba07-4c48-bd51-9a1b0a985f54" providerId="ADAL" clId="{E76F83E0-796D-4917-AA04-B532177E59ED}" dt="2022-12-02T10:06:19.926" v="2032"/>
          <ac:picMkLst>
            <pc:docMk/>
            <pc:sldMk cId="3059019735" sldId="966"/>
            <ac:picMk id="35" creationId="{4CDCA4EF-EDB4-F3A6-ABB1-F250967742EE}"/>
          </ac:picMkLst>
        </pc:picChg>
        <pc:picChg chg="mod">
          <ac:chgData name="Paula Vazquez Valero" userId="80a35f83-ba07-4c48-bd51-9a1b0a985f54" providerId="ADAL" clId="{E76F83E0-796D-4917-AA04-B532177E59ED}" dt="2022-12-02T07:25:18.460" v="1031" actId="1076"/>
          <ac:picMkLst>
            <pc:docMk/>
            <pc:sldMk cId="3059019735" sldId="966"/>
            <ac:picMk id="50" creationId="{9F967274-C449-41B1-9E03-01EE780886AA}"/>
          </ac:picMkLst>
        </pc:picChg>
        <pc:picChg chg="del">
          <ac:chgData name="Paula Vazquez Valero" userId="80a35f83-ba07-4c48-bd51-9a1b0a985f54" providerId="ADAL" clId="{E76F83E0-796D-4917-AA04-B532177E59ED}" dt="2022-12-02T07:15:40.300" v="619" actId="478"/>
          <ac:picMkLst>
            <pc:docMk/>
            <pc:sldMk cId="3059019735" sldId="966"/>
            <ac:picMk id="73" creationId="{26B852FD-1CA8-2BDC-10BA-029B58567232}"/>
          </ac:picMkLst>
        </pc:picChg>
        <pc:picChg chg="del">
          <ac:chgData name="Paula Vazquez Valero" userId="80a35f83-ba07-4c48-bd51-9a1b0a985f54" providerId="ADAL" clId="{E76F83E0-796D-4917-AA04-B532177E59ED}" dt="2022-12-02T07:24:33.559" v="988" actId="478"/>
          <ac:picMkLst>
            <pc:docMk/>
            <pc:sldMk cId="3059019735" sldId="966"/>
            <ac:picMk id="90" creationId="{59131467-92D9-FED1-ED7F-382E958E1041}"/>
          </ac:picMkLst>
        </pc:picChg>
        <pc:picChg chg="del">
          <ac:chgData name="Paula Vazquez Valero" userId="80a35f83-ba07-4c48-bd51-9a1b0a985f54" providerId="ADAL" clId="{E76F83E0-796D-4917-AA04-B532177E59ED}" dt="2022-12-02T07:16:42.550" v="697" actId="478"/>
          <ac:picMkLst>
            <pc:docMk/>
            <pc:sldMk cId="3059019735" sldId="966"/>
            <ac:picMk id="91" creationId="{01F3C83C-4309-6211-44DD-5C13501F443D}"/>
          </ac:picMkLst>
        </pc:picChg>
        <pc:picChg chg="add mod">
          <ac:chgData name="Paula Vazquez Valero" userId="80a35f83-ba07-4c48-bd51-9a1b0a985f54" providerId="ADAL" clId="{E76F83E0-796D-4917-AA04-B532177E59ED}" dt="2022-12-02T07:43:09.588" v="1295" actId="1035"/>
          <ac:picMkLst>
            <pc:docMk/>
            <pc:sldMk cId="3059019735" sldId="966"/>
            <ac:picMk id="3074" creationId="{5F894A0D-86F8-4829-A210-090812318542}"/>
          </ac:picMkLst>
        </pc:picChg>
        <pc:picChg chg="add mod">
          <ac:chgData name="Paula Vazquez Valero" userId="80a35f83-ba07-4c48-bd51-9a1b0a985f54" providerId="ADAL" clId="{E76F83E0-796D-4917-AA04-B532177E59ED}" dt="2022-12-02T07:59:09.625" v="1486" actId="14100"/>
          <ac:picMkLst>
            <pc:docMk/>
            <pc:sldMk cId="3059019735" sldId="966"/>
            <ac:picMk id="3076" creationId="{277763F5-D5A8-028C-3AFD-59B55E6F7308}"/>
          </ac:picMkLst>
        </pc:picChg>
        <pc:picChg chg="del mod">
          <ac:chgData name="Paula Vazquez Valero" userId="80a35f83-ba07-4c48-bd51-9a1b0a985f54" providerId="ADAL" clId="{E76F83E0-796D-4917-AA04-B532177E59ED}" dt="2022-12-02T07:18:42.502" v="750" actId="478"/>
          <ac:picMkLst>
            <pc:docMk/>
            <pc:sldMk cId="3059019735" sldId="966"/>
            <ac:picMk id="3078" creationId="{E9C33B65-A7BC-3198-4A9D-B62637C9B657}"/>
          </ac:picMkLst>
        </pc:picChg>
        <pc:picChg chg="mod">
          <ac:chgData name="Paula Vazquez Valero" userId="80a35f83-ba07-4c48-bd51-9a1b0a985f54" providerId="ADAL" clId="{E76F83E0-796D-4917-AA04-B532177E59ED}" dt="2022-12-02T07:18:42.502" v="750" actId="478"/>
          <ac:picMkLst>
            <pc:docMk/>
            <pc:sldMk cId="3059019735" sldId="966"/>
            <ac:picMk id="3080" creationId="{2A389613-9DFB-290E-9E07-FE7C4A5FC185}"/>
          </ac:picMkLst>
        </pc:picChg>
        <pc:picChg chg="del">
          <ac:chgData name="Paula Vazquez Valero" userId="80a35f83-ba07-4c48-bd51-9a1b0a985f54" providerId="ADAL" clId="{E76F83E0-796D-4917-AA04-B532177E59ED}" dt="2022-12-02T07:18:41.077" v="749" actId="478"/>
          <ac:picMkLst>
            <pc:docMk/>
            <pc:sldMk cId="3059019735" sldId="966"/>
            <ac:picMk id="3082" creationId="{3E2DCD8E-4E5F-5D42-CBDD-1C26E5C81E73}"/>
          </ac:picMkLst>
        </pc:picChg>
        <pc:picChg chg="mod">
          <ac:chgData name="Paula Vazquez Valero" userId="80a35f83-ba07-4c48-bd51-9a1b0a985f54" providerId="ADAL" clId="{E76F83E0-796D-4917-AA04-B532177E59ED}" dt="2022-12-02T07:18:42.502" v="750" actId="478"/>
          <ac:picMkLst>
            <pc:docMk/>
            <pc:sldMk cId="3059019735" sldId="966"/>
            <ac:picMk id="3084" creationId="{5A377A7D-BAB4-C32B-C45B-E877CECE9B6B}"/>
          </ac:picMkLst>
        </pc:picChg>
        <pc:picChg chg="mod">
          <ac:chgData name="Paula Vazquez Valero" userId="80a35f83-ba07-4c48-bd51-9a1b0a985f54" providerId="ADAL" clId="{E76F83E0-796D-4917-AA04-B532177E59ED}" dt="2022-12-02T07:18:42.502" v="750" actId="478"/>
          <ac:picMkLst>
            <pc:docMk/>
            <pc:sldMk cId="3059019735" sldId="966"/>
            <ac:picMk id="3086" creationId="{E9187CB2-1BDC-7585-903D-E0E86E5265A7}"/>
          </ac:picMkLst>
        </pc:picChg>
        <pc:picChg chg="del">
          <ac:chgData name="Paula Vazquez Valero" userId="80a35f83-ba07-4c48-bd51-9a1b0a985f54" providerId="ADAL" clId="{E76F83E0-796D-4917-AA04-B532177E59ED}" dt="2022-12-02T07:15:57.523" v="648" actId="478"/>
          <ac:picMkLst>
            <pc:docMk/>
            <pc:sldMk cId="3059019735" sldId="966"/>
            <ac:picMk id="3090" creationId="{FC1E59F0-08CF-E7B1-8104-79A54BB71905}"/>
          </ac:picMkLst>
        </pc:picChg>
      </pc:sldChg>
      <pc:sldChg chg="addSp delSp modSp add mod modAnim modNotesTx">
        <pc:chgData name="Paula Vazquez Valero" userId="80a35f83-ba07-4c48-bd51-9a1b0a985f54" providerId="ADAL" clId="{E76F83E0-796D-4917-AA04-B532177E59ED}" dt="2022-12-02T10:14:29.926" v="2175"/>
        <pc:sldMkLst>
          <pc:docMk/>
          <pc:sldMk cId="4234054867" sldId="967"/>
        </pc:sldMkLst>
        <pc:spChg chg="add del mod">
          <ac:chgData name="Paula Vazquez Valero" userId="80a35f83-ba07-4c48-bd51-9a1b0a985f54" providerId="ADAL" clId="{E76F83E0-796D-4917-AA04-B532177E59ED}" dt="2022-12-02T09:55:51.214" v="1884"/>
          <ac:spMkLst>
            <pc:docMk/>
            <pc:sldMk cId="4234054867" sldId="967"/>
            <ac:spMk id="9" creationId="{D0A50BC2-F70B-A96E-6A54-D6FA18EA3791}"/>
          </ac:spMkLst>
        </pc:spChg>
        <pc:spChg chg="mod ord">
          <ac:chgData name="Paula Vazquez Valero" userId="80a35f83-ba07-4c48-bd51-9a1b0a985f54" providerId="ADAL" clId="{E76F83E0-796D-4917-AA04-B532177E59ED}" dt="2022-12-02T09:56:27.679" v="1895" actId="166"/>
          <ac:spMkLst>
            <pc:docMk/>
            <pc:sldMk cId="4234054867" sldId="967"/>
            <ac:spMk id="10" creationId="{FD04F141-5207-4088-9797-FDC829050D65}"/>
          </ac:spMkLst>
        </pc:spChg>
        <pc:spChg chg="mod">
          <ac:chgData name="Paula Vazquez Valero" userId="80a35f83-ba07-4c48-bd51-9a1b0a985f54" providerId="ADAL" clId="{E76F83E0-796D-4917-AA04-B532177E59ED}" dt="2022-12-02T10:00:31.564" v="1909" actId="20577"/>
          <ac:spMkLst>
            <pc:docMk/>
            <pc:sldMk cId="4234054867" sldId="967"/>
            <ac:spMk id="11" creationId="{233FE974-67C3-429C-A965-526A21C00507}"/>
          </ac:spMkLst>
        </pc:spChg>
        <pc:spChg chg="del">
          <ac:chgData name="Paula Vazquez Valero" userId="80a35f83-ba07-4c48-bd51-9a1b0a985f54" providerId="ADAL" clId="{E76F83E0-796D-4917-AA04-B532177E59ED}" dt="2022-12-02T10:13:02.759" v="2138" actId="478"/>
          <ac:spMkLst>
            <pc:docMk/>
            <pc:sldMk cId="4234054867" sldId="967"/>
            <ac:spMk id="13" creationId="{4362C163-29E0-92C4-23A1-32CF9EA0650F}"/>
          </ac:spMkLst>
        </pc:spChg>
        <pc:spChg chg="mod">
          <ac:chgData name="Paula Vazquez Valero" userId="80a35f83-ba07-4c48-bd51-9a1b0a985f54" providerId="ADAL" clId="{E76F83E0-796D-4917-AA04-B532177E59ED}" dt="2022-12-02T09:55:52.393" v="1886" actId="20577"/>
          <ac:spMkLst>
            <pc:docMk/>
            <pc:sldMk cId="4234054867" sldId="967"/>
            <ac:spMk id="17" creationId="{2438F738-75A3-4B9A-7A0C-0C4D0BBD0B42}"/>
          </ac:spMkLst>
        </pc:spChg>
        <pc:spChg chg="add mod">
          <ac:chgData name="Paula Vazquez Valero" userId="80a35f83-ba07-4c48-bd51-9a1b0a985f54" providerId="ADAL" clId="{E76F83E0-796D-4917-AA04-B532177E59ED}" dt="2022-12-02T10:13:03.161" v="2139"/>
          <ac:spMkLst>
            <pc:docMk/>
            <pc:sldMk cId="4234054867" sldId="967"/>
            <ac:spMk id="18" creationId="{068784E8-E1B9-E5D4-4F63-5F8E2B82C835}"/>
          </ac:spMkLst>
        </pc:spChg>
        <pc:spChg chg="mod">
          <ac:chgData name="Paula Vazquez Valero" userId="80a35f83-ba07-4c48-bd51-9a1b0a985f54" providerId="ADAL" clId="{E76F83E0-796D-4917-AA04-B532177E59ED}" dt="2022-12-02T10:00:22.208" v="1905" actId="1076"/>
          <ac:spMkLst>
            <pc:docMk/>
            <pc:sldMk cId="4234054867" sldId="967"/>
            <ac:spMk id="89" creationId="{300D0CC9-2D51-4E64-B6A6-1317797F7603}"/>
          </ac:spMkLst>
        </pc:spChg>
        <pc:spChg chg="mod">
          <ac:chgData name="Paula Vazquez Valero" userId="80a35f83-ba07-4c48-bd51-9a1b0a985f54" providerId="ADAL" clId="{E76F83E0-796D-4917-AA04-B532177E59ED}" dt="2022-12-02T10:00:26.322" v="1906" actId="1076"/>
          <ac:spMkLst>
            <pc:docMk/>
            <pc:sldMk cId="4234054867" sldId="967"/>
            <ac:spMk id="90" creationId="{0BC5F9F7-2A6D-4DBF-9F7C-9DE195D454C2}"/>
          </ac:spMkLst>
        </pc:spChg>
        <pc:picChg chg="add mod">
          <ac:chgData name="Paula Vazquez Valero" userId="80a35f83-ba07-4c48-bd51-9a1b0a985f54" providerId="ADAL" clId="{E76F83E0-796D-4917-AA04-B532177E59ED}" dt="2022-12-02T10:00:08.877" v="1901"/>
          <ac:picMkLst>
            <pc:docMk/>
            <pc:sldMk cId="4234054867" sldId="967"/>
            <ac:picMk id="14" creationId="{0A67F896-2E90-4676-757F-D24ABBE4939C}"/>
          </ac:picMkLst>
        </pc:picChg>
        <pc:picChg chg="mod">
          <ac:chgData name="Paula Vazquez Valero" userId="80a35f83-ba07-4c48-bd51-9a1b0a985f54" providerId="ADAL" clId="{E76F83E0-796D-4917-AA04-B532177E59ED}" dt="2022-12-02T09:56:24.334" v="1894" actId="1036"/>
          <ac:picMkLst>
            <pc:docMk/>
            <pc:sldMk cId="4234054867" sldId="967"/>
            <ac:picMk id="16" creationId="{34B9C75F-CB93-77DE-424C-10AD6ECF60C8}"/>
          </ac:picMkLst>
        </pc:picChg>
        <pc:picChg chg="del">
          <ac:chgData name="Paula Vazquez Valero" userId="80a35f83-ba07-4c48-bd51-9a1b0a985f54" providerId="ADAL" clId="{E76F83E0-796D-4917-AA04-B532177E59ED}" dt="2022-12-02T10:00:13.174" v="1903" actId="478"/>
          <ac:picMkLst>
            <pc:docMk/>
            <pc:sldMk cId="4234054867" sldId="967"/>
            <ac:picMk id="4098" creationId="{5BB50539-3092-A29E-04BC-037E5A0751F3}"/>
          </ac:picMkLst>
        </pc:picChg>
        <pc:picChg chg="del">
          <ac:chgData name="Paula Vazquez Valero" userId="80a35f83-ba07-4c48-bd51-9a1b0a985f54" providerId="ADAL" clId="{E76F83E0-796D-4917-AA04-B532177E59ED}" dt="2022-12-02T09:59:12.660" v="1896" actId="478"/>
          <ac:picMkLst>
            <pc:docMk/>
            <pc:sldMk cId="4234054867" sldId="967"/>
            <ac:picMk id="4100" creationId="{82059A50-BF1C-7A2D-8633-E67B2C89F946}"/>
          </ac:picMkLst>
        </pc:picChg>
        <pc:picChg chg="add mod">
          <ac:chgData name="Paula Vazquez Valero" userId="80a35f83-ba07-4c48-bd51-9a1b0a985f54" providerId="ADAL" clId="{E76F83E0-796D-4917-AA04-B532177E59ED}" dt="2022-12-02T10:00:26.322" v="1906" actId="1076"/>
          <ac:picMkLst>
            <pc:docMk/>
            <pc:sldMk cId="4234054867" sldId="967"/>
            <ac:picMk id="5122" creationId="{6BDED637-91EC-A309-2975-E3DAEECE068A}"/>
          </ac:picMkLst>
        </pc:picChg>
      </pc:sldChg>
      <pc:sldChg chg="addSp delSp modSp add mod modAnim modNotesTx">
        <pc:chgData name="Paula Vazquez Valero" userId="80a35f83-ba07-4c48-bd51-9a1b0a985f54" providerId="ADAL" clId="{E76F83E0-796D-4917-AA04-B532177E59ED}" dt="2022-12-02T10:14:34.147" v="2177"/>
        <pc:sldMkLst>
          <pc:docMk/>
          <pc:sldMk cId="4082413066" sldId="968"/>
        </pc:sldMkLst>
        <pc:spChg chg="mod">
          <ac:chgData name="Paula Vazquez Valero" userId="80a35f83-ba07-4c48-bd51-9a1b0a985f54" providerId="ADAL" clId="{E76F83E0-796D-4917-AA04-B532177E59ED}" dt="2022-12-02T10:00:42.604" v="1912" actId="14100"/>
          <ac:spMkLst>
            <pc:docMk/>
            <pc:sldMk cId="4082413066" sldId="968"/>
            <ac:spMk id="10" creationId="{FD04F141-5207-4088-9797-FDC829050D65}"/>
          </ac:spMkLst>
        </pc:spChg>
        <pc:spChg chg="mod">
          <ac:chgData name="Paula Vazquez Valero" userId="80a35f83-ba07-4c48-bd51-9a1b0a985f54" providerId="ADAL" clId="{E76F83E0-796D-4917-AA04-B532177E59ED}" dt="2022-12-02T10:00:44.887" v="1918" actId="20577"/>
          <ac:spMkLst>
            <pc:docMk/>
            <pc:sldMk cId="4082413066" sldId="968"/>
            <ac:spMk id="11" creationId="{233FE974-67C3-429C-A965-526A21C00507}"/>
          </ac:spMkLst>
        </pc:spChg>
        <pc:spChg chg="del">
          <ac:chgData name="Paula Vazquez Valero" userId="80a35f83-ba07-4c48-bd51-9a1b0a985f54" providerId="ADAL" clId="{E76F83E0-796D-4917-AA04-B532177E59ED}" dt="2022-12-02T10:12:59.580" v="2136" actId="478"/>
          <ac:spMkLst>
            <pc:docMk/>
            <pc:sldMk cId="4082413066" sldId="968"/>
            <ac:spMk id="13" creationId="{4362C163-29E0-92C4-23A1-32CF9EA0650F}"/>
          </ac:spMkLst>
        </pc:spChg>
        <pc:spChg chg="mod">
          <ac:chgData name="Paula Vazquez Valero" userId="80a35f83-ba07-4c48-bd51-9a1b0a985f54" providerId="ADAL" clId="{E76F83E0-796D-4917-AA04-B532177E59ED}" dt="2022-12-02T10:03:43.145" v="1964" actId="20577"/>
          <ac:spMkLst>
            <pc:docMk/>
            <pc:sldMk cId="4082413066" sldId="968"/>
            <ac:spMk id="17" creationId="{2438F738-75A3-4B9A-7A0C-0C4D0BBD0B42}"/>
          </ac:spMkLst>
        </pc:spChg>
        <pc:spChg chg="add del">
          <ac:chgData name="Paula Vazquez Valero" userId="80a35f83-ba07-4c48-bd51-9a1b0a985f54" providerId="ADAL" clId="{E76F83E0-796D-4917-AA04-B532177E59ED}" dt="2022-12-02T10:03:47.546" v="1966" actId="22"/>
          <ac:spMkLst>
            <pc:docMk/>
            <pc:sldMk cId="4082413066" sldId="968"/>
            <ac:spMk id="20" creationId="{4291A51D-6115-ACC0-EE29-ED77DD060A8E}"/>
          </ac:spMkLst>
        </pc:spChg>
        <pc:spChg chg="add mod">
          <ac:chgData name="Paula Vazquez Valero" userId="80a35f83-ba07-4c48-bd51-9a1b0a985f54" providerId="ADAL" clId="{E76F83E0-796D-4917-AA04-B532177E59ED}" dt="2022-12-02T10:12:59.981" v="2137"/>
          <ac:spMkLst>
            <pc:docMk/>
            <pc:sldMk cId="4082413066" sldId="968"/>
            <ac:spMk id="21" creationId="{CA463F06-29D0-D481-CA6D-49B76BC1EF91}"/>
          </ac:spMkLst>
        </pc:spChg>
        <pc:spChg chg="mod">
          <ac:chgData name="Paula Vazquez Valero" userId="80a35f83-ba07-4c48-bd51-9a1b0a985f54" providerId="ADAL" clId="{E76F83E0-796D-4917-AA04-B532177E59ED}" dt="2022-12-02T10:01:55.054" v="1935" actId="1076"/>
          <ac:spMkLst>
            <pc:docMk/>
            <pc:sldMk cId="4082413066" sldId="968"/>
            <ac:spMk id="89" creationId="{300D0CC9-2D51-4E64-B6A6-1317797F7603}"/>
          </ac:spMkLst>
        </pc:spChg>
        <pc:spChg chg="mod">
          <ac:chgData name="Paula Vazquez Valero" userId="80a35f83-ba07-4c48-bd51-9a1b0a985f54" providerId="ADAL" clId="{E76F83E0-796D-4917-AA04-B532177E59ED}" dt="2022-12-02T10:01:55.054" v="1935" actId="1076"/>
          <ac:spMkLst>
            <pc:docMk/>
            <pc:sldMk cId="4082413066" sldId="968"/>
            <ac:spMk id="90" creationId="{0BC5F9F7-2A6D-4DBF-9F7C-9DE195D454C2}"/>
          </ac:spMkLst>
        </pc:spChg>
        <pc:spChg chg="mod">
          <ac:chgData name="Paula Vazquez Valero" userId="80a35f83-ba07-4c48-bd51-9a1b0a985f54" providerId="ADAL" clId="{E76F83E0-796D-4917-AA04-B532177E59ED}" dt="2022-12-02T10:01:55.054" v="1935" actId="1076"/>
          <ac:spMkLst>
            <pc:docMk/>
            <pc:sldMk cId="4082413066" sldId="968"/>
            <ac:spMk id="91" creationId="{F799F113-14A1-4DCF-8D32-0E5318C43B8E}"/>
          </ac:spMkLst>
        </pc:spChg>
        <pc:picChg chg="add mod">
          <ac:chgData name="Paula Vazquez Valero" userId="80a35f83-ba07-4c48-bd51-9a1b0a985f54" providerId="ADAL" clId="{E76F83E0-796D-4917-AA04-B532177E59ED}" dt="2022-12-02T10:01:55.054" v="1935" actId="1076"/>
          <ac:picMkLst>
            <pc:docMk/>
            <pc:sldMk cId="4082413066" sldId="968"/>
            <ac:picMk id="9" creationId="{C63CB510-2B4F-CFE7-7E6A-7BC985A16420}"/>
          </ac:picMkLst>
        </pc:picChg>
        <pc:picChg chg="del">
          <ac:chgData name="Paula Vazquez Valero" userId="80a35f83-ba07-4c48-bd51-9a1b0a985f54" providerId="ADAL" clId="{E76F83E0-796D-4917-AA04-B532177E59ED}" dt="2022-12-02T10:00:55.959" v="1921" actId="478"/>
          <ac:picMkLst>
            <pc:docMk/>
            <pc:sldMk cId="4082413066" sldId="968"/>
            <ac:picMk id="14" creationId="{0A67F896-2E90-4676-757F-D24ABBE4939C}"/>
          </ac:picMkLst>
        </pc:picChg>
        <pc:picChg chg="add mod">
          <ac:chgData name="Paula Vazquez Valero" userId="80a35f83-ba07-4c48-bd51-9a1b0a985f54" providerId="ADAL" clId="{E76F83E0-796D-4917-AA04-B532177E59ED}" dt="2022-12-02T10:01:49.485" v="1934" actId="1076"/>
          <ac:picMkLst>
            <pc:docMk/>
            <pc:sldMk cId="4082413066" sldId="968"/>
            <ac:picMk id="18" creationId="{B931A623-1942-E091-E623-8DAFD769629C}"/>
          </ac:picMkLst>
        </pc:picChg>
        <pc:picChg chg="del">
          <ac:chgData name="Paula Vazquez Valero" userId="80a35f83-ba07-4c48-bd51-9a1b0a985f54" providerId="ADAL" clId="{E76F83E0-796D-4917-AA04-B532177E59ED}" dt="2022-12-02T10:00:54.285" v="1920" actId="478"/>
          <ac:picMkLst>
            <pc:docMk/>
            <pc:sldMk cId="4082413066" sldId="968"/>
            <ac:picMk id="69" creationId="{7AB35882-C674-46CF-B81B-D7DDD3E6C158}"/>
          </ac:picMkLst>
        </pc:picChg>
        <pc:picChg chg="del">
          <ac:chgData name="Paula Vazquez Valero" userId="80a35f83-ba07-4c48-bd51-9a1b0a985f54" providerId="ADAL" clId="{E76F83E0-796D-4917-AA04-B532177E59ED}" dt="2022-12-02T10:00:53.198" v="1919" actId="478"/>
          <ac:picMkLst>
            <pc:docMk/>
            <pc:sldMk cId="4082413066" sldId="968"/>
            <ac:picMk id="5122" creationId="{6BDED637-91EC-A309-2975-E3DAEECE068A}"/>
          </ac:picMkLst>
        </pc:picChg>
        <pc:picChg chg="add mod">
          <ac:chgData name="Paula Vazquez Valero" userId="80a35f83-ba07-4c48-bd51-9a1b0a985f54" providerId="ADAL" clId="{E76F83E0-796D-4917-AA04-B532177E59ED}" dt="2022-12-02T10:01:55.054" v="1935" actId="1076"/>
          <ac:picMkLst>
            <pc:docMk/>
            <pc:sldMk cId="4082413066" sldId="968"/>
            <ac:picMk id="6146" creationId="{551D024D-945E-0C95-2B69-AB11B026C50F}"/>
          </ac:picMkLst>
        </pc:picChg>
      </pc:sldChg>
      <pc:sldChg chg="addSp delSp modSp add mod modAnim modNotesTx">
        <pc:chgData name="Paula Vazquez Valero" userId="80a35f83-ba07-4c48-bd51-9a1b0a985f54" providerId="ADAL" clId="{E76F83E0-796D-4917-AA04-B532177E59ED}" dt="2022-12-02T10:14:38.775" v="2179"/>
        <pc:sldMkLst>
          <pc:docMk/>
          <pc:sldMk cId="358480894" sldId="969"/>
        </pc:sldMkLst>
        <pc:spChg chg="mod">
          <ac:chgData name="Paula Vazquez Valero" userId="80a35f83-ba07-4c48-bd51-9a1b0a985f54" providerId="ADAL" clId="{E76F83E0-796D-4917-AA04-B532177E59ED}" dt="2022-12-02T10:04:54.189" v="1975"/>
          <ac:spMkLst>
            <pc:docMk/>
            <pc:sldMk cId="358480894" sldId="969"/>
            <ac:spMk id="10" creationId="{FD04F141-5207-4088-9797-FDC829050D65}"/>
          </ac:spMkLst>
        </pc:spChg>
        <pc:spChg chg="mod">
          <ac:chgData name="Paula Vazquez Valero" userId="80a35f83-ba07-4c48-bd51-9a1b0a985f54" providerId="ADAL" clId="{E76F83E0-796D-4917-AA04-B532177E59ED}" dt="2022-12-02T10:05:36.700" v="2011" actId="1038"/>
          <ac:spMkLst>
            <pc:docMk/>
            <pc:sldMk cId="358480894" sldId="969"/>
            <ac:spMk id="11" creationId="{233FE974-67C3-429C-A965-526A21C00507}"/>
          </ac:spMkLst>
        </pc:spChg>
        <pc:spChg chg="mod">
          <ac:chgData name="Paula Vazquez Valero" userId="80a35f83-ba07-4c48-bd51-9a1b0a985f54" providerId="ADAL" clId="{E76F83E0-796D-4917-AA04-B532177E59ED}" dt="2022-12-02T10:05:33.971" v="2000" actId="20577"/>
          <ac:spMkLst>
            <pc:docMk/>
            <pc:sldMk cId="358480894" sldId="969"/>
            <ac:spMk id="12" creationId="{CEE67329-1CB2-401E-B610-129AB127E461}"/>
          </ac:spMkLst>
        </pc:spChg>
        <pc:spChg chg="del mod">
          <ac:chgData name="Paula Vazquez Valero" userId="80a35f83-ba07-4c48-bd51-9a1b0a985f54" providerId="ADAL" clId="{E76F83E0-796D-4917-AA04-B532177E59ED}" dt="2022-12-02T10:12:57.230" v="2135" actId="478"/>
          <ac:spMkLst>
            <pc:docMk/>
            <pc:sldMk cId="358480894" sldId="969"/>
            <ac:spMk id="13" creationId="{4362C163-29E0-92C4-23A1-32CF9EA0650F}"/>
          </ac:spMkLst>
        </pc:spChg>
        <pc:spChg chg="mod">
          <ac:chgData name="Paula Vazquez Valero" userId="80a35f83-ba07-4c48-bd51-9a1b0a985f54" providerId="ADAL" clId="{E76F83E0-796D-4917-AA04-B532177E59ED}" dt="2022-12-02T10:03:56.472" v="1972" actId="20577"/>
          <ac:spMkLst>
            <pc:docMk/>
            <pc:sldMk cId="358480894" sldId="969"/>
            <ac:spMk id="17" creationId="{2438F738-75A3-4B9A-7A0C-0C4D0BBD0B42}"/>
          </ac:spMkLst>
        </pc:spChg>
        <pc:spChg chg="add mod">
          <ac:chgData name="Paula Vazquez Valero" userId="80a35f83-ba07-4c48-bd51-9a1b0a985f54" providerId="ADAL" clId="{E76F83E0-796D-4917-AA04-B532177E59ED}" dt="2022-12-02T10:12:54.680" v="2133"/>
          <ac:spMkLst>
            <pc:docMk/>
            <pc:sldMk cId="358480894" sldId="969"/>
            <ac:spMk id="22" creationId="{12CE09AD-C58E-EB2F-93DD-E41D717CA060}"/>
          </ac:spMkLst>
        </pc:spChg>
        <pc:spChg chg="mod">
          <ac:chgData name="Paula Vazquez Valero" userId="80a35f83-ba07-4c48-bd51-9a1b0a985f54" providerId="ADAL" clId="{E76F83E0-796D-4917-AA04-B532177E59ED}" dt="2022-12-02T10:06:10.295" v="2031" actId="1037"/>
          <ac:spMkLst>
            <pc:docMk/>
            <pc:sldMk cId="358480894" sldId="969"/>
            <ac:spMk id="88" creationId="{D9E2F946-D86E-441B-8BCC-B3349486663A}"/>
          </ac:spMkLst>
        </pc:spChg>
        <pc:spChg chg="mod">
          <ac:chgData name="Paula Vazquez Valero" userId="80a35f83-ba07-4c48-bd51-9a1b0a985f54" providerId="ADAL" clId="{E76F83E0-796D-4917-AA04-B532177E59ED}" dt="2022-12-02T10:06:41.599" v="2040" actId="14100"/>
          <ac:spMkLst>
            <pc:docMk/>
            <pc:sldMk cId="358480894" sldId="969"/>
            <ac:spMk id="89" creationId="{300D0CC9-2D51-4E64-B6A6-1317797F7603}"/>
          </ac:spMkLst>
        </pc:spChg>
        <pc:spChg chg="mod">
          <ac:chgData name="Paula Vazquez Valero" userId="80a35f83-ba07-4c48-bd51-9a1b0a985f54" providerId="ADAL" clId="{E76F83E0-796D-4917-AA04-B532177E59ED}" dt="2022-12-02T10:06:10.295" v="2031" actId="1037"/>
          <ac:spMkLst>
            <pc:docMk/>
            <pc:sldMk cId="358480894" sldId="969"/>
            <ac:spMk id="90" creationId="{0BC5F9F7-2A6D-4DBF-9F7C-9DE195D454C2}"/>
          </ac:spMkLst>
        </pc:spChg>
        <pc:spChg chg="mod">
          <ac:chgData name="Paula Vazquez Valero" userId="80a35f83-ba07-4c48-bd51-9a1b0a985f54" providerId="ADAL" clId="{E76F83E0-796D-4917-AA04-B532177E59ED}" dt="2022-12-02T10:06:10.295" v="2031" actId="1037"/>
          <ac:spMkLst>
            <pc:docMk/>
            <pc:sldMk cId="358480894" sldId="969"/>
            <ac:spMk id="91" creationId="{F799F113-14A1-4DCF-8D32-0E5318C43B8E}"/>
          </ac:spMkLst>
        </pc:spChg>
        <pc:picChg chg="del">
          <ac:chgData name="Paula Vazquez Valero" userId="80a35f83-ba07-4c48-bd51-9a1b0a985f54" providerId="ADAL" clId="{E76F83E0-796D-4917-AA04-B532177E59ED}" dt="2022-12-02T10:05:00.356" v="1978" actId="478"/>
          <ac:picMkLst>
            <pc:docMk/>
            <pc:sldMk cId="358480894" sldId="969"/>
            <ac:picMk id="9" creationId="{C63CB510-2B4F-CFE7-7E6A-7BC985A16420}"/>
          </ac:picMkLst>
        </pc:picChg>
        <pc:picChg chg="add mod">
          <ac:chgData name="Paula Vazquez Valero" userId="80a35f83-ba07-4c48-bd51-9a1b0a985f54" providerId="ADAL" clId="{E76F83E0-796D-4917-AA04-B532177E59ED}" dt="2022-12-02T10:06:10.295" v="2031" actId="1037"/>
          <ac:picMkLst>
            <pc:docMk/>
            <pc:sldMk cId="358480894" sldId="969"/>
            <ac:picMk id="14" creationId="{62F87619-144B-0896-7E1C-68BD46CB70EC}"/>
          </ac:picMkLst>
        </pc:picChg>
        <pc:picChg chg="del">
          <ac:chgData name="Paula Vazquez Valero" userId="80a35f83-ba07-4c48-bd51-9a1b0a985f54" providerId="ADAL" clId="{E76F83E0-796D-4917-AA04-B532177E59ED}" dt="2022-12-02T10:05:09.752" v="1981" actId="478"/>
          <ac:picMkLst>
            <pc:docMk/>
            <pc:sldMk cId="358480894" sldId="969"/>
            <ac:picMk id="18" creationId="{B931A623-1942-E091-E623-8DAFD769629C}"/>
          </ac:picMkLst>
        </pc:picChg>
        <pc:picChg chg="add del mod">
          <ac:chgData name="Paula Vazquez Valero" userId="80a35f83-ba07-4c48-bd51-9a1b0a985f54" providerId="ADAL" clId="{E76F83E0-796D-4917-AA04-B532177E59ED}" dt="2022-12-02T10:06:23.125" v="2034"/>
          <ac:picMkLst>
            <pc:docMk/>
            <pc:sldMk cId="358480894" sldId="969"/>
            <ac:picMk id="19" creationId="{71509D84-077E-4416-138E-EF3C46FF6772}"/>
          </ac:picMkLst>
        </pc:picChg>
        <pc:picChg chg="add mod">
          <ac:chgData name="Paula Vazquez Valero" userId="80a35f83-ba07-4c48-bd51-9a1b0a985f54" providerId="ADAL" clId="{E76F83E0-796D-4917-AA04-B532177E59ED}" dt="2022-12-02T10:06:31.549" v="2036" actId="1076"/>
          <ac:picMkLst>
            <pc:docMk/>
            <pc:sldMk cId="358480894" sldId="969"/>
            <ac:picMk id="20" creationId="{2D5CC309-4263-6297-AA98-D9ED43438F34}"/>
          </ac:picMkLst>
        </pc:picChg>
        <pc:picChg chg="add del mod">
          <ac:chgData name="Paula Vazquez Valero" userId="80a35f83-ba07-4c48-bd51-9a1b0a985f54" providerId="ADAL" clId="{E76F83E0-796D-4917-AA04-B532177E59ED}" dt="2022-12-02T10:06:47.743" v="2042"/>
          <ac:picMkLst>
            <pc:docMk/>
            <pc:sldMk cId="358480894" sldId="969"/>
            <ac:picMk id="21" creationId="{EB71EA40-16CC-3FBB-AB43-5DF5589DE01B}"/>
          </ac:picMkLst>
        </pc:picChg>
        <pc:picChg chg="del">
          <ac:chgData name="Paula Vazquez Valero" userId="80a35f83-ba07-4c48-bd51-9a1b0a985f54" providerId="ADAL" clId="{E76F83E0-796D-4917-AA04-B532177E59ED}" dt="2022-12-02T10:05:11.523" v="1982" actId="478"/>
          <ac:picMkLst>
            <pc:docMk/>
            <pc:sldMk cId="358480894" sldId="969"/>
            <ac:picMk id="6146" creationId="{551D024D-945E-0C95-2B69-AB11B026C50F}"/>
          </ac:picMkLst>
        </pc:picChg>
        <pc:picChg chg="add mod">
          <ac:chgData name="Paula Vazquez Valero" userId="80a35f83-ba07-4c48-bd51-9a1b0a985f54" providerId="ADAL" clId="{E76F83E0-796D-4917-AA04-B532177E59ED}" dt="2022-12-02T10:06:38.708" v="2039" actId="14100"/>
          <ac:picMkLst>
            <pc:docMk/>
            <pc:sldMk cId="358480894" sldId="969"/>
            <ac:picMk id="7170" creationId="{D59DC083-0239-DD67-C815-0C6C669FCF9A}"/>
          </ac:picMkLst>
        </pc:picChg>
      </pc:sldChg>
      <pc:sldChg chg="addSp delSp modSp add mod modAnim modNotesTx">
        <pc:chgData name="Paula Vazquez Valero" userId="80a35f83-ba07-4c48-bd51-9a1b0a985f54" providerId="ADAL" clId="{E76F83E0-796D-4917-AA04-B532177E59ED}" dt="2022-12-02T10:14:42.563" v="2181"/>
        <pc:sldMkLst>
          <pc:docMk/>
          <pc:sldMk cId="3497252787" sldId="970"/>
        </pc:sldMkLst>
        <pc:spChg chg="mod">
          <ac:chgData name="Paula Vazquez Valero" userId="80a35f83-ba07-4c48-bd51-9a1b0a985f54" providerId="ADAL" clId="{E76F83E0-796D-4917-AA04-B532177E59ED}" dt="2022-12-02T10:08:09.963" v="2075" actId="20577"/>
          <ac:spMkLst>
            <pc:docMk/>
            <pc:sldMk cId="3497252787" sldId="970"/>
            <ac:spMk id="11" creationId="{233FE974-67C3-429C-A965-526A21C00507}"/>
          </ac:spMkLst>
        </pc:spChg>
        <pc:spChg chg="mod">
          <ac:chgData name="Paula Vazquez Valero" userId="80a35f83-ba07-4c48-bd51-9a1b0a985f54" providerId="ADAL" clId="{E76F83E0-796D-4917-AA04-B532177E59ED}" dt="2022-12-02T10:07:01.053" v="2047" actId="113"/>
          <ac:spMkLst>
            <pc:docMk/>
            <pc:sldMk cId="3497252787" sldId="970"/>
            <ac:spMk id="13" creationId="{4362C163-29E0-92C4-23A1-32CF9EA0650F}"/>
          </ac:spMkLst>
        </pc:spChg>
        <pc:spChg chg="mod">
          <ac:chgData name="Paula Vazquez Valero" userId="80a35f83-ba07-4c48-bd51-9a1b0a985f54" providerId="ADAL" clId="{E76F83E0-796D-4917-AA04-B532177E59ED}" dt="2022-12-02T10:06:53.511" v="2044" actId="20577"/>
          <ac:spMkLst>
            <pc:docMk/>
            <pc:sldMk cId="3497252787" sldId="970"/>
            <ac:spMk id="17" creationId="{2438F738-75A3-4B9A-7A0C-0C4D0BBD0B42}"/>
          </ac:spMkLst>
        </pc:spChg>
        <pc:spChg chg="mod">
          <ac:chgData name="Paula Vazquez Valero" userId="80a35f83-ba07-4c48-bd51-9a1b0a985f54" providerId="ADAL" clId="{E76F83E0-796D-4917-AA04-B532177E59ED}" dt="2022-12-02T10:07:53.311" v="2056" actId="14100"/>
          <ac:spMkLst>
            <pc:docMk/>
            <pc:sldMk cId="3497252787" sldId="970"/>
            <ac:spMk id="89" creationId="{300D0CC9-2D51-4E64-B6A6-1317797F7603}"/>
          </ac:spMkLst>
        </pc:spChg>
        <pc:picChg chg="add mod">
          <ac:chgData name="Paula Vazquez Valero" userId="80a35f83-ba07-4c48-bd51-9a1b0a985f54" providerId="ADAL" clId="{E76F83E0-796D-4917-AA04-B532177E59ED}" dt="2022-12-02T10:07:29.018" v="2053" actId="1076"/>
          <ac:picMkLst>
            <pc:docMk/>
            <pc:sldMk cId="3497252787" sldId="970"/>
            <ac:picMk id="9" creationId="{646005E4-CB48-B578-F1C7-4E495F675FA8}"/>
          </ac:picMkLst>
        </pc:picChg>
        <pc:picChg chg="mod">
          <ac:chgData name="Paula Vazquez Valero" userId="80a35f83-ba07-4c48-bd51-9a1b0a985f54" providerId="ADAL" clId="{E76F83E0-796D-4917-AA04-B532177E59ED}" dt="2022-12-02T10:07:55.838" v="2067" actId="1035"/>
          <ac:picMkLst>
            <pc:docMk/>
            <pc:sldMk cId="3497252787" sldId="970"/>
            <ac:picMk id="14" creationId="{62F87619-144B-0896-7E1C-68BD46CB70EC}"/>
          </ac:picMkLst>
        </pc:picChg>
        <pc:picChg chg="add mod">
          <ac:chgData name="Paula Vazquez Valero" userId="80a35f83-ba07-4c48-bd51-9a1b0a985f54" providerId="ADAL" clId="{E76F83E0-796D-4917-AA04-B532177E59ED}" dt="2022-12-02T10:08:07.021" v="2070" actId="14100"/>
          <ac:picMkLst>
            <pc:docMk/>
            <pc:sldMk cId="3497252787" sldId="970"/>
            <ac:picMk id="18" creationId="{294424B5-F44D-89D8-B959-6B7C00B375C1}"/>
          </ac:picMkLst>
        </pc:picChg>
        <pc:picChg chg="del">
          <ac:chgData name="Paula Vazquez Valero" userId="80a35f83-ba07-4c48-bd51-9a1b0a985f54" providerId="ADAL" clId="{E76F83E0-796D-4917-AA04-B532177E59ED}" dt="2022-12-02T10:07:13.776" v="2048" actId="478"/>
          <ac:picMkLst>
            <pc:docMk/>
            <pc:sldMk cId="3497252787" sldId="970"/>
            <ac:picMk id="20" creationId="{2D5CC309-4263-6297-AA98-D9ED43438F34}"/>
          </ac:picMkLst>
        </pc:picChg>
        <pc:picChg chg="del">
          <ac:chgData name="Paula Vazquez Valero" userId="80a35f83-ba07-4c48-bd51-9a1b0a985f54" providerId="ADAL" clId="{E76F83E0-796D-4917-AA04-B532177E59ED}" dt="2022-12-02T10:07:48.533" v="2054" actId="478"/>
          <ac:picMkLst>
            <pc:docMk/>
            <pc:sldMk cId="3497252787" sldId="970"/>
            <ac:picMk id="7170" creationId="{D59DC083-0239-DD67-C815-0C6C669FCF9A}"/>
          </ac:picMkLst>
        </pc:picChg>
      </pc:sldChg>
      <pc:sldChg chg="add del">
        <pc:chgData name="Paula Vazquez Valero" userId="80a35f83-ba07-4c48-bd51-9a1b0a985f54" providerId="ADAL" clId="{E76F83E0-796D-4917-AA04-B532177E59ED}" dt="2022-12-02T10:07:19.664" v="2051"/>
        <pc:sldMkLst>
          <pc:docMk/>
          <pc:sldMk cId="69517130" sldId="971"/>
        </pc:sldMkLst>
      </pc:sldChg>
      <pc:sldChg chg="addSp delSp modSp add mod modAnim modNotesTx">
        <pc:chgData name="Paula Vazquez Valero" userId="80a35f83-ba07-4c48-bd51-9a1b0a985f54" providerId="ADAL" clId="{E76F83E0-796D-4917-AA04-B532177E59ED}" dt="2022-12-02T10:14:45.834" v="2183"/>
        <pc:sldMkLst>
          <pc:docMk/>
          <pc:sldMk cId="1980194116" sldId="971"/>
        </pc:sldMkLst>
        <pc:spChg chg="mod">
          <ac:chgData name="Paula Vazquez Valero" userId="80a35f83-ba07-4c48-bd51-9a1b0a985f54" providerId="ADAL" clId="{E76F83E0-796D-4917-AA04-B532177E59ED}" dt="2022-12-02T10:08:23.258" v="2082" actId="14100"/>
          <ac:spMkLst>
            <pc:docMk/>
            <pc:sldMk cId="1980194116" sldId="971"/>
            <ac:spMk id="10" creationId="{FD04F141-5207-4088-9797-FDC829050D65}"/>
          </ac:spMkLst>
        </pc:spChg>
        <pc:spChg chg="mod">
          <ac:chgData name="Paula Vazquez Valero" userId="80a35f83-ba07-4c48-bd51-9a1b0a985f54" providerId="ADAL" clId="{E76F83E0-796D-4917-AA04-B532177E59ED}" dt="2022-12-02T10:08:24.949" v="2085" actId="20577"/>
          <ac:spMkLst>
            <pc:docMk/>
            <pc:sldMk cId="1980194116" sldId="971"/>
            <ac:spMk id="11" creationId="{233FE974-67C3-429C-A965-526A21C00507}"/>
          </ac:spMkLst>
        </pc:spChg>
        <pc:spChg chg="mod">
          <ac:chgData name="Paula Vazquez Valero" userId="80a35f83-ba07-4c48-bd51-9a1b0a985f54" providerId="ADAL" clId="{E76F83E0-796D-4917-AA04-B532177E59ED}" dt="2022-12-02T10:08:14.941" v="2080" actId="20577"/>
          <ac:spMkLst>
            <pc:docMk/>
            <pc:sldMk cId="1980194116" sldId="971"/>
            <ac:spMk id="17" creationId="{2438F738-75A3-4B9A-7A0C-0C4D0BBD0B42}"/>
          </ac:spMkLst>
        </pc:spChg>
        <pc:spChg chg="mod">
          <ac:chgData name="Paula Vazquez Valero" userId="80a35f83-ba07-4c48-bd51-9a1b0a985f54" providerId="ADAL" clId="{E76F83E0-796D-4917-AA04-B532177E59ED}" dt="2022-12-02T10:08:45.255" v="2093" actId="14100"/>
          <ac:spMkLst>
            <pc:docMk/>
            <pc:sldMk cId="1980194116" sldId="971"/>
            <ac:spMk id="89" creationId="{300D0CC9-2D51-4E64-B6A6-1317797F7603}"/>
          </ac:spMkLst>
        </pc:spChg>
        <pc:picChg chg="del">
          <ac:chgData name="Paula Vazquez Valero" userId="80a35f83-ba07-4c48-bd51-9a1b0a985f54" providerId="ADAL" clId="{E76F83E0-796D-4917-AA04-B532177E59ED}" dt="2022-12-02T10:08:26.730" v="2086" actId="478"/>
          <ac:picMkLst>
            <pc:docMk/>
            <pc:sldMk cId="1980194116" sldId="971"/>
            <ac:picMk id="9" creationId="{646005E4-CB48-B578-F1C7-4E495F675FA8}"/>
          </ac:picMkLst>
        </pc:picChg>
        <pc:picChg chg="mod">
          <ac:chgData name="Paula Vazquez Valero" userId="80a35f83-ba07-4c48-bd51-9a1b0a985f54" providerId="ADAL" clId="{E76F83E0-796D-4917-AA04-B532177E59ED}" dt="2022-12-02T10:08:32.532" v="2087" actId="1076"/>
          <ac:picMkLst>
            <pc:docMk/>
            <pc:sldMk cId="1980194116" sldId="971"/>
            <ac:picMk id="18" creationId="{294424B5-F44D-89D8-B959-6B7C00B375C1}"/>
          </ac:picMkLst>
        </pc:picChg>
        <pc:picChg chg="add mod">
          <ac:chgData name="Paula Vazquez Valero" userId="80a35f83-ba07-4c48-bd51-9a1b0a985f54" providerId="ADAL" clId="{E76F83E0-796D-4917-AA04-B532177E59ED}" dt="2022-12-02T10:08:40.236" v="2091" actId="1076"/>
          <ac:picMkLst>
            <pc:docMk/>
            <pc:sldMk cId="1980194116" sldId="971"/>
            <ac:picMk id="19" creationId="{28DB20D2-A852-FEC7-DBE1-37C0C10F732C}"/>
          </ac:picMkLst>
        </pc:picChg>
      </pc:sldChg>
      <pc:sldChg chg="addSp modSp add del mod modAnim modNotesTx">
        <pc:chgData name="Paula Vazquez Valero" userId="80a35f83-ba07-4c48-bd51-9a1b0a985f54" providerId="ADAL" clId="{E76F83E0-796D-4917-AA04-B532177E59ED}" dt="2022-12-02T10:30:29.931" v="2730" actId="47"/>
        <pc:sldMkLst>
          <pc:docMk/>
          <pc:sldMk cId="2327134499" sldId="972"/>
        </pc:sldMkLst>
        <pc:spChg chg="mod">
          <ac:chgData name="Paula Vazquez Valero" userId="80a35f83-ba07-4c48-bd51-9a1b0a985f54" providerId="ADAL" clId="{E76F83E0-796D-4917-AA04-B532177E59ED}" dt="2022-12-02T10:22:06.199" v="2525" actId="20577"/>
          <ac:spMkLst>
            <pc:docMk/>
            <pc:sldMk cId="2327134499" sldId="972"/>
            <ac:spMk id="5" creationId="{347ACC97-AABA-4F3A-43E4-C13C506834ED}"/>
          </ac:spMkLst>
        </pc:spChg>
        <pc:spChg chg="add mod">
          <ac:chgData name="Paula Vazquez Valero" userId="80a35f83-ba07-4c48-bd51-9a1b0a985f54" providerId="ADAL" clId="{E76F83E0-796D-4917-AA04-B532177E59ED}" dt="2022-12-02T10:21:27.910" v="2494" actId="20577"/>
          <ac:spMkLst>
            <pc:docMk/>
            <pc:sldMk cId="2327134499" sldId="972"/>
            <ac:spMk id="6" creationId="{28E30AED-DBB7-61A7-A1FE-F3EEDD43E10A}"/>
          </ac:spMkLst>
        </pc:spChg>
        <pc:spChg chg="add mod">
          <ac:chgData name="Paula Vazquez Valero" userId="80a35f83-ba07-4c48-bd51-9a1b0a985f54" providerId="ADAL" clId="{E76F83E0-796D-4917-AA04-B532177E59ED}" dt="2022-12-02T10:21:56.867" v="2524" actId="313"/>
          <ac:spMkLst>
            <pc:docMk/>
            <pc:sldMk cId="2327134499" sldId="972"/>
            <ac:spMk id="7" creationId="{0D8335A5-F09E-5890-B18C-3221BBA7501E}"/>
          </ac:spMkLst>
        </pc:spChg>
        <pc:spChg chg="add mod">
          <ac:chgData name="Paula Vazquez Valero" userId="80a35f83-ba07-4c48-bd51-9a1b0a985f54" providerId="ADAL" clId="{E76F83E0-796D-4917-AA04-B532177E59ED}" dt="2022-12-02T10:21:46.942" v="2512" actId="14100"/>
          <ac:spMkLst>
            <pc:docMk/>
            <pc:sldMk cId="2327134499" sldId="972"/>
            <ac:spMk id="8" creationId="{5EDC06B7-D109-5D98-B1DE-B59D099359A9}"/>
          </ac:spMkLst>
        </pc:spChg>
        <pc:spChg chg="add mod">
          <ac:chgData name="Paula Vazquez Valero" userId="80a35f83-ba07-4c48-bd51-9a1b0a985f54" providerId="ADAL" clId="{E76F83E0-796D-4917-AA04-B532177E59ED}" dt="2022-12-02T10:21:54.606" v="2523" actId="20577"/>
          <ac:spMkLst>
            <pc:docMk/>
            <pc:sldMk cId="2327134499" sldId="972"/>
            <ac:spMk id="9" creationId="{E1D928B0-18E4-711A-B5B2-114E2FA4CBE4}"/>
          </ac:spMkLst>
        </pc:spChg>
        <pc:spChg chg="mod">
          <ac:chgData name="Paula Vazquez Valero" userId="80a35f83-ba07-4c48-bd51-9a1b0a985f54" providerId="ADAL" clId="{E76F83E0-796D-4917-AA04-B532177E59ED}" dt="2022-12-02T10:20:16.317" v="2435" actId="20577"/>
          <ac:spMkLst>
            <pc:docMk/>
            <pc:sldMk cId="2327134499" sldId="972"/>
            <ac:spMk id="39" creationId="{79D9B296-9EA4-4181-8C3D-1105AFDD4FBA}"/>
          </ac:spMkLst>
        </pc:spChg>
        <pc:spChg chg="mod">
          <ac:chgData name="Paula Vazquez Valero" userId="80a35f83-ba07-4c48-bd51-9a1b0a985f54" providerId="ADAL" clId="{E76F83E0-796D-4917-AA04-B532177E59ED}" dt="2022-12-02T10:20:52.677" v="2456" actId="20577"/>
          <ac:spMkLst>
            <pc:docMk/>
            <pc:sldMk cId="2327134499" sldId="972"/>
            <ac:spMk id="42" creationId="{5F6A334C-FB34-4211-A35D-70D1AAEF5489}"/>
          </ac:spMkLst>
        </pc:spChg>
        <pc:spChg chg="mod">
          <ac:chgData name="Paula Vazquez Valero" userId="80a35f83-ba07-4c48-bd51-9a1b0a985f54" providerId="ADAL" clId="{E76F83E0-796D-4917-AA04-B532177E59ED}" dt="2022-12-02T10:20:19.609" v="2436" actId="14100"/>
          <ac:spMkLst>
            <pc:docMk/>
            <pc:sldMk cId="2327134499" sldId="972"/>
            <ac:spMk id="45" creationId="{AA330161-2C02-43E6-8920-AD1E5076F08E}"/>
          </ac:spMkLst>
        </pc:spChg>
        <pc:spChg chg="mod">
          <ac:chgData name="Paula Vazquez Valero" userId="80a35f83-ba07-4c48-bd51-9a1b0a985f54" providerId="ADAL" clId="{E76F83E0-796D-4917-AA04-B532177E59ED}" dt="2022-12-02T10:20:54.983" v="2459" actId="20577"/>
          <ac:spMkLst>
            <pc:docMk/>
            <pc:sldMk cId="2327134499" sldId="972"/>
            <ac:spMk id="47" creationId="{E66804A6-2AE8-42BF-BDB9-BB28CB00B6CB}"/>
          </ac:spMkLst>
        </pc:spChg>
        <pc:spChg chg="mod">
          <ac:chgData name="Paula Vazquez Valero" userId="80a35f83-ba07-4c48-bd51-9a1b0a985f54" providerId="ADAL" clId="{E76F83E0-796D-4917-AA04-B532177E59ED}" dt="2022-12-02T10:20:43.743" v="2449" actId="20577"/>
          <ac:spMkLst>
            <pc:docMk/>
            <pc:sldMk cId="2327134499" sldId="972"/>
            <ac:spMk id="48" creationId="{75CAAAD4-BC22-463D-A65C-A22365202642}"/>
          </ac:spMkLst>
        </pc:spChg>
        <pc:spChg chg="mod">
          <ac:chgData name="Paula Vazquez Valero" userId="80a35f83-ba07-4c48-bd51-9a1b0a985f54" providerId="ADAL" clId="{E76F83E0-796D-4917-AA04-B532177E59ED}" dt="2022-12-02T10:21:06.877" v="2469" actId="20577"/>
          <ac:spMkLst>
            <pc:docMk/>
            <pc:sldMk cId="2327134499" sldId="972"/>
            <ac:spMk id="49" creationId="{C190983C-DD8F-4783-95BD-BD633B799EC9}"/>
          </ac:spMkLst>
        </pc:spChg>
        <pc:spChg chg="mod">
          <ac:chgData name="Paula Vazquez Valero" userId="80a35f83-ba07-4c48-bd51-9a1b0a985f54" providerId="ADAL" clId="{E76F83E0-796D-4917-AA04-B532177E59ED}" dt="2022-12-02T10:21:16.387" v="2472" actId="1076"/>
          <ac:spMkLst>
            <pc:docMk/>
            <pc:sldMk cId="2327134499" sldId="972"/>
            <ac:spMk id="52" creationId="{325CC0D6-DD2A-4951-A063-BAB49E21A4E8}"/>
          </ac:spMkLst>
        </pc:spChg>
        <pc:spChg chg="mod">
          <ac:chgData name="Paula Vazquez Valero" userId="80a35f83-ba07-4c48-bd51-9a1b0a985f54" providerId="ADAL" clId="{E76F83E0-796D-4917-AA04-B532177E59ED}" dt="2022-12-02T10:20:14.426" v="2433" actId="20577"/>
          <ac:spMkLst>
            <pc:docMk/>
            <pc:sldMk cId="2327134499" sldId="972"/>
            <ac:spMk id="53" creationId="{C7F21D49-63F3-4F7F-8FC8-8068D6DEA8E3}"/>
          </ac:spMkLst>
        </pc:spChg>
        <pc:spChg chg="mod">
          <ac:chgData name="Paula Vazquez Valero" userId="80a35f83-ba07-4c48-bd51-9a1b0a985f54" providerId="ADAL" clId="{E76F83E0-796D-4917-AA04-B532177E59ED}" dt="2022-12-02T10:20:24.002" v="2437" actId="1076"/>
          <ac:spMkLst>
            <pc:docMk/>
            <pc:sldMk cId="2327134499" sldId="972"/>
            <ac:spMk id="54" creationId="{767EF551-021F-48A6-90CD-C87F2157B058}"/>
          </ac:spMkLst>
        </pc:spChg>
      </pc:sldChg>
      <pc:sldChg chg="addSp delSp modSp add mod modNotesTx">
        <pc:chgData name="Paula Vazquez Valero" userId="80a35f83-ba07-4c48-bd51-9a1b0a985f54" providerId="ADAL" clId="{E76F83E0-796D-4917-AA04-B532177E59ED}" dt="2022-12-02T10:51:33.286" v="3349"/>
        <pc:sldMkLst>
          <pc:docMk/>
          <pc:sldMk cId="3707810986" sldId="973"/>
        </pc:sldMkLst>
        <pc:spChg chg="mod">
          <ac:chgData name="Paula Vazquez Valero" userId="80a35f83-ba07-4c48-bd51-9a1b0a985f54" providerId="ADAL" clId="{E76F83E0-796D-4917-AA04-B532177E59ED}" dt="2022-12-02T10:30:26.151" v="2729" actId="20577"/>
          <ac:spMkLst>
            <pc:docMk/>
            <pc:sldMk cId="3707810986" sldId="973"/>
            <ac:spMk id="5" creationId="{347ACC97-AABA-4F3A-43E4-C13C506834ED}"/>
          </ac:spMkLst>
        </pc:spChg>
        <pc:spChg chg="mod">
          <ac:chgData name="Paula Vazquez Valero" userId="80a35f83-ba07-4c48-bd51-9a1b0a985f54" providerId="ADAL" clId="{E76F83E0-796D-4917-AA04-B532177E59ED}" dt="2022-12-02T10:30:16.686" v="2727" actId="1076"/>
          <ac:spMkLst>
            <pc:docMk/>
            <pc:sldMk cId="3707810986" sldId="973"/>
            <ac:spMk id="6" creationId="{28E30AED-DBB7-61A7-A1FE-F3EEDD43E10A}"/>
          </ac:spMkLst>
        </pc:spChg>
        <pc:spChg chg="mod">
          <ac:chgData name="Paula Vazquez Valero" userId="80a35f83-ba07-4c48-bd51-9a1b0a985f54" providerId="ADAL" clId="{E76F83E0-796D-4917-AA04-B532177E59ED}" dt="2022-12-02T10:30:16.686" v="2727" actId="1076"/>
          <ac:spMkLst>
            <pc:docMk/>
            <pc:sldMk cId="3707810986" sldId="973"/>
            <ac:spMk id="7" creationId="{0D8335A5-F09E-5890-B18C-3221BBA7501E}"/>
          </ac:spMkLst>
        </pc:spChg>
        <pc:spChg chg="mod">
          <ac:chgData name="Paula Vazquez Valero" userId="80a35f83-ba07-4c48-bd51-9a1b0a985f54" providerId="ADAL" clId="{E76F83E0-796D-4917-AA04-B532177E59ED}" dt="2022-12-02T10:30:16.686" v="2727" actId="1076"/>
          <ac:spMkLst>
            <pc:docMk/>
            <pc:sldMk cId="3707810986" sldId="973"/>
            <ac:spMk id="8" creationId="{5EDC06B7-D109-5D98-B1DE-B59D099359A9}"/>
          </ac:spMkLst>
        </pc:spChg>
        <pc:spChg chg="add mod">
          <ac:chgData name="Paula Vazquez Valero" userId="80a35f83-ba07-4c48-bd51-9a1b0a985f54" providerId="ADAL" clId="{E76F83E0-796D-4917-AA04-B532177E59ED}" dt="2022-12-02T10:51:25.206" v="3346"/>
          <ac:spMkLst>
            <pc:docMk/>
            <pc:sldMk cId="3707810986" sldId="973"/>
            <ac:spMk id="10" creationId="{5DC43108-D179-F1B4-79E8-2A6EB38AA98C}"/>
          </ac:spMkLst>
        </pc:spChg>
        <pc:spChg chg="add del mod">
          <ac:chgData name="Paula Vazquez Valero" userId="80a35f83-ba07-4c48-bd51-9a1b0a985f54" providerId="ADAL" clId="{E76F83E0-796D-4917-AA04-B532177E59ED}" dt="2022-12-02T10:51:33.286" v="3349"/>
          <ac:spMkLst>
            <pc:docMk/>
            <pc:sldMk cId="3707810986" sldId="973"/>
            <ac:spMk id="11" creationId="{FCA4949D-F7D4-80E7-D836-2CB958FEEA6A}"/>
          </ac:spMkLst>
        </pc:spChg>
        <pc:spChg chg="mod">
          <ac:chgData name="Paula Vazquez Valero" userId="80a35f83-ba07-4c48-bd51-9a1b0a985f54" providerId="ADAL" clId="{E76F83E0-796D-4917-AA04-B532177E59ED}" dt="2022-12-02T10:27:07.429" v="2643" actId="1037"/>
          <ac:spMkLst>
            <pc:docMk/>
            <pc:sldMk cId="3707810986" sldId="973"/>
            <ac:spMk id="43" creationId="{6C4153F0-17D2-4EF6-B6DB-786293765C6D}"/>
          </ac:spMkLst>
        </pc:spChg>
        <pc:spChg chg="mod">
          <ac:chgData name="Paula Vazquez Valero" userId="80a35f83-ba07-4c48-bd51-9a1b0a985f54" providerId="ADAL" clId="{E76F83E0-796D-4917-AA04-B532177E59ED}" dt="2022-12-02T10:27:09.764" v="2644" actId="20577"/>
          <ac:spMkLst>
            <pc:docMk/>
            <pc:sldMk cId="3707810986" sldId="973"/>
            <ac:spMk id="50" creationId="{AD8C9BA3-A34F-4492-B586-BDA2DFB70D19}"/>
          </ac:spMkLst>
        </pc:spChg>
        <pc:spChg chg="mod">
          <ac:chgData name="Paula Vazquez Valero" userId="80a35f83-ba07-4c48-bd51-9a1b0a985f54" providerId="ADAL" clId="{E76F83E0-796D-4917-AA04-B532177E59ED}" dt="2022-12-02T10:27:14.463" v="2645" actId="20577"/>
          <ac:spMkLst>
            <pc:docMk/>
            <pc:sldMk cId="3707810986" sldId="973"/>
            <ac:spMk id="51" creationId="{F7F311C2-6FCD-4E9C-9135-DF860356BD6C}"/>
          </ac:spMkLst>
        </pc:spChg>
        <pc:spChg chg="mod">
          <ac:chgData name="Paula Vazquez Valero" userId="80a35f83-ba07-4c48-bd51-9a1b0a985f54" providerId="ADAL" clId="{E76F83E0-796D-4917-AA04-B532177E59ED}" dt="2022-12-02T10:51:28.976" v="3347" actId="207"/>
          <ac:spMkLst>
            <pc:docMk/>
            <pc:sldMk cId="3707810986" sldId="973"/>
            <ac:spMk id="52" creationId="{325CC0D6-DD2A-4951-A063-BAB49E21A4E8}"/>
          </ac:spMkLst>
        </pc:spChg>
      </pc:sldChg>
      <pc:sldChg chg="addSp delSp modSp add mod delAnim modNotesTx">
        <pc:chgData name="Paula Vazquez Valero" userId="80a35f83-ba07-4c48-bd51-9a1b0a985f54" providerId="ADAL" clId="{E76F83E0-796D-4917-AA04-B532177E59ED}" dt="2022-12-02T10:51:41.606" v="3353" actId="207"/>
        <pc:sldMkLst>
          <pc:docMk/>
          <pc:sldMk cId="2180955621" sldId="974"/>
        </pc:sldMkLst>
        <pc:spChg chg="mod">
          <ac:chgData name="Paula Vazquez Valero" userId="80a35f83-ba07-4c48-bd51-9a1b0a985f54" providerId="ADAL" clId="{E76F83E0-796D-4917-AA04-B532177E59ED}" dt="2022-12-02T10:23:58.755" v="2563" actId="20577"/>
          <ac:spMkLst>
            <pc:docMk/>
            <pc:sldMk cId="2180955621" sldId="974"/>
            <ac:spMk id="5" creationId="{347ACC97-AABA-4F3A-43E4-C13C506834ED}"/>
          </ac:spMkLst>
        </pc:spChg>
        <pc:spChg chg="del">
          <ac:chgData name="Paula Vazquez Valero" userId="80a35f83-ba07-4c48-bd51-9a1b0a985f54" providerId="ADAL" clId="{E76F83E0-796D-4917-AA04-B532177E59ED}" dt="2022-12-02T10:26:54.793" v="2638" actId="478"/>
          <ac:spMkLst>
            <pc:docMk/>
            <pc:sldMk cId="2180955621" sldId="974"/>
            <ac:spMk id="6" creationId="{28E30AED-DBB7-61A7-A1FE-F3EEDD43E10A}"/>
          </ac:spMkLst>
        </pc:spChg>
        <pc:spChg chg="del">
          <ac:chgData name="Paula Vazquez Valero" userId="80a35f83-ba07-4c48-bd51-9a1b0a985f54" providerId="ADAL" clId="{E76F83E0-796D-4917-AA04-B532177E59ED}" dt="2022-12-02T10:26:54.793" v="2638" actId="478"/>
          <ac:spMkLst>
            <pc:docMk/>
            <pc:sldMk cId="2180955621" sldId="974"/>
            <ac:spMk id="7" creationId="{0D8335A5-F09E-5890-B18C-3221BBA7501E}"/>
          </ac:spMkLst>
        </pc:spChg>
        <pc:spChg chg="del">
          <ac:chgData name="Paula Vazquez Valero" userId="80a35f83-ba07-4c48-bd51-9a1b0a985f54" providerId="ADAL" clId="{E76F83E0-796D-4917-AA04-B532177E59ED}" dt="2022-12-02T10:26:54.793" v="2638" actId="478"/>
          <ac:spMkLst>
            <pc:docMk/>
            <pc:sldMk cId="2180955621" sldId="974"/>
            <ac:spMk id="8" creationId="{5EDC06B7-D109-5D98-B1DE-B59D099359A9}"/>
          </ac:spMkLst>
        </pc:spChg>
        <pc:spChg chg="del">
          <ac:chgData name="Paula Vazquez Valero" userId="80a35f83-ba07-4c48-bd51-9a1b0a985f54" providerId="ADAL" clId="{E76F83E0-796D-4917-AA04-B532177E59ED}" dt="2022-12-02T10:26:54.793" v="2638" actId="478"/>
          <ac:spMkLst>
            <pc:docMk/>
            <pc:sldMk cId="2180955621" sldId="974"/>
            <ac:spMk id="9" creationId="{E1D928B0-18E4-711A-B5B2-114E2FA4CBE4}"/>
          </ac:spMkLst>
        </pc:spChg>
        <pc:spChg chg="add mod">
          <ac:chgData name="Paula Vazquez Valero" userId="80a35f83-ba07-4c48-bd51-9a1b0a985f54" providerId="ADAL" clId="{E76F83E0-796D-4917-AA04-B532177E59ED}" dt="2022-12-02T10:51:39.130" v="3352"/>
          <ac:spMkLst>
            <pc:docMk/>
            <pc:sldMk cId="2180955621" sldId="974"/>
            <ac:spMk id="10" creationId="{4F348816-BC24-0C67-ED66-FF2F13F5A3C3}"/>
          </ac:spMkLst>
        </pc:spChg>
        <pc:spChg chg="mod">
          <ac:chgData name="Paula Vazquez Valero" userId="80a35f83-ba07-4c48-bd51-9a1b0a985f54" providerId="ADAL" clId="{E76F83E0-796D-4917-AA04-B532177E59ED}" dt="2022-12-02T10:26:03.736" v="2629" actId="1036"/>
          <ac:spMkLst>
            <pc:docMk/>
            <pc:sldMk cId="2180955621" sldId="974"/>
            <ac:spMk id="38" creationId="{D0598EE9-746B-4EEE-8A96-45E4AAF3C3EA}"/>
          </ac:spMkLst>
        </pc:spChg>
        <pc:spChg chg="mod">
          <ac:chgData name="Paula Vazquez Valero" userId="80a35f83-ba07-4c48-bd51-9a1b0a985f54" providerId="ADAL" clId="{E76F83E0-796D-4917-AA04-B532177E59ED}" dt="2022-12-02T10:26:13.942" v="2637" actId="20577"/>
          <ac:spMkLst>
            <pc:docMk/>
            <pc:sldMk cId="2180955621" sldId="974"/>
            <ac:spMk id="39" creationId="{79D9B296-9EA4-4181-8C3D-1105AFDD4FBA}"/>
          </ac:spMkLst>
        </pc:spChg>
        <pc:spChg chg="mod">
          <ac:chgData name="Paula Vazquez Valero" userId="80a35f83-ba07-4c48-bd51-9a1b0a985f54" providerId="ADAL" clId="{E76F83E0-796D-4917-AA04-B532177E59ED}" dt="2022-12-02T10:28:26.308" v="2685" actId="20577"/>
          <ac:spMkLst>
            <pc:docMk/>
            <pc:sldMk cId="2180955621" sldId="974"/>
            <ac:spMk id="42" creationId="{5F6A334C-FB34-4211-A35D-70D1AAEF5489}"/>
          </ac:spMkLst>
        </pc:spChg>
        <pc:spChg chg="mod">
          <ac:chgData name="Paula Vazquez Valero" userId="80a35f83-ba07-4c48-bd51-9a1b0a985f54" providerId="ADAL" clId="{E76F83E0-796D-4917-AA04-B532177E59ED}" dt="2022-12-02T10:27:37.437" v="2648" actId="1076"/>
          <ac:spMkLst>
            <pc:docMk/>
            <pc:sldMk cId="2180955621" sldId="974"/>
            <ac:spMk id="43" creationId="{6C4153F0-17D2-4EF6-B6DB-786293765C6D}"/>
          </ac:spMkLst>
        </pc:spChg>
        <pc:spChg chg="mod">
          <ac:chgData name="Paula Vazquez Valero" userId="80a35f83-ba07-4c48-bd51-9a1b0a985f54" providerId="ADAL" clId="{E76F83E0-796D-4917-AA04-B532177E59ED}" dt="2022-12-02T10:26:03.736" v="2629" actId="1036"/>
          <ac:spMkLst>
            <pc:docMk/>
            <pc:sldMk cId="2180955621" sldId="974"/>
            <ac:spMk id="44" creationId="{5222B90B-0CF5-42E5-8A4B-670B53688209}"/>
          </ac:spMkLst>
        </pc:spChg>
        <pc:spChg chg="mod">
          <ac:chgData name="Paula Vazquez Valero" userId="80a35f83-ba07-4c48-bd51-9a1b0a985f54" providerId="ADAL" clId="{E76F83E0-796D-4917-AA04-B532177E59ED}" dt="2022-12-02T10:28:42.449" v="2690" actId="20577"/>
          <ac:spMkLst>
            <pc:docMk/>
            <pc:sldMk cId="2180955621" sldId="974"/>
            <ac:spMk id="47" creationId="{E66804A6-2AE8-42BF-BDB9-BB28CB00B6CB}"/>
          </ac:spMkLst>
        </pc:spChg>
        <pc:spChg chg="mod">
          <ac:chgData name="Paula Vazquez Valero" userId="80a35f83-ba07-4c48-bd51-9a1b0a985f54" providerId="ADAL" clId="{E76F83E0-796D-4917-AA04-B532177E59ED}" dt="2022-12-02T10:28:02.821" v="2673" actId="1076"/>
          <ac:spMkLst>
            <pc:docMk/>
            <pc:sldMk cId="2180955621" sldId="974"/>
            <ac:spMk id="48" creationId="{75CAAAD4-BC22-463D-A65C-A22365202642}"/>
          </ac:spMkLst>
        </pc:spChg>
        <pc:spChg chg="mod">
          <ac:chgData name="Paula Vazquez Valero" userId="80a35f83-ba07-4c48-bd51-9a1b0a985f54" providerId="ADAL" clId="{E76F83E0-796D-4917-AA04-B532177E59ED}" dt="2022-12-02T10:28:09.922" v="2676" actId="20577"/>
          <ac:spMkLst>
            <pc:docMk/>
            <pc:sldMk cId="2180955621" sldId="974"/>
            <ac:spMk id="49" creationId="{C190983C-DD8F-4783-95BD-BD633B799EC9}"/>
          </ac:spMkLst>
        </pc:spChg>
        <pc:spChg chg="mod">
          <ac:chgData name="Paula Vazquez Valero" userId="80a35f83-ba07-4c48-bd51-9a1b0a985f54" providerId="ADAL" clId="{E76F83E0-796D-4917-AA04-B532177E59ED}" dt="2022-12-02T10:27:37.437" v="2648" actId="1076"/>
          <ac:spMkLst>
            <pc:docMk/>
            <pc:sldMk cId="2180955621" sldId="974"/>
            <ac:spMk id="50" creationId="{AD8C9BA3-A34F-4492-B586-BDA2DFB70D19}"/>
          </ac:spMkLst>
        </pc:spChg>
        <pc:spChg chg="mod">
          <ac:chgData name="Paula Vazquez Valero" userId="80a35f83-ba07-4c48-bd51-9a1b0a985f54" providerId="ADAL" clId="{E76F83E0-796D-4917-AA04-B532177E59ED}" dt="2022-12-02T10:27:37.437" v="2648" actId="1076"/>
          <ac:spMkLst>
            <pc:docMk/>
            <pc:sldMk cId="2180955621" sldId="974"/>
            <ac:spMk id="51" creationId="{F7F311C2-6FCD-4E9C-9135-DF860356BD6C}"/>
          </ac:spMkLst>
        </pc:spChg>
        <pc:spChg chg="mod">
          <ac:chgData name="Paula Vazquez Valero" userId="80a35f83-ba07-4c48-bd51-9a1b0a985f54" providerId="ADAL" clId="{E76F83E0-796D-4917-AA04-B532177E59ED}" dt="2022-12-02T10:51:41.606" v="3353" actId="207"/>
          <ac:spMkLst>
            <pc:docMk/>
            <pc:sldMk cId="2180955621" sldId="974"/>
            <ac:spMk id="52" creationId="{325CC0D6-DD2A-4951-A063-BAB49E21A4E8}"/>
          </ac:spMkLst>
        </pc:spChg>
        <pc:spChg chg="mod">
          <ac:chgData name="Paula Vazquez Valero" userId="80a35f83-ba07-4c48-bd51-9a1b0a985f54" providerId="ADAL" clId="{E76F83E0-796D-4917-AA04-B532177E59ED}" dt="2022-12-02T10:26:08.979" v="2632" actId="20577"/>
          <ac:spMkLst>
            <pc:docMk/>
            <pc:sldMk cId="2180955621" sldId="974"/>
            <ac:spMk id="53" creationId="{C7F21D49-63F3-4F7F-8FC8-8068D6DEA8E3}"/>
          </ac:spMkLst>
        </pc:spChg>
      </pc:sldChg>
      <pc:sldChg chg="addSp modSp add mod modAnim modNotesTx">
        <pc:chgData name="Paula Vazquez Valero" userId="80a35f83-ba07-4c48-bd51-9a1b0a985f54" providerId="ADAL" clId="{E76F83E0-796D-4917-AA04-B532177E59ED}" dt="2022-12-02T10:51:46.491" v="3355" actId="207"/>
        <pc:sldMkLst>
          <pc:docMk/>
          <pc:sldMk cId="2682087404" sldId="975"/>
        </pc:sldMkLst>
        <pc:spChg chg="mod">
          <ac:chgData name="Paula Vazquez Valero" userId="80a35f83-ba07-4c48-bd51-9a1b0a985f54" providerId="ADAL" clId="{E76F83E0-796D-4917-AA04-B532177E59ED}" dt="2022-12-02T10:28:54.726" v="2693" actId="20577"/>
          <ac:spMkLst>
            <pc:docMk/>
            <pc:sldMk cId="2682087404" sldId="975"/>
            <ac:spMk id="5" creationId="{347ACC97-AABA-4F3A-43E4-C13C506834ED}"/>
          </ac:spMkLst>
        </pc:spChg>
        <pc:spChg chg="add mod">
          <ac:chgData name="Paula Vazquez Valero" userId="80a35f83-ba07-4c48-bd51-9a1b0a985f54" providerId="ADAL" clId="{E76F83E0-796D-4917-AA04-B532177E59ED}" dt="2022-12-02T10:51:43.847" v="3354"/>
          <ac:spMkLst>
            <pc:docMk/>
            <pc:sldMk cId="2682087404" sldId="975"/>
            <ac:spMk id="6" creationId="{AE57B131-CFDD-8FD5-6DB0-BB7B1D85D461}"/>
          </ac:spMkLst>
        </pc:spChg>
        <pc:spChg chg="mod">
          <ac:chgData name="Paula Vazquez Valero" userId="80a35f83-ba07-4c48-bd51-9a1b0a985f54" providerId="ADAL" clId="{E76F83E0-796D-4917-AA04-B532177E59ED}" dt="2022-12-02T10:37:40.333" v="2870" actId="20577"/>
          <ac:spMkLst>
            <pc:docMk/>
            <pc:sldMk cId="2682087404" sldId="975"/>
            <ac:spMk id="38" creationId="{D0598EE9-746B-4EEE-8A96-45E4AAF3C3EA}"/>
          </ac:spMkLst>
        </pc:spChg>
        <pc:spChg chg="mod">
          <ac:chgData name="Paula Vazquez Valero" userId="80a35f83-ba07-4c48-bd51-9a1b0a985f54" providerId="ADAL" clId="{E76F83E0-796D-4917-AA04-B532177E59ED}" dt="2022-12-02T10:34:38.479" v="2826" actId="20577"/>
          <ac:spMkLst>
            <pc:docMk/>
            <pc:sldMk cId="2682087404" sldId="975"/>
            <ac:spMk id="39" creationId="{79D9B296-9EA4-4181-8C3D-1105AFDD4FBA}"/>
          </ac:spMkLst>
        </pc:spChg>
        <pc:spChg chg="mod">
          <ac:chgData name="Paula Vazquez Valero" userId="80a35f83-ba07-4c48-bd51-9a1b0a985f54" providerId="ADAL" clId="{E76F83E0-796D-4917-AA04-B532177E59ED}" dt="2022-12-02T10:36:55.066" v="2853" actId="20577"/>
          <ac:spMkLst>
            <pc:docMk/>
            <pc:sldMk cId="2682087404" sldId="975"/>
            <ac:spMk id="42" creationId="{5F6A334C-FB34-4211-A35D-70D1AAEF5489}"/>
          </ac:spMkLst>
        </pc:spChg>
        <pc:spChg chg="mod">
          <ac:chgData name="Paula Vazquez Valero" userId="80a35f83-ba07-4c48-bd51-9a1b0a985f54" providerId="ADAL" clId="{E76F83E0-796D-4917-AA04-B532177E59ED}" dt="2022-12-02T10:37:42.265" v="2871" actId="20577"/>
          <ac:spMkLst>
            <pc:docMk/>
            <pc:sldMk cId="2682087404" sldId="975"/>
            <ac:spMk id="44" creationId="{5222B90B-0CF5-42E5-8A4B-670B53688209}"/>
          </ac:spMkLst>
        </pc:spChg>
        <pc:spChg chg="mod">
          <ac:chgData name="Paula Vazquez Valero" userId="80a35f83-ba07-4c48-bd51-9a1b0a985f54" providerId="ADAL" clId="{E76F83E0-796D-4917-AA04-B532177E59ED}" dt="2022-12-02T10:34:41.706" v="2830" actId="20577"/>
          <ac:spMkLst>
            <pc:docMk/>
            <pc:sldMk cId="2682087404" sldId="975"/>
            <ac:spMk id="45" creationId="{AA330161-2C02-43E6-8920-AD1E5076F08E}"/>
          </ac:spMkLst>
        </pc:spChg>
        <pc:spChg chg="mod">
          <ac:chgData name="Paula Vazquez Valero" userId="80a35f83-ba07-4c48-bd51-9a1b0a985f54" providerId="ADAL" clId="{E76F83E0-796D-4917-AA04-B532177E59ED}" dt="2022-12-02T10:35:51.824" v="2839" actId="20577"/>
          <ac:spMkLst>
            <pc:docMk/>
            <pc:sldMk cId="2682087404" sldId="975"/>
            <ac:spMk id="47" creationId="{E66804A6-2AE8-42BF-BDB9-BB28CB00B6CB}"/>
          </ac:spMkLst>
        </pc:spChg>
        <pc:spChg chg="mod">
          <ac:chgData name="Paula Vazquez Valero" userId="80a35f83-ba07-4c48-bd51-9a1b0a985f54" providerId="ADAL" clId="{E76F83E0-796D-4917-AA04-B532177E59ED}" dt="2022-12-02T10:35:09.529" v="2836" actId="20577"/>
          <ac:spMkLst>
            <pc:docMk/>
            <pc:sldMk cId="2682087404" sldId="975"/>
            <ac:spMk id="48" creationId="{75CAAAD4-BC22-463D-A65C-A22365202642}"/>
          </ac:spMkLst>
        </pc:spChg>
        <pc:spChg chg="mod">
          <ac:chgData name="Paula Vazquez Valero" userId="80a35f83-ba07-4c48-bd51-9a1b0a985f54" providerId="ADAL" clId="{E76F83E0-796D-4917-AA04-B532177E59ED}" dt="2022-12-02T10:36:06.465" v="2843" actId="14100"/>
          <ac:spMkLst>
            <pc:docMk/>
            <pc:sldMk cId="2682087404" sldId="975"/>
            <ac:spMk id="49" creationId="{C190983C-DD8F-4783-95BD-BD633B799EC9}"/>
          </ac:spMkLst>
        </pc:spChg>
        <pc:spChg chg="mod">
          <ac:chgData name="Paula Vazquez Valero" userId="80a35f83-ba07-4c48-bd51-9a1b0a985f54" providerId="ADAL" clId="{E76F83E0-796D-4917-AA04-B532177E59ED}" dt="2022-12-02T10:51:46.491" v="3355" actId="207"/>
          <ac:spMkLst>
            <pc:docMk/>
            <pc:sldMk cId="2682087404" sldId="975"/>
            <ac:spMk id="52" creationId="{325CC0D6-DD2A-4951-A063-BAB49E21A4E8}"/>
          </ac:spMkLst>
        </pc:spChg>
        <pc:spChg chg="mod">
          <ac:chgData name="Paula Vazquez Valero" userId="80a35f83-ba07-4c48-bd51-9a1b0a985f54" providerId="ADAL" clId="{E76F83E0-796D-4917-AA04-B532177E59ED}" dt="2022-12-02T10:34:35.881" v="2824" actId="20577"/>
          <ac:spMkLst>
            <pc:docMk/>
            <pc:sldMk cId="2682087404" sldId="975"/>
            <ac:spMk id="53" creationId="{C7F21D49-63F3-4F7F-8FC8-8068D6DEA8E3}"/>
          </ac:spMkLst>
        </pc:spChg>
      </pc:sldChg>
      <pc:sldChg chg="addSp delSp modSp add mod modAnim modNotesTx">
        <pc:chgData name="Paula Vazquez Valero" userId="80a35f83-ba07-4c48-bd51-9a1b0a985f54" providerId="ADAL" clId="{E76F83E0-796D-4917-AA04-B532177E59ED}" dt="2022-12-02T10:51:36.460" v="3351" actId="207"/>
        <pc:sldMkLst>
          <pc:docMk/>
          <pc:sldMk cId="3840973786" sldId="976"/>
        </pc:sldMkLst>
        <pc:spChg chg="mod">
          <ac:chgData name="Paula Vazquez Valero" userId="80a35f83-ba07-4c48-bd51-9a1b0a985f54" providerId="ADAL" clId="{E76F83E0-796D-4917-AA04-B532177E59ED}" dt="2022-12-02T10:30:42.301" v="2733" actId="20577"/>
          <ac:spMkLst>
            <pc:docMk/>
            <pc:sldMk cId="3840973786" sldId="976"/>
            <ac:spMk id="5" creationId="{347ACC97-AABA-4F3A-43E4-C13C506834ED}"/>
          </ac:spMkLst>
        </pc:spChg>
        <pc:spChg chg="mod">
          <ac:chgData name="Paula Vazquez Valero" userId="80a35f83-ba07-4c48-bd51-9a1b0a985f54" providerId="ADAL" clId="{E76F83E0-796D-4917-AA04-B532177E59ED}" dt="2022-12-02T10:33:59.787" v="2820" actId="1076"/>
          <ac:spMkLst>
            <pc:docMk/>
            <pc:sldMk cId="3840973786" sldId="976"/>
            <ac:spMk id="6" creationId="{28E30AED-DBB7-61A7-A1FE-F3EEDD43E10A}"/>
          </ac:spMkLst>
        </pc:spChg>
        <pc:spChg chg="mod">
          <ac:chgData name="Paula Vazquez Valero" userId="80a35f83-ba07-4c48-bd51-9a1b0a985f54" providerId="ADAL" clId="{E76F83E0-796D-4917-AA04-B532177E59ED}" dt="2022-12-02T10:33:59.787" v="2820" actId="1076"/>
          <ac:spMkLst>
            <pc:docMk/>
            <pc:sldMk cId="3840973786" sldId="976"/>
            <ac:spMk id="7" creationId="{0D8335A5-F09E-5890-B18C-3221BBA7501E}"/>
          </ac:spMkLst>
        </pc:spChg>
        <pc:spChg chg="mod">
          <ac:chgData name="Paula Vazquez Valero" userId="80a35f83-ba07-4c48-bd51-9a1b0a985f54" providerId="ADAL" clId="{E76F83E0-796D-4917-AA04-B532177E59ED}" dt="2022-12-02T10:33:59.787" v="2820" actId="1076"/>
          <ac:spMkLst>
            <pc:docMk/>
            <pc:sldMk cId="3840973786" sldId="976"/>
            <ac:spMk id="8" creationId="{5EDC06B7-D109-5D98-B1DE-B59D099359A9}"/>
          </ac:spMkLst>
        </pc:spChg>
        <pc:spChg chg="mod">
          <ac:chgData name="Paula Vazquez Valero" userId="80a35f83-ba07-4c48-bd51-9a1b0a985f54" providerId="ADAL" clId="{E76F83E0-796D-4917-AA04-B532177E59ED}" dt="2022-12-02T10:33:59.787" v="2820" actId="1076"/>
          <ac:spMkLst>
            <pc:docMk/>
            <pc:sldMk cId="3840973786" sldId="976"/>
            <ac:spMk id="9" creationId="{E1D928B0-18E4-711A-B5B2-114E2FA4CBE4}"/>
          </ac:spMkLst>
        </pc:spChg>
        <pc:spChg chg="add mod">
          <ac:chgData name="Paula Vazquez Valero" userId="80a35f83-ba07-4c48-bd51-9a1b0a985f54" providerId="ADAL" clId="{E76F83E0-796D-4917-AA04-B532177E59ED}" dt="2022-12-02T10:51:34.992" v="3350"/>
          <ac:spMkLst>
            <pc:docMk/>
            <pc:sldMk cId="3840973786" sldId="976"/>
            <ac:spMk id="10" creationId="{D898F997-F9C0-1708-4CFD-24F00420A6B7}"/>
          </ac:spMkLst>
        </pc:spChg>
        <pc:spChg chg="mod">
          <ac:chgData name="Paula Vazquez Valero" userId="80a35f83-ba07-4c48-bd51-9a1b0a985f54" providerId="ADAL" clId="{E76F83E0-796D-4917-AA04-B532177E59ED}" dt="2022-12-02T10:31:36.019" v="2763" actId="20577"/>
          <ac:spMkLst>
            <pc:docMk/>
            <pc:sldMk cId="3840973786" sldId="976"/>
            <ac:spMk id="38" creationId="{D0598EE9-746B-4EEE-8A96-45E4AAF3C3EA}"/>
          </ac:spMkLst>
        </pc:spChg>
        <pc:spChg chg="mod">
          <ac:chgData name="Paula Vazquez Valero" userId="80a35f83-ba07-4c48-bd51-9a1b0a985f54" providerId="ADAL" clId="{E76F83E0-796D-4917-AA04-B532177E59ED}" dt="2022-12-02T10:31:57.584" v="2769" actId="1035"/>
          <ac:spMkLst>
            <pc:docMk/>
            <pc:sldMk cId="3840973786" sldId="976"/>
            <ac:spMk id="39" creationId="{79D9B296-9EA4-4181-8C3D-1105AFDD4FBA}"/>
          </ac:spMkLst>
        </pc:spChg>
        <pc:spChg chg="mod">
          <ac:chgData name="Paula Vazquez Valero" userId="80a35f83-ba07-4c48-bd51-9a1b0a985f54" providerId="ADAL" clId="{E76F83E0-796D-4917-AA04-B532177E59ED}" dt="2022-12-02T10:32:57.831" v="2796" actId="1076"/>
          <ac:spMkLst>
            <pc:docMk/>
            <pc:sldMk cId="3840973786" sldId="976"/>
            <ac:spMk id="42" creationId="{5F6A334C-FB34-4211-A35D-70D1AAEF5489}"/>
          </ac:spMkLst>
        </pc:spChg>
        <pc:spChg chg="del">
          <ac:chgData name="Paula Vazquez Valero" userId="80a35f83-ba07-4c48-bd51-9a1b0a985f54" providerId="ADAL" clId="{E76F83E0-796D-4917-AA04-B532177E59ED}" dt="2022-12-02T10:32:28.326" v="2785" actId="478"/>
          <ac:spMkLst>
            <pc:docMk/>
            <pc:sldMk cId="3840973786" sldId="976"/>
            <ac:spMk id="43" creationId="{6C4153F0-17D2-4EF6-B6DB-786293765C6D}"/>
          </ac:spMkLst>
        </pc:spChg>
        <pc:spChg chg="mod">
          <ac:chgData name="Paula Vazquez Valero" userId="80a35f83-ba07-4c48-bd51-9a1b0a985f54" providerId="ADAL" clId="{E76F83E0-796D-4917-AA04-B532177E59ED}" dt="2022-12-02T10:31:32.877" v="2760" actId="20577"/>
          <ac:spMkLst>
            <pc:docMk/>
            <pc:sldMk cId="3840973786" sldId="976"/>
            <ac:spMk id="44" creationId="{5222B90B-0CF5-42E5-8A4B-670B53688209}"/>
          </ac:spMkLst>
        </pc:spChg>
        <pc:spChg chg="mod">
          <ac:chgData name="Paula Vazquez Valero" userId="80a35f83-ba07-4c48-bd51-9a1b0a985f54" providerId="ADAL" clId="{E76F83E0-796D-4917-AA04-B532177E59ED}" dt="2022-12-02T10:31:54.599" v="2766" actId="1076"/>
          <ac:spMkLst>
            <pc:docMk/>
            <pc:sldMk cId="3840973786" sldId="976"/>
            <ac:spMk id="45" creationId="{AA330161-2C02-43E6-8920-AD1E5076F08E}"/>
          </ac:spMkLst>
        </pc:spChg>
        <pc:spChg chg="mod">
          <ac:chgData name="Paula Vazquez Valero" userId="80a35f83-ba07-4c48-bd51-9a1b0a985f54" providerId="ADAL" clId="{E76F83E0-796D-4917-AA04-B532177E59ED}" dt="2022-12-02T10:32:57.831" v="2796" actId="1076"/>
          <ac:spMkLst>
            <pc:docMk/>
            <pc:sldMk cId="3840973786" sldId="976"/>
            <ac:spMk id="47" creationId="{E66804A6-2AE8-42BF-BDB9-BB28CB00B6CB}"/>
          </ac:spMkLst>
        </pc:spChg>
        <pc:spChg chg="mod">
          <ac:chgData name="Paula Vazquez Valero" userId="80a35f83-ba07-4c48-bd51-9a1b0a985f54" providerId="ADAL" clId="{E76F83E0-796D-4917-AA04-B532177E59ED}" dt="2022-12-02T10:32:57.831" v="2796" actId="1076"/>
          <ac:spMkLst>
            <pc:docMk/>
            <pc:sldMk cId="3840973786" sldId="976"/>
            <ac:spMk id="48" creationId="{75CAAAD4-BC22-463D-A65C-A22365202642}"/>
          </ac:spMkLst>
        </pc:spChg>
        <pc:spChg chg="del">
          <ac:chgData name="Paula Vazquez Valero" userId="80a35f83-ba07-4c48-bd51-9a1b0a985f54" providerId="ADAL" clId="{E76F83E0-796D-4917-AA04-B532177E59ED}" dt="2022-12-02T10:32:53.847" v="2795" actId="478"/>
          <ac:spMkLst>
            <pc:docMk/>
            <pc:sldMk cId="3840973786" sldId="976"/>
            <ac:spMk id="49" creationId="{C190983C-DD8F-4783-95BD-BD633B799EC9}"/>
          </ac:spMkLst>
        </pc:spChg>
        <pc:spChg chg="mod">
          <ac:chgData name="Paula Vazquez Valero" userId="80a35f83-ba07-4c48-bd51-9a1b0a985f54" providerId="ADAL" clId="{E76F83E0-796D-4917-AA04-B532177E59ED}" dt="2022-12-02T10:32:31.979" v="2786" actId="1076"/>
          <ac:spMkLst>
            <pc:docMk/>
            <pc:sldMk cId="3840973786" sldId="976"/>
            <ac:spMk id="50" creationId="{AD8C9BA3-A34F-4492-B586-BDA2DFB70D19}"/>
          </ac:spMkLst>
        </pc:spChg>
        <pc:spChg chg="del">
          <ac:chgData name="Paula Vazquez Valero" userId="80a35f83-ba07-4c48-bd51-9a1b0a985f54" providerId="ADAL" clId="{E76F83E0-796D-4917-AA04-B532177E59ED}" dt="2022-12-02T10:32:28.326" v="2785" actId="478"/>
          <ac:spMkLst>
            <pc:docMk/>
            <pc:sldMk cId="3840973786" sldId="976"/>
            <ac:spMk id="51" creationId="{F7F311C2-6FCD-4E9C-9135-DF860356BD6C}"/>
          </ac:spMkLst>
        </pc:spChg>
        <pc:spChg chg="mod">
          <ac:chgData name="Paula Vazquez Valero" userId="80a35f83-ba07-4c48-bd51-9a1b0a985f54" providerId="ADAL" clId="{E76F83E0-796D-4917-AA04-B532177E59ED}" dt="2022-12-02T10:51:36.460" v="3351" actId="207"/>
          <ac:spMkLst>
            <pc:docMk/>
            <pc:sldMk cId="3840973786" sldId="976"/>
            <ac:spMk id="52" creationId="{325CC0D6-DD2A-4951-A063-BAB49E21A4E8}"/>
          </ac:spMkLst>
        </pc:spChg>
        <pc:spChg chg="mod">
          <ac:chgData name="Paula Vazquez Valero" userId="80a35f83-ba07-4c48-bd51-9a1b0a985f54" providerId="ADAL" clId="{E76F83E0-796D-4917-AA04-B532177E59ED}" dt="2022-12-02T10:32:05.471" v="2775" actId="20577"/>
          <ac:spMkLst>
            <pc:docMk/>
            <pc:sldMk cId="3840973786" sldId="976"/>
            <ac:spMk id="53" creationId="{C7F21D49-63F3-4F7F-8FC8-8068D6DEA8E3}"/>
          </ac:spMkLst>
        </pc:spChg>
        <pc:spChg chg="mod">
          <ac:chgData name="Paula Vazquez Valero" userId="80a35f83-ba07-4c48-bd51-9a1b0a985f54" providerId="ADAL" clId="{E76F83E0-796D-4917-AA04-B532177E59ED}" dt="2022-12-02T10:32:13.943" v="2781" actId="1037"/>
          <ac:spMkLst>
            <pc:docMk/>
            <pc:sldMk cId="3840973786" sldId="976"/>
            <ac:spMk id="54" creationId="{767EF551-021F-48A6-90CD-C87F2157B058}"/>
          </ac:spMkLst>
        </pc:spChg>
      </pc:sldChg>
      <pc:sldChg chg="addSp delSp modSp add mod delAnim modAnim modNotesTx">
        <pc:chgData name="Paula Vazquez Valero" userId="80a35f83-ba07-4c48-bd51-9a1b0a985f54" providerId="ADAL" clId="{E76F83E0-796D-4917-AA04-B532177E59ED}" dt="2022-12-02T10:51:56.583" v="3358" actId="14100"/>
        <pc:sldMkLst>
          <pc:docMk/>
          <pc:sldMk cId="528618032" sldId="977"/>
        </pc:sldMkLst>
        <pc:spChg chg="mod">
          <ac:chgData name="Paula Vazquez Valero" userId="80a35f83-ba07-4c48-bd51-9a1b0a985f54" providerId="ADAL" clId="{E76F83E0-796D-4917-AA04-B532177E59ED}" dt="2022-12-02T10:37:51.710" v="2875" actId="20577"/>
          <ac:spMkLst>
            <pc:docMk/>
            <pc:sldMk cId="528618032" sldId="977"/>
            <ac:spMk id="5" creationId="{347ACC97-AABA-4F3A-43E4-C13C506834ED}"/>
          </ac:spMkLst>
        </pc:spChg>
        <pc:spChg chg="add del mod">
          <ac:chgData name="Paula Vazquez Valero" userId="80a35f83-ba07-4c48-bd51-9a1b0a985f54" providerId="ADAL" clId="{E76F83E0-796D-4917-AA04-B532177E59ED}" dt="2022-12-02T10:42:40.037" v="3025" actId="478"/>
          <ac:spMkLst>
            <pc:docMk/>
            <pc:sldMk cId="528618032" sldId="977"/>
            <ac:spMk id="6" creationId="{5B84EAC4-47BB-9424-0F4D-14D6C2FCAB12}"/>
          </ac:spMkLst>
        </pc:spChg>
        <pc:spChg chg="add mod">
          <ac:chgData name="Paula Vazquez Valero" userId="80a35f83-ba07-4c48-bd51-9a1b0a985f54" providerId="ADAL" clId="{E76F83E0-796D-4917-AA04-B532177E59ED}" dt="2022-12-02T10:48:36.291" v="3273" actId="207"/>
          <ac:spMkLst>
            <pc:docMk/>
            <pc:sldMk cId="528618032" sldId="977"/>
            <ac:spMk id="7" creationId="{8AEEFF22-6CB5-75F3-EE34-0CBD212C8367}"/>
          </ac:spMkLst>
        </pc:spChg>
        <pc:spChg chg="add del mod">
          <ac:chgData name="Paula Vazquez Valero" userId="80a35f83-ba07-4c48-bd51-9a1b0a985f54" providerId="ADAL" clId="{E76F83E0-796D-4917-AA04-B532177E59ED}" dt="2022-12-02T10:42:40.037" v="3025" actId="478"/>
          <ac:spMkLst>
            <pc:docMk/>
            <pc:sldMk cId="528618032" sldId="977"/>
            <ac:spMk id="8" creationId="{06E4CA9F-B3D4-E723-E20D-D4284D6FD78A}"/>
          </ac:spMkLst>
        </pc:spChg>
        <pc:spChg chg="add del mod">
          <ac:chgData name="Paula Vazquez Valero" userId="80a35f83-ba07-4c48-bd51-9a1b0a985f54" providerId="ADAL" clId="{E76F83E0-796D-4917-AA04-B532177E59ED}" dt="2022-12-02T10:42:40.037" v="3025" actId="478"/>
          <ac:spMkLst>
            <pc:docMk/>
            <pc:sldMk cId="528618032" sldId="977"/>
            <ac:spMk id="9" creationId="{1A863EDF-276A-108A-D94A-6CAAF37E492C}"/>
          </ac:spMkLst>
        </pc:spChg>
        <pc:spChg chg="add mod">
          <ac:chgData name="Paula Vazquez Valero" userId="80a35f83-ba07-4c48-bd51-9a1b0a985f54" providerId="ADAL" clId="{E76F83E0-796D-4917-AA04-B532177E59ED}" dt="2022-12-02T10:47:41.127" v="3263" actId="14100"/>
          <ac:spMkLst>
            <pc:docMk/>
            <pc:sldMk cId="528618032" sldId="977"/>
            <ac:spMk id="10" creationId="{B8C6D375-6789-6BDE-2735-C67178F5B4A9}"/>
          </ac:spMkLst>
        </pc:spChg>
        <pc:spChg chg="add mod">
          <ac:chgData name="Paula Vazquez Valero" userId="80a35f83-ba07-4c48-bd51-9a1b0a985f54" providerId="ADAL" clId="{E76F83E0-796D-4917-AA04-B532177E59ED}" dt="2022-12-02T10:46:53.565" v="3234" actId="1035"/>
          <ac:spMkLst>
            <pc:docMk/>
            <pc:sldMk cId="528618032" sldId="977"/>
            <ac:spMk id="11" creationId="{FC8FF20D-C739-F24A-735F-C049EB8DF8E4}"/>
          </ac:spMkLst>
        </pc:spChg>
        <pc:spChg chg="add mod">
          <ac:chgData name="Paula Vazquez Valero" userId="80a35f83-ba07-4c48-bd51-9a1b0a985f54" providerId="ADAL" clId="{E76F83E0-796D-4917-AA04-B532177E59ED}" dt="2022-12-02T10:47:43.654" v="3264" actId="14100"/>
          <ac:spMkLst>
            <pc:docMk/>
            <pc:sldMk cId="528618032" sldId="977"/>
            <ac:spMk id="12" creationId="{6A20A020-C765-C0B9-A6D4-3E6BD094FEB0}"/>
          </ac:spMkLst>
        </pc:spChg>
        <pc:spChg chg="add mod">
          <ac:chgData name="Paula Vazquez Valero" userId="80a35f83-ba07-4c48-bd51-9a1b0a985f54" providerId="ADAL" clId="{E76F83E0-796D-4917-AA04-B532177E59ED}" dt="2022-12-02T10:46:53.925" v="3236" actId="14100"/>
          <ac:spMkLst>
            <pc:docMk/>
            <pc:sldMk cId="528618032" sldId="977"/>
            <ac:spMk id="13" creationId="{C443E6AE-F2EE-C070-291E-7D54BA6DD66A}"/>
          </ac:spMkLst>
        </pc:spChg>
        <pc:spChg chg="add mod">
          <ac:chgData name="Paula Vazquez Valero" userId="80a35f83-ba07-4c48-bd51-9a1b0a985f54" providerId="ADAL" clId="{E76F83E0-796D-4917-AA04-B532177E59ED}" dt="2022-12-02T10:46:53.925" v="3236" actId="14100"/>
          <ac:spMkLst>
            <pc:docMk/>
            <pc:sldMk cId="528618032" sldId="977"/>
            <ac:spMk id="14" creationId="{EE046673-77C9-F137-5283-8D1603BE08D8}"/>
          </ac:spMkLst>
        </pc:spChg>
        <pc:spChg chg="add mod">
          <ac:chgData name="Paula Vazquez Valero" userId="80a35f83-ba07-4c48-bd51-9a1b0a985f54" providerId="ADAL" clId="{E76F83E0-796D-4917-AA04-B532177E59ED}" dt="2022-12-02T10:46:53.925" v="3236" actId="14100"/>
          <ac:spMkLst>
            <pc:docMk/>
            <pc:sldMk cId="528618032" sldId="977"/>
            <ac:spMk id="15" creationId="{AD92E640-6260-A720-925A-DDF5601705F8}"/>
          </ac:spMkLst>
        </pc:spChg>
        <pc:spChg chg="add del mod">
          <ac:chgData name="Paula Vazquez Valero" userId="80a35f83-ba07-4c48-bd51-9a1b0a985f54" providerId="ADAL" clId="{E76F83E0-796D-4917-AA04-B532177E59ED}" dt="2022-12-02T10:46:52.949" v="3230"/>
          <ac:spMkLst>
            <pc:docMk/>
            <pc:sldMk cId="528618032" sldId="977"/>
            <ac:spMk id="16" creationId="{CBA06DAB-39F6-36E6-B3F5-6050ED4C7123}"/>
          </ac:spMkLst>
        </pc:spChg>
        <pc:spChg chg="add mod">
          <ac:chgData name="Paula Vazquez Valero" userId="80a35f83-ba07-4c48-bd51-9a1b0a985f54" providerId="ADAL" clId="{E76F83E0-796D-4917-AA04-B532177E59ED}" dt="2022-12-02T10:51:49.781" v="3356"/>
          <ac:spMkLst>
            <pc:docMk/>
            <pc:sldMk cId="528618032" sldId="977"/>
            <ac:spMk id="17" creationId="{4CF29651-457A-7492-BBFC-8394D0257ABB}"/>
          </ac:spMkLst>
        </pc:spChg>
        <pc:spChg chg="mod">
          <ac:chgData name="Paula Vazquez Valero" userId="80a35f83-ba07-4c48-bd51-9a1b0a985f54" providerId="ADAL" clId="{E76F83E0-796D-4917-AA04-B532177E59ED}" dt="2022-12-02T10:43:45.338" v="3100" actId="1036"/>
          <ac:spMkLst>
            <pc:docMk/>
            <pc:sldMk cId="528618032" sldId="977"/>
            <ac:spMk id="38" creationId="{D0598EE9-746B-4EEE-8A96-45E4AAF3C3EA}"/>
          </ac:spMkLst>
        </pc:spChg>
        <pc:spChg chg="mod">
          <ac:chgData name="Paula Vazquez Valero" userId="80a35f83-ba07-4c48-bd51-9a1b0a985f54" providerId="ADAL" clId="{E76F83E0-796D-4917-AA04-B532177E59ED}" dt="2022-12-02T10:46:54.540" v="3239" actId="14100"/>
          <ac:spMkLst>
            <pc:docMk/>
            <pc:sldMk cId="528618032" sldId="977"/>
            <ac:spMk id="39" creationId="{79D9B296-9EA4-4181-8C3D-1105AFDD4FBA}"/>
          </ac:spMkLst>
        </pc:spChg>
        <pc:spChg chg="mod">
          <ac:chgData name="Paula Vazquez Valero" userId="80a35f83-ba07-4c48-bd51-9a1b0a985f54" providerId="ADAL" clId="{E76F83E0-796D-4917-AA04-B532177E59ED}" dt="2022-12-02T10:47:13.631" v="3252" actId="14100"/>
          <ac:spMkLst>
            <pc:docMk/>
            <pc:sldMk cId="528618032" sldId="977"/>
            <ac:spMk id="42" creationId="{5F6A334C-FB34-4211-A35D-70D1AAEF5489}"/>
          </ac:spMkLst>
        </pc:spChg>
        <pc:spChg chg="mod">
          <ac:chgData name="Paula Vazquez Valero" userId="80a35f83-ba07-4c48-bd51-9a1b0a985f54" providerId="ADAL" clId="{E76F83E0-796D-4917-AA04-B532177E59ED}" dt="2022-12-02T10:46:54.338" v="3238" actId="1076"/>
          <ac:spMkLst>
            <pc:docMk/>
            <pc:sldMk cId="528618032" sldId="977"/>
            <ac:spMk id="43" creationId="{6C4153F0-17D2-4EF6-B6DB-786293765C6D}"/>
          </ac:spMkLst>
        </pc:spChg>
        <pc:spChg chg="mod">
          <ac:chgData name="Paula Vazquez Valero" userId="80a35f83-ba07-4c48-bd51-9a1b0a985f54" providerId="ADAL" clId="{E76F83E0-796D-4917-AA04-B532177E59ED}" dt="2022-12-02T10:43:45.338" v="3100" actId="1036"/>
          <ac:spMkLst>
            <pc:docMk/>
            <pc:sldMk cId="528618032" sldId="977"/>
            <ac:spMk id="44" creationId="{5222B90B-0CF5-42E5-8A4B-670B53688209}"/>
          </ac:spMkLst>
        </pc:spChg>
        <pc:spChg chg="mod">
          <ac:chgData name="Paula Vazquez Valero" userId="80a35f83-ba07-4c48-bd51-9a1b0a985f54" providerId="ADAL" clId="{E76F83E0-796D-4917-AA04-B532177E59ED}" dt="2022-12-02T10:46:54.540" v="3239" actId="14100"/>
          <ac:spMkLst>
            <pc:docMk/>
            <pc:sldMk cId="528618032" sldId="977"/>
            <ac:spMk id="45" creationId="{AA330161-2C02-43E6-8920-AD1E5076F08E}"/>
          </ac:spMkLst>
        </pc:spChg>
        <pc:spChg chg="mod">
          <ac:chgData name="Paula Vazquez Valero" userId="80a35f83-ba07-4c48-bd51-9a1b0a985f54" providerId="ADAL" clId="{E76F83E0-796D-4917-AA04-B532177E59ED}" dt="2022-12-02T10:47:35.387" v="3262" actId="14100"/>
          <ac:spMkLst>
            <pc:docMk/>
            <pc:sldMk cId="528618032" sldId="977"/>
            <ac:spMk id="47" creationId="{E66804A6-2AE8-42BF-BDB9-BB28CB00B6CB}"/>
          </ac:spMkLst>
        </pc:spChg>
        <pc:spChg chg="mod">
          <ac:chgData name="Paula Vazquez Valero" userId="80a35f83-ba07-4c48-bd51-9a1b0a985f54" providerId="ADAL" clId="{E76F83E0-796D-4917-AA04-B532177E59ED}" dt="2022-12-02T10:46:55.430" v="3241" actId="14100"/>
          <ac:spMkLst>
            <pc:docMk/>
            <pc:sldMk cId="528618032" sldId="977"/>
            <ac:spMk id="48" creationId="{75CAAAD4-BC22-463D-A65C-A22365202642}"/>
          </ac:spMkLst>
        </pc:spChg>
        <pc:spChg chg="mod">
          <ac:chgData name="Paula Vazquez Valero" userId="80a35f83-ba07-4c48-bd51-9a1b0a985f54" providerId="ADAL" clId="{E76F83E0-796D-4917-AA04-B532177E59ED}" dt="2022-12-02T10:47:31.496" v="3261" actId="20577"/>
          <ac:spMkLst>
            <pc:docMk/>
            <pc:sldMk cId="528618032" sldId="977"/>
            <ac:spMk id="49" creationId="{C190983C-DD8F-4783-95BD-BD633B799EC9}"/>
          </ac:spMkLst>
        </pc:spChg>
        <pc:spChg chg="mod">
          <ac:chgData name="Paula Vazquez Valero" userId="80a35f83-ba07-4c48-bd51-9a1b0a985f54" providerId="ADAL" clId="{E76F83E0-796D-4917-AA04-B532177E59ED}" dt="2022-12-02T10:48:14.844" v="3270" actId="20577"/>
          <ac:spMkLst>
            <pc:docMk/>
            <pc:sldMk cId="528618032" sldId="977"/>
            <ac:spMk id="50" creationId="{AD8C9BA3-A34F-4492-B586-BDA2DFB70D19}"/>
          </ac:spMkLst>
        </pc:spChg>
        <pc:spChg chg="mod">
          <ac:chgData name="Paula Vazquez Valero" userId="80a35f83-ba07-4c48-bd51-9a1b0a985f54" providerId="ADAL" clId="{E76F83E0-796D-4917-AA04-B532177E59ED}" dt="2022-12-02T10:48:16.622" v="3272" actId="20577"/>
          <ac:spMkLst>
            <pc:docMk/>
            <pc:sldMk cId="528618032" sldId="977"/>
            <ac:spMk id="51" creationId="{F7F311C2-6FCD-4E9C-9135-DF860356BD6C}"/>
          </ac:spMkLst>
        </pc:spChg>
        <pc:spChg chg="mod">
          <ac:chgData name="Paula Vazquez Valero" userId="80a35f83-ba07-4c48-bd51-9a1b0a985f54" providerId="ADAL" clId="{E76F83E0-796D-4917-AA04-B532177E59ED}" dt="2022-12-02T10:51:56.583" v="3358" actId="14100"/>
          <ac:spMkLst>
            <pc:docMk/>
            <pc:sldMk cId="528618032" sldId="977"/>
            <ac:spMk id="52" creationId="{325CC0D6-DD2A-4951-A063-BAB49E21A4E8}"/>
          </ac:spMkLst>
        </pc:spChg>
        <pc:spChg chg="mod">
          <ac:chgData name="Paula Vazquez Valero" userId="80a35f83-ba07-4c48-bd51-9a1b0a985f54" providerId="ADAL" clId="{E76F83E0-796D-4917-AA04-B532177E59ED}" dt="2022-12-02T10:48:10.425" v="3269" actId="20577"/>
          <ac:spMkLst>
            <pc:docMk/>
            <pc:sldMk cId="528618032" sldId="977"/>
            <ac:spMk id="53" creationId="{C7F21D49-63F3-4F7F-8FC8-8068D6DEA8E3}"/>
          </ac:spMkLst>
        </pc:spChg>
        <pc:spChg chg="mod">
          <ac:chgData name="Paula Vazquez Valero" userId="80a35f83-ba07-4c48-bd51-9a1b0a985f54" providerId="ADAL" clId="{E76F83E0-796D-4917-AA04-B532177E59ED}" dt="2022-12-02T10:46:54.540" v="3239" actId="14100"/>
          <ac:spMkLst>
            <pc:docMk/>
            <pc:sldMk cId="528618032" sldId="977"/>
            <ac:spMk id="54" creationId="{767EF551-021F-48A6-90CD-C87F2157B058}"/>
          </ac:spMkLst>
        </pc:spChg>
      </pc:sldChg>
    </pc:docChg>
  </pc:docChgLst>
  <pc:docChgLst>
    <pc:chgData name="Tom Dawes" userId="fe899cd594ff6f3a" providerId="LiveId" clId="{85BAFF37-E160-4139-B768-F48F3757B2BC}"/>
    <pc:docChg chg="custSel addSld delSld modSld">
      <pc:chgData name="Tom Dawes" userId="fe899cd594ff6f3a" providerId="LiveId" clId="{85BAFF37-E160-4139-B768-F48F3757B2BC}" dt="2023-02-08T18:39:56.096" v="157"/>
      <pc:docMkLst>
        <pc:docMk/>
      </pc:docMkLst>
      <pc:sldChg chg="delSp add del mod delAnim">
        <pc:chgData name="Tom Dawes" userId="fe899cd594ff6f3a" providerId="LiveId" clId="{85BAFF37-E160-4139-B768-F48F3757B2BC}" dt="2023-02-08T18:19:34.076" v="2" actId="478"/>
        <pc:sldMkLst>
          <pc:docMk/>
          <pc:sldMk cId="609453980" sldId="258"/>
        </pc:sldMkLst>
        <pc:spChg chg="del">
          <ac:chgData name="Tom Dawes" userId="fe899cd594ff6f3a" providerId="LiveId" clId="{85BAFF37-E160-4139-B768-F48F3757B2BC}" dt="2023-02-08T18:19:34.076" v="2" actId="478"/>
          <ac:spMkLst>
            <pc:docMk/>
            <pc:sldMk cId="609453980" sldId="258"/>
            <ac:spMk id="9" creationId="{5A354585-1ABC-486D-A836-37813E51B877}"/>
          </ac:spMkLst>
        </pc:spChg>
      </pc:sldChg>
      <pc:sldChg chg="modAnim">
        <pc:chgData name="Tom Dawes" userId="fe899cd594ff6f3a" providerId="LiveId" clId="{85BAFF37-E160-4139-B768-F48F3757B2BC}" dt="2023-02-08T18:19:53.984" v="4"/>
        <pc:sldMkLst>
          <pc:docMk/>
          <pc:sldMk cId="1241752210" sldId="539"/>
        </pc:sldMkLst>
      </pc:sldChg>
      <pc:sldChg chg="modAnim">
        <pc:chgData name="Tom Dawes" userId="fe899cd594ff6f3a" providerId="LiveId" clId="{85BAFF37-E160-4139-B768-F48F3757B2BC}" dt="2023-02-08T18:27:17.849" v="7"/>
        <pc:sldMkLst>
          <pc:docMk/>
          <pc:sldMk cId="1071985435" sldId="564"/>
        </pc:sldMkLst>
      </pc:sldChg>
      <pc:sldChg chg="modNotesTx">
        <pc:chgData name="Tom Dawes" userId="fe899cd594ff6f3a" providerId="LiveId" clId="{85BAFF37-E160-4139-B768-F48F3757B2BC}" dt="2023-02-08T18:39:30.334" v="147" actId="20577"/>
        <pc:sldMkLst>
          <pc:docMk/>
          <pc:sldMk cId="4092001493" sldId="779"/>
        </pc:sldMkLst>
      </pc:sldChg>
      <pc:sldChg chg="modAnim">
        <pc:chgData name="Tom Dawes" userId="fe899cd594ff6f3a" providerId="LiveId" clId="{85BAFF37-E160-4139-B768-F48F3757B2BC}" dt="2023-02-08T18:31:27.781" v="19"/>
        <pc:sldMkLst>
          <pc:docMk/>
          <pc:sldMk cId="2573880523" sldId="785"/>
        </pc:sldMkLst>
      </pc:sldChg>
      <pc:sldChg chg="addSp delSp modSp mod delAnim modAnim">
        <pc:chgData name="Tom Dawes" userId="fe899cd594ff6f3a" providerId="LiveId" clId="{85BAFF37-E160-4139-B768-F48F3757B2BC}" dt="2023-02-08T18:36:09.303" v="49" actId="20577"/>
        <pc:sldMkLst>
          <pc:docMk/>
          <pc:sldMk cId="4234054867" sldId="967"/>
        </pc:sldMkLst>
        <pc:spChg chg="del">
          <ac:chgData name="Tom Dawes" userId="fe899cd594ff6f3a" providerId="LiveId" clId="{85BAFF37-E160-4139-B768-F48F3757B2BC}" dt="2023-02-08T18:33:38.375" v="24" actId="478"/>
          <ac:spMkLst>
            <pc:docMk/>
            <pc:sldMk cId="4234054867" sldId="967"/>
            <ac:spMk id="5" creationId="{103BB4CE-6053-C27A-7DC9-FD9A1024C2C6}"/>
          </ac:spMkLst>
        </pc:spChg>
        <pc:spChg chg="del">
          <ac:chgData name="Tom Dawes" userId="fe899cd594ff6f3a" providerId="LiveId" clId="{85BAFF37-E160-4139-B768-F48F3757B2BC}" dt="2023-02-08T18:33:38.375" v="24" actId="478"/>
          <ac:spMkLst>
            <pc:docMk/>
            <pc:sldMk cId="4234054867" sldId="967"/>
            <ac:spMk id="8" creationId="{94D23F59-1B10-EA17-4194-761FE84E0275}"/>
          </ac:spMkLst>
        </pc:spChg>
        <pc:spChg chg="add del mod">
          <ac:chgData name="Tom Dawes" userId="fe899cd594ff6f3a" providerId="LiveId" clId="{85BAFF37-E160-4139-B768-F48F3757B2BC}" dt="2023-02-08T18:33:38.375" v="24" actId="478"/>
          <ac:spMkLst>
            <pc:docMk/>
            <pc:sldMk cId="4234054867" sldId="967"/>
            <ac:spMk id="9" creationId="{49991DDC-06CE-BFA6-A2F1-D956A934F1BF}"/>
          </ac:spMkLst>
        </pc:spChg>
        <pc:spChg chg="add del mod">
          <ac:chgData name="Tom Dawes" userId="fe899cd594ff6f3a" providerId="LiveId" clId="{85BAFF37-E160-4139-B768-F48F3757B2BC}" dt="2023-02-08T18:33:38.375" v="24" actId="478"/>
          <ac:spMkLst>
            <pc:docMk/>
            <pc:sldMk cId="4234054867" sldId="967"/>
            <ac:spMk id="13" creationId="{D2488179-2019-3171-BC20-44F234DA911E}"/>
          </ac:spMkLst>
        </pc:spChg>
        <pc:spChg chg="del">
          <ac:chgData name="Tom Dawes" userId="fe899cd594ff6f3a" providerId="LiveId" clId="{85BAFF37-E160-4139-B768-F48F3757B2BC}" dt="2023-02-08T18:33:38.375" v="24" actId="478"/>
          <ac:spMkLst>
            <pc:docMk/>
            <pc:sldMk cId="4234054867" sldId="967"/>
            <ac:spMk id="15" creationId="{CD09BC18-03B7-E902-C996-84D4DC42DA57}"/>
          </ac:spMkLst>
        </pc:spChg>
        <pc:spChg chg="add del mod">
          <ac:chgData name="Tom Dawes" userId="fe899cd594ff6f3a" providerId="LiveId" clId="{85BAFF37-E160-4139-B768-F48F3757B2BC}" dt="2023-02-08T18:33:38.375" v="24" actId="478"/>
          <ac:spMkLst>
            <pc:docMk/>
            <pc:sldMk cId="4234054867" sldId="967"/>
            <ac:spMk id="17" creationId="{39C3127E-30C5-2CFD-B474-E2229D093890}"/>
          </ac:spMkLst>
        </pc:spChg>
        <pc:spChg chg="add mod">
          <ac:chgData name="Tom Dawes" userId="fe899cd594ff6f3a" providerId="LiveId" clId="{85BAFF37-E160-4139-B768-F48F3757B2BC}" dt="2023-02-08T18:33:39.628" v="25"/>
          <ac:spMkLst>
            <pc:docMk/>
            <pc:sldMk cId="4234054867" sldId="967"/>
            <ac:spMk id="19" creationId="{3641CCD9-AA48-EFEF-DAAD-6A94DC91984B}"/>
          </ac:spMkLst>
        </pc:spChg>
        <pc:spChg chg="add mod">
          <ac:chgData name="Tom Dawes" userId="fe899cd594ff6f3a" providerId="LiveId" clId="{85BAFF37-E160-4139-B768-F48F3757B2BC}" dt="2023-02-08T18:35:52.650" v="46" actId="1076"/>
          <ac:spMkLst>
            <pc:docMk/>
            <pc:sldMk cId="4234054867" sldId="967"/>
            <ac:spMk id="20" creationId="{8F3768B1-C743-9DFE-C504-00BC04B89ABC}"/>
          </ac:spMkLst>
        </pc:spChg>
        <pc:spChg chg="add mod">
          <ac:chgData name="Tom Dawes" userId="fe899cd594ff6f3a" providerId="LiveId" clId="{85BAFF37-E160-4139-B768-F48F3757B2BC}" dt="2023-02-08T18:33:39.628" v="25"/>
          <ac:spMkLst>
            <pc:docMk/>
            <pc:sldMk cId="4234054867" sldId="967"/>
            <ac:spMk id="21" creationId="{1E3AECBA-31FB-7A34-A270-DB942A8F24EC}"/>
          </ac:spMkLst>
        </pc:spChg>
        <pc:spChg chg="add mod">
          <ac:chgData name="Tom Dawes" userId="fe899cd594ff6f3a" providerId="LiveId" clId="{85BAFF37-E160-4139-B768-F48F3757B2BC}" dt="2023-02-08T18:33:39.628" v="25"/>
          <ac:spMkLst>
            <pc:docMk/>
            <pc:sldMk cId="4234054867" sldId="967"/>
            <ac:spMk id="22" creationId="{94C0A9E6-CDAF-7ED3-19F1-9ED26AAF808B}"/>
          </ac:spMkLst>
        </pc:spChg>
        <pc:spChg chg="add mod">
          <ac:chgData name="Tom Dawes" userId="fe899cd594ff6f3a" providerId="LiveId" clId="{85BAFF37-E160-4139-B768-F48F3757B2BC}" dt="2023-02-08T18:33:39.628" v="25"/>
          <ac:spMkLst>
            <pc:docMk/>
            <pc:sldMk cId="4234054867" sldId="967"/>
            <ac:spMk id="23" creationId="{C9320257-843E-3BA2-6AE9-3D4A955F9F7F}"/>
          </ac:spMkLst>
        </pc:spChg>
        <pc:spChg chg="add mod">
          <ac:chgData name="Tom Dawes" userId="fe899cd594ff6f3a" providerId="LiveId" clId="{85BAFF37-E160-4139-B768-F48F3757B2BC}" dt="2023-02-08T18:33:39.628" v="25"/>
          <ac:spMkLst>
            <pc:docMk/>
            <pc:sldMk cId="4234054867" sldId="967"/>
            <ac:spMk id="24" creationId="{D6F2391B-3CBC-C1DC-0C45-F2C1450786AC}"/>
          </ac:spMkLst>
        </pc:spChg>
        <pc:spChg chg="add mod">
          <ac:chgData name="Tom Dawes" userId="fe899cd594ff6f3a" providerId="LiveId" clId="{85BAFF37-E160-4139-B768-F48F3757B2BC}" dt="2023-02-08T18:36:09.303" v="49" actId="20577"/>
          <ac:spMkLst>
            <pc:docMk/>
            <pc:sldMk cId="4234054867" sldId="967"/>
            <ac:spMk id="25" creationId="{13F8631B-48A3-4D90-5308-BA8C292EDE48}"/>
          </ac:spMkLst>
        </pc:spChg>
        <pc:spChg chg="del">
          <ac:chgData name="Tom Dawes" userId="fe899cd594ff6f3a" providerId="LiveId" clId="{85BAFF37-E160-4139-B768-F48F3757B2BC}" dt="2023-02-08T18:30:24.918" v="9" actId="478"/>
          <ac:spMkLst>
            <pc:docMk/>
            <pc:sldMk cId="4234054867" sldId="967"/>
            <ac:spMk id="88" creationId="{D9E2F946-D86E-441B-8BCC-B3349486663A}"/>
          </ac:spMkLst>
        </pc:spChg>
        <pc:spChg chg="del">
          <ac:chgData name="Tom Dawes" userId="fe899cd594ff6f3a" providerId="LiveId" clId="{85BAFF37-E160-4139-B768-F48F3757B2BC}" dt="2023-02-08T18:30:24.918" v="9" actId="478"/>
          <ac:spMkLst>
            <pc:docMk/>
            <pc:sldMk cId="4234054867" sldId="967"/>
            <ac:spMk id="90" creationId="{0BC5F9F7-2A6D-4DBF-9F7C-9DE195D454C2}"/>
          </ac:spMkLst>
        </pc:spChg>
        <pc:spChg chg="del">
          <ac:chgData name="Tom Dawes" userId="fe899cd594ff6f3a" providerId="LiveId" clId="{85BAFF37-E160-4139-B768-F48F3757B2BC}" dt="2023-02-08T18:30:24.918" v="9" actId="478"/>
          <ac:spMkLst>
            <pc:docMk/>
            <pc:sldMk cId="4234054867" sldId="967"/>
            <ac:spMk id="91" creationId="{F799F113-14A1-4DCF-8D32-0E5318C43B8E}"/>
          </ac:spMkLst>
        </pc:spChg>
      </pc:sldChg>
      <pc:sldChg chg="addSp delSp modSp mod delAnim modAnim">
        <pc:chgData name="Tom Dawes" userId="fe899cd594ff6f3a" providerId="LiveId" clId="{85BAFF37-E160-4139-B768-F48F3757B2BC}" dt="2023-02-08T18:36:13.476" v="52" actId="20577"/>
        <pc:sldMkLst>
          <pc:docMk/>
          <pc:sldMk cId="4082413066" sldId="968"/>
        </pc:sldMkLst>
        <pc:spChg chg="del">
          <ac:chgData name="Tom Dawes" userId="fe899cd594ff6f3a" providerId="LiveId" clId="{85BAFF37-E160-4139-B768-F48F3757B2BC}" dt="2023-02-08T18:33:49.899" v="27" actId="478"/>
          <ac:spMkLst>
            <pc:docMk/>
            <pc:sldMk cId="4082413066" sldId="968"/>
            <ac:spMk id="5" creationId="{103BB4CE-6053-C27A-7DC9-FD9A1024C2C6}"/>
          </ac:spMkLst>
        </pc:spChg>
        <pc:spChg chg="del">
          <ac:chgData name="Tom Dawes" userId="fe899cd594ff6f3a" providerId="LiveId" clId="{85BAFF37-E160-4139-B768-F48F3757B2BC}" dt="2023-02-08T18:33:49.899" v="27" actId="478"/>
          <ac:spMkLst>
            <pc:docMk/>
            <pc:sldMk cId="4082413066" sldId="968"/>
            <ac:spMk id="8" creationId="{94D23F59-1B10-EA17-4194-761FE84E0275}"/>
          </ac:spMkLst>
        </pc:spChg>
        <pc:spChg chg="add del mod">
          <ac:chgData name="Tom Dawes" userId="fe899cd594ff6f3a" providerId="LiveId" clId="{85BAFF37-E160-4139-B768-F48F3757B2BC}" dt="2023-02-08T18:33:49.899" v="27" actId="478"/>
          <ac:spMkLst>
            <pc:docMk/>
            <pc:sldMk cId="4082413066" sldId="968"/>
            <ac:spMk id="13" creationId="{15C297E6-9DFE-202B-708C-B84ECCF41385}"/>
          </ac:spMkLst>
        </pc:spChg>
        <pc:spChg chg="add del mod">
          <ac:chgData name="Tom Dawes" userId="fe899cd594ff6f3a" providerId="LiveId" clId="{85BAFF37-E160-4139-B768-F48F3757B2BC}" dt="2023-02-08T18:33:49.899" v="27" actId="478"/>
          <ac:spMkLst>
            <pc:docMk/>
            <pc:sldMk cId="4082413066" sldId="968"/>
            <ac:spMk id="14" creationId="{9EA3FEE6-1B36-0A1D-829D-04ED55EBF043}"/>
          </ac:spMkLst>
        </pc:spChg>
        <pc:spChg chg="del">
          <ac:chgData name="Tom Dawes" userId="fe899cd594ff6f3a" providerId="LiveId" clId="{85BAFF37-E160-4139-B768-F48F3757B2BC}" dt="2023-02-08T18:33:49.899" v="27" actId="478"/>
          <ac:spMkLst>
            <pc:docMk/>
            <pc:sldMk cId="4082413066" sldId="968"/>
            <ac:spMk id="15" creationId="{CD09BC18-03B7-E902-C996-84D4DC42DA57}"/>
          </ac:spMkLst>
        </pc:spChg>
        <pc:spChg chg="add del mod">
          <ac:chgData name="Tom Dawes" userId="fe899cd594ff6f3a" providerId="LiveId" clId="{85BAFF37-E160-4139-B768-F48F3757B2BC}" dt="2023-02-08T18:33:49.899" v="27" actId="478"/>
          <ac:spMkLst>
            <pc:docMk/>
            <pc:sldMk cId="4082413066" sldId="968"/>
            <ac:spMk id="17" creationId="{9261A0D5-E5B3-2526-5060-78252D1F1326}"/>
          </ac:spMkLst>
        </pc:spChg>
        <pc:spChg chg="add mod">
          <ac:chgData name="Tom Dawes" userId="fe899cd594ff6f3a" providerId="LiveId" clId="{85BAFF37-E160-4139-B768-F48F3757B2BC}" dt="2023-02-08T18:33:50.880" v="28"/>
          <ac:spMkLst>
            <pc:docMk/>
            <pc:sldMk cId="4082413066" sldId="968"/>
            <ac:spMk id="19" creationId="{7662C020-408A-497F-EAA5-74C7675A461A}"/>
          </ac:spMkLst>
        </pc:spChg>
        <pc:spChg chg="add mod">
          <ac:chgData name="Tom Dawes" userId="fe899cd594ff6f3a" providerId="LiveId" clId="{85BAFF37-E160-4139-B768-F48F3757B2BC}" dt="2023-02-08T18:35:41.986" v="43" actId="1076"/>
          <ac:spMkLst>
            <pc:docMk/>
            <pc:sldMk cId="4082413066" sldId="968"/>
            <ac:spMk id="20" creationId="{CD9726A5-59B1-78F4-3923-3383BE870A81}"/>
          </ac:spMkLst>
        </pc:spChg>
        <pc:spChg chg="add mod">
          <ac:chgData name="Tom Dawes" userId="fe899cd594ff6f3a" providerId="LiveId" clId="{85BAFF37-E160-4139-B768-F48F3757B2BC}" dt="2023-02-08T18:35:46.786" v="45" actId="1076"/>
          <ac:spMkLst>
            <pc:docMk/>
            <pc:sldMk cId="4082413066" sldId="968"/>
            <ac:spMk id="22" creationId="{A7F7209E-AE51-BFC9-C02D-55B88FBC4686}"/>
          </ac:spMkLst>
        </pc:spChg>
        <pc:spChg chg="add mod">
          <ac:chgData name="Tom Dawes" userId="fe899cd594ff6f3a" providerId="LiveId" clId="{85BAFF37-E160-4139-B768-F48F3757B2BC}" dt="2023-02-08T18:33:50.880" v="28"/>
          <ac:spMkLst>
            <pc:docMk/>
            <pc:sldMk cId="4082413066" sldId="968"/>
            <ac:spMk id="23" creationId="{3D001315-BC7B-0237-6669-86D11CB3D0C2}"/>
          </ac:spMkLst>
        </pc:spChg>
        <pc:spChg chg="add mod">
          <ac:chgData name="Tom Dawes" userId="fe899cd594ff6f3a" providerId="LiveId" clId="{85BAFF37-E160-4139-B768-F48F3757B2BC}" dt="2023-02-08T18:33:50.880" v="28"/>
          <ac:spMkLst>
            <pc:docMk/>
            <pc:sldMk cId="4082413066" sldId="968"/>
            <ac:spMk id="24" creationId="{6EE75AF9-78D5-BB38-77C1-81609883A507}"/>
          </ac:spMkLst>
        </pc:spChg>
        <pc:spChg chg="add mod">
          <ac:chgData name="Tom Dawes" userId="fe899cd594ff6f3a" providerId="LiveId" clId="{85BAFF37-E160-4139-B768-F48F3757B2BC}" dt="2023-02-08T18:33:50.880" v="28"/>
          <ac:spMkLst>
            <pc:docMk/>
            <pc:sldMk cId="4082413066" sldId="968"/>
            <ac:spMk id="25" creationId="{ABAE89B8-6907-3159-A846-617431BC532F}"/>
          </ac:spMkLst>
        </pc:spChg>
        <pc:spChg chg="add mod">
          <ac:chgData name="Tom Dawes" userId="fe899cd594ff6f3a" providerId="LiveId" clId="{85BAFF37-E160-4139-B768-F48F3757B2BC}" dt="2023-02-08T18:36:13.476" v="52" actId="20577"/>
          <ac:spMkLst>
            <pc:docMk/>
            <pc:sldMk cId="4082413066" sldId="968"/>
            <ac:spMk id="26" creationId="{41B31E4B-292F-1D70-0E6B-DA6500E85A5B}"/>
          </ac:spMkLst>
        </pc:spChg>
        <pc:spChg chg="del">
          <ac:chgData name="Tom Dawes" userId="fe899cd594ff6f3a" providerId="LiveId" clId="{85BAFF37-E160-4139-B768-F48F3757B2BC}" dt="2023-02-08T18:30:34.457" v="12" actId="478"/>
          <ac:spMkLst>
            <pc:docMk/>
            <pc:sldMk cId="4082413066" sldId="968"/>
            <ac:spMk id="88" creationId="{D9E2F946-D86E-441B-8BCC-B3349486663A}"/>
          </ac:spMkLst>
        </pc:spChg>
        <pc:spChg chg="del">
          <ac:chgData name="Tom Dawes" userId="fe899cd594ff6f3a" providerId="LiveId" clId="{85BAFF37-E160-4139-B768-F48F3757B2BC}" dt="2023-02-08T18:30:34.457" v="12" actId="478"/>
          <ac:spMkLst>
            <pc:docMk/>
            <pc:sldMk cId="4082413066" sldId="968"/>
            <ac:spMk id="90" creationId="{0BC5F9F7-2A6D-4DBF-9F7C-9DE195D454C2}"/>
          </ac:spMkLst>
        </pc:spChg>
        <pc:spChg chg="del">
          <ac:chgData name="Tom Dawes" userId="fe899cd594ff6f3a" providerId="LiveId" clId="{85BAFF37-E160-4139-B768-F48F3757B2BC}" dt="2023-02-08T18:30:34.457" v="12" actId="478"/>
          <ac:spMkLst>
            <pc:docMk/>
            <pc:sldMk cId="4082413066" sldId="968"/>
            <ac:spMk id="91" creationId="{F799F113-14A1-4DCF-8D32-0E5318C43B8E}"/>
          </ac:spMkLst>
        </pc:spChg>
        <pc:picChg chg="mod">
          <ac:chgData name="Tom Dawes" userId="fe899cd594ff6f3a" providerId="LiveId" clId="{85BAFF37-E160-4139-B768-F48F3757B2BC}" dt="2023-02-08T18:35:43.942" v="44" actId="1076"/>
          <ac:picMkLst>
            <pc:docMk/>
            <pc:sldMk cId="4082413066" sldId="968"/>
            <ac:picMk id="6146" creationId="{551D024D-945E-0C95-2B69-AB11B026C50F}"/>
          </ac:picMkLst>
        </pc:picChg>
      </pc:sldChg>
      <pc:sldChg chg="addSp delSp modSp mod delAnim modAnim">
        <pc:chgData name="Tom Dawes" userId="fe899cd594ff6f3a" providerId="LiveId" clId="{85BAFF37-E160-4139-B768-F48F3757B2BC}" dt="2023-02-08T18:36:25.122" v="57" actId="1076"/>
        <pc:sldMkLst>
          <pc:docMk/>
          <pc:sldMk cId="358480894" sldId="969"/>
        </pc:sldMkLst>
        <pc:spChg chg="del">
          <ac:chgData name="Tom Dawes" userId="fe899cd594ff6f3a" providerId="LiveId" clId="{85BAFF37-E160-4139-B768-F48F3757B2BC}" dt="2023-02-08T18:34:00.448" v="30" actId="478"/>
          <ac:spMkLst>
            <pc:docMk/>
            <pc:sldMk cId="358480894" sldId="969"/>
            <ac:spMk id="5" creationId="{103BB4CE-6053-C27A-7DC9-FD9A1024C2C6}"/>
          </ac:spMkLst>
        </pc:spChg>
        <pc:spChg chg="del">
          <ac:chgData name="Tom Dawes" userId="fe899cd594ff6f3a" providerId="LiveId" clId="{85BAFF37-E160-4139-B768-F48F3757B2BC}" dt="2023-02-08T18:34:00.448" v="30" actId="478"/>
          <ac:spMkLst>
            <pc:docMk/>
            <pc:sldMk cId="358480894" sldId="969"/>
            <ac:spMk id="8" creationId="{94D23F59-1B10-EA17-4194-761FE84E0275}"/>
          </ac:spMkLst>
        </pc:spChg>
        <pc:spChg chg="add del mod">
          <ac:chgData name="Tom Dawes" userId="fe899cd594ff6f3a" providerId="LiveId" clId="{85BAFF37-E160-4139-B768-F48F3757B2BC}" dt="2023-02-08T18:34:00.448" v="30" actId="478"/>
          <ac:spMkLst>
            <pc:docMk/>
            <pc:sldMk cId="358480894" sldId="969"/>
            <ac:spMk id="9" creationId="{63C22998-D252-B6F9-3829-FD33D7092570}"/>
          </ac:spMkLst>
        </pc:spChg>
        <pc:spChg chg="add del mod">
          <ac:chgData name="Tom Dawes" userId="fe899cd594ff6f3a" providerId="LiveId" clId="{85BAFF37-E160-4139-B768-F48F3757B2BC}" dt="2023-02-08T18:34:00.448" v="30" actId="478"/>
          <ac:spMkLst>
            <pc:docMk/>
            <pc:sldMk cId="358480894" sldId="969"/>
            <ac:spMk id="13" creationId="{FA6E75F2-C788-D28D-3EFB-D44F60C59794}"/>
          </ac:spMkLst>
        </pc:spChg>
        <pc:spChg chg="del">
          <ac:chgData name="Tom Dawes" userId="fe899cd594ff6f3a" providerId="LiveId" clId="{85BAFF37-E160-4139-B768-F48F3757B2BC}" dt="2023-02-08T18:34:00.448" v="30" actId="478"/>
          <ac:spMkLst>
            <pc:docMk/>
            <pc:sldMk cId="358480894" sldId="969"/>
            <ac:spMk id="15" creationId="{CD09BC18-03B7-E902-C996-84D4DC42DA57}"/>
          </ac:spMkLst>
        </pc:spChg>
        <pc:spChg chg="add del mod">
          <ac:chgData name="Tom Dawes" userId="fe899cd594ff6f3a" providerId="LiveId" clId="{85BAFF37-E160-4139-B768-F48F3757B2BC}" dt="2023-02-08T18:34:00.448" v="30" actId="478"/>
          <ac:spMkLst>
            <pc:docMk/>
            <pc:sldMk cId="358480894" sldId="969"/>
            <ac:spMk id="17" creationId="{E54C9940-3835-FF1E-7D58-3ADCCC36AAE2}"/>
          </ac:spMkLst>
        </pc:spChg>
        <pc:spChg chg="add mod">
          <ac:chgData name="Tom Dawes" userId="fe899cd594ff6f3a" providerId="LiveId" clId="{85BAFF37-E160-4139-B768-F48F3757B2BC}" dt="2023-02-08T18:36:21.914" v="56" actId="1076"/>
          <ac:spMkLst>
            <pc:docMk/>
            <pc:sldMk cId="358480894" sldId="969"/>
            <ac:spMk id="18" creationId="{A6FA5C91-327C-B3C8-1080-797C812461E4}"/>
          </ac:spMkLst>
        </pc:spChg>
        <pc:spChg chg="add mod">
          <ac:chgData name="Tom Dawes" userId="fe899cd594ff6f3a" providerId="LiveId" clId="{85BAFF37-E160-4139-B768-F48F3757B2BC}" dt="2023-02-08T18:36:25.122" v="57" actId="1076"/>
          <ac:spMkLst>
            <pc:docMk/>
            <pc:sldMk cId="358480894" sldId="969"/>
            <ac:spMk id="19" creationId="{F66A43E2-5E67-6798-AE3C-14F1289194F8}"/>
          </ac:spMkLst>
        </pc:spChg>
        <pc:spChg chg="add mod">
          <ac:chgData name="Tom Dawes" userId="fe899cd594ff6f3a" providerId="LiveId" clId="{85BAFF37-E160-4139-B768-F48F3757B2BC}" dt="2023-02-08T18:34:01.618" v="31"/>
          <ac:spMkLst>
            <pc:docMk/>
            <pc:sldMk cId="358480894" sldId="969"/>
            <ac:spMk id="21" creationId="{89EF1254-10F4-CC8D-11FD-AAB7F8814F7B}"/>
          </ac:spMkLst>
        </pc:spChg>
        <pc:spChg chg="add mod">
          <ac:chgData name="Tom Dawes" userId="fe899cd594ff6f3a" providerId="LiveId" clId="{85BAFF37-E160-4139-B768-F48F3757B2BC}" dt="2023-02-08T18:34:01.618" v="31"/>
          <ac:spMkLst>
            <pc:docMk/>
            <pc:sldMk cId="358480894" sldId="969"/>
            <ac:spMk id="23" creationId="{5882A8E5-F9FF-9FFF-254D-A6F397B79661}"/>
          </ac:spMkLst>
        </pc:spChg>
        <pc:spChg chg="add mod">
          <ac:chgData name="Tom Dawes" userId="fe899cd594ff6f3a" providerId="LiveId" clId="{85BAFF37-E160-4139-B768-F48F3757B2BC}" dt="2023-02-08T18:34:01.618" v="31"/>
          <ac:spMkLst>
            <pc:docMk/>
            <pc:sldMk cId="358480894" sldId="969"/>
            <ac:spMk id="24" creationId="{812D287A-E525-745B-3F34-4FCCDD46271F}"/>
          </ac:spMkLst>
        </pc:spChg>
        <pc:spChg chg="add mod">
          <ac:chgData name="Tom Dawes" userId="fe899cd594ff6f3a" providerId="LiveId" clId="{85BAFF37-E160-4139-B768-F48F3757B2BC}" dt="2023-02-08T18:34:01.618" v="31"/>
          <ac:spMkLst>
            <pc:docMk/>
            <pc:sldMk cId="358480894" sldId="969"/>
            <ac:spMk id="25" creationId="{BB29A3EC-494F-9F47-3AD5-208110E199FB}"/>
          </ac:spMkLst>
        </pc:spChg>
        <pc:spChg chg="add mod">
          <ac:chgData name="Tom Dawes" userId="fe899cd594ff6f3a" providerId="LiveId" clId="{85BAFF37-E160-4139-B768-F48F3757B2BC}" dt="2023-02-08T18:36:18.140" v="55" actId="20577"/>
          <ac:spMkLst>
            <pc:docMk/>
            <pc:sldMk cId="358480894" sldId="969"/>
            <ac:spMk id="26" creationId="{9AC49134-2019-AF8E-1E9F-1C182FD8A8D4}"/>
          </ac:spMkLst>
        </pc:spChg>
        <pc:spChg chg="del">
          <ac:chgData name="Tom Dawes" userId="fe899cd594ff6f3a" providerId="LiveId" clId="{85BAFF37-E160-4139-B768-F48F3757B2BC}" dt="2023-02-08T18:32:51.429" v="20" actId="478"/>
          <ac:spMkLst>
            <pc:docMk/>
            <pc:sldMk cId="358480894" sldId="969"/>
            <ac:spMk id="88" creationId="{D9E2F946-D86E-441B-8BCC-B3349486663A}"/>
          </ac:spMkLst>
        </pc:spChg>
        <pc:spChg chg="del">
          <ac:chgData name="Tom Dawes" userId="fe899cd594ff6f3a" providerId="LiveId" clId="{85BAFF37-E160-4139-B768-F48F3757B2BC}" dt="2023-02-08T18:32:51.429" v="20" actId="478"/>
          <ac:spMkLst>
            <pc:docMk/>
            <pc:sldMk cId="358480894" sldId="969"/>
            <ac:spMk id="90" creationId="{0BC5F9F7-2A6D-4DBF-9F7C-9DE195D454C2}"/>
          </ac:spMkLst>
        </pc:spChg>
        <pc:spChg chg="del">
          <ac:chgData name="Tom Dawes" userId="fe899cd594ff6f3a" providerId="LiveId" clId="{85BAFF37-E160-4139-B768-F48F3757B2BC}" dt="2023-02-08T18:32:51.429" v="20" actId="478"/>
          <ac:spMkLst>
            <pc:docMk/>
            <pc:sldMk cId="358480894" sldId="969"/>
            <ac:spMk id="91" creationId="{F799F113-14A1-4DCF-8D32-0E5318C43B8E}"/>
          </ac:spMkLst>
        </pc:spChg>
      </pc:sldChg>
      <pc:sldChg chg="addSp delSp modSp mod delAnim modAnim">
        <pc:chgData name="Tom Dawes" userId="fe899cd594ff6f3a" providerId="LiveId" clId="{85BAFF37-E160-4139-B768-F48F3757B2BC}" dt="2023-02-08T18:36:44.986" v="63" actId="1076"/>
        <pc:sldMkLst>
          <pc:docMk/>
          <pc:sldMk cId="3497252787" sldId="970"/>
        </pc:sldMkLst>
        <pc:spChg chg="del mod">
          <ac:chgData name="Tom Dawes" userId="fe899cd594ff6f3a" providerId="LiveId" clId="{85BAFF37-E160-4139-B768-F48F3757B2BC}" dt="2023-02-08T18:34:09.834" v="34" actId="478"/>
          <ac:spMkLst>
            <pc:docMk/>
            <pc:sldMk cId="3497252787" sldId="970"/>
            <ac:spMk id="5" creationId="{103BB4CE-6053-C27A-7DC9-FD9A1024C2C6}"/>
          </ac:spMkLst>
        </pc:spChg>
        <pc:spChg chg="del mod">
          <ac:chgData name="Tom Dawes" userId="fe899cd594ff6f3a" providerId="LiveId" clId="{85BAFF37-E160-4139-B768-F48F3757B2BC}" dt="2023-02-08T18:34:09.834" v="34" actId="478"/>
          <ac:spMkLst>
            <pc:docMk/>
            <pc:sldMk cId="3497252787" sldId="970"/>
            <ac:spMk id="8" creationId="{94D23F59-1B10-EA17-4194-761FE84E0275}"/>
          </ac:spMkLst>
        </pc:spChg>
        <pc:spChg chg="del mod">
          <ac:chgData name="Tom Dawes" userId="fe899cd594ff6f3a" providerId="LiveId" clId="{85BAFF37-E160-4139-B768-F48F3757B2BC}" dt="2023-02-08T18:34:09.834" v="34" actId="478"/>
          <ac:spMkLst>
            <pc:docMk/>
            <pc:sldMk cId="3497252787" sldId="970"/>
            <ac:spMk id="15" creationId="{CD09BC18-03B7-E902-C996-84D4DC42DA57}"/>
          </ac:spMkLst>
        </pc:spChg>
        <pc:spChg chg="add mod">
          <ac:chgData name="Tom Dawes" userId="fe899cd594ff6f3a" providerId="LiveId" clId="{85BAFF37-E160-4139-B768-F48F3757B2BC}" dt="2023-02-08T18:36:44.986" v="63" actId="1076"/>
          <ac:spMkLst>
            <pc:docMk/>
            <pc:sldMk cId="3497252787" sldId="970"/>
            <ac:spMk id="17" creationId="{235202EA-BDFD-260E-53F9-02AA109A5B6A}"/>
          </ac:spMkLst>
        </pc:spChg>
        <pc:spChg chg="add mod">
          <ac:chgData name="Tom Dawes" userId="fe899cd594ff6f3a" providerId="LiveId" clId="{85BAFF37-E160-4139-B768-F48F3757B2BC}" dt="2023-02-08T18:36:39.890" v="62" actId="1076"/>
          <ac:spMkLst>
            <pc:docMk/>
            <pc:sldMk cId="3497252787" sldId="970"/>
            <ac:spMk id="19" creationId="{C0EE2317-415F-CC28-92E4-AF9E426DC76D}"/>
          </ac:spMkLst>
        </pc:spChg>
        <pc:spChg chg="add mod">
          <ac:chgData name="Tom Dawes" userId="fe899cd594ff6f3a" providerId="LiveId" clId="{85BAFF37-E160-4139-B768-F48F3757B2BC}" dt="2023-02-08T18:34:10.664" v="35"/>
          <ac:spMkLst>
            <pc:docMk/>
            <pc:sldMk cId="3497252787" sldId="970"/>
            <ac:spMk id="20" creationId="{19EB5112-7F29-6CFA-D0BA-F8428040E58C}"/>
          </ac:spMkLst>
        </pc:spChg>
        <pc:spChg chg="add mod">
          <ac:chgData name="Tom Dawes" userId="fe899cd594ff6f3a" providerId="LiveId" clId="{85BAFF37-E160-4139-B768-F48F3757B2BC}" dt="2023-02-08T18:34:10.664" v="35"/>
          <ac:spMkLst>
            <pc:docMk/>
            <pc:sldMk cId="3497252787" sldId="970"/>
            <ac:spMk id="21" creationId="{605AAF60-64E3-1F4B-DB3B-E96C0D44D646}"/>
          </ac:spMkLst>
        </pc:spChg>
        <pc:spChg chg="add mod">
          <ac:chgData name="Tom Dawes" userId="fe899cd594ff6f3a" providerId="LiveId" clId="{85BAFF37-E160-4139-B768-F48F3757B2BC}" dt="2023-02-08T18:34:10.664" v="35"/>
          <ac:spMkLst>
            <pc:docMk/>
            <pc:sldMk cId="3497252787" sldId="970"/>
            <ac:spMk id="22" creationId="{B1B16C7F-6C6C-9A53-D3DB-EC8D6B0EAEB3}"/>
          </ac:spMkLst>
        </pc:spChg>
        <pc:spChg chg="add mod">
          <ac:chgData name="Tom Dawes" userId="fe899cd594ff6f3a" providerId="LiveId" clId="{85BAFF37-E160-4139-B768-F48F3757B2BC}" dt="2023-02-08T18:34:10.664" v="35"/>
          <ac:spMkLst>
            <pc:docMk/>
            <pc:sldMk cId="3497252787" sldId="970"/>
            <ac:spMk id="23" creationId="{64C5D0B2-C9A6-446A-7A6A-6376294BD839}"/>
          </ac:spMkLst>
        </pc:spChg>
        <pc:spChg chg="add mod">
          <ac:chgData name="Tom Dawes" userId="fe899cd594ff6f3a" providerId="LiveId" clId="{85BAFF37-E160-4139-B768-F48F3757B2BC}" dt="2023-02-08T18:36:30.170" v="60" actId="20577"/>
          <ac:spMkLst>
            <pc:docMk/>
            <pc:sldMk cId="3497252787" sldId="970"/>
            <ac:spMk id="24" creationId="{96EF8979-B854-EAFD-1CE4-83FC6FA309CD}"/>
          </ac:spMkLst>
        </pc:spChg>
        <pc:spChg chg="del mod">
          <ac:chgData name="Tom Dawes" userId="fe899cd594ff6f3a" providerId="LiveId" clId="{85BAFF37-E160-4139-B768-F48F3757B2BC}" dt="2023-02-08T18:34:09.834" v="34" actId="478"/>
          <ac:spMkLst>
            <pc:docMk/>
            <pc:sldMk cId="3497252787" sldId="970"/>
            <ac:spMk id="88" creationId="{D9E2F946-D86E-441B-8BCC-B3349486663A}"/>
          </ac:spMkLst>
        </pc:spChg>
        <pc:spChg chg="del">
          <ac:chgData name="Tom Dawes" userId="fe899cd594ff6f3a" providerId="LiveId" clId="{85BAFF37-E160-4139-B768-F48F3757B2BC}" dt="2023-02-08T18:34:09.834" v="34" actId="478"/>
          <ac:spMkLst>
            <pc:docMk/>
            <pc:sldMk cId="3497252787" sldId="970"/>
            <ac:spMk id="90" creationId="{0BC5F9F7-2A6D-4DBF-9F7C-9DE195D454C2}"/>
          </ac:spMkLst>
        </pc:spChg>
        <pc:spChg chg="del">
          <ac:chgData name="Tom Dawes" userId="fe899cd594ff6f3a" providerId="LiveId" clId="{85BAFF37-E160-4139-B768-F48F3757B2BC}" dt="2023-02-08T18:34:09.834" v="34" actId="478"/>
          <ac:spMkLst>
            <pc:docMk/>
            <pc:sldMk cId="3497252787" sldId="970"/>
            <ac:spMk id="91" creationId="{F799F113-14A1-4DCF-8D32-0E5318C43B8E}"/>
          </ac:spMkLst>
        </pc:spChg>
      </pc:sldChg>
      <pc:sldChg chg="addSp delSp modSp mod delAnim modAnim">
        <pc:chgData name="Tom Dawes" userId="fe899cd594ff6f3a" providerId="LiveId" clId="{85BAFF37-E160-4139-B768-F48F3757B2BC}" dt="2023-02-08T18:37:56.181" v="67" actId="20577"/>
        <pc:sldMkLst>
          <pc:docMk/>
          <pc:sldMk cId="1980194116" sldId="971"/>
        </pc:sldMkLst>
        <pc:spChg chg="del mod">
          <ac:chgData name="Tom Dawes" userId="fe899cd594ff6f3a" providerId="LiveId" clId="{85BAFF37-E160-4139-B768-F48F3757B2BC}" dt="2023-02-08T18:34:23.981" v="39" actId="478"/>
          <ac:spMkLst>
            <pc:docMk/>
            <pc:sldMk cId="1980194116" sldId="971"/>
            <ac:spMk id="5" creationId="{103BB4CE-6053-C27A-7DC9-FD9A1024C2C6}"/>
          </ac:spMkLst>
        </pc:spChg>
        <pc:spChg chg="del mod">
          <ac:chgData name="Tom Dawes" userId="fe899cd594ff6f3a" providerId="LiveId" clId="{85BAFF37-E160-4139-B768-F48F3757B2BC}" dt="2023-02-08T18:34:23.981" v="39" actId="478"/>
          <ac:spMkLst>
            <pc:docMk/>
            <pc:sldMk cId="1980194116" sldId="971"/>
            <ac:spMk id="8" creationId="{94D23F59-1B10-EA17-4194-761FE84E0275}"/>
          </ac:spMkLst>
        </pc:spChg>
        <pc:spChg chg="add mod">
          <ac:chgData name="Tom Dawes" userId="fe899cd594ff6f3a" providerId="LiveId" clId="{85BAFF37-E160-4139-B768-F48F3757B2BC}" dt="2023-02-08T18:37:38.691" v="64" actId="1076"/>
          <ac:spMkLst>
            <pc:docMk/>
            <pc:sldMk cId="1980194116" sldId="971"/>
            <ac:spMk id="9" creationId="{83F5136D-456A-6311-6963-85513F28C7F7}"/>
          </ac:spMkLst>
        </pc:spChg>
        <pc:spChg chg="del mod">
          <ac:chgData name="Tom Dawes" userId="fe899cd594ff6f3a" providerId="LiveId" clId="{85BAFF37-E160-4139-B768-F48F3757B2BC}" dt="2023-02-08T18:34:23.981" v="39" actId="478"/>
          <ac:spMkLst>
            <pc:docMk/>
            <pc:sldMk cId="1980194116" sldId="971"/>
            <ac:spMk id="15" creationId="{CD09BC18-03B7-E902-C996-84D4DC42DA57}"/>
          </ac:spMkLst>
        </pc:spChg>
        <pc:spChg chg="add mod">
          <ac:chgData name="Tom Dawes" userId="fe899cd594ff6f3a" providerId="LiveId" clId="{85BAFF37-E160-4139-B768-F48F3757B2BC}" dt="2023-02-08T18:37:42.242" v="65" actId="1076"/>
          <ac:spMkLst>
            <pc:docMk/>
            <pc:sldMk cId="1980194116" sldId="971"/>
            <ac:spMk id="20" creationId="{6FA1A0CB-C27F-152C-6EBD-CE106F946F6D}"/>
          </ac:spMkLst>
        </pc:spChg>
        <pc:spChg chg="add mod">
          <ac:chgData name="Tom Dawes" userId="fe899cd594ff6f3a" providerId="LiveId" clId="{85BAFF37-E160-4139-B768-F48F3757B2BC}" dt="2023-02-08T18:34:25.287" v="40"/>
          <ac:spMkLst>
            <pc:docMk/>
            <pc:sldMk cId="1980194116" sldId="971"/>
            <ac:spMk id="21" creationId="{A6968EF9-190C-E94C-59F7-308ED0FB27FD}"/>
          </ac:spMkLst>
        </pc:spChg>
        <pc:spChg chg="add mod">
          <ac:chgData name="Tom Dawes" userId="fe899cd594ff6f3a" providerId="LiveId" clId="{85BAFF37-E160-4139-B768-F48F3757B2BC}" dt="2023-02-08T18:34:25.287" v="40"/>
          <ac:spMkLst>
            <pc:docMk/>
            <pc:sldMk cId="1980194116" sldId="971"/>
            <ac:spMk id="22" creationId="{F6B70FAC-460C-BB04-3BD4-F453C366380E}"/>
          </ac:spMkLst>
        </pc:spChg>
        <pc:spChg chg="add mod">
          <ac:chgData name="Tom Dawes" userId="fe899cd594ff6f3a" providerId="LiveId" clId="{85BAFF37-E160-4139-B768-F48F3757B2BC}" dt="2023-02-08T18:34:25.287" v="40"/>
          <ac:spMkLst>
            <pc:docMk/>
            <pc:sldMk cId="1980194116" sldId="971"/>
            <ac:spMk id="23" creationId="{B18C91CE-A216-4ECE-28F3-95ED3F1F30E0}"/>
          </ac:spMkLst>
        </pc:spChg>
        <pc:spChg chg="add mod">
          <ac:chgData name="Tom Dawes" userId="fe899cd594ff6f3a" providerId="LiveId" clId="{85BAFF37-E160-4139-B768-F48F3757B2BC}" dt="2023-02-08T18:34:25.287" v="40"/>
          <ac:spMkLst>
            <pc:docMk/>
            <pc:sldMk cId="1980194116" sldId="971"/>
            <ac:spMk id="24" creationId="{0EFEBB72-2929-185D-CBEF-62014523A961}"/>
          </ac:spMkLst>
        </pc:spChg>
        <pc:spChg chg="mod">
          <ac:chgData name="Tom Dawes" userId="fe899cd594ff6f3a" providerId="LiveId" clId="{85BAFF37-E160-4139-B768-F48F3757B2BC}" dt="2023-02-08T18:37:56.181" v="67" actId="20577"/>
          <ac:spMkLst>
            <pc:docMk/>
            <pc:sldMk cId="1980194116" sldId="971"/>
            <ac:spMk id="57" creationId="{889BE531-1EB1-435B-9F05-EF6BE30B3721}"/>
          </ac:spMkLst>
        </pc:spChg>
        <pc:spChg chg="del">
          <ac:chgData name="Tom Dawes" userId="fe899cd594ff6f3a" providerId="LiveId" clId="{85BAFF37-E160-4139-B768-F48F3757B2BC}" dt="2023-02-08T18:34:23.981" v="39" actId="478"/>
          <ac:spMkLst>
            <pc:docMk/>
            <pc:sldMk cId="1980194116" sldId="971"/>
            <ac:spMk id="88" creationId="{D9E2F946-D86E-441B-8BCC-B3349486663A}"/>
          </ac:spMkLst>
        </pc:spChg>
        <pc:spChg chg="del">
          <ac:chgData name="Tom Dawes" userId="fe899cd594ff6f3a" providerId="LiveId" clId="{85BAFF37-E160-4139-B768-F48F3757B2BC}" dt="2023-02-08T18:34:23.981" v="39" actId="478"/>
          <ac:spMkLst>
            <pc:docMk/>
            <pc:sldMk cId="1980194116" sldId="971"/>
            <ac:spMk id="90" creationId="{0BC5F9F7-2A6D-4DBF-9F7C-9DE195D454C2}"/>
          </ac:spMkLst>
        </pc:spChg>
        <pc:spChg chg="del">
          <ac:chgData name="Tom Dawes" userId="fe899cd594ff6f3a" providerId="LiveId" clId="{85BAFF37-E160-4139-B768-F48F3757B2BC}" dt="2023-02-08T18:34:23.981" v="39" actId="478"/>
          <ac:spMkLst>
            <pc:docMk/>
            <pc:sldMk cId="1980194116" sldId="971"/>
            <ac:spMk id="91" creationId="{F799F113-14A1-4DCF-8D32-0E5318C43B8E}"/>
          </ac:spMkLst>
        </pc:spChg>
      </pc:sldChg>
      <pc:sldChg chg="addSp delSp modSp mod">
        <pc:chgData name="Tom Dawes" userId="fe899cd594ff6f3a" providerId="LiveId" clId="{85BAFF37-E160-4139-B768-F48F3757B2BC}" dt="2023-02-08T18:39:39.433" v="149"/>
        <pc:sldMkLst>
          <pc:docMk/>
          <pc:sldMk cId="3707810986" sldId="973"/>
        </pc:sldMkLst>
        <pc:spChg chg="del">
          <ac:chgData name="Tom Dawes" userId="fe899cd594ff6f3a" providerId="LiveId" clId="{85BAFF37-E160-4139-B768-F48F3757B2BC}" dt="2023-02-08T18:39:38.342" v="148" actId="478"/>
          <ac:spMkLst>
            <pc:docMk/>
            <pc:sldMk cId="3707810986" sldId="973"/>
            <ac:spMk id="4" creationId="{3051B24F-E286-C361-8EFA-5199BE71E736}"/>
          </ac:spMkLst>
        </pc:spChg>
        <pc:spChg chg="add mod">
          <ac:chgData name="Tom Dawes" userId="fe899cd594ff6f3a" providerId="LiveId" clId="{85BAFF37-E160-4139-B768-F48F3757B2BC}" dt="2023-02-08T18:39:39.433" v="149"/>
          <ac:spMkLst>
            <pc:docMk/>
            <pc:sldMk cId="3707810986" sldId="973"/>
            <ac:spMk id="11" creationId="{8B77F236-3A34-0B26-7ECD-43A4691D8B24}"/>
          </ac:spMkLst>
        </pc:spChg>
      </pc:sldChg>
      <pc:sldChg chg="addSp delSp modSp mod">
        <pc:chgData name="Tom Dawes" userId="fe899cd594ff6f3a" providerId="LiveId" clId="{85BAFF37-E160-4139-B768-F48F3757B2BC}" dt="2023-02-08T18:39:47.800" v="153"/>
        <pc:sldMkLst>
          <pc:docMk/>
          <pc:sldMk cId="2180955621" sldId="974"/>
        </pc:sldMkLst>
        <pc:spChg chg="del">
          <ac:chgData name="Tom Dawes" userId="fe899cd594ff6f3a" providerId="LiveId" clId="{85BAFF37-E160-4139-B768-F48F3757B2BC}" dt="2023-02-08T18:39:46.951" v="152" actId="478"/>
          <ac:spMkLst>
            <pc:docMk/>
            <pc:sldMk cId="2180955621" sldId="974"/>
            <ac:spMk id="4" creationId="{3051B24F-E286-C361-8EFA-5199BE71E736}"/>
          </ac:spMkLst>
        </pc:spChg>
        <pc:spChg chg="add mod">
          <ac:chgData name="Tom Dawes" userId="fe899cd594ff6f3a" providerId="LiveId" clId="{85BAFF37-E160-4139-B768-F48F3757B2BC}" dt="2023-02-08T18:39:47.800" v="153"/>
          <ac:spMkLst>
            <pc:docMk/>
            <pc:sldMk cId="2180955621" sldId="974"/>
            <ac:spMk id="6" creationId="{823794D8-3E67-D527-6BFB-25411135770A}"/>
          </ac:spMkLst>
        </pc:spChg>
      </pc:sldChg>
      <pc:sldChg chg="addSp delSp modSp mod">
        <pc:chgData name="Tom Dawes" userId="fe899cd594ff6f3a" providerId="LiveId" clId="{85BAFF37-E160-4139-B768-F48F3757B2BC}" dt="2023-02-08T18:39:51.536" v="155"/>
        <pc:sldMkLst>
          <pc:docMk/>
          <pc:sldMk cId="2682087404" sldId="975"/>
        </pc:sldMkLst>
        <pc:spChg chg="del">
          <ac:chgData name="Tom Dawes" userId="fe899cd594ff6f3a" providerId="LiveId" clId="{85BAFF37-E160-4139-B768-F48F3757B2BC}" dt="2023-02-08T18:39:50.535" v="154" actId="478"/>
          <ac:spMkLst>
            <pc:docMk/>
            <pc:sldMk cId="2682087404" sldId="975"/>
            <ac:spMk id="4" creationId="{3051B24F-E286-C361-8EFA-5199BE71E736}"/>
          </ac:spMkLst>
        </pc:spChg>
        <pc:spChg chg="add mod">
          <ac:chgData name="Tom Dawes" userId="fe899cd594ff6f3a" providerId="LiveId" clId="{85BAFF37-E160-4139-B768-F48F3757B2BC}" dt="2023-02-08T18:39:51.536" v="155"/>
          <ac:spMkLst>
            <pc:docMk/>
            <pc:sldMk cId="2682087404" sldId="975"/>
            <ac:spMk id="7" creationId="{2D32A4AE-392B-E009-6E82-47C379B3721C}"/>
          </ac:spMkLst>
        </pc:spChg>
      </pc:sldChg>
      <pc:sldChg chg="addSp delSp modSp mod">
        <pc:chgData name="Tom Dawes" userId="fe899cd594ff6f3a" providerId="LiveId" clId="{85BAFF37-E160-4139-B768-F48F3757B2BC}" dt="2023-02-08T18:39:43.646" v="151"/>
        <pc:sldMkLst>
          <pc:docMk/>
          <pc:sldMk cId="3840973786" sldId="976"/>
        </pc:sldMkLst>
        <pc:spChg chg="del">
          <ac:chgData name="Tom Dawes" userId="fe899cd594ff6f3a" providerId="LiveId" clId="{85BAFF37-E160-4139-B768-F48F3757B2BC}" dt="2023-02-08T18:39:42.749" v="150" actId="478"/>
          <ac:spMkLst>
            <pc:docMk/>
            <pc:sldMk cId="3840973786" sldId="976"/>
            <ac:spMk id="4" creationId="{3051B24F-E286-C361-8EFA-5199BE71E736}"/>
          </ac:spMkLst>
        </pc:spChg>
        <pc:spChg chg="add mod">
          <ac:chgData name="Tom Dawes" userId="fe899cd594ff6f3a" providerId="LiveId" clId="{85BAFF37-E160-4139-B768-F48F3757B2BC}" dt="2023-02-08T18:39:43.646" v="151"/>
          <ac:spMkLst>
            <pc:docMk/>
            <pc:sldMk cId="3840973786" sldId="976"/>
            <ac:spMk id="11" creationId="{5F136DE7-E201-0947-B5A1-996CCB84D89E}"/>
          </ac:spMkLst>
        </pc:spChg>
      </pc:sldChg>
      <pc:sldChg chg="addSp delSp modSp mod">
        <pc:chgData name="Tom Dawes" userId="fe899cd594ff6f3a" providerId="LiveId" clId="{85BAFF37-E160-4139-B768-F48F3757B2BC}" dt="2023-02-08T18:39:56.096" v="157"/>
        <pc:sldMkLst>
          <pc:docMk/>
          <pc:sldMk cId="528618032" sldId="977"/>
        </pc:sldMkLst>
        <pc:spChg chg="del">
          <ac:chgData name="Tom Dawes" userId="fe899cd594ff6f3a" providerId="LiveId" clId="{85BAFF37-E160-4139-B768-F48F3757B2BC}" dt="2023-02-08T18:39:55.170" v="156" actId="478"/>
          <ac:spMkLst>
            <pc:docMk/>
            <pc:sldMk cId="528618032" sldId="977"/>
            <ac:spMk id="4" creationId="{3051B24F-E286-C361-8EFA-5199BE71E736}"/>
          </ac:spMkLst>
        </pc:spChg>
        <pc:spChg chg="add mod">
          <ac:chgData name="Tom Dawes" userId="fe899cd594ff6f3a" providerId="LiveId" clId="{85BAFF37-E160-4139-B768-F48F3757B2BC}" dt="2023-02-08T18:39:56.096" v="157"/>
          <ac:spMkLst>
            <pc:docMk/>
            <pc:sldMk cId="528618032" sldId="977"/>
            <ac:spMk id="6" creationId="{1ED03863-967D-657C-D265-6127C6C42FF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538BDD-C3F3-4CEA-9EFE-5B0E045ADAD4}" type="datetimeFigureOut">
              <a:rPr lang="en-GB" smtClean="0"/>
              <a:t>08/02/2023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5FAA6D-8055-400A-BBF5-68275BAEE523}" type="slidenum">
              <a:rPr lang="en-GB" smtClean="0"/>
              <a:t>‹#›</a:t>
            </a:fld>
            <a:endParaRPr lang="en-GB"/>
          </a:p>
        </p:txBody>
      </p:sp>
    </p:spTree>
    <p:extLst>
      <p:ext uri="{BB962C8B-B14F-4D97-AF65-F5344CB8AC3E}">
        <p14:creationId xmlns:p14="http://schemas.microsoft.com/office/powerpoint/2010/main" val="3239586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GB" sz="1200" dirty="0"/>
              <a:t>Artwork by Steve Clarke. All additional pictures selected are available under a Creative Commons license, no attribution required.</a:t>
            </a:r>
          </a:p>
          <a:p>
            <a:pPr marL="0" lvl="0" indent="0" algn="l" rtl="0">
              <a:spcBef>
                <a:spcPts val="0"/>
              </a:spcBef>
              <a:spcAft>
                <a:spcPts val="0"/>
              </a:spcAft>
              <a:buClr>
                <a:schemeClr val="dk1"/>
              </a:buClr>
              <a:buSzPts val="1400"/>
              <a:buFont typeface="Arial"/>
              <a:buNone/>
            </a:pPr>
            <a:endParaRPr lang="en-GB" sz="1200" dirty="0"/>
          </a:p>
          <a:p>
            <a:pPr marL="0" lvl="0" indent="0" algn="l" rtl="0">
              <a:spcBef>
                <a:spcPts val="0"/>
              </a:spcBef>
              <a:spcAft>
                <a:spcPts val="0"/>
              </a:spcAft>
              <a:buClr>
                <a:schemeClr val="dk1"/>
              </a:buClr>
              <a:buSzPts val="1400"/>
              <a:buFont typeface="Arial"/>
              <a:buNone/>
            </a:pPr>
            <a:r>
              <a:rPr lang="en-GB" sz="1200" dirty="0">
                <a:effectLst/>
                <a:latin typeface="Calibri" panose="020F0502020204030204" pitchFamily="34" charset="0"/>
                <a:ea typeface="Calibri" panose="020F0502020204030204" pitchFamily="34" charset="0"/>
              </a:rPr>
              <a:t>The frequency rankings for words that occur in this PowerPoint which have been</a:t>
            </a:r>
            <a:r>
              <a:rPr lang="en-GB" sz="1200" i="1" dirty="0">
                <a:effectLst/>
                <a:latin typeface="Calibri" panose="020F0502020204030204" pitchFamily="34" charset="0"/>
                <a:ea typeface="Calibri" panose="020F0502020204030204" pitchFamily="34" charset="0"/>
              </a:rPr>
              <a:t> previously</a:t>
            </a:r>
            <a:r>
              <a:rPr lang="en-GB" sz="1200" dirty="0">
                <a:effectLst/>
                <a:latin typeface="Calibri" panose="020F0502020204030204" pitchFamily="34" charset="0"/>
                <a:ea typeface="Calibri" panose="020F0502020204030204" pitchFamily="34" charset="0"/>
              </a:rPr>
              <a:t> introduced in the resources are given in the SOW (excel document) and in the resources that first introduced and formally re-visited those words. </a:t>
            </a:r>
            <a:endParaRPr lang="en-GB" sz="1000" dirty="0">
              <a:solidFill>
                <a:srgbClr val="1F3864"/>
              </a:solidFill>
              <a:latin typeface="Arial"/>
              <a:ea typeface="Arial"/>
              <a:cs typeface="Arial"/>
              <a:sym typeface="Arial"/>
            </a:endParaRPr>
          </a:p>
          <a:p>
            <a:pPr marL="0" lvl="0" indent="0" algn="l" rtl="0">
              <a:spcBef>
                <a:spcPts val="0"/>
              </a:spcBef>
              <a:spcAft>
                <a:spcPts val="0"/>
              </a:spcAft>
              <a:buClr>
                <a:schemeClr val="dk1"/>
              </a:buClr>
              <a:buSzPts val="1400"/>
              <a:buFont typeface="Arial"/>
              <a:buNone/>
            </a:pPr>
            <a:endParaRPr lang="en-GB" sz="1200" dirty="0"/>
          </a:p>
          <a:p>
            <a:pPr marL="0" lvl="0" indent="0" algn="l" rtl="0">
              <a:spcBef>
                <a:spcPts val="0"/>
              </a:spcBef>
              <a:spcAft>
                <a:spcPts val="0"/>
              </a:spcAft>
              <a:buClr>
                <a:schemeClr val="dk1"/>
              </a:buClr>
              <a:buSzPts val="1400"/>
              <a:buFont typeface="Arial"/>
              <a:buNone/>
            </a:pPr>
            <a:r>
              <a:rPr lang="en-GB" sz="1200" dirty="0"/>
              <a:t>For any </a:t>
            </a:r>
            <a:r>
              <a:rPr lang="en-GB" sz="1200" i="1" dirty="0"/>
              <a:t>other </a:t>
            </a:r>
            <a:r>
              <a:rPr lang="en-GB" sz="1200" dirty="0"/>
              <a:t>words that occur incidentally in this PowerPoint, frequency rankings will be provided in the notes field wherever possible.</a:t>
            </a:r>
          </a:p>
          <a:p>
            <a:pPr marL="0" lvl="0" indent="0" algn="l" rtl="0">
              <a:spcBef>
                <a:spcPts val="0"/>
              </a:spcBef>
              <a:spcAft>
                <a:spcPts val="0"/>
              </a:spcAft>
              <a:buClr>
                <a:schemeClr val="dk1"/>
              </a:buClr>
              <a:buSzPts val="1400"/>
              <a:buFont typeface="Arial"/>
              <a:buNone/>
            </a:pPr>
            <a:endParaRPr lang="en-GB" sz="1200" b="0" i="0" u="none" strike="noStrike" dirty="0">
              <a:solidFill>
                <a:srgbClr val="1F3864"/>
              </a:solidFill>
              <a:effectLst/>
              <a:latin typeface="docs-Century Gothic"/>
            </a:endParaRPr>
          </a:p>
          <a:p>
            <a:pPr marL="0" marR="0" lvl="0" indent="0" algn="l" defTabSz="914400" rtl="0" eaLnBrk="1" fontAlgn="auto" latinLnBrk="0" hangingPunct="1">
              <a:lnSpc>
                <a:spcPct val="100000"/>
              </a:lnSpc>
              <a:spcBef>
                <a:spcPts val="0"/>
              </a:spcBef>
              <a:spcAft>
                <a:spcPts val="0"/>
              </a:spcAft>
              <a:buClr>
                <a:schemeClr val="dk1"/>
              </a:buClr>
              <a:buSzPts val="1400"/>
              <a:buFont typeface="Arial"/>
              <a:buNone/>
              <a:tabLst/>
              <a:defRPr/>
            </a:pPr>
            <a:r>
              <a:rPr lang="en-GB" sz="1200" b="1" dirty="0">
                <a:effectLst/>
                <a:latin typeface="Calibri" panose="020F0502020204030204" pitchFamily="34" charset="0"/>
                <a:ea typeface="Calibri" panose="020F0502020204030204" pitchFamily="34" charset="0"/>
              </a:rPr>
              <a:t>SSC</a:t>
            </a:r>
            <a:r>
              <a:rPr lang="en-GB" sz="1200" dirty="0">
                <a:effectLst/>
                <a:latin typeface="Calibri" panose="020F0502020204030204" pitchFamily="34" charset="0"/>
                <a:ea typeface="Calibri" panose="020F0502020204030204" pitchFamily="34" charset="0"/>
              </a:rPr>
              <a:t>: </a:t>
            </a:r>
            <a:r>
              <a:rPr lang="en-GB" sz="1200" b="1" i="0" u="none" strike="noStrike" dirty="0">
                <a:solidFill>
                  <a:srgbClr val="002060"/>
                </a:solidFill>
                <a:effectLst/>
                <a:latin typeface="docs-Century Gothic"/>
                <a:ea typeface="Calibri" panose="020F0502020204030204" pitchFamily="34" charset="0"/>
              </a:rPr>
              <a:t>que</a:t>
            </a:r>
            <a:r>
              <a:rPr lang="en-GB" b="0" i="0" u="none" strike="noStrike" dirty="0">
                <a:solidFill>
                  <a:srgbClr val="002060"/>
                </a:solidFill>
                <a:effectLst/>
                <a:latin typeface="docs-Century Gothic"/>
              </a:rPr>
              <a:t> [2325] </a:t>
            </a:r>
            <a:endParaRPr lang="en-GB" sz="1200" b="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chemeClr val="dk1"/>
              </a:buClr>
              <a:buSzPts val="1400"/>
              <a:buFont typeface="Arial"/>
              <a:buNone/>
              <a:tabLst/>
              <a:defRPr/>
            </a:pPr>
            <a:r>
              <a:rPr lang="en-GB" sz="1200" b="1" i="0" u="none" strike="noStrike" dirty="0">
                <a:solidFill>
                  <a:srgbClr val="1F3864"/>
                </a:solidFill>
                <a:effectLst/>
                <a:latin typeface="docs-Century Gothic"/>
              </a:rPr>
              <a:t>Vocabulary: </a:t>
            </a:r>
            <a:r>
              <a:rPr lang="es-ES" sz="1200" b="1" i="0" u="none" strike="noStrike" dirty="0">
                <a:solidFill>
                  <a:srgbClr val="FF33CC"/>
                </a:solidFill>
                <a:effectLst/>
                <a:latin typeface="Century Gothic" panose="020B0502020202020204" pitchFamily="34" charset="0"/>
              </a:rPr>
              <a:t>comer </a:t>
            </a:r>
            <a:r>
              <a:rPr lang="es-ES" sz="1200" b="0" i="0" u="none" strike="noStrike" dirty="0">
                <a:solidFill>
                  <a:srgbClr val="FF33CC"/>
                </a:solidFill>
                <a:effectLst/>
                <a:latin typeface="Century Gothic" panose="020B0502020202020204" pitchFamily="34" charset="0"/>
              </a:rPr>
              <a:t>[347]</a:t>
            </a:r>
            <a:r>
              <a:rPr lang="es-ES" sz="1200" b="1" i="0" u="none" strike="noStrike" dirty="0">
                <a:solidFill>
                  <a:srgbClr val="FF0000"/>
                </a:solidFill>
                <a:effectLst/>
                <a:latin typeface="Century Gothic" panose="020B0502020202020204" pitchFamily="34" charset="0"/>
              </a:rPr>
              <a:t> hacer, hago, hace </a:t>
            </a:r>
            <a:r>
              <a:rPr lang="es-ES" sz="1200" b="0" i="0" u="none" strike="noStrike" dirty="0">
                <a:solidFill>
                  <a:srgbClr val="FF0000"/>
                </a:solidFill>
                <a:effectLst/>
                <a:latin typeface="Century Gothic" panose="020B0502020202020204" pitchFamily="34" charset="0"/>
              </a:rPr>
              <a:t>[26]</a:t>
            </a:r>
            <a:r>
              <a:rPr lang="es-ES" sz="1200" b="0" i="0" u="none" strike="noStrike" dirty="0">
                <a:solidFill>
                  <a:srgbClr val="002060"/>
                </a:solidFill>
                <a:effectLst/>
                <a:latin typeface="Century Gothic" panose="020B0502020202020204" pitchFamily="34" charset="0"/>
              </a:rPr>
              <a:t> </a:t>
            </a:r>
            <a:r>
              <a:rPr lang="es-ES" sz="1200" b="1" i="0" u="none" strike="noStrike" dirty="0">
                <a:solidFill>
                  <a:srgbClr val="002060"/>
                </a:solidFill>
                <a:effectLst/>
                <a:latin typeface="Century Gothic" panose="020B0502020202020204" pitchFamily="34" charset="0"/>
              </a:rPr>
              <a:t>responder (a) </a:t>
            </a:r>
            <a:r>
              <a:rPr lang="es-ES" sz="1200" b="0" i="0" u="none" strike="noStrike" dirty="0">
                <a:solidFill>
                  <a:srgbClr val="002060"/>
                </a:solidFill>
                <a:effectLst/>
                <a:latin typeface="Century Gothic" panose="020B0502020202020204" pitchFamily="34" charset="0"/>
              </a:rPr>
              <a:t>[464] </a:t>
            </a:r>
            <a:r>
              <a:rPr lang="es-ES" sz="1200" b="1" i="0" u="none" strike="noStrike" dirty="0">
                <a:solidFill>
                  <a:srgbClr val="002060"/>
                </a:solidFill>
                <a:effectLst/>
                <a:latin typeface="Century Gothic" panose="020B0502020202020204" pitchFamily="34" charset="0"/>
              </a:rPr>
              <a:t>actividad</a:t>
            </a:r>
            <a:r>
              <a:rPr lang="es-ES" sz="1200" b="0" i="0" u="none" strike="noStrike" dirty="0">
                <a:solidFill>
                  <a:srgbClr val="002060"/>
                </a:solidFill>
                <a:effectLst/>
                <a:latin typeface="Century Gothic" panose="020B0502020202020204" pitchFamily="34" charset="0"/>
              </a:rPr>
              <a:t> [344] </a:t>
            </a:r>
            <a:r>
              <a:rPr lang="es-ES" sz="1200" b="1" i="0" u="none" strike="noStrike" dirty="0">
                <a:solidFill>
                  <a:srgbClr val="FF33CC"/>
                </a:solidFill>
                <a:effectLst/>
                <a:latin typeface="Century Gothic" panose="020B0502020202020204" pitchFamily="34" charset="0"/>
              </a:rPr>
              <a:t>bocadillo</a:t>
            </a:r>
            <a:r>
              <a:rPr lang="es-ES" sz="1200" b="0" i="0" u="none" strike="noStrike" dirty="0">
                <a:solidFill>
                  <a:srgbClr val="FF33CC"/>
                </a:solidFill>
                <a:effectLst/>
                <a:latin typeface="Century Gothic" panose="020B0502020202020204" pitchFamily="34" charset="0"/>
              </a:rPr>
              <a:t> </a:t>
            </a:r>
            <a:r>
              <a:rPr lang="es-ES" sz="1200" b="0" i="0" u="none" strike="noStrike" dirty="0">
                <a:solidFill>
                  <a:srgbClr val="002060"/>
                </a:solidFill>
                <a:effectLst/>
                <a:latin typeface="Century Gothic" panose="020B0502020202020204" pitchFamily="34" charset="0"/>
              </a:rPr>
              <a:t>[&gt;5000] </a:t>
            </a:r>
            <a:r>
              <a:rPr lang="es-ES" sz="1200" b="1" i="0" u="none" strike="noStrike" dirty="0">
                <a:solidFill>
                  <a:srgbClr val="002060"/>
                </a:solidFill>
                <a:effectLst/>
                <a:latin typeface="Century Gothic" panose="020B0502020202020204" pitchFamily="34" charset="0"/>
              </a:rPr>
              <a:t>ejercicio</a:t>
            </a:r>
            <a:r>
              <a:rPr lang="es-ES" sz="1200" b="0" i="0" u="none" strike="noStrike" dirty="0">
                <a:solidFill>
                  <a:srgbClr val="002060"/>
                </a:solidFill>
                <a:effectLst/>
                <a:latin typeface="Century Gothic" panose="020B0502020202020204" pitchFamily="34" charset="0"/>
              </a:rPr>
              <a:t> [1162] </a:t>
            </a:r>
            <a:r>
              <a:rPr lang="es-ES" sz="1200" b="1" i="0" u="none" strike="noStrike" dirty="0">
                <a:solidFill>
                  <a:srgbClr val="FF33CC"/>
                </a:solidFill>
                <a:effectLst/>
                <a:latin typeface="Century Gothic" panose="020B0502020202020204" pitchFamily="34" charset="0"/>
              </a:rPr>
              <a:t>naranja</a:t>
            </a:r>
            <a:r>
              <a:rPr lang="es-ES" sz="1200" b="0" i="0" u="none" strike="noStrike" dirty="0">
                <a:solidFill>
                  <a:srgbClr val="FF33CC"/>
                </a:solidFill>
                <a:effectLst/>
                <a:latin typeface="Century Gothic" panose="020B0502020202020204" pitchFamily="34" charset="0"/>
              </a:rPr>
              <a:t> </a:t>
            </a:r>
            <a:r>
              <a:rPr lang="es-ES" sz="1200" b="0" i="0" u="none" strike="noStrike" dirty="0">
                <a:solidFill>
                  <a:srgbClr val="002060"/>
                </a:solidFill>
                <a:effectLst/>
                <a:latin typeface="Century Gothic" panose="020B0502020202020204" pitchFamily="34" charset="0"/>
              </a:rPr>
              <a:t>[2924] </a:t>
            </a:r>
            <a:r>
              <a:rPr lang="es-ES" sz="1200" b="1" i="0" u="none" strike="noStrike" dirty="0">
                <a:solidFill>
                  <a:srgbClr val="002060"/>
                </a:solidFill>
                <a:effectLst/>
                <a:latin typeface="Century Gothic" panose="020B0502020202020204" pitchFamily="34" charset="0"/>
              </a:rPr>
              <a:t>ordenador</a:t>
            </a:r>
            <a:r>
              <a:rPr lang="es-ES" sz="1200" b="0" i="0" u="none" strike="noStrike" dirty="0">
                <a:solidFill>
                  <a:srgbClr val="002060"/>
                </a:solidFill>
                <a:effectLst/>
                <a:latin typeface="Century Gothic" panose="020B0502020202020204" pitchFamily="34" charset="0"/>
              </a:rPr>
              <a:t> [2624] </a:t>
            </a:r>
            <a:endParaRPr lang="en-GB" sz="1200" dirty="0"/>
          </a:p>
          <a:p>
            <a:pPr marL="0" marR="0" lvl="0" indent="0" algn="l" rtl="0">
              <a:lnSpc>
                <a:spcPct val="100000"/>
              </a:lnSpc>
              <a:spcBef>
                <a:spcPts val="0"/>
              </a:spcBef>
              <a:spcAft>
                <a:spcPts val="0"/>
              </a:spcAft>
              <a:buClr>
                <a:schemeClr val="dk1"/>
              </a:buClr>
              <a:buSzPts val="1200"/>
              <a:buFont typeface="Calibri"/>
              <a:buNone/>
            </a:pPr>
            <a:r>
              <a:rPr lang="en-GB" sz="1200" b="1" dirty="0">
                <a:effectLst/>
                <a:latin typeface="Calibri" panose="020F0502020204030204" pitchFamily="34" charset="0"/>
                <a:ea typeface="Calibri" panose="020F0502020204030204" pitchFamily="34" charset="0"/>
              </a:rPr>
              <a:t>Glossed words:</a:t>
            </a:r>
            <a:r>
              <a:rPr lang="en-GB" sz="1200" dirty="0">
                <a:effectLst/>
                <a:latin typeface="Calibri" panose="020F0502020204030204" pitchFamily="34" charset="0"/>
                <a:ea typeface="Calibri" panose="020F0502020204030204" pitchFamily="34" charset="0"/>
              </a:rPr>
              <a:t> </a:t>
            </a:r>
            <a:r>
              <a:rPr lang="en-GB" b="1" dirty="0">
                <a:solidFill>
                  <a:srgbClr val="002060"/>
                </a:solidFill>
                <a:latin typeface="Century Gothic" panose="020B0502020202020204" pitchFamily="34" charset="0"/>
              </a:rPr>
              <a:t>escribir </a:t>
            </a:r>
            <a:r>
              <a:rPr lang="en-GB" dirty="0">
                <a:solidFill>
                  <a:srgbClr val="002060"/>
                </a:solidFill>
                <a:latin typeface="Century Gothic" panose="020B0502020202020204" pitchFamily="34" charset="0"/>
              </a:rPr>
              <a:t>[198]</a:t>
            </a:r>
          </a:p>
          <a:p>
            <a:pPr marL="0" marR="0" lvl="0" indent="0" algn="l" rtl="0">
              <a:lnSpc>
                <a:spcPct val="100000"/>
              </a:lnSpc>
              <a:spcBef>
                <a:spcPts val="0"/>
              </a:spcBef>
              <a:spcAft>
                <a:spcPts val="0"/>
              </a:spcAft>
              <a:buClr>
                <a:schemeClr val="dk1"/>
              </a:buClr>
              <a:buSzPts val="1200"/>
              <a:buFont typeface="Calibri"/>
              <a:buNone/>
            </a:pPr>
            <a:endParaRPr lang="en-GB" sz="1200"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r>
              <a:rPr lang="en-GB" sz="1200" dirty="0">
                <a:effectLst/>
                <a:latin typeface="Calibri" panose="020F0502020204030204" pitchFamily="34" charset="0"/>
                <a:ea typeface="Calibri" panose="020F0502020204030204" pitchFamily="34" charset="0"/>
              </a:rPr>
              <a:t>Source: Davies, M. &amp;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p>
          <a:p>
            <a:pPr marL="0" lvl="0" indent="0" algn="l" rtl="0">
              <a:spcBef>
                <a:spcPts val="0"/>
              </a:spcBef>
              <a:spcAft>
                <a:spcPts val="0"/>
              </a:spcAft>
              <a:buNone/>
            </a:pPr>
            <a:endParaRPr dirty="0"/>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2</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[5/6]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dirty="0">
                <a:solidFill>
                  <a:srgbClr val="002060"/>
                </a:solidFill>
                <a:latin typeface="Century Gothic"/>
                <a:sym typeface="Century Gothic"/>
              </a:rPr>
              <a:t>Transcript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4</a:t>
            </a:r>
            <a:r>
              <a:rPr lang="en-GB" b="0" dirty="0"/>
              <a:t>. </a:t>
            </a:r>
            <a:r>
              <a:rPr lang="en-GB" dirty="0">
                <a:solidFill>
                  <a:srgbClr val="002060"/>
                </a:solidFill>
                <a:latin typeface="Century Gothic" panose="020B0502020202020204" pitchFamily="34" charset="0"/>
              </a:rPr>
              <a:t>Comes un </a:t>
            </a:r>
            <a:r>
              <a:rPr lang="en-GB" dirty="0" err="1">
                <a:solidFill>
                  <a:srgbClr val="002060"/>
                </a:solidFill>
                <a:latin typeface="Century Gothic" panose="020B0502020202020204" pitchFamily="34" charset="0"/>
              </a:rPr>
              <a:t>bocadillo</a:t>
            </a:r>
            <a:r>
              <a:rPr lang="en-GB" dirty="0">
                <a:solidFill>
                  <a:srgbClr val="002060"/>
                </a:solidFill>
                <a:latin typeface="Century Gothic" panose="020B0502020202020204" pitchFamily="34" charset="0"/>
              </a:rPr>
              <a:t>.</a:t>
            </a:r>
          </a:p>
          <a:p>
            <a:endParaRPr lang="en-GB" dirty="0">
              <a:solidFill>
                <a:srgbClr val="002060"/>
              </a:solidFill>
              <a:latin typeface="Century Gothic" panose="020B0502020202020204" pitchFamily="34" charset="0"/>
            </a:endParaRPr>
          </a:p>
          <a:p>
            <a:pPr marL="0" lvl="0" indent="0" algn="l" rtl="0">
              <a:spcBef>
                <a:spcPts val="0"/>
              </a:spcBef>
              <a:spcAft>
                <a:spcPts val="0"/>
              </a:spcAft>
              <a:buNone/>
            </a:pPr>
            <a:endParaRPr lang="en-GB" dirty="0"/>
          </a:p>
          <a:p>
            <a:endParaRPr lang="en-GB" dirty="0">
              <a:solidFill>
                <a:srgbClr val="002060"/>
              </a:solidFill>
              <a:latin typeface="Century Gothic" panose="020B0502020202020204" pitchFamily="34" charset="0"/>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3034082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[6/6]</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b="1" dirty="0"/>
            </a:br>
            <a:r>
              <a:rPr lang="en-GB" b="1" dirty="0"/>
              <a:t>Transcript: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solidFill>
                  <a:srgbClr val="002060"/>
                </a:solidFill>
                <a:latin typeface="Century Gothic" panose="020B0502020202020204" pitchFamily="34" charset="0"/>
              </a:rPr>
              <a:t>5. </a:t>
            </a:r>
            <a:r>
              <a:rPr lang="en-GB" dirty="0">
                <a:solidFill>
                  <a:srgbClr val="002060"/>
                </a:solidFill>
                <a:latin typeface="Century Gothic" panose="020B0502020202020204" pitchFamily="34" charset="0"/>
              </a:rPr>
              <a:t>Leo un </a:t>
            </a:r>
            <a:r>
              <a:rPr lang="en-GB" dirty="0" err="1">
                <a:solidFill>
                  <a:srgbClr val="002060"/>
                </a:solidFill>
                <a:latin typeface="Century Gothic" panose="020B0502020202020204" pitchFamily="34" charset="0"/>
              </a:rPr>
              <a:t>mensaje</a:t>
            </a:r>
            <a:r>
              <a:rPr lang="en-GB" dirty="0">
                <a:solidFill>
                  <a:srgbClr val="002060"/>
                </a:solidFill>
                <a:latin typeface="Century Gothic" panose="020B0502020202020204" pitchFamily="34" charset="0"/>
              </a:rPr>
              <a:t> de mi amigo. </a:t>
            </a:r>
          </a:p>
          <a:p>
            <a:endParaRPr lang="en-GB" dirty="0">
              <a:solidFill>
                <a:srgbClr val="002060"/>
              </a:solidFill>
              <a:latin typeface="Century Gothic" panose="020B0502020202020204" pitchFamily="34" charset="0"/>
            </a:endParaRPr>
          </a:p>
          <a:p>
            <a:endParaRPr lang="en-GB" dirty="0">
              <a:solidFill>
                <a:srgbClr val="002060"/>
              </a:solidFill>
              <a:latin typeface="Century Gothic" panose="020B0502020202020204" pitchFamily="34" charset="0"/>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2052382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Timing:</a:t>
            </a:r>
            <a:r>
              <a:rPr lang="en-GB" b="0" baseline="0" dirty="0"/>
              <a:t> 5 minutes [6 slides, 6 items] </a:t>
            </a:r>
            <a:r>
              <a:rPr lang="en-GB" b="1" baseline="0" dirty="0"/>
              <a:t>Slide 1/6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Aim: </a:t>
            </a:r>
            <a:r>
              <a:rPr lang="en-GB" b="0" dirty="0"/>
              <a:t>to practise comprehension of 1</a:t>
            </a:r>
            <a:r>
              <a:rPr lang="en-GB" b="0" baseline="30000" dirty="0"/>
              <a:t>st</a:t>
            </a:r>
            <a:r>
              <a:rPr lang="en-GB" b="0" dirty="0"/>
              <a:t> and 2</a:t>
            </a:r>
            <a:r>
              <a:rPr lang="en-GB" b="0" baseline="30000" dirty="0"/>
              <a:t>nd</a:t>
            </a:r>
            <a:r>
              <a:rPr lang="en-GB" b="0" dirty="0"/>
              <a:t> person singular of –er verbs, key vocabulary &amp; definite and indefinite articles in reading. </a:t>
            </a:r>
            <a:endParaRPr lang="en-GB" b="1" dirty="0"/>
          </a:p>
          <a:p>
            <a:endParaRPr lang="en-GB" b="1" dirty="0"/>
          </a:p>
          <a:p>
            <a:r>
              <a:rPr lang="en-GB" b="1" dirty="0"/>
              <a:t>Procedure:</a:t>
            </a:r>
          </a:p>
          <a:p>
            <a:pPr>
              <a:buAutoNum type="arabicPeriod"/>
            </a:pPr>
            <a:r>
              <a:rPr lang="en-GB" b="0" dirty="0"/>
              <a:t> Tell students they need to use the words, starting from the bottom, to climb up the mountain (so that they translate the sentence!). </a:t>
            </a:r>
          </a:p>
          <a:p>
            <a:pPr>
              <a:buAutoNum type="arabicPeriod"/>
            </a:pPr>
            <a:r>
              <a:rPr lang="en-GB" b="0" dirty="0"/>
              <a:t> Ask students to work in pairs to practise first.</a:t>
            </a:r>
          </a:p>
          <a:p>
            <a:pPr>
              <a:buAutoNum type="arabicPeriod"/>
            </a:pPr>
            <a:r>
              <a:rPr lang="en-GB" b="0" dirty="0"/>
              <a:t> Click to trigger the timer (15 seconds per sentence).</a:t>
            </a:r>
          </a:p>
          <a:p>
            <a:pPr>
              <a:buAutoNum type="arabicPeriod"/>
            </a:pPr>
            <a:r>
              <a:rPr lang="en-GB" b="0" dirty="0"/>
              <a:t> Ask a volunteer from a pair to say the Spanish sentence out loud and the English translation.</a:t>
            </a:r>
          </a:p>
          <a:p>
            <a:pPr>
              <a:buAutoNum type="arabicPeriod"/>
            </a:pPr>
            <a:r>
              <a:rPr lang="en-GB" b="0" dirty="0"/>
              <a:t> Click on the purple textbox to hear the Spanish audio.</a:t>
            </a:r>
          </a:p>
          <a:p>
            <a:pPr>
              <a:buNone/>
            </a:pPr>
            <a:endParaRPr lang="en-GB" b="0" dirty="0"/>
          </a:p>
          <a:p>
            <a:pPr>
              <a:buNone/>
            </a:pPr>
            <a:r>
              <a:rPr lang="en-GB" b="0" dirty="0"/>
              <a:t>Repeat with the next 5 sentences (there are 6 in total).</a:t>
            </a:r>
          </a:p>
          <a:p>
            <a:pPr>
              <a:buNone/>
            </a:pPr>
            <a:endParaRPr lang="en-GB" b="0" dirty="0"/>
          </a:p>
          <a:p>
            <a:pPr>
              <a:buNone/>
            </a:pPr>
            <a:r>
              <a:rPr lang="en-GB" b="1" dirty="0"/>
              <a:t>ANSWERS</a:t>
            </a:r>
          </a:p>
          <a:p>
            <a:r>
              <a:rPr lang="en-GB" sz="1200" dirty="0">
                <a:solidFill>
                  <a:srgbClr val="002060"/>
                </a:solidFill>
                <a:latin typeface="Century Gothic" panose="020B0502020202020204" pitchFamily="34" charset="0"/>
              </a:rPr>
              <a:t>1. </a:t>
            </a:r>
            <a:r>
              <a:rPr lang="en-GB" dirty="0">
                <a:solidFill>
                  <a:srgbClr val="002060"/>
                </a:solidFill>
                <a:latin typeface="Century Gothic" panose="020B0502020202020204" pitchFamily="34" charset="0"/>
              </a:rPr>
              <a:t>Como </a:t>
            </a:r>
            <a:r>
              <a:rPr lang="en-GB" dirty="0" err="1">
                <a:solidFill>
                  <a:srgbClr val="002060"/>
                </a:solidFill>
                <a:latin typeface="Century Gothic" panose="020B0502020202020204" pitchFamily="34" charset="0"/>
              </a:rPr>
              <a:t>una</a:t>
            </a:r>
            <a:r>
              <a:rPr lang="en-GB" dirty="0">
                <a:solidFill>
                  <a:srgbClr val="002060"/>
                </a:solidFill>
                <a:latin typeface="Century Gothic" panose="020B0502020202020204" pitchFamily="34" charset="0"/>
              </a:rPr>
              <a:t> </a:t>
            </a:r>
            <a:r>
              <a:rPr lang="en-GB" dirty="0" err="1">
                <a:solidFill>
                  <a:srgbClr val="002060"/>
                </a:solidFill>
                <a:latin typeface="Century Gothic" panose="020B0502020202020204" pitchFamily="34" charset="0"/>
              </a:rPr>
              <a:t>naranja</a:t>
            </a:r>
            <a:r>
              <a:rPr lang="en-GB" dirty="0">
                <a:solidFill>
                  <a:srgbClr val="002060"/>
                </a:solidFill>
                <a:latin typeface="Century Gothic" panose="020B0502020202020204" pitchFamily="34" charset="0"/>
              </a:rPr>
              <a:t>.</a:t>
            </a:r>
          </a:p>
          <a:p>
            <a:pPr marL="0" indent="0">
              <a:buNone/>
            </a:pPr>
            <a:r>
              <a:rPr lang="en-GB" dirty="0">
                <a:solidFill>
                  <a:srgbClr val="002060"/>
                </a:solidFill>
                <a:latin typeface="Century Gothic" panose="020B0502020202020204" pitchFamily="34" charset="0"/>
              </a:rPr>
              <a:t>2. </a:t>
            </a:r>
            <a:r>
              <a:rPr lang="en-GB" dirty="0" err="1">
                <a:solidFill>
                  <a:srgbClr val="002060"/>
                </a:solidFill>
                <a:latin typeface="Century Gothic" panose="020B0502020202020204" pitchFamily="34" charset="0"/>
              </a:rPr>
              <a:t>Aprendes</a:t>
            </a:r>
            <a:r>
              <a:rPr lang="en-GB" dirty="0">
                <a:solidFill>
                  <a:srgbClr val="002060"/>
                </a:solidFill>
                <a:latin typeface="Century Gothic" panose="020B0502020202020204" pitchFamily="34" charset="0"/>
              </a:rPr>
              <a:t> </a:t>
            </a:r>
            <a:r>
              <a:rPr lang="en-GB" dirty="0" err="1">
                <a:solidFill>
                  <a:srgbClr val="002060"/>
                </a:solidFill>
                <a:latin typeface="Century Gothic" panose="020B0502020202020204" pitchFamily="34" charset="0"/>
              </a:rPr>
              <a:t>una</a:t>
            </a:r>
            <a:r>
              <a:rPr lang="en-GB" dirty="0">
                <a:solidFill>
                  <a:srgbClr val="002060"/>
                </a:solidFill>
                <a:latin typeface="Century Gothic" panose="020B0502020202020204" pitchFamily="34" charset="0"/>
              </a:rPr>
              <a:t> palabra </a:t>
            </a:r>
            <a:r>
              <a:rPr lang="en-GB" dirty="0" err="1">
                <a:solidFill>
                  <a:srgbClr val="002060"/>
                </a:solidFill>
                <a:latin typeface="Century Gothic" panose="020B0502020202020204" pitchFamily="34" charset="0"/>
              </a:rPr>
              <a:t>nueva</a:t>
            </a:r>
            <a:r>
              <a:rPr lang="en-GB" dirty="0">
                <a:solidFill>
                  <a:srgbClr val="002060"/>
                </a:solidFill>
                <a:latin typeface="Century Gothic" panose="020B0502020202020204" pitchFamily="34" charset="0"/>
              </a:rPr>
              <a:t>. </a:t>
            </a:r>
          </a:p>
          <a:p>
            <a:pPr marL="0" indent="0">
              <a:buNone/>
            </a:pPr>
            <a:r>
              <a:rPr lang="en-GB" sz="1200" dirty="0">
                <a:solidFill>
                  <a:srgbClr val="002060"/>
                </a:solidFill>
                <a:latin typeface="Century Gothic" panose="020B0502020202020204" pitchFamily="34" charset="0"/>
              </a:rPr>
              <a:t>3. </a:t>
            </a:r>
            <a:r>
              <a:rPr lang="en-GB" sz="1200" dirty="0" err="1">
                <a:solidFill>
                  <a:srgbClr val="002060"/>
                </a:solidFill>
                <a:latin typeface="Century Gothic" panose="020B0502020202020204" pitchFamily="34" charset="0"/>
              </a:rPr>
              <a:t>Respondo</a:t>
            </a:r>
            <a:r>
              <a:rPr lang="en-GB" sz="1200" dirty="0">
                <a:solidFill>
                  <a:srgbClr val="002060"/>
                </a:solidFill>
                <a:latin typeface="Century Gothic" panose="020B0502020202020204" pitchFamily="34" charset="0"/>
              </a:rPr>
              <a:t> a mi </a:t>
            </a:r>
            <a:r>
              <a:rPr lang="en-GB" dirty="0" err="1">
                <a:solidFill>
                  <a:srgbClr val="002060"/>
                </a:solidFill>
                <a:latin typeface="Century Gothic" panose="020B0502020202020204" pitchFamily="34" charset="0"/>
              </a:rPr>
              <a:t>hermana</a:t>
            </a:r>
            <a:r>
              <a:rPr lang="en-GB" dirty="0">
                <a:solidFill>
                  <a:srgbClr val="002060"/>
                </a:solidFill>
                <a:latin typeface="Century Gothic" panose="020B0502020202020204" pitchFamily="34" charset="0"/>
              </a:rPr>
              <a:t>.</a:t>
            </a:r>
          </a:p>
          <a:p>
            <a:pPr marL="0" indent="0">
              <a:buNone/>
            </a:pPr>
            <a:r>
              <a:rPr lang="en-GB" dirty="0">
                <a:solidFill>
                  <a:srgbClr val="002060"/>
                </a:solidFill>
                <a:latin typeface="Century Gothic" panose="020B0502020202020204" pitchFamily="34" charset="0"/>
              </a:rPr>
              <a:t>4. Haces </a:t>
            </a:r>
            <a:r>
              <a:rPr lang="en-GB" dirty="0" err="1">
                <a:solidFill>
                  <a:srgbClr val="002060"/>
                </a:solidFill>
                <a:latin typeface="Century Gothic" panose="020B0502020202020204" pitchFamily="34" charset="0"/>
              </a:rPr>
              <a:t>una</a:t>
            </a:r>
            <a:r>
              <a:rPr lang="en-GB" dirty="0">
                <a:solidFill>
                  <a:srgbClr val="002060"/>
                </a:solidFill>
                <a:latin typeface="Century Gothic" panose="020B0502020202020204" pitchFamily="34" charset="0"/>
              </a:rPr>
              <a:t> actividad. </a:t>
            </a:r>
          </a:p>
          <a:p>
            <a:pPr marL="0" indent="0">
              <a:buNone/>
            </a:pPr>
            <a:r>
              <a:rPr lang="en-GB" dirty="0">
                <a:solidFill>
                  <a:srgbClr val="002060"/>
                </a:solidFill>
                <a:latin typeface="Century Gothic" panose="020B0502020202020204" pitchFamily="34" charset="0"/>
              </a:rPr>
              <a:t>5. Leo un </a:t>
            </a:r>
            <a:r>
              <a:rPr lang="en-GB" dirty="0" err="1">
                <a:solidFill>
                  <a:srgbClr val="002060"/>
                </a:solidFill>
                <a:latin typeface="Century Gothic" panose="020B0502020202020204" pitchFamily="34" charset="0"/>
              </a:rPr>
              <a:t>libro</a:t>
            </a:r>
            <a:r>
              <a:rPr lang="en-GB" dirty="0">
                <a:solidFill>
                  <a:srgbClr val="002060"/>
                </a:solidFill>
                <a:latin typeface="Century Gothic" panose="020B0502020202020204" pitchFamily="34" charset="0"/>
              </a:rPr>
              <a:t> </a:t>
            </a:r>
            <a:r>
              <a:rPr lang="en-GB" dirty="0" err="1">
                <a:solidFill>
                  <a:srgbClr val="002060"/>
                </a:solidFill>
                <a:latin typeface="Century Gothic" panose="020B0502020202020204" pitchFamily="34" charset="0"/>
              </a:rPr>
              <a:t>divertido</a:t>
            </a:r>
            <a:r>
              <a:rPr lang="en-GB" dirty="0">
                <a:solidFill>
                  <a:srgbClr val="002060"/>
                </a:solidFill>
                <a:latin typeface="Century Gothic" panose="020B0502020202020204" pitchFamily="34" charset="0"/>
              </a:rPr>
              <a:t>. </a:t>
            </a:r>
          </a:p>
          <a:p>
            <a:pPr marL="0" indent="0">
              <a:buNone/>
            </a:pPr>
            <a:r>
              <a:rPr lang="en-GB" dirty="0">
                <a:solidFill>
                  <a:srgbClr val="002060"/>
                </a:solidFill>
                <a:latin typeface="Century Gothic" panose="020B0502020202020204" pitchFamily="34" charset="0"/>
              </a:rPr>
              <a:t>6. </a:t>
            </a:r>
            <a:r>
              <a:rPr lang="en-GB" dirty="0" err="1">
                <a:solidFill>
                  <a:srgbClr val="002060"/>
                </a:solidFill>
                <a:latin typeface="Century Gothic" panose="020B0502020202020204" pitchFamily="34" charset="0"/>
              </a:rPr>
              <a:t>Respondes</a:t>
            </a:r>
            <a:r>
              <a:rPr lang="en-GB" dirty="0">
                <a:solidFill>
                  <a:srgbClr val="002060"/>
                </a:solidFill>
                <a:latin typeface="Century Gothic" panose="020B0502020202020204" pitchFamily="34" charset="0"/>
              </a:rPr>
              <a:t> a un </a:t>
            </a:r>
            <a:r>
              <a:rPr lang="en-GB" dirty="0" err="1">
                <a:solidFill>
                  <a:srgbClr val="002060"/>
                </a:solidFill>
                <a:latin typeface="Century Gothic" panose="020B0502020202020204" pitchFamily="34" charset="0"/>
              </a:rPr>
              <a:t>mensaje</a:t>
            </a:r>
            <a:r>
              <a:rPr lang="en-GB" dirty="0">
                <a:solidFill>
                  <a:srgbClr val="002060"/>
                </a:solidFill>
                <a:latin typeface="Century Gothic" panose="020B0502020202020204" pitchFamily="34" charset="0"/>
              </a:rPr>
              <a:t> en </a:t>
            </a:r>
            <a:r>
              <a:rPr lang="en-GB" dirty="0" err="1">
                <a:solidFill>
                  <a:srgbClr val="002060"/>
                </a:solidFill>
                <a:latin typeface="Century Gothic" panose="020B0502020202020204" pitchFamily="34" charset="0"/>
              </a:rPr>
              <a:t>el</a:t>
            </a:r>
            <a:r>
              <a:rPr lang="en-GB" dirty="0">
                <a:solidFill>
                  <a:srgbClr val="002060"/>
                </a:solidFill>
                <a:latin typeface="Century Gothic" panose="020B0502020202020204" pitchFamily="34" charset="0"/>
              </a:rPr>
              <a:t> </a:t>
            </a:r>
            <a:r>
              <a:rPr lang="en-GB" dirty="0" err="1">
                <a:solidFill>
                  <a:srgbClr val="002060"/>
                </a:solidFill>
                <a:latin typeface="Century Gothic" panose="020B0502020202020204" pitchFamily="34" charset="0"/>
              </a:rPr>
              <a:t>ordenador</a:t>
            </a:r>
            <a:r>
              <a:rPr lang="en-GB" dirty="0">
                <a:solidFill>
                  <a:srgbClr val="002060"/>
                </a:solidFill>
                <a:latin typeface="Century Gothic" panose="020B0502020202020204" pitchFamily="34" charset="0"/>
              </a:rPr>
              <a:t>. </a:t>
            </a:r>
          </a:p>
          <a:p>
            <a:pPr>
              <a:buNone/>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Frequency of unknown words</a:t>
            </a:r>
            <a:r>
              <a:rPr lang="en-GB" dirty="0"/>
              <a:t>:</a:t>
            </a:r>
            <a:br>
              <a:rPr lang="en-GB" dirty="0"/>
            </a:br>
            <a:r>
              <a:rPr lang="en-GB" b="1" dirty="0" err="1">
                <a:solidFill>
                  <a:srgbClr val="002060"/>
                </a:solidFill>
                <a:latin typeface="Century Gothic" panose="020B0502020202020204" pitchFamily="34" charset="0"/>
              </a:rPr>
              <a:t>frase</a:t>
            </a:r>
            <a:r>
              <a:rPr lang="en-GB" b="1" dirty="0">
                <a:solidFill>
                  <a:srgbClr val="002060"/>
                </a:solidFill>
                <a:latin typeface="Century Gothic" panose="020B0502020202020204" pitchFamily="34" charset="0"/>
              </a:rPr>
              <a:t> </a:t>
            </a:r>
            <a:r>
              <a:rPr lang="en-GB" dirty="0">
                <a:solidFill>
                  <a:srgbClr val="002060"/>
                </a:solidFill>
                <a:latin typeface="Century Gothic" panose="020B0502020202020204" pitchFamily="34" charset="0"/>
              </a:rPr>
              <a:t>[1036]</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rPr>
              <a:t>Source: Davies, M. &amp;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p>
          <a:p>
            <a:pPr>
              <a:buNone/>
            </a:pPr>
            <a:endParaRPr lang="en-GB" dirty="0"/>
          </a:p>
          <a:p>
            <a:pPr>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6045431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b="1" dirty="0">
                <a:solidFill>
                  <a:srgbClr val="002060"/>
                </a:solidFill>
                <a:latin typeface="Century Gothic" panose="020B0502020202020204" pitchFamily="34" charset="0"/>
              </a:rPr>
              <a:t>[2/6]</a:t>
            </a:r>
          </a:p>
          <a:p>
            <a:pPr marL="0" indent="0">
              <a:buNone/>
            </a:pPr>
            <a:r>
              <a:rPr lang="en-GB" b="1" dirty="0">
                <a:solidFill>
                  <a:srgbClr val="002060"/>
                </a:solidFill>
                <a:latin typeface="Century Gothic" panose="020B0502020202020204" pitchFamily="34" charset="0"/>
              </a:rPr>
              <a:t>Transcript:</a:t>
            </a:r>
          </a:p>
          <a:p>
            <a:pPr marL="0" indent="0">
              <a:buNone/>
            </a:pPr>
            <a:r>
              <a:rPr lang="en-GB" dirty="0" err="1">
                <a:solidFill>
                  <a:srgbClr val="002060"/>
                </a:solidFill>
                <a:latin typeface="Century Gothic" panose="020B0502020202020204" pitchFamily="34" charset="0"/>
              </a:rPr>
              <a:t>Aprendes</a:t>
            </a:r>
            <a:r>
              <a:rPr lang="en-GB" dirty="0">
                <a:solidFill>
                  <a:srgbClr val="002060"/>
                </a:solidFill>
                <a:latin typeface="Century Gothic" panose="020B0502020202020204" pitchFamily="34" charset="0"/>
              </a:rPr>
              <a:t> una palabra </a:t>
            </a:r>
            <a:r>
              <a:rPr lang="en-GB" dirty="0" err="1">
                <a:solidFill>
                  <a:srgbClr val="002060"/>
                </a:solidFill>
                <a:latin typeface="Century Gothic" panose="020B0502020202020204" pitchFamily="34" charset="0"/>
              </a:rPr>
              <a:t>nueva</a:t>
            </a:r>
            <a:r>
              <a:rPr lang="en-GB" dirty="0">
                <a:solidFill>
                  <a:srgbClr val="002060"/>
                </a:solidFill>
                <a:latin typeface="Century Gothic" panose="020B0502020202020204" pitchFamily="34" charset="0"/>
              </a:rPr>
              <a:t>. </a:t>
            </a:r>
          </a:p>
          <a:p>
            <a:pPr>
              <a:buNone/>
            </a:pPr>
            <a:endParaRPr lang="en-GB" dirty="0"/>
          </a:p>
          <a:p>
            <a:pPr>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4341587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rgbClr val="002060"/>
                </a:solidFill>
                <a:latin typeface="Century Gothic" panose="020B0502020202020204" pitchFamily="34" charset="0"/>
              </a:rPr>
              <a:t>[3/6]</a:t>
            </a:r>
          </a:p>
          <a:p>
            <a:pPr marL="0" indent="0">
              <a:buNone/>
            </a:pPr>
            <a:r>
              <a:rPr lang="en-GB" b="1" dirty="0">
                <a:solidFill>
                  <a:srgbClr val="002060"/>
                </a:solidFill>
                <a:latin typeface="Century Gothic" panose="020B0502020202020204" pitchFamily="34" charset="0"/>
              </a:rPr>
              <a:t>Transcript:</a:t>
            </a:r>
          </a:p>
          <a:p>
            <a:pPr marL="0" indent="0">
              <a:buNone/>
            </a:pPr>
            <a:r>
              <a:rPr lang="en-GB" sz="1200" dirty="0" err="1">
                <a:solidFill>
                  <a:srgbClr val="002060"/>
                </a:solidFill>
                <a:latin typeface="Century Gothic" panose="020B0502020202020204" pitchFamily="34" charset="0"/>
              </a:rPr>
              <a:t>Respondo</a:t>
            </a:r>
            <a:r>
              <a:rPr lang="en-GB" sz="1200" dirty="0">
                <a:solidFill>
                  <a:srgbClr val="002060"/>
                </a:solidFill>
                <a:latin typeface="Century Gothic" panose="020B0502020202020204" pitchFamily="34" charset="0"/>
              </a:rPr>
              <a:t> a mi </a:t>
            </a:r>
            <a:r>
              <a:rPr lang="en-GB" dirty="0" err="1">
                <a:solidFill>
                  <a:srgbClr val="002060"/>
                </a:solidFill>
                <a:latin typeface="Century Gothic" panose="020B0502020202020204" pitchFamily="34" charset="0"/>
              </a:rPr>
              <a:t>hermana</a:t>
            </a:r>
            <a:r>
              <a:rPr lang="en-GB" dirty="0">
                <a:solidFill>
                  <a:srgbClr val="002060"/>
                </a:solidFill>
                <a:latin typeface="Century Gothic" panose="020B0502020202020204" pitchFamily="34" charset="0"/>
              </a:rPr>
              <a:t>.</a:t>
            </a:r>
          </a:p>
          <a:p>
            <a:pPr>
              <a:buNone/>
            </a:pPr>
            <a:endParaRPr lang="en-GB" b="0" dirty="0"/>
          </a:p>
          <a:p>
            <a:pPr>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3074568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rgbClr val="002060"/>
                </a:solidFill>
                <a:latin typeface="Century Gothic" panose="020B0502020202020204" pitchFamily="34" charset="0"/>
              </a:rPr>
              <a:t>[4/6]</a:t>
            </a:r>
          </a:p>
          <a:p>
            <a:pPr marL="0" indent="0">
              <a:buNone/>
            </a:pPr>
            <a:r>
              <a:rPr lang="en-GB" b="1" dirty="0">
                <a:solidFill>
                  <a:srgbClr val="002060"/>
                </a:solidFill>
                <a:latin typeface="Century Gothic" panose="020B0502020202020204" pitchFamily="34" charset="0"/>
              </a:rPr>
              <a:t>Transcript:</a:t>
            </a:r>
          </a:p>
          <a:p>
            <a:pPr marL="0" indent="0">
              <a:buNone/>
            </a:pPr>
            <a:r>
              <a:rPr lang="en-GB" dirty="0" err="1">
                <a:solidFill>
                  <a:srgbClr val="002060"/>
                </a:solidFill>
                <a:latin typeface="Century Gothic" panose="020B0502020202020204" pitchFamily="34" charset="0"/>
              </a:rPr>
              <a:t>Haces</a:t>
            </a:r>
            <a:r>
              <a:rPr lang="en-GB" dirty="0">
                <a:solidFill>
                  <a:srgbClr val="002060"/>
                </a:solidFill>
                <a:latin typeface="Century Gothic" panose="020B0502020202020204" pitchFamily="34" charset="0"/>
              </a:rPr>
              <a:t> una actividad. </a:t>
            </a:r>
          </a:p>
          <a:p>
            <a:pPr>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16</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4488084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rgbClr val="002060"/>
                </a:solidFill>
                <a:latin typeface="Century Gothic" panose="020B0502020202020204" pitchFamily="34" charset="0"/>
              </a:rPr>
              <a:t>[5/6]</a:t>
            </a:r>
          </a:p>
          <a:p>
            <a:pPr marL="0" indent="0">
              <a:buNone/>
            </a:pPr>
            <a:r>
              <a:rPr lang="en-GB" b="1" dirty="0">
                <a:solidFill>
                  <a:srgbClr val="002060"/>
                </a:solidFill>
                <a:latin typeface="Century Gothic" panose="020B0502020202020204" pitchFamily="34" charset="0"/>
              </a:rPr>
              <a:t>Transcript:</a:t>
            </a:r>
          </a:p>
          <a:p>
            <a:pPr marL="0" indent="0">
              <a:buNone/>
            </a:pPr>
            <a:r>
              <a:rPr lang="en-GB" dirty="0">
                <a:solidFill>
                  <a:srgbClr val="002060"/>
                </a:solidFill>
                <a:latin typeface="Century Gothic" panose="020B0502020202020204" pitchFamily="34" charset="0"/>
              </a:rPr>
              <a:t>Leo un </a:t>
            </a:r>
            <a:r>
              <a:rPr lang="en-GB" dirty="0" err="1">
                <a:solidFill>
                  <a:srgbClr val="002060"/>
                </a:solidFill>
                <a:latin typeface="Century Gothic" panose="020B0502020202020204" pitchFamily="34" charset="0"/>
              </a:rPr>
              <a:t>libro</a:t>
            </a:r>
            <a:r>
              <a:rPr lang="en-GB" dirty="0">
                <a:solidFill>
                  <a:srgbClr val="002060"/>
                </a:solidFill>
                <a:latin typeface="Century Gothic" panose="020B0502020202020204" pitchFamily="34" charset="0"/>
              </a:rPr>
              <a:t> </a:t>
            </a:r>
            <a:r>
              <a:rPr lang="en-GB" dirty="0" err="1">
                <a:solidFill>
                  <a:srgbClr val="002060"/>
                </a:solidFill>
                <a:latin typeface="Century Gothic" panose="020B0502020202020204" pitchFamily="34" charset="0"/>
              </a:rPr>
              <a:t>divertido</a:t>
            </a:r>
            <a:r>
              <a:rPr lang="en-GB" dirty="0">
                <a:solidFill>
                  <a:srgbClr val="002060"/>
                </a:solidFill>
                <a:latin typeface="Century Gothic" panose="020B0502020202020204" pitchFamily="34" charset="0"/>
              </a:rPr>
              <a:t>. </a:t>
            </a:r>
          </a:p>
          <a:p>
            <a:pPr>
              <a:buNone/>
            </a:pPr>
            <a:endParaRPr lang="en-GB" dirty="0"/>
          </a:p>
          <a:p>
            <a:pPr>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17</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445772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b="1" dirty="0">
                <a:solidFill>
                  <a:srgbClr val="002060"/>
                </a:solidFill>
                <a:latin typeface="Century Gothic" panose="020B0502020202020204" pitchFamily="34" charset="0"/>
              </a:rPr>
              <a:t>[6/6]</a:t>
            </a:r>
          </a:p>
          <a:p>
            <a:pPr marL="0" indent="0">
              <a:buNone/>
            </a:pPr>
            <a:r>
              <a:rPr lang="en-GB" b="1" dirty="0">
                <a:solidFill>
                  <a:srgbClr val="002060"/>
                </a:solidFill>
                <a:latin typeface="Century Gothic" panose="020B0502020202020204" pitchFamily="34" charset="0"/>
              </a:rPr>
              <a:t>Transcript:</a:t>
            </a:r>
          </a:p>
          <a:p>
            <a:pPr marL="0" indent="0">
              <a:buNone/>
            </a:pPr>
            <a:r>
              <a:rPr lang="en-GB" dirty="0" err="1">
                <a:solidFill>
                  <a:srgbClr val="002060"/>
                </a:solidFill>
                <a:latin typeface="Century Gothic" panose="020B0502020202020204" pitchFamily="34" charset="0"/>
              </a:rPr>
              <a:t>Respondes</a:t>
            </a:r>
            <a:r>
              <a:rPr lang="en-GB" dirty="0">
                <a:solidFill>
                  <a:srgbClr val="002060"/>
                </a:solidFill>
                <a:latin typeface="Century Gothic" panose="020B0502020202020204" pitchFamily="34" charset="0"/>
              </a:rPr>
              <a:t> a un </a:t>
            </a:r>
            <a:r>
              <a:rPr lang="en-GB" dirty="0" err="1">
                <a:solidFill>
                  <a:srgbClr val="002060"/>
                </a:solidFill>
                <a:latin typeface="Century Gothic" panose="020B0502020202020204" pitchFamily="34" charset="0"/>
              </a:rPr>
              <a:t>mensaje</a:t>
            </a:r>
            <a:r>
              <a:rPr lang="en-GB" dirty="0">
                <a:solidFill>
                  <a:srgbClr val="002060"/>
                </a:solidFill>
                <a:latin typeface="Century Gothic" panose="020B0502020202020204" pitchFamily="34" charset="0"/>
              </a:rPr>
              <a:t> en </a:t>
            </a:r>
            <a:r>
              <a:rPr lang="en-GB" dirty="0" err="1">
                <a:solidFill>
                  <a:srgbClr val="002060"/>
                </a:solidFill>
                <a:latin typeface="Century Gothic" panose="020B0502020202020204" pitchFamily="34" charset="0"/>
              </a:rPr>
              <a:t>el</a:t>
            </a:r>
            <a:r>
              <a:rPr lang="en-GB" dirty="0">
                <a:solidFill>
                  <a:srgbClr val="002060"/>
                </a:solidFill>
                <a:latin typeface="Century Gothic" panose="020B0502020202020204" pitchFamily="34" charset="0"/>
              </a:rPr>
              <a:t> </a:t>
            </a:r>
            <a:r>
              <a:rPr lang="en-GB" dirty="0" err="1">
                <a:solidFill>
                  <a:srgbClr val="002060"/>
                </a:solidFill>
                <a:latin typeface="Century Gothic" panose="020B0502020202020204" pitchFamily="34" charset="0"/>
              </a:rPr>
              <a:t>ordenador</a:t>
            </a:r>
            <a:r>
              <a:rPr lang="en-GB" dirty="0">
                <a:solidFill>
                  <a:srgbClr val="002060"/>
                </a:solidFill>
                <a:latin typeface="Century Gothic" panose="020B0502020202020204" pitchFamily="34" charset="0"/>
              </a:rPr>
              <a:t>. </a:t>
            </a:r>
          </a:p>
          <a:p>
            <a:pPr>
              <a:buNone/>
            </a:pPr>
            <a:endParaRPr lang="en-GB" dirty="0"/>
          </a:p>
          <a:p>
            <a:pPr>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18</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7793718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6" name="Google Shape;416;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7" name="Google Shape;417;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1 minute</a:t>
            </a:r>
            <a:endParaRPr b="0" dirty="0"/>
          </a:p>
          <a:p>
            <a:pPr marL="0" marR="0" lvl="0" indent="0" algn="l" rtl="0">
              <a:lnSpc>
                <a:spcPct val="100000"/>
              </a:lnSpc>
              <a:spcBef>
                <a:spcPts val="0"/>
              </a:spcBef>
              <a:spcAft>
                <a:spcPts val="0"/>
              </a:spcAft>
              <a:buClr>
                <a:schemeClr val="dk1"/>
              </a:buClr>
              <a:buSzPts val="1200"/>
              <a:buFont typeface="Calibri"/>
              <a:buNone/>
            </a:pPr>
            <a:endParaRPr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introduce SSC </a:t>
            </a:r>
            <a:r>
              <a:rPr lang="en-GB" b="1" dirty="0"/>
              <a:t>[que]</a:t>
            </a:r>
            <a:endParaRPr dirty="0"/>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dirty="0"/>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en-GB" dirty="0"/>
              <a:t>To elicit the pronunciation of the </a:t>
            </a:r>
            <a:r>
              <a:rPr lang="en-GB" b="1" dirty="0"/>
              <a:t>individual SSC [que]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to bring up the picture and get students to repeat (with gesture, if using).</a:t>
            </a:r>
          </a:p>
          <a:p>
            <a:pPr marL="228600" marR="0" lvl="0" indent="-228600" algn="l" rtl="0">
              <a:lnSpc>
                <a:spcPct val="100000"/>
              </a:lnSpc>
              <a:spcBef>
                <a:spcPts val="0"/>
              </a:spcBef>
              <a:spcAft>
                <a:spcPts val="0"/>
              </a:spcAft>
              <a:buClr>
                <a:schemeClr val="dk1"/>
              </a:buClr>
              <a:buSzPts val="1200"/>
              <a:buFont typeface="Calibri"/>
              <a:buAutoNum type="arabicPeriod"/>
            </a:pPr>
            <a:endParaRPr lang="en-GB" b="1" i="1" dirty="0"/>
          </a:p>
          <a:p>
            <a:pPr marL="0" marR="0" lvl="0" indent="0" algn="l" rtl="0">
              <a:lnSpc>
                <a:spcPct val="100000"/>
              </a:lnSpc>
              <a:spcBef>
                <a:spcPts val="0"/>
              </a:spcBef>
              <a:spcAft>
                <a:spcPts val="0"/>
              </a:spcAft>
              <a:buClr>
                <a:schemeClr val="dk1"/>
              </a:buClr>
              <a:buSzPts val="1200"/>
              <a:buFont typeface="Calibri"/>
              <a:buNone/>
            </a:pPr>
            <a:r>
              <a:rPr lang="en-GB" b="1" i="1" dirty="0"/>
              <a:t>Gesture suggestion </a:t>
            </a:r>
            <a:r>
              <a:rPr lang="en-GB" dirty="0"/>
              <a:t>: with both hands, draw the shape of a rectangle in 3 moves (top, sides, bottom). </a:t>
            </a:r>
          </a:p>
          <a:p>
            <a:pPr marL="0" marR="0" lvl="0" indent="0" algn="l" rtl="0">
              <a:lnSpc>
                <a:spcPct val="100000"/>
              </a:lnSpc>
              <a:spcBef>
                <a:spcPts val="0"/>
              </a:spcBef>
              <a:spcAft>
                <a:spcPts val="0"/>
              </a:spcAft>
              <a:buClr>
                <a:schemeClr val="dk1"/>
              </a:buClr>
              <a:buSzPts val="1200"/>
              <a:buFont typeface="Calibri"/>
              <a:buNone/>
            </a:pP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endParaRPr lang="en-GB" dirty="0"/>
          </a:p>
        </p:txBody>
      </p:sp>
      <p:sp>
        <p:nvSpPr>
          <p:cNvPr id="106" name="Google Shape;10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456002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1" dirty="0"/>
              <a:t>Aim:</a:t>
            </a:r>
            <a:r>
              <a:rPr lang="en-GB" b="0" dirty="0"/>
              <a:t> to recognise [que] </a:t>
            </a:r>
            <a:r>
              <a:rPr lang="en-GB" baseline="0" dirty="0"/>
              <a:t>with two previously learnt SSCs: ‘CA’ and ‘CO’. All of these SSCs share the /k/ phoneme. </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GB" baseline="0" dirty="0"/>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baseline="0" dirty="0"/>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en-GB" baseline="0" dirty="0"/>
              <a:t>Read the instruction and do the example [E] with pupils. Pupils to write the correct SSCs [ca], [co] or [que].</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en-GB" baseline="0" dirty="0"/>
              <a:t>Do items1-4.</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en-GB" baseline="0" dirty="0"/>
              <a:t>Go through answers by eliciting the Spanish word from pupils, and click to bring up answers. </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en-GB" baseline="0" dirty="0"/>
              <a:t>Give pupils 1 minute to work in pairs to practise pronunciation. </a:t>
            </a:r>
            <a:endParaRPr lang="en-GB" b="0" dirty="0"/>
          </a:p>
          <a:p>
            <a:pPr marL="0" lvl="0" indent="0" algn="l" rtl="0">
              <a:spcBef>
                <a:spcPts val="0"/>
              </a:spcBef>
              <a:spcAft>
                <a:spcPts val="0"/>
              </a:spcAft>
              <a:buNone/>
            </a:pPr>
            <a:endParaRPr lang="en-GB" dirty="0"/>
          </a:p>
          <a:p>
            <a:pPr marL="0" marR="0" lvl="0" indent="0" algn="l" rtl="0">
              <a:lnSpc>
                <a:spcPct val="100000"/>
              </a:lnSpc>
              <a:spcBef>
                <a:spcPts val="0"/>
              </a:spcBef>
              <a:spcAft>
                <a:spcPts val="0"/>
              </a:spcAft>
              <a:buClr>
                <a:schemeClr val="dk1"/>
              </a:buClr>
              <a:buSzPts val="1200"/>
              <a:buFont typeface="Calibri"/>
              <a:buNone/>
            </a:pPr>
            <a:r>
              <a:rPr lang="en-GB" b="1" dirty="0"/>
              <a:t>Transcript:</a:t>
            </a:r>
            <a:endParaRPr lang="en-GB" dirty="0"/>
          </a:p>
          <a:p>
            <a:pPr marL="0" lvl="0" indent="0" algn="l" rtl="0">
              <a:spcBef>
                <a:spcPts val="0"/>
              </a:spcBef>
              <a:spcAft>
                <a:spcPts val="0"/>
              </a:spcAft>
              <a:buNone/>
            </a:pPr>
            <a:r>
              <a:rPr lang="en-GB" dirty="0"/>
              <a:t>E queso</a:t>
            </a:r>
          </a:p>
          <a:p>
            <a:pPr marL="0" lvl="0" indent="0" algn="l" rtl="0">
              <a:spcBef>
                <a:spcPts val="0"/>
              </a:spcBef>
              <a:spcAft>
                <a:spcPts val="0"/>
              </a:spcAft>
              <a:buNone/>
            </a:pPr>
            <a:r>
              <a:rPr lang="en-GB" dirty="0"/>
              <a:t>1 boca</a:t>
            </a:r>
          </a:p>
          <a:p>
            <a:pPr marL="0" lvl="0" indent="0" algn="l" rtl="0">
              <a:spcBef>
                <a:spcPts val="0"/>
              </a:spcBef>
              <a:spcAft>
                <a:spcPts val="0"/>
              </a:spcAft>
              <a:buNone/>
            </a:pPr>
            <a:r>
              <a:rPr lang="en-GB" dirty="0"/>
              <a:t>2 </a:t>
            </a:r>
            <a:r>
              <a:rPr lang="en-GB" dirty="0" err="1"/>
              <a:t>orquesta</a:t>
            </a:r>
            <a:endParaRPr lang="en-GB" dirty="0"/>
          </a:p>
          <a:p>
            <a:pPr marL="0" lvl="0" indent="0" algn="l" rtl="0">
              <a:spcBef>
                <a:spcPts val="0"/>
              </a:spcBef>
              <a:spcAft>
                <a:spcPts val="0"/>
              </a:spcAft>
              <a:buNone/>
            </a:pPr>
            <a:r>
              <a:rPr lang="en-GB" dirty="0"/>
              <a:t>3 cabeza</a:t>
            </a:r>
          </a:p>
          <a:p>
            <a:pPr marL="0" lvl="0" indent="0" algn="l" rtl="0">
              <a:spcBef>
                <a:spcPts val="0"/>
              </a:spcBef>
              <a:spcAft>
                <a:spcPts val="0"/>
              </a:spcAft>
              <a:buNone/>
            </a:pPr>
            <a:r>
              <a:rPr lang="en-GB" dirty="0"/>
              <a:t>4 </a:t>
            </a:r>
            <a:r>
              <a:rPr lang="en-GB" dirty="0" err="1"/>
              <a:t>raqueta</a:t>
            </a:r>
            <a:endParaRPr lang="en-GB" dirty="0"/>
          </a:p>
          <a:p>
            <a:pPr marL="0" lvl="0" indent="0" algn="l" rtl="0">
              <a:spcBef>
                <a:spcPts val="0"/>
              </a:spcBef>
              <a:spcAft>
                <a:spcPts val="0"/>
              </a:spcAft>
              <a:buNone/>
            </a:pPr>
            <a:endParaRPr lang="en-GB" dirty="0"/>
          </a:p>
          <a:p>
            <a:pPr marL="0" lvl="0" indent="0" algn="l" rtl="0">
              <a:spcBef>
                <a:spcPts val="0"/>
              </a:spcBef>
              <a:spcAft>
                <a:spcPts val="0"/>
              </a:spcAft>
              <a:buNone/>
            </a:pPr>
            <a:r>
              <a:rPr lang="en-GB" b="1" dirty="0"/>
              <a:t>Frequency of unknown words</a:t>
            </a:r>
            <a:r>
              <a:rPr lang="en-GB" dirty="0"/>
              <a:t>:</a:t>
            </a:r>
            <a:br>
              <a:rPr lang="en-GB" dirty="0"/>
            </a:br>
            <a:r>
              <a:rPr lang="en-GB" dirty="0"/>
              <a:t>boca [465] cabeza [365] </a:t>
            </a:r>
            <a:r>
              <a:rPr lang="en-GB" dirty="0" err="1"/>
              <a:t>orquesta</a:t>
            </a:r>
            <a:r>
              <a:rPr lang="en-GB" dirty="0"/>
              <a:t> [] queso [3187] </a:t>
            </a:r>
            <a:r>
              <a:rPr lang="en-GB" dirty="0" err="1"/>
              <a:t>raqueta</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rPr>
              <a:t>Source: Davies, M. &amp;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p>
          <a:p>
            <a:pPr marL="0" lvl="0" indent="0" algn="l" rtl="0">
              <a:spcBef>
                <a:spcPts val="0"/>
              </a:spcBef>
              <a:spcAft>
                <a:spcPts val="0"/>
              </a:spcAft>
              <a:buNone/>
            </a:pPr>
            <a:endParaRPr lang="en-GB"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034336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6000" indent="-215280">
              <a:lnSpc>
                <a:spcPct val="100000"/>
              </a:lnSpc>
            </a:pPr>
            <a:r>
              <a:rPr lang="en-GB" sz="1200" b="1" strike="noStrike" spc="-1" dirty="0">
                <a:solidFill>
                  <a:srgbClr val="000000"/>
                </a:solidFill>
                <a:latin typeface="Calibri"/>
                <a:ea typeface="Calibri"/>
              </a:rPr>
              <a:t>Timing: 5 minutes</a:t>
            </a:r>
          </a:p>
          <a:p>
            <a:pPr marL="216000" indent="-215280">
              <a:lnSpc>
                <a:spcPct val="100000"/>
              </a:lnSpc>
            </a:pPr>
            <a:endParaRPr lang="en-GB" sz="1200" b="1" strike="noStrike" spc="-1" dirty="0">
              <a:solidFill>
                <a:srgbClr val="000000"/>
              </a:solidFill>
              <a:latin typeface="Calibri"/>
              <a:ea typeface="Calibri"/>
            </a:endParaRPr>
          </a:p>
          <a:p>
            <a:pPr marL="216000" indent="-215280">
              <a:lnSpc>
                <a:spcPct val="100000"/>
              </a:lnSpc>
            </a:pPr>
            <a:r>
              <a:rPr lang="en-GB" sz="1200" b="1" strike="noStrike" spc="-1" dirty="0">
                <a:solidFill>
                  <a:srgbClr val="000000"/>
                </a:solidFill>
                <a:latin typeface="Calibri"/>
                <a:ea typeface="Calibri"/>
              </a:rPr>
              <a:t>Aim: </a:t>
            </a:r>
            <a:r>
              <a:rPr lang="en-GB" sz="1200" b="0" strike="noStrike" spc="-1" dirty="0">
                <a:solidFill>
                  <a:srgbClr val="000000"/>
                </a:solidFill>
                <a:latin typeface="Calibri"/>
                <a:ea typeface="Calibri"/>
              </a:rPr>
              <a:t>to present and practise written comprehension and read aloud of previously taught vocabulary and new words for this week.</a:t>
            </a:r>
          </a:p>
          <a:p>
            <a:pPr marL="216000" indent="-215280">
              <a:lnSpc>
                <a:spcPct val="100000"/>
              </a:lnSpc>
            </a:pPr>
            <a:endParaRPr lang="en-GB" sz="1200" b="0" strike="noStrike" spc="-1" dirty="0">
              <a:solidFill>
                <a:srgbClr val="000000"/>
              </a:solidFill>
              <a:latin typeface="Calibri"/>
              <a:ea typeface="Calibri"/>
            </a:endParaRPr>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Click for an English item. Elicit pronunciation of the Spanish from pupils.</a:t>
            </a:r>
          </a:p>
          <a:p>
            <a:pPr marL="0" marR="0" lvl="0" indent="0" algn="l" rtl="0">
              <a:lnSpc>
                <a:spcPct val="100000"/>
              </a:lnSpc>
              <a:spcBef>
                <a:spcPts val="0"/>
              </a:spcBef>
              <a:spcAft>
                <a:spcPts val="0"/>
              </a:spcAft>
              <a:buClr>
                <a:schemeClr val="dk1"/>
              </a:buClr>
              <a:buSzPts val="1200"/>
              <a:buFont typeface="Calibri"/>
              <a:buNone/>
            </a:pPr>
            <a:r>
              <a:rPr lang="en-GB" b="0" dirty="0"/>
              <a:t>2. Click to cover the Spanish word with a picture.</a:t>
            </a:r>
          </a:p>
          <a:p>
            <a:pPr marL="0" marR="0" lvl="0" indent="0" algn="l" rtl="0">
              <a:lnSpc>
                <a:spcPct val="100000"/>
              </a:lnSpc>
              <a:spcBef>
                <a:spcPts val="0"/>
              </a:spcBef>
              <a:spcAft>
                <a:spcPts val="0"/>
              </a:spcAft>
              <a:buClr>
                <a:schemeClr val="dk1"/>
              </a:buClr>
              <a:buSzPts val="1200"/>
              <a:buFont typeface="Calibri"/>
              <a:buNone/>
            </a:pPr>
            <a:r>
              <a:rPr lang="en-GB" b="0" dirty="0"/>
              <a:t>3. Continue with the remaining items.</a:t>
            </a:r>
          </a:p>
          <a:p>
            <a:pPr marL="0" marR="0" lvl="0" indent="0" algn="l" rtl="0">
              <a:lnSpc>
                <a:spcPct val="100000"/>
              </a:lnSpc>
              <a:spcBef>
                <a:spcPts val="0"/>
              </a:spcBef>
              <a:spcAft>
                <a:spcPts val="0"/>
              </a:spcAft>
              <a:buClr>
                <a:schemeClr val="dk1"/>
              </a:buClr>
              <a:buSzPts val="1200"/>
              <a:buFont typeface="Calibri"/>
              <a:buNone/>
            </a:pPr>
            <a:r>
              <a:rPr lang="en-GB" b="0" dirty="0"/>
              <a:t>4. Optional at this stage: elicit the Spanish from pupils, (Note: the gapped versions of the Spanish appear and then English prompts reappear on each mouse click).</a:t>
            </a:r>
            <a:endParaRPr lang="en-GB" sz="1200" b="0" strike="noStrike" spc="-1" dirty="0">
              <a:latin typeface="Arial"/>
            </a:endParaRPr>
          </a:p>
          <a:p>
            <a:pPr marL="0" marR="0" lvl="0" indent="0" algn="l" rtl="0">
              <a:lnSpc>
                <a:spcPct val="100000"/>
              </a:lnSpc>
              <a:spcBef>
                <a:spcPts val="0"/>
              </a:spcBef>
              <a:spcAft>
                <a:spcPts val="0"/>
              </a:spcAft>
              <a:buClr>
                <a:schemeClr val="dk1"/>
              </a:buClr>
              <a:buSzPts val="1200"/>
              <a:buFont typeface="Calibri"/>
              <a:buNone/>
            </a:pPr>
            <a:endParaRPr lang="en-GB" baseline="0" dirty="0">
              <a:sym typeface="Wingdings" panose="05000000000000000000" pitchFamily="2" charset="2"/>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E5E8F0-3074-4A24-9073-AEBB709440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3303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3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introduce 2</a:t>
            </a:r>
            <a:r>
              <a:rPr lang="en-GB" b="0" baseline="30000" dirty="0"/>
              <a:t>nd</a:t>
            </a:r>
            <a:r>
              <a:rPr lang="en-GB" b="0" dirty="0"/>
              <a:t> person singular for –er verbs, building on the 1</a:t>
            </a:r>
            <a:r>
              <a:rPr lang="en-GB" b="0" baseline="30000" dirty="0"/>
              <a:t>st</a:t>
            </a:r>
            <a:r>
              <a:rPr lang="en-GB" b="0" dirty="0"/>
              <a:t> person singular (introduced in term 2 week 5).</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through the animations to present the new information.</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Elicit English translations for the Spanish examples provided. </a:t>
            </a:r>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166" name="Google Shape;16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6</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764572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Timing: </a:t>
            </a:r>
            <a:r>
              <a:rPr lang="en-GB" b="0" baseline="0" dirty="0"/>
              <a:t>7 minutes </a:t>
            </a:r>
            <a:r>
              <a:rPr lang="en-GB" b="1" baseline="0" dirty="0"/>
              <a:t>[6 slides in total: Slide 1/6]</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b="1" dirty="0"/>
            </a:br>
            <a:r>
              <a:rPr lang="en-GB" b="1" dirty="0"/>
              <a:t>Aim: </a:t>
            </a:r>
            <a:r>
              <a:rPr lang="en-GB" b="0" dirty="0"/>
              <a:t>to practise aural recognition of 1</a:t>
            </a:r>
            <a:r>
              <a:rPr lang="en-GB" b="0" baseline="30000" dirty="0"/>
              <a:t>st</a:t>
            </a:r>
            <a:r>
              <a:rPr lang="en-GB" b="0" dirty="0"/>
              <a:t> and 2</a:t>
            </a:r>
            <a:r>
              <a:rPr lang="en-GB" b="0" baseline="30000" dirty="0"/>
              <a:t>nd</a:t>
            </a:r>
            <a:r>
              <a:rPr lang="en-GB" b="0" dirty="0"/>
              <a:t> person of –er verbs (singular)</a:t>
            </a:r>
            <a:br>
              <a:rPr lang="en-GB" b="0" dirty="0"/>
            </a:br>
            <a:endParaRPr lang="en-GB" b="0"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Read the title and click on each instruction to hear it in Spanish. Pupils need to identify to which person each statement refers to (I / YOU), They can write A or B. </a:t>
            </a:r>
            <a:endParaRPr lang="en-GB" sz="1200" b="0" i="0" u="none" strike="noStrike" dirty="0">
              <a:solidFill>
                <a:schemeClr val="dk1"/>
              </a:solidFill>
              <a:latin typeface="Calibri"/>
              <a:ea typeface="Calibri"/>
              <a:cs typeface="Calibri"/>
              <a:sym typeface="Calibri"/>
            </a:endParaRPr>
          </a:p>
          <a:p>
            <a:pPr marL="228600" marR="0" lvl="0" indent="-228600" algn="l" defTabSz="914400" rtl="0" eaLnBrk="1" fontAlgn="auto" latinLnBrk="0" hangingPunct="1">
              <a:lnSpc>
                <a:spcPct val="100000"/>
              </a:lnSpc>
              <a:spcBef>
                <a:spcPts val="0"/>
              </a:spcBef>
              <a:spcAft>
                <a:spcPts val="0"/>
              </a:spcAft>
              <a:buClr>
                <a:srgbClr val="002060"/>
              </a:buClr>
              <a:buSzPts val="1200"/>
              <a:buFont typeface="Century Gothic"/>
              <a:buAutoNum type="arabicPeriod"/>
              <a:tabLst/>
              <a:defRPr/>
            </a:pPr>
            <a:r>
              <a:rPr lang="en-GB" sz="1200" b="0" i="0" u="none" strike="noStrike" dirty="0">
                <a:solidFill>
                  <a:srgbClr val="002060"/>
                </a:solidFill>
                <a:latin typeface="Century Gothic"/>
                <a:ea typeface="Century Gothic"/>
                <a:cs typeface="Century Gothic"/>
                <a:sym typeface="Century Gothic"/>
              </a:rPr>
              <a:t>Do the example (E).</a:t>
            </a:r>
          </a:p>
          <a:p>
            <a:pPr marL="228600" marR="0" lvl="0" indent="-228600" algn="l" defTabSz="914400" rtl="0" eaLnBrk="1" fontAlgn="auto" latinLnBrk="0" hangingPunct="1">
              <a:lnSpc>
                <a:spcPct val="100000"/>
              </a:lnSpc>
              <a:spcBef>
                <a:spcPts val="0"/>
              </a:spcBef>
              <a:spcAft>
                <a:spcPts val="0"/>
              </a:spcAft>
              <a:buClr>
                <a:srgbClr val="002060"/>
              </a:buClr>
              <a:buSzPts val="1200"/>
              <a:buFont typeface="Century Gothic"/>
              <a:buAutoNum type="arabicPeriod"/>
              <a:tabLst/>
              <a:defRPr/>
            </a:pPr>
            <a:r>
              <a:rPr lang="en-GB" sz="1200" b="0" i="0" u="none" strike="noStrike" dirty="0">
                <a:solidFill>
                  <a:srgbClr val="002060"/>
                </a:solidFill>
                <a:latin typeface="Century Gothic"/>
                <a:sym typeface="Century Gothic"/>
              </a:rPr>
              <a:t>Now click once more to bring up part 2. Pupils listen again to the same statement, write down the verb in Spanish and identify the picture that corresponds to the extra information in the sentence.</a:t>
            </a:r>
          </a:p>
          <a:p>
            <a:pPr marL="228600" marR="0" lvl="0" indent="-228600" algn="l" defTabSz="914400" rtl="0" eaLnBrk="1" fontAlgn="auto" latinLnBrk="0" hangingPunct="1">
              <a:lnSpc>
                <a:spcPct val="100000"/>
              </a:lnSpc>
              <a:spcBef>
                <a:spcPts val="0"/>
              </a:spcBef>
              <a:spcAft>
                <a:spcPts val="0"/>
              </a:spcAft>
              <a:buClr>
                <a:srgbClr val="002060"/>
              </a:buClr>
              <a:buSzPts val="1200"/>
              <a:buFont typeface="Century Gothic"/>
              <a:buAutoNum type="arabicPeriod"/>
              <a:tabLst/>
              <a:defRPr/>
            </a:pPr>
            <a:r>
              <a:rPr lang="en-GB" sz="1200" b="0" i="0" u="none" strike="noStrike" dirty="0">
                <a:solidFill>
                  <a:srgbClr val="002060"/>
                </a:solidFill>
                <a:latin typeface="Century Gothic"/>
                <a:sym typeface="Century Gothic"/>
              </a:rPr>
              <a:t>Click to bring up the written form of the verb and identify the correct letter/picture. </a:t>
            </a:r>
          </a:p>
          <a:p>
            <a:pPr marL="0" marR="0" lvl="0" indent="0" algn="l" defTabSz="914400" rtl="0" eaLnBrk="1" fontAlgn="auto" latinLnBrk="0" hangingPunct="1">
              <a:lnSpc>
                <a:spcPct val="100000"/>
              </a:lnSpc>
              <a:spcBef>
                <a:spcPts val="0"/>
              </a:spcBef>
              <a:spcAft>
                <a:spcPts val="0"/>
              </a:spcAft>
              <a:buClr>
                <a:srgbClr val="002060"/>
              </a:buClr>
              <a:buSzPts val="1200"/>
              <a:buFont typeface="Century Gothic"/>
              <a:buNone/>
              <a:tabLst/>
              <a:defRPr/>
            </a:pPr>
            <a:endParaRPr lang="en-GB" sz="1200" b="0" i="0" u="none" strike="noStrike" dirty="0">
              <a:solidFill>
                <a:srgbClr val="002060"/>
              </a:solidFill>
              <a:latin typeface="Century Gothic"/>
              <a:sym typeface="Century Gothic"/>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dirty="0">
                <a:solidFill>
                  <a:srgbClr val="002060"/>
                </a:solidFill>
                <a:latin typeface="Century Gothic"/>
                <a:sym typeface="Century Gothic"/>
              </a:rPr>
              <a:t>Transcript</a:t>
            </a:r>
          </a:p>
          <a:p>
            <a:r>
              <a:rPr lang="en-GB" dirty="0">
                <a:solidFill>
                  <a:srgbClr val="002060"/>
                </a:solidFill>
                <a:latin typeface="Century Gothic" panose="020B0502020202020204" pitchFamily="34" charset="0"/>
              </a:rPr>
              <a:t>E. </a:t>
            </a:r>
            <a:r>
              <a:rPr lang="en-GB" dirty="0" err="1">
                <a:solidFill>
                  <a:srgbClr val="002060"/>
                </a:solidFill>
                <a:latin typeface="Century Gothic" panose="020B0502020202020204" pitchFamily="34" charset="0"/>
              </a:rPr>
              <a:t>Aprendo</a:t>
            </a:r>
            <a:r>
              <a:rPr lang="en-GB" dirty="0">
                <a:solidFill>
                  <a:srgbClr val="002060"/>
                </a:solidFill>
                <a:latin typeface="Century Gothic" panose="020B0502020202020204" pitchFamily="34" charset="0"/>
              </a:rPr>
              <a:t> inglés.</a:t>
            </a:r>
          </a:p>
          <a:p>
            <a:pPr marL="342900" indent="-342900">
              <a:buAutoNum type="arabicPeriod"/>
            </a:pPr>
            <a:r>
              <a:rPr lang="en-GB" dirty="0">
                <a:solidFill>
                  <a:srgbClr val="002060"/>
                </a:solidFill>
                <a:latin typeface="Century Gothic" panose="020B0502020202020204" pitchFamily="34" charset="0"/>
              </a:rPr>
              <a:t>Lees </a:t>
            </a:r>
            <a:r>
              <a:rPr lang="en-GB" dirty="0" err="1">
                <a:solidFill>
                  <a:srgbClr val="002060"/>
                </a:solidFill>
                <a:latin typeface="Century Gothic" panose="020B0502020202020204" pitchFamily="34" charset="0"/>
              </a:rPr>
              <a:t>una</a:t>
            </a:r>
            <a:r>
              <a:rPr lang="en-GB" dirty="0">
                <a:solidFill>
                  <a:srgbClr val="002060"/>
                </a:solidFill>
                <a:latin typeface="Century Gothic" panose="020B0502020202020204" pitchFamily="34" charset="0"/>
              </a:rPr>
              <a:t> </a:t>
            </a:r>
            <a:r>
              <a:rPr lang="en-GB" dirty="0" err="1">
                <a:solidFill>
                  <a:srgbClr val="002060"/>
                </a:solidFill>
                <a:latin typeface="Century Gothic" panose="020B0502020202020204" pitchFamily="34" charset="0"/>
              </a:rPr>
              <a:t>revista</a:t>
            </a:r>
            <a:r>
              <a:rPr lang="en-GB" dirty="0">
                <a:solidFill>
                  <a:srgbClr val="002060"/>
                </a:solidFill>
                <a:latin typeface="Century Gothic" panose="020B0502020202020204" pitchFamily="34" charset="0"/>
              </a:rPr>
              <a:t>.</a:t>
            </a:r>
          </a:p>
          <a:p>
            <a:pPr marL="342900" indent="-342900">
              <a:buAutoNum type="arabicPeriod"/>
            </a:pPr>
            <a:r>
              <a:rPr lang="en-GB" dirty="0">
                <a:solidFill>
                  <a:srgbClr val="002060"/>
                </a:solidFill>
                <a:latin typeface="Century Gothic" panose="020B0502020202020204" pitchFamily="34" charset="0"/>
              </a:rPr>
              <a:t>Como </a:t>
            </a:r>
            <a:r>
              <a:rPr lang="en-GB" dirty="0" err="1">
                <a:solidFill>
                  <a:srgbClr val="002060"/>
                </a:solidFill>
                <a:latin typeface="Century Gothic" panose="020B0502020202020204" pitchFamily="34" charset="0"/>
              </a:rPr>
              <a:t>fruta</a:t>
            </a:r>
            <a:r>
              <a:rPr lang="en-GB" dirty="0">
                <a:solidFill>
                  <a:srgbClr val="002060"/>
                </a:solidFill>
                <a:latin typeface="Century Gothic" panose="020B0502020202020204" pitchFamily="34" charset="0"/>
              </a:rPr>
              <a:t>.</a:t>
            </a:r>
          </a:p>
          <a:p>
            <a:pPr marL="342900" indent="-342900">
              <a:buAutoNum type="arabicPeriod"/>
            </a:pPr>
            <a:r>
              <a:rPr lang="en-GB" dirty="0">
                <a:solidFill>
                  <a:srgbClr val="002060"/>
                </a:solidFill>
                <a:latin typeface="Century Gothic" panose="020B0502020202020204" pitchFamily="34" charset="0"/>
              </a:rPr>
              <a:t>Haces un </a:t>
            </a:r>
            <a:r>
              <a:rPr lang="en-GB" dirty="0" err="1">
                <a:solidFill>
                  <a:srgbClr val="002060"/>
                </a:solidFill>
                <a:latin typeface="Century Gothic" panose="020B0502020202020204" pitchFamily="34" charset="0"/>
              </a:rPr>
              <a:t>ejercicio</a:t>
            </a:r>
            <a:r>
              <a:rPr lang="en-GB" dirty="0">
                <a:solidFill>
                  <a:srgbClr val="002060"/>
                </a:solidFill>
                <a:latin typeface="Century Gothic" panose="020B0502020202020204" pitchFamily="34" charset="0"/>
              </a:rPr>
              <a:t>.</a:t>
            </a:r>
          </a:p>
          <a:p>
            <a:pPr marL="342900" indent="-342900">
              <a:buAutoNum type="arabicPeriod"/>
            </a:pPr>
            <a:r>
              <a:rPr lang="en-GB" dirty="0">
                <a:solidFill>
                  <a:srgbClr val="002060"/>
                </a:solidFill>
                <a:latin typeface="Century Gothic" panose="020B0502020202020204" pitchFamily="34" charset="0"/>
              </a:rPr>
              <a:t>Comes un </a:t>
            </a:r>
            <a:r>
              <a:rPr lang="en-GB" dirty="0" err="1">
                <a:solidFill>
                  <a:srgbClr val="002060"/>
                </a:solidFill>
                <a:latin typeface="Century Gothic" panose="020B0502020202020204" pitchFamily="34" charset="0"/>
              </a:rPr>
              <a:t>bocadillo</a:t>
            </a:r>
            <a:r>
              <a:rPr lang="en-GB" dirty="0">
                <a:solidFill>
                  <a:srgbClr val="002060"/>
                </a:solidFill>
                <a:latin typeface="Century Gothic" panose="020B0502020202020204" pitchFamily="34" charset="0"/>
              </a:rPr>
              <a:t>.</a:t>
            </a:r>
          </a:p>
          <a:p>
            <a:pPr marL="342900" indent="-342900">
              <a:buAutoNum type="arabicPeriod"/>
            </a:pPr>
            <a:r>
              <a:rPr lang="en-GB" dirty="0">
                <a:solidFill>
                  <a:srgbClr val="002060"/>
                </a:solidFill>
                <a:latin typeface="Century Gothic" panose="020B0502020202020204" pitchFamily="34" charset="0"/>
              </a:rPr>
              <a:t>Leo un </a:t>
            </a:r>
            <a:r>
              <a:rPr lang="en-GB" dirty="0" err="1">
                <a:solidFill>
                  <a:srgbClr val="002060"/>
                </a:solidFill>
                <a:latin typeface="Century Gothic" panose="020B0502020202020204" pitchFamily="34" charset="0"/>
              </a:rPr>
              <a:t>mensaje</a:t>
            </a:r>
            <a:r>
              <a:rPr lang="en-GB" dirty="0">
                <a:solidFill>
                  <a:srgbClr val="002060"/>
                </a:solidFill>
                <a:latin typeface="Century Gothic" panose="020B0502020202020204" pitchFamily="34" charset="0"/>
              </a:rPr>
              <a:t> de mi amigo. </a:t>
            </a:r>
          </a:p>
          <a:p>
            <a:pPr marL="342900" indent="-342900">
              <a:buAutoNum type="arabicPeriod"/>
            </a:pPr>
            <a:endParaRPr lang="en-GB" b="1" dirty="0">
              <a:solidFill>
                <a:srgbClr val="002060"/>
              </a:solidFill>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Frequency of unknown words</a:t>
            </a:r>
            <a:r>
              <a:rPr lang="en-GB" dirty="0"/>
              <a:t>:</a:t>
            </a:r>
            <a:br>
              <a:rPr lang="en-GB" dirty="0"/>
            </a:br>
            <a:r>
              <a:rPr lang="en-GB" b="1" dirty="0">
                <a:solidFill>
                  <a:srgbClr val="002060"/>
                </a:solidFill>
                <a:latin typeface="Century Gothic" panose="020B0502020202020204" pitchFamily="34" charset="0"/>
              </a:rPr>
              <a:t>escribir </a:t>
            </a:r>
            <a:r>
              <a:rPr lang="en-GB" dirty="0">
                <a:solidFill>
                  <a:srgbClr val="002060"/>
                </a:solidFill>
                <a:latin typeface="Century Gothic" panose="020B0502020202020204" pitchFamily="34" charset="0"/>
              </a:rPr>
              <a:t>[198]</a:t>
            </a:r>
          </a:p>
          <a:p>
            <a:pPr marL="0" lvl="0" indent="0" algn="l" rtl="0">
              <a:spcBef>
                <a:spcPts val="0"/>
              </a:spcBef>
              <a:spcAft>
                <a:spcPts val="0"/>
              </a:spcAft>
              <a:buNone/>
            </a:pPr>
            <a:r>
              <a:rPr lang="en-GB" sz="1200" dirty="0">
                <a:effectLst/>
                <a:latin typeface="Calibri" panose="020F0502020204030204" pitchFamily="34" charset="0"/>
                <a:ea typeface="Calibri" panose="020F0502020204030204" pitchFamily="34" charset="0"/>
              </a:rPr>
              <a:t>Source: Davies, M. &amp;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p>
          <a:p>
            <a:pPr marL="0" lvl="0" indent="0" algn="l" rtl="0">
              <a:spcBef>
                <a:spcPts val="0"/>
              </a:spcBef>
              <a:spcAft>
                <a:spcPts val="0"/>
              </a:spcAft>
              <a:buNone/>
            </a:pPr>
            <a:endParaRPr lang="en-GB" dirty="0"/>
          </a:p>
          <a:p>
            <a:endParaRPr lang="en-GB" dirty="0">
              <a:solidFill>
                <a:srgbClr val="002060"/>
              </a:solidFill>
              <a:latin typeface="Century Gothic" panose="020B0502020202020204" pitchFamily="34" charset="0"/>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267083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[2/6]</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b="1" dirty="0"/>
            </a:br>
            <a:r>
              <a:rPr lang="en-GB" sz="1200" b="1" i="0" u="none" strike="noStrike" dirty="0">
                <a:solidFill>
                  <a:srgbClr val="002060"/>
                </a:solidFill>
                <a:latin typeface="Century Gothic"/>
                <a:sym typeface="Century Gothic"/>
              </a:rPr>
              <a:t>Transcript</a:t>
            </a:r>
          </a:p>
          <a:p>
            <a:pPr marL="342900" indent="-342900">
              <a:buAutoNum type="arabicPeriod"/>
            </a:pPr>
            <a:r>
              <a:rPr lang="en-GB" dirty="0">
                <a:solidFill>
                  <a:srgbClr val="002060"/>
                </a:solidFill>
                <a:latin typeface="Century Gothic" panose="020B0502020202020204" pitchFamily="34" charset="0"/>
              </a:rPr>
              <a:t>Lees una </a:t>
            </a:r>
            <a:r>
              <a:rPr lang="en-GB" dirty="0" err="1">
                <a:solidFill>
                  <a:srgbClr val="002060"/>
                </a:solidFill>
                <a:latin typeface="Century Gothic" panose="020B0502020202020204" pitchFamily="34" charset="0"/>
              </a:rPr>
              <a:t>revista</a:t>
            </a:r>
            <a:r>
              <a:rPr lang="en-GB" dirty="0">
                <a:solidFill>
                  <a:srgbClr val="002060"/>
                </a:solidFill>
                <a:latin typeface="Century Gothic" panose="020B0502020202020204" pitchFamily="34" charset="0"/>
              </a:rPr>
              <a:t>.</a:t>
            </a:r>
          </a:p>
          <a:p>
            <a:endParaRPr lang="en-GB" dirty="0">
              <a:solidFill>
                <a:srgbClr val="002060"/>
              </a:solidFill>
              <a:latin typeface="Century Gothic" panose="020B0502020202020204" pitchFamily="34" charset="0"/>
            </a:endParaRPr>
          </a:p>
          <a:p>
            <a:endParaRPr lang="en-GB" dirty="0">
              <a:solidFill>
                <a:srgbClr val="002060"/>
              </a:solidFill>
              <a:latin typeface="Century Gothic" panose="020B0502020202020204" pitchFamily="34" charset="0"/>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726819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[3/6]</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b="1" dirty="0"/>
            </a:br>
            <a:r>
              <a:rPr lang="en-GB" sz="1200" b="1" i="0" u="none" strike="noStrike" dirty="0">
                <a:solidFill>
                  <a:srgbClr val="002060"/>
                </a:solidFill>
                <a:latin typeface="Century Gothic"/>
                <a:sym typeface="Century Gothic"/>
              </a:rPr>
              <a:t>Transcript</a:t>
            </a:r>
          </a:p>
          <a:p>
            <a:r>
              <a:rPr lang="en-GB" dirty="0">
                <a:solidFill>
                  <a:srgbClr val="002060"/>
                </a:solidFill>
                <a:latin typeface="Century Gothic" panose="020B0502020202020204" pitchFamily="34" charset="0"/>
              </a:rPr>
              <a:t>2. Como </a:t>
            </a:r>
            <a:r>
              <a:rPr lang="en-GB" dirty="0" err="1">
                <a:solidFill>
                  <a:srgbClr val="002060"/>
                </a:solidFill>
                <a:latin typeface="Century Gothic" panose="020B0502020202020204" pitchFamily="34" charset="0"/>
              </a:rPr>
              <a:t>fruta</a:t>
            </a:r>
            <a:r>
              <a:rPr lang="en-GB" dirty="0">
                <a:solidFill>
                  <a:srgbClr val="002060"/>
                </a:solidFill>
                <a:latin typeface="Century Gothic" panose="020B0502020202020204" pitchFamily="34" charset="0"/>
              </a:rPr>
              <a:t>.</a:t>
            </a:r>
          </a:p>
          <a:p>
            <a:endParaRPr lang="en-GB" dirty="0">
              <a:solidFill>
                <a:srgbClr val="002060"/>
              </a:solidFill>
              <a:latin typeface="Century Gothic" panose="020B0502020202020204" pitchFamily="34" charset="0"/>
            </a:endParaRPr>
          </a:p>
          <a:p>
            <a:endParaRPr lang="en-GB" dirty="0">
              <a:solidFill>
                <a:srgbClr val="002060"/>
              </a:solidFill>
              <a:latin typeface="Century Gothic" panose="020B0502020202020204" pitchFamily="34" charset="0"/>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820220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[4/6]</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b="1" dirty="0"/>
            </a:br>
            <a:r>
              <a:rPr lang="en-GB" sz="1200" b="1" i="0" u="none" strike="noStrike" dirty="0">
                <a:solidFill>
                  <a:srgbClr val="002060"/>
                </a:solidFill>
                <a:latin typeface="Century Gothic"/>
                <a:sym typeface="Century Gothic"/>
              </a:rPr>
              <a:t>Transcript</a:t>
            </a:r>
          </a:p>
          <a:p>
            <a:r>
              <a:rPr lang="en-GB" dirty="0">
                <a:solidFill>
                  <a:srgbClr val="002060"/>
                </a:solidFill>
                <a:latin typeface="Century Gothic" panose="020B0502020202020204" pitchFamily="34" charset="0"/>
              </a:rPr>
              <a:t>3. </a:t>
            </a:r>
            <a:r>
              <a:rPr lang="en-GB" dirty="0" err="1">
                <a:solidFill>
                  <a:srgbClr val="002060"/>
                </a:solidFill>
                <a:latin typeface="Century Gothic" panose="020B0502020202020204" pitchFamily="34" charset="0"/>
              </a:rPr>
              <a:t>Haces</a:t>
            </a:r>
            <a:r>
              <a:rPr lang="en-GB" dirty="0">
                <a:solidFill>
                  <a:srgbClr val="002060"/>
                </a:solidFill>
                <a:latin typeface="Century Gothic" panose="020B0502020202020204" pitchFamily="34" charset="0"/>
              </a:rPr>
              <a:t> un </a:t>
            </a:r>
            <a:r>
              <a:rPr lang="en-GB" dirty="0" err="1">
                <a:solidFill>
                  <a:srgbClr val="002060"/>
                </a:solidFill>
                <a:latin typeface="Century Gothic" panose="020B0502020202020204" pitchFamily="34" charset="0"/>
              </a:rPr>
              <a:t>ejercicio</a:t>
            </a:r>
            <a:r>
              <a:rPr lang="en-GB" dirty="0">
                <a:solidFill>
                  <a:srgbClr val="002060"/>
                </a:solidFill>
                <a:latin typeface="Century Gothic" panose="020B0502020202020204" pitchFamily="34" charset="0"/>
              </a:rPr>
              <a:t>.</a:t>
            </a:r>
          </a:p>
          <a:p>
            <a:endParaRPr lang="en-GB" dirty="0">
              <a:solidFill>
                <a:srgbClr val="002060"/>
              </a:solidFill>
              <a:latin typeface="Century Gothic" panose="020B0502020202020204" pitchFamily="34" charset="0"/>
            </a:endParaRPr>
          </a:p>
          <a:p>
            <a:pPr marL="0" lvl="0" indent="0" algn="l" rtl="0">
              <a:spcBef>
                <a:spcPts val="0"/>
              </a:spcBef>
              <a:spcAft>
                <a:spcPts val="0"/>
              </a:spcAft>
              <a:buNone/>
            </a:pPr>
            <a:endParaRPr lang="en-GB" dirty="0"/>
          </a:p>
          <a:p>
            <a:endParaRPr lang="en-GB" dirty="0">
              <a:solidFill>
                <a:srgbClr val="002060"/>
              </a:solidFill>
              <a:latin typeface="Century Gothic" panose="020B0502020202020204" pitchFamily="34" charset="0"/>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036871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25873-1C7A-4874-8585-FB168BC259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3F71520-615A-4584-A27A-0132E90682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AFA55A5-88DD-4CD2-8F13-9AD781BDE579}"/>
              </a:ext>
            </a:extLst>
          </p:cNvPr>
          <p:cNvSpPr>
            <a:spLocks noGrp="1"/>
          </p:cNvSpPr>
          <p:nvPr>
            <p:ph type="dt" sz="half" idx="10"/>
          </p:nvPr>
        </p:nvSpPr>
        <p:spPr/>
        <p:txBody>
          <a:bodyPr/>
          <a:lstStyle/>
          <a:p>
            <a:fld id="{F394927A-49B9-4694-BD14-82D15461011D}" type="datetimeFigureOut">
              <a:rPr lang="en-GB" smtClean="0"/>
              <a:t>08/02/2023</a:t>
            </a:fld>
            <a:endParaRPr lang="en-GB"/>
          </a:p>
        </p:txBody>
      </p:sp>
      <p:sp>
        <p:nvSpPr>
          <p:cNvPr id="5" name="Footer Placeholder 4">
            <a:extLst>
              <a:ext uri="{FF2B5EF4-FFF2-40B4-BE49-F238E27FC236}">
                <a16:creationId xmlns:a16="http://schemas.microsoft.com/office/drawing/2014/main" id="{D872641F-7D5A-4DF0-8152-30972164EFF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A52A69-F2CB-4AF2-877B-120B0F8F7CB7}"/>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4175276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4A842-4E09-4F44-8338-4C937BC093E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A54F7D1-5F00-40DA-ABD4-0A5A00F45B3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14E30A0-6865-442F-8366-E6FA2E6A9814}"/>
              </a:ext>
            </a:extLst>
          </p:cNvPr>
          <p:cNvSpPr>
            <a:spLocks noGrp="1"/>
          </p:cNvSpPr>
          <p:nvPr>
            <p:ph type="dt" sz="half" idx="10"/>
          </p:nvPr>
        </p:nvSpPr>
        <p:spPr/>
        <p:txBody>
          <a:bodyPr/>
          <a:lstStyle/>
          <a:p>
            <a:fld id="{F394927A-49B9-4694-BD14-82D15461011D}" type="datetimeFigureOut">
              <a:rPr lang="en-GB" smtClean="0"/>
              <a:t>08/02/2023</a:t>
            </a:fld>
            <a:endParaRPr lang="en-GB"/>
          </a:p>
        </p:txBody>
      </p:sp>
      <p:sp>
        <p:nvSpPr>
          <p:cNvPr id="5" name="Footer Placeholder 4">
            <a:extLst>
              <a:ext uri="{FF2B5EF4-FFF2-40B4-BE49-F238E27FC236}">
                <a16:creationId xmlns:a16="http://schemas.microsoft.com/office/drawing/2014/main" id="{3A88077C-3DA4-4F24-A44B-36D8B4718B9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B675124-2FEF-488D-A6DE-647F59650AAE}"/>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723148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2A0015-F4B4-4672-B212-B122807D82E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3A36510-44F5-4CAA-8DBC-DC442C02C25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84449DE-DC29-4EB1-B57F-8A8395E8B7C9}"/>
              </a:ext>
            </a:extLst>
          </p:cNvPr>
          <p:cNvSpPr>
            <a:spLocks noGrp="1"/>
          </p:cNvSpPr>
          <p:nvPr>
            <p:ph type="dt" sz="half" idx="10"/>
          </p:nvPr>
        </p:nvSpPr>
        <p:spPr/>
        <p:txBody>
          <a:bodyPr/>
          <a:lstStyle/>
          <a:p>
            <a:fld id="{F394927A-49B9-4694-BD14-82D15461011D}" type="datetimeFigureOut">
              <a:rPr lang="en-GB" smtClean="0"/>
              <a:t>08/02/2023</a:t>
            </a:fld>
            <a:endParaRPr lang="en-GB"/>
          </a:p>
        </p:txBody>
      </p:sp>
      <p:sp>
        <p:nvSpPr>
          <p:cNvPr id="5" name="Footer Placeholder 4">
            <a:extLst>
              <a:ext uri="{FF2B5EF4-FFF2-40B4-BE49-F238E27FC236}">
                <a16:creationId xmlns:a16="http://schemas.microsoft.com/office/drawing/2014/main" id="{E2772CC8-9AA4-4D90-B114-03D8B231E7E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E716F8A-55D9-4D1A-8CCD-23B1CD414509}"/>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4070599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4E941-6ECB-47EC-B32B-FA28621523A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3A90FD5-59CF-4EA4-B510-74AD3E48ED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233938B-1CBB-4077-BF81-E87F3B3678CF}"/>
              </a:ext>
            </a:extLst>
          </p:cNvPr>
          <p:cNvSpPr>
            <a:spLocks noGrp="1"/>
          </p:cNvSpPr>
          <p:nvPr>
            <p:ph type="dt" sz="half" idx="10"/>
          </p:nvPr>
        </p:nvSpPr>
        <p:spPr/>
        <p:txBody>
          <a:bodyPr/>
          <a:lstStyle/>
          <a:p>
            <a:fld id="{F394927A-49B9-4694-BD14-82D15461011D}" type="datetimeFigureOut">
              <a:rPr lang="en-GB" smtClean="0"/>
              <a:t>08/02/2023</a:t>
            </a:fld>
            <a:endParaRPr lang="en-GB"/>
          </a:p>
        </p:txBody>
      </p:sp>
      <p:sp>
        <p:nvSpPr>
          <p:cNvPr id="5" name="Footer Placeholder 4">
            <a:extLst>
              <a:ext uri="{FF2B5EF4-FFF2-40B4-BE49-F238E27FC236}">
                <a16:creationId xmlns:a16="http://schemas.microsoft.com/office/drawing/2014/main" id="{2F56B275-C6E9-4AF9-B880-590FD239E7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6A104CD-126C-4F69-952E-D865F380E012}"/>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2007416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983FB-FC60-4622-A36E-209AF98C6F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207AB74-6CC8-44CF-8098-D54C8290E38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16FCFF2-B366-4605-BD2E-A0399C2C869A}"/>
              </a:ext>
            </a:extLst>
          </p:cNvPr>
          <p:cNvSpPr>
            <a:spLocks noGrp="1"/>
          </p:cNvSpPr>
          <p:nvPr>
            <p:ph type="dt" sz="half" idx="10"/>
          </p:nvPr>
        </p:nvSpPr>
        <p:spPr/>
        <p:txBody>
          <a:bodyPr/>
          <a:lstStyle/>
          <a:p>
            <a:fld id="{F394927A-49B9-4694-BD14-82D15461011D}" type="datetimeFigureOut">
              <a:rPr lang="en-GB" smtClean="0"/>
              <a:t>08/02/2023</a:t>
            </a:fld>
            <a:endParaRPr lang="en-GB"/>
          </a:p>
        </p:txBody>
      </p:sp>
      <p:sp>
        <p:nvSpPr>
          <p:cNvPr id="5" name="Footer Placeholder 4">
            <a:extLst>
              <a:ext uri="{FF2B5EF4-FFF2-40B4-BE49-F238E27FC236}">
                <a16:creationId xmlns:a16="http://schemas.microsoft.com/office/drawing/2014/main" id="{BC8D4504-350F-4D6A-BB1C-AB50F987357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34C6CA3-B8AA-4D92-934C-EA99A6882AE8}"/>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441667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04B29-058F-4584-B088-EBEF6C75643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5CB10D0-CC3D-4416-8D01-272499F8F31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B301AD0-7DEC-4BEF-8853-E7B680F561C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66F4507-9EAD-40CC-B0F9-C69E46D80ECF}"/>
              </a:ext>
            </a:extLst>
          </p:cNvPr>
          <p:cNvSpPr>
            <a:spLocks noGrp="1"/>
          </p:cNvSpPr>
          <p:nvPr>
            <p:ph type="dt" sz="half" idx="10"/>
          </p:nvPr>
        </p:nvSpPr>
        <p:spPr/>
        <p:txBody>
          <a:bodyPr/>
          <a:lstStyle/>
          <a:p>
            <a:fld id="{F394927A-49B9-4694-BD14-82D15461011D}" type="datetimeFigureOut">
              <a:rPr lang="en-GB" smtClean="0"/>
              <a:t>08/02/2023</a:t>
            </a:fld>
            <a:endParaRPr lang="en-GB"/>
          </a:p>
        </p:txBody>
      </p:sp>
      <p:sp>
        <p:nvSpPr>
          <p:cNvPr id="6" name="Footer Placeholder 5">
            <a:extLst>
              <a:ext uri="{FF2B5EF4-FFF2-40B4-BE49-F238E27FC236}">
                <a16:creationId xmlns:a16="http://schemas.microsoft.com/office/drawing/2014/main" id="{BA611785-B63A-46FD-9AD1-000A59D11A8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CB26ADB-A2DE-47D4-AAF0-5AFA09A98D6F}"/>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3112708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5D2F3-D9EE-441B-9838-6B7C29C9328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29E6DC4-AAFE-42F1-82D3-0105B11802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6824F6-B546-4108-A2D2-975600D3C0B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B6F8CF9-F8F5-43CC-A668-C0D63C26A1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D0162B4-4F55-4B29-9311-E46323EE20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0F97C3D-FD99-4898-B3EE-71637FBDDEBD}"/>
              </a:ext>
            </a:extLst>
          </p:cNvPr>
          <p:cNvSpPr>
            <a:spLocks noGrp="1"/>
          </p:cNvSpPr>
          <p:nvPr>
            <p:ph type="dt" sz="half" idx="10"/>
          </p:nvPr>
        </p:nvSpPr>
        <p:spPr/>
        <p:txBody>
          <a:bodyPr/>
          <a:lstStyle/>
          <a:p>
            <a:fld id="{F394927A-49B9-4694-BD14-82D15461011D}" type="datetimeFigureOut">
              <a:rPr lang="en-GB" smtClean="0"/>
              <a:t>08/02/2023</a:t>
            </a:fld>
            <a:endParaRPr lang="en-GB"/>
          </a:p>
        </p:txBody>
      </p:sp>
      <p:sp>
        <p:nvSpPr>
          <p:cNvPr id="8" name="Footer Placeholder 7">
            <a:extLst>
              <a:ext uri="{FF2B5EF4-FFF2-40B4-BE49-F238E27FC236}">
                <a16:creationId xmlns:a16="http://schemas.microsoft.com/office/drawing/2014/main" id="{09CA6BD2-69E1-4535-87FC-C5B0060CA36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C2809E5-B199-46AB-9842-EF402F667E41}"/>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3444947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4F3FB-545C-4F7D-8569-3A398E773E8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B13F22D-3FA0-4F9C-B686-EBB45C06031D}"/>
              </a:ext>
            </a:extLst>
          </p:cNvPr>
          <p:cNvSpPr>
            <a:spLocks noGrp="1"/>
          </p:cNvSpPr>
          <p:nvPr>
            <p:ph type="dt" sz="half" idx="10"/>
          </p:nvPr>
        </p:nvSpPr>
        <p:spPr/>
        <p:txBody>
          <a:bodyPr/>
          <a:lstStyle/>
          <a:p>
            <a:fld id="{F394927A-49B9-4694-BD14-82D15461011D}" type="datetimeFigureOut">
              <a:rPr lang="en-GB" smtClean="0"/>
              <a:t>08/02/2023</a:t>
            </a:fld>
            <a:endParaRPr lang="en-GB"/>
          </a:p>
        </p:txBody>
      </p:sp>
      <p:sp>
        <p:nvSpPr>
          <p:cNvPr id="4" name="Footer Placeholder 3">
            <a:extLst>
              <a:ext uri="{FF2B5EF4-FFF2-40B4-BE49-F238E27FC236}">
                <a16:creationId xmlns:a16="http://schemas.microsoft.com/office/drawing/2014/main" id="{A990ABC8-6BAC-470D-887B-10038163118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3C8DB67-CBFB-4783-8B2E-059E06EFE2AD}"/>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423055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D9C9A8-3F58-4BDB-9FE4-D02E4943743D}"/>
              </a:ext>
            </a:extLst>
          </p:cNvPr>
          <p:cNvSpPr>
            <a:spLocks noGrp="1"/>
          </p:cNvSpPr>
          <p:nvPr>
            <p:ph type="dt" sz="half" idx="10"/>
          </p:nvPr>
        </p:nvSpPr>
        <p:spPr/>
        <p:txBody>
          <a:bodyPr/>
          <a:lstStyle/>
          <a:p>
            <a:fld id="{F394927A-49B9-4694-BD14-82D15461011D}" type="datetimeFigureOut">
              <a:rPr lang="en-GB" smtClean="0"/>
              <a:t>08/02/2023</a:t>
            </a:fld>
            <a:endParaRPr lang="en-GB"/>
          </a:p>
        </p:txBody>
      </p:sp>
      <p:sp>
        <p:nvSpPr>
          <p:cNvPr id="3" name="Footer Placeholder 2">
            <a:extLst>
              <a:ext uri="{FF2B5EF4-FFF2-40B4-BE49-F238E27FC236}">
                <a16:creationId xmlns:a16="http://schemas.microsoft.com/office/drawing/2014/main" id="{7013BE7D-2E0B-4AEC-B70D-3ED1385ED38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33296AC-0186-49F7-B116-0D6B813FDF57}"/>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3567871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56906-2AC9-4311-8D95-2D01A5B66F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154D86F-EBB9-4F59-9CBF-3B624D5DE2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C9B732D-7E89-494B-9ED5-34124E2C1E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5A9ED4-9103-445A-B62F-E40A4D3B629B}"/>
              </a:ext>
            </a:extLst>
          </p:cNvPr>
          <p:cNvSpPr>
            <a:spLocks noGrp="1"/>
          </p:cNvSpPr>
          <p:nvPr>
            <p:ph type="dt" sz="half" idx="10"/>
          </p:nvPr>
        </p:nvSpPr>
        <p:spPr/>
        <p:txBody>
          <a:bodyPr/>
          <a:lstStyle/>
          <a:p>
            <a:fld id="{F394927A-49B9-4694-BD14-82D15461011D}" type="datetimeFigureOut">
              <a:rPr lang="en-GB" smtClean="0"/>
              <a:t>08/02/2023</a:t>
            </a:fld>
            <a:endParaRPr lang="en-GB"/>
          </a:p>
        </p:txBody>
      </p:sp>
      <p:sp>
        <p:nvSpPr>
          <p:cNvPr id="6" name="Footer Placeholder 5">
            <a:extLst>
              <a:ext uri="{FF2B5EF4-FFF2-40B4-BE49-F238E27FC236}">
                <a16:creationId xmlns:a16="http://schemas.microsoft.com/office/drawing/2014/main" id="{EF3ED427-E8CF-4FA5-800D-9D3D0ABB246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A52FE80-10B0-44EC-AA61-D22BFAACA58D}"/>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2657566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9F3AC-1EF9-4A04-9357-F163A5138B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3A52682-1081-4A3C-9AE7-8B612E2CAC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96C91EC-7F70-4D4D-B09E-FFE0C5872B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863DF9-5F6B-49EC-A94B-139B274B5A1B}"/>
              </a:ext>
            </a:extLst>
          </p:cNvPr>
          <p:cNvSpPr>
            <a:spLocks noGrp="1"/>
          </p:cNvSpPr>
          <p:nvPr>
            <p:ph type="dt" sz="half" idx="10"/>
          </p:nvPr>
        </p:nvSpPr>
        <p:spPr/>
        <p:txBody>
          <a:bodyPr/>
          <a:lstStyle/>
          <a:p>
            <a:fld id="{F394927A-49B9-4694-BD14-82D15461011D}" type="datetimeFigureOut">
              <a:rPr lang="en-GB" smtClean="0"/>
              <a:t>08/02/2023</a:t>
            </a:fld>
            <a:endParaRPr lang="en-GB"/>
          </a:p>
        </p:txBody>
      </p:sp>
      <p:sp>
        <p:nvSpPr>
          <p:cNvPr id="6" name="Footer Placeholder 5">
            <a:extLst>
              <a:ext uri="{FF2B5EF4-FFF2-40B4-BE49-F238E27FC236}">
                <a16:creationId xmlns:a16="http://schemas.microsoft.com/office/drawing/2014/main" id="{92F78016-298F-48F8-AA16-6DA387A1605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9A1617A-4F90-415C-84CE-3772CA290B0C}"/>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1850468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8A066B-5312-4EFD-A9D9-B25C75B095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01661DB-1CD9-445B-8DC2-2D8CA82336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9B2774-F976-48CE-A7E3-25E9CD6562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94927A-49B9-4694-BD14-82D15461011D}" type="datetimeFigureOut">
              <a:rPr lang="en-GB" smtClean="0"/>
              <a:t>08/02/2023</a:t>
            </a:fld>
            <a:endParaRPr lang="en-GB"/>
          </a:p>
        </p:txBody>
      </p:sp>
      <p:sp>
        <p:nvSpPr>
          <p:cNvPr id="5" name="Footer Placeholder 4">
            <a:extLst>
              <a:ext uri="{FF2B5EF4-FFF2-40B4-BE49-F238E27FC236}">
                <a16:creationId xmlns:a16="http://schemas.microsoft.com/office/drawing/2014/main" id="{D36E0079-9EE2-4463-95EC-5664337518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8FB3B9C-5BBA-45DF-A188-6F95B427AF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8EF717-3A49-4250-BB88-67D01E73A6DD}" type="slidenum">
              <a:rPr lang="en-GB" smtClean="0"/>
              <a:t>‹#›</a:t>
            </a:fld>
            <a:endParaRPr lang="en-GB"/>
          </a:p>
        </p:txBody>
      </p:sp>
    </p:spTree>
    <p:extLst>
      <p:ext uri="{BB962C8B-B14F-4D97-AF65-F5344CB8AC3E}">
        <p14:creationId xmlns:p14="http://schemas.microsoft.com/office/powerpoint/2010/main" val="2336865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audio" Target="../media/audio14.wav"/><Relationship Id="rId3" Type="http://schemas.openxmlformats.org/officeDocument/2006/relationships/audio" Target="../media/audio13.wav"/><Relationship Id="rId7" Type="http://schemas.openxmlformats.org/officeDocument/2006/relationships/image" Target="../media/image2.gif"/><Relationship Id="rId12"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5.gif"/><Relationship Id="rId11" Type="http://schemas.openxmlformats.org/officeDocument/2006/relationships/image" Target="../media/image27.png"/><Relationship Id="rId5" Type="http://schemas.openxmlformats.org/officeDocument/2006/relationships/audio" Target="../media/audio19.wav"/><Relationship Id="rId10" Type="http://schemas.openxmlformats.org/officeDocument/2006/relationships/image" Target="../media/image39.png"/><Relationship Id="rId4" Type="http://schemas.openxmlformats.org/officeDocument/2006/relationships/image" Target="../media/image13.png"/><Relationship Id="rId9" Type="http://schemas.openxmlformats.org/officeDocument/2006/relationships/image" Target="../media/image16.svg"/><Relationship Id="rId14" Type="http://schemas.openxmlformats.org/officeDocument/2006/relationships/audio" Target="../media/audio15.wav"/></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audio" Target="../media/audio14.wav"/><Relationship Id="rId3" Type="http://schemas.openxmlformats.org/officeDocument/2006/relationships/audio" Target="../media/audio13.wav"/><Relationship Id="rId7" Type="http://schemas.openxmlformats.org/officeDocument/2006/relationships/image" Target="../media/image2.gif"/><Relationship Id="rId12"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5.gif"/><Relationship Id="rId11" Type="http://schemas.openxmlformats.org/officeDocument/2006/relationships/image" Target="../media/image26.png"/><Relationship Id="rId5" Type="http://schemas.openxmlformats.org/officeDocument/2006/relationships/audio" Target="../media/audio20.wav"/><Relationship Id="rId10" Type="http://schemas.openxmlformats.org/officeDocument/2006/relationships/image" Target="../media/image27.png"/><Relationship Id="rId4" Type="http://schemas.openxmlformats.org/officeDocument/2006/relationships/image" Target="../media/image13.png"/><Relationship Id="rId9" Type="http://schemas.openxmlformats.org/officeDocument/2006/relationships/image" Target="../media/image16.svg"/><Relationship Id="rId14" Type="http://schemas.openxmlformats.org/officeDocument/2006/relationships/audio" Target="../media/audio15.wav"/></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audio" Target="../media/audio14.wav"/><Relationship Id="rId3" Type="http://schemas.openxmlformats.org/officeDocument/2006/relationships/audio" Target="../media/audio13.wav"/><Relationship Id="rId7" Type="http://schemas.openxmlformats.org/officeDocument/2006/relationships/image" Target="../media/image2.gif"/><Relationship Id="rId12"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5.gif"/><Relationship Id="rId11" Type="http://schemas.openxmlformats.org/officeDocument/2006/relationships/image" Target="../media/image37.png"/><Relationship Id="rId5" Type="http://schemas.openxmlformats.org/officeDocument/2006/relationships/audio" Target="../media/audio21.wav"/><Relationship Id="rId10" Type="http://schemas.openxmlformats.org/officeDocument/2006/relationships/image" Target="../media/image27.png"/><Relationship Id="rId4" Type="http://schemas.openxmlformats.org/officeDocument/2006/relationships/image" Target="../media/image13.png"/><Relationship Id="rId9" Type="http://schemas.openxmlformats.org/officeDocument/2006/relationships/image" Target="../media/image16.svg"/><Relationship Id="rId14" Type="http://schemas.openxmlformats.org/officeDocument/2006/relationships/audio" Target="../media/audio15.wav"/></Relationships>
</file>

<file path=ppt/slides/_rels/slide13.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40.png"/><Relationship Id="rId7"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audio" Target="../media/audio22.wav"/><Relationship Id="rId5" Type="http://schemas.openxmlformats.org/officeDocument/2006/relationships/image" Target="../media/image41.png"/><Relationship Id="rId4" Type="http://schemas.microsoft.com/office/2007/relationships/hdphoto" Target="../media/hdphoto1.wdp"/><Relationship Id="rId9" Type="http://schemas.openxmlformats.org/officeDocument/2006/relationships/audio" Target="../media/audio23.wav"/></Relationships>
</file>

<file path=ppt/slides/_rels/slide1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40.png"/><Relationship Id="rId7"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audio" Target="../media/audio24.wav"/><Relationship Id="rId5" Type="http://schemas.openxmlformats.org/officeDocument/2006/relationships/image" Target="../media/image41.png"/><Relationship Id="rId4" Type="http://schemas.microsoft.com/office/2007/relationships/hdphoto" Target="../media/hdphoto1.wdp"/><Relationship Id="rId9" Type="http://schemas.openxmlformats.org/officeDocument/2006/relationships/audio" Target="../media/audio23.wav"/></Relationships>
</file>

<file path=ppt/slides/_rels/slide15.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40.png"/><Relationship Id="rId7"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audio" Target="../media/audio25.wav"/><Relationship Id="rId5" Type="http://schemas.openxmlformats.org/officeDocument/2006/relationships/image" Target="../media/image41.png"/><Relationship Id="rId4" Type="http://schemas.microsoft.com/office/2007/relationships/hdphoto" Target="../media/hdphoto1.wdp"/><Relationship Id="rId9" Type="http://schemas.openxmlformats.org/officeDocument/2006/relationships/audio" Target="../media/audio23.wav"/></Relationships>
</file>

<file path=ppt/slides/_rels/slide16.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40.png"/><Relationship Id="rId7"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audio" Target="../media/audio26.wav"/><Relationship Id="rId5" Type="http://schemas.openxmlformats.org/officeDocument/2006/relationships/image" Target="../media/image41.png"/><Relationship Id="rId4" Type="http://schemas.microsoft.com/office/2007/relationships/hdphoto" Target="../media/hdphoto1.wdp"/><Relationship Id="rId9" Type="http://schemas.openxmlformats.org/officeDocument/2006/relationships/audio" Target="../media/audio23.wav"/></Relationships>
</file>

<file path=ppt/slides/_rels/slide17.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40.png"/><Relationship Id="rId7"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audio" Target="../media/audio27.wav"/><Relationship Id="rId5" Type="http://schemas.openxmlformats.org/officeDocument/2006/relationships/image" Target="../media/image41.png"/><Relationship Id="rId4" Type="http://schemas.microsoft.com/office/2007/relationships/hdphoto" Target="../media/hdphoto1.wdp"/><Relationship Id="rId9" Type="http://schemas.openxmlformats.org/officeDocument/2006/relationships/audio" Target="../media/audio23.wav"/></Relationships>
</file>

<file path=ppt/slides/_rels/slide18.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40.png"/><Relationship Id="rId7"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audio" Target="../media/audio28.wav"/><Relationship Id="rId5" Type="http://schemas.openxmlformats.org/officeDocument/2006/relationships/image" Target="../media/image41.png"/><Relationship Id="rId4" Type="http://schemas.microsoft.com/office/2007/relationships/hdphoto" Target="../media/hdphoto1.wdp"/><Relationship Id="rId9" Type="http://schemas.openxmlformats.org/officeDocument/2006/relationships/audio" Target="../media/audio23.wav"/></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gif"/><Relationship Id="rId7"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6.gif"/><Relationship Id="rId11" Type="http://schemas.openxmlformats.org/officeDocument/2006/relationships/image" Target="../media/image10.png"/><Relationship Id="rId5" Type="http://schemas.openxmlformats.org/officeDocument/2006/relationships/image" Target="../media/image5.gif"/><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audio" Target="../media/audio2.wav"/></Relationships>
</file>

<file path=ppt/slides/_rels/slide4.xml.rels><?xml version="1.0" encoding="UTF-8" standalone="yes"?>
<Relationships xmlns="http://schemas.openxmlformats.org/package/2006/relationships"><Relationship Id="rId8" Type="http://schemas.openxmlformats.org/officeDocument/2006/relationships/audio" Target="../media/audio7.wav"/><Relationship Id="rId13"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audio" Target="../media/audio6.wav"/><Relationship Id="rId12" Type="http://schemas.openxmlformats.org/officeDocument/2006/relationships/audio" Target="../media/audio8.wav"/><Relationship Id="rId2" Type="http://schemas.openxmlformats.org/officeDocument/2006/relationships/notesSlide" Target="../notesSlides/notesSlide3.xml"/><Relationship Id="rId16" Type="http://schemas.openxmlformats.org/officeDocument/2006/relationships/image" Target="../media/image20.png"/><Relationship Id="rId1" Type="http://schemas.openxmlformats.org/officeDocument/2006/relationships/slideLayout" Target="../slideLayouts/slideLayout6.xml"/><Relationship Id="rId6" Type="http://schemas.openxmlformats.org/officeDocument/2006/relationships/audio" Target="../media/audio5.wav"/><Relationship Id="rId11" Type="http://schemas.openxmlformats.org/officeDocument/2006/relationships/image" Target="../media/image16.svg"/><Relationship Id="rId5" Type="http://schemas.openxmlformats.org/officeDocument/2006/relationships/audio" Target="../media/audio4.wav"/><Relationship Id="rId15" Type="http://schemas.openxmlformats.org/officeDocument/2006/relationships/image" Target="../media/image19.png"/><Relationship Id="rId10" Type="http://schemas.openxmlformats.org/officeDocument/2006/relationships/image" Target="../media/image15.png"/><Relationship Id="rId4" Type="http://schemas.openxmlformats.org/officeDocument/2006/relationships/audio" Target="../media/audio3.wav"/><Relationship Id="rId9" Type="http://schemas.openxmlformats.org/officeDocument/2006/relationships/image" Target="../media/image14.png"/><Relationship Id="rId14"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21.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audio" Target="../media/audio9.wav"/><Relationship Id="rId9"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audio" Target="../media/audio10.wav"/><Relationship Id="rId7"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31.png"/><Relationship Id="rId5" Type="http://schemas.openxmlformats.org/officeDocument/2006/relationships/audio" Target="../media/audio12.wav"/><Relationship Id="rId4" Type="http://schemas.openxmlformats.org/officeDocument/2006/relationships/audio" Target="../media/audio11.wav"/></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35.png"/><Relationship Id="rId3" Type="http://schemas.openxmlformats.org/officeDocument/2006/relationships/audio" Target="../media/audio13.wav"/><Relationship Id="rId7" Type="http://schemas.openxmlformats.org/officeDocument/2006/relationships/image" Target="../media/image33.png"/><Relationship Id="rId12"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gif"/><Relationship Id="rId11" Type="http://schemas.openxmlformats.org/officeDocument/2006/relationships/audio" Target="../media/audio15.wav"/><Relationship Id="rId5" Type="http://schemas.openxmlformats.org/officeDocument/2006/relationships/image" Target="../media/image5.gif"/><Relationship Id="rId10" Type="http://schemas.openxmlformats.org/officeDocument/2006/relationships/audio" Target="../media/audio14.wav"/><Relationship Id="rId4" Type="http://schemas.openxmlformats.org/officeDocument/2006/relationships/image" Target="../media/image13.png"/><Relationship Id="rId9" Type="http://schemas.openxmlformats.org/officeDocument/2006/relationships/image" Target="../media/image16.svg"/><Relationship Id="rId14" Type="http://schemas.openxmlformats.org/officeDocument/2006/relationships/audio" Target="../media/audio16.wav"/></Relationships>
</file>

<file path=ppt/slides/_rels/slide8.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audio" Target="../media/audio14.wav"/><Relationship Id="rId3" Type="http://schemas.openxmlformats.org/officeDocument/2006/relationships/audio" Target="../media/audio13.wav"/><Relationship Id="rId7" Type="http://schemas.openxmlformats.org/officeDocument/2006/relationships/image" Target="../media/image2.gif"/><Relationship Id="rId12"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5.gif"/><Relationship Id="rId11" Type="http://schemas.openxmlformats.org/officeDocument/2006/relationships/image" Target="../media/image36.png"/><Relationship Id="rId5" Type="http://schemas.openxmlformats.org/officeDocument/2006/relationships/audio" Target="../media/audio17.wav"/><Relationship Id="rId10" Type="http://schemas.openxmlformats.org/officeDocument/2006/relationships/image" Target="../media/image16.svg"/><Relationship Id="rId4" Type="http://schemas.openxmlformats.org/officeDocument/2006/relationships/image" Target="../media/image13.png"/><Relationship Id="rId9" Type="http://schemas.openxmlformats.org/officeDocument/2006/relationships/image" Target="../media/image15.png"/><Relationship Id="rId14" Type="http://schemas.openxmlformats.org/officeDocument/2006/relationships/audio" Target="../media/audio15.wav"/></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audio" Target="../media/audio14.wav"/><Relationship Id="rId3" Type="http://schemas.openxmlformats.org/officeDocument/2006/relationships/audio" Target="../media/audio13.wav"/><Relationship Id="rId7" Type="http://schemas.openxmlformats.org/officeDocument/2006/relationships/image" Target="../media/image2.gif"/><Relationship Id="rId12"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5.gif"/><Relationship Id="rId11" Type="http://schemas.openxmlformats.org/officeDocument/2006/relationships/image" Target="../media/image29.png"/><Relationship Id="rId5" Type="http://schemas.openxmlformats.org/officeDocument/2006/relationships/audio" Target="../media/audio18.wav"/><Relationship Id="rId10" Type="http://schemas.openxmlformats.org/officeDocument/2006/relationships/image" Target="../media/image38.png"/><Relationship Id="rId4" Type="http://schemas.openxmlformats.org/officeDocument/2006/relationships/image" Target="../media/image13.png"/><Relationship Id="rId9" Type="http://schemas.openxmlformats.org/officeDocument/2006/relationships/image" Target="../media/image16.svg"/><Relationship Id="rId14" Type="http://schemas.openxmlformats.org/officeDocument/2006/relationships/audio" Target="../media/audio15.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FA4F1-87DE-4B3C-9C9B-D27F7050A819}"/>
              </a:ext>
            </a:extLst>
          </p:cNvPr>
          <p:cNvSpPr>
            <a:spLocks noGrp="1"/>
          </p:cNvSpPr>
          <p:nvPr>
            <p:ph type="title"/>
          </p:nvPr>
        </p:nvSpPr>
        <p:spPr>
          <a:xfrm>
            <a:off x="838198" y="306131"/>
            <a:ext cx="10515600" cy="1325563"/>
          </a:xfrm>
        </p:spPr>
        <p:txBody>
          <a:bodyPr>
            <a:normAutofit/>
          </a:bodyPr>
          <a:lstStyle/>
          <a:p>
            <a:r>
              <a:rPr lang="en-GB" sz="4000" b="1" dirty="0" err="1">
                <a:solidFill>
                  <a:srgbClr val="002060"/>
                </a:solidFill>
                <a:latin typeface="Segoe Print" panose="02000600000000000000" pitchFamily="2" charset="0"/>
              </a:rPr>
              <a:t>español</a:t>
            </a:r>
            <a:r>
              <a:rPr lang="en-GB" sz="4000" dirty="0">
                <a:solidFill>
                  <a:srgbClr val="002060"/>
                </a:solidFill>
                <a:latin typeface="Segoe Print" panose="02000600000000000000" pitchFamily="2" charset="0"/>
              </a:rPr>
              <a:t>, con </a:t>
            </a:r>
            <a:r>
              <a:rPr lang="en-GB" sz="4000" dirty="0" err="1">
                <a:solidFill>
                  <a:srgbClr val="002060"/>
                </a:solidFill>
                <a:latin typeface="Segoe Print" panose="02000600000000000000" pitchFamily="2" charset="0"/>
              </a:rPr>
              <a:t>Quique</a:t>
            </a:r>
            <a:endParaRPr lang="en-GB" sz="4000" dirty="0">
              <a:solidFill>
                <a:srgbClr val="002060"/>
              </a:solidFill>
              <a:latin typeface="Segoe Print" panose="02000600000000000000" pitchFamily="2" charset="0"/>
            </a:endParaRPr>
          </a:p>
        </p:txBody>
      </p:sp>
      <p:pic>
        <p:nvPicPr>
          <p:cNvPr id="5" name="Picture 4">
            <a:extLst>
              <a:ext uri="{FF2B5EF4-FFF2-40B4-BE49-F238E27FC236}">
                <a16:creationId xmlns:a16="http://schemas.microsoft.com/office/drawing/2014/main" id="{CE71EDF5-25CC-431F-AC78-F4B496CCE432}"/>
              </a:ext>
            </a:extLst>
          </p:cNvPr>
          <p:cNvPicPr>
            <a:picLocks noChangeAspect="1"/>
          </p:cNvPicPr>
          <p:nvPr/>
        </p:nvPicPr>
        <p:blipFill>
          <a:blip r:embed="rId2"/>
          <a:stretch>
            <a:fillRect/>
          </a:stretch>
        </p:blipFill>
        <p:spPr>
          <a:xfrm>
            <a:off x="5557520" y="840137"/>
            <a:ext cx="6454748" cy="5534750"/>
          </a:xfrm>
          <a:prstGeom prst="rect">
            <a:avLst/>
          </a:prstGeom>
        </p:spPr>
      </p:pic>
      <p:sp>
        <p:nvSpPr>
          <p:cNvPr id="7" name="Google Shape;167;p2">
            <a:extLst>
              <a:ext uri="{FF2B5EF4-FFF2-40B4-BE49-F238E27FC236}">
                <a16:creationId xmlns:a16="http://schemas.microsoft.com/office/drawing/2014/main" id="{F80D9B88-B2CA-4E92-9EFE-41298FDBCBB9}"/>
              </a:ext>
            </a:extLst>
          </p:cNvPr>
          <p:cNvSpPr/>
          <p:nvPr/>
        </p:nvSpPr>
        <p:spPr>
          <a:xfrm>
            <a:off x="241159" y="718439"/>
            <a:ext cx="521370" cy="478471"/>
          </a:xfrm>
          <a:prstGeom prst="roundRect">
            <a:avLst>
              <a:gd name="adj" fmla="val 16667"/>
            </a:avLst>
          </a:prstGeom>
          <a:solidFill>
            <a:srgbClr val="FADD2E"/>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12" name="Picture 11" descr="A picture containing text, toy, doll&#10;&#10;Description automatically generated">
            <a:extLst>
              <a:ext uri="{FF2B5EF4-FFF2-40B4-BE49-F238E27FC236}">
                <a16:creationId xmlns:a16="http://schemas.microsoft.com/office/drawing/2014/main" id="{225A8E78-5186-4A2D-99DA-2FE345788DAA}"/>
              </a:ext>
            </a:extLst>
          </p:cNvPr>
          <p:cNvPicPr>
            <a:picLocks noChangeAspect="1"/>
          </p:cNvPicPr>
          <p:nvPr/>
        </p:nvPicPr>
        <p:blipFill>
          <a:blip r:embed="rId3"/>
          <a:stretch>
            <a:fillRect/>
          </a:stretch>
        </p:blipFill>
        <p:spPr>
          <a:xfrm>
            <a:off x="653021" y="2724682"/>
            <a:ext cx="2527059" cy="4106473"/>
          </a:xfrm>
          <a:prstGeom prst="rect">
            <a:avLst/>
          </a:prstGeom>
        </p:spPr>
      </p:pic>
    </p:spTree>
    <p:extLst>
      <p:ext uri="{BB962C8B-B14F-4D97-AF65-F5344CB8AC3E}">
        <p14:creationId xmlns:p14="http://schemas.microsoft.com/office/powerpoint/2010/main" val="1958343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EE67329-1CB2-401E-B610-129AB127E461}"/>
              </a:ext>
            </a:extLst>
          </p:cNvPr>
          <p:cNvSpPr txBox="1"/>
          <p:nvPr/>
        </p:nvSpPr>
        <p:spPr>
          <a:xfrm>
            <a:off x="1590284" y="5813176"/>
            <a:ext cx="191590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2060"/>
                </a:solidFill>
                <a:effectLst/>
                <a:uLnTx/>
                <a:uFillTx/>
                <a:latin typeface="Calibri" panose="020F0502020204030204"/>
                <a:ea typeface="+mn-ea"/>
                <a:cs typeface="+mn-cs"/>
              </a:rPr>
              <a:t>_______________</a:t>
            </a:r>
          </a:p>
        </p:txBody>
      </p:sp>
      <p:pic>
        <p:nvPicPr>
          <p:cNvPr id="7" name="Google Shape;221;p10">
            <a:extLst>
              <a:ext uri="{FF2B5EF4-FFF2-40B4-BE49-F238E27FC236}">
                <a16:creationId xmlns:a16="http://schemas.microsoft.com/office/drawing/2014/main" id="{5977E0DB-6879-41DA-899B-C5CCFDAE5380}"/>
              </a:ext>
            </a:extLst>
          </p:cNvPr>
          <p:cNvPicPr preferRelativeResize="0"/>
          <p:nvPr/>
        </p:nvPicPr>
        <p:blipFill rotWithShape="1">
          <a:blip r:embed="rId4">
            <a:alphaModFix/>
          </a:blip>
          <a:srcRect/>
          <a:stretch/>
        </p:blipFill>
        <p:spPr>
          <a:xfrm>
            <a:off x="10804611" y="-171450"/>
            <a:ext cx="1166103" cy="1183191"/>
          </a:xfrm>
          <a:prstGeom prst="rect">
            <a:avLst/>
          </a:prstGeom>
          <a:noFill/>
          <a:ln>
            <a:noFill/>
          </a:ln>
        </p:spPr>
      </p:pic>
      <p:sp>
        <p:nvSpPr>
          <p:cNvPr id="2" name="Title 1">
            <a:extLst>
              <a:ext uri="{FF2B5EF4-FFF2-40B4-BE49-F238E27FC236}">
                <a16:creationId xmlns:a16="http://schemas.microsoft.com/office/drawing/2014/main" id="{39D04D7D-9677-4366-B0D2-1EE33B7FE861}"/>
              </a:ext>
            </a:extLst>
          </p:cNvPr>
          <p:cNvSpPr>
            <a:spLocks noGrp="1"/>
          </p:cNvSpPr>
          <p:nvPr>
            <p:ph type="title"/>
          </p:nvPr>
        </p:nvSpPr>
        <p:spPr>
          <a:xfrm>
            <a:off x="10687983" y="882291"/>
            <a:ext cx="1399358" cy="400110"/>
          </a:xfrm>
          <a:solidFill>
            <a:srgbClr val="68D5C8"/>
          </a:solidFill>
        </p:spPr>
        <p:txBody>
          <a:bodyPr>
            <a:normAutofit/>
          </a:bodyPr>
          <a:lstStyle/>
          <a:p>
            <a:pPr algn="ctr"/>
            <a:r>
              <a:rPr lang="en-GB" sz="2000" b="1" dirty="0" err="1">
                <a:solidFill>
                  <a:schemeClr val="bg1"/>
                </a:solidFill>
                <a:latin typeface="Century Gothic" panose="020B0502020202020204" pitchFamily="34" charset="0"/>
              </a:rPr>
              <a:t>escuchar</a:t>
            </a:r>
            <a:endParaRPr lang="en-GB" sz="2000" b="1" dirty="0">
              <a:solidFill>
                <a:schemeClr val="bg1"/>
              </a:solidFill>
              <a:latin typeface="Century Gothic" panose="020B0502020202020204" pitchFamily="34" charset="0"/>
            </a:endParaRPr>
          </a:p>
        </p:txBody>
      </p:sp>
      <p:sp>
        <p:nvSpPr>
          <p:cNvPr id="57" name="Rectangle 56">
            <a:hlinkClick r:id="" action="ppaction://noaction">
              <a:snd r:embed="rId5" name="9_7.wav"/>
            </a:hlinkClick>
            <a:extLst>
              <a:ext uri="{FF2B5EF4-FFF2-40B4-BE49-F238E27FC236}">
                <a16:creationId xmlns:a16="http://schemas.microsoft.com/office/drawing/2014/main" id="{889BE531-1EB1-435B-9F05-EF6BE30B3721}"/>
              </a:ext>
            </a:extLst>
          </p:cNvPr>
          <p:cNvSpPr/>
          <p:nvPr/>
        </p:nvSpPr>
        <p:spPr>
          <a:xfrm>
            <a:off x="576114" y="2930794"/>
            <a:ext cx="489656" cy="523220"/>
          </a:xfrm>
          <a:prstGeom prst="rect">
            <a:avLst/>
          </a:prstGeom>
          <a:solidFill>
            <a:srgbClr val="C5F5E8"/>
          </a:solidFill>
          <a:ln w="19050">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3</a:t>
            </a:r>
          </a:p>
        </p:txBody>
      </p:sp>
      <p:pic>
        <p:nvPicPr>
          <p:cNvPr id="60" name="Picture 59" descr="A picture containing text, toy, doll, vector graphics&#10;&#10;Description automatically generated">
            <a:extLst>
              <a:ext uri="{FF2B5EF4-FFF2-40B4-BE49-F238E27FC236}">
                <a16:creationId xmlns:a16="http://schemas.microsoft.com/office/drawing/2014/main" id="{47972D7C-E70B-4921-9EE8-370405AF3B6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8043058" y="2458162"/>
            <a:ext cx="808161" cy="1535160"/>
          </a:xfrm>
          <a:prstGeom prst="rect">
            <a:avLst/>
          </a:prstGeom>
        </p:spPr>
      </p:pic>
      <p:sp>
        <p:nvSpPr>
          <p:cNvPr id="4" name="TextBox 3">
            <a:extLst>
              <a:ext uri="{FF2B5EF4-FFF2-40B4-BE49-F238E27FC236}">
                <a16:creationId xmlns:a16="http://schemas.microsoft.com/office/drawing/2014/main" id="{44CCD6CB-5E40-4356-B62F-0ED41BAF50BA}"/>
              </a:ext>
            </a:extLst>
          </p:cNvPr>
          <p:cNvSpPr txBox="1"/>
          <p:nvPr/>
        </p:nvSpPr>
        <p:spPr>
          <a:xfrm>
            <a:off x="7322260" y="2705016"/>
            <a:ext cx="45719"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srgbClr val="002060"/>
                </a:solidFill>
                <a:effectLst/>
                <a:uLnTx/>
                <a:uFillTx/>
                <a:latin typeface="Calibri" panose="020F0502020204030204"/>
                <a:ea typeface="+mn-ea"/>
                <a:cs typeface="+mn-cs"/>
                <a:sym typeface="Wingdings" panose="05000000000000000000" pitchFamily="2" charset="2"/>
              </a:rPr>
              <a:t> </a:t>
            </a:r>
            <a:endParaRPr kumimoji="0" lang="en-GB" sz="44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pic>
        <p:nvPicPr>
          <p:cNvPr id="62" name="Picture 61" descr="A picture containing text, toy, doll&#10;&#10;Description automatically generated">
            <a:extLst>
              <a:ext uri="{FF2B5EF4-FFF2-40B4-BE49-F238E27FC236}">
                <a16:creationId xmlns:a16="http://schemas.microsoft.com/office/drawing/2014/main" id="{3F6D5611-520F-4924-9677-9AE7BF7BC5E8}"/>
              </a:ext>
            </a:extLst>
          </p:cNvPr>
          <p:cNvPicPr>
            <a:picLocks noChangeAspect="1"/>
          </p:cNvPicPr>
          <p:nvPr/>
        </p:nvPicPr>
        <p:blipFill>
          <a:blip r:embed="rId7"/>
          <a:stretch>
            <a:fillRect/>
          </a:stretch>
        </p:blipFill>
        <p:spPr>
          <a:xfrm>
            <a:off x="2600286" y="2367551"/>
            <a:ext cx="978884" cy="1590687"/>
          </a:xfrm>
          <a:prstGeom prst="rect">
            <a:avLst/>
          </a:prstGeom>
        </p:spPr>
      </p:pic>
      <p:sp>
        <p:nvSpPr>
          <p:cNvPr id="63" name="Rectangle 62">
            <a:extLst>
              <a:ext uri="{FF2B5EF4-FFF2-40B4-BE49-F238E27FC236}">
                <a16:creationId xmlns:a16="http://schemas.microsoft.com/office/drawing/2014/main" id="{3486E835-FA49-4128-AD21-F045CA74B33D}"/>
              </a:ext>
            </a:extLst>
          </p:cNvPr>
          <p:cNvSpPr/>
          <p:nvPr/>
        </p:nvSpPr>
        <p:spPr>
          <a:xfrm>
            <a:off x="1946145" y="2814540"/>
            <a:ext cx="753604" cy="101566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6000" b="1" i="0" u="none" strike="noStrike" kern="1200" cap="none" spc="-1" normalizeH="0" baseline="0" noProof="0" dirty="0">
                <a:ln>
                  <a:noFill/>
                </a:ln>
                <a:solidFill>
                  <a:srgbClr val="68D5C8"/>
                </a:solidFill>
                <a:effectLst/>
                <a:uLnTx/>
                <a:uFillTx/>
                <a:latin typeface="Century Gothic" panose="020B0502020202020204" pitchFamily="34" charset="0"/>
                <a:ea typeface="+mn-ea"/>
                <a:cs typeface="+mn-cs"/>
              </a:rPr>
              <a:t>A</a:t>
            </a:r>
            <a:endParaRPr kumimoji="0" lang="en-GB" sz="4400" b="0" i="0" u="none" strike="noStrike" kern="1200" cap="none" spc="0" normalizeH="0" baseline="0" noProof="0" dirty="0">
              <a:ln>
                <a:noFill/>
              </a:ln>
              <a:solidFill>
                <a:srgbClr val="68D5C8"/>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E31635FD-E0F8-4835-90A7-369E9AC41490}"/>
              </a:ext>
            </a:extLst>
          </p:cNvPr>
          <p:cNvSpPr txBox="1"/>
          <p:nvPr/>
        </p:nvSpPr>
        <p:spPr>
          <a:xfrm>
            <a:off x="2855569" y="2425162"/>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6" name="Rectangle 65">
            <a:extLst>
              <a:ext uri="{FF2B5EF4-FFF2-40B4-BE49-F238E27FC236}">
                <a16:creationId xmlns:a16="http://schemas.microsoft.com/office/drawing/2014/main" id="{BE52378B-6AC7-4CF6-B787-59C3889B0544}"/>
              </a:ext>
            </a:extLst>
          </p:cNvPr>
          <p:cNvSpPr/>
          <p:nvPr/>
        </p:nvSpPr>
        <p:spPr>
          <a:xfrm>
            <a:off x="5768453" y="2851655"/>
            <a:ext cx="630173" cy="101566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6000" b="1" i="0" u="none" strike="noStrike" kern="1200" cap="none" spc="-1" normalizeH="0" baseline="0" noProof="0" dirty="0">
                <a:ln>
                  <a:noFill/>
                </a:ln>
                <a:solidFill>
                  <a:srgbClr val="68D5C8"/>
                </a:solidFill>
                <a:effectLst/>
                <a:uLnTx/>
                <a:uFillTx/>
                <a:latin typeface="Century Gothic" panose="020B0502020202020204" pitchFamily="34" charset="0"/>
                <a:ea typeface="+mn-ea"/>
                <a:cs typeface="+mn-cs"/>
              </a:rPr>
              <a:t>B</a:t>
            </a:r>
            <a:endParaRPr kumimoji="0" lang="en-GB" sz="4400" b="0" i="0" u="none" strike="noStrike" kern="1200" cap="none" spc="0" normalizeH="0" baseline="0" noProof="0" dirty="0">
              <a:ln>
                <a:noFill/>
              </a:ln>
              <a:solidFill>
                <a:srgbClr val="68D5C8"/>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233FE974-67C3-429C-A965-526A21C00507}"/>
              </a:ext>
            </a:extLst>
          </p:cNvPr>
          <p:cNvSpPr txBox="1"/>
          <p:nvPr/>
        </p:nvSpPr>
        <p:spPr>
          <a:xfrm>
            <a:off x="1936237" y="5681590"/>
            <a:ext cx="1202573"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92D050"/>
                </a:solidFill>
                <a:effectLst/>
                <a:uLnTx/>
                <a:uFillTx/>
                <a:latin typeface="Segoe Print" panose="02000600000000000000" pitchFamily="2" charset="0"/>
                <a:ea typeface="+mn-ea"/>
                <a:cs typeface="+mn-cs"/>
              </a:rPr>
              <a:t>Haces</a:t>
            </a:r>
          </a:p>
        </p:txBody>
      </p:sp>
      <p:sp>
        <p:nvSpPr>
          <p:cNvPr id="89" name="Rectangle: Rounded Corners 88">
            <a:extLst>
              <a:ext uri="{FF2B5EF4-FFF2-40B4-BE49-F238E27FC236}">
                <a16:creationId xmlns:a16="http://schemas.microsoft.com/office/drawing/2014/main" id="{300D0CC9-2D51-4E64-B6A6-1317797F7603}"/>
              </a:ext>
            </a:extLst>
          </p:cNvPr>
          <p:cNvSpPr/>
          <p:nvPr/>
        </p:nvSpPr>
        <p:spPr>
          <a:xfrm>
            <a:off x="9065713" y="5251222"/>
            <a:ext cx="2101397" cy="1493240"/>
          </a:xfrm>
          <a:prstGeom prst="round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Graphic 2" descr="Teacher">
            <a:extLst>
              <a:ext uri="{FF2B5EF4-FFF2-40B4-BE49-F238E27FC236}">
                <a16:creationId xmlns:a16="http://schemas.microsoft.com/office/drawing/2014/main" id="{6ED94DD7-5367-4BF7-EAB6-F114F8651D4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219" y="138256"/>
            <a:ext cx="914400" cy="914400"/>
          </a:xfrm>
          <a:prstGeom prst="rect">
            <a:avLst/>
          </a:prstGeom>
        </p:spPr>
      </p:pic>
      <p:pic>
        <p:nvPicPr>
          <p:cNvPr id="16" name="Picture 15" descr="A picture containing text, toy, doll&#10;&#10;Description automatically generated">
            <a:extLst>
              <a:ext uri="{FF2B5EF4-FFF2-40B4-BE49-F238E27FC236}">
                <a16:creationId xmlns:a16="http://schemas.microsoft.com/office/drawing/2014/main" id="{34B9C75F-CB93-77DE-424C-10AD6ECF60C8}"/>
              </a:ext>
            </a:extLst>
          </p:cNvPr>
          <p:cNvPicPr>
            <a:picLocks noChangeAspect="1"/>
          </p:cNvPicPr>
          <p:nvPr/>
        </p:nvPicPr>
        <p:blipFill>
          <a:blip r:embed="rId7"/>
          <a:stretch>
            <a:fillRect/>
          </a:stretch>
        </p:blipFill>
        <p:spPr>
          <a:xfrm>
            <a:off x="6404264" y="2397061"/>
            <a:ext cx="978884" cy="1590687"/>
          </a:xfrm>
          <a:prstGeom prst="rect">
            <a:avLst/>
          </a:prstGeom>
        </p:spPr>
      </p:pic>
      <p:sp>
        <p:nvSpPr>
          <p:cNvPr id="10" name="Rectangle: Rounded Corners 9">
            <a:extLst>
              <a:ext uri="{FF2B5EF4-FFF2-40B4-BE49-F238E27FC236}">
                <a16:creationId xmlns:a16="http://schemas.microsoft.com/office/drawing/2014/main" id="{FD04F141-5207-4088-9797-FDC829050D65}"/>
              </a:ext>
            </a:extLst>
          </p:cNvPr>
          <p:cNvSpPr/>
          <p:nvPr/>
        </p:nvSpPr>
        <p:spPr>
          <a:xfrm>
            <a:off x="5399544" y="2145011"/>
            <a:ext cx="3767316" cy="1847786"/>
          </a:xfrm>
          <a:prstGeom prst="round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170" name="Picture 2" descr="Tablero De Bornes, Lista">
            <a:extLst>
              <a:ext uri="{FF2B5EF4-FFF2-40B4-BE49-F238E27FC236}">
                <a16:creationId xmlns:a16="http://schemas.microsoft.com/office/drawing/2014/main" id="{D59DC083-0239-DD67-C815-0C6C669FCF9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182139" y="5486400"/>
            <a:ext cx="784204" cy="121748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Sandwich, Comida, Embutido, Bocadillo">
            <a:extLst>
              <a:ext uri="{FF2B5EF4-FFF2-40B4-BE49-F238E27FC236}">
                <a16:creationId xmlns:a16="http://schemas.microsoft.com/office/drawing/2014/main" id="{62F87619-144B-0896-7E1C-68BD46CB70E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46276" y="5615903"/>
            <a:ext cx="1309186" cy="65459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Gráficos vectoriales gratis de Email">
            <a:extLst>
              <a:ext uri="{FF2B5EF4-FFF2-40B4-BE49-F238E27FC236}">
                <a16:creationId xmlns:a16="http://schemas.microsoft.com/office/drawing/2014/main" id="{2D5CC309-4263-6297-AA98-D9ED43438F3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428745" y="5795201"/>
            <a:ext cx="634500" cy="387307"/>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12CE09AD-C58E-EB2F-93DD-E41D717CA060}"/>
              </a:ext>
            </a:extLst>
          </p:cNvPr>
          <p:cNvSpPr txBox="1"/>
          <p:nvPr/>
        </p:nvSpPr>
        <p:spPr>
          <a:xfrm>
            <a:off x="10171581" y="1776204"/>
            <a:ext cx="2020420" cy="369332"/>
          </a:xfrm>
          <a:prstGeom prst="rect">
            <a:avLst/>
          </a:prstGeom>
          <a:solidFill>
            <a:schemeClr val="accent6">
              <a:lumMod val="40000"/>
              <a:lumOff val="60000"/>
            </a:schemeClr>
          </a:solidFill>
        </p:spPr>
        <p:txBody>
          <a:bodyPr wrap="square">
            <a:spAutoFit/>
          </a:bodyPr>
          <a:lstStyle/>
          <a:p>
            <a:r>
              <a:rPr lang="en-GB" sz="1800" b="1" dirty="0">
                <a:solidFill>
                  <a:srgbClr val="002060"/>
                </a:solidFill>
                <a:latin typeface="Century Gothic"/>
                <a:ea typeface="Century Gothic"/>
                <a:cs typeface="Century Gothic"/>
                <a:sym typeface="Century Gothic"/>
              </a:rPr>
              <a:t>escribe = </a:t>
            </a:r>
            <a:r>
              <a:rPr lang="en-GB" sz="1800" dirty="0">
                <a:solidFill>
                  <a:srgbClr val="002060"/>
                </a:solidFill>
                <a:latin typeface="Century Gothic"/>
                <a:ea typeface="Century Gothic"/>
                <a:cs typeface="Century Gothic"/>
                <a:sym typeface="Century Gothic"/>
              </a:rPr>
              <a:t>write</a:t>
            </a:r>
            <a:endParaRPr lang="en-GB" dirty="0">
              <a:solidFill>
                <a:srgbClr val="002060"/>
              </a:solidFill>
            </a:endParaRPr>
          </a:p>
        </p:txBody>
      </p:sp>
      <p:sp>
        <p:nvSpPr>
          <p:cNvPr id="18" name="Rectangle 17">
            <a:extLst>
              <a:ext uri="{FF2B5EF4-FFF2-40B4-BE49-F238E27FC236}">
                <a16:creationId xmlns:a16="http://schemas.microsoft.com/office/drawing/2014/main" id="{A6FA5C91-327C-B3C8-1080-797C812461E4}"/>
              </a:ext>
            </a:extLst>
          </p:cNvPr>
          <p:cNvSpPr/>
          <p:nvPr/>
        </p:nvSpPr>
        <p:spPr>
          <a:xfrm>
            <a:off x="3900082" y="5681590"/>
            <a:ext cx="564992" cy="553411"/>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a:t>
            </a:r>
          </a:p>
        </p:txBody>
      </p:sp>
      <p:sp>
        <p:nvSpPr>
          <p:cNvPr id="19" name="Rectangle 18">
            <a:extLst>
              <a:ext uri="{FF2B5EF4-FFF2-40B4-BE49-F238E27FC236}">
                <a16:creationId xmlns:a16="http://schemas.microsoft.com/office/drawing/2014/main" id="{F66A43E2-5E67-6798-AE3C-14F1289194F8}"/>
              </a:ext>
            </a:extLst>
          </p:cNvPr>
          <p:cNvSpPr/>
          <p:nvPr/>
        </p:nvSpPr>
        <p:spPr>
          <a:xfrm>
            <a:off x="6477240" y="5651399"/>
            <a:ext cx="564992" cy="553411"/>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b</a:t>
            </a:r>
          </a:p>
        </p:txBody>
      </p:sp>
      <p:sp>
        <p:nvSpPr>
          <p:cNvPr id="21" name="Rectangle 20">
            <a:extLst>
              <a:ext uri="{FF2B5EF4-FFF2-40B4-BE49-F238E27FC236}">
                <a16:creationId xmlns:a16="http://schemas.microsoft.com/office/drawing/2014/main" id="{89EF1254-10F4-CC8D-11FD-AAB7F8814F7B}"/>
              </a:ext>
            </a:extLst>
          </p:cNvPr>
          <p:cNvSpPr/>
          <p:nvPr/>
        </p:nvSpPr>
        <p:spPr>
          <a:xfrm>
            <a:off x="9346555" y="5681590"/>
            <a:ext cx="564992" cy="553411"/>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a:t>
            </a:r>
          </a:p>
        </p:txBody>
      </p:sp>
      <p:sp>
        <p:nvSpPr>
          <p:cNvPr id="23" name="Speech Bubble: Rectangle with Corners Rounded 22">
            <a:hlinkClick r:id="" action="ppaction://noaction">
              <a:snd r:embed="rId13" name="9_1.wav"/>
            </a:hlinkClick>
            <a:extLst>
              <a:ext uri="{FF2B5EF4-FFF2-40B4-BE49-F238E27FC236}">
                <a16:creationId xmlns:a16="http://schemas.microsoft.com/office/drawing/2014/main" id="{5882A8E5-F9FF-9FFF-254D-A6F397B79661}"/>
              </a:ext>
            </a:extLst>
          </p:cNvPr>
          <p:cNvSpPr/>
          <p:nvPr/>
        </p:nvSpPr>
        <p:spPr>
          <a:xfrm>
            <a:off x="1065770" y="275947"/>
            <a:ext cx="3837700" cy="588031"/>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sz="2400" b="1" dirty="0">
                <a:solidFill>
                  <a:schemeClr val="bg1"/>
                </a:solidFill>
                <a:latin typeface="Century Gothic"/>
                <a:ea typeface="Century Gothic"/>
                <a:cs typeface="Century Gothic"/>
                <a:sym typeface="Century Gothic"/>
              </a:rPr>
              <a:t>Quique </a:t>
            </a:r>
            <a:r>
              <a:rPr lang="en-GB" sz="2400" b="1" dirty="0" err="1">
                <a:solidFill>
                  <a:schemeClr val="bg1"/>
                </a:solidFill>
                <a:latin typeface="Century Gothic"/>
                <a:ea typeface="Century Gothic"/>
                <a:cs typeface="Century Gothic"/>
                <a:sym typeface="Century Gothic"/>
              </a:rPr>
              <a:t>habla</a:t>
            </a:r>
            <a:r>
              <a:rPr lang="en-GB" sz="2400" b="1" dirty="0">
                <a:solidFill>
                  <a:schemeClr val="bg1"/>
                </a:solidFill>
                <a:latin typeface="Century Gothic"/>
                <a:ea typeface="Century Gothic"/>
                <a:cs typeface="Century Gothic"/>
                <a:sym typeface="Century Gothic"/>
              </a:rPr>
              <a:t> con Sofía. </a:t>
            </a:r>
            <a:endParaRPr lang="en-GB" sz="2400" dirty="0">
              <a:solidFill>
                <a:schemeClr val="bg1"/>
              </a:solidFill>
            </a:endParaRPr>
          </a:p>
        </p:txBody>
      </p:sp>
      <p:sp>
        <p:nvSpPr>
          <p:cNvPr id="24" name="Speech Bubble: Rectangle with Corners Rounded 23">
            <a:hlinkClick r:id="" action="ppaction://noaction">
              <a:snd r:embed="rId14" name="9_2.wav"/>
            </a:hlinkClick>
            <a:extLst>
              <a:ext uri="{FF2B5EF4-FFF2-40B4-BE49-F238E27FC236}">
                <a16:creationId xmlns:a16="http://schemas.microsoft.com/office/drawing/2014/main" id="{812D287A-E525-745B-3F34-4FCCDD46271F}"/>
              </a:ext>
            </a:extLst>
          </p:cNvPr>
          <p:cNvSpPr/>
          <p:nvPr/>
        </p:nvSpPr>
        <p:spPr>
          <a:xfrm>
            <a:off x="1855492" y="998695"/>
            <a:ext cx="4543134" cy="588031"/>
          </a:xfrm>
          <a:prstGeom prst="wedgeRoundRectCallout">
            <a:avLst>
              <a:gd name="adj1" fmla="val -54739"/>
              <a:gd name="adj2" fmla="val -46461"/>
              <a:gd name="adj3" fmla="val 16667"/>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sz="2400" b="1" dirty="0">
                <a:solidFill>
                  <a:srgbClr val="002060"/>
                </a:solidFill>
                <a:latin typeface="Century Gothic"/>
                <a:ea typeface="Century Gothic"/>
                <a:cs typeface="Century Gothic"/>
                <a:sym typeface="Century Gothic"/>
              </a:rPr>
              <a:t>Escucha y escribe* 📝A o B.</a:t>
            </a:r>
            <a:endParaRPr lang="en-GB" sz="2400" dirty="0">
              <a:solidFill>
                <a:srgbClr val="002060"/>
              </a:solidFill>
            </a:endParaRPr>
          </a:p>
        </p:txBody>
      </p:sp>
      <p:sp>
        <p:nvSpPr>
          <p:cNvPr id="25" name="Speech Bubble: Rectangle with Corners Rounded 24">
            <a:extLst>
              <a:ext uri="{FF2B5EF4-FFF2-40B4-BE49-F238E27FC236}">
                <a16:creationId xmlns:a16="http://schemas.microsoft.com/office/drawing/2014/main" id="{BB29A3EC-494F-9F47-3AD5-208110E199FB}"/>
              </a:ext>
            </a:extLst>
          </p:cNvPr>
          <p:cNvSpPr/>
          <p:nvPr/>
        </p:nvSpPr>
        <p:spPr>
          <a:xfrm>
            <a:off x="464976" y="4155390"/>
            <a:ext cx="8576154" cy="588031"/>
          </a:xfrm>
          <a:prstGeom prst="wedgeRoundRectCallout">
            <a:avLst>
              <a:gd name="adj1" fmla="val -52859"/>
              <a:gd name="adj2" fmla="val -42573"/>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GB" sz="2400" b="1" dirty="0">
                <a:solidFill>
                  <a:schemeClr val="bg1"/>
                </a:solidFill>
                <a:latin typeface="Century Gothic" panose="020B0502020202020204" pitchFamily="34" charset="0"/>
              </a:rPr>
              <a:t>Escucha y escribe </a:t>
            </a:r>
            <a:r>
              <a:rPr lang="en-GB" sz="2400" b="1" dirty="0" err="1">
                <a:solidFill>
                  <a:schemeClr val="bg1"/>
                </a:solidFill>
                <a:latin typeface="Century Gothic" panose="020B0502020202020204" pitchFamily="34" charset="0"/>
              </a:rPr>
              <a:t>el</a:t>
            </a:r>
            <a:r>
              <a:rPr lang="en-GB" sz="2400" b="1" dirty="0">
                <a:solidFill>
                  <a:schemeClr val="bg1"/>
                </a:solidFill>
                <a:latin typeface="Century Gothic" panose="020B0502020202020204" pitchFamily="34" charset="0"/>
              </a:rPr>
              <a:t> verbo. ¿Qué imagen es </a:t>
            </a:r>
            <a:r>
              <a:rPr lang="en-GB" sz="2400" b="1" dirty="0" err="1">
                <a:solidFill>
                  <a:schemeClr val="bg1"/>
                </a:solidFill>
                <a:latin typeface="Century Gothic" panose="020B0502020202020204" pitchFamily="34" charset="0"/>
              </a:rPr>
              <a:t>correcta</a:t>
            </a:r>
            <a:r>
              <a:rPr lang="en-GB" sz="2400" b="1" dirty="0">
                <a:solidFill>
                  <a:schemeClr val="bg1"/>
                </a:solidFill>
                <a:latin typeface="Century Gothic" panose="020B0502020202020204" pitchFamily="34" charset="0"/>
              </a:rPr>
              <a:t>? </a:t>
            </a:r>
          </a:p>
        </p:txBody>
      </p:sp>
      <p:sp>
        <p:nvSpPr>
          <p:cNvPr id="26" name="TextBox 25">
            <a:extLst>
              <a:ext uri="{FF2B5EF4-FFF2-40B4-BE49-F238E27FC236}">
                <a16:creationId xmlns:a16="http://schemas.microsoft.com/office/drawing/2014/main" id="{9AC49134-2019-AF8E-1E9F-1C182FD8A8D4}"/>
              </a:ext>
            </a:extLst>
          </p:cNvPr>
          <p:cNvSpPr txBox="1"/>
          <p:nvPr/>
        </p:nvSpPr>
        <p:spPr>
          <a:xfrm>
            <a:off x="4903470" y="170334"/>
            <a:ext cx="1207382" cy="646331"/>
          </a:xfrm>
          <a:prstGeom prst="rect">
            <a:avLst/>
          </a:prstGeom>
          <a:noFill/>
        </p:spPr>
        <p:txBody>
          <a:bodyPr wrap="none" rtlCol="0">
            <a:spAutoFit/>
          </a:bodyPr>
          <a:lstStyle/>
          <a:p>
            <a:r>
              <a:rPr lang="en-GB" sz="3600" b="1" dirty="0">
                <a:solidFill>
                  <a:srgbClr val="002060"/>
                </a:solidFill>
                <a:latin typeface="Century Gothic" panose="020B0502020202020204" pitchFamily="34" charset="0"/>
              </a:rPr>
              <a:t>[4/6]</a:t>
            </a:r>
          </a:p>
        </p:txBody>
      </p:sp>
    </p:spTree>
    <p:extLst>
      <p:ext uri="{BB962C8B-B14F-4D97-AF65-F5344CB8AC3E}">
        <p14:creationId xmlns:p14="http://schemas.microsoft.com/office/powerpoint/2010/main" val="358480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subTnLst>
                                    <p:audio>
                                      <p:cMediaNode>
                                        <p:cTn display="0" masterRel="sameClick">
                                          <p:stCondLst>
                                            <p:cond evt="begin" delay="0">
                                              <p:tn val="10"/>
                                            </p:cond>
                                          </p:stCondLst>
                                          <p:endCondLst>
                                            <p:cond evt="onStopAudio" delay="0">
                                              <p:tgtEl>
                                                <p:sldTgt/>
                                              </p:tgtEl>
                                            </p:cond>
                                          </p:endCondLst>
                                        </p:cTn>
                                        <p:tgtEl>
                                          <p:sndTgt r:embed="rId3" name="9_3.wav"/>
                                        </p:tgtEl>
                                      </p:cMediaNode>
                                    </p:audio>
                                  </p:subTnLst>
                                </p:cTn>
                              </p:par>
                              <p:par>
                                <p:cTn id="13" presetID="10"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par>
                                <p:cTn id="25" presetID="10" presetClass="entr" presetSubtype="0" fill="hold" nodeType="withEffect">
                                  <p:stCondLst>
                                    <p:cond delay="0"/>
                                  </p:stCondLst>
                                  <p:childTnLst>
                                    <p:set>
                                      <p:cBhvr>
                                        <p:cTn id="26" dur="1" fill="hold">
                                          <p:stCondLst>
                                            <p:cond delay="0"/>
                                          </p:stCondLst>
                                        </p:cTn>
                                        <p:tgtEl>
                                          <p:spTgt spid="7170"/>
                                        </p:tgtEl>
                                        <p:attrNameLst>
                                          <p:attrName>style.visibility</p:attrName>
                                        </p:attrNameLst>
                                      </p:cBhvr>
                                      <p:to>
                                        <p:strVal val="visible"/>
                                      </p:to>
                                    </p:set>
                                    <p:animEffect transition="in" filter="fade">
                                      <p:cBhvr>
                                        <p:cTn id="27" dur="500"/>
                                        <p:tgtEl>
                                          <p:spTgt spid="7170"/>
                                        </p:tgtEl>
                                      </p:cBhvr>
                                    </p:animEffect>
                                  </p:childTnLst>
                                </p:cTn>
                              </p:par>
                              <p:par>
                                <p:cTn id="28" presetID="10" presetClass="entr" presetSubtype="0"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par>
                                <p:cTn id="31" presetID="10"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89"/>
                                        </p:tgtEl>
                                        <p:attrNameLst>
                                          <p:attrName>style.visibility</p:attrName>
                                        </p:attrNameLst>
                                      </p:cBhvr>
                                      <p:to>
                                        <p:strVal val="visible"/>
                                      </p:to>
                                    </p:set>
                                    <p:animEffect transition="in" filter="fade">
                                      <p:cBhvr>
                                        <p:cTn id="43"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P spid="89" grpId="0" animBg="1"/>
      <p:bldP spid="10" grpId="0" animBg="1"/>
      <p:bldP spid="18" grpId="0" animBg="1"/>
      <p:bldP spid="19" grpId="0" animBg="1"/>
      <p:bldP spid="21"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EE67329-1CB2-401E-B610-129AB127E461}"/>
              </a:ext>
            </a:extLst>
          </p:cNvPr>
          <p:cNvSpPr txBox="1"/>
          <p:nvPr/>
        </p:nvSpPr>
        <p:spPr>
          <a:xfrm>
            <a:off x="1590284" y="5813176"/>
            <a:ext cx="191590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2060"/>
                </a:solidFill>
                <a:effectLst/>
                <a:uLnTx/>
                <a:uFillTx/>
                <a:latin typeface="Calibri" panose="020F0502020204030204"/>
                <a:ea typeface="+mn-ea"/>
                <a:cs typeface="+mn-cs"/>
              </a:rPr>
              <a:t>_______________</a:t>
            </a:r>
          </a:p>
        </p:txBody>
      </p:sp>
      <p:pic>
        <p:nvPicPr>
          <p:cNvPr id="7" name="Google Shape;221;p10">
            <a:extLst>
              <a:ext uri="{FF2B5EF4-FFF2-40B4-BE49-F238E27FC236}">
                <a16:creationId xmlns:a16="http://schemas.microsoft.com/office/drawing/2014/main" id="{5977E0DB-6879-41DA-899B-C5CCFDAE5380}"/>
              </a:ext>
            </a:extLst>
          </p:cNvPr>
          <p:cNvPicPr preferRelativeResize="0"/>
          <p:nvPr/>
        </p:nvPicPr>
        <p:blipFill rotWithShape="1">
          <a:blip r:embed="rId4">
            <a:alphaModFix/>
          </a:blip>
          <a:srcRect/>
          <a:stretch/>
        </p:blipFill>
        <p:spPr>
          <a:xfrm>
            <a:off x="10804611" y="-171450"/>
            <a:ext cx="1166103" cy="1183191"/>
          </a:xfrm>
          <a:prstGeom prst="rect">
            <a:avLst/>
          </a:prstGeom>
          <a:noFill/>
          <a:ln>
            <a:noFill/>
          </a:ln>
        </p:spPr>
      </p:pic>
      <p:sp>
        <p:nvSpPr>
          <p:cNvPr id="2" name="Title 1">
            <a:extLst>
              <a:ext uri="{FF2B5EF4-FFF2-40B4-BE49-F238E27FC236}">
                <a16:creationId xmlns:a16="http://schemas.microsoft.com/office/drawing/2014/main" id="{39D04D7D-9677-4366-B0D2-1EE33B7FE861}"/>
              </a:ext>
            </a:extLst>
          </p:cNvPr>
          <p:cNvSpPr>
            <a:spLocks noGrp="1"/>
          </p:cNvSpPr>
          <p:nvPr>
            <p:ph type="title"/>
          </p:nvPr>
        </p:nvSpPr>
        <p:spPr>
          <a:xfrm>
            <a:off x="10687983" y="882291"/>
            <a:ext cx="1399358" cy="400110"/>
          </a:xfrm>
          <a:solidFill>
            <a:srgbClr val="68D5C8"/>
          </a:solidFill>
        </p:spPr>
        <p:txBody>
          <a:bodyPr>
            <a:normAutofit/>
          </a:bodyPr>
          <a:lstStyle/>
          <a:p>
            <a:pPr algn="ctr"/>
            <a:r>
              <a:rPr lang="en-GB" sz="2000" b="1" dirty="0" err="1">
                <a:solidFill>
                  <a:schemeClr val="bg1"/>
                </a:solidFill>
                <a:latin typeface="Century Gothic" panose="020B0502020202020204" pitchFamily="34" charset="0"/>
              </a:rPr>
              <a:t>escuchar</a:t>
            </a:r>
            <a:endParaRPr lang="en-GB" sz="2000" b="1" dirty="0">
              <a:solidFill>
                <a:schemeClr val="bg1"/>
              </a:solidFill>
              <a:latin typeface="Century Gothic" panose="020B0502020202020204" pitchFamily="34" charset="0"/>
            </a:endParaRPr>
          </a:p>
        </p:txBody>
      </p:sp>
      <p:sp>
        <p:nvSpPr>
          <p:cNvPr id="57" name="Rectangle 56">
            <a:hlinkClick r:id="" action="ppaction://noaction">
              <a:snd r:embed="rId5" name="9_8.wav"/>
            </a:hlinkClick>
            <a:extLst>
              <a:ext uri="{FF2B5EF4-FFF2-40B4-BE49-F238E27FC236}">
                <a16:creationId xmlns:a16="http://schemas.microsoft.com/office/drawing/2014/main" id="{889BE531-1EB1-435B-9F05-EF6BE30B3721}"/>
              </a:ext>
            </a:extLst>
          </p:cNvPr>
          <p:cNvSpPr/>
          <p:nvPr/>
        </p:nvSpPr>
        <p:spPr>
          <a:xfrm>
            <a:off x="657353" y="2882062"/>
            <a:ext cx="489656" cy="523220"/>
          </a:xfrm>
          <a:prstGeom prst="rect">
            <a:avLst/>
          </a:prstGeom>
          <a:solidFill>
            <a:srgbClr val="C5F5E8"/>
          </a:solidFill>
          <a:ln w="19050">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4</a:t>
            </a:r>
          </a:p>
        </p:txBody>
      </p:sp>
      <p:pic>
        <p:nvPicPr>
          <p:cNvPr id="60" name="Picture 59" descr="A picture containing text, toy, doll, vector graphics&#10;&#10;Description automatically generated">
            <a:extLst>
              <a:ext uri="{FF2B5EF4-FFF2-40B4-BE49-F238E27FC236}">
                <a16:creationId xmlns:a16="http://schemas.microsoft.com/office/drawing/2014/main" id="{47972D7C-E70B-4921-9EE8-370405AF3B6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8043058" y="2458162"/>
            <a:ext cx="808161" cy="1535160"/>
          </a:xfrm>
          <a:prstGeom prst="rect">
            <a:avLst/>
          </a:prstGeom>
        </p:spPr>
      </p:pic>
      <p:sp>
        <p:nvSpPr>
          <p:cNvPr id="4" name="TextBox 3">
            <a:extLst>
              <a:ext uri="{FF2B5EF4-FFF2-40B4-BE49-F238E27FC236}">
                <a16:creationId xmlns:a16="http://schemas.microsoft.com/office/drawing/2014/main" id="{44CCD6CB-5E40-4356-B62F-0ED41BAF50BA}"/>
              </a:ext>
            </a:extLst>
          </p:cNvPr>
          <p:cNvSpPr txBox="1"/>
          <p:nvPr/>
        </p:nvSpPr>
        <p:spPr>
          <a:xfrm>
            <a:off x="7322260" y="2705016"/>
            <a:ext cx="45719"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srgbClr val="002060"/>
                </a:solidFill>
                <a:effectLst/>
                <a:uLnTx/>
                <a:uFillTx/>
                <a:latin typeface="Calibri" panose="020F0502020204030204"/>
                <a:ea typeface="+mn-ea"/>
                <a:cs typeface="+mn-cs"/>
                <a:sym typeface="Wingdings" panose="05000000000000000000" pitchFamily="2" charset="2"/>
              </a:rPr>
              <a:t> </a:t>
            </a:r>
            <a:endParaRPr kumimoji="0" lang="en-GB" sz="44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pic>
        <p:nvPicPr>
          <p:cNvPr id="62" name="Picture 61" descr="A picture containing text, toy, doll&#10;&#10;Description automatically generated">
            <a:extLst>
              <a:ext uri="{FF2B5EF4-FFF2-40B4-BE49-F238E27FC236}">
                <a16:creationId xmlns:a16="http://schemas.microsoft.com/office/drawing/2014/main" id="{3F6D5611-520F-4924-9677-9AE7BF7BC5E8}"/>
              </a:ext>
            </a:extLst>
          </p:cNvPr>
          <p:cNvPicPr>
            <a:picLocks noChangeAspect="1"/>
          </p:cNvPicPr>
          <p:nvPr/>
        </p:nvPicPr>
        <p:blipFill>
          <a:blip r:embed="rId7"/>
          <a:stretch>
            <a:fillRect/>
          </a:stretch>
        </p:blipFill>
        <p:spPr>
          <a:xfrm>
            <a:off x="2600286" y="2367551"/>
            <a:ext cx="978884" cy="1590687"/>
          </a:xfrm>
          <a:prstGeom prst="rect">
            <a:avLst/>
          </a:prstGeom>
        </p:spPr>
      </p:pic>
      <p:sp>
        <p:nvSpPr>
          <p:cNvPr id="63" name="Rectangle 62">
            <a:extLst>
              <a:ext uri="{FF2B5EF4-FFF2-40B4-BE49-F238E27FC236}">
                <a16:creationId xmlns:a16="http://schemas.microsoft.com/office/drawing/2014/main" id="{3486E835-FA49-4128-AD21-F045CA74B33D}"/>
              </a:ext>
            </a:extLst>
          </p:cNvPr>
          <p:cNvSpPr/>
          <p:nvPr/>
        </p:nvSpPr>
        <p:spPr>
          <a:xfrm>
            <a:off x="1946145" y="2814540"/>
            <a:ext cx="753604" cy="101566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6000" b="1" i="0" u="none" strike="noStrike" kern="1200" cap="none" spc="-1" normalizeH="0" baseline="0" noProof="0" dirty="0">
                <a:ln>
                  <a:noFill/>
                </a:ln>
                <a:solidFill>
                  <a:srgbClr val="68D5C8"/>
                </a:solidFill>
                <a:effectLst/>
                <a:uLnTx/>
                <a:uFillTx/>
                <a:latin typeface="Century Gothic" panose="020B0502020202020204" pitchFamily="34" charset="0"/>
                <a:ea typeface="+mn-ea"/>
                <a:cs typeface="+mn-cs"/>
              </a:rPr>
              <a:t>A</a:t>
            </a:r>
            <a:endParaRPr kumimoji="0" lang="en-GB" sz="4400" b="0" i="0" u="none" strike="noStrike" kern="1200" cap="none" spc="0" normalizeH="0" baseline="0" noProof="0" dirty="0">
              <a:ln>
                <a:noFill/>
              </a:ln>
              <a:solidFill>
                <a:srgbClr val="68D5C8"/>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E31635FD-E0F8-4835-90A7-369E9AC41490}"/>
              </a:ext>
            </a:extLst>
          </p:cNvPr>
          <p:cNvSpPr txBox="1"/>
          <p:nvPr/>
        </p:nvSpPr>
        <p:spPr>
          <a:xfrm>
            <a:off x="2855569" y="2425162"/>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6" name="Rectangle 65">
            <a:extLst>
              <a:ext uri="{FF2B5EF4-FFF2-40B4-BE49-F238E27FC236}">
                <a16:creationId xmlns:a16="http://schemas.microsoft.com/office/drawing/2014/main" id="{BE52378B-6AC7-4CF6-B787-59C3889B0544}"/>
              </a:ext>
            </a:extLst>
          </p:cNvPr>
          <p:cNvSpPr/>
          <p:nvPr/>
        </p:nvSpPr>
        <p:spPr>
          <a:xfrm>
            <a:off x="5768453" y="2851655"/>
            <a:ext cx="630173" cy="101566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6000" b="1" i="0" u="none" strike="noStrike" kern="1200" cap="none" spc="-1" normalizeH="0" baseline="0" noProof="0" dirty="0">
                <a:ln>
                  <a:noFill/>
                </a:ln>
                <a:solidFill>
                  <a:srgbClr val="68D5C8"/>
                </a:solidFill>
                <a:effectLst/>
                <a:uLnTx/>
                <a:uFillTx/>
                <a:latin typeface="Century Gothic" panose="020B0502020202020204" pitchFamily="34" charset="0"/>
                <a:ea typeface="+mn-ea"/>
                <a:cs typeface="+mn-cs"/>
              </a:rPr>
              <a:t>B</a:t>
            </a:r>
            <a:endParaRPr kumimoji="0" lang="en-GB" sz="4400" b="0" i="0" u="none" strike="noStrike" kern="1200" cap="none" spc="0" normalizeH="0" baseline="0" noProof="0" dirty="0">
              <a:ln>
                <a:noFill/>
              </a:ln>
              <a:solidFill>
                <a:srgbClr val="68D5C8"/>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233FE974-67C3-429C-A965-526A21C00507}"/>
              </a:ext>
            </a:extLst>
          </p:cNvPr>
          <p:cNvSpPr txBox="1"/>
          <p:nvPr/>
        </p:nvSpPr>
        <p:spPr>
          <a:xfrm>
            <a:off x="1936237" y="5681590"/>
            <a:ext cx="133402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92D050"/>
                </a:solidFill>
                <a:effectLst/>
                <a:uLnTx/>
                <a:uFillTx/>
                <a:latin typeface="Segoe Print" panose="02000600000000000000" pitchFamily="2" charset="0"/>
                <a:ea typeface="+mn-ea"/>
                <a:cs typeface="+mn-cs"/>
              </a:rPr>
              <a:t>Comes</a:t>
            </a:r>
          </a:p>
        </p:txBody>
      </p:sp>
      <p:sp>
        <p:nvSpPr>
          <p:cNvPr id="89" name="Rectangle: Rounded Corners 88">
            <a:extLst>
              <a:ext uri="{FF2B5EF4-FFF2-40B4-BE49-F238E27FC236}">
                <a16:creationId xmlns:a16="http://schemas.microsoft.com/office/drawing/2014/main" id="{300D0CC9-2D51-4E64-B6A6-1317797F7603}"/>
              </a:ext>
            </a:extLst>
          </p:cNvPr>
          <p:cNvSpPr/>
          <p:nvPr/>
        </p:nvSpPr>
        <p:spPr>
          <a:xfrm>
            <a:off x="9065713" y="5251222"/>
            <a:ext cx="2741477" cy="1493240"/>
          </a:xfrm>
          <a:prstGeom prst="round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Graphic 2" descr="Teacher">
            <a:extLst>
              <a:ext uri="{FF2B5EF4-FFF2-40B4-BE49-F238E27FC236}">
                <a16:creationId xmlns:a16="http://schemas.microsoft.com/office/drawing/2014/main" id="{6ED94DD7-5367-4BF7-EAB6-F114F8651D4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219" y="138256"/>
            <a:ext cx="914400" cy="914400"/>
          </a:xfrm>
          <a:prstGeom prst="rect">
            <a:avLst/>
          </a:prstGeom>
        </p:spPr>
      </p:pic>
      <p:sp>
        <p:nvSpPr>
          <p:cNvPr id="13" name="TextBox 12">
            <a:extLst>
              <a:ext uri="{FF2B5EF4-FFF2-40B4-BE49-F238E27FC236}">
                <a16:creationId xmlns:a16="http://schemas.microsoft.com/office/drawing/2014/main" id="{4362C163-29E0-92C4-23A1-32CF9EA0650F}"/>
              </a:ext>
            </a:extLst>
          </p:cNvPr>
          <p:cNvSpPr txBox="1"/>
          <p:nvPr/>
        </p:nvSpPr>
        <p:spPr>
          <a:xfrm>
            <a:off x="10171581" y="1776204"/>
            <a:ext cx="2020420" cy="369332"/>
          </a:xfrm>
          <a:prstGeom prst="rect">
            <a:avLst/>
          </a:prstGeom>
          <a:solidFill>
            <a:schemeClr val="accent6">
              <a:lumMod val="40000"/>
              <a:lumOff val="60000"/>
            </a:schemeClr>
          </a:solidFill>
        </p:spPr>
        <p:txBody>
          <a:bodyPr wrap="square">
            <a:spAutoFit/>
          </a:bodyPr>
          <a:lstStyle/>
          <a:p>
            <a:r>
              <a:rPr lang="en-GB" sz="1800" b="1" dirty="0">
                <a:solidFill>
                  <a:srgbClr val="002060"/>
                </a:solidFill>
                <a:latin typeface="Century Gothic"/>
                <a:ea typeface="Century Gothic"/>
                <a:cs typeface="Century Gothic"/>
                <a:sym typeface="Century Gothic"/>
              </a:rPr>
              <a:t>escribe = </a:t>
            </a:r>
            <a:r>
              <a:rPr lang="en-GB" sz="1800" dirty="0">
                <a:solidFill>
                  <a:srgbClr val="002060"/>
                </a:solidFill>
                <a:latin typeface="Century Gothic"/>
                <a:ea typeface="Century Gothic"/>
                <a:cs typeface="Century Gothic"/>
                <a:sym typeface="Century Gothic"/>
              </a:rPr>
              <a:t>write</a:t>
            </a:r>
            <a:endParaRPr lang="en-GB" dirty="0">
              <a:solidFill>
                <a:srgbClr val="002060"/>
              </a:solidFill>
            </a:endParaRPr>
          </a:p>
        </p:txBody>
      </p:sp>
      <p:pic>
        <p:nvPicPr>
          <p:cNvPr id="16" name="Picture 15" descr="A picture containing text, toy, doll&#10;&#10;Description automatically generated">
            <a:extLst>
              <a:ext uri="{FF2B5EF4-FFF2-40B4-BE49-F238E27FC236}">
                <a16:creationId xmlns:a16="http://schemas.microsoft.com/office/drawing/2014/main" id="{34B9C75F-CB93-77DE-424C-10AD6ECF60C8}"/>
              </a:ext>
            </a:extLst>
          </p:cNvPr>
          <p:cNvPicPr>
            <a:picLocks noChangeAspect="1"/>
          </p:cNvPicPr>
          <p:nvPr/>
        </p:nvPicPr>
        <p:blipFill>
          <a:blip r:embed="rId7"/>
          <a:stretch>
            <a:fillRect/>
          </a:stretch>
        </p:blipFill>
        <p:spPr>
          <a:xfrm>
            <a:off x="6404264" y="2397061"/>
            <a:ext cx="978884" cy="1590687"/>
          </a:xfrm>
          <a:prstGeom prst="rect">
            <a:avLst/>
          </a:prstGeom>
        </p:spPr>
      </p:pic>
      <p:sp>
        <p:nvSpPr>
          <p:cNvPr id="10" name="Rectangle: Rounded Corners 9">
            <a:extLst>
              <a:ext uri="{FF2B5EF4-FFF2-40B4-BE49-F238E27FC236}">
                <a16:creationId xmlns:a16="http://schemas.microsoft.com/office/drawing/2014/main" id="{FD04F141-5207-4088-9797-FDC829050D65}"/>
              </a:ext>
            </a:extLst>
          </p:cNvPr>
          <p:cNvSpPr/>
          <p:nvPr/>
        </p:nvSpPr>
        <p:spPr>
          <a:xfrm>
            <a:off x="5399544" y="2145011"/>
            <a:ext cx="3767316" cy="1847786"/>
          </a:xfrm>
          <a:prstGeom prst="round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6" descr="Sandwich, Comida, Embutido, Bocadillo">
            <a:extLst>
              <a:ext uri="{FF2B5EF4-FFF2-40B4-BE49-F238E27FC236}">
                <a16:creationId xmlns:a16="http://schemas.microsoft.com/office/drawing/2014/main" id="{62F87619-144B-0896-7E1C-68BD46CB70E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109104" y="5671950"/>
            <a:ext cx="1309186" cy="65459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Naranja, Fruta, Comida, Rebanado, Jugoso">
            <a:extLst>
              <a:ext uri="{FF2B5EF4-FFF2-40B4-BE49-F238E27FC236}">
                <a16:creationId xmlns:a16="http://schemas.microsoft.com/office/drawing/2014/main" id="{646005E4-CB48-B578-F1C7-4E495F675FA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50991" y="5251222"/>
            <a:ext cx="1632548" cy="124734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Libro, Abierto, Abrió, Libro De Texto">
            <a:extLst>
              <a:ext uri="{FF2B5EF4-FFF2-40B4-BE49-F238E27FC236}">
                <a16:creationId xmlns:a16="http://schemas.microsoft.com/office/drawing/2014/main" id="{294424B5-F44D-89D8-B959-6B7C00B375C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49948" y="5596691"/>
            <a:ext cx="1601835" cy="89286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235202EA-BDFD-260E-53F9-02AA109A5B6A}"/>
              </a:ext>
            </a:extLst>
          </p:cNvPr>
          <p:cNvSpPr/>
          <p:nvPr/>
        </p:nvSpPr>
        <p:spPr>
          <a:xfrm>
            <a:off x="3737605" y="5669419"/>
            <a:ext cx="564992" cy="553411"/>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a:t>
            </a:r>
          </a:p>
        </p:txBody>
      </p:sp>
      <p:sp>
        <p:nvSpPr>
          <p:cNvPr id="19" name="Rectangle 18">
            <a:extLst>
              <a:ext uri="{FF2B5EF4-FFF2-40B4-BE49-F238E27FC236}">
                <a16:creationId xmlns:a16="http://schemas.microsoft.com/office/drawing/2014/main" id="{C0EE2317-415F-CC28-92E4-AF9E426DC76D}"/>
              </a:ext>
            </a:extLst>
          </p:cNvPr>
          <p:cNvSpPr/>
          <p:nvPr/>
        </p:nvSpPr>
        <p:spPr>
          <a:xfrm>
            <a:off x="6545757" y="5666494"/>
            <a:ext cx="564992" cy="553411"/>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b</a:t>
            </a:r>
          </a:p>
        </p:txBody>
      </p:sp>
      <p:sp>
        <p:nvSpPr>
          <p:cNvPr id="20" name="Rectangle 19">
            <a:extLst>
              <a:ext uri="{FF2B5EF4-FFF2-40B4-BE49-F238E27FC236}">
                <a16:creationId xmlns:a16="http://schemas.microsoft.com/office/drawing/2014/main" id="{19EB5112-7F29-6CFA-D0BA-F8428040E58C}"/>
              </a:ext>
            </a:extLst>
          </p:cNvPr>
          <p:cNvSpPr/>
          <p:nvPr/>
        </p:nvSpPr>
        <p:spPr>
          <a:xfrm>
            <a:off x="9346555" y="5681590"/>
            <a:ext cx="564992" cy="553411"/>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a:t>
            </a:r>
          </a:p>
        </p:txBody>
      </p:sp>
      <p:sp>
        <p:nvSpPr>
          <p:cNvPr id="21" name="Speech Bubble: Rectangle with Corners Rounded 20">
            <a:hlinkClick r:id="" action="ppaction://noaction">
              <a:snd r:embed="rId13" name="9_1.wav"/>
            </a:hlinkClick>
            <a:extLst>
              <a:ext uri="{FF2B5EF4-FFF2-40B4-BE49-F238E27FC236}">
                <a16:creationId xmlns:a16="http://schemas.microsoft.com/office/drawing/2014/main" id="{605AAF60-64E3-1F4B-DB3B-E96C0D44D646}"/>
              </a:ext>
            </a:extLst>
          </p:cNvPr>
          <p:cNvSpPr/>
          <p:nvPr/>
        </p:nvSpPr>
        <p:spPr>
          <a:xfrm>
            <a:off x="1065770" y="275947"/>
            <a:ext cx="3837700" cy="588031"/>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sz="2400" b="1" dirty="0">
                <a:solidFill>
                  <a:schemeClr val="bg1"/>
                </a:solidFill>
                <a:latin typeface="Century Gothic"/>
                <a:ea typeface="Century Gothic"/>
                <a:cs typeface="Century Gothic"/>
                <a:sym typeface="Century Gothic"/>
              </a:rPr>
              <a:t>Quique </a:t>
            </a:r>
            <a:r>
              <a:rPr lang="en-GB" sz="2400" b="1" dirty="0" err="1">
                <a:solidFill>
                  <a:schemeClr val="bg1"/>
                </a:solidFill>
                <a:latin typeface="Century Gothic"/>
                <a:ea typeface="Century Gothic"/>
                <a:cs typeface="Century Gothic"/>
                <a:sym typeface="Century Gothic"/>
              </a:rPr>
              <a:t>habla</a:t>
            </a:r>
            <a:r>
              <a:rPr lang="en-GB" sz="2400" b="1" dirty="0">
                <a:solidFill>
                  <a:schemeClr val="bg1"/>
                </a:solidFill>
                <a:latin typeface="Century Gothic"/>
                <a:ea typeface="Century Gothic"/>
                <a:cs typeface="Century Gothic"/>
                <a:sym typeface="Century Gothic"/>
              </a:rPr>
              <a:t> con Sofía. </a:t>
            </a:r>
            <a:endParaRPr lang="en-GB" sz="2400" dirty="0">
              <a:solidFill>
                <a:schemeClr val="bg1"/>
              </a:solidFill>
            </a:endParaRPr>
          </a:p>
        </p:txBody>
      </p:sp>
      <p:sp>
        <p:nvSpPr>
          <p:cNvPr id="22" name="Speech Bubble: Rectangle with Corners Rounded 21">
            <a:hlinkClick r:id="" action="ppaction://noaction">
              <a:snd r:embed="rId14" name="9_2.wav"/>
            </a:hlinkClick>
            <a:extLst>
              <a:ext uri="{FF2B5EF4-FFF2-40B4-BE49-F238E27FC236}">
                <a16:creationId xmlns:a16="http://schemas.microsoft.com/office/drawing/2014/main" id="{B1B16C7F-6C6C-9A53-D3DB-EC8D6B0EAEB3}"/>
              </a:ext>
            </a:extLst>
          </p:cNvPr>
          <p:cNvSpPr/>
          <p:nvPr/>
        </p:nvSpPr>
        <p:spPr>
          <a:xfrm>
            <a:off x="1855492" y="998695"/>
            <a:ext cx="4543134" cy="588031"/>
          </a:xfrm>
          <a:prstGeom prst="wedgeRoundRectCallout">
            <a:avLst>
              <a:gd name="adj1" fmla="val -54739"/>
              <a:gd name="adj2" fmla="val -46461"/>
              <a:gd name="adj3" fmla="val 16667"/>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sz="2400" b="1" dirty="0">
                <a:solidFill>
                  <a:srgbClr val="002060"/>
                </a:solidFill>
                <a:latin typeface="Century Gothic"/>
                <a:ea typeface="Century Gothic"/>
                <a:cs typeface="Century Gothic"/>
                <a:sym typeface="Century Gothic"/>
              </a:rPr>
              <a:t>Escucha y escribe* 📝A o B.</a:t>
            </a:r>
            <a:endParaRPr lang="en-GB" sz="2400" dirty="0">
              <a:solidFill>
                <a:srgbClr val="002060"/>
              </a:solidFill>
            </a:endParaRPr>
          </a:p>
        </p:txBody>
      </p:sp>
      <p:sp>
        <p:nvSpPr>
          <p:cNvPr id="23" name="Speech Bubble: Rectangle with Corners Rounded 22">
            <a:extLst>
              <a:ext uri="{FF2B5EF4-FFF2-40B4-BE49-F238E27FC236}">
                <a16:creationId xmlns:a16="http://schemas.microsoft.com/office/drawing/2014/main" id="{64C5D0B2-C9A6-446A-7A6A-6376294BD839}"/>
              </a:ext>
            </a:extLst>
          </p:cNvPr>
          <p:cNvSpPr/>
          <p:nvPr/>
        </p:nvSpPr>
        <p:spPr>
          <a:xfrm>
            <a:off x="464976" y="4155390"/>
            <a:ext cx="8576154" cy="588031"/>
          </a:xfrm>
          <a:prstGeom prst="wedgeRoundRectCallout">
            <a:avLst>
              <a:gd name="adj1" fmla="val -52859"/>
              <a:gd name="adj2" fmla="val -42573"/>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GB" sz="2400" b="1" dirty="0">
                <a:solidFill>
                  <a:schemeClr val="bg1"/>
                </a:solidFill>
                <a:latin typeface="Century Gothic" panose="020B0502020202020204" pitchFamily="34" charset="0"/>
              </a:rPr>
              <a:t>Escucha y escribe </a:t>
            </a:r>
            <a:r>
              <a:rPr lang="en-GB" sz="2400" b="1" dirty="0" err="1">
                <a:solidFill>
                  <a:schemeClr val="bg1"/>
                </a:solidFill>
                <a:latin typeface="Century Gothic" panose="020B0502020202020204" pitchFamily="34" charset="0"/>
              </a:rPr>
              <a:t>el</a:t>
            </a:r>
            <a:r>
              <a:rPr lang="en-GB" sz="2400" b="1" dirty="0">
                <a:solidFill>
                  <a:schemeClr val="bg1"/>
                </a:solidFill>
                <a:latin typeface="Century Gothic" panose="020B0502020202020204" pitchFamily="34" charset="0"/>
              </a:rPr>
              <a:t> verbo. ¿Qué imagen es </a:t>
            </a:r>
            <a:r>
              <a:rPr lang="en-GB" sz="2400" b="1" dirty="0" err="1">
                <a:solidFill>
                  <a:schemeClr val="bg1"/>
                </a:solidFill>
                <a:latin typeface="Century Gothic" panose="020B0502020202020204" pitchFamily="34" charset="0"/>
              </a:rPr>
              <a:t>correcta</a:t>
            </a:r>
            <a:r>
              <a:rPr lang="en-GB" sz="2400" b="1" dirty="0">
                <a:solidFill>
                  <a:schemeClr val="bg1"/>
                </a:solidFill>
                <a:latin typeface="Century Gothic" panose="020B0502020202020204" pitchFamily="34" charset="0"/>
              </a:rPr>
              <a:t>? </a:t>
            </a:r>
          </a:p>
        </p:txBody>
      </p:sp>
      <p:sp>
        <p:nvSpPr>
          <p:cNvPr id="24" name="TextBox 23">
            <a:extLst>
              <a:ext uri="{FF2B5EF4-FFF2-40B4-BE49-F238E27FC236}">
                <a16:creationId xmlns:a16="http://schemas.microsoft.com/office/drawing/2014/main" id="{96EF8979-B854-EAFD-1CE4-83FC6FA309CD}"/>
              </a:ext>
            </a:extLst>
          </p:cNvPr>
          <p:cNvSpPr txBox="1"/>
          <p:nvPr/>
        </p:nvSpPr>
        <p:spPr>
          <a:xfrm>
            <a:off x="4903470" y="170334"/>
            <a:ext cx="1207382" cy="646331"/>
          </a:xfrm>
          <a:prstGeom prst="rect">
            <a:avLst/>
          </a:prstGeom>
          <a:noFill/>
        </p:spPr>
        <p:txBody>
          <a:bodyPr wrap="none" rtlCol="0">
            <a:spAutoFit/>
          </a:bodyPr>
          <a:lstStyle/>
          <a:p>
            <a:r>
              <a:rPr lang="en-GB" sz="3600" b="1" dirty="0">
                <a:solidFill>
                  <a:srgbClr val="002060"/>
                </a:solidFill>
                <a:latin typeface="Century Gothic" panose="020B0502020202020204" pitchFamily="34" charset="0"/>
              </a:rPr>
              <a:t>[5/6]</a:t>
            </a:r>
          </a:p>
        </p:txBody>
      </p:sp>
    </p:spTree>
    <p:extLst>
      <p:ext uri="{BB962C8B-B14F-4D97-AF65-F5344CB8AC3E}">
        <p14:creationId xmlns:p14="http://schemas.microsoft.com/office/powerpoint/2010/main" val="3497252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subTnLst>
                                    <p:audio>
                                      <p:cMediaNode>
                                        <p:cTn display="0" masterRel="sameClick">
                                          <p:stCondLst>
                                            <p:cond evt="begin" delay="0">
                                              <p:tn val="13"/>
                                            </p:cond>
                                          </p:stCondLst>
                                          <p:endCondLst>
                                            <p:cond evt="onStopAudio" delay="0">
                                              <p:tgtEl>
                                                <p:sldTgt/>
                                              </p:tgtEl>
                                            </p:cond>
                                          </p:endCondLst>
                                        </p:cTn>
                                        <p:tgtEl>
                                          <p:sndTgt r:embed="rId3" name="9_3.wav"/>
                                        </p:tgtEl>
                                      </p:cMediaNode>
                                    </p:audio>
                                  </p:sub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par>
                                <p:cTn id="25" presetID="10"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par>
                                <p:cTn id="28" presetID="10" presetClass="entr" presetSubtype="0"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par>
                                <p:cTn id="31" presetID="10"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89"/>
                                        </p:tgtEl>
                                        <p:attrNameLst>
                                          <p:attrName>style.visibility</p:attrName>
                                        </p:attrNameLst>
                                      </p:cBhvr>
                                      <p:to>
                                        <p:strVal val="visible"/>
                                      </p:to>
                                    </p:set>
                                    <p:animEffect transition="in" filter="fade">
                                      <p:cBhvr>
                                        <p:cTn id="43"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P spid="89" grpId="0" animBg="1"/>
      <p:bldP spid="10" grpId="0" animBg="1"/>
      <p:bldP spid="17" grpId="0" animBg="1"/>
      <p:bldP spid="19" grpId="0" animBg="1"/>
      <p:bldP spid="20" grpId="0" animBg="1"/>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EE67329-1CB2-401E-B610-129AB127E461}"/>
              </a:ext>
            </a:extLst>
          </p:cNvPr>
          <p:cNvSpPr txBox="1"/>
          <p:nvPr/>
        </p:nvSpPr>
        <p:spPr>
          <a:xfrm>
            <a:off x="1590284" y="5813176"/>
            <a:ext cx="191590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2060"/>
                </a:solidFill>
                <a:effectLst/>
                <a:uLnTx/>
                <a:uFillTx/>
                <a:latin typeface="Calibri" panose="020F0502020204030204"/>
                <a:ea typeface="+mn-ea"/>
                <a:cs typeface="+mn-cs"/>
              </a:rPr>
              <a:t>_______________</a:t>
            </a:r>
          </a:p>
        </p:txBody>
      </p:sp>
      <p:pic>
        <p:nvPicPr>
          <p:cNvPr id="7" name="Google Shape;221;p10">
            <a:extLst>
              <a:ext uri="{FF2B5EF4-FFF2-40B4-BE49-F238E27FC236}">
                <a16:creationId xmlns:a16="http://schemas.microsoft.com/office/drawing/2014/main" id="{5977E0DB-6879-41DA-899B-C5CCFDAE5380}"/>
              </a:ext>
            </a:extLst>
          </p:cNvPr>
          <p:cNvPicPr preferRelativeResize="0"/>
          <p:nvPr/>
        </p:nvPicPr>
        <p:blipFill rotWithShape="1">
          <a:blip r:embed="rId4">
            <a:alphaModFix/>
          </a:blip>
          <a:srcRect/>
          <a:stretch/>
        </p:blipFill>
        <p:spPr>
          <a:xfrm>
            <a:off x="10804611" y="-171450"/>
            <a:ext cx="1166103" cy="1183191"/>
          </a:xfrm>
          <a:prstGeom prst="rect">
            <a:avLst/>
          </a:prstGeom>
          <a:noFill/>
          <a:ln>
            <a:noFill/>
          </a:ln>
        </p:spPr>
      </p:pic>
      <p:sp>
        <p:nvSpPr>
          <p:cNvPr id="2" name="Title 1">
            <a:extLst>
              <a:ext uri="{FF2B5EF4-FFF2-40B4-BE49-F238E27FC236}">
                <a16:creationId xmlns:a16="http://schemas.microsoft.com/office/drawing/2014/main" id="{39D04D7D-9677-4366-B0D2-1EE33B7FE861}"/>
              </a:ext>
            </a:extLst>
          </p:cNvPr>
          <p:cNvSpPr>
            <a:spLocks noGrp="1"/>
          </p:cNvSpPr>
          <p:nvPr>
            <p:ph type="title"/>
          </p:nvPr>
        </p:nvSpPr>
        <p:spPr>
          <a:xfrm>
            <a:off x="10687983" y="882291"/>
            <a:ext cx="1399358" cy="400110"/>
          </a:xfrm>
          <a:solidFill>
            <a:srgbClr val="68D5C8"/>
          </a:solidFill>
        </p:spPr>
        <p:txBody>
          <a:bodyPr>
            <a:normAutofit/>
          </a:bodyPr>
          <a:lstStyle/>
          <a:p>
            <a:pPr algn="ctr"/>
            <a:r>
              <a:rPr lang="en-GB" sz="2000" b="1" dirty="0" err="1">
                <a:solidFill>
                  <a:schemeClr val="bg1"/>
                </a:solidFill>
                <a:latin typeface="Century Gothic" panose="020B0502020202020204" pitchFamily="34" charset="0"/>
              </a:rPr>
              <a:t>escuchar</a:t>
            </a:r>
            <a:endParaRPr lang="en-GB" sz="2000" b="1" dirty="0">
              <a:solidFill>
                <a:schemeClr val="bg1"/>
              </a:solidFill>
              <a:latin typeface="Century Gothic" panose="020B0502020202020204" pitchFamily="34" charset="0"/>
            </a:endParaRPr>
          </a:p>
        </p:txBody>
      </p:sp>
      <p:sp>
        <p:nvSpPr>
          <p:cNvPr id="57" name="Rectangle 56">
            <a:hlinkClick r:id="" action="ppaction://noaction">
              <a:snd r:embed="rId5" name="9_9.wav"/>
            </a:hlinkClick>
            <a:extLst>
              <a:ext uri="{FF2B5EF4-FFF2-40B4-BE49-F238E27FC236}">
                <a16:creationId xmlns:a16="http://schemas.microsoft.com/office/drawing/2014/main" id="{889BE531-1EB1-435B-9F05-EF6BE30B3721}"/>
              </a:ext>
            </a:extLst>
          </p:cNvPr>
          <p:cNvSpPr/>
          <p:nvPr/>
        </p:nvSpPr>
        <p:spPr>
          <a:xfrm>
            <a:off x="572480" y="2724192"/>
            <a:ext cx="489656" cy="523220"/>
          </a:xfrm>
          <a:prstGeom prst="rect">
            <a:avLst/>
          </a:prstGeom>
          <a:solidFill>
            <a:srgbClr val="C5F5E8"/>
          </a:solidFill>
          <a:ln w="19050">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5</a:t>
            </a:r>
          </a:p>
        </p:txBody>
      </p:sp>
      <p:pic>
        <p:nvPicPr>
          <p:cNvPr id="60" name="Picture 59" descr="A picture containing text, toy, doll, vector graphics&#10;&#10;Description automatically generated">
            <a:extLst>
              <a:ext uri="{FF2B5EF4-FFF2-40B4-BE49-F238E27FC236}">
                <a16:creationId xmlns:a16="http://schemas.microsoft.com/office/drawing/2014/main" id="{47972D7C-E70B-4921-9EE8-370405AF3B6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8043058" y="2458162"/>
            <a:ext cx="808161" cy="1535160"/>
          </a:xfrm>
          <a:prstGeom prst="rect">
            <a:avLst/>
          </a:prstGeom>
        </p:spPr>
      </p:pic>
      <p:sp>
        <p:nvSpPr>
          <p:cNvPr id="4" name="TextBox 3">
            <a:extLst>
              <a:ext uri="{FF2B5EF4-FFF2-40B4-BE49-F238E27FC236}">
                <a16:creationId xmlns:a16="http://schemas.microsoft.com/office/drawing/2014/main" id="{44CCD6CB-5E40-4356-B62F-0ED41BAF50BA}"/>
              </a:ext>
            </a:extLst>
          </p:cNvPr>
          <p:cNvSpPr txBox="1"/>
          <p:nvPr/>
        </p:nvSpPr>
        <p:spPr>
          <a:xfrm>
            <a:off x="7322260" y="2705016"/>
            <a:ext cx="45719"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srgbClr val="002060"/>
                </a:solidFill>
                <a:effectLst/>
                <a:uLnTx/>
                <a:uFillTx/>
                <a:latin typeface="Calibri" panose="020F0502020204030204"/>
                <a:ea typeface="+mn-ea"/>
                <a:cs typeface="+mn-cs"/>
                <a:sym typeface="Wingdings" panose="05000000000000000000" pitchFamily="2" charset="2"/>
              </a:rPr>
              <a:t> </a:t>
            </a:r>
            <a:endParaRPr kumimoji="0" lang="en-GB" sz="44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pic>
        <p:nvPicPr>
          <p:cNvPr id="62" name="Picture 61" descr="A picture containing text, toy, doll&#10;&#10;Description automatically generated">
            <a:extLst>
              <a:ext uri="{FF2B5EF4-FFF2-40B4-BE49-F238E27FC236}">
                <a16:creationId xmlns:a16="http://schemas.microsoft.com/office/drawing/2014/main" id="{3F6D5611-520F-4924-9677-9AE7BF7BC5E8}"/>
              </a:ext>
            </a:extLst>
          </p:cNvPr>
          <p:cNvPicPr>
            <a:picLocks noChangeAspect="1"/>
          </p:cNvPicPr>
          <p:nvPr/>
        </p:nvPicPr>
        <p:blipFill>
          <a:blip r:embed="rId7"/>
          <a:stretch>
            <a:fillRect/>
          </a:stretch>
        </p:blipFill>
        <p:spPr>
          <a:xfrm>
            <a:off x="2600286" y="2367551"/>
            <a:ext cx="978884" cy="1590687"/>
          </a:xfrm>
          <a:prstGeom prst="rect">
            <a:avLst/>
          </a:prstGeom>
        </p:spPr>
      </p:pic>
      <p:sp>
        <p:nvSpPr>
          <p:cNvPr id="63" name="Rectangle 62">
            <a:extLst>
              <a:ext uri="{FF2B5EF4-FFF2-40B4-BE49-F238E27FC236}">
                <a16:creationId xmlns:a16="http://schemas.microsoft.com/office/drawing/2014/main" id="{3486E835-FA49-4128-AD21-F045CA74B33D}"/>
              </a:ext>
            </a:extLst>
          </p:cNvPr>
          <p:cNvSpPr/>
          <p:nvPr/>
        </p:nvSpPr>
        <p:spPr>
          <a:xfrm>
            <a:off x="1946145" y="2814540"/>
            <a:ext cx="753604" cy="101566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6000" b="1" i="0" u="none" strike="noStrike" kern="1200" cap="none" spc="-1" normalizeH="0" baseline="0" noProof="0" dirty="0">
                <a:ln>
                  <a:noFill/>
                </a:ln>
                <a:solidFill>
                  <a:srgbClr val="68D5C8"/>
                </a:solidFill>
                <a:effectLst/>
                <a:uLnTx/>
                <a:uFillTx/>
                <a:latin typeface="Century Gothic" panose="020B0502020202020204" pitchFamily="34" charset="0"/>
                <a:ea typeface="+mn-ea"/>
                <a:cs typeface="+mn-cs"/>
              </a:rPr>
              <a:t>A</a:t>
            </a:r>
            <a:endParaRPr kumimoji="0" lang="en-GB" sz="4400" b="0" i="0" u="none" strike="noStrike" kern="1200" cap="none" spc="0" normalizeH="0" baseline="0" noProof="0" dirty="0">
              <a:ln>
                <a:noFill/>
              </a:ln>
              <a:solidFill>
                <a:srgbClr val="68D5C8"/>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E31635FD-E0F8-4835-90A7-369E9AC41490}"/>
              </a:ext>
            </a:extLst>
          </p:cNvPr>
          <p:cNvSpPr txBox="1"/>
          <p:nvPr/>
        </p:nvSpPr>
        <p:spPr>
          <a:xfrm>
            <a:off x="2855569" y="2425162"/>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6" name="Rectangle 65">
            <a:extLst>
              <a:ext uri="{FF2B5EF4-FFF2-40B4-BE49-F238E27FC236}">
                <a16:creationId xmlns:a16="http://schemas.microsoft.com/office/drawing/2014/main" id="{BE52378B-6AC7-4CF6-B787-59C3889B0544}"/>
              </a:ext>
            </a:extLst>
          </p:cNvPr>
          <p:cNvSpPr/>
          <p:nvPr/>
        </p:nvSpPr>
        <p:spPr>
          <a:xfrm>
            <a:off x="5768453" y="2851655"/>
            <a:ext cx="630173" cy="101566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6000" b="1" i="0" u="none" strike="noStrike" kern="1200" cap="none" spc="-1" normalizeH="0" baseline="0" noProof="0" dirty="0">
                <a:ln>
                  <a:noFill/>
                </a:ln>
                <a:solidFill>
                  <a:srgbClr val="68D5C8"/>
                </a:solidFill>
                <a:effectLst/>
                <a:uLnTx/>
                <a:uFillTx/>
                <a:latin typeface="Century Gothic" panose="020B0502020202020204" pitchFamily="34" charset="0"/>
                <a:ea typeface="+mn-ea"/>
                <a:cs typeface="+mn-cs"/>
              </a:rPr>
              <a:t>B</a:t>
            </a:r>
            <a:endParaRPr kumimoji="0" lang="en-GB" sz="4400" b="0" i="0" u="none" strike="noStrike" kern="1200" cap="none" spc="0" normalizeH="0" baseline="0" noProof="0" dirty="0">
              <a:ln>
                <a:noFill/>
              </a:ln>
              <a:solidFill>
                <a:srgbClr val="68D5C8"/>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233FE974-67C3-429C-A965-526A21C00507}"/>
              </a:ext>
            </a:extLst>
          </p:cNvPr>
          <p:cNvSpPr txBox="1"/>
          <p:nvPr/>
        </p:nvSpPr>
        <p:spPr>
          <a:xfrm>
            <a:off x="1936237" y="5681590"/>
            <a:ext cx="79861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92D050"/>
                </a:solidFill>
                <a:effectLst/>
                <a:uLnTx/>
                <a:uFillTx/>
                <a:latin typeface="Segoe Print" panose="02000600000000000000" pitchFamily="2" charset="0"/>
                <a:ea typeface="+mn-ea"/>
                <a:cs typeface="+mn-cs"/>
              </a:rPr>
              <a:t>Leo</a:t>
            </a:r>
          </a:p>
        </p:txBody>
      </p:sp>
      <p:sp>
        <p:nvSpPr>
          <p:cNvPr id="89" name="Rectangle: Rounded Corners 88">
            <a:extLst>
              <a:ext uri="{FF2B5EF4-FFF2-40B4-BE49-F238E27FC236}">
                <a16:creationId xmlns:a16="http://schemas.microsoft.com/office/drawing/2014/main" id="{300D0CC9-2D51-4E64-B6A6-1317797F7603}"/>
              </a:ext>
            </a:extLst>
          </p:cNvPr>
          <p:cNvSpPr/>
          <p:nvPr/>
        </p:nvSpPr>
        <p:spPr>
          <a:xfrm>
            <a:off x="6432917" y="5251222"/>
            <a:ext cx="2059574" cy="1493240"/>
          </a:xfrm>
          <a:prstGeom prst="round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Graphic 2" descr="Teacher">
            <a:extLst>
              <a:ext uri="{FF2B5EF4-FFF2-40B4-BE49-F238E27FC236}">
                <a16:creationId xmlns:a16="http://schemas.microsoft.com/office/drawing/2014/main" id="{6ED94DD7-5367-4BF7-EAB6-F114F8651D4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219" y="138256"/>
            <a:ext cx="914400" cy="914400"/>
          </a:xfrm>
          <a:prstGeom prst="rect">
            <a:avLst/>
          </a:prstGeom>
        </p:spPr>
      </p:pic>
      <p:sp>
        <p:nvSpPr>
          <p:cNvPr id="13" name="TextBox 12">
            <a:extLst>
              <a:ext uri="{FF2B5EF4-FFF2-40B4-BE49-F238E27FC236}">
                <a16:creationId xmlns:a16="http://schemas.microsoft.com/office/drawing/2014/main" id="{4362C163-29E0-92C4-23A1-32CF9EA0650F}"/>
              </a:ext>
            </a:extLst>
          </p:cNvPr>
          <p:cNvSpPr txBox="1"/>
          <p:nvPr/>
        </p:nvSpPr>
        <p:spPr>
          <a:xfrm>
            <a:off x="10171581" y="1776204"/>
            <a:ext cx="2020420" cy="369332"/>
          </a:xfrm>
          <a:prstGeom prst="rect">
            <a:avLst/>
          </a:prstGeom>
          <a:solidFill>
            <a:schemeClr val="accent6">
              <a:lumMod val="40000"/>
              <a:lumOff val="60000"/>
            </a:schemeClr>
          </a:solidFill>
        </p:spPr>
        <p:txBody>
          <a:bodyPr wrap="square">
            <a:spAutoFit/>
          </a:bodyPr>
          <a:lstStyle/>
          <a:p>
            <a:r>
              <a:rPr lang="en-GB" sz="1800" b="1" dirty="0">
                <a:solidFill>
                  <a:srgbClr val="002060"/>
                </a:solidFill>
                <a:latin typeface="Century Gothic"/>
                <a:ea typeface="Century Gothic"/>
                <a:cs typeface="Century Gothic"/>
                <a:sym typeface="Century Gothic"/>
              </a:rPr>
              <a:t>escribe = </a:t>
            </a:r>
            <a:r>
              <a:rPr lang="en-GB" sz="1800" dirty="0">
                <a:solidFill>
                  <a:srgbClr val="002060"/>
                </a:solidFill>
                <a:latin typeface="Century Gothic"/>
                <a:ea typeface="Century Gothic"/>
                <a:cs typeface="Century Gothic"/>
                <a:sym typeface="Century Gothic"/>
              </a:rPr>
              <a:t>write</a:t>
            </a:r>
            <a:endParaRPr lang="en-GB" dirty="0">
              <a:solidFill>
                <a:srgbClr val="002060"/>
              </a:solidFill>
            </a:endParaRPr>
          </a:p>
        </p:txBody>
      </p:sp>
      <p:pic>
        <p:nvPicPr>
          <p:cNvPr id="16" name="Picture 15" descr="A picture containing text, toy, doll&#10;&#10;Description automatically generated">
            <a:extLst>
              <a:ext uri="{FF2B5EF4-FFF2-40B4-BE49-F238E27FC236}">
                <a16:creationId xmlns:a16="http://schemas.microsoft.com/office/drawing/2014/main" id="{34B9C75F-CB93-77DE-424C-10AD6ECF60C8}"/>
              </a:ext>
            </a:extLst>
          </p:cNvPr>
          <p:cNvPicPr>
            <a:picLocks noChangeAspect="1"/>
          </p:cNvPicPr>
          <p:nvPr/>
        </p:nvPicPr>
        <p:blipFill>
          <a:blip r:embed="rId7"/>
          <a:stretch>
            <a:fillRect/>
          </a:stretch>
        </p:blipFill>
        <p:spPr>
          <a:xfrm>
            <a:off x="6404264" y="2397061"/>
            <a:ext cx="978884" cy="1590687"/>
          </a:xfrm>
          <a:prstGeom prst="rect">
            <a:avLst/>
          </a:prstGeom>
        </p:spPr>
      </p:pic>
      <p:sp>
        <p:nvSpPr>
          <p:cNvPr id="17" name="TextBox 16">
            <a:extLst>
              <a:ext uri="{FF2B5EF4-FFF2-40B4-BE49-F238E27FC236}">
                <a16:creationId xmlns:a16="http://schemas.microsoft.com/office/drawing/2014/main" id="{2438F738-75A3-4B9A-7A0C-0C4D0BBD0B42}"/>
              </a:ext>
            </a:extLst>
          </p:cNvPr>
          <p:cNvSpPr txBox="1"/>
          <p:nvPr/>
        </p:nvSpPr>
        <p:spPr>
          <a:xfrm>
            <a:off x="4903470" y="170334"/>
            <a:ext cx="1207382" cy="646331"/>
          </a:xfrm>
          <a:prstGeom prst="rect">
            <a:avLst/>
          </a:prstGeom>
          <a:noFill/>
        </p:spPr>
        <p:txBody>
          <a:bodyPr wrap="none" rtlCol="0">
            <a:spAutoFit/>
          </a:bodyPr>
          <a:lstStyle/>
          <a:p>
            <a:r>
              <a:rPr lang="en-GB" sz="3600" b="1" dirty="0">
                <a:solidFill>
                  <a:srgbClr val="002060"/>
                </a:solidFill>
                <a:latin typeface="Century Gothic" panose="020B0502020202020204" pitchFamily="34" charset="0"/>
              </a:rPr>
              <a:t>[6/6]</a:t>
            </a:r>
          </a:p>
        </p:txBody>
      </p:sp>
      <p:sp>
        <p:nvSpPr>
          <p:cNvPr id="10" name="Rectangle: Rounded Corners 9">
            <a:extLst>
              <a:ext uri="{FF2B5EF4-FFF2-40B4-BE49-F238E27FC236}">
                <a16:creationId xmlns:a16="http://schemas.microsoft.com/office/drawing/2014/main" id="{FD04F141-5207-4088-9797-FDC829050D65}"/>
              </a:ext>
            </a:extLst>
          </p:cNvPr>
          <p:cNvSpPr/>
          <p:nvPr/>
        </p:nvSpPr>
        <p:spPr>
          <a:xfrm>
            <a:off x="1811495" y="2161742"/>
            <a:ext cx="2006125" cy="1847786"/>
          </a:xfrm>
          <a:prstGeom prst="round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6" descr="Sandwich, Comida, Embutido, Bocadillo">
            <a:extLst>
              <a:ext uri="{FF2B5EF4-FFF2-40B4-BE49-F238E27FC236}">
                <a16:creationId xmlns:a16="http://schemas.microsoft.com/office/drawing/2014/main" id="{62F87619-144B-0896-7E1C-68BD46CB70E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109104" y="5671950"/>
            <a:ext cx="1309186" cy="65459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Libro, Abierto, Abrió, Libro De Texto">
            <a:extLst>
              <a:ext uri="{FF2B5EF4-FFF2-40B4-BE49-F238E27FC236}">
                <a16:creationId xmlns:a16="http://schemas.microsoft.com/office/drawing/2014/main" id="{294424B5-F44D-89D8-B959-6B7C00B375C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30889" y="5635275"/>
            <a:ext cx="1601835" cy="89286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Gráficos vectoriales gratis de Email">
            <a:extLst>
              <a:ext uri="{FF2B5EF4-FFF2-40B4-BE49-F238E27FC236}">
                <a16:creationId xmlns:a16="http://schemas.microsoft.com/office/drawing/2014/main" id="{28DB20D2-A852-FEC7-DBE1-37C0C10F732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83148" y="5694618"/>
            <a:ext cx="871379" cy="53190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83F5136D-456A-6311-6963-85513F28C7F7}"/>
              </a:ext>
            </a:extLst>
          </p:cNvPr>
          <p:cNvSpPr/>
          <p:nvPr/>
        </p:nvSpPr>
        <p:spPr>
          <a:xfrm>
            <a:off x="3703012" y="5673108"/>
            <a:ext cx="564992" cy="553411"/>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a:t>
            </a:r>
          </a:p>
        </p:txBody>
      </p:sp>
      <p:sp>
        <p:nvSpPr>
          <p:cNvPr id="20" name="Rectangle 19">
            <a:extLst>
              <a:ext uri="{FF2B5EF4-FFF2-40B4-BE49-F238E27FC236}">
                <a16:creationId xmlns:a16="http://schemas.microsoft.com/office/drawing/2014/main" id="{6FA1A0CB-C27F-152C-6EBD-CE106F946F6D}"/>
              </a:ext>
            </a:extLst>
          </p:cNvPr>
          <p:cNvSpPr/>
          <p:nvPr/>
        </p:nvSpPr>
        <p:spPr>
          <a:xfrm>
            <a:off x="6625537" y="5721136"/>
            <a:ext cx="564992" cy="553411"/>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b</a:t>
            </a:r>
          </a:p>
        </p:txBody>
      </p:sp>
      <p:sp>
        <p:nvSpPr>
          <p:cNvPr id="21" name="Rectangle 20">
            <a:extLst>
              <a:ext uri="{FF2B5EF4-FFF2-40B4-BE49-F238E27FC236}">
                <a16:creationId xmlns:a16="http://schemas.microsoft.com/office/drawing/2014/main" id="{A6968EF9-190C-E94C-59F7-308ED0FB27FD}"/>
              </a:ext>
            </a:extLst>
          </p:cNvPr>
          <p:cNvSpPr/>
          <p:nvPr/>
        </p:nvSpPr>
        <p:spPr>
          <a:xfrm>
            <a:off x="9346555" y="5681590"/>
            <a:ext cx="564992" cy="553411"/>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a:t>
            </a:r>
          </a:p>
        </p:txBody>
      </p:sp>
      <p:sp>
        <p:nvSpPr>
          <p:cNvPr id="22" name="Speech Bubble: Rectangle with Corners Rounded 21">
            <a:hlinkClick r:id="" action="ppaction://noaction">
              <a:snd r:embed="rId13" name="9_1.wav"/>
            </a:hlinkClick>
            <a:extLst>
              <a:ext uri="{FF2B5EF4-FFF2-40B4-BE49-F238E27FC236}">
                <a16:creationId xmlns:a16="http://schemas.microsoft.com/office/drawing/2014/main" id="{F6B70FAC-460C-BB04-3BD4-F453C366380E}"/>
              </a:ext>
            </a:extLst>
          </p:cNvPr>
          <p:cNvSpPr/>
          <p:nvPr/>
        </p:nvSpPr>
        <p:spPr>
          <a:xfrm>
            <a:off x="1065770" y="275947"/>
            <a:ext cx="3837700" cy="588031"/>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sz="2400" b="1" dirty="0">
                <a:solidFill>
                  <a:schemeClr val="bg1"/>
                </a:solidFill>
                <a:latin typeface="Century Gothic"/>
                <a:ea typeface="Century Gothic"/>
                <a:cs typeface="Century Gothic"/>
                <a:sym typeface="Century Gothic"/>
              </a:rPr>
              <a:t>Quique </a:t>
            </a:r>
            <a:r>
              <a:rPr lang="en-GB" sz="2400" b="1" dirty="0" err="1">
                <a:solidFill>
                  <a:schemeClr val="bg1"/>
                </a:solidFill>
                <a:latin typeface="Century Gothic"/>
                <a:ea typeface="Century Gothic"/>
                <a:cs typeface="Century Gothic"/>
                <a:sym typeface="Century Gothic"/>
              </a:rPr>
              <a:t>habla</a:t>
            </a:r>
            <a:r>
              <a:rPr lang="en-GB" sz="2400" b="1" dirty="0">
                <a:solidFill>
                  <a:schemeClr val="bg1"/>
                </a:solidFill>
                <a:latin typeface="Century Gothic"/>
                <a:ea typeface="Century Gothic"/>
                <a:cs typeface="Century Gothic"/>
                <a:sym typeface="Century Gothic"/>
              </a:rPr>
              <a:t> con Sofía. </a:t>
            </a:r>
            <a:endParaRPr lang="en-GB" sz="2400" dirty="0">
              <a:solidFill>
                <a:schemeClr val="bg1"/>
              </a:solidFill>
            </a:endParaRPr>
          </a:p>
        </p:txBody>
      </p:sp>
      <p:sp>
        <p:nvSpPr>
          <p:cNvPr id="23" name="Speech Bubble: Rectangle with Corners Rounded 22">
            <a:hlinkClick r:id="" action="ppaction://noaction">
              <a:snd r:embed="rId14" name="9_2.wav"/>
            </a:hlinkClick>
            <a:extLst>
              <a:ext uri="{FF2B5EF4-FFF2-40B4-BE49-F238E27FC236}">
                <a16:creationId xmlns:a16="http://schemas.microsoft.com/office/drawing/2014/main" id="{B18C91CE-A216-4ECE-28F3-95ED3F1F30E0}"/>
              </a:ext>
            </a:extLst>
          </p:cNvPr>
          <p:cNvSpPr/>
          <p:nvPr/>
        </p:nvSpPr>
        <p:spPr>
          <a:xfrm>
            <a:off x="1855492" y="998695"/>
            <a:ext cx="4543134" cy="588031"/>
          </a:xfrm>
          <a:prstGeom prst="wedgeRoundRectCallout">
            <a:avLst>
              <a:gd name="adj1" fmla="val -54739"/>
              <a:gd name="adj2" fmla="val -46461"/>
              <a:gd name="adj3" fmla="val 16667"/>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sz="2400" b="1" dirty="0">
                <a:solidFill>
                  <a:srgbClr val="002060"/>
                </a:solidFill>
                <a:latin typeface="Century Gothic"/>
                <a:ea typeface="Century Gothic"/>
                <a:cs typeface="Century Gothic"/>
                <a:sym typeface="Century Gothic"/>
              </a:rPr>
              <a:t>Escucha y escribe* 📝A o B.</a:t>
            </a:r>
            <a:endParaRPr lang="en-GB" sz="2400" dirty="0">
              <a:solidFill>
                <a:srgbClr val="002060"/>
              </a:solidFill>
            </a:endParaRPr>
          </a:p>
        </p:txBody>
      </p:sp>
      <p:sp>
        <p:nvSpPr>
          <p:cNvPr id="24" name="Speech Bubble: Rectangle with Corners Rounded 23">
            <a:extLst>
              <a:ext uri="{FF2B5EF4-FFF2-40B4-BE49-F238E27FC236}">
                <a16:creationId xmlns:a16="http://schemas.microsoft.com/office/drawing/2014/main" id="{0EFEBB72-2929-185D-CBEF-62014523A961}"/>
              </a:ext>
            </a:extLst>
          </p:cNvPr>
          <p:cNvSpPr/>
          <p:nvPr/>
        </p:nvSpPr>
        <p:spPr>
          <a:xfrm>
            <a:off x="464976" y="4155390"/>
            <a:ext cx="8576154" cy="588031"/>
          </a:xfrm>
          <a:prstGeom prst="wedgeRoundRectCallout">
            <a:avLst>
              <a:gd name="adj1" fmla="val -52859"/>
              <a:gd name="adj2" fmla="val -42573"/>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GB" sz="2400" b="1" dirty="0">
                <a:solidFill>
                  <a:schemeClr val="bg1"/>
                </a:solidFill>
                <a:latin typeface="Century Gothic" panose="020B0502020202020204" pitchFamily="34" charset="0"/>
              </a:rPr>
              <a:t>Escucha y escribe </a:t>
            </a:r>
            <a:r>
              <a:rPr lang="en-GB" sz="2400" b="1" dirty="0" err="1">
                <a:solidFill>
                  <a:schemeClr val="bg1"/>
                </a:solidFill>
                <a:latin typeface="Century Gothic" panose="020B0502020202020204" pitchFamily="34" charset="0"/>
              </a:rPr>
              <a:t>el</a:t>
            </a:r>
            <a:r>
              <a:rPr lang="en-GB" sz="2400" b="1" dirty="0">
                <a:solidFill>
                  <a:schemeClr val="bg1"/>
                </a:solidFill>
                <a:latin typeface="Century Gothic" panose="020B0502020202020204" pitchFamily="34" charset="0"/>
              </a:rPr>
              <a:t> verbo. ¿Qué imagen es </a:t>
            </a:r>
            <a:r>
              <a:rPr lang="en-GB" sz="2400" b="1" dirty="0" err="1">
                <a:solidFill>
                  <a:schemeClr val="bg1"/>
                </a:solidFill>
                <a:latin typeface="Century Gothic" panose="020B0502020202020204" pitchFamily="34" charset="0"/>
              </a:rPr>
              <a:t>correcta</a:t>
            </a:r>
            <a:r>
              <a:rPr lang="en-GB" sz="2400" b="1" dirty="0">
                <a:solidFill>
                  <a:schemeClr val="bg1"/>
                </a:solidFill>
                <a:latin typeface="Century Gothic" panose="020B0502020202020204" pitchFamily="34" charset="0"/>
              </a:rPr>
              <a:t>? </a:t>
            </a:r>
          </a:p>
        </p:txBody>
      </p:sp>
    </p:spTree>
    <p:extLst>
      <p:ext uri="{BB962C8B-B14F-4D97-AF65-F5344CB8AC3E}">
        <p14:creationId xmlns:p14="http://schemas.microsoft.com/office/powerpoint/2010/main" val="198019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subTnLst>
                                    <p:audio>
                                      <p:cMediaNode>
                                        <p:cTn display="0" masterRel="sameClick">
                                          <p:stCondLst>
                                            <p:cond evt="begin" delay="0">
                                              <p:tn val="13"/>
                                            </p:cond>
                                          </p:stCondLst>
                                          <p:endCondLst>
                                            <p:cond evt="onStopAudio" delay="0">
                                              <p:tgtEl>
                                                <p:sldTgt/>
                                              </p:tgtEl>
                                            </p:cond>
                                          </p:endCondLst>
                                        </p:cTn>
                                        <p:tgtEl>
                                          <p:sndTgt r:embed="rId3" name="9_3.wav"/>
                                        </p:tgtEl>
                                      </p:cMediaNode>
                                    </p:audio>
                                  </p:sub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par>
                                <p:cTn id="25" presetID="10"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par>
                                <p:cTn id="28" presetID="10" presetClass="entr" presetSubtype="0"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par>
                                <p:cTn id="31" presetID="10"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89"/>
                                        </p:tgtEl>
                                        <p:attrNameLst>
                                          <p:attrName>style.visibility</p:attrName>
                                        </p:attrNameLst>
                                      </p:cBhvr>
                                      <p:to>
                                        <p:strVal val="visible"/>
                                      </p:to>
                                    </p:set>
                                    <p:animEffect transition="in" filter="fade">
                                      <p:cBhvr>
                                        <p:cTn id="43"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P spid="89" grpId="0" animBg="1"/>
      <p:bldP spid="10" grpId="0" animBg="1"/>
      <p:bldP spid="9" grpId="0" animBg="1"/>
      <p:bldP spid="20" grpId="0" animBg="1"/>
      <p:bldP spid="21" grpId="0" animBg="1"/>
      <p:bldP spid="2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Google Shape;282;p13" descr="Reading, Book, Symbol, Icon, Reader, Man">
            <a:extLst>
              <a:ext uri="{FF2B5EF4-FFF2-40B4-BE49-F238E27FC236}">
                <a16:creationId xmlns:a16="http://schemas.microsoft.com/office/drawing/2014/main" id="{9D3FA510-3D24-43B3-BFC7-AD10FA5BF5A9}"/>
              </a:ext>
            </a:extLst>
          </p:cNvPr>
          <p:cNvPicPr preferRelativeResize="0"/>
          <p:nvPr/>
        </p:nvPicPr>
        <p:blipFill rotWithShape="1">
          <a:blip r:embed="rId3">
            <a:alphaModFix/>
            <a:duotone>
              <a:schemeClr val="accent6">
                <a:shade val="45000"/>
                <a:satMod val="135000"/>
              </a:schemeClr>
              <a:prstClr val="white"/>
            </a:duotone>
            <a:extLst>
              <a:ext uri="{BEBA8EAE-BF5A-486C-A8C5-ECC9F3942E4B}">
                <a14:imgProps xmlns:a14="http://schemas.microsoft.com/office/drawing/2010/main">
                  <a14:imgLayer r:embed="rId4">
                    <a14:imgEffect>
                      <a14:artisticPaintStrokes/>
                    </a14:imgEffect>
                  </a14:imgLayer>
                </a14:imgProps>
              </a:ext>
            </a:extLst>
          </a:blip>
          <a:srcRect/>
          <a:stretch/>
        </p:blipFill>
        <p:spPr>
          <a:xfrm>
            <a:off x="11144837" y="183549"/>
            <a:ext cx="782801" cy="782801"/>
          </a:xfrm>
          <a:prstGeom prst="roundRect">
            <a:avLst/>
          </a:prstGeom>
          <a:solidFill>
            <a:srgbClr val="92D050"/>
          </a:solidFill>
          <a:ln>
            <a:noFill/>
          </a:ln>
        </p:spPr>
      </p:pic>
      <p:sp>
        <p:nvSpPr>
          <p:cNvPr id="32" name="Title 1">
            <a:extLst>
              <a:ext uri="{FF2B5EF4-FFF2-40B4-BE49-F238E27FC236}">
                <a16:creationId xmlns:a16="http://schemas.microsoft.com/office/drawing/2014/main" id="{D50938AC-BAE2-467A-BD8F-518636C38A01}"/>
              </a:ext>
            </a:extLst>
          </p:cNvPr>
          <p:cNvSpPr txBox="1">
            <a:spLocks/>
          </p:cNvSpPr>
          <p:nvPr/>
        </p:nvSpPr>
        <p:spPr>
          <a:xfrm>
            <a:off x="11205210" y="1068417"/>
            <a:ext cx="657080" cy="400110"/>
          </a:xfrm>
          <a:prstGeom prst="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2000" b="1" dirty="0">
              <a:solidFill>
                <a:schemeClr val="bg1"/>
              </a:solidFill>
              <a:latin typeface="Century Gothic" panose="020B0502020202020204" pitchFamily="34" charset="0"/>
            </a:endParaRPr>
          </a:p>
        </p:txBody>
      </p:sp>
      <p:pic>
        <p:nvPicPr>
          <p:cNvPr id="34" name="Picture 33">
            <a:extLst>
              <a:ext uri="{FF2B5EF4-FFF2-40B4-BE49-F238E27FC236}">
                <a16:creationId xmlns:a16="http://schemas.microsoft.com/office/drawing/2014/main" id="{BA9CA542-7E13-4EDA-A403-E6F0126F53E4}"/>
              </a:ext>
            </a:extLst>
          </p:cNvPr>
          <p:cNvPicPr>
            <a:picLocks noChangeAspect="1"/>
          </p:cNvPicPr>
          <p:nvPr/>
        </p:nvPicPr>
        <p:blipFill>
          <a:blip r:embed="rId5"/>
          <a:stretch>
            <a:fillRect/>
          </a:stretch>
        </p:blipFill>
        <p:spPr>
          <a:xfrm>
            <a:off x="-342983" y="1852967"/>
            <a:ext cx="6066046" cy="4773582"/>
          </a:xfrm>
          <a:prstGeom prst="rect">
            <a:avLst/>
          </a:prstGeom>
        </p:spPr>
      </p:pic>
      <p:sp>
        <p:nvSpPr>
          <p:cNvPr id="35" name="Google Shape;696;p62">
            <a:extLst>
              <a:ext uri="{FF2B5EF4-FFF2-40B4-BE49-F238E27FC236}">
                <a16:creationId xmlns:a16="http://schemas.microsoft.com/office/drawing/2014/main" id="{461936FB-6CA9-420F-8E09-98B72B1BE497}"/>
              </a:ext>
            </a:extLst>
          </p:cNvPr>
          <p:cNvSpPr/>
          <p:nvPr/>
        </p:nvSpPr>
        <p:spPr>
          <a:xfrm>
            <a:off x="3549916" y="2249793"/>
            <a:ext cx="1116761" cy="4417961"/>
          </a:xfrm>
          <a:custGeom>
            <a:avLst/>
            <a:gdLst>
              <a:gd name="connsiteX0" fmla="*/ 0 w 1116761"/>
              <a:gd name="connsiteY0" fmla="*/ 558381 h 4417961"/>
              <a:gd name="connsiteX1" fmla="*/ 262439 w 1116761"/>
              <a:gd name="connsiteY1" fmla="*/ 295942 h 4417961"/>
              <a:gd name="connsiteX2" fmla="*/ 558381 w 1116761"/>
              <a:gd name="connsiteY2" fmla="*/ 0 h 4417961"/>
              <a:gd name="connsiteX3" fmla="*/ 848739 w 1116761"/>
              <a:gd name="connsiteY3" fmla="*/ 290358 h 4417961"/>
              <a:gd name="connsiteX4" fmla="*/ 1116761 w 1116761"/>
              <a:gd name="connsiteY4" fmla="*/ 558381 h 4417961"/>
              <a:gd name="connsiteX5" fmla="*/ 837571 w 1116761"/>
              <a:gd name="connsiteY5" fmla="*/ 558381 h 4417961"/>
              <a:gd name="connsiteX6" fmla="*/ 837571 w 1116761"/>
              <a:gd name="connsiteY6" fmla="*/ 1186941 h 4417961"/>
              <a:gd name="connsiteX7" fmla="*/ 837571 w 1116761"/>
              <a:gd name="connsiteY7" fmla="*/ 1738310 h 4417961"/>
              <a:gd name="connsiteX8" fmla="*/ 837571 w 1116761"/>
              <a:gd name="connsiteY8" fmla="*/ 2328274 h 4417961"/>
              <a:gd name="connsiteX9" fmla="*/ 837571 w 1116761"/>
              <a:gd name="connsiteY9" fmla="*/ 2841047 h 4417961"/>
              <a:gd name="connsiteX10" fmla="*/ 837571 w 1116761"/>
              <a:gd name="connsiteY10" fmla="*/ 3469607 h 4417961"/>
              <a:gd name="connsiteX11" fmla="*/ 837571 w 1116761"/>
              <a:gd name="connsiteY11" fmla="*/ 4417961 h 4417961"/>
              <a:gd name="connsiteX12" fmla="*/ 279190 w 1116761"/>
              <a:gd name="connsiteY12" fmla="*/ 4417961 h 4417961"/>
              <a:gd name="connsiteX13" fmla="*/ 279190 w 1116761"/>
              <a:gd name="connsiteY13" fmla="*/ 3905188 h 4417961"/>
              <a:gd name="connsiteX14" fmla="*/ 279190 w 1116761"/>
              <a:gd name="connsiteY14" fmla="*/ 3431011 h 4417961"/>
              <a:gd name="connsiteX15" fmla="*/ 279190 w 1116761"/>
              <a:gd name="connsiteY15" fmla="*/ 2995430 h 4417961"/>
              <a:gd name="connsiteX16" fmla="*/ 279190 w 1116761"/>
              <a:gd name="connsiteY16" fmla="*/ 2444062 h 4417961"/>
              <a:gd name="connsiteX17" fmla="*/ 279190 w 1116761"/>
              <a:gd name="connsiteY17" fmla="*/ 2008480 h 4417961"/>
              <a:gd name="connsiteX18" fmla="*/ 279190 w 1116761"/>
              <a:gd name="connsiteY18" fmla="*/ 1572899 h 4417961"/>
              <a:gd name="connsiteX19" fmla="*/ 279190 w 1116761"/>
              <a:gd name="connsiteY19" fmla="*/ 558381 h 4417961"/>
              <a:gd name="connsiteX20" fmla="*/ 0 w 1116761"/>
              <a:gd name="connsiteY20" fmla="*/ 558381 h 4417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16761" h="4417961" fill="none" extrusionOk="0">
                <a:moveTo>
                  <a:pt x="0" y="558381"/>
                </a:moveTo>
                <a:cubicBezTo>
                  <a:pt x="79902" y="458605"/>
                  <a:pt x="137169" y="427999"/>
                  <a:pt x="262439" y="295942"/>
                </a:cubicBezTo>
                <a:cubicBezTo>
                  <a:pt x="387709" y="163885"/>
                  <a:pt x="513767" y="101817"/>
                  <a:pt x="558381" y="0"/>
                </a:cubicBezTo>
                <a:cubicBezTo>
                  <a:pt x="648466" y="79038"/>
                  <a:pt x="703108" y="164257"/>
                  <a:pt x="848739" y="290358"/>
                </a:cubicBezTo>
                <a:cubicBezTo>
                  <a:pt x="994369" y="416460"/>
                  <a:pt x="982113" y="434351"/>
                  <a:pt x="1116761" y="558381"/>
                </a:cubicBezTo>
                <a:cubicBezTo>
                  <a:pt x="997670" y="568809"/>
                  <a:pt x="914813" y="527899"/>
                  <a:pt x="837571" y="558381"/>
                </a:cubicBezTo>
                <a:cubicBezTo>
                  <a:pt x="902831" y="762351"/>
                  <a:pt x="796777" y="1030716"/>
                  <a:pt x="837571" y="1186941"/>
                </a:cubicBezTo>
                <a:cubicBezTo>
                  <a:pt x="878365" y="1343166"/>
                  <a:pt x="837274" y="1551472"/>
                  <a:pt x="837571" y="1738310"/>
                </a:cubicBezTo>
                <a:cubicBezTo>
                  <a:pt x="837868" y="1925148"/>
                  <a:pt x="803134" y="2159840"/>
                  <a:pt x="837571" y="2328274"/>
                </a:cubicBezTo>
                <a:cubicBezTo>
                  <a:pt x="872008" y="2496708"/>
                  <a:pt x="830635" y="2622547"/>
                  <a:pt x="837571" y="2841047"/>
                </a:cubicBezTo>
                <a:cubicBezTo>
                  <a:pt x="844507" y="3059547"/>
                  <a:pt x="770388" y="3232673"/>
                  <a:pt x="837571" y="3469607"/>
                </a:cubicBezTo>
                <a:cubicBezTo>
                  <a:pt x="904754" y="3706541"/>
                  <a:pt x="726219" y="4220219"/>
                  <a:pt x="837571" y="4417961"/>
                </a:cubicBezTo>
                <a:cubicBezTo>
                  <a:pt x="661721" y="4476440"/>
                  <a:pt x="537434" y="4369486"/>
                  <a:pt x="279190" y="4417961"/>
                </a:cubicBezTo>
                <a:cubicBezTo>
                  <a:pt x="243122" y="4190694"/>
                  <a:pt x="292412" y="4035471"/>
                  <a:pt x="279190" y="3905188"/>
                </a:cubicBezTo>
                <a:cubicBezTo>
                  <a:pt x="265968" y="3774905"/>
                  <a:pt x="323357" y="3530420"/>
                  <a:pt x="279190" y="3431011"/>
                </a:cubicBezTo>
                <a:cubicBezTo>
                  <a:pt x="235023" y="3331602"/>
                  <a:pt x="282578" y="3143105"/>
                  <a:pt x="279190" y="2995430"/>
                </a:cubicBezTo>
                <a:cubicBezTo>
                  <a:pt x="275802" y="2847755"/>
                  <a:pt x="281626" y="2671616"/>
                  <a:pt x="279190" y="2444062"/>
                </a:cubicBezTo>
                <a:cubicBezTo>
                  <a:pt x="276754" y="2216508"/>
                  <a:pt x="287065" y="2120240"/>
                  <a:pt x="279190" y="2008480"/>
                </a:cubicBezTo>
                <a:cubicBezTo>
                  <a:pt x="271315" y="1896720"/>
                  <a:pt x="280266" y="1740354"/>
                  <a:pt x="279190" y="1572899"/>
                </a:cubicBezTo>
                <a:cubicBezTo>
                  <a:pt x="278114" y="1405444"/>
                  <a:pt x="320579" y="832113"/>
                  <a:pt x="279190" y="558381"/>
                </a:cubicBezTo>
                <a:cubicBezTo>
                  <a:pt x="198667" y="570081"/>
                  <a:pt x="79316" y="557472"/>
                  <a:pt x="0" y="558381"/>
                </a:cubicBezTo>
                <a:close/>
              </a:path>
              <a:path w="1116761" h="4417961" stroke="0" extrusionOk="0">
                <a:moveTo>
                  <a:pt x="0" y="558381"/>
                </a:moveTo>
                <a:cubicBezTo>
                  <a:pt x="100925" y="399511"/>
                  <a:pt x="229314" y="347147"/>
                  <a:pt x="290358" y="268023"/>
                </a:cubicBezTo>
                <a:cubicBezTo>
                  <a:pt x="351402" y="188899"/>
                  <a:pt x="452081" y="143800"/>
                  <a:pt x="558381" y="0"/>
                </a:cubicBezTo>
                <a:cubicBezTo>
                  <a:pt x="655032" y="73865"/>
                  <a:pt x="725475" y="188991"/>
                  <a:pt x="826403" y="268023"/>
                </a:cubicBezTo>
                <a:cubicBezTo>
                  <a:pt x="927331" y="347055"/>
                  <a:pt x="1013027" y="494782"/>
                  <a:pt x="1116761" y="558381"/>
                </a:cubicBezTo>
                <a:cubicBezTo>
                  <a:pt x="1056047" y="589469"/>
                  <a:pt x="910886" y="557551"/>
                  <a:pt x="837571" y="558381"/>
                </a:cubicBezTo>
                <a:cubicBezTo>
                  <a:pt x="883748" y="663960"/>
                  <a:pt x="823363" y="817328"/>
                  <a:pt x="837571" y="1032558"/>
                </a:cubicBezTo>
                <a:cubicBezTo>
                  <a:pt x="851779" y="1247788"/>
                  <a:pt x="817124" y="1427460"/>
                  <a:pt x="837571" y="1545331"/>
                </a:cubicBezTo>
                <a:cubicBezTo>
                  <a:pt x="858018" y="1663202"/>
                  <a:pt x="818260" y="1810690"/>
                  <a:pt x="837571" y="1980912"/>
                </a:cubicBezTo>
                <a:cubicBezTo>
                  <a:pt x="856882" y="2151134"/>
                  <a:pt x="784425" y="2363194"/>
                  <a:pt x="837571" y="2570876"/>
                </a:cubicBezTo>
                <a:cubicBezTo>
                  <a:pt x="890717" y="2778558"/>
                  <a:pt x="830745" y="2792819"/>
                  <a:pt x="837571" y="3006457"/>
                </a:cubicBezTo>
                <a:cubicBezTo>
                  <a:pt x="844397" y="3220095"/>
                  <a:pt x="782136" y="3288882"/>
                  <a:pt x="837571" y="3519230"/>
                </a:cubicBezTo>
                <a:cubicBezTo>
                  <a:pt x="893006" y="3749578"/>
                  <a:pt x="800950" y="3985964"/>
                  <a:pt x="837571" y="4417961"/>
                </a:cubicBezTo>
                <a:cubicBezTo>
                  <a:pt x="695768" y="4419706"/>
                  <a:pt x="463050" y="4359484"/>
                  <a:pt x="279190" y="4417961"/>
                </a:cubicBezTo>
                <a:cubicBezTo>
                  <a:pt x="252869" y="4286366"/>
                  <a:pt x="328695" y="4105987"/>
                  <a:pt x="279190" y="3905188"/>
                </a:cubicBezTo>
                <a:cubicBezTo>
                  <a:pt x="229685" y="3704389"/>
                  <a:pt x="325194" y="3616001"/>
                  <a:pt x="279190" y="3392415"/>
                </a:cubicBezTo>
                <a:cubicBezTo>
                  <a:pt x="233186" y="3168829"/>
                  <a:pt x="317858" y="3049332"/>
                  <a:pt x="279190" y="2918238"/>
                </a:cubicBezTo>
                <a:cubicBezTo>
                  <a:pt x="240522" y="2787144"/>
                  <a:pt x="298191" y="2678216"/>
                  <a:pt x="279190" y="2444062"/>
                </a:cubicBezTo>
                <a:cubicBezTo>
                  <a:pt x="260189" y="2209908"/>
                  <a:pt x="303817" y="2012846"/>
                  <a:pt x="279190" y="1854097"/>
                </a:cubicBezTo>
                <a:cubicBezTo>
                  <a:pt x="254563" y="1695348"/>
                  <a:pt x="324618" y="1535123"/>
                  <a:pt x="279190" y="1264133"/>
                </a:cubicBezTo>
                <a:cubicBezTo>
                  <a:pt x="233762" y="993143"/>
                  <a:pt x="322622" y="765894"/>
                  <a:pt x="279190" y="558381"/>
                </a:cubicBezTo>
                <a:cubicBezTo>
                  <a:pt x="142658" y="562985"/>
                  <a:pt x="112109" y="531881"/>
                  <a:pt x="0" y="558381"/>
                </a:cubicBezTo>
                <a:close/>
              </a:path>
            </a:pathLst>
          </a:custGeom>
          <a:solidFill>
            <a:srgbClr val="92D050"/>
          </a:solidFill>
          <a:ln w="9525" cap="flat" cmpd="sng">
            <a:solidFill>
              <a:srgbClr val="92D050"/>
            </a:solidFill>
            <a:prstDash val="solid"/>
            <a:round/>
            <a:headEnd type="none" w="sm" len="sm"/>
            <a:tailEnd type="none" w="sm" len="sm"/>
            <a:extLst>
              <a:ext uri="{C807C97D-BFC1-408E-A445-0C87EB9F89A2}">
                <ask:lineSketchStyleProps xmlns:ask="http://schemas.microsoft.com/office/drawing/2018/sketchyshapes" sd="3870372988">
                  <a:prstGeom prst="upArrow">
                    <a:avLst>
                      <a:gd name="adj1" fmla="val 50000"/>
                      <a:gd name="adj2" fmla="val 50000"/>
                    </a:avLst>
                  </a:prstGeom>
                  <ask:type>
                    <ask:lineSketchScribble/>
                  </ask:type>
                </ask:lineSketchStyleProps>
              </a:ext>
            </a:extLst>
          </a:ln>
        </p:spPr>
        <p:txBody>
          <a:bodyPr spcFirstLastPara="1" wrap="square" lIns="45713" tIns="45713" rIns="45713" bIns="45713" anchor="ctr" anchorCtr="0">
            <a:noAutofit/>
          </a:bodyPr>
          <a:lstStyle/>
          <a:p>
            <a:endParaRPr sz="900" dirty="0"/>
          </a:p>
        </p:txBody>
      </p:sp>
      <p:sp>
        <p:nvSpPr>
          <p:cNvPr id="38" name="Google Shape;698;p62">
            <a:extLst>
              <a:ext uri="{FF2B5EF4-FFF2-40B4-BE49-F238E27FC236}">
                <a16:creationId xmlns:a16="http://schemas.microsoft.com/office/drawing/2014/main" id="{D0598EE9-746B-4EEE-8A96-45E4AAF3C3EA}"/>
              </a:ext>
            </a:extLst>
          </p:cNvPr>
          <p:cNvSpPr/>
          <p:nvPr/>
        </p:nvSpPr>
        <p:spPr>
          <a:xfrm>
            <a:off x="7700354" y="5756015"/>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You</a:t>
            </a:r>
            <a:endParaRPr sz="2500" b="1" dirty="0">
              <a:solidFill>
                <a:srgbClr val="002060"/>
              </a:solidFill>
              <a:latin typeface="Century Gothic" panose="020B0502020202020204" pitchFamily="34" charset="0"/>
              <a:ea typeface="Montserrat"/>
              <a:cs typeface="Montserrat"/>
              <a:sym typeface="Montserrat"/>
            </a:endParaRPr>
          </a:p>
        </p:txBody>
      </p:sp>
      <p:sp>
        <p:nvSpPr>
          <p:cNvPr id="39" name="Google Shape;701;p62">
            <a:extLst>
              <a:ext uri="{FF2B5EF4-FFF2-40B4-BE49-F238E27FC236}">
                <a16:creationId xmlns:a16="http://schemas.microsoft.com/office/drawing/2014/main" id="{79D9B296-9EA4-4181-8C3D-1105AFDD4FBA}"/>
              </a:ext>
            </a:extLst>
          </p:cNvPr>
          <p:cNvSpPr/>
          <p:nvPr/>
        </p:nvSpPr>
        <p:spPr>
          <a:xfrm>
            <a:off x="7725980" y="4898523"/>
            <a:ext cx="1396944" cy="793650"/>
          </a:xfrm>
          <a:custGeom>
            <a:avLst/>
            <a:gdLst>
              <a:gd name="connsiteX0" fmla="*/ 0 w 1396944"/>
              <a:gd name="connsiteY0" fmla="*/ 0 h 793650"/>
              <a:gd name="connsiteX1" fmla="*/ 437709 w 1396944"/>
              <a:gd name="connsiteY1" fmla="*/ 0 h 793650"/>
              <a:gd name="connsiteX2" fmla="*/ 875418 w 1396944"/>
              <a:gd name="connsiteY2" fmla="*/ 0 h 793650"/>
              <a:gd name="connsiteX3" fmla="*/ 1396944 w 1396944"/>
              <a:gd name="connsiteY3" fmla="*/ 0 h 793650"/>
              <a:gd name="connsiteX4" fmla="*/ 1396944 w 1396944"/>
              <a:gd name="connsiteY4" fmla="*/ 396825 h 793650"/>
              <a:gd name="connsiteX5" fmla="*/ 1396944 w 1396944"/>
              <a:gd name="connsiteY5" fmla="*/ 793650 h 793650"/>
              <a:gd name="connsiteX6" fmla="*/ 931296 w 1396944"/>
              <a:gd name="connsiteY6" fmla="*/ 793650 h 793650"/>
              <a:gd name="connsiteX7" fmla="*/ 465648 w 1396944"/>
              <a:gd name="connsiteY7" fmla="*/ 793650 h 793650"/>
              <a:gd name="connsiteX8" fmla="*/ 0 w 1396944"/>
              <a:gd name="connsiteY8" fmla="*/ 793650 h 793650"/>
              <a:gd name="connsiteX9" fmla="*/ 0 w 1396944"/>
              <a:gd name="connsiteY9" fmla="*/ 396825 h 793650"/>
              <a:gd name="connsiteX10" fmla="*/ 0 w 1396944"/>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6944" h="793650" fill="none" extrusionOk="0">
                <a:moveTo>
                  <a:pt x="0" y="0"/>
                </a:moveTo>
                <a:cubicBezTo>
                  <a:pt x="132731" y="-48595"/>
                  <a:pt x="287609" y="22431"/>
                  <a:pt x="437709" y="0"/>
                </a:cubicBezTo>
                <a:cubicBezTo>
                  <a:pt x="587809" y="-22431"/>
                  <a:pt x="715368" y="34144"/>
                  <a:pt x="875418" y="0"/>
                </a:cubicBezTo>
                <a:cubicBezTo>
                  <a:pt x="1035468" y="-34144"/>
                  <a:pt x="1263267" y="31604"/>
                  <a:pt x="1396944" y="0"/>
                </a:cubicBezTo>
                <a:cubicBezTo>
                  <a:pt x="1421103" y="195642"/>
                  <a:pt x="1371327" y="304870"/>
                  <a:pt x="1396944" y="396825"/>
                </a:cubicBezTo>
                <a:cubicBezTo>
                  <a:pt x="1422561" y="488780"/>
                  <a:pt x="1365355" y="618557"/>
                  <a:pt x="1396944" y="793650"/>
                </a:cubicBezTo>
                <a:cubicBezTo>
                  <a:pt x="1232811" y="837834"/>
                  <a:pt x="1163259" y="754201"/>
                  <a:pt x="931296" y="793650"/>
                </a:cubicBezTo>
                <a:cubicBezTo>
                  <a:pt x="699333" y="833099"/>
                  <a:pt x="688405" y="752469"/>
                  <a:pt x="465648" y="793650"/>
                </a:cubicBezTo>
                <a:cubicBezTo>
                  <a:pt x="242891" y="834831"/>
                  <a:pt x="192613" y="792432"/>
                  <a:pt x="0" y="793650"/>
                </a:cubicBezTo>
                <a:cubicBezTo>
                  <a:pt x="-8219" y="690449"/>
                  <a:pt x="30858" y="576740"/>
                  <a:pt x="0" y="396825"/>
                </a:cubicBezTo>
                <a:cubicBezTo>
                  <a:pt x="-30858" y="216910"/>
                  <a:pt x="8543" y="143598"/>
                  <a:pt x="0" y="0"/>
                </a:cubicBezTo>
                <a:close/>
              </a:path>
              <a:path w="1396944" h="793650" stroke="0" extrusionOk="0">
                <a:moveTo>
                  <a:pt x="0" y="0"/>
                </a:moveTo>
                <a:cubicBezTo>
                  <a:pt x="210288" y="-41486"/>
                  <a:pt x="273871" y="29825"/>
                  <a:pt x="465648" y="0"/>
                </a:cubicBezTo>
                <a:cubicBezTo>
                  <a:pt x="657425" y="-29825"/>
                  <a:pt x="723656" y="28656"/>
                  <a:pt x="889388" y="0"/>
                </a:cubicBezTo>
                <a:cubicBezTo>
                  <a:pt x="1055120" y="-28656"/>
                  <a:pt x="1267282" y="40547"/>
                  <a:pt x="1396944" y="0"/>
                </a:cubicBezTo>
                <a:cubicBezTo>
                  <a:pt x="1412990" y="181733"/>
                  <a:pt x="1369077" y="284671"/>
                  <a:pt x="1396944" y="373016"/>
                </a:cubicBezTo>
                <a:cubicBezTo>
                  <a:pt x="1424811" y="461361"/>
                  <a:pt x="1351730" y="678290"/>
                  <a:pt x="1396944" y="793650"/>
                </a:cubicBezTo>
                <a:cubicBezTo>
                  <a:pt x="1155093" y="833035"/>
                  <a:pt x="1128770" y="778295"/>
                  <a:pt x="903357" y="793650"/>
                </a:cubicBezTo>
                <a:cubicBezTo>
                  <a:pt x="677944" y="809005"/>
                  <a:pt x="556787" y="761223"/>
                  <a:pt x="409770" y="793650"/>
                </a:cubicBezTo>
                <a:cubicBezTo>
                  <a:pt x="262753" y="826077"/>
                  <a:pt x="180086" y="765113"/>
                  <a:pt x="0" y="793650"/>
                </a:cubicBezTo>
                <a:cubicBezTo>
                  <a:pt x="-16250" y="641606"/>
                  <a:pt x="2113" y="520739"/>
                  <a:pt x="0" y="388889"/>
                </a:cubicBezTo>
                <a:cubicBezTo>
                  <a:pt x="-2113" y="257039"/>
                  <a:pt x="45691" y="171727"/>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021530470">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learn</a:t>
            </a:r>
            <a:endParaRPr sz="2500" b="1" dirty="0">
              <a:solidFill>
                <a:srgbClr val="002060"/>
              </a:solidFill>
              <a:latin typeface="Century Gothic" panose="020B0502020202020204" pitchFamily="34" charset="0"/>
              <a:ea typeface="Montserrat"/>
              <a:cs typeface="Montserrat"/>
              <a:sym typeface="Montserrat"/>
            </a:endParaRPr>
          </a:p>
        </p:txBody>
      </p:sp>
      <p:sp>
        <p:nvSpPr>
          <p:cNvPr id="43" name="Google Shape;703;p62">
            <a:extLst>
              <a:ext uri="{FF2B5EF4-FFF2-40B4-BE49-F238E27FC236}">
                <a16:creationId xmlns:a16="http://schemas.microsoft.com/office/drawing/2014/main" id="{6C4153F0-17D2-4EF6-B6DB-786293765C6D}"/>
              </a:ext>
            </a:extLst>
          </p:cNvPr>
          <p:cNvSpPr/>
          <p:nvPr/>
        </p:nvSpPr>
        <p:spPr>
          <a:xfrm>
            <a:off x="5900706" y="4006429"/>
            <a:ext cx="1677005" cy="793650"/>
          </a:xfrm>
          <a:custGeom>
            <a:avLst/>
            <a:gdLst>
              <a:gd name="connsiteX0" fmla="*/ 0 w 1677005"/>
              <a:gd name="connsiteY0" fmla="*/ 0 h 793650"/>
              <a:gd name="connsiteX1" fmla="*/ 575772 w 1677005"/>
              <a:gd name="connsiteY1" fmla="*/ 0 h 793650"/>
              <a:gd name="connsiteX2" fmla="*/ 1118003 w 1677005"/>
              <a:gd name="connsiteY2" fmla="*/ 0 h 793650"/>
              <a:gd name="connsiteX3" fmla="*/ 1677005 w 1677005"/>
              <a:gd name="connsiteY3" fmla="*/ 0 h 793650"/>
              <a:gd name="connsiteX4" fmla="*/ 1677005 w 1677005"/>
              <a:gd name="connsiteY4" fmla="*/ 380952 h 793650"/>
              <a:gd name="connsiteX5" fmla="*/ 1677005 w 1677005"/>
              <a:gd name="connsiteY5" fmla="*/ 793650 h 793650"/>
              <a:gd name="connsiteX6" fmla="*/ 1084463 w 1677005"/>
              <a:gd name="connsiteY6" fmla="*/ 793650 h 793650"/>
              <a:gd name="connsiteX7" fmla="*/ 575772 w 1677005"/>
              <a:gd name="connsiteY7" fmla="*/ 793650 h 793650"/>
              <a:gd name="connsiteX8" fmla="*/ 0 w 1677005"/>
              <a:gd name="connsiteY8" fmla="*/ 793650 h 793650"/>
              <a:gd name="connsiteX9" fmla="*/ 0 w 1677005"/>
              <a:gd name="connsiteY9" fmla="*/ 396825 h 793650"/>
              <a:gd name="connsiteX10" fmla="*/ 0 w 1677005"/>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7005" h="793650" fill="none" extrusionOk="0">
                <a:moveTo>
                  <a:pt x="0" y="0"/>
                </a:moveTo>
                <a:cubicBezTo>
                  <a:pt x="175741" y="-41106"/>
                  <a:pt x="440688" y="68050"/>
                  <a:pt x="575772" y="0"/>
                </a:cubicBezTo>
                <a:cubicBezTo>
                  <a:pt x="710856" y="-68050"/>
                  <a:pt x="947444" y="50322"/>
                  <a:pt x="1118003" y="0"/>
                </a:cubicBezTo>
                <a:cubicBezTo>
                  <a:pt x="1288562" y="-50322"/>
                  <a:pt x="1418272" y="45534"/>
                  <a:pt x="1677005" y="0"/>
                </a:cubicBezTo>
                <a:cubicBezTo>
                  <a:pt x="1696545" y="164573"/>
                  <a:pt x="1639243" y="254579"/>
                  <a:pt x="1677005" y="380952"/>
                </a:cubicBezTo>
                <a:cubicBezTo>
                  <a:pt x="1714767" y="507325"/>
                  <a:pt x="1666580" y="654280"/>
                  <a:pt x="1677005" y="793650"/>
                </a:cubicBezTo>
                <a:cubicBezTo>
                  <a:pt x="1440266" y="859621"/>
                  <a:pt x="1288004" y="733459"/>
                  <a:pt x="1084463" y="793650"/>
                </a:cubicBezTo>
                <a:cubicBezTo>
                  <a:pt x="880922" y="853841"/>
                  <a:pt x="746943" y="741695"/>
                  <a:pt x="575772" y="793650"/>
                </a:cubicBezTo>
                <a:cubicBezTo>
                  <a:pt x="404601" y="845605"/>
                  <a:pt x="181824" y="733583"/>
                  <a:pt x="0" y="793650"/>
                </a:cubicBezTo>
                <a:cubicBezTo>
                  <a:pt x="-158" y="685495"/>
                  <a:pt x="21881" y="589833"/>
                  <a:pt x="0" y="396825"/>
                </a:cubicBezTo>
                <a:cubicBezTo>
                  <a:pt x="-21881" y="203818"/>
                  <a:pt x="7696" y="89522"/>
                  <a:pt x="0" y="0"/>
                </a:cubicBezTo>
                <a:close/>
              </a:path>
              <a:path w="1677005" h="793650" stroke="0" extrusionOk="0">
                <a:moveTo>
                  <a:pt x="0" y="0"/>
                </a:moveTo>
                <a:cubicBezTo>
                  <a:pt x="190584" y="-47973"/>
                  <a:pt x="274868" y="54013"/>
                  <a:pt x="542232" y="0"/>
                </a:cubicBezTo>
                <a:cubicBezTo>
                  <a:pt x="809596" y="-54013"/>
                  <a:pt x="875212" y="64304"/>
                  <a:pt x="1118003" y="0"/>
                </a:cubicBezTo>
                <a:cubicBezTo>
                  <a:pt x="1360794" y="-64304"/>
                  <a:pt x="1456518" y="25567"/>
                  <a:pt x="1677005" y="0"/>
                </a:cubicBezTo>
                <a:cubicBezTo>
                  <a:pt x="1687349" y="142727"/>
                  <a:pt x="1657667" y="219759"/>
                  <a:pt x="1677005" y="373016"/>
                </a:cubicBezTo>
                <a:cubicBezTo>
                  <a:pt x="1696343" y="526273"/>
                  <a:pt x="1634757" y="618654"/>
                  <a:pt x="1677005" y="793650"/>
                </a:cubicBezTo>
                <a:cubicBezTo>
                  <a:pt x="1538041" y="856412"/>
                  <a:pt x="1326187" y="770391"/>
                  <a:pt x="1084463" y="793650"/>
                </a:cubicBezTo>
                <a:cubicBezTo>
                  <a:pt x="842739" y="816909"/>
                  <a:pt x="649514" y="759139"/>
                  <a:pt x="525462" y="793650"/>
                </a:cubicBezTo>
                <a:cubicBezTo>
                  <a:pt x="401410" y="828161"/>
                  <a:pt x="116449" y="790956"/>
                  <a:pt x="0" y="793650"/>
                </a:cubicBezTo>
                <a:cubicBezTo>
                  <a:pt x="-34543" y="641800"/>
                  <a:pt x="21440" y="482454"/>
                  <a:pt x="0" y="388889"/>
                </a:cubicBezTo>
                <a:cubicBezTo>
                  <a:pt x="-21440" y="295324"/>
                  <a:pt x="42846" y="130705"/>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17741692">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the</a:t>
            </a:r>
            <a:endParaRPr sz="2500" b="1" dirty="0">
              <a:solidFill>
                <a:srgbClr val="002060"/>
              </a:solidFill>
              <a:latin typeface="Century Gothic" panose="020B0502020202020204" pitchFamily="34" charset="0"/>
              <a:ea typeface="Montserrat"/>
              <a:cs typeface="Montserrat"/>
              <a:sym typeface="Montserrat"/>
            </a:endParaRPr>
          </a:p>
        </p:txBody>
      </p:sp>
      <p:sp>
        <p:nvSpPr>
          <p:cNvPr id="45" name="Google Shape;701;p62">
            <a:extLst>
              <a:ext uri="{FF2B5EF4-FFF2-40B4-BE49-F238E27FC236}">
                <a16:creationId xmlns:a16="http://schemas.microsoft.com/office/drawing/2014/main" id="{AA330161-2C02-43E6-8920-AD1E5076F08E}"/>
              </a:ext>
            </a:extLst>
          </p:cNvPr>
          <p:cNvSpPr/>
          <p:nvPr/>
        </p:nvSpPr>
        <p:spPr>
          <a:xfrm>
            <a:off x="9192369" y="4891979"/>
            <a:ext cx="1933472" cy="793650"/>
          </a:xfrm>
          <a:custGeom>
            <a:avLst/>
            <a:gdLst>
              <a:gd name="connsiteX0" fmla="*/ 0 w 1933472"/>
              <a:gd name="connsiteY0" fmla="*/ 0 h 793650"/>
              <a:gd name="connsiteX1" fmla="*/ 444698 w 1933472"/>
              <a:gd name="connsiteY1" fmla="*/ 0 h 793650"/>
              <a:gd name="connsiteX2" fmla="*/ 966736 w 1933472"/>
              <a:gd name="connsiteY2" fmla="*/ 0 h 793650"/>
              <a:gd name="connsiteX3" fmla="*/ 1411434 w 1933472"/>
              <a:gd name="connsiteY3" fmla="*/ 0 h 793650"/>
              <a:gd name="connsiteX4" fmla="*/ 1933471 w 1933472"/>
              <a:gd name="connsiteY4" fmla="*/ 0 h 793650"/>
              <a:gd name="connsiteX5" fmla="*/ 1933471 w 1933472"/>
              <a:gd name="connsiteY5" fmla="*/ 396825 h 793650"/>
              <a:gd name="connsiteX6" fmla="*/ 1933471 w 1933472"/>
              <a:gd name="connsiteY6" fmla="*/ 793650 h 793650"/>
              <a:gd name="connsiteX7" fmla="*/ 1450103 w 1933472"/>
              <a:gd name="connsiteY7" fmla="*/ 793650 h 793650"/>
              <a:gd name="connsiteX8" fmla="*/ 947401 w 1933472"/>
              <a:gd name="connsiteY8" fmla="*/ 793650 h 793650"/>
              <a:gd name="connsiteX9" fmla="*/ 502702 w 1933472"/>
              <a:gd name="connsiteY9" fmla="*/ 793650 h 793650"/>
              <a:gd name="connsiteX10" fmla="*/ 0 w 1933472"/>
              <a:gd name="connsiteY10" fmla="*/ 793650 h 793650"/>
              <a:gd name="connsiteX11" fmla="*/ 0 w 1933472"/>
              <a:gd name="connsiteY11" fmla="*/ 412698 h 793650"/>
              <a:gd name="connsiteX12" fmla="*/ 0 w 1933472"/>
              <a:gd name="connsiteY12"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33472" h="793650" fill="none" extrusionOk="0">
                <a:moveTo>
                  <a:pt x="0" y="0"/>
                </a:moveTo>
                <a:cubicBezTo>
                  <a:pt x="204553" y="-3027"/>
                  <a:pt x="327961" y="48527"/>
                  <a:pt x="444698" y="0"/>
                </a:cubicBezTo>
                <a:cubicBezTo>
                  <a:pt x="561435" y="-48527"/>
                  <a:pt x="817035" y="58646"/>
                  <a:pt x="966736" y="0"/>
                </a:cubicBezTo>
                <a:cubicBezTo>
                  <a:pt x="1116437" y="-58646"/>
                  <a:pt x="1279872" y="20308"/>
                  <a:pt x="1411434" y="0"/>
                </a:cubicBezTo>
                <a:cubicBezTo>
                  <a:pt x="1542996" y="-20308"/>
                  <a:pt x="1742794" y="1812"/>
                  <a:pt x="1933471" y="0"/>
                </a:cubicBezTo>
                <a:cubicBezTo>
                  <a:pt x="1980312" y="182054"/>
                  <a:pt x="1897314" y="310919"/>
                  <a:pt x="1933471" y="396825"/>
                </a:cubicBezTo>
                <a:cubicBezTo>
                  <a:pt x="1969628" y="482732"/>
                  <a:pt x="1900292" y="659732"/>
                  <a:pt x="1933471" y="793650"/>
                </a:cubicBezTo>
                <a:cubicBezTo>
                  <a:pt x="1823718" y="824834"/>
                  <a:pt x="1583452" y="758950"/>
                  <a:pt x="1450103" y="793650"/>
                </a:cubicBezTo>
                <a:cubicBezTo>
                  <a:pt x="1316754" y="828350"/>
                  <a:pt x="1070824" y="776525"/>
                  <a:pt x="947401" y="793650"/>
                </a:cubicBezTo>
                <a:cubicBezTo>
                  <a:pt x="823978" y="810775"/>
                  <a:pt x="659240" y="782196"/>
                  <a:pt x="502702" y="793650"/>
                </a:cubicBezTo>
                <a:cubicBezTo>
                  <a:pt x="346164" y="805104"/>
                  <a:pt x="189693" y="774639"/>
                  <a:pt x="0" y="793650"/>
                </a:cubicBezTo>
                <a:cubicBezTo>
                  <a:pt x="-44701" y="684788"/>
                  <a:pt x="4413" y="505878"/>
                  <a:pt x="0" y="412698"/>
                </a:cubicBezTo>
                <a:cubicBezTo>
                  <a:pt x="-4413" y="319518"/>
                  <a:pt x="28691" y="92545"/>
                  <a:pt x="0" y="0"/>
                </a:cubicBezTo>
                <a:close/>
              </a:path>
              <a:path w="1933472" h="793650" stroke="0" extrusionOk="0">
                <a:moveTo>
                  <a:pt x="0" y="0"/>
                </a:moveTo>
                <a:cubicBezTo>
                  <a:pt x="189532" y="-24951"/>
                  <a:pt x="256291" y="49876"/>
                  <a:pt x="444698" y="0"/>
                </a:cubicBezTo>
                <a:cubicBezTo>
                  <a:pt x="633105" y="-49876"/>
                  <a:pt x="676147" y="10812"/>
                  <a:pt x="889397" y="0"/>
                </a:cubicBezTo>
                <a:cubicBezTo>
                  <a:pt x="1102647" y="-10812"/>
                  <a:pt x="1203858" y="60862"/>
                  <a:pt x="1411434" y="0"/>
                </a:cubicBezTo>
                <a:cubicBezTo>
                  <a:pt x="1619010" y="-60862"/>
                  <a:pt x="1731988" y="52663"/>
                  <a:pt x="1933471" y="0"/>
                </a:cubicBezTo>
                <a:cubicBezTo>
                  <a:pt x="1943608" y="112715"/>
                  <a:pt x="1917117" y="228430"/>
                  <a:pt x="1933471" y="373016"/>
                </a:cubicBezTo>
                <a:cubicBezTo>
                  <a:pt x="1949825" y="517602"/>
                  <a:pt x="1887461" y="665622"/>
                  <a:pt x="1933471" y="793650"/>
                </a:cubicBezTo>
                <a:cubicBezTo>
                  <a:pt x="1735381" y="851168"/>
                  <a:pt x="1640629" y="788611"/>
                  <a:pt x="1450103" y="793650"/>
                </a:cubicBezTo>
                <a:cubicBezTo>
                  <a:pt x="1259577" y="798689"/>
                  <a:pt x="1195470" y="793316"/>
                  <a:pt x="966736" y="793650"/>
                </a:cubicBezTo>
                <a:cubicBezTo>
                  <a:pt x="738002" y="793984"/>
                  <a:pt x="566712" y="777498"/>
                  <a:pt x="464033" y="793650"/>
                </a:cubicBezTo>
                <a:cubicBezTo>
                  <a:pt x="361354" y="809802"/>
                  <a:pt x="116280" y="764733"/>
                  <a:pt x="0" y="793650"/>
                </a:cubicBezTo>
                <a:cubicBezTo>
                  <a:pt x="-6834" y="708792"/>
                  <a:pt x="6589" y="514716"/>
                  <a:pt x="0" y="420635"/>
                </a:cubicBezTo>
                <a:cubicBezTo>
                  <a:pt x="-6589" y="326555"/>
                  <a:pt x="6453" y="147385"/>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66806633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read</a:t>
            </a:r>
            <a:endParaRPr sz="2500" b="1" dirty="0">
              <a:solidFill>
                <a:srgbClr val="002060"/>
              </a:solidFill>
              <a:latin typeface="Century Gothic" panose="020B0502020202020204" pitchFamily="34" charset="0"/>
              <a:ea typeface="Montserrat"/>
              <a:cs typeface="Montserrat"/>
              <a:sym typeface="Montserrat"/>
            </a:endParaRPr>
          </a:p>
        </p:txBody>
      </p:sp>
      <p:sp>
        <p:nvSpPr>
          <p:cNvPr id="50" name="Google Shape;702;p62">
            <a:extLst>
              <a:ext uri="{FF2B5EF4-FFF2-40B4-BE49-F238E27FC236}">
                <a16:creationId xmlns:a16="http://schemas.microsoft.com/office/drawing/2014/main" id="{AD8C9BA3-A34F-4492-B586-BDA2DFB70D19}"/>
              </a:ext>
            </a:extLst>
          </p:cNvPr>
          <p:cNvSpPr/>
          <p:nvPr/>
        </p:nvSpPr>
        <p:spPr>
          <a:xfrm>
            <a:off x="7669314" y="4022316"/>
            <a:ext cx="1197238" cy="793650"/>
          </a:xfrm>
          <a:custGeom>
            <a:avLst/>
            <a:gdLst>
              <a:gd name="connsiteX0" fmla="*/ 0 w 1197238"/>
              <a:gd name="connsiteY0" fmla="*/ 0 h 793650"/>
              <a:gd name="connsiteX1" fmla="*/ 586647 w 1197238"/>
              <a:gd name="connsiteY1" fmla="*/ 0 h 793650"/>
              <a:gd name="connsiteX2" fmla="*/ 1197238 w 1197238"/>
              <a:gd name="connsiteY2" fmla="*/ 0 h 793650"/>
              <a:gd name="connsiteX3" fmla="*/ 1197238 w 1197238"/>
              <a:gd name="connsiteY3" fmla="*/ 388889 h 793650"/>
              <a:gd name="connsiteX4" fmla="*/ 1197238 w 1197238"/>
              <a:gd name="connsiteY4" fmla="*/ 793650 h 793650"/>
              <a:gd name="connsiteX5" fmla="*/ 634536 w 1197238"/>
              <a:gd name="connsiteY5" fmla="*/ 793650 h 793650"/>
              <a:gd name="connsiteX6" fmla="*/ 0 w 1197238"/>
              <a:gd name="connsiteY6" fmla="*/ 793650 h 793650"/>
              <a:gd name="connsiteX7" fmla="*/ 0 w 1197238"/>
              <a:gd name="connsiteY7" fmla="*/ 412698 h 793650"/>
              <a:gd name="connsiteX8" fmla="*/ 0 w 1197238"/>
              <a:gd name="connsiteY8"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7238" h="793650" fill="none" extrusionOk="0">
                <a:moveTo>
                  <a:pt x="0" y="0"/>
                </a:moveTo>
                <a:cubicBezTo>
                  <a:pt x="169249" y="-51113"/>
                  <a:pt x="441602" y="40436"/>
                  <a:pt x="586647" y="0"/>
                </a:cubicBezTo>
                <a:cubicBezTo>
                  <a:pt x="731692" y="-40436"/>
                  <a:pt x="903097" y="51568"/>
                  <a:pt x="1197238" y="0"/>
                </a:cubicBezTo>
                <a:cubicBezTo>
                  <a:pt x="1238172" y="132393"/>
                  <a:pt x="1179834" y="230922"/>
                  <a:pt x="1197238" y="388889"/>
                </a:cubicBezTo>
                <a:cubicBezTo>
                  <a:pt x="1214642" y="546856"/>
                  <a:pt x="1155257" y="597046"/>
                  <a:pt x="1197238" y="793650"/>
                </a:cubicBezTo>
                <a:cubicBezTo>
                  <a:pt x="1052960" y="842983"/>
                  <a:pt x="909910" y="793525"/>
                  <a:pt x="634536" y="793650"/>
                </a:cubicBezTo>
                <a:cubicBezTo>
                  <a:pt x="359162" y="793775"/>
                  <a:pt x="311955" y="748710"/>
                  <a:pt x="0" y="793650"/>
                </a:cubicBezTo>
                <a:cubicBezTo>
                  <a:pt x="-30617" y="678192"/>
                  <a:pt x="24672" y="529961"/>
                  <a:pt x="0" y="412698"/>
                </a:cubicBezTo>
                <a:cubicBezTo>
                  <a:pt x="-24672" y="295435"/>
                  <a:pt x="20128" y="108452"/>
                  <a:pt x="0" y="0"/>
                </a:cubicBezTo>
                <a:close/>
              </a:path>
              <a:path w="1197238" h="793650" stroke="0" extrusionOk="0">
                <a:moveTo>
                  <a:pt x="0" y="0"/>
                </a:moveTo>
                <a:cubicBezTo>
                  <a:pt x="248196" y="-11294"/>
                  <a:pt x="450269" y="20154"/>
                  <a:pt x="610591" y="0"/>
                </a:cubicBezTo>
                <a:cubicBezTo>
                  <a:pt x="770913" y="-20154"/>
                  <a:pt x="1040458" y="8622"/>
                  <a:pt x="1197238" y="0"/>
                </a:cubicBezTo>
                <a:cubicBezTo>
                  <a:pt x="1200347" y="172429"/>
                  <a:pt x="1163534" y="206878"/>
                  <a:pt x="1197238" y="412698"/>
                </a:cubicBezTo>
                <a:cubicBezTo>
                  <a:pt x="1230942" y="618518"/>
                  <a:pt x="1183884" y="625803"/>
                  <a:pt x="1197238" y="793650"/>
                </a:cubicBezTo>
                <a:cubicBezTo>
                  <a:pt x="1057837" y="839463"/>
                  <a:pt x="763501" y="741549"/>
                  <a:pt x="622564" y="793650"/>
                </a:cubicBezTo>
                <a:cubicBezTo>
                  <a:pt x="481627" y="845751"/>
                  <a:pt x="202826" y="746266"/>
                  <a:pt x="0" y="793650"/>
                </a:cubicBezTo>
                <a:cubicBezTo>
                  <a:pt x="-36365" y="609742"/>
                  <a:pt x="10082" y="597829"/>
                  <a:pt x="0" y="420635"/>
                </a:cubicBezTo>
                <a:cubicBezTo>
                  <a:pt x="-10082" y="243442"/>
                  <a:pt x="43053" y="160402"/>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711085155">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an</a:t>
            </a:r>
            <a:endParaRPr sz="2500" b="1" dirty="0">
              <a:solidFill>
                <a:srgbClr val="002060"/>
              </a:solidFill>
              <a:latin typeface="Century Gothic" panose="020B0502020202020204" pitchFamily="34" charset="0"/>
              <a:ea typeface="Montserrat"/>
              <a:cs typeface="Montserrat"/>
              <a:sym typeface="Montserrat"/>
            </a:endParaRPr>
          </a:p>
        </p:txBody>
      </p:sp>
      <p:sp>
        <p:nvSpPr>
          <p:cNvPr id="51" name="Google Shape;703;p62">
            <a:extLst>
              <a:ext uri="{FF2B5EF4-FFF2-40B4-BE49-F238E27FC236}">
                <a16:creationId xmlns:a16="http://schemas.microsoft.com/office/drawing/2014/main" id="{F7F311C2-6FCD-4E9C-9135-DF860356BD6C}"/>
              </a:ext>
            </a:extLst>
          </p:cNvPr>
          <p:cNvSpPr/>
          <p:nvPr/>
        </p:nvSpPr>
        <p:spPr>
          <a:xfrm>
            <a:off x="8958155" y="4022316"/>
            <a:ext cx="1396944" cy="793650"/>
          </a:xfrm>
          <a:custGeom>
            <a:avLst/>
            <a:gdLst>
              <a:gd name="connsiteX0" fmla="*/ 0 w 1396944"/>
              <a:gd name="connsiteY0" fmla="*/ 0 h 793650"/>
              <a:gd name="connsiteX1" fmla="*/ 423740 w 1396944"/>
              <a:gd name="connsiteY1" fmla="*/ 0 h 793650"/>
              <a:gd name="connsiteX2" fmla="*/ 875418 w 1396944"/>
              <a:gd name="connsiteY2" fmla="*/ 0 h 793650"/>
              <a:gd name="connsiteX3" fmla="*/ 1396944 w 1396944"/>
              <a:gd name="connsiteY3" fmla="*/ 0 h 793650"/>
              <a:gd name="connsiteX4" fmla="*/ 1396944 w 1396944"/>
              <a:gd name="connsiteY4" fmla="*/ 388889 h 793650"/>
              <a:gd name="connsiteX5" fmla="*/ 1396944 w 1396944"/>
              <a:gd name="connsiteY5" fmla="*/ 793650 h 793650"/>
              <a:gd name="connsiteX6" fmla="*/ 903357 w 1396944"/>
              <a:gd name="connsiteY6" fmla="*/ 793650 h 793650"/>
              <a:gd name="connsiteX7" fmla="*/ 479617 w 1396944"/>
              <a:gd name="connsiteY7" fmla="*/ 793650 h 793650"/>
              <a:gd name="connsiteX8" fmla="*/ 0 w 1396944"/>
              <a:gd name="connsiteY8" fmla="*/ 793650 h 793650"/>
              <a:gd name="connsiteX9" fmla="*/ 0 w 1396944"/>
              <a:gd name="connsiteY9" fmla="*/ 404762 h 793650"/>
              <a:gd name="connsiteX10" fmla="*/ 0 w 1396944"/>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6944" h="793650" fill="none" extrusionOk="0">
                <a:moveTo>
                  <a:pt x="0" y="0"/>
                </a:moveTo>
                <a:cubicBezTo>
                  <a:pt x="145926" y="-50684"/>
                  <a:pt x="239725" y="37005"/>
                  <a:pt x="423740" y="0"/>
                </a:cubicBezTo>
                <a:cubicBezTo>
                  <a:pt x="607755" y="-37005"/>
                  <a:pt x="724507" y="19402"/>
                  <a:pt x="875418" y="0"/>
                </a:cubicBezTo>
                <a:cubicBezTo>
                  <a:pt x="1026329" y="-19402"/>
                  <a:pt x="1286612" y="36522"/>
                  <a:pt x="1396944" y="0"/>
                </a:cubicBezTo>
                <a:cubicBezTo>
                  <a:pt x="1415587" y="152116"/>
                  <a:pt x="1394926" y="285507"/>
                  <a:pt x="1396944" y="388889"/>
                </a:cubicBezTo>
                <a:cubicBezTo>
                  <a:pt x="1398962" y="492271"/>
                  <a:pt x="1368098" y="647348"/>
                  <a:pt x="1396944" y="793650"/>
                </a:cubicBezTo>
                <a:cubicBezTo>
                  <a:pt x="1219834" y="820606"/>
                  <a:pt x="1131178" y="776094"/>
                  <a:pt x="903357" y="793650"/>
                </a:cubicBezTo>
                <a:cubicBezTo>
                  <a:pt x="675536" y="811206"/>
                  <a:pt x="656330" y="786530"/>
                  <a:pt x="479617" y="793650"/>
                </a:cubicBezTo>
                <a:cubicBezTo>
                  <a:pt x="302904" y="800770"/>
                  <a:pt x="109147" y="792095"/>
                  <a:pt x="0" y="793650"/>
                </a:cubicBezTo>
                <a:cubicBezTo>
                  <a:pt x="-7405" y="627307"/>
                  <a:pt x="30199" y="577257"/>
                  <a:pt x="0" y="404762"/>
                </a:cubicBezTo>
                <a:cubicBezTo>
                  <a:pt x="-30199" y="232267"/>
                  <a:pt x="25360" y="181152"/>
                  <a:pt x="0" y="0"/>
                </a:cubicBezTo>
                <a:close/>
              </a:path>
              <a:path w="1396944" h="793650" stroke="0" extrusionOk="0">
                <a:moveTo>
                  <a:pt x="0" y="0"/>
                </a:moveTo>
                <a:cubicBezTo>
                  <a:pt x="104637" y="-17564"/>
                  <a:pt x="334780" y="21100"/>
                  <a:pt x="465648" y="0"/>
                </a:cubicBezTo>
                <a:cubicBezTo>
                  <a:pt x="596516" y="-21100"/>
                  <a:pt x="792074" y="22543"/>
                  <a:pt x="917327" y="0"/>
                </a:cubicBezTo>
                <a:cubicBezTo>
                  <a:pt x="1042580" y="-22543"/>
                  <a:pt x="1178543" y="6889"/>
                  <a:pt x="1396944" y="0"/>
                </a:cubicBezTo>
                <a:cubicBezTo>
                  <a:pt x="1407644" y="159361"/>
                  <a:pt x="1376060" y="262626"/>
                  <a:pt x="1396944" y="380952"/>
                </a:cubicBezTo>
                <a:cubicBezTo>
                  <a:pt x="1417828" y="499278"/>
                  <a:pt x="1368620" y="685713"/>
                  <a:pt x="1396944" y="793650"/>
                </a:cubicBezTo>
                <a:cubicBezTo>
                  <a:pt x="1233301" y="835996"/>
                  <a:pt x="1097442" y="783126"/>
                  <a:pt x="903357" y="793650"/>
                </a:cubicBezTo>
                <a:cubicBezTo>
                  <a:pt x="709272" y="804174"/>
                  <a:pt x="598362" y="742212"/>
                  <a:pt x="437709" y="793650"/>
                </a:cubicBezTo>
                <a:cubicBezTo>
                  <a:pt x="277056" y="845088"/>
                  <a:pt x="89856" y="755993"/>
                  <a:pt x="0" y="793650"/>
                </a:cubicBezTo>
                <a:cubicBezTo>
                  <a:pt x="-12413" y="695493"/>
                  <a:pt x="25798" y="538744"/>
                  <a:pt x="0" y="396825"/>
                </a:cubicBezTo>
                <a:cubicBezTo>
                  <a:pt x="-25798" y="254907"/>
                  <a:pt x="1942" y="96443"/>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42772039">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a</a:t>
            </a:r>
            <a:endParaRPr sz="2500" b="1" dirty="0">
              <a:solidFill>
                <a:srgbClr val="002060"/>
              </a:solidFill>
              <a:latin typeface="Century Gothic" panose="020B0502020202020204" pitchFamily="34" charset="0"/>
              <a:ea typeface="Montserrat"/>
              <a:cs typeface="Montserrat"/>
              <a:sym typeface="Montserrat"/>
            </a:endParaRPr>
          </a:p>
        </p:txBody>
      </p:sp>
      <p:sp>
        <p:nvSpPr>
          <p:cNvPr id="52" name="TextBox 51">
            <a:hlinkClick r:id="" action="ppaction://noaction">
              <a:snd r:embed="rId6" name="10_2.wav"/>
            </a:hlinkClick>
            <a:extLst>
              <a:ext uri="{FF2B5EF4-FFF2-40B4-BE49-F238E27FC236}">
                <a16:creationId xmlns:a16="http://schemas.microsoft.com/office/drawing/2014/main" id="{325CC0D6-DD2A-4951-A063-BAB49E21A4E8}"/>
              </a:ext>
            </a:extLst>
          </p:cNvPr>
          <p:cNvSpPr txBox="1"/>
          <p:nvPr/>
        </p:nvSpPr>
        <p:spPr>
          <a:xfrm>
            <a:off x="5592740" y="1382163"/>
            <a:ext cx="4579620" cy="646331"/>
          </a:xfrm>
          <a:prstGeom prst="rect">
            <a:avLst/>
          </a:prstGeom>
          <a:solidFill>
            <a:srgbClr val="FFCCFF"/>
          </a:solidFill>
        </p:spPr>
        <p:txBody>
          <a:bodyPr wrap="square" rtlCol="0">
            <a:spAutoFit/>
          </a:bodyPr>
          <a:lstStyle/>
          <a:p>
            <a:pPr algn="ctr"/>
            <a:r>
              <a:rPr lang="es-AR" sz="3600" b="1" dirty="0">
                <a:solidFill>
                  <a:srgbClr val="002060"/>
                </a:solidFill>
                <a:latin typeface="Century Gothic" panose="020B0502020202020204" pitchFamily="34" charset="0"/>
              </a:rPr>
              <a:t>Como una naranja.</a:t>
            </a:r>
          </a:p>
        </p:txBody>
      </p:sp>
      <p:sp>
        <p:nvSpPr>
          <p:cNvPr id="53" name="Google Shape;699;p62">
            <a:extLst>
              <a:ext uri="{FF2B5EF4-FFF2-40B4-BE49-F238E27FC236}">
                <a16:creationId xmlns:a16="http://schemas.microsoft.com/office/drawing/2014/main" id="{C7F21D49-63F3-4F7F-8FC8-8068D6DEA8E3}"/>
              </a:ext>
            </a:extLst>
          </p:cNvPr>
          <p:cNvSpPr/>
          <p:nvPr/>
        </p:nvSpPr>
        <p:spPr>
          <a:xfrm>
            <a:off x="4485185" y="4887824"/>
            <a:ext cx="1548969" cy="793650"/>
          </a:xfrm>
          <a:custGeom>
            <a:avLst/>
            <a:gdLst>
              <a:gd name="connsiteX0" fmla="*/ 0 w 1548969"/>
              <a:gd name="connsiteY0" fmla="*/ 0 h 793650"/>
              <a:gd name="connsiteX1" fmla="*/ 469854 w 1548969"/>
              <a:gd name="connsiteY1" fmla="*/ 0 h 793650"/>
              <a:gd name="connsiteX2" fmla="*/ 939707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79114 w 1548969"/>
              <a:gd name="connsiteY6" fmla="*/ 793650 h 793650"/>
              <a:gd name="connsiteX7" fmla="*/ 593771 w 1548969"/>
              <a:gd name="connsiteY7" fmla="*/ 793650 h 793650"/>
              <a:gd name="connsiteX8" fmla="*/ 0 w 1548969"/>
              <a:gd name="connsiteY8" fmla="*/ 793650 h 793650"/>
              <a:gd name="connsiteX9" fmla="*/ 0 w 1548969"/>
              <a:gd name="connsiteY9" fmla="*/ 380952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05242" y="-29798"/>
                  <a:pt x="246806" y="56363"/>
                  <a:pt x="469854" y="0"/>
                </a:cubicBezTo>
                <a:cubicBezTo>
                  <a:pt x="692902" y="-56363"/>
                  <a:pt x="770882" y="36891"/>
                  <a:pt x="939707" y="0"/>
                </a:cubicBezTo>
                <a:cubicBezTo>
                  <a:pt x="1108532" y="-36891"/>
                  <a:pt x="1371953" y="68012"/>
                  <a:pt x="1548968" y="0"/>
                </a:cubicBezTo>
                <a:cubicBezTo>
                  <a:pt x="1575344" y="105973"/>
                  <a:pt x="1504188" y="245784"/>
                  <a:pt x="1548968" y="388889"/>
                </a:cubicBezTo>
                <a:cubicBezTo>
                  <a:pt x="1593748" y="531994"/>
                  <a:pt x="1545017" y="595239"/>
                  <a:pt x="1548968" y="793650"/>
                </a:cubicBezTo>
                <a:cubicBezTo>
                  <a:pt x="1387462" y="810705"/>
                  <a:pt x="1262210" y="737927"/>
                  <a:pt x="1079114" y="793650"/>
                </a:cubicBezTo>
                <a:cubicBezTo>
                  <a:pt x="896018" y="849373"/>
                  <a:pt x="724858" y="767295"/>
                  <a:pt x="593771" y="793650"/>
                </a:cubicBezTo>
                <a:cubicBezTo>
                  <a:pt x="462684" y="820005"/>
                  <a:pt x="189898" y="726118"/>
                  <a:pt x="0" y="793650"/>
                </a:cubicBezTo>
                <a:cubicBezTo>
                  <a:pt x="-12344" y="632305"/>
                  <a:pt x="7961" y="573873"/>
                  <a:pt x="0" y="380952"/>
                </a:cubicBezTo>
                <a:cubicBezTo>
                  <a:pt x="-7961" y="188031"/>
                  <a:pt x="8203" y="93169"/>
                  <a:pt x="0" y="0"/>
                </a:cubicBezTo>
                <a:close/>
              </a:path>
              <a:path w="1548969" h="793650" stroke="0" extrusionOk="0">
                <a:moveTo>
                  <a:pt x="0" y="0"/>
                </a:moveTo>
                <a:cubicBezTo>
                  <a:pt x="131083" y="-6856"/>
                  <a:pt x="271717" y="44924"/>
                  <a:pt x="485343" y="0"/>
                </a:cubicBezTo>
                <a:cubicBezTo>
                  <a:pt x="698969" y="-44924"/>
                  <a:pt x="862953" y="39259"/>
                  <a:pt x="1001666" y="0"/>
                </a:cubicBezTo>
                <a:cubicBezTo>
                  <a:pt x="1140379" y="-39259"/>
                  <a:pt x="1426290" y="36552"/>
                  <a:pt x="1548968" y="0"/>
                </a:cubicBezTo>
                <a:cubicBezTo>
                  <a:pt x="1561710" y="164841"/>
                  <a:pt x="1510886" y="297029"/>
                  <a:pt x="1548968" y="396825"/>
                </a:cubicBezTo>
                <a:cubicBezTo>
                  <a:pt x="1587050" y="496622"/>
                  <a:pt x="1531180" y="649406"/>
                  <a:pt x="1548968" y="793650"/>
                </a:cubicBezTo>
                <a:cubicBezTo>
                  <a:pt x="1386290" y="802970"/>
                  <a:pt x="1223032" y="782458"/>
                  <a:pt x="1048135" y="793650"/>
                </a:cubicBezTo>
                <a:cubicBezTo>
                  <a:pt x="873238" y="804842"/>
                  <a:pt x="636984" y="776845"/>
                  <a:pt x="500833" y="793650"/>
                </a:cubicBezTo>
                <a:cubicBezTo>
                  <a:pt x="364682" y="810455"/>
                  <a:pt x="109902" y="743898"/>
                  <a:pt x="0" y="793650"/>
                </a:cubicBezTo>
                <a:cubicBezTo>
                  <a:pt x="-32094" y="632030"/>
                  <a:pt x="1528" y="586952"/>
                  <a:pt x="0" y="380952"/>
                </a:cubicBezTo>
                <a:cubicBezTo>
                  <a:pt x="-1528" y="174952"/>
                  <a:pt x="31864" y="166713"/>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194195490">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eat</a:t>
            </a:r>
            <a:endParaRPr sz="2500" b="1" dirty="0">
              <a:solidFill>
                <a:srgbClr val="002060"/>
              </a:solidFill>
              <a:latin typeface="Century Gothic" panose="020B0502020202020204" pitchFamily="34" charset="0"/>
              <a:ea typeface="Montserrat"/>
              <a:cs typeface="Montserrat"/>
              <a:sym typeface="Montserrat"/>
            </a:endParaRPr>
          </a:p>
        </p:txBody>
      </p:sp>
      <p:sp>
        <p:nvSpPr>
          <p:cNvPr id="54" name="Google Shape;700;p62">
            <a:extLst>
              <a:ext uri="{FF2B5EF4-FFF2-40B4-BE49-F238E27FC236}">
                <a16:creationId xmlns:a16="http://schemas.microsoft.com/office/drawing/2014/main" id="{767EF551-021F-48A6-90CD-C87F2157B058}"/>
              </a:ext>
            </a:extLst>
          </p:cNvPr>
          <p:cNvSpPr/>
          <p:nvPr/>
        </p:nvSpPr>
        <p:spPr>
          <a:xfrm>
            <a:off x="6126616" y="4876230"/>
            <a:ext cx="1548969" cy="793650"/>
          </a:xfrm>
          <a:custGeom>
            <a:avLst/>
            <a:gdLst>
              <a:gd name="connsiteX0" fmla="*/ 0 w 1548969"/>
              <a:gd name="connsiteY0" fmla="*/ 0 h 793650"/>
              <a:gd name="connsiteX1" fmla="*/ 516323 w 1548969"/>
              <a:gd name="connsiteY1" fmla="*/ 0 h 793650"/>
              <a:gd name="connsiteX2" fmla="*/ 986176 w 1548969"/>
              <a:gd name="connsiteY2" fmla="*/ 0 h 793650"/>
              <a:gd name="connsiteX3" fmla="*/ 1548968 w 1548969"/>
              <a:gd name="connsiteY3" fmla="*/ 0 h 793650"/>
              <a:gd name="connsiteX4" fmla="*/ 1548968 w 1548969"/>
              <a:gd name="connsiteY4" fmla="*/ 373016 h 793650"/>
              <a:gd name="connsiteX5" fmla="*/ 1548968 w 1548969"/>
              <a:gd name="connsiteY5" fmla="*/ 793650 h 793650"/>
              <a:gd name="connsiteX6" fmla="*/ 1001666 w 1548969"/>
              <a:gd name="connsiteY6" fmla="*/ 793650 h 793650"/>
              <a:gd name="connsiteX7" fmla="*/ 469854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25713" y="-39782"/>
                  <a:pt x="282426" y="9764"/>
                  <a:pt x="516323" y="0"/>
                </a:cubicBezTo>
                <a:cubicBezTo>
                  <a:pt x="750220" y="-9764"/>
                  <a:pt x="847060" y="28482"/>
                  <a:pt x="986176" y="0"/>
                </a:cubicBezTo>
                <a:cubicBezTo>
                  <a:pt x="1125292" y="-28482"/>
                  <a:pt x="1366742" y="45271"/>
                  <a:pt x="1548968" y="0"/>
                </a:cubicBezTo>
                <a:cubicBezTo>
                  <a:pt x="1564521" y="130857"/>
                  <a:pt x="1509913" y="201210"/>
                  <a:pt x="1548968" y="373016"/>
                </a:cubicBezTo>
                <a:cubicBezTo>
                  <a:pt x="1588023" y="544822"/>
                  <a:pt x="1498717" y="625868"/>
                  <a:pt x="1548968" y="793650"/>
                </a:cubicBezTo>
                <a:cubicBezTo>
                  <a:pt x="1309852" y="799828"/>
                  <a:pt x="1160500" y="730336"/>
                  <a:pt x="1001666" y="793650"/>
                </a:cubicBezTo>
                <a:cubicBezTo>
                  <a:pt x="842832" y="856964"/>
                  <a:pt x="600537" y="763373"/>
                  <a:pt x="469854" y="793650"/>
                </a:cubicBezTo>
                <a:cubicBezTo>
                  <a:pt x="339171" y="823927"/>
                  <a:pt x="168754" y="769828"/>
                  <a:pt x="0" y="793650"/>
                </a:cubicBezTo>
                <a:cubicBezTo>
                  <a:pt x="-38490" y="698616"/>
                  <a:pt x="8858" y="561669"/>
                  <a:pt x="0" y="388889"/>
                </a:cubicBezTo>
                <a:cubicBezTo>
                  <a:pt x="-8858" y="216109"/>
                  <a:pt x="42739" y="121261"/>
                  <a:pt x="0" y="0"/>
                </a:cubicBezTo>
                <a:close/>
              </a:path>
              <a:path w="1548969" h="793650" stroke="0" extrusionOk="0">
                <a:moveTo>
                  <a:pt x="0" y="0"/>
                </a:moveTo>
                <a:cubicBezTo>
                  <a:pt x="124592" y="-46759"/>
                  <a:pt x="271551" y="40728"/>
                  <a:pt x="516323" y="0"/>
                </a:cubicBezTo>
                <a:cubicBezTo>
                  <a:pt x="761095" y="-40728"/>
                  <a:pt x="820109" y="34048"/>
                  <a:pt x="1048135" y="0"/>
                </a:cubicBezTo>
                <a:cubicBezTo>
                  <a:pt x="1276161" y="-34048"/>
                  <a:pt x="1436512" y="8465"/>
                  <a:pt x="1548968" y="0"/>
                </a:cubicBezTo>
                <a:cubicBezTo>
                  <a:pt x="1554986" y="109826"/>
                  <a:pt x="1510901" y="216702"/>
                  <a:pt x="1548968" y="404762"/>
                </a:cubicBezTo>
                <a:cubicBezTo>
                  <a:pt x="1587035" y="592822"/>
                  <a:pt x="1508773" y="641736"/>
                  <a:pt x="1548968" y="793650"/>
                </a:cubicBezTo>
                <a:cubicBezTo>
                  <a:pt x="1340186" y="801861"/>
                  <a:pt x="1177787" y="767046"/>
                  <a:pt x="1048135" y="793650"/>
                </a:cubicBezTo>
                <a:cubicBezTo>
                  <a:pt x="918483" y="820254"/>
                  <a:pt x="640174" y="737057"/>
                  <a:pt x="531812" y="793650"/>
                </a:cubicBezTo>
                <a:cubicBezTo>
                  <a:pt x="423450" y="850243"/>
                  <a:pt x="144764" y="730365"/>
                  <a:pt x="0" y="793650"/>
                </a:cubicBezTo>
                <a:cubicBezTo>
                  <a:pt x="-1821" y="716630"/>
                  <a:pt x="37124" y="500939"/>
                  <a:pt x="0" y="420635"/>
                </a:cubicBezTo>
                <a:cubicBezTo>
                  <a:pt x="-37124" y="340332"/>
                  <a:pt x="43779" y="174418"/>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36470444">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400" b="1" dirty="0">
                <a:solidFill>
                  <a:srgbClr val="002060"/>
                </a:solidFill>
                <a:latin typeface="Century Gothic" panose="020B0502020202020204" pitchFamily="34" charset="0"/>
                <a:ea typeface="Montserrat"/>
                <a:cs typeface="Montserrat"/>
                <a:sym typeface="Montserrat"/>
              </a:rPr>
              <a:t>reply</a:t>
            </a:r>
            <a:endParaRPr sz="2400" b="1" dirty="0">
              <a:solidFill>
                <a:srgbClr val="002060"/>
              </a:solidFill>
              <a:latin typeface="Century Gothic" panose="020B0502020202020204" pitchFamily="34" charset="0"/>
              <a:ea typeface="Montserrat"/>
              <a:cs typeface="Montserrat"/>
              <a:sym typeface="Montserrat"/>
            </a:endParaRPr>
          </a:p>
        </p:txBody>
      </p:sp>
      <p:sp>
        <p:nvSpPr>
          <p:cNvPr id="58" name="Google Shape;470;p55">
            <a:extLst>
              <a:ext uri="{FF2B5EF4-FFF2-40B4-BE49-F238E27FC236}">
                <a16:creationId xmlns:a16="http://schemas.microsoft.com/office/drawing/2014/main" id="{3E4AE32D-E9D1-472A-A2E4-5BDBBD8B7233}"/>
              </a:ext>
            </a:extLst>
          </p:cNvPr>
          <p:cNvSpPr txBox="1"/>
          <p:nvPr/>
        </p:nvSpPr>
        <p:spPr>
          <a:xfrm>
            <a:off x="11472000" y="4680399"/>
            <a:ext cx="448200" cy="373500"/>
          </a:xfrm>
          <a:prstGeom prst="rect">
            <a:avLst/>
          </a:prstGeom>
          <a:noFill/>
          <a:ln>
            <a:noFill/>
          </a:ln>
        </p:spPr>
        <p:txBody>
          <a:bodyPr spcFirstLastPara="1" wrap="square" lIns="91425" tIns="91425" rIns="91425" bIns="91425" anchor="t" anchorCtr="0">
            <a:noAutofit/>
          </a:bodyPr>
          <a:lstStyle/>
          <a:p>
            <a:r>
              <a:rPr lang="en-GB" sz="3600" b="1">
                <a:solidFill>
                  <a:srgbClr val="F03C78"/>
                </a:solidFill>
                <a:latin typeface="Modern Love" panose="04090805081005020601" pitchFamily="82" charset="0"/>
                <a:ea typeface="Montserrat"/>
                <a:cs typeface="Montserrat"/>
                <a:sym typeface="Montserrat"/>
              </a:rPr>
              <a:t>3</a:t>
            </a:r>
            <a:endParaRPr sz="3600" b="1">
              <a:solidFill>
                <a:srgbClr val="F03C78"/>
              </a:solidFill>
              <a:latin typeface="Modern Love" panose="04090805081005020601" pitchFamily="82" charset="0"/>
              <a:ea typeface="Montserrat"/>
              <a:cs typeface="Montserrat"/>
              <a:sym typeface="Montserrat"/>
            </a:endParaRPr>
          </a:p>
        </p:txBody>
      </p:sp>
      <p:sp>
        <p:nvSpPr>
          <p:cNvPr id="59" name="Google Shape;471;p55">
            <a:extLst>
              <a:ext uri="{FF2B5EF4-FFF2-40B4-BE49-F238E27FC236}">
                <a16:creationId xmlns:a16="http://schemas.microsoft.com/office/drawing/2014/main" id="{8CCBA2D8-B8AA-4608-89D0-AB4F2CEB3FEA}"/>
              </a:ext>
            </a:extLst>
          </p:cNvPr>
          <p:cNvSpPr txBox="1"/>
          <p:nvPr/>
        </p:nvSpPr>
        <p:spPr>
          <a:xfrm>
            <a:off x="11472000" y="5486674"/>
            <a:ext cx="448200" cy="373500"/>
          </a:xfrm>
          <a:prstGeom prst="rect">
            <a:avLst/>
          </a:prstGeom>
          <a:noFill/>
          <a:ln>
            <a:noFill/>
          </a:ln>
        </p:spPr>
        <p:txBody>
          <a:bodyPr spcFirstLastPara="1" wrap="square" lIns="91425" tIns="91425" rIns="91425" bIns="91425" anchor="t" anchorCtr="0">
            <a:noAutofit/>
          </a:bodyPr>
          <a:lstStyle/>
          <a:p>
            <a:r>
              <a:rPr lang="en-GB" sz="3600" b="1">
                <a:solidFill>
                  <a:srgbClr val="F03C78"/>
                </a:solidFill>
                <a:latin typeface="Modern Love" panose="04090805081005020601" pitchFamily="82" charset="0"/>
                <a:ea typeface="Montserrat"/>
                <a:cs typeface="Montserrat"/>
                <a:sym typeface="Montserrat"/>
              </a:rPr>
              <a:t>2</a:t>
            </a:r>
            <a:endParaRPr sz="3600" b="1">
              <a:solidFill>
                <a:srgbClr val="F03C78"/>
              </a:solidFill>
              <a:latin typeface="Modern Love" panose="04090805081005020601" pitchFamily="82" charset="0"/>
              <a:ea typeface="Montserrat"/>
              <a:cs typeface="Montserrat"/>
              <a:sym typeface="Montserrat"/>
            </a:endParaRPr>
          </a:p>
        </p:txBody>
      </p:sp>
      <p:sp>
        <p:nvSpPr>
          <p:cNvPr id="60" name="Google Shape;472;p55">
            <a:extLst>
              <a:ext uri="{FF2B5EF4-FFF2-40B4-BE49-F238E27FC236}">
                <a16:creationId xmlns:a16="http://schemas.microsoft.com/office/drawing/2014/main" id="{DB402823-61A6-4AFD-8910-C163B0C6D5DD}"/>
              </a:ext>
            </a:extLst>
          </p:cNvPr>
          <p:cNvSpPr txBox="1"/>
          <p:nvPr/>
        </p:nvSpPr>
        <p:spPr>
          <a:xfrm>
            <a:off x="11472000" y="6253049"/>
            <a:ext cx="448200" cy="373500"/>
          </a:xfrm>
          <a:prstGeom prst="rect">
            <a:avLst/>
          </a:prstGeom>
          <a:noFill/>
          <a:ln>
            <a:noFill/>
          </a:ln>
        </p:spPr>
        <p:txBody>
          <a:bodyPr spcFirstLastPara="1" wrap="square" lIns="91425" tIns="91425" rIns="91425" bIns="91425" anchor="t" anchorCtr="0">
            <a:noAutofit/>
          </a:bodyPr>
          <a:lstStyle/>
          <a:p>
            <a:r>
              <a:rPr lang="en-GB" sz="3600" b="1">
                <a:solidFill>
                  <a:srgbClr val="F03C78"/>
                </a:solidFill>
                <a:latin typeface="Modern Love" panose="04090805081005020601" pitchFamily="82" charset="0"/>
                <a:ea typeface="Montserrat"/>
                <a:cs typeface="Montserrat"/>
                <a:sym typeface="Montserrat"/>
              </a:rPr>
              <a:t>1</a:t>
            </a:r>
            <a:endParaRPr sz="3600" b="1">
              <a:solidFill>
                <a:srgbClr val="F03C78"/>
              </a:solidFill>
              <a:latin typeface="Modern Love" panose="04090805081005020601" pitchFamily="82" charset="0"/>
              <a:ea typeface="Montserrat"/>
              <a:cs typeface="Montserrat"/>
              <a:sym typeface="Montserrat"/>
            </a:endParaRPr>
          </a:p>
          <a:p>
            <a:endParaRPr sz="2800" b="1">
              <a:solidFill>
                <a:srgbClr val="F03C78"/>
              </a:solidFill>
              <a:latin typeface="Modern Love" panose="04090805081005020601" pitchFamily="82" charset="0"/>
              <a:ea typeface="Montserrat"/>
              <a:cs typeface="Montserrat"/>
              <a:sym typeface="Montserrat"/>
            </a:endParaRPr>
          </a:p>
        </p:txBody>
      </p:sp>
      <p:sp>
        <p:nvSpPr>
          <p:cNvPr id="61" name="Google Shape;473;p55">
            <a:extLst>
              <a:ext uri="{FF2B5EF4-FFF2-40B4-BE49-F238E27FC236}">
                <a16:creationId xmlns:a16="http://schemas.microsoft.com/office/drawing/2014/main" id="{26CE1D00-FEC5-4F20-9E93-B97B08EB7DA0}"/>
              </a:ext>
            </a:extLst>
          </p:cNvPr>
          <p:cNvSpPr txBox="1"/>
          <p:nvPr/>
        </p:nvSpPr>
        <p:spPr>
          <a:xfrm>
            <a:off x="11472000" y="3031549"/>
            <a:ext cx="720000" cy="373500"/>
          </a:xfrm>
          <a:prstGeom prst="rect">
            <a:avLst/>
          </a:prstGeom>
          <a:noFill/>
          <a:ln>
            <a:noFill/>
          </a:ln>
        </p:spPr>
        <p:txBody>
          <a:bodyPr spcFirstLastPara="1" wrap="square" lIns="91425" tIns="91425" rIns="91425" bIns="91425" anchor="t" anchorCtr="0">
            <a:noAutofit/>
          </a:bodyPr>
          <a:lstStyle/>
          <a:p>
            <a:r>
              <a:rPr lang="en-GB" sz="3600" b="1">
                <a:solidFill>
                  <a:srgbClr val="F03C78"/>
                </a:solidFill>
                <a:latin typeface="Modern Love" panose="04090805081005020601" pitchFamily="82" charset="0"/>
                <a:ea typeface="Montserrat"/>
                <a:cs typeface="Montserrat"/>
                <a:sym typeface="Montserrat"/>
              </a:rPr>
              <a:t>5</a:t>
            </a:r>
            <a:endParaRPr sz="3600" b="1">
              <a:solidFill>
                <a:srgbClr val="F03C78"/>
              </a:solidFill>
              <a:latin typeface="Modern Love" panose="04090805081005020601" pitchFamily="82" charset="0"/>
              <a:ea typeface="Montserrat"/>
              <a:cs typeface="Montserrat"/>
              <a:sym typeface="Montserrat"/>
            </a:endParaRPr>
          </a:p>
        </p:txBody>
      </p:sp>
      <p:sp>
        <p:nvSpPr>
          <p:cNvPr id="62" name="Google Shape;474;p55">
            <a:extLst>
              <a:ext uri="{FF2B5EF4-FFF2-40B4-BE49-F238E27FC236}">
                <a16:creationId xmlns:a16="http://schemas.microsoft.com/office/drawing/2014/main" id="{377A7F68-0B9B-4E41-90B9-98E29EA7F0CE}"/>
              </a:ext>
            </a:extLst>
          </p:cNvPr>
          <p:cNvSpPr txBox="1"/>
          <p:nvPr/>
        </p:nvSpPr>
        <p:spPr>
          <a:xfrm>
            <a:off x="11472000" y="3817874"/>
            <a:ext cx="448200" cy="373500"/>
          </a:xfrm>
          <a:prstGeom prst="rect">
            <a:avLst/>
          </a:prstGeom>
          <a:noFill/>
          <a:ln>
            <a:noFill/>
          </a:ln>
        </p:spPr>
        <p:txBody>
          <a:bodyPr spcFirstLastPara="1" wrap="square" lIns="91425" tIns="91425" rIns="91425" bIns="91425" anchor="t" anchorCtr="0">
            <a:noAutofit/>
          </a:bodyPr>
          <a:lstStyle/>
          <a:p>
            <a:r>
              <a:rPr lang="en-GB" sz="3600" b="1">
                <a:solidFill>
                  <a:srgbClr val="F03C78"/>
                </a:solidFill>
                <a:latin typeface="Modern Love" panose="04090805081005020601" pitchFamily="82" charset="0"/>
                <a:ea typeface="Montserrat"/>
                <a:cs typeface="Montserrat"/>
                <a:sym typeface="Montserrat"/>
              </a:rPr>
              <a:t>4</a:t>
            </a:r>
            <a:endParaRPr sz="3600" b="1">
              <a:solidFill>
                <a:srgbClr val="F03C78"/>
              </a:solidFill>
              <a:latin typeface="Modern Love" panose="04090805081005020601" pitchFamily="82" charset="0"/>
              <a:ea typeface="Montserrat"/>
              <a:cs typeface="Montserrat"/>
              <a:sym typeface="Montserrat"/>
            </a:endParaRPr>
          </a:p>
        </p:txBody>
      </p:sp>
      <p:sp>
        <p:nvSpPr>
          <p:cNvPr id="44" name="Google Shape;698;p62">
            <a:extLst>
              <a:ext uri="{FF2B5EF4-FFF2-40B4-BE49-F238E27FC236}">
                <a16:creationId xmlns:a16="http://schemas.microsoft.com/office/drawing/2014/main" id="{5222B90B-0CF5-42E5-8A4B-670B53688209}"/>
              </a:ext>
            </a:extLst>
          </p:cNvPr>
          <p:cNvSpPr/>
          <p:nvPr/>
        </p:nvSpPr>
        <p:spPr>
          <a:xfrm>
            <a:off x="6043389" y="5756015"/>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I </a:t>
            </a:r>
            <a:endParaRPr sz="2500" b="1" dirty="0">
              <a:solidFill>
                <a:srgbClr val="002060"/>
              </a:solidFill>
              <a:latin typeface="Century Gothic" panose="020B0502020202020204" pitchFamily="34" charset="0"/>
              <a:ea typeface="Montserrat"/>
              <a:cs typeface="Montserrat"/>
              <a:sym typeface="Montserrat"/>
            </a:endParaRPr>
          </a:p>
        </p:txBody>
      </p:sp>
      <p:sp>
        <p:nvSpPr>
          <p:cNvPr id="42" name="Google Shape;702;p62">
            <a:extLst>
              <a:ext uri="{FF2B5EF4-FFF2-40B4-BE49-F238E27FC236}">
                <a16:creationId xmlns:a16="http://schemas.microsoft.com/office/drawing/2014/main" id="{5F6A334C-FB34-4211-A35D-70D1AAEF5489}"/>
              </a:ext>
            </a:extLst>
          </p:cNvPr>
          <p:cNvSpPr/>
          <p:nvPr/>
        </p:nvSpPr>
        <p:spPr>
          <a:xfrm>
            <a:off x="4584713" y="3143809"/>
            <a:ext cx="1701565" cy="793650"/>
          </a:xfrm>
          <a:custGeom>
            <a:avLst/>
            <a:gdLst>
              <a:gd name="connsiteX0" fmla="*/ 0 w 1701565"/>
              <a:gd name="connsiteY0" fmla="*/ 0 h 793650"/>
              <a:gd name="connsiteX1" fmla="*/ 567188 w 1701565"/>
              <a:gd name="connsiteY1" fmla="*/ 0 h 793650"/>
              <a:gd name="connsiteX2" fmla="*/ 1168408 w 1701565"/>
              <a:gd name="connsiteY2" fmla="*/ 0 h 793650"/>
              <a:gd name="connsiteX3" fmla="*/ 1701565 w 1701565"/>
              <a:gd name="connsiteY3" fmla="*/ 0 h 793650"/>
              <a:gd name="connsiteX4" fmla="*/ 1701565 w 1701565"/>
              <a:gd name="connsiteY4" fmla="*/ 396825 h 793650"/>
              <a:gd name="connsiteX5" fmla="*/ 1701565 w 1701565"/>
              <a:gd name="connsiteY5" fmla="*/ 793650 h 793650"/>
              <a:gd name="connsiteX6" fmla="*/ 1134377 w 1701565"/>
              <a:gd name="connsiteY6" fmla="*/ 793650 h 793650"/>
              <a:gd name="connsiteX7" fmla="*/ 533157 w 1701565"/>
              <a:gd name="connsiteY7" fmla="*/ 793650 h 793650"/>
              <a:gd name="connsiteX8" fmla="*/ 0 w 1701565"/>
              <a:gd name="connsiteY8" fmla="*/ 793650 h 793650"/>
              <a:gd name="connsiteX9" fmla="*/ 0 w 1701565"/>
              <a:gd name="connsiteY9" fmla="*/ 388889 h 793650"/>
              <a:gd name="connsiteX10" fmla="*/ 0 w 1701565"/>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01565" h="793650" fill="none" extrusionOk="0">
                <a:moveTo>
                  <a:pt x="0" y="0"/>
                </a:moveTo>
                <a:cubicBezTo>
                  <a:pt x="265417" y="-21187"/>
                  <a:pt x="398484" y="13571"/>
                  <a:pt x="567188" y="0"/>
                </a:cubicBezTo>
                <a:cubicBezTo>
                  <a:pt x="735892" y="-13571"/>
                  <a:pt x="1021541" y="59195"/>
                  <a:pt x="1168408" y="0"/>
                </a:cubicBezTo>
                <a:cubicBezTo>
                  <a:pt x="1315275" y="-59195"/>
                  <a:pt x="1436203" y="52878"/>
                  <a:pt x="1701565" y="0"/>
                </a:cubicBezTo>
                <a:cubicBezTo>
                  <a:pt x="1733024" y="147357"/>
                  <a:pt x="1674331" y="242389"/>
                  <a:pt x="1701565" y="396825"/>
                </a:cubicBezTo>
                <a:cubicBezTo>
                  <a:pt x="1728799" y="551262"/>
                  <a:pt x="1667469" y="687806"/>
                  <a:pt x="1701565" y="793650"/>
                </a:cubicBezTo>
                <a:cubicBezTo>
                  <a:pt x="1458186" y="818648"/>
                  <a:pt x="1338537" y="754085"/>
                  <a:pt x="1134377" y="793650"/>
                </a:cubicBezTo>
                <a:cubicBezTo>
                  <a:pt x="930217" y="833215"/>
                  <a:pt x="691544" y="742293"/>
                  <a:pt x="533157" y="793650"/>
                </a:cubicBezTo>
                <a:cubicBezTo>
                  <a:pt x="374770" y="845007"/>
                  <a:pt x="237313" y="781015"/>
                  <a:pt x="0" y="793650"/>
                </a:cubicBezTo>
                <a:cubicBezTo>
                  <a:pt x="-3588" y="679834"/>
                  <a:pt x="42863" y="503887"/>
                  <a:pt x="0" y="388889"/>
                </a:cubicBezTo>
                <a:cubicBezTo>
                  <a:pt x="-42863" y="273891"/>
                  <a:pt x="22479" y="167721"/>
                  <a:pt x="0" y="0"/>
                </a:cubicBezTo>
                <a:close/>
              </a:path>
              <a:path w="1701565" h="793650" stroke="0" extrusionOk="0">
                <a:moveTo>
                  <a:pt x="0" y="0"/>
                </a:moveTo>
                <a:cubicBezTo>
                  <a:pt x="195667" y="-50933"/>
                  <a:pt x="393471" y="28576"/>
                  <a:pt x="550173" y="0"/>
                </a:cubicBezTo>
                <a:cubicBezTo>
                  <a:pt x="706875" y="-28576"/>
                  <a:pt x="901597" y="20978"/>
                  <a:pt x="1100345" y="0"/>
                </a:cubicBezTo>
                <a:cubicBezTo>
                  <a:pt x="1299093" y="-20978"/>
                  <a:pt x="1448613" y="66556"/>
                  <a:pt x="1701565" y="0"/>
                </a:cubicBezTo>
                <a:cubicBezTo>
                  <a:pt x="1725908" y="168992"/>
                  <a:pt x="1659471" y="260866"/>
                  <a:pt x="1701565" y="388889"/>
                </a:cubicBezTo>
                <a:cubicBezTo>
                  <a:pt x="1743659" y="516912"/>
                  <a:pt x="1683234" y="597580"/>
                  <a:pt x="1701565" y="793650"/>
                </a:cubicBezTo>
                <a:cubicBezTo>
                  <a:pt x="1403068" y="860782"/>
                  <a:pt x="1377757" y="778193"/>
                  <a:pt x="1100345" y="793650"/>
                </a:cubicBezTo>
                <a:cubicBezTo>
                  <a:pt x="822933" y="809107"/>
                  <a:pt x="749363" y="790118"/>
                  <a:pt x="499126" y="793650"/>
                </a:cubicBezTo>
                <a:cubicBezTo>
                  <a:pt x="248889" y="797182"/>
                  <a:pt x="186949" y="747731"/>
                  <a:pt x="0" y="793650"/>
                </a:cubicBezTo>
                <a:cubicBezTo>
                  <a:pt x="-27622" y="665569"/>
                  <a:pt x="36651" y="556940"/>
                  <a:pt x="0" y="388889"/>
                </a:cubicBezTo>
                <a:cubicBezTo>
                  <a:pt x="-36651" y="220838"/>
                  <a:pt x="35706" y="116771"/>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408806303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(piece of) fruit</a:t>
            </a:r>
            <a:endParaRPr sz="2500" b="1" dirty="0">
              <a:solidFill>
                <a:srgbClr val="002060"/>
              </a:solidFill>
              <a:latin typeface="Century Gothic" panose="020B0502020202020204" pitchFamily="34" charset="0"/>
              <a:ea typeface="Montserrat"/>
              <a:cs typeface="Montserrat"/>
              <a:sym typeface="Montserrat"/>
            </a:endParaRPr>
          </a:p>
        </p:txBody>
      </p:sp>
      <p:sp>
        <p:nvSpPr>
          <p:cNvPr id="47" name="Google Shape;703;p62">
            <a:extLst>
              <a:ext uri="{FF2B5EF4-FFF2-40B4-BE49-F238E27FC236}">
                <a16:creationId xmlns:a16="http://schemas.microsoft.com/office/drawing/2014/main" id="{E66804A6-2AE8-42BF-BDB9-BB28CB00B6CB}"/>
              </a:ext>
            </a:extLst>
          </p:cNvPr>
          <p:cNvSpPr/>
          <p:nvPr/>
        </p:nvSpPr>
        <p:spPr>
          <a:xfrm>
            <a:off x="6377879" y="3127922"/>
            <a:ext cx="1207015" cy="793650"/>
          </a:xfrm>
          <a:custGeom>
            <a:avLst/>
            <a:gdLst>
              <a:gd name="connsiteX0" fmla="*/ 0 w 1207015"/>
              <a:gd name="connsiteY0" fmla="*/ 0 h 793650"/>
              <a:gd name="connsiteX1" fmla="*/ 414408 w 1207015"/>
              <a:gd name="connsiteY1" fmla="*/ 0 h 793650"/>
              <a:gd name="connsiteX2" fmla="*/ 804677 w 1207015"/>
              <a:gd name="connsiteY2" fmla="*/ 0 h 793650"/>
              <a:gd name="connsiteX3" fmla="*/ 1207015 w 1207015"/>
              <a:gd name="connsiteY3" fmla="*/ 0 h 793650"/>
              <a:gd name="connsiteX4" fmla="*/ 1207015 w 1207015"/>
              <a:gd name="connsiteY4" fmla="*/ 380952 h 793650"/>
              <a:gd name="connsiteX5" fmla="*/ 1207015 w 1207015"/>
              <a:gd name="connsiteY5" fmla="*/ 793650 h 793650"/>
              <a:gd name="connsiteX6" fmla="*/ 780536 w 1207015"/>
              <a:gd name="connsiteY6" fmla="*/ 793650 h 793650"/>
              <a:gd name="connsiteX7" fmla="*/ 414408 w 1207015"/>
              <a:gd name="connsiteY7" fmla="*/ 793650 h 793650"/>
              <a:gd name="connsiteX8" fmla="*/ 0 w 1207015"/>
              <a:gd name="connsiteY8" fmla="*/ 793650 h 793650"/>
              <a:gd name="connsiteX9" fmla="*/ 0 w 1207015"/>
              <a:gd name="connsiteY9" fmla="*/ 396825 h 793650"/>
              <a:gd name="connsiteX10" fmla="*/ 0 w 1207015"/>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7015" h="793650" fill="none" extrusionOk="0">
                <a:moveTo>
                  <a:pt x="0" y="0"/>
                </a:moveTo>
                <a:cubicBezTo>
                  <a:pt x="94296" y="-7952"/>
                  <a:pt x="265851" y="25215"/>
                  <a:pt x="414408" y="0"/>
                </a:cubicBezTo>
                <a:cubicBezTo>
                  <a:pt x="562965" y="-25215"/>
                  <a:pt x="712773" y="23381"/>
                  <a:pt x="804677" y="0"/>
                </a:cubicBezTo>
                <a:cubicBezTo>
                  <a:pt x="896581" y="-23381"/>
                  <a:pt x="1048642" y="11272"/>
                  <a:pt x="1207015" y="0"/>
                </a:cubicBezTo>
                <a:cubicBezTo>
                  <a:pt x="1226555" y="164573"/>
                  <a:pt x="1169253" y="254579"/>
                  <a:pt x="1207015" y="380952"/>
                </a:cubicBezTo>
                <a:cubicBezTo>
                  <a:pt x="1244777" y="507325"/>
                  <a:pt x="1196590" y="654280"/>
                  <a:pt x="1207015" y="793650"/>
                </a:cubicBezTo>
                <a:cubicBezTo>
                  <a:pt x="1021113" y="800905"/>
                  <a:pt x="866566" y="743373"/>
                  <a:pt x="780536" y="793650"/>
                </a:cubicBezTo>
                <a:cubicBezTo>
                  <a:pt x="694506" y="843927"/>
                  <a:pt x="533978" y="789987"/>
                  <a:pt x="414408" y="793650"/>
                </a:cubicBezTo>
                <a:cubicBezTo>
                  <a:pt x="294838" y="797313"/>
                  <a:pt x="84797" y="779720"/>
                  <a:pt x="0" y="793650"/>
                </a:cubicBezTo>
                <a:cubicBezTo>
                  <a:pt x="-158" y="685495"/>
                  <a:pt x="21881" y="589833"/>
                  <a:pt x="0" y="396825"/>
                </a:cubicBezTo>
                <a:cubicBezTo>
                  <a:pt x="-21881" y="203818"/>
                  <a:pt x="7696" y="89522"/>
                  <a:pt x="0" y="0"/>
                </a:cubicBezTo>
                <a:close/>
              </a:path>
              <a:path w="1207015" h="793650" stroke="0" extrusionOk="0">
                <a:moveTo>
                  <a:pt x="0" y="0"/>
                </a:moveTo>
                <a:cubicBezTo>
                  <a:pt x="178644" y="-33042"/>
                  <a:pt x="271100" y="22029"/>
                  <a:pt x="390268" y="0"/>
                </a:cubicBezTo>
                <a:cubicBezTo>
                  <a:pt x="509436" y="-22029"/>
                  <a:pt x="672678" y="13749"/>
                  <a:pt x="804677" y="0"/>
                </a:cubicBezTo>
                <a:cubicBezTo>
                  <a:pt x="936676" y="-13749"/>
                  <a:pt x="1101627" y="26653"/>
                  <a:pt x="1207015" y="0"/>
                </a:cubicBezTo>
                <a:cubicBezTo>
                  <a:pt x="1217359" y="142727"/>
                  <a:pt x="1187677" y="219759"/>
                  <a:pt x="1207015" y="373016"/>
                </a:cubicBezTo>
                <a:cubicBezTo>
                  <a:pt x="1226353" y="526273"/>
                  <a:pt x="1164767" y="618654"/>
                  <a:pt x="1207015" y="793650"/>
                </a:cubicBezTo>
                <a:cubicBezTo>
                  <a:pt x="998175" y="806145"/>
                  <a:pt x="912562" y="771401"/>
                  <a:pt x="780536" y="793650"/>
                </a:cubicBezTo>
                <a:cubicBezTo>
                  <a:pt x="648510" y="815899"/>
                  <a:pt x="541213" y="780438"/>
                  <a:pt x="378198" y="793650"/>
                </a:cubicBezTo>
                <a:cubicBezTo>
                  <a:pt x="215183" y="806862"/>
                  <a:pt x="156653" y="786142"/>
                  <a:pt x="0" y="793650"/>
                </a:cubicBezTo>
                <a:cubicBezTo>
                  <a:pt x="-34543" y="641800"/>
                  <a:pt x="21440" y="482454"/>
                  <a:pt x="0" y="388889"/>
                </a:cubicBezTo>
                <a:cubicBezTo>
                  <a:pt x="-21440" y="295324"/>
                  <a:pt x="42846" y="130705"/>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17741692">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apple</a:t>
            </a:r>
            <a:endParaRPr sz="2500" b="1" dirty="0">
              <a:solidFill>
                <a:srgbClr val="002060"/>
              </a:solidFill>
              <a:latin typeface="Century Gothic" panose="020B0502020202020204" pitchFamily="34" charset="0"/>
              <a:ea typeface="Montserrat"/>
              <a:cs typeface="Montserrat"/>
              <a:sym typeface="Montserrat"/>
            </a:endParaRPr>
          </a:p>
        </p:txBody>
      </p:sp>
      <p:sp>
        <p:nvSpPr>
          <p:cNvPr id="48" name="Google Shape;702;p62">
            <a:extLst>
              <a:ext uri="{FF2B5EF4-FFF2-40B4-BE49-F238E27FC236}">
                <a16:creationId xmlns:a16="http://schemas.microsoft.com/office/drawing/2014/main" id="{75CAAAD4-BC22-463D-A65C-A22365202642}"/>
              </a:ext>
            </a:extLst>
          </p:cNvPr>
          <p:cNvSpPr/>
          <p:nvPr/>
        </p:nvSpPr>
        <p:spPr>
          <a:xfrm>
            <a:off x="7676496" y="3143809"/>
            <a:ext cx="1446427" cy="793650"/>
          </a:xfrm>
          <a:custGeom>
            <a:avLst/>
            <a:gdLst>
              <a:gd name="connsiteX0" fmla="*/ 0 w 1446427"/>
              <a:gd name="connsiteY0" fmla="*/ 0 h 793650"/>
              <a:gd name="connsiteX1" fmla="*/ 453214 w 1446427"/>
              <a:gd name="connsiteY1" fmla="*/ 0 h 793650"/>
              <a:gd name="connsiteX2" fmla="*/ 935356 w 1446427"/>
              <a:gd name="connsiteY2" fmla="*/ 0 h 793650"/>
              <a:gd name="connsiteX3" fmla="*/ 1446427 w 1446427"/>
              <a:gd name="connsiteY3" fmla="*/ 0 h 793650"/>
              <a:gd name="connsiteX4" fmla="*/ 1446427 w 1446427"/>
              <a:gd name="connsiteY4" fmla="*/ 373016 h 793650"/>
              <a:gd name="connsiteX5" fmla="*/ 1446427 w 1446427"/>
              <a:gd name="connsiteY5" fmla="*/ 793650 h 793650"/>
              <a:gd name="connsiteX6" fmla="*/ 949820 w 1446427"/>
              <a:gd name="connsiteY6" fmla="*/ 793650 h 793650"/>
              <a:gd name="connsiteX7" fmla="*/ 482142 w 1446427"/>
              <a:gd name="connsiteY7" fmla="*/ 793650 h 793650"/>
              <a:gd name="connsiteX8" fmla="*/ 0 w 1446427"/>
              <a:gd name="connsiteY8" fmla="*/ 793650 h 793650"/>
              <a:gd name="connsiteX9" fmla="*/ 0 w 1446427"/>
              <a:gd name="connsiteY9" fmla="*/ 420635 h 793650"/>
              <a:gd name="connsiteX10" fmla="*/ 0 w 1446427"/>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6427" h="793650" fill="none" extrusionOk="0">
                <a:moveTo>
                  <a:pt x="0" y="0"/>
                </a:moveTo>
                <a:cubicBezTo>
                  <a:pt x="121983" y="-45163"/>
                  <a:pt x="290104" y="38133"/>
                  <a:pt x="453214" y="0"/>
                </a:cubicBezTo>
                <a:cubicBezTo>
                  <a:pt x="616324" y="-38133"/>
                  <a:pt x="714872" y="48500"/>
                  <a:pt x="935356" y="0"/>
                </a:cubicBezTo>
                <a:cubicBezTo>
                  <a:pt x="1155840" y="-48500"/>
                  <a:pt x="1265284" y="29315"/>
                  <a:pt x="1446427" y="0"/>
                </a:cubicBezTo>
                <a:cubicBezTo>
                  <a:pt x="1451747" y="115102"/>
                  <a:pt x="1415216" y="217579"/>
                  <a:pt x="1446427" y="373016"/>
                </a:cubicBezTo>
                <a:cubicBezTo>
                  <a:pt x="1477638" y="528453"/>
                  <a:pt x="1414827" y="588402"/>
                  <a:pt x="1446427" y="793650"/>
                </a:cubicBezTo>
                <a:cubicBezTo>
                  <a:pt x="1320289" y="827728"/>
                  <a:pt x="1197764" y="780905"/>
                  <a:pt x="949820" y="793650"/>
                </a:cubicBezTo>
                <a:cubicBezTo>
                  <a:pt x="701876" y="806395"/>
                  <a:pt x="602463" y="753048"/>
                  <a:pt x="482142" y="793650"/>
                </a:cubicBezTo>
                <a:cubicBezTo>
                  <a:pt x="361821" y="834252"/>
                  <a:pt x="97707" y="785798"/>
                  <a:pt x="0" y="793650"/>
                </a:cubicBezTo>
                <a:cubicBezTo>
                  <a:pt x="-16090" y="659836"/>
                  <a:pt x="7313" y="576032"/>
                  <a:pt x="0" y="420635"/>
                </a:cubicBezTo>
                <a:cubicBezTo>
                  <a:pt x="-7313" y="265238"/>
                  <a:pt x="27296" y="128760"/>
                  <a:pt x="0" y="0"/>
                </a:cubicBezTo>
                <a:close/>
              </a:path>
              <a:path w="1446427" h="793650" stroke="0" extrusionOk="0">
                <a:moveTo>
                  <a:pt x="0" y="0"/>
                </a:moveTo>
                <a:cubicBezTo>
                  <a:pt x="219796" y="-37782"/>
                  <a:pt x="281538" y="135"/>
                  <a:pt x="496607" y="0"/>
                </a:cubicBezTo>
                <a:cubicBezTo>
                  <a:pt x="711676" y="-135"/>
                  <a:pt x="849014" y="9072"/>
                  <a:pt x="978749" y="0"/>
                </a:cubicBezTo>
                <a:cubicBezTo>
                  <a:pt x="1108484" y="-9072"/>
                  <a:pt x="1268444" y="6185"/>
                  <a:pt x="1446427" y="0"/>
                </a:cubicBezTo>
                <a:cubicBezTo>
                  <a:pt x="1461664" y="113448"/>
                  <a:pt x="1421644" y="254725"/>
                  <a:pt x="1446427" y="396825"/>
                </a:cubicBezTo>
                <a:cubicBezTo>
                  <a:pt x="1471210" y="538925"/>
                  <a:pt x="1417670" y="684157"/>
                  <a:pt x="1446427" y="793650"/>
                </a:cubicBezTo>
                <a:cubicBezTo>
                  <a:pt x="1212826" y="803890"/>
                  <a:pt x="1192591" y="735222"/>
                  <a:pt x="949820" y="793650"/>
                </a:cubicBezTo>
                <a:cubicBezTo>
                  <a:pt x="707049" y="852078"/>
                  <a:pt x="641945" y="771425"/>
                  <a:pt x="511071" y="793650"/>
                </a:cubicBezTo>
                <a:cubicBezTo>
                  <a:pt x="380197" y="815875"/>
                  <a:pt x="240227" y="740710"/>
                  <a:pt x="0" y="793650"/>
                </a:cubicBezTo>
                <a:cubicBezTo>
                  <a:pt x="-23697" y="624022"/>
                  <a:pt x="37475" y="584309"/>
                  <a:pt x="0" y="380952"/>
                </a:cubicBezTo>
                <a:cubicBezTo>
                  <a:pt x="-37475" y="177595"/>
                  <a:pt x="36761" y="77288"/>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711085155">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orange</a:t>
            </a:r>
            <a:endParaRPr sz="2500" b="1" dirty="0">
              <a:solidFill>
                <a:srgbClr val="002060"/>
              </a:solidFill>
              <a:latin typeface="Century Gothic" panose="020B0502020202020204" pitchFamily="34" charset="0"/>
              <a:ea typeface="Montserrat"/>
              <a:cs typeface="Montserrat"/>
              <a:sym typeface="Montserrat"/>
            </a:endParaRPr>
          </a:p>
        </p:txBody>
      </p:sp>
      <p:sp>
        <p:nvSpPr>
          <p:cNvPr id="49" name="Google Shape;703;p62">
            <a:extLst>
              <a:ext uri="{FF2B5EF4-FFF2-40B4-BE49-F238E27FC236}">
                <a16:creationId xmlns:a16="http://schemas.microsoft.com/office/drawing/2014/main" id="{C190983C-DD8F-4783-95BD-BD633B799EC9}"/>
              </a:ext>
            </a:extLst>
          </p:cNvPr>
          <p:cNvSpPr/>
          <p:nvPr/>
        </p:nvSpPr>
        <p:spPr>
          <a:xfrm>
            <a:off x="9214524" y="3143809"/>
            <a:ext cx="1801713" cy="793650"/>
          </a:xfrm>
          <a:custGeom>
            <a:avLst/>
            <a:gdLst>
              <a:gd name="connsiteX0" fmla="*/ 0 w 1801713"/>
              <a:gd name="connsiteY0" fmla="*/ 0 h 793650"/>
              <a:gd name="connsiteX1" fmla="*/ 486463 w 1801713"/>
              <a:gd name="connsiteY1" fmla="*/ 0 h 793650"/>
              <a:gd name="connsiteX2" fmla="*/ 918874 w 1801713"/>
              <a:gd name="connsiteY2" fmla="*/ 0 h 793650"/>
              <a:gd name="connsiteX3" fmla="*/ 1351285 w 1801713"/>
              <a:gd name="connsiteY3" fmla="*/ 0 h 793650"/>
              <a:gd name="connsiteX4" fmla="*/ 1801713 w 1801713"/>
              <a:gd name="connsiteY4" fmla="*/ 0 h 793650"/>
              <a:gd name="connsiteX5" fmla="*/ 1801713 w 1801713"/>
              <a:gd name="connsiteY5" fmla="*/ 396825 h 793650"/>
              <a:gd name="connsiteX6" fmla="*/ 1801713 w 1801713"/>
              <a:gd name="connsiteY6" fmla="*/ 793650 h 793650"/>
              <a:gd name="connsiteX7" fmla="*/ 1405336 w 1801713"/>
              <a:gd name="connsiteY7" fmla="*/ 793650 h 793650"/>
              <a:gd name="connsiteX8" fmla="*/ 972925 w 1801713"/>
              <a:gd name="connsiteY8" fmla="*/ 793650 h 793650"/>
              <a:gd name="connsiteX9" fmla="*/ 486463 w 1801713"/>
              <a:gd name="connsiteY9" fmla="*/ 793650 h 793650"/>
              <a:gd name="connsiteX10" fmla="*/ 0 w 1801713"/>
              <a:gd name="connsiteY10" fmla="*/ 793650 h 793650"/>
              <a:gd name="connsiteX11" fmla="*/ 0 w 1801713"/>
              <a:gd name="connsiteY11" fmla="*/ 388889 h 793650"/>
              <a:gd name="connsiteX12" fmla="*/ 0 w 1801713"/>
              <a:gd name="connsiteY12"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01713" h="793650" fill="none" extrusionOk="0">
                <a:moveTo>
                  <a:pt x="0" y="0"/>
                </a:moveTo>
                <a:cubicBezTo>
                  <a:pt x="218791" y="-1706"/>
                  <a:pt x="252118" y="10171"/>
                  <a:pt x="486463" y="0"/>
                </a:cubicBezTo>
                <a:cubicBezTo>
                  <a:pt x="720808" y="-10171"/>
                  <a:pt x="780372" y="33888"/>
                  <a:pt x="918874" y="0"/>
                </a:cubicBezTo>
                <a:cubicBezTo>
                  <a:pt x="1057376" y="-33888"/>
                  <a:pt x="1145721" y="27222"/>
                  <a:pt x="1351285" y="0"/>
                </a:cubicBezTo>
                <a:cubicBezTo>
                  <a:pt x="1556849" y="-27222"/>
                  <a:pt x="1577255" y="14365"/>
                  <a:pt x="1801713" y="0"/>
                </a:cubicBezTo>
                <a:cubicBezTo>
                  <a:pt x="1836636" y="84232"/>
                  <a:pt x="1783773" y="215515"/>
                  <a:pt x="1801713" y="396825"/>
                </a:cubicBezTo>
                <a:cubicBezTo>
                  <a:pt x="1819653" y="578136"/>
                  <a:pt x="1754246" y="611940"/>
                  <a:pt x="1801713" y="793650"/>
                </a:cubicBezTo>
                <a:cubicBezTo>
                  <a:pt x="1676937" y="805970"/>
                  <a:pt x="1501258" y="791341"/>
                  <a:pt x="1405336" y="793650"/>
                </a:cubicBezTo>
                <a:cubicBezTo>
                  <a:pt x="1309414" y="795959"/>
                  <a:pt x="1142161" y="752167"/>
                  <a:pt x="972925" y="793650"/>
                </a:cubicBezTo>
                <a:cubicBezTo>
                  <a:pt x="803689" y="835133"/>
                  <a:pt x="587643" y="790057"/>
                  <a:pt x="486463" y="793650"/>
                </a:cubicBezTo>
                <a:cubicBezTo>
                  <a:pt x="385283" y="797243"/>
                  <a:pt x="215475" y="791620"/>
                  <a:pt x="0" y="793650"/>
                </a:cubicBezTo>
                <a:cubicBezTo>
                  <a:pt x="-37259" y="656249"/>
                  <a:pt x="48459" y="554944"/>
                  <a:pt x="0" y="388889"/>
                </a:cubicBezTo>
                <a:cubicBezTo>
                  <a:pt x="-48459" y="222834"/>
                  <a:pt x="35228" y="150505"/>
                  <a:pt x="0" y="0"/>
                </a:cubicBezTo>
                <a:close/>
              </a:path>
              <a:path w="1801713" h="793650" stroke="0" extrusionOk="0">
                <a:moveTo>
                  <a:pt x="0" y="0"/>
                </a:moveTo>
                <a:cubicBezTo>
                  <a:pt x="169418" y="-46654"/>
                  <a:pt x="300789" y="7732"/>
                  <a:pt x="450428" y="0"/>
                </a:cubicBezTo>
                <a:cubicBezTo>
                  <a:pt x="600067" y="-7732"/>
                  <a:pt x="788272" y="12200"/>
                  <a:pt x="882839" y="0"/>
                </a:cubicBezTo>
                <a:cubicBezTo>
                  <a:pt x="977406" y="-12200"/>
                  <a:pt x="1125346" y="7619"/>
                  <a:pt x="1279216" y="0"/>
                </a:cubicBezTo>
                <a:cubicBezTo>
                  <a:pt x="1433086" y="-7619"/>
                  <a:pt x="1560004" y="10087"/>
                  <a:pt x="1801713" y="0"/>
                </a:cubicBezTo>
                <a:cubicBezTo>
                  <a:pt x="1822132" y="113328"/>
                  <a:pt x="1765284" y="199645"/>
                  <a:pt x="1801713" y="388889"/>
                </a:cubicBezTo>
                <a:cubicBezTo>
                  <a:pt x="1838142" y="578133"/>
                  <a:pt x="1798465" y="658835"/>
                  <a:pt x="1801713" y="793650"/>
                </a:cubicBezTo>
                <a:cubicBezTo>
                  <a:pt x="1701967" y="834260"/>
                  <a:pt x="1518955" y="764257"/>
                  <a:pt x="1351285" y="793650"/>
                </a:cubicBezTo>
                <a:cubicBezTo>
                  <a:pt x="1183615" y="823043"/>
                  <a:pt x="1135102" y="765377"/>
                  <a:pt x="936891" y="793650"/>
                </a:cubicBezTo>
                <a:cubicBezTo>
                  <a:pt x="738680" y="821923"/>
                  <a:pt x="620713" y="786981"/>
                  <a:pt x="486463" y="793650"/>
                </a:cubicBezTo>
                <a:cubicBezTo>
                  <a:pt x="352213" y="800319"/>
                  <a:pt x="131906" y="784961"/>
                  <a:pt x="0" y="793650"/>
                </a:cubicBezTo>
                <a:cubicBezTo>
                  <a:pt x="-2916" y="689636"/>
                  <a:pt x="42643" y="499565"/>
                  <a:pt x="0" y="404762"/>
                </a:cubicBezTo>
                <a:cubicBezTo>
                  <a:pt x="-42643" y="309959"/>
                  <a:pt x="16620" y="185600"/>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42772039">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pencil</a:t>
            </a:r>
            <a:endParaRPr sz="2500" b="1" dirty="0">
              <a:solidFill>
                <a:srgbClr val="002060"/>
              </a:solidFill>
              <a:latin typeface="Century Gothic" panose="020B0502020202020204" pitchFamily="34" charset="0"/>
              <a:ea typeface="Montserrat"/>
              <a:cs typeface="Montserrat"/>
              <a:sym typeface="Montserrat"/>
            </a:endParaRPr>
          </a:p>
        </p:txBody>
      </p:sp>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11016238" y="977434"/>
            <a:ext cx="1000738" cy="582075"/>
          </a:xfrm>
          <a:noFill/>
        </p:spPr>
        <p:txBody>
          <a:bodyPr>
            <a:normAutofit/>
          </a:bodyPr>
          <a:lstStyle/>
          <a:p>
            <a:pPr algn="ctr"/>
            <a:r>
              <a:rPr lang="en-GB" sz="2000" b="1" dirty="0">
                <a:solidFill>
                  <a:schemeClr val="bg1"/>
                </a:solidFill>
                <a:latin typeface="Century Gothic" panose="020B0502020202020204" pitchFamily="34" charset="0"/>
                <a:ea typeface="Century Gothic"/>
                <a:cs typeface="Century Gothic"/>
                <a:sym typeface="Century Gothic"/>
              </a:rPr>
              <a:t>leer</a:t>
            </a:r>
            <a:endParaRPr lang="en-GB" sz="2000" dirty="0">
              <a:solidFill>
                <a:schemeClr val="bg1"/>
              </a:solidFill>
              <a:latin typeface="Century Gothic" panose="020B0502020202020204" pitchFamily="34" charset="0"/>
            </a:endParaRPr>
          </a:p>
        </p:txBody>
      </p:sp>
      <p:pic>
        <p:nvPicPr>
          <p:cNvPr id="3" name="Graphic 2" descr="Teacher">
            <a:extLst>
              <a:ext uri="{FF2B5EF4-FFF2-40B4-BE49-F238E27FC236}">
                <a16:creationId xmlns:a16="http://schemas.microsoft.com/office/drawing/2014/main" id="{CEC52348-FC48-2B3E-5D8E-E110B3C3273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2219" y="138256"/>
            <a:ext cx="914400" cy="914400"/>
          </a:xfrm>
          <a:prstGeom prst="rect">
            <a:avLst/>
          </a:prstGeom>
        </p:spPr>
      </p:pic>
      <p:sp>
        <p:nvSpPr>
          <p:cNvPr id="4" name="Speech Bubble: Rectangle with Corners Rounded 3">
            <a:hlinkClick r:id="" action="ppaction://noaction">
              <a:snd r:embed="rId9" name="10_1.wav"/>
            </a:hlinkClick>
            <a:extLst>
              <a:ext uri="{FF2B5EF4-FFF2-40B4-BE49-F238E27FC236}">
                <a16:creationId xmlns:a16="http://schemas.microsoft.com/office/drawing/2014/main" id="{3051B24F-E286-C361-8EFA-5199BE71E736}"/>
              </a:ext>
            </a:extLst>
          </p:cNvPr>
          <p:cNvSpPr/>
          <p:nvPr/>
        </p:nvSpPr>
        <p:spPr>
          <a:xfrm>
            <a:off x="1065770" y="275947"/>
            <a:ext cx="5060846" cy="588031"/>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sz="2400" b="1" dirty="0">
                <a:solidFill>
                  <a:schemeClr val="bg1"/>
                </a:solidFill>
                <a:latin typeface="Century Gothic"/>
                <a:ea typeface="Century Gothic"/>
                <a:cs typeface="Century Gothic"/>
                <a:sym typeface="Century Gothic"/>
              </a:rPr>
              <a:t>Lee la </a:t>
            </a:r>
            <a:r>
              <a:rPr lang="en-GB" sz="2400" b="1" dirty="0" err="1">
                <a:solidFill>
                  <a:schemeClr val="bg1"/>
                </a:solidFill>
                <a:latin typeface="Century Gothic"/>
                <a:ea typeface="Century Gothic"/>
                <a:cs typeface="Century Gothic"/>
                <a:sym typeface="Century Gothic"/>
              </a:rPr>
              <a:t>frase</a:t>
            </a:r>
            <a:r>
              <a:rPr lang="en-GB" sz="2400" b="1" dirty="0">
                <a:solidFill>
                  <a:schemeClr val="bg1"/>
                </a:solidFill>
                <a:latin typeface="Century Gothic"/>
                <a:ea typeface="Century Gothic"/>
                <a:cs typeface="Century Gothic"/>
                <a:sym typeface="Century Gothic"/>
              </a:rPr>
              <a:t>. ¿Qué es en inglés?</a:t>
            </a:r>
            <a:endParaRPr lang="en-GB" sz="2400" dirty="0">
              <a:solidFill>
                <a:schemeClr val="bg1"/>
              </a:solidFill>
            </a:endParaRPr>
          </a:p>
        </p:txBody>
      </p:sp>
      <p:sp>
        <p:nvSpPr>
          <p:cNvPr id="5" name="TextBox 4">
            <a:extLst>
              <a:ext uri="{FF2B5EF4-FFF2-40B4-BE49-F238E27FC236}">
                <a16:creationId xmlns:a16="http://schemas.microsoft.com/office/drawing/2014/main" id="{347ACC97-AABA-4F3A-43E4-C13C506834ED}"/>
              </a:ext>
            </a:extLst>
          </p:cNvPr>
          <p:cNvSpPr txBox="1"/>
          <p:nvPr/>
        </p:nvSpPr>
        <p:spPr>
          <a:xfrm>
            <a:off x="6135517" y="217647"/>
            <a:ext cx="1207382" cy="646331"/>
          </a:xfrm>
          <a:prstGeom prst="rect">
            <a:avLst/>
          </a:prstGeom>
          <a:noFill/>
        </p:spPr>
        <p:txBody>
          <a:bodyPr wrap="none" rtlCol="0">
            <a:spAutoFit/>
          </a:bodyPr>
          <a:lstStyle/>
          <a:p>
            <a:r>
              <a:rPr lang="en-GB" sz="3600" b="1" dirty="0">
                <a:solidFill>
                  <a:srgbClr val="002060"/>
                </a:solidFill>
                <a:latin typeface="Century Gothic" panose="020B0502020202020204" pitchFamily="34" charset="0"/>
              </a:rPr>
              <a:t>[1/6]</a:t>
            </a:r>
          </a:p>
        </p:txBody>
      </p:sp>
      <p:sp>
        <p:nvSpPr>
          <p:cNvPr id="7" name="TextBox 6">
            <a:extLst>
              <a:ext uri="{FF2B5EF4-FFF2-40B4-BE49-F238E27FC236}">
                <a16:creationId xmlns:a16="http://schemas.microsoft.com/office/drawing/2014/main" id="{B75D98C4-F82D-9EDF-9B48-65CE205DD069}"/>
              </a:ext>
            </a:extLst>
          </p:cNvPr>
          <p:cNvSpPr txBox="1"/>
          <p:nvPr/>
        </p:nvSpPr>
        <p:spPr>
          <a:xfrm>
            <a:off x="7676496" y="275947"/>
            <a:ext cx="3399039" cy="369332"/>
          </a:xfrm>
          <a:prstGeom prst="rect">
            <a:avLst/>
          </a:prstGeom>
          <a:solidFill>
            <a:schemeClr val="accent6">
              <a:lumMod val="40000"/>
              <a:lumOff val="60000"/>
            </a:schemeClr>
          </a:solidFill>
        </p:spPr>
        <p:txBody>
          <a:bodyPr wrap="square">
            <a:spAutoFit/>
          </a:bodyPr>
          <a:lstStyle/>
          <a:p>
            <a:r>
              <a:rPr lang="en-GB">
                <a:solidFill>
                  <a:srgbClr val="002060"/>
                </a:solidFill>
                <a:latin typeface="Century Gothic" panose="020B0502020202020204" pitchFamily="34" charset="0"/>
              </a:rPr>
              <a:t>(la) </a:t>
            </a:r>
            <a:r>
              <a:rPr lang="en-GB" b="1">
                <a:solidFill>
                  <a:srgbClr val="002060"/>
                </a:solidFill>
                <a:latin typeface="Century Gothic" panose="020B0502020202020204" pitchFamily="34" charset="0"/>
              </a:rPr>
              <a:t>frase </a:t>
            </a:r>
            <a:r>
              <a:rPr lang="en-GB">
                <a:solidFill>
                  <a:srgbClr val="002060"/>
                </a:solidFill>
                <a:latin typeface="Century Gothic" panose="020B0502020202020204" pitchFamily="34" charset="0"/>
              </a:rPr>
              <a:t>= phrase, sentence</a:t>
            </a:r>
            <a:endParaRPr lang="en-GB" dirty="0"/>
          </a:p>
        </p:txBody>
      </p:sp>
    </p:spTree>
    <p:extLst>
      <p:ext uri="{BB962C8B-B14F-4D97-AF65-F5344CB8AC3E}">
        <p14:creationId xmlns:p14="http://schemas.microsoft.com/office/powerpoint/2010/main" val="4092001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1500"/>
                                        <p:tgtEl>
                                          <p:spTgt spid="61"/>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500"/>
                                        <p:tgtEl>
                                          <p:spTgt spid="62"/>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fade">
                                      <p:cBhvr>
                                        <p:cTn id="15" dur="1500"/>
                                        <p:tgtEl>
                                          <p:spTgt spid="58"/>
                                        </p:tgtEl>
                                      </p:cBhvr>
                                    </p:animEffect>
                                  </p:childTnLst>
                                </p:cTn>
                              </p:par>
                            </p:childTnLst>
                          </p:cTn>
                        </p:par>
                        <p:par>
                          <p:cTn id="16" fill="hold">
                            <p:stCondLst>
                              <p:cond delay="4500"/>
                            </p:stCondLst>
                            <p:childTnLst>
                              <p:par>
                                <p:cTn id="17" presetID="10" presetClass="entr" presetSubtype="0"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fade">
                                      <p:cBhvr>
                                        <p:cTn id="19" dur="1500"/>
                                        <p:tgtEl>
                                          <p:spTgt spid="59"/>
                                        </p:tgtEl>
                                      </p:cBhvr>
                                    </p:animEffect>
                                  </p:childTnLst>
                                </p:cTn>
                              </p:par>
                            </p:childTnLst>
                          </p:cTn>
                        </p:par>
                        <p:par>
                          <p:cTn id="20" fill="hold">
                            <p:stCondLst>
                              <p:cond delay="6000"/>
                            </p:stCondLst>
                            <p:childTnLst>
                              <p:par>
                                <p:cTn id="21" presetID="10" presetClass="entr" presetSubtype="0" fill="hold" nodeType="afterEffect">
                                  <p:stCondLst>
                                    <p:cond delay="0"/>
                                  </p:stCondLst>
                                  <p:childTnLst>
                                    <p:set>
                                      <p:cBhvr>
                                        <p:cTn id="22" dur="1" fill="hold">
                                          <p:stCondLst>
                                            <p:cond delay="0"/>
                                          </p:stCondLst>
                                        </p:cTn>
                                        <p:tgtEl>
                                          <p:spTgt spid="60"/>
                                        </p:tgtEl>
                                        <p:attrNameLst>
                                          <p:attrName>style.visibility</p:attrName>
                                        </p:attrNameLst>
                                      </p:cBhvr>
                                      <p:to>
                                        <p:strVal val="visible"/>
                                      </p:to>
                                    </p:set>
                                    <p:animEffect transition="in" filter="fade">
                                      <p:cBhvr>
                                        <p:cTn id="23" dur="1500"/>
                                        <p:tgtEl>
                                          <p:spTgt spid="60"/>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44"/>
                                        </p:tgtEl>
                                        <p:attrNameLst>
                                          <p:attrName>fillcolor</p:attrName>
                                        </p:attrNameLst>
                                      </p:cBhvr>
                                      <p:to>
                                        <a:srgbClr val="92D050"/>
                                      </p:to>
                                    </p:animClr>
                                    <p:set>
                                      <p:cBhvr>
                                        <p:cTn id="28" dur="2000" fill="hold"/>
                                        <p:tgtEl>
                                          <p:spTgt spid="44"/>
                                        </p:tgtEl>
                                        <p:attrNameLst>
                                          <p:attrName>fill.type</p:attrName>
                                        </p:attrNameLst>
                                      </p:cBhvr>
                                      <p:to>
                                        <p:strVal val="solid"/>
                                      </p:to>
                                    </p:set>
                                    <p:set>
                                      <p:cBhvr>
                                        <p:cTn id="29" dur="2000" fill="hold"/>
                                        <p:tgtEl>
                                          <p:spTgt spid="44"/>
                                        </p:tgtEl>
                                        <p:attrNameLst>
                                          <p:attrName>fill.on</p:attrName>
                                        </p:attrNameLst>
                                      </p:cBhvr>
                                      <p:to>
                                        <p:strVal val="true"/>
                                      </p:to>
                                    </p:set>
                                  </p:childTnLst>
                                </p:cTn>
                              </p:par>
                            </p:childTnLst>
                          </p:cTn>
                        </p:par>
                      </p:childTnLst>
                    </p:cTn>
                  </p:par>
                  <p:par>
                    <p:cTn id="30" fill="hold">
                      <p:stCondLst>
                        <p:cond delay="indefinite"/>
                      </p:stCondLst>
                      <p:childTnLst>
                        <p:par>
                          <p:cTn id="31" fill="hold">
                            <p:stCondLst>
                              <p:cond delay="0"/>
                            </p:stCondLst>
                            <p:childTnLst>
                              <p:par>
                                <p:cTn id="32" presetID="1" presetClass="emph" presetSubtype="2" fill="hold" nodeType="clickEffect">
                                  <p:stCondLst>
                                    <p:cond delay="0"/>
                                  </p:stCondLst>
                                  <p:childTnLst>
                                    <p:animClr clrSpc="rgb" dir="cw">
                                      <p:cBhvr>
                                        <p:cTn id="33" dur="2000" fill="hold"/>
                                        <p:tgtEl>
                                          <p:spTgt spid="53"/>
                                        </p:tgtEl>
                                        <p:attrNameLst>
                                          <p:attrName>fillcolor</p:attrName>
                                        </p:attrNameLst>
                                      </p:cBhvr>
                                      <p:to>
                                        <a:srgbClr val="92D050"/>
                                      </p:to>
                                    </p:animClr>
                                    <p:set>
                                      <p:cBhvr>
                                        <p:cTn id="34" dur="2000" fill="hold"/>
                                        <p:tgtEl>
                                          <p:spTgt spid="53"/>
                                        </p:tgtEl>
                                        <p:attrNameLst>
                                          <p:attrName>fill.type</p:attrName>
                                        </p:attrNameLst>
                                      </p:cBhvr>
                                      <p:to>
                                        <p:strVal val="solid"/>
                                      </p:to>
                                    </p:set>
                                    <p:set>
                                      <p:cBhvr>
                                        <p:cTn id="35" dur="2000" fill="hold"/>
                                        <p:tgtEl>
                                          <p:spTgt spid="53"/>
                                        </p:tgtEl>
                                        <p:attrNameLst>
                                          <p:attrName>fill.on</p:attrName>
                                        </p:attrNameLst>
                                      </p:cBhvr>
                                      <p:to>
                                        <p:strVal val="true"/>
                                      </p:to>
                                    </p:set>
                                  </p:childTnLst>
                                </p:cTn>
                              </p:par>
                            </p:childTnLst>
                          </p:cTn>
                        </p:par>
                      </p:childTnLst>
                    </p:cTn>
                  </p:par>
                  <p:par>
                    <p:cTn id="36" fill="hold">
                      <p:stCondLst>
                        <p:cond delay="indefinite"/>
                      </p:stCondLst>
                      <p:childTnLst>
                        <p:par>
                          <p:cTn id="37" fill="hold">
                            <p:stCondLst>
                              <p:cond delay="0"/>
                            </p:stCondLst>
                            <p:childTnLst>
                              <p:par>
                                <p:cTn id="38" presetID="1" presetClass="emph" presetSubtype="2" fill="hold" nodeType="clickEffect">
                                  <p:stCondLst>
                                    <p:cond delay="0"/>
                                  </p:stCondLst>
                                  <p:childTnLst>
                                    <p:animClr clrSpc="rgb" dir="cw">
                                      <p:cBhvr>
                                        <p:cTn id="39" dur="2000" fill="hold"/>
                                        <p:tgtEl>
                                          <p:spTgt spid="50"/>
                                        </p:tgtEl>
                                        <p:attrNameLst>
                                          <p:attrName>fillcolor</p:attrName>
                                        </p:attrNameLst>
                                      </p:cBhvr>
                                      <p:to>
                                        <a:srgbClr val="92D050"/>
                                      </p:to>
                                    </p:animClr>
                                    <p:set>
                                      <p:cBhvr>
                                        <p:cTn id="40" dur="2000" fill="hold"/>
                                        <p:tgtEl>
                                          <p:spTgt spid="50"/>
                                        </p:tgtEl>
                                        <p:attrNameLst>
                                          <p:attrName>fill.type</p:attrName>
                                        </p:attrNameLst>
                                      </p:cBhvr>
                                      <p:to>
                                        <p:strVal val="solid"/>
                                      </p:to>
                                    </p:set>
                                    <p:set>
                                      <p:cBhvr>
                                        <p:cTn id="41" dur="2000" fill="hold"/>
                                        <p:tgtEl>
                                          <p:spTgt spid="50"/>
                                        </p:tgtEl>
                                        <p:attrNameLst>
                                          <p:attrName>fill.on</p:attrName>
                                        </p:attrNameLst>
                                      </p:cBhvr>
                                      <p:to>
                                        <p:strVal val="true"/>
                                      </p:to>
                                    </p:set>
                                  </p:childTnLst>
                                </p:cTn>
                              </p:par>
                            </p:childTnLst>
                          </p:cTn>
                        </p:par>
                      </p:childTnLst>
                    </p:cTn>
                  </p:par>
                  <p:par>
                    <p:cTn id="42" fill="hold">
                      <p:stCondLst>
                        <p:cond delay="indefinite"/>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48"/>
                                        </p:tgtEl>
                                        <p:attrNameLst>
                                          <p:attrName>fillcolor</p:attrName>
                                        </p:attrNameLst>
                                      </p:cBhvr>
                                      <p:to>
                                        <a:srgbClr val="92D050"/>
                                      </p:to>
                                    </p:animClr>
                                    <p:set>
                                      <p:cBhvr>
                                        <p:cTn id="46" dur="2000" fill="hold"/>
                                        <p:tgtEl>
                                          <p:spTgt spid="48"/>
                                        </p:tgtEl>
                                        <p:attrNameLst>
                                          <p:attrName>fill.type</p:attrName>
                                        </p:attrNameLst>
                                      </p:cBhvr>
                                      <p:to>
                                        <p:strVal val="solid"/>
                                      </p:to>
                                    </p:set>
                                    <p:set>
                                      <p:cBhvr>
                                        <p:cTn id="47" dur="2000" fill="hold"/>
                                        <p:tgtEl>
                                          <p:spTgt spid="4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Google Shape;282;p13" descr="Reading, Book, Symbol, Icon, Reader, Man">
            <a:extLst>
              <a:ext uri="{FF2B5EF4-FFF2-40B4-BE49-F238E27FC236}">
                <a16:creationId xmlns:a16="http://schemas.microsoft.com/office/drawing/2014/main" id="{9D3FA510-3D24-43B3-BFC7-AD10FA5BF5A9}"/>
              </a:ext>
            </a:extLst>
          </p:cNvPr>
          <p:cNvPicPr preferRelativeResize="0"/>
          <p:nvPr/>
        </p:nvPicPr>
        <p:blipFill rotWithShape="1">
          <a:blip r:embed="rId3">
            <a:alphaModFix/>
            <a:duotone>
              <a:schemeClr val="accent6">
                <a:shade val="45000"/>
                <a:satMod val="135000"/>
              </a:schemeClr>
              <a:prstClr val="white"/>
            </a:duotone>
            <a:extLst>
              <a:ext uri="{BEBA8EAE-BF5A-486C-A8C5-ECC9F3942E4B}">
                <a14:imgProps xmlns:a14="http://schemas.microsoft.com/office/drawing/2010/main">
                  <a14:imgLayer r:embed="rId4">
                    <a14:imgEffect>
                      <a14:artisticPaintStrokes/>
                    </a14:imgEffect>
                  </a14:imgLayer>
                </a14:imgProps>
              </a:ext>
            </a:extLst>
          </a:blip>
          <a:srcRect/>
          <a:stretch/>
        </p:blipFill>
        <p:spPr>
          <a:xfrm>
            <a:off x="11144837" y="183549"/>
            <a:ext cx="782801" cy="782801"/>
          </a:xfrm>
          <a:prstGeom prst="roundRect">
            <a:avLst/>
          </a:prstGeom>
          <a:solidFill>
            <a:srgbClr val="92D050"/>
          </a:solidFill>
          <a:ln>
            <a:noFill/>
          </a:ln>
        </p:spPr>
      </p:pic>
      <p:sp>
        <p:nvSpPr>
          <p:cNvPr id="32" name="Title 1">
            <a:extLst>
              <a:ext uri="{FF2B5EF4-FFF2-40B4-BE49-F238E27FC236}">
                <a16:creationId xmlns:a16="http://schemas.microsoft.com/office/drawing/2014/main" id="{D50938AC-BAE2-467A-BD8F-518636C38A01}"/>
              </a:ext>
            </a:extLst>
          </p:cNvPr>
          <p:cNvSpPr txBox="1">
            <a:spLocks/>
          </p:cNvSpPr>
          <p:nvPr/>
        </p:nvSpPr>
        <p:spPr>
          <a:xfrm>
            <a:off x="11205210" y="1068417"/>
            <a:ext cx="657080" cy="400110"/>
          </a:xfrm>
          <a:prstGeom prst="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2000" b="1" dirty="0">
              <a:solidFill>
                <a:schemeClr val="bg1"/>
              </a:solidFill>
              <a:latin typeface="Century Gothic" panose="020B0502020202020204" pitchFamily="34" charset="0"/>
            </a:endParaRPr>
          </a:p>
        </p:txBody>
      </p:sp>
      <p:pic>
        <p:nvPicPr>
          <p:cNvPr id="34" name="Picture 33">
            <a:extLst>
              <a:ext uri="{FF2B5EF4-FFF2-40B4-BE49-F238E27FC236}">
                <a16:creationId xmlns:a16="http://schemas.microsoft.com/office/drawing/2014/main" id="{BA9CA542-7E13-4EDA-A403-E6F0126F53E4}"/>
              </a:ext>
            </a:extLst>
          </p:cNvPr>
          <p:cNvPicPr>
            <a:picLocks noChangeAspect="1"/>
          </p:cNvPicPr>
          <p:nvPr/>
        </p:nvPicPr>
        <p:blipFill>
          <a:blip r:embed="rId5"/>
          <a:stretch>
            <a:fillRect/>
          </a:stretch>
        </p:blipFill>
        <p:spPr>
          <a:xfrm>
            <a:off x="-342983" y="1852967"/>
            <a:ext cx="6066046" cy="4773582"/>
          </a:xfrm>
          <a:prstGeom prst="rect">
            <a:avLst/>
          </a:prstGeom>
        </p:spPr>
      </p:pic>
      <p:sp>
        <p:nvSpPr>
          <p:cNvPr id="35" name="Google Shape;696;p62">
            <a:extLst>
              <a:ext uri="{FF2B5EF4-FFF2-40B4-BE49-F238E27FC236}">
                <a16:creationId xmlns:a16="http://schemas.microsoft.com/office/drawing/2014/main" id="{461936FB-6CA9-420F-8E09-98B72B1BE497}"/>
              </a:ext>
            </a:extLst>
          </p:cNvPr>
          <p:cNvSpPr/>
          <p:nvPr/>
        </p:nvSpPr>
        <p:spPr>
          <a:xfrm>
            <a:off x="3549916" y="2249793"/>
            <a:ext cx="1116761" cy="4417961"/>
          </a:xfrm>
          <a:custGeom>
            <a:avLst/>
            <a:gdLst>
              <a:gd name="connsiteX0" fmla="*/ 0 w 1116761"/>
              <a:gd name="connsiteY0" fmla="*/ 558381 h 4417961"/>
              <a:gd name="connsiteX1" fmla="*/ 262439 w 1116761"/>
              <a:gd name="connsiteY1" fmla="*/ 295942 h 4417961"/>
              <a:gd name="connsiteX2" fmla="*/ 558381 w 1116761"/>
              <a:gd name="connsiteY2" fmla="*/ 0 h 4417961"/>
              <a:gd name="connsiteX3" fmla="*/ 848739 w 1116761"/>
              <a:gd name="connsiteY3" fmla="*/ 290358 h 4417961"/>
              <a:gd name="connsiteX4" fmla="*/ 1116761 w 1116761"/>
              <a:gd name="connsiteY4" fmla="*/ 558381 h 4417961"/>
              <a:gd name="connsiteX5" fmla="*/ 837571 w 1116761"/>
              <a:gd name="connsiteY5" fmla="*/ 558381 h 4417961"/>
              <a:gd name="connsiteX6" fmla="*/ 837571 w 1116761"/>
              <a:gd name="connsiteY6" fmla="*/ 1186941 h 4417961"/>
              <a:gd name="connsiteX7" fmla="*/ 837571 w 1116761"/>
              <a:gd name="connsiteY7" fmla="*/ 1738310 h 4417961"/>
              <a:gd name="connsiteX8" fmla="*/ 837571 w 1116761"/>
              <a:gd name="connsiteY8" fmla="*/ 2328274 h 4417961"/>
              <a:gd name="connsiteX9" fmla="*/ 837571 w 1116761"/>
              <a:gd name="connsiteY9" fmla="*/ 2841047 h 4417961"/>
              <a:gd name="connsiteX10" fmla="*/ 837571 w 1116761"/>
              <a:gd name="connsiteY10" fmla="*/ 3469607 h 4417961"/>
              <a:gd name="connsiteX11" fmla="*/ 837571 w 1116761"/>
              <a:gd name="connsiteY11" fmla="*/ 4417961 h 4417961"/>
              <a:gd name="connsiteX12" fmla="*/ 279190 w 1116761"/>
              <a:gd name="connsiteY12" fmla="*/ 4417961 h 4417961"/>
              <a:gd name="connsiteX13" fmla="*/ 279190 w 1116761"/>
              <a:gd name="connsiteY13" fmla="*/ 3905188 h 4417961"/>
              <a:gd name="connsiteX14" fmla="*/ 279190 w 1116761"/>
              <a:gd name="connsiteY14" fmla="*/ 3431011 h 4417961"/>
              <a:gd name="connsiteX15" fmla="*/ 279190 w 1116761"/>
              <a:gd name="connsiteY15" fmla="*/ 2995430 h 4417961"/>
              <a:gd name="connsiteX16" fmla="*/ 279190 w 1116761"/>
              <a:gd name="connsiteY16" fmla="*/ 2444062 h 4417961"/>
              <a:gd name="connsiteX17" fmla="*/ 279190 w 1116761"/>
              <a:gd name="connsiteY17" fmla="*/ 2008480 h 4417961"/>
              <a:gd name="connsiteX18" fmla="*/ 279190 w 1116761"/>
              <a:gd name="connsiteY18" fmla="*/ 1572899 h 4417961"/>
              <a:gd name="connsiteX19" fmla="*/ 279190 w 1116761"/>
              <a:gd name="connsiteY19" fmla="*/ 558381 h 4417961"/>
              <a:gd name="connsiteX20" fmla="*/ 0 w 1116761"/>
              <a:gd name="connsiteY20" fmla="*/ 558381 h 4417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16761" h="4417961" fill="none" extrusionOk="0">
                <a:moveTo>
                  <a:pt x="0" y="558381"/>
                </a:moveTo>
                <a:cubicBezTo>
                  <a:pt x="79902" y="458605"/>
                  <a:pt x="137169" y="427999"/>
                  <a:pt x="262439" y="295942"/>
                </a:cubicBezTo>
                <a:cubicBezTo>
                  <a:pt x="387709" y="163885"/>
                  <a:pt x="513767" y="101817"/>
                  <a:pt x="558381" y="0"/>
                </a:cubicBezTo>
                <a:cubicBezTo>
                  <a:pt x="648466" y="79038"/>
                  <a:pt x="703108" y="164257"/>
                  <a:pt x="848739" y="290358"/>
                </a:cubicBezTo>
                <a:cubicBezTo>
                  <a:pt x="994369" y="416460"/>
                  <a:pt x="982113" y="434351"/>
                  <a:pt x="1116761" y="558381"/>
                </a:cubicBezTo>
                <a:cubicBezTo>
                  <a:pt x="997670" y="568809"/>
                  <a:pt x="914813" y="527899"/>
                  <a:pt x="837571" y="558381"/>
                </a:cubicBezTo>
                <a:cubicBezTo>
                  <a:pt x="902831" y="762351"/>
                  <a:pt x="796777" y="1030716"/>
                  <a:pt x="837571" y="1186941"/>
                </a:cubicBezTo>
                <a:cubicBezTo>
                  <a:pt x="878365" y="1343166"/>
                  <a:pt x="837274" y="1551472"/>
                  <a:pt x="837571" y="1738310"/>
                </a:cubicBezTo>
                <a:cubicBezTo>
                  <a:pt x="837868" y="1925148"/>
                  <a:pt x="803134" y="2159840"/>
                  <a:pt x="837571" y="2328274"/>
                </a:cubicBezTo>
                <a:cubicBezTo>
                  <a:pt x="872008" y="2496708"/>
                  <a:pt x="830635" y="2622547"/>
                  <a:pt x="837571" y="2841047"/>
                </a:cubicBezTo>
                <a:cubicBezTo>
                  <a:pt x="844507" y="3059547"/>
                  <a:pt x="770388" y="3232673"/>
                  <a:pt x="837571" y="3469607"/>
                </a:cubicBezTo>
                <a:cubicBezTo>
                  <a:pt x="904754" y="3706541"/>
                  <a:pt x="726219" y="4220219"/>
                  <a:pt x="837571" y="4417961"/>
                </a:cubicBezTo>
                <a:cubicBezTo>
                  <a:pt x="661721" y="4476440"/>
                  <a:pt x="537434" y="4369486"/>
                  <a:pt x="279190" y="4417961"/>
                </a:cubicBezTo>
                <a:cubicBezTo>
                  <a:pt x="243122" y="4190694"/>
                  <a:pt x="292412" y="4035471"/>
                  <a:pt x="279190" y="3905188"/>
                </a:cubicBezTo>
                <a:cubicBezTo>
                  <a:pt x="265968" y="3774905"/>
                  <a:pt x="323357" y="3530420"/>
                  <a:pt x="279190" y="3431011"/>
                </a:cubicBezTo>
                <a:cubicBezTo>
                  <a:pt x="235023" y="3331602"/>
                  <a:pt x="282578" y="3143105"/>
                  <a:pt x="279190" y="2995430"/>
                </a:cubicBezTo>
                <a:cubicBezTo>
                  <a:pt x="275802" y="2847755"/>
                  <a:pt x="281626" y="2671616"/>
                  <a:pt x="279190" y="2444062"/>
                </a:cubicBezTo>
                <a:cubicBezTo>
                  <a:pt x="276754" y="2216508"/>
                  <a:pt x="287065" y="2120240"/>
                  <a:pt x="279190" y="2008480"/>
                </a:cubicBezTo>
                <a:cubicBezTo>
                  <a:pt x="271315" y="1896720"/>
                  <a:pt x="280266" y="1740354"/>
                  <a:pt x="279190" y="1572899"/>
                </a:cubicBezTo>
                <a:cubicBezTo>
                  <a:pt x="278114" y="1405444"/>
                  <a:pt x="320579" y="832113"/>
                  <a:pt x="279190" y="558381"/>
                </a:cubicBezTo>
                <a:cubicBezTo>
                  <a:pt x="198667" y="570081"/>
                  <a:pt x="79316" y="557472"/>
                  <a:pt x="0" y="558381"/>
                </a:cubicBezTo>
                <a:close/>
              </a:path>
              <a:path w="1116761" h="4417961" stroke="0" extrusionOk="0">
                <a:moveTo>
                  <a:pt x="0" y="558381"/>
                </a:moveTo>
                <a:cubicBezTo>
                  <a:pt x="100925" y="399511"/>
                  <a:pt x="229314" y="347147"/>
                  <a:pt x="290358" y="268023"/>
                </a:cubicBezTo>
                <a:cubicBezTo>
                  <a:pt x="351402" y="188899"/>
                  <a:pt x="452081" y="143800"/>
                  <a:pt x="558381" y="0"/>
                </a:cubicBezTo>
                <a:cubicBezTo>
                  <a:pt x="655032" y="73865"/>
                  <a:pt x="725475" y="188991"/>
                  <a:pt x="826403" y="268023"/>
                </a:cubicBezTo>
                <a:cubicBezTo>
                  <a:pt x="927331" y="347055"/>
                  <a:pt x="1013027" y="494782"/>
                  <a:pt x="1116761" y="558381"/>
                </a:cubicBezTo>
                <a:cubicBezTo>
                  <a:pt x="1056047" y="589469"/>
                  <a:pt x="910886" y="557551"/>
                  <a:pt x="837571" y="558381"/>
                </a:cubicBezTo>
                <a:cubicBezTo>
                  <a:pt x="883748" y="663960"/>
                  <a:pt x="823363" y="817328"/>
                  <a:pt x="837571" y="1032558"/>
                </a:cubicBezTo>
                <a:cubicBezTo>
                  <a:pt x="851779" y="1247788"/>
                  <a:pt x="817124" y="1427460"/>
                  <a:pt x="837571" y="1545331"/>
                </a:cubicBezTo>
                <a:cubicBezTo>
                  <a:pt x="858018" y="1663202"/>
                  <a:pt x="818260" y="1810690"/>
                  <a:pt x="837571" y="1980912"/>
                </a:cubicBezTo>
                <a:cubicBezTo>
                  <a:pt x="856882" y="2151134"/>
                  <a:pt x="784425" y="2363194"/>
                  <a:pt x="837571" y="2570876"/>
                </a:cubicBezTo>
                <a:cubicBezTo>
                  <a:pt x="890717" y="2778558"/>
                  <a:pt x="830745" y="2792819"/>
                  <a:pt x="837571" y="3006457"/>
                </a:cubicBezTo>
                <a:cubicBezTo>
                  <a:pt x="844397" y="3220095"/>
                  <a:pt x="782136" y="3288882"/>
                  <a:pt x="837571" y="3519230"/>
                </a:cubicBezTo>
                <a:cubicBezTo>
                  <a:pt x="893006" y="3749578"/>
                  <a:pt x="800950" y="3985964"/>
                  <a:pt x="837571" y="4417961"/>
                </a:cubicBezTo>
                <a:cubicBezTo>
                  <a:pt x="695768" y="4419706"/>
                  <a:pt x="463050" y="4359484"/>
                  <a:pt x="279190" y="4417961"/>
                </a:cubicBezTo>
                <a:cubicBezTo>
                  <a:pt x="252869" y="4286366"/>
                  <a:pt x="328695" y="4105987"/>
                  <a:pt x="279190" y="3905188"/>
                </a:cubicBezTo>
                <a:cubicBezTo>
                  <a:pt x="229685" y="3704389"/>
                  <a:pt x="325194" y="3616001"/>
                  <a:pt x="279190" y="3392415"/>
                </a:cubicBezTo>
                <a:cubicBezTo>
                  <a:pt x="233186" y="3168829"/>
                  <a:pt x="317858" y="3049332"/>
                  <a:pt x="279190" y="2918238"/>
                </a:cubicBezTo>
                <a:cubicBezTo>
                  <a:pt x="240522" y="2787144"/>
                  <a:pt x="298191" y="2678216"/>
                  <a:pt x="279190" y="2444062"/>
                </a:cubicBezTo>
                <a:cubicBezTo>
                  <a:pt x="260189" y="2209908"/>
                  <a:pt x="303817" y="2012846"/>
                  <a:pt x="279190" y="1854097"/>
                </a:cubicBezTo>
                <a:cubicBezTo>
                  <a:pt x="254563" y="1695348"/>
                  <a:pt x="324618" y="1535123"/>
                  <a:pt x="279190" y="1264133"/>
                </a:cubicBezTo>
                <a:cubicBezTo>
                  <a:pt x="233762" y="993143"/>
                  <a:pt x="322622" y="765894"/>
                  <a:pt x="279190" y="558381"/>
                </a:cubicBezTo>
                <a:cubicBezTo>
                  <a:pt x="142658" y="562985"/>
                  <a:pt x="112109" y="531881"/>
                  <a:pt x="0" y="558381"/>
                </a:cubicBezTo>
                <a:close/>
              </a:path>
            </a:pathLst>
          </a:custGeom>
          <a:solidFill>
            <a:srgbClr val="92D050"/>
          </a:solidFill>
          <a:ln w="9525" cap="flat" cmpd="sng">
            <a:solidFill>
              <a:srgbClr val="92D050"/>
            </a:solidFill>
            <a:prstDash val="solid"/>
            <a:round/>
            <a:headEnd type="none" w="sm" len="sm"/>
            <a:tailEnd type="none" w="sm" len="sm"/>
            <a:extLst>
              <a:ext uri="{C807C97D-BFC1-408E-A445-0C87EB9F89A2}">
                <ask:lineSketchStyleProps xmlns:ask="http://schemas.microsoft.com/office/drawing/2018/sketchyshapes" sd="3870372988">
                  <a:prstGeom prst="upArrow">
                    <a:avLst>
                      <a:gd name="adj1" fmla="val 50000"/>
                      <a:gd name="adj2" fmla="val 50000"/>
                    </a:avLst>
                  </a:prstGeom>
                  <ask:type>
                    <ask:lineSketchScribble/>
                  </ask:type>
                </ask:lineSketchStyleProps>
              </a:ext>
            </a:extLst>
          </a:ln>
        </p:spPr>
        <p:txBody>
          <a:bodyPr spcFirstLastPara="1" wrap="square" lIns="45713" tIns="45713" rIns="45713" bIns="45713" anchor="ctr" anchorCtr="0">
            <a:noAutofit/>
          </a:bodyPr>
          <a:lstStyle/>
          <a:p>
            <a:endParaRPr sz="900" dirty="0"/>
          </a:p>
        </p:txBody>
      </p:sp>
      <p:sp>
        <p:nvSpPr>
          <p:cNvPr id="38" name="Google Shape;698;p62">
            <a:extLst>
              <a:ext uri="{FF2B5EF4-FFF2-40B4-BE49-F238E27FC236}">
                <a16:creationId xmlns:a16="http://schemas.microsoft.com/office/drawing/2014/main" id="{D0598EE9-746B-4EEE-8A96-45E4AAF3C3EA}"/>
              </a:ext>
            </a:extLst>
          </p:cNvPr>
          <p:cNvSpPr/>
          <p:nvPr/>
        </p:nvSpPr>
        <p:spPr>
          <a:xfrm>
            <a:off x="6072597" y="5754737"/>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I</a:t>
            </a:r>
            <a:endParaRPr sz="2500" b="1" dirty="0">
              <a:solidFill>
                <a:srgbClr val="002060"/>
              </a:solidFill>
              <a:latin typeface="Century Gothic" panose="020B0502020202020204" pitchFamily="34" charset="0"/>
              <a:ea typeface="Montserrat"/>
              <a:cs typeface="Montserrat"/>
              <a:sym typeface="Montserrat"/>
            </a:endParaRPr>
          </a:p>
        </p:txBody>
      </p:sp>
      <p:sp>
        <p:nvSpPr>
          <p:cNvPr id="39" name="Google Shape;701;p62">
            <a:extLst>
              <a:ext uri="{FF2B5EF4-FFF2-40B4-BE49-F238E27FC236}">
                <a16:creationId xmlns:a16="http://schemas.microsoft.com/office/drawing/2014/main" id="{79D9B296-9EA4-4181-8C3D-1105AFDD4FBA}"/>
              </a:ext>
            </a:extLst>
          </p:cNvPr>
          <p:cNvSpPr/>
          <p:nvPr/>
        </p:nvSpPr>
        <p:spPr>
          <a:xfrm>
            <a:off x="7725980" y="4898523"/>
            <a:ext cx="1396944" cy="793650"/>
          </a:xfrm>
          <a:custGeom>
            <a:avLst/>
            <a:gdLst>
              <a:gd name="connsiteX0" fmla="*/ 0 w 1396944"/>
              <a:gd name="connsiteY0" fmla="*/ 0 h 793650"/>
              <a:gd name="connsiteX1" fmla="*/ 437709 w 1396944"/>
              <a:gd name="connsiteY1" fmla="*/ 0 h 793650"/>
              <a:gd name="connsiteX2" fmla="*/ 875418 w 1396944"/>
              <a:gd name="connsiteY2" fmla="*/ 0 h 793650"/>
              <a:gd name="connsiteX3" fmla="*/ 1396944 w 1396944"/>
              <a:gd name="connsiteY3" fmla="*/ 0 h 793650"/>
              <a:gd name="connsiteX4" fmla="*/ 1396944 w 1396944"/>
              <a:gd name="connsiteY4" fmla="*/ 396825 h 793650"/>
              <a:gd name="connsiteX5" fmla="*/ 1396944 w 1396944"/>
              <a:gd name="connsiteY5" fmla="*/ 793650 h 793650"/>
              <a:gd name="connsiteX6" fmla="*/ 931296 w 1396944"/>
              <a:gd name="connsiteY6" fmla="*/ 793650 h 793650"/>
              <a:gd name="connsiteX7" fmla="*/ 465648 w 1396944"/>
              <a:gd name="connsiteY7" fmla="*/ 793650 h 793650"/>
              <a:gd name="connsiteX8" fmla="*/ 0 w 1396944"/>
              <a:gd name="connsiteY8" fmla="*/ 793650 h 793650"/>
              <a:gd name="connsiteX9" fmla="*/ 0 w 1396944"/>
              <a:gd name="connsiteY9" fmla="*/ 396825 h 793650"/>
              <a:gd name="connsiteX10" fmla="*/ 0 w 1396944"/>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6944" h="793650" fill="none" extrusionOk="0">
                <a:moveTo>
                  <a:pt x="0" y="0"/>
                </a:moveTo>
                <a:cubicBezTo>
                  <a:pt x="132731" y="-48595"/>
                  <a:pt x="287609" y="22431"/>
                  <a:pt x="437709" y="0"/>
                </a:cubicBezTo>
                <a:cubicBezTo>
                  <a:pt x="587809" y="-22431"/>
                  <a:pt x="715368" y="34144"/>
                  <a:pt x="875418" y="0"/>
                </a:cubicBezTo>
                <a:cubicBezTo>
                  <a:pt x="1035468" y="-34144"/>
                  <a:pt x="1263267" y="31604"/>
                  <a:pt x="1396944" y="0"/>
                </a:cubicBezTo>
                <a:cubicBezTo>
                  <a:pt x="1421103" y="195642"/>
                  <a:pt x="1371327" y="304870"/>
                  <a:pt x="1396944" y="396825"/>
                </a:cubicBezTo>
                <a:cubicBezTo>
                  <a:pt x="1422561" y="488780"/>
                  <a:pt x="1365355" y="618557"/>
                  <a:pt x="1396944" y="793650"/>
                </a:cubicBezTo>
                <a:cubicBezTo>
                  <a:pt x="1232811" y="837834"/>
                  <a:pt x="1163259" y="754201"/>
                  <a:pt x="931296" y="793650"/>
                </a:cubicBezTo>
                <a:cubicBezTo>
                  <a:pt x="699333" y="833099"/>
                  <a:pt x="688405" y="752469"/>
                  <a:pt x="465648" y="793650"/>
                </a:cubicBezTo>
                <a:cubicBezTo>
                  <a:pt x="242891" y="834831"/>
                  <a:pt x="192613" y="792432"/>
                  <a:pt x="0" y="793650"/>
                </a:cubicBezTo>
                <a:cubicBezTo>
                  <a:pt x="-8219" y="690449"/>
                  <a:pt x="30858" y="576740"/>
                  <a:pt x="0" y="396825"/>
                </a:cubicBezTo>
                <a:cubicBezTo>
                  <a:pt x="-30858" y="216910"/>
                  <a:pt x="8543" y="143598"/>
                  <a:pt x="0" y="0"/>
                </a:cubicBezTo>
                <a:close/>
              </a:path>
              <a:path w="1396944" h="793650" stroke="0" extrusionOk="0">
                <a:moveTo>
                  <a:pt x="0" y="0"/>
                </a:moveTo>
                <a:cubicBezTo>
                  <a:pt x="210288" y="-41486"/>
                  <a:pt x="273871" y="29825"/>
                  <a:pt x="465648" y="0"/>
                </a:cubicBezTo>
                <a:cubicBezTo>
                  <a:pt x="657425" y="-29825"/>
                  <a:pt x="723656" y="28656"/>
                  <a:pt x="889388" y="0"/>
                </a:cubicBezTo>
                <a:cubicBezTo>
                  <a:pt x="1055120" y="-28656"/>
                  <a:pt x="1267282" y="40547"/>
                  <a:pt x="1396944" y="0"/>
                </a:cubicBezTo>
                <a:cubicBezTo>
                  <a:pt x="1412990" y="181733"/>
                  <a:pt x="1369077" y="284671"/>
                  <a:pt x="1396944" y="373016"/>
                </a:cubicBezTo>
                <a:cubicBezTo>
                  <a:pt x="1424811" y="461361"/>
                  <a:pt x="1351730" y="678290"/>
                  <a:pt x="1396944" y="793650"/>
                </a:cubicBezTo>
                <a:cubicBezTo>
                  <a:pt x="1155093" y="833035"/>
                  <a:pt x="1128770" y="778295"/>
                  <a:pt x="903357" y="793650"/>
                </a:cubicBezTo>
                <a:cubicBezTo>
                  <a:pt x="677944" y="809005"/>
                  <a:pt x="556787" y="761223"/>
                  <a:pt x="409770" y="793650"/>
                </a:cubicBezTo>
                <a:cubicBezTo>
                  <a:pt x="262753" y="826077"/>
                  <a:pt x="180086" y="765113"/>
                  <a:pt x="0" y="793650"/>
                </a:cubicBezTo>
                <a:cubicBezTo>
                  <a:pt x="-16250" y="641606"/>
                  <a:pt x="2113" y="520739"/>
                  <a:pt x="0" y="388889"/>
                </a:cubicBezTo>
                <a:cubicBezTo>
                  <a:pt x="-2113" y="257039"/>
                  <a:pt x="45691" y="171727"/>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021530470">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do</a:t>
            </a:r>
            <a:endParaRPr sz="2500" b="1" dirty="0">
              <a:solidFill>
                <a:srgbClr val="002060"/>
              </a:solidFill>
              <a:latin typeface="Century Gothic" panose="020B0502020202020204" pitchFamily="34" charset="0"/>
              <a:ea typeface="Montserrat"/>
              <a:cs typeface="Montserrat"/>
              <a:sym typeface="Montserrat"/>
            </a:endParaRPr>
          </a:p>
        </p:txBody>
      </p:sp>
      <p:sp>
        <p:nvSpPr>
          <p:cNvPr id="43" name="Google Shape;703;p62">
            <a:extLst>
              <a:ext uri="{FF2B5EF4-FFF2-40B4-BE49-F238E27FC236}">
                <a16:creationId xmlns:a16="http://schemas.microsoft.com/office/drawing/2014/main" id="{6C4153F0-17D2-4EF6-B6DB-786293765C6D}"/>
              </a:ext>
            </a:extLst>
          </p:cNvPr>
          <p:cNvSpPr/>
          <p:nvPr/>
        </p:nvSpPr>
        <p:spPr>
          <a:xfrm>
            <a:off x="7199346" y="4015421"/>
            <a:ext cx="1677005" cy="793650"/>
          </a:xfrm>
          <a:custGeom>
            <a:avLst/>
            <a:gdLst>
              <a:gd name="connsiteX0" fmla="*/ 0 w 1677005"/>
              <a:gd name="connsiteY0" fmla="*/ 0 h 793650"/>
              <a:gd name="connsiteX1" fmla="*/ 575772 w 1677005"/>
              <a:gd name="connsiteY1" fmla="*/ 0 h 793650"/>
              <a:gd name="connsiteX2" fmla="*/ 1118003 w 1677005"/>
              <a:gd name="connsiteY2" fmla="*/ 0 h 793650"/>
              <a:gd name="connsiteX3" fmla="*/ 1677005 w 1677005"/>
              <a:gd name="connsiteY3" fmla="*/ 0 h 793650"/>
              <a:gd name="connsiteX4" fmla="*/ 1677005 w 1677005"/>
              <a:gd name="connsiteY4" fmla="*/ 380952 h 793650"/>
              <a:gd name="connsiteX5" fmla="*/ 1677005 w 1677005"/>
              <a:gd name="connsiteY5" fmla="*/ 793650 h 793650"/>
              <a:gd name="connsiteX6" fmla="*/ 1084463 w 1677005"/>
              <a:gd name="connsiteY6" fmla="*/ 793650 h 793650"/>
              <a:gd name="connsiteX7" fmla="*/ 575772 w 1677005"/>
              <a:gd name="connsiteY7" fmla="*/ 793650 h 793650"/>
              <a:gd name="connsiteX8" fmla="*/ 0 w 1677005"/>
              <a:gd name="connsiteY8" fmla="*/ 793650 h 793650"/>
              <a:gd name="connsiteX9" fmla="*/ 0 w 1677005"/>
              <a:gd name="connsiteY9" fmla="*/ 396825 h 793650"/>
              <a:gd name="connsiteX10" fmla="*/ 0 w 1677005"/>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7005" h="793650" fill="none" extrusionOk="0">
                <a:moveTo>
                  <a:pt x="0" y="0"/>
                </a:moveTo>
                <a:cubicBezTo>
                  <a:pt x="175741" y="-41106"/>
                  <a:pt x="440688" y="68050"/>
                  <a:pt x="575772" y="0"/>
                </a:cubicBezTo>
                <a:cubicBezTo>
                  <a:pt x="710856" y="-68050"/>
                  <a:pt x="947444" y="50322"/>
                  <a:pt x="1118003" y="0"/>
                </a:cubicBezTo>
                <a:cubicBezTo>
                  <a:pt x="1288562" y="-50322"/>
                  <a:pt x="1418272" y="45534"/>
                  <a:pt x="1677005" y="0"/>
                </a:cubicBezTo>
                <a:cubicBezTo>
                  <a:pt x="1696545" y="164573"/>
                  <a:pt x="1639243" y="254579"/>
                  <a:pt x="1677005" y="380952"/>
                </a:cubicBezTo>
                <a:cubicBezTo>
                  <a:pt x="1714767" y="507325"/>
                  <a:pt x="1666580" y="654280"/>
                  <a:pt x="1677005" y="793650"/>
                </a:cubicBezTo>
                <a:cubicBezTo>
                  <a:pt x="1440266" y="859621"/>
                  <a:pt x="1288004" y="733459"/>
                  <a:pt x="1084463" y="793650"/>
                </a:cubicBezTo>
                <a:cubicBezTo>
                  <a:pt x="880922" y="853841"/>
                  <a:pt x="746943" y="741695"/>
                  <a:pt x="575772" y="793650"/>
                </a:cubicBezTo>
                <a:cubicBezTo>
                  <a:pt x="404601" y="845605"/>
                  <a:pt x="181824" y="733583"/>
                  <a:pt x="0" y="793650"/>
                </a:cubicBezTo>
                <a:cubicBezTo>
                  <a:pt x="-158" y="685495"/>
                  <a:pt x="21881" y="589833"/>
                  <a:pt x="0" y="396825"/>
                </a:cubicBezTo>
                <a:cubicBezTo>
                  <a:pt x="-21881" y="203818"/>
                  <a:pt x="7696" y="89522"/>
                  <a:pt x="0" y="0"/>
                </a:cubicBezTo>
                <a:close/>
              </a:path>
              <a:path w="1677005" h="793650" stroke="0" extrusionOk="0">
                <a:moveTo>
                  <a:pt x="0" y="0"/>
                </a:moveTo>
                <a:cubicBezTo>
                  <a:pt x="190584" y="-47973"/>
                  <a:pt x="274868" y="54013"/>
                  <a:pt x="542232" y="0"/>
                </a:cubicBezTo>
                <a:cubicBezTo>
                  <a:pt x="809596" y="-54013"/>
                  <a:pt x="875212" y="64304"/>
                  <a:pt x="1118003" y="0"/>
                </a:cubicBezTo>
                <a:cubicBezTo>
                  <a:pt x="1360794" y="-64304"/>
                  <a:pt x="1456518" y="25567"/>
                  <a:pt x="1677005" y="0"/>
                </a:cubicBezTo>
                <a:cubicBezTo>
                  <a:pt x="1687349" y="142727"/>
                  <a:pt x="1657667" y="219759"/>
                  <a:pt x="1677005" y="373016"/>
                </a:cubicBezTo>
                <a:cubicBezTo>
                  <a:pt x="1696343" y="526273"/>
                  <a:pt x="1634757" y="618654"/>
                  <a:pt x="1677005" y="793650"/>
                </a:cubicBezTo>
                <a:cubicBezTo>
                  <a:pt x="1538041" y="856412"/>
                  <a:pt x="1326187" y="770391"/>
                  <a:pt x="1084463" y="793650"/>
                </a:cubicBezTo>
                <a:cubicBezTo>
                  <a:pt x="842739" y="816909"/>
                  <a:pt x="649514" y="759139"/>
                  <a:pt x="525462" y="793650"/>
                </a:cubicBezTo>
                <a:cubicBezTo>
                  <a:pt x="401410" y="828161"/>
                  <a:pt x="116449" y="790956"/>
                  <a:pt x="0" y="793650"/>
                </a:cubicBezTo>
                <a:cubicBezTo>
                  <a:pt x="-34543" y="641800"/>
                  <a:pt x="21440" y="482454"/>
                  <a:pt x="0" y="388889"/>
                </a:cubicBezTo>
                <a:cubicBezTo>
                  <a:pt x="-21440" y="295324"/>
                  <a:pt x="42846" y="130705"/>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17741692">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the</a:t>
            </a:r>
            <a:endParaRPr sz="2500" b="1" dirty="0">
              <a:solidFill>
                <a:srgbClr val="002060"/>
              </a:solidFill>
              <a:latin typeface="Century Gothic" panose="020B0502020202020204" pitchFamily="34" charset="0"/>
              <a:ea typeface="Montserrat"/>
              <a:cs typeface="Montserrat"/>
              <a:sym typeface="Montserrat"/>
            </a:endParaRPr>
          </a:p>
        </p:txBody>
      </p:sp>
      <p:sp>
        <p:nvSpPr>
          <p:cNvPr id="45" name="Google Shape;701;p62">
            <a:extLst>
              <a:ext uri="{FF2B5EF4-FFF2-40B4-BE49-F238E27FC236}">
                <a16:creationId xmlns:a16="http://schemas.microsoft.com/office/drawing/2014/main" id="{AA330161-2C02-43E6-8920-AD1E5076F08E}"/>
              </a:ext>
            </a:extLst>
          </p:cNvPr>
          <p:cNvSpPr/>
          <p:nvPr/>
        </p:nvSpPr>
        <p:spPr>
          <a:xfrm>
            <a:off x="4489784" y="4899284"/>
            <a:ext cx="1540723" cy="793650"/>
          </a:xfrm>
          <a:custGeom>
            <a:avLst/>
            <a:gdLst>
              <a:gd name="connsiteX0" fmla="*/ 0 w 1540723"/>
              <a:gd name="connsiteY0" fmla="*/ 0 h 793650"/>
              <a:gd name="connsiteX1" fmla="*/ 544389 w 1540723"/>
              <a:gd name="connsiteY1" fmla="*/ 0 h 793650"/>
              <a:gd name="connsiteX2" fmla="*/ 1088778 w 1540723"/>
              <a:gd name="connsiteY2" fmla="*/ 0 h 793650"/>
              <a:gd name="connsiteX3" fmla="*/ 1540723 w 1540723"/>
              <a:gd name="connsiteY3" fmla="*/ 0 h 793650"/>
              <a:gd name="connsiteX4" fmla="*/ 1540723 w 1540723"/>
              <a:gd name="connsiteY4" fmla="*/ 412698 h 793650"/>
              <a:gd name="connsiteX5" fmla="*/ 1540723 w 1540723"/>
              <a:gd name="connsiteY5" fmla="*/ 793650 h 793650"/>
              <a:gd name="connsiteX6" fmla="*/ 1027149 w 1540723"/>
              <a:gd name="connsiteY6" fmla="*/ 793650 h 793650"/>
              <a:gd name="connsiteX7" fmla="*/ 544389 w 1540723"/>
              <a:gd name="connsiteY7" fmla="*/ 793650 h 793650"/>
              <a:gd name="connsiteX8" fmla="*/ 0 w 1540723"/>
              <a:gd name="connsiteY8" fmla="*/ 793650 h 793650"/>
              <a:gd name="connsiteX9" fmla="*/ 0 w 1540723"/>
              <a:gd name="connsiteY9" fmla="*/ 388889 h 793650"/>
              <a:gd name="connsiteX10" fmla="*/ 0 w 1540723"/>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0723" h="793650" fill="none" extrusionOk="0">
                <a:moveTo>
                  <a:pt x="0" y="0"/>
                </a:moveTo>
                <a:cubicBezTo>
                  <a:pt x="113285" y="-38381"/>
                  <a:pt x="285710" y="35341"/>
                  <a:pt x="544389" y="0"/>
                </a:cubicBezTo>
                <a:cubicBezTo>
                  <a:pt x="803068" y="-35341"/>
                  <a:pt x="947301" y="46385"/>
                  <a:pt x="1088778" y="0"/>
                </a:cubicBezTo>
                <a:cubicBezTo>
                  <a:pt x="1230255" y="-46385"/>
                  <a:pt x="1416309" y="18064"/>
                  <a:pt x="1540723" y="0"/>
                </a:cubicBezTo>
                <a:cubicBezTo>
                  <a:pt x="1587484" y="172384"/>
                  <a:pt x="1536750" y="298643"/>
                  <a:pt x="1540723" y="412698"/>
                </a:cubicBezTo>
                <a:cubicBezTo>
                  <a:pt x="1544696" y="526753"/>
                  <a:pt x="1530519" y="713394"/>
                  <a:pt x="1540723" y="793650"/>
                </a:cubicBezTo>
                <a:cubicBezTo>
                  <a:pt x="1363974" y="834761"/>
                  <a:pt x="1164254" y="758584"/>
                  <a:pt x="1027149" y="793650"/>
                </a:cubicBezTo>
                <a:cubicBezTo>
                  <a:pt x="890044" y="828716"/>
                  <a:pt x="707491" y="746642"/>
                  <a:pt x="544389" y="793650"/>
                </a:cubicBezTo>
                <a:cubicBezTo>
                  <a:pt x="381287" y="840658"/>
                  <a:pt x="160517" y="768734"/>
                  <a:pt x="0" y="793650"/>
                </a:cubicBezTo>
                <a:cubicBezTo>
                  <a:pt x="-37253" y="695990"/>
                  <a:pt x="18139" y="555713"/>
                  <a:pt x="0" y="388889"/>
                </a:cubicBezTo>
                <a:cubicBezTo>
                  <a:pt x="-18139" y="222065"/>
                  <a:pt x="20604" y="156462"/>
                  <a:pt x="0" y="0"/>
                </a:cubicBezTo>
                <a:close/>
              </a:path>
              <a:path w="1540723" h="793650" stroke="0" extrusionOk="0">
                <a:moveTo>
                  <a:pt x="0" y="0"/>
                </a:moveTo>
                <a:cubicBezTo>
                  <a:pt x="191371" y="-5920"/>
                  <a:pt x="243811" y="7715"/>
                  <a:pt x="482760" y="0"/>
                </a:cubicBezTo>
                <a:cubicBezTo>
                  <a:pt x="721709" y="-7715"/>
                  <a:pt x="762817" y="52965"/>
                  <a:pt x="965520" y="0"/>
                </a:cubicBezTo>
                <a:cubicBezTo>
                  <a:pt x="1168223" y="-52965"/>
                  <a:pt x="1328462" y="9886"/>
                  <a:pt x="1540723" y="0"/>
                </a:cubicBezTo>
                <a:cubicBezTo>
                  <a:pt x="1564275" y="189479"/>
                  <a:pt x="1515147" y="281266"/>
                  <a:pt x="1540723" y="388889"/>
                </a:cubicBezTo>
                <a:cubicBezTo>
                  <a:pt x="1566299" y="496512"/>
                  <a:pt x="1509551" y="648435"/>
                  <a:pt x="1540723" y="793650"/>
                </a:cubicBezTo>
                <a:cubicBezTo>
                  <a:pt x="1437568" y="816542"/>
                  <a:pt x="1246229" y="781663"/>
                  <a:pt x="1027149" y="793650"/>
                </a:cubicBezTo>
                <a:cubicBezTo>
                  <a:pt x="808069" y="805637"/>
                  <a:pt x="682293" y="789597"/>
                  <a:pt x="544389" y="793650"/>
                </a:cubicBezTo>
                <a:cubicBezTo>
                  <a:pt x="406485" y="797703"/>
                  <a:pt x="189546" y="732583"/>
                  <a:pt x="0" y="793650"/>
                </a:cubicBezTo>
                <a:cubicBezTo>
                  <a:pt x="-46116" y="645298"/>
                  <a:pt x="5768" y="534419"/>
                  <a:pt x="0" y="388889"/>
                </a:cubicBezTo>
                <a:cubicBezTo>
                  <a:pt x="-5768" y="243359"/>
                  <a:pt x="18886" y="184028"/>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66806633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read</a:t>
            </a:r>
            <a:endParaRPr sz="2500" b="1" dirty="0">
              <a:solidFill>
                <a:srgbClr val="002060"/>
              </a:solidFill>
              <a:latin typeface="Century Gothic" panose="020B0502020202020204" pitchFamily="34" charset="0"/>
              <a:ea typeface="Montserrat"/>
              <a:cs typeface="Montserrat"/>
              <a:sym typeface="Montserrat"/>
            </a:endParaRPr>
          </a:p>
        </p:txBody>
      </p:sp>
      <p:sp>
        <p:nvSpPr>
          <p:cNvPr id="50" name="Google Shape;702;p62">
            <a:extLst>
              <a:ext uri="{FF2B5EF4-FFF2-40B4-BE49-F238E27FC236}">
                <a16:creationId xmlns:a16="http://schemas.microsoft.com/office/drawing/2014/main" id="{AD8C9BA3-A34F-4492-B586-BDA2DFB70D19}"/>
              </a:ext>
            </a:extLst>
          </p:cNvPr>
          <p:cNvSpPr/>
          <p:nvPr/>
        </p:nvSpPr>
        <p:spPr>
          <a:xfrm>
            <a:off x="5910505" y="4015421"/>
            <a:ext cx="1197238" cy="793650"/>
          </a:xfrm>
          <a:custGeom>
            <a:avLst/>
            <a:gdLst>
              <a:gd name="connsiteX0" fmla="*/ 0 w 1197238"/>
              <a:gd name="connsiteY0" fmla="*/ 0 h 793650"/>
              <a:gd name="connsiteX1" fmla="*/ 586647 w 1197238"/>
              <a:gd name="connsiteY1" fmla="*/ 0 h 793650"/>
              <a:gd name="connsiteX2" fmla="*/ 1197238 w 1197238"/>
              <a:gd name="connsiteY2" fmla="*/ 0 h 793650"/>
              <a:gd name="connsiteX3" fmla="*/ 1197238 w 1197238"/>
              <a:gd name="connsiteY3" fmla="*/ 388889 h 793650"/>
              <a:gd name="connsiteX4" fmla="*/ 1197238 w 1197238"/>
              <a:gd name="connsiteY4" fmla="*/ 793650 h 793650"/>
              <a:gd name="connsiteX5" fmla="*/ 634536 w 1197238"/>
              <a:gd name="connsiteY5" fmla="*/ 793650 h 793650"/>
              <a:gd name="connsiteX6" fmla="*/ 0 w 1197238"/>
              <a:gd name="connsiteY6" fmla="*/ 793650 h 793650"/>
              <a:gd name="connsiteX7" fmla="*/ 0 w 1197238"/>
              <a:gd name="connsiteY7" fmla="*/ 412698 h 793650"/>
              <a:gd name="connsiteX8" fmla="*/ 0 w 1197238"/>
              <a:gd name="connsiteY8"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7238" h="793650" fill="none" extrusionOk="0">
                <a:moveTo>
                  <a:pt x="0" y="0"/>
                </a:moveTo>
                <a:cubicBezTo>
                  <a:pt x="169249" y="-51113"/>
                  <a:pt x="441602" y="40436"/>
                  <a:pt x="586647" y="0"/>
                </a:cubicBezTo>
                <a:cubicBezTo>
                  <a:pt x="731692" y="-40436"/>
                  <a:pt x="903097" y="51568"/>
                  <a:pt x="1197238" y="0"/>
                </a:cubicBezTo>
                <a:cubicBezTo>
                  <a:pt x="1238172" y="132393"/>
                  <a:pt x="1179834" y="230922"/>
                  <a:pt x="1197238" y="388889"/>
                </a:cubicBezTo>
                <a:cubicBezTo>
                  <a:pt x="1214642" y="546856"/>
                  <a:pt x="1155257" y="597046"/>
                  <a:pt x="1197238" y="793650"/>
                </a:cubicBezTo>
                <a:cubicBezTo>
                  <a:pt x="1052960" y="842983"/>
                  <a:pt x="909910" y="793525"/>
                  <a:pt x="634536" y="793650"/>
                </a:cubicBezTo>
                <a:cubicBezTo>
                  <a:pt x="359162" y="793775"/>
                  <a:pt x="311955" y="748710"/>
                  <a:pt x="0" y="793650"/>
                </a:cubicBezTo>
                <a:cubicBezTo>
                  <a:pt x="-30617" y="678192"/>
                  <a:pt x="24672" y="529961"/>
                  <a:pt x="0" y="412698"/>
                </a:cubicBezTo>
                <a:cubicBezTo>
                  <a:pt x="-24672" y="295435"/>
                  <a:pt x="20128" y="108452"/>
                  <a:pt x="0" y="0"/>
                </a:cubicBezTo>
                <a:close/>
              </a:path>
              <a:path w="1197238" h="793650" stroke="0" extrusionOk="0">
                <a:moveTo>
                  <a:pt x="0" y="0"/>
                </a:moveTo>
                <a:cubicBezTo>
                  <a:pt x="248196" y="-11294"/>
                  <a:pt x="450269" y="20154"/>
                  <a:pt x="610591" y="0"/>
                </a:cubicBezTo>
                <a:cubicBezTo>
                  <a:pt x="770913" y="-20154"/>
                  <a:pt x="1040458" y="8622"/>
                  <a:pt x="1197238" y="0"/>
                </a:cubicBezTo>
                <a:cubicBezTo>
                  <a:pt x="1200347" y="172429"/>
                  <a:pt x="1163534" y="206878"/>
                  <a:pt x="1197238" y="412698"/>
                </a:cubicBezTo>
                <a:cubicBezTo>
                  <a:pt x="1230942" y="618518"/>
                  <a:pt x="1183884" y="625803"/>
                  <a:pt x="1197238" y="793650"/>
                </a:cubicBezTo>
                <a:cubicBezTo>
                  <a:pt x="1057837" y="839463"/>
                  <a:pt x="763501" y="741549"/>
                  <a:pt x="622564" y="793650"/>
                </a:cubicBezTo>
                <a:cubicBezTo>
                  <a:pt x="481627" y="845751"/>
                  <a:pt x="202826" y="746266"/>
                  <a:pt x="0" y="793650"/>
                </a:cubicBezTo>
                <a:cubicBezTo>
                  <a:pt x="-36365" y="609742"/>
                  <a:pt x="10082" y="597829"/>
                  <a:pt x="0" y="420635"/>
                </a:cubicBezTo>
                <a:cubicBezTo>
                  <a:pt x="-10082" y="243442"/>
                  <a:pt x="43053" y="160402"/>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711085155">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a</a:t>
            </a:r>
            <a:endParaRPr sz="2500" b="1" dirty="0">
              <a:solidFill>
                <a:srgbClr val="002060"/>
              </a:solidFill>
              <a:latin typeface="Century Gothic" panose="020B0502020202020204" pitchFamily="34" charset="0"/>
              <a:ea typeface="Montserrat"/>
              <a:cs typeface="Montserrat"/>
              <a:sym typeface="Montserrat"/>
            </a:endParaRPr>
          </a:p>
        </p:txBody>
      </p:sp>
      <p:sp>
        <p:nvSpPr>
          <p:cNvPr id="51" name="Google Shape;703;p62">
            <a:extLst>
              <a:ext uri="{FF2B5EF4-FFF2-40B4-BE49-F238E27FC236}">
                <a16:creationId xmlns:a16="http://schemas.microsoft.com/office/drawing/2014/main" id="{F7F311C2-6FCD-4E9C-9135-DF860356BD6C}"/>
              </a:ext>
            </a:extLst>
          </p:cNvPr>
          <p:cNvSpPr/>
          <p:nvPr/>
        </p:nvSpPr>
        <p:spPr>
          <a:xfrm>
            <a:off x="8958155" y="4022316"/>
            <a:ext cx="1396944" cy="793650"/>
          </a:xfrm>
          <a:custGeom>
            <a:avLst/>
            <a:gdLst>
              <a:gd name="connsiteX0" fmla="*/ 0 w 1396944"/>
              <a:gd name="connsiteY0" fmla="*/ 0 h 793650"/>
              <a:gd name="connsiteX1" fmla="*/ 423740 w 1396944"/>
              <a:gd name="connsiteY1" fmla="*/ 0 h 793650"/>
              <a:gd name="connsiteX2" fmla="*/ 875418 w 1396944"/>
              <a:gd name="connsiteY2" fmla="*/ 0 h 793650"/>
              <a:gd name="connsiteX3" fmla="*/ 1396944 w 1396944"/>
              <a:gd name="connsiteY3" fmla="*/ 0 h 793650"/>
              <a:gd name="connsiteX4" fmla="*/ 1396944 w 1396944"/>
              <a:gd name="connsiteY4" fmla="*/ 388889 h 793650"/>
              <a:gd name="connsiteX5" fmla="*/ 1396944 w 1396944"/>
              <a:gd name="connsiteY5" fmla="*/ 793650 h 793650"/>
              <a:gd name="connsiteX6" fmla="*/ 903357 w 1396944"/>
              <a:gd name="connsiteY6" fmla="*/ 793650 h 793650"/>
              <a:gd name="connsiteX7" fmla="*/ 479617 w 1396944"/>
              <a:gd name="connsiteY7" fmla="*/ 793650 h 793650"/>
              <a:gd name="connsiteX8" fmla="*/ 0 w 1396944"/>
              <a:gd name="connsiteY8" fmla="*/ 793650 h 793650"/>
              <a:gd name="connsiteX9" fmla="*/ 0 w 1396944"/>
              <a:gd name="connsiteY9" fmla="*/ 404762 h 793650"/>
              <a:gd name="connsiteX10" fmla="*/ 0 w 1396944"/>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6944" h="793650" fill="none" extrusionOk="0">
                <a:moveTo>
                  <a:pt x="0" y="0"/>
                </a:moveTo>
                <a:cubicBezTo>
                  <a:pt x="145926" y="-50684"/>
                  <a:pt x="239725" y="37005"/>
                  <a:pt x="423740" y="0"/>
                </a:cubicBezTo>
                <a:cubicBezTo>
                  <a:pt x="607755" y="-37005"/>
                  <a:pt x="724507" y="19402"/>
                  <a:pt x="875418" y="0"/>
                </a:cubicBezTo>
                <a:cubicBezTo>
                  <a:pt x="1026329" y="-19402"/>
                  <a:pt x="1286612" y="36522"/>
                  <a:pt x="1396944" y="0"/>
                </a:cubicBezTo>
                <a:cubicBezTo>
                  <a:pt x="1415587" y="152116"/>
                  <a:pt x="1394926" y="285507"/>
                  <a:pt x="1396944" y="388889"/>
                </a:cubicBezTo>
                <a:cubicBezTo>
                  <a:pt x="1398962" y="492271"/>
                  <a:pt x="1368098" y="647348"/>
                  <a:pt x="1396944" y="793650"/>
                </a:cubicBezTo>
                <a:cubicBezTo>
                  <a:pt x="1219834" y="820606"/>
                  <a:pt x="1131178" y="776094"/>
                  <a:pt x="903357" y="793650"/>
                </a:cubicBezTo>
                <a:cubicBezTo>
                  <a:pt x="675536" y="811206"/>
                  <a:pt x="656330" y="786530"/>
                  <a:pt x="479617" y="793650"/>
                </a:cubicBezTo>
                <a:cubicBezTo>
                  <a:pt x="302904" y="800770"/>
                  <a:pt x="109147" y="792095"/>
                  <a:pt x="0" y="793650"/>
                </a:cubicBezTo>
                <a:cubicBezTo>
                  <a:pt x="-7405" y="627307"/>
                  <a:pt x="30199" y="577257"/>
                  <a:pt x="0" y="404762"/>
                </a:cubicBezTo>
                <a:cubicBezTo>
                  <a:pt x="-30199" y="232267"/>
                  <a:pt x="25360" y="181152"/>
                  <a:pt x="0" y="0"/>
                </a:cubicBezTo>
                <a:close/>
              </a:path>
              <a:path w="1396944" h="793650" stroke="0" extrusionOk="0">
                <a:moveTo>
                  <a:pt x="0" y="0"/>
                </a:moveTo>
                <a:cubicBezTo>
                  <a:pt x="104637" y="-17564"/>
                  <a:pt x="334780" y="21100"/>
                  <a:pt x="465648" y="0"/>
                </a:cubicBezTo>
                <a:cubicBezTo>
                  <a:pt x="596516" y="-21100"/>
                  <a:pt x="792074" y="22543"/>
                  <a:pt x="917327" y="0"/>
                </a:cubicBezTo>
                <a:cubicBezTo>
                  <a:pt x="1042580" y="-22543"/>
                  <a:pt x="1178543" y="6889"/>
                  <a:pt x="1396944" y="0"/>
                </a:cubicBezTo>
                <a:cubicBezTo>
                  <a:pt x="1407644" y="159361"/>
                  <a:pt x="1376060" y="262626"/>
                  <a:pt x="1396944" y="380952"/>
                </a:cubicBezTo>
                <a:cubicBezTo>
                  <a:pt x="1417828" y="499278"/>
                  <a:pt x="1368620" y="685713"/>
                  <a:pt x="1396944" y="793650"/>
                </a:cubicBezTo>
                <a:cubicBezTo>
                  <a:pt x="1233301" y="835996"/>
                  <a:pt x="1097442" y="783126"/>
                  <a:pt x="903357" y="793650"/>
                </a:cubicBezTo>
                <a:cubicBezTo>
                  <a:pt x="709272" y="804174"/>
                  <a:pt x="598362" y="742212"/>
                  <a:pt x="437709" y="793650"/>
                </a:cubicBezTo>
                <a:cubicBezTo>
                  <a:pt x="277056" y="845088"/>
                  <a:pt x="89856" y="755993"/>
                  <a:pt x="0" y="793650"/>
                </a:cubicBezTo>
                <a:cubicBezTo>
                  <a:pt x="-12413" y="695493"/>
                  <a:pt x="25798" y="538744"/>
                  <a:pt x="0" y="396825"/>
                </a:cubicBezTo>
                <a:cubicBezTo>
                  <a:pt x="-25798" y="254907"/>
                  <a:pt x="1942" y="96443"/>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42772039">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an</a:t>
            </a:r>
            <a:endParaRPr sz="2500" b="1" dirty="0">
              <a:solidFill>
                <a:srgbClr val="002060"/>
              </a:solidFill>
              <a:latin typeface="Century Gothic" panose="020B0502020202020204" pitchFamily="34" charset="0"/>
              <a:ea typeface="Montserrat"/>
              <a:cs typeface="Montserrat"/>
              <a:sym typeface="Montserrat"/>
            </a:endParaRPr>
          </a:p>
        </p:txBody>
      </p:sp>
      <p:sp>
        <p:nvSpPr>
          <p:cNvPr id="52" name="TextBox 51">
            <a:hlinkClick r:id="" action="ppaction://noaction">
              <a:snd r:embed="rId6" name="10_3.wav"/>
            </a:hlinkClick>
            <a:extLst>
              <a:ext uri="{FF2B5EF4-FFF2-40B4-BE49-F238E27FC236}">
                <a16:creationId xmlns:a16="http://schemas.microsoft.com/office/drawing/2014/main" id="{325CC0D6-DD2A-4951-A063-BAB49E21A4E8}"/>
              </a:ext>
            </a:extLst>
          </p:cNvPr>
          <p:cNvSpPr txBox="1"/>
          <p:nvPr/>
        </p:nvSpPr>
        <p:spPr>
          <a:xfrm>
            <a:off x="2484988" y="1366402"/>
            <a:ext cx="7026213" cy="646331"/>
          </a:xfrm>
          <a:prstGeom prst="rect">
            <a:avLst/>
          </a:prstGeom>
          <a:solidFill>
            <a:srgbClr val="FFCCFF"/>
          </a:solidFill>
        </p:spPr>
        <p:txBody>
          <a:bodyPr wrap="square" rtlCol="0">
            <a:spAutoFit/>
          </a:bodyPr>
          <a:lstStyle/>
          <a:p>
            <a:pPr algn="ctr"/>
            <a:r>
              <a:rPr lang="es-AR" sz="3600" b="1" dirty="0">
                <a:solidFill>
                  <a:srgbClr val="002060"/>
                </a:solidFill>
                <a:latin typeface="Century Gothic" panose="020B0502020202020204" pitchFamily="34" charset="0"/>
              </a:rPr>
              <a:t>Aprendes una palabra nueva.</a:t>
            </a:r>
          </a:p>
        </p:txBody>
      </p:sp>
      <p:sp>
        <p:nvSpPr>
          <p:cNvPr id="53" name="Google Shape;699;p62">
            <a:extLst>
              <a:ext uri="{FF2B5EF4-FFF2-40B4-BE49-F238E27FC236}">
                <a16:creationId xmlns:a16="http://schemas.microsoft.com/office/drawing/2014/main" id="{C7F21D49-63F3-4F7F-8FC8-8068D6DEA8E3}"/>
              </a:ext>
            </a:extLst>
          </p:cNvPr>
          <p:cNvSpPr/>
          <p:nvPr/>
        </p:nvSpPr>
        <p:spPr>
          <a:xfrm>
            <a:off x="6103759" y="4907033"/>
            <a:ext cx="1548969" cy="793650"/>
          </a:xfrm>
          <a:custGeom>
            <a:avLst/>
            <a:gdLst>
              <a:gd name="connsiteX0" fmla="*/ 0 w 1548969"/>
              <a:gd name="connsiteY0" fmla="*/ 0 h 793650"/>
              <a:gd name="connsiteX1" fmla="*/ 469854 w 1548969"/>
              <a:gd name="connsiteY1" fmla="*/ 0 h 793650"/>
              <a:gd name="connsiteX2" fmla="*/ 939707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79114 w 1548969"/>
              <a:gd name="connsiteY6" fmla="*/ 793650 h 793650"/>
              <a:gd name="connsiteX7" fmla="*/ 593771 w 1548969"/>
              <a:gd name="connsiteY7" fmla="*/ 793650 h 793650"/>
              <a:gd name="connsiteX8" fmla="*/ 0 w 1548969"/>
              <a:gd name="connsiteY8" fmla="*/ 793650 h 793650"/>
              <a:gd name="connsiteX9" fmla="*/ 0 w 1548969"/>
              <a:gd name="connsiteY9" fmla="*/ 380952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05242" y="-29798"/>
                  <a:pt x="246806" y="56363"/>
                  <a:pt x="469854" y="0"/>
                </a:cubicBezTo>
                <a:cubicBezTo>
                  <a:pt x="692902" y="-56363"/>
                  <a:pt x="770882" y="36891"/>
                  <a:pt x="939707" y="0"/>
                </a:cubicBezTo>
                <a:cubicBezTo>
                  <a:pt x="1108532" y="-36891"/>
                  <a:pt x="1371953" y="68012"/>
                  <a:pt x="1548968" y="0"/>
                </a:cubicBezTo>
                <a:cubicBezTo>
                  <a:pt x="1575344" y="105973"/>
                  <a:pt x="1504188" y="245784"/>
                  <a:pt x="1548968" y="388889"/>
                </a:cubicBezTo>
                <a:cubicBezTo>
                  <a:pt x="1593748" y="531994"/>
                  <a:pt x="1545017" y="595239"/>
                  <a:pt x="1548968" y="793650"/>
                </a:cubicBezTo>
                <a:cubicBezTo>
                  <a:pt x="1387462" y="810705"/>
                  <a:pt x="1262210" y="737927"/>
                  <a:pt x="1079114" y="793650"/>
                </a:cubicBezTo>
                <a:cubicBezTo>
                  <a:pt x="896018" y="849373"/>
                  <a:pt x="724858" y="767295"/>
                  <a:pt x="593771" y="793650"/>
                </a:cubicBezTo>
                <a:cubicBezTo>
                  <a:pt x="462684" y="820005"/>
                  <a:pt x="189898" y="726118"/>
                  <a:pt x="0" y="793650"/>
                </a:cubicBezTo>
                <a:cubicBezTo>
                  <a:pt x="-12344" y="632305"/>
                  <a:pt x="7961" y="573873"/>
                  <a:pt x="0" y="380952"/>
                </a:cubicBezTo>
                <a:cubicBezTo>
                  <a:pt x="-7961" y="188031"/>
                  <a:pt x="8203" y="93169"/>
                  <a:pt x="0" y="0"/>
                </a:cubicBezTo>
                <a:close/>
              </a:path>
              <a:path w="1548969" h="793650" stroke="0" extrusionOk="0">
                <a:moveTo>
                  <a:pt x="0" y="0"/>
                </a:moveTo>
                <a:cubicBezTo>
                  <a:pt x="131083" y="-6856"/>
                  <a:pt x="271717" y="44924"/>
                  <a:pt x="485343" y="0"/>
                </a:cubicBezTo>
                <a:cubicBezTo>
                  <a:pt x="698969" y="-44924"/>
                  <a:pt x="862953" y="39259"/>
                  <a:pt x="1001666" y="0"/>
                </a:cubicBezTo>
                <a:cubicBezTo>
                  <a:pt x="1140379" y="-39259"/>
                  <a:pt x="1426290" y="36552"/>
                  <a:pt x="1548968" y="0"/>
                </a:cubicBezTo>
                <a:cubicBezTo>
                  <a:pt x="1561710" y="164841"/>
                  <a:pt x="1510886" y="297029"/>
                  <a:pt x="1548968" y="396825"/>
                </a:cubicBezTo>
                <a:cubicBezTo>
                  <a:pt x="1587050" y="496622"/>
                  <a:pt x="1531180" y="649406"/>
                  <a:pt x="1548968" y="793650"/>
                </a:cubicBezTo>
                <a:cubicBezTo>
                  <a:pt x="1386290" y="802970"/>
                  <a:pt x="1223032" y="782458"/>
                  <a:pt x="1048135" y="793650"/>
                </a:cubicBezTo>
                <a:cubicBezTo>
                  <a:pt x="873238" y="804842"/>
                  <a:pt x="636984" y="776845"/>
                  <a:pt x="500833" y="793650"/>
                </a:cubicBezTo>
                <a:cubicBezTo>
                  <a:pt x="364682" y="810455"/>
                  <a:pt x="109902" y="743898"/>
                  <a:pt x="0" y="793650"/>
                </a:cubicBezTo>
                <a:cubicBezTo>
                  <a:pt x="-32094" y="632030"/>
                  <a:pt x="1528" y="586952"/>
                  <a:pt x="0" y="380952"/>
                </a:cubicBezTo>
                <a:cubicBezTo>
                  <a:pt x="-1528" y="174952"/>
                  <a:pt x="31864" y="166713"/>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194195490">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learn</a:t>
            </a:r>
            <a:endParaRPr sz="2500" b="1" dirty="0">
              <a:solidFill>
                <a:srgbClr val="002060"/>
              </a:solidFill>
              <a:latin typeface="Century Gothic" panose="020B0502020202020204" pitchFamily="34" charset="0"/>
              <a:ea typeface="Montserrat"/>
              <a:cs typeface="Montserrat"/>
              <a:sym typeface="Montserrat"/>
            </a:endParaRPr>
          </a:p>
        </p:txBody>
      </p:sp>
      <p:sp>
        <p:nvSpPr>
          <p:cNvPr id="54" name="Google Shape;700;p62">
            <a:extLst>
              <a:ext uri="{FF2B5EF4-FFF2-40B4-BE49-F238E27FC236}">
                <a16:creationId xmlns:a16="http://schemas.microsoft.com/office/drawing/2014/main" id="{767EF551-021F-48A6-90CD-C87F2157B058}"/>
              </a:ext>
            </a:extLst>
          </p:cNvPr>
          <p:cNvSpPr/>
          <p:nvPr/>
        </p:nvSpPr>
        <p:spPr>
          <a:xfrm>
            <a:off x="9205679" y="4898523"/>
            <a:ext cx="1548969" cy="793650"/>
          </a:xfrm>
          <a:custGeom>
            <a:avLst/>
            <a:gdLst>
              <a:gd name="connsiteX0" fmla="*/ 0 w 1548969"/>
              <a:gd name="connsiteY0" fmla="*/ 0 h 793650"/>
              <a:gd name="connsiteX1" fmla="*/ 516323 w 1548969"/>
              <a:gd name="connsiteY1" fmla="*/ 0 h 793650"/>
              <a:gd name="connsiteX2" fmla="*/ 986176 w 1548969"/>
              <a:gd name="connsiteY2" fmla="*/ 0 h 793650"/>
              <a:gd name="connsiteX3" fmla="*/ 1548968 w 1548969"/>
              <a:gd name="connsiteY3" fmla="*/ 0 h 793650"/>
              <a:gd name="connsiteX4" fmla="*/ 1548968 w 1548969"/>
              <a:gd name="connsiteY4" fmla="*/ 373016 h 793650"/>
              <a:gd name="connsiteX5" fmla="*/ 1548968 w 1548969"/>
              <a:gd name="connsiteY5" fmla="*/ 793650 h 793650"/>
              <a:gd name="connsiteX6" fmla="*/ 1001666 w 1548969"/>
              <a:gd name="connsiteY6" fmla="*/ 793650 h 793650"/>
              <a:gd name="connsiteX7" fmla="*/ 469854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25713" y="-39782"/>
                  <a:pt x="282426" y="9764"/>
                  <a:pt x="516323" y="0"/>
                </a:cubicBezTo>
                <a:cubicBezTo>
                  <a:pt x="750220" y="-9764"/>
                  <a:pt x="847060" y="28482"/>
                  <a:pt x="986176" y="0"/>
                </a:cubicBezTo>
                <a:cubicBezTo>
                  <a:pt x="1125292" y="-28482"/>
                  <a:pt x="1366742" y="45271"/>
                  <a:pt x="1548968" y="0"/>
                </a:cubicBezTo>
                <a:cubicBezTo>
                  <a:pt x="1564521" y="130857"/>
                  <a:pt x="1509913" y="201210"/>
                  <a:pt x="1548968" y="373016"/>
                </a:cubicBezTo>
                <a:cubicBezTo>
                  <a:pt x="1588023" y="544822"/>
                  <a:pt x="1498717" y="625868"/>
                  <a:pt x="1548968" y="793650"/>
                </a:cubicBezTo>
                <a:cubicBezTo>
                  <a:pt x="1309852" y="799828"/>
                  <a:pt x="1160500" y="730336"/>
                  <a:pt x="1001666" y="793650"/>
                </a:cubicBezTo>
                <a:cubicBezTo>
                  <a:pt x="842832" y="856964"/>
                  <a:pt x="600537" y="763373"/>
                  <a:pt x="469854" y="793650"/>
                </a:cubicBezTo>
                <a:cubicBezTo>
                  <a:pt x="339171" y="823927"/>
                  <a:pt x="168754" y="769828"/>
                  <a:pt x="0" y="793650"/>
                </a:cubicBezTo>
                <a:cubicBezTo>
                  <a:pt x="-38490" y="698616"/>
                  <a:pt x="8858" y="561669"/>
                  <a:pt x="0" y="388889"/>
                </a:cubicBezTo>
                <a:cubicBezTo>
                  <a:pt x="-8858" y="216109"/>
                  <a:pt x="42739" y="121261"/>
                  <a:pt x="0" y="0"/>
                </a:cubicBezTo>
                <a:close/>
              </a:path>
              <a:path w="1548969" h="793650" stroke="0" extrusionOk="0">
                <a:moveTo>
                  <a:pt x="0" y="0"/>
                </a:moveTo>
                <a:cubicBezTo>
                  <a:pt x="124592" y="-46759"/>
                  <a:pt x="271551" y="40728"/>
                  <a:pt x="516323" y="0"/>
                </a:cubicBezTo>
                <a:cubicBezTo>
                  <a:pt x="761095" y="-40728"/>
                  <a:pt x="820109" y="34048"/>
                  <a:pt x="1048135" y="0"/>
                </a:cubicBezTo>
                <a:cubicBezTo>
                  <a:pt x="1276161" y="-34048"/>
                  <a:pt x="1436512" y="8465"/>
                  <a:pt x="1548968" y="0"/>
                </a:cubicBezTo>
                <a:cubicBezTo>
                  <a:pt x="1554986" y="109826"/>
                  <a:pt x="1510901" y="216702"/>
                  <a:pt x="1548968" y="404762"/>
                </a:cubicBezTo>
                <a:cubicBezTo>
                  <a:pt x="1587035" y="592822"/>
                  <a:pt x="1508773" y="641736"/>
                  <a:pt x="1548968" y="793650"/>
                </a:cubicBezTo>
                <a:cubicBezTo>
                  <a:pt x="1340186" y="801861"/>
                  <a:pt x="1177787" y="767046"/>
                  <a:pt x="1048135" y="793650"/>
                </a:cubicBezTo>
                <a:cubicBezTo>
                  <a:pt x="918483" y="820254"/>
                  <a:pt x="640174" y="737057"/>
                  <a:pt x="531812" y="793650"/>
                </a:cubicBezTo>
                <a:cubicBezTo>
                  <a:pt x="423450" y="850243"/>
                  <a:pt x="144764" y="730365"/>
                  <a:pt x="0" y="793650"/>
                </a:cubicBezTo>
                <a:cubicBezTo>
                  <a:pt x="-1821" y="716630"/>
                  <a:pt x="37124" y="500939"/>
                  <a:pt x="0" y="420635"/>
                </a:cubicBezTo>
                <a:cubicBezTo>
                  <a:pt x="-37124" y="340332"/>
                  <a:pt x="43779" y="174418"/>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36470444">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400" b="1" dirty="0">
                <a:solidFill>
                  <a:srgbClr val="002060"/>
                </a:solidFill>
                <a:latin typeface="Century Gothic" panose="020B0502020202020204" pitchFamily="34" charset="0"/>
                <a:ea typeface="Montserrat"/>
                <a:cs typeface="Montserrat"/>
                <a:sym typeface="Montserrat"/>
              </a:rPr>
              <a:t>reply</a:t>
            </a:r>
            <a:endParaRPr sz="2400" b="1" dirty="0">
              <a:solidFill>
                <a:srgbClr val="002060"/>
              </a:solidFill>
              <a:latin typeface="Century Gothic" panose="020B0502020202020204" pitchFamily="34" charset="0"/>
              <a:ea typeface="Montserrat"/>
              <a:cs typeface="Montserrat"/>
              <a:sym typeface="Montserrat"/>
            </a:endParaRPr>
          </a:p>
        </p:txBody>
      </p:sp>
      <p:sp>
        <p:nvSpPr>
          <p:cNvPr id="58" name="Google Shape;470;p55">
            <a:extLst>
              <a:ext uri="{FF2B5EF4-FFF2-40B4-BE49-F238E27FC236}">
                <a16:creationId xmlns:a16="http://schemas.microsoft.com/office/drawing/2014/main" id="{3E4AE32D-E9D1-472A-A2E4-5BDBBD8B7233}"/>
              </a:ext>
            </a:extLst>
          </p:cNvPr>
          <p:cNvSpPr txBox="1"/>
          <p:nvPr/>
        </p:nvSpPr>
        <p:spPr>
          <a:xfrm>
            <a:off x="11472000" y="4680399"/>
            <a:ext cx="448200" cy="373500"/>
          </a:xfrm>
          <a:prstGeom prst="rect">
            <a:avLst/>
          </a:prstGeom>
          <a:noFill/>
          <a:ln>
            <a:noFill/>
          </a:ln>
        </p:spPr>
        <p:txBody>
          <a:bodyPr spcFirstLastPara="1" wrap="square" lIns="91425" tIns="91425" rIns="91425" bIns="91425" anchor="t" anchorCtr="0">
            <a:noAutofit/>
          </a:bodyPr>
          <a:lstStyle/>
          <a:p>
            <a:r>
              <a:rPr lang="en-GB" sz="3600" b="1">
                <a:solidFill>
                  <a:srgbClr val="F03C78"/>
                </a:solidFill>
                <a:latin typeface="Modern Love" panose="04090805081005020601" pitchFamily="82" charset="0"/>
                <a:ea typeface="Montserrat"/>
                <a:cs typeface="Montserrat"/>
                <a:sym typeface="Montserrat"/>
              </a:rPr>
              <a:t>3</a:t>
            </a:r>
            <a:endParaRPr sz="3600" b="1">
              <a:solidFill>
                <a:srgbClr val="F03C78"/>
              </a:solidFill>
              <a:latin typeface="Modern Love" panose="04090805081005020601" pitchFamily="82" charset="0"/>
              <a:ea typeface="Montserrat"/>
              <a:cs typeface="Montserrat"/>
              <a:sym typeface="Montserrat"/>
            </a:endParaRPr>
          </a:p>
        </p:txBody>
      </p:sp>
      <p:sp>
        <p:nvSpPr>
          <p:cNvPr id="59" name="Google Shape;471;p55">
            <a:extLst>
              <a:ext uri="{FF2B5EF4-FFF2-40B4-BE49-F238E27FC236}">
                <a16:creationId xmlns:a16="http://schemas.microsoft.com/office/drawing/2014/main" id="{8CCBA2D8-B8AA-4608-89D0-AB4F2CEB3FEA}"/>
              </a:ext>
            </a:extLst>
          </p:cNvPr>
          <p:cNvSpPr txBox="1"/>
          <p:nvPr/>
        </p:nvSpPr>
        <p:spPr>
          <a:xfrm>
            <a:off x="11472000" y="5486674"/>
            <a:ext cx="448200" cy="373500"/>
          </a:xfrm>
          <a:prstGeom prst="rect">
            <a:avLst/>
          </a:prstGeom>
          <a:noFill/>
          <a:ln>
            <a:noFill/>
          </a:ln>
        </p:spPr>
        <p:txBody>
          <a:bodyPr spcFirstLastPara="1" wrap="square" lIns="91425" tIns="91425" rIns="91425" bIns="91425" anchor="t" anchorCtr="0">
            <a:noAutofit/>
          </a:bodyPr>
          <a:lstStyle/>
          <a:p>
            <a:r>
              <a:rPr lang="en-GB" sz="3600" b="1">
                <a:solidFill>
                  <a:srgbClr val="F03C78"/>
                </a:solidFill>
                <a:latin typeface="Modern Love" panose="04090805081005020601" pitchFamily="82" charset="0"/>
                <a:ea typeface="Montserrat"/>
                <a:cs typeface="Montserrat"/>
                <a:sym typeface="Montserrat"/>
              </a:rPr>
              <a:t>2</a:t>
            </a:r>
            <a:endParaRPr sz="3600" b="1">
              <a:solidFill>
                <a:srgbClr val="F03C78"/>
              </a:solidFill>
              <a:latin typeface="Modern Love" panose="04090805081005020601" pitchFamily="82" charset="0"/>
              <a:ea typeface="Montserrat"/>
              <a:cs typeface="Montserrat"/>
              <a:sym typeface="Montserrat"/>
            </a:endParaRPr>
          </a:p>
        </p:txBody>
      </p:sp>
      <p:sp>
        <p:nvSpPr>
          <p:cNvPr id="60" name="Google Shape;472;p55">
            <a:extLst>
              <a:ext uri="{FF2B5EF4-FFF2-40B4-BE49-F238E27FC236}">
                <a16:creationId xmlns:a16="http://schemas.microsoft.com/office/drawing/2014/main" id="{DB402823-61A6-4AFD-8910-C163B0C6D5DD}"/>
              </a:ext>
            </a:extLst>
          </p:cNvPr>
          <p:cNvSpPr txBox="1"/>
          <p:nvPr/>
        </p:nvSpPr>
        <p:spPr>
          <a:xfrm>
            <a:off x="11472000" y="6253049"/>
            <a:ext cx="448200" cy="373500"/>
          </a:xfrm>
          <a:prstGeom prst="rect">
            <a:avLst/>
          </a:prstGeom>
          <a:noFill/>
          <a:ln>
            <a:noFill/>
          </a:ln>
        </p:spPr>
        <p:txBody>
          <a:bodyPr spcFirstLastPara="1" wrap="square" lIns="91425" tIns="91425" rIns="91425" bIns="91425" anchor="t" anchorCtr="0">
            <a:noAutofit/>
          </a:bodyPr>
          <a:lstStyle/>
          <a:p>
            <a:r>
              <a:rPr lang="en-GB" sz="3600" b="1">
                <a:solidFill>
                  <a:srgbClr val="F03C78"/>
                </a:solidFill>
                <a:latin typeface="Modern Love" panose="04090805081005020601" pitchFamily="82" charset="0"/>
                <a:ea typeface="Montserrat"/>
                <a:cs typeface="Montserrat"/>
                <a:sym typeface="Montserrat"/>
              </a:rPr>
              <a:t>1</a:t>
            </a:r>
            <a:endParaRPr sz="3600" b="1">
              <a:solidFill>
                <a:srgbClr val="F03C78"/>
              </a:solidFill>
              <a:latin typeface="Modern Love" panose="04090805081005020601" pitchFamily="82" charset="0"/>
              <a:ea typeface="Montserrat"/>
              <a:cs typeface="Montserrat"/>
              <a:sym typeface="Montserrat"/>
            </a:endParaRPr>
          </a:p>
          <a:p>
            <a:endParaRPr sz="2800" b="1">
              <a:solidFill>
                <a:srgbClr val="F03C78"/>
              </a:solidFill>
              <a:latin typeface="Modern Love" panose="04090805081005020601" pitchFamily="82" charset="0"/>
              <a:ea typeface="Montserrat"/>
              <a:cs typeface="Montserrat"/>
              <a:sym typeface="Montserrat"/>
            </a:endParaRPr>
          </a:p>
        </p:txBody>
      </p:sp>
      <p:sp>
        <p:nvSpPr>
          <p:cNvPr id="61" name="Google Shape;473;p55">
            <a:extLst>
              <a:ext uri="{FF2B5EF4-FFF2-40B4-BE49-F238E27FC236}">
                <a16:creationId xmlns:a16="http://schemas.microsoft.com/office/drawing/2014/main" id="{26CE1D00-FEC5-4F20-9E93-B97B08EB7DA0}"/>
              </a:ext>
            </a:extLst>
          </p:cNvPr>
          <p:cNvSpPr txBox="1"/>
          <p:nvPr/>
        </p:nvSpPr>
        <p:spPr>
          <a:xfrm>
            <a:off x="11472000" y="3031549"/>
            <a:ext cx="720000" cy="373500"/>
          </a:xfrm>
          <a:prstGeom prst="rect">
            <a:avLst/>
          </a:prstGeom>
          <a:noFill/>
          <a:ln>
            <a:noFill/>
          </a:ln>
        </p:spPr>
        <p:txBody>
          <a:bodyPr spcFirstLastPara="1" wrap="square" lIns="91425" tIns="91425" rIns="91425" bIns="91425" anchor="t" anchorCtr="0">
            <a:noAutofit/>
          </a:bodyPr>
          <a:lstStyle/>
          <a:p>
            <a:r>
              <a:rPr lang="en-GB" sz="3600" b="1">
                <a:solidFill>
                  <a:srgbClr val="F03C78"/>
                </a:solidFill>
                <a:latin typeface="Modern Love" panose="04090805081005020601" pitchFamily="82" charset="0"/>
                <a:ea typeface="Montserrat"/>
                <a:cs typeface="Montserrat"/>
                <a:sym typeface="Montserrat"/>
              </a:rPr>
              <a:t>5</a:t>
            </a:r>
            <a:endParaRPr sz="3600" b="1">
              <a:solidFill>
                <a:srgbClr val="F03C78"/>
              </a:solidFill>
              <a:latin typeface="Modern Love" panose="04090805081005020601" pitchFamily="82" charset="0"/>
              <a:ea typeface="Montserrat"/>
              <a:cs typeface="Montserrat"/>
              <a:sym typeface="Montserrat"/>
            </a:endParaRPr>
          </a:p>
        </p:txBody>
      </p:sp>
      <p:sp>
        <p:nvSpPr>
          <p:cNvPr id="62" name="Google Shape;474;p55">
            <a:extLst>
              <a:ext uri="{FF2B5EF4-FFF2-40B4-BE49-F238E27FC236}">
                <a16:creationId xmlns:a16="http://schemas.microsoft.com/office/drawing/2014/main" id="{377A7F68-0B9B-4E41-90B9-98E29EA7F0CE}"/>
              </a:ext>
            </a:extLst>
          </p:cNvPr>
          <p:cNvSpPr txBox="1"/>
          <p:nvPr/>
        </p:nvSpPr>
        <p:spPr>
          <a:xfrm>
            <a:off x="11472000" y="3817874"/>
            <a:ext cx="448200" cy="373500"/>
          </a:xfrm>
          <a:prstGeom prst="rect">
            <a:avLst/>
          </a:prstGeom>
          <a:noFill/>
          <a:ln>
            <a:noFill/>
          </a:ln>
        </p:spPr>
        <p:txBody>
          <a:bodyPr spcFirstLastPara="1" wrap="square" lIns="91425" tIns="91425" rIns="91425" bIns="91425" anchor="t" anchorCtr="0">
            <a:noAutofit/>
          </a:bodyPr>
          <a:lstStyle/>
          <a:p>
            <a:r>
              <a:rPr lang="en-GB" sz="3600" b="1">
                <a:solidFill>
                  <a:srgbClr val="F03C78"/>
                </a:solidFill>
                <a:latin typeface="Modern Love" panose="04090805081005020601" pitchFamily="82" charset="0"/>
                <a:ea typeface="Montserrat"/>
                <a:cs typeface="Montserrat"/>
                <a:sym typeface="Montserrat"/>
              </a:rPr>
              <a:t>4</a:t>
            </a:r>
            <a:endParaRPr sz="3600" b="1">
              <a:solidFill>
                <a:srgbClr val="F03C78"/>
              </a:solidFill>
              <a:latin typeface="Modern Love" panose="04090805081005020601" pitchFamily="82" charset="0"/>
              <a:ea typeface="Montserrat"/>
              <a:cs typeface="Montserrat"/>
              <a:sym typeface="Montserrat"/>
            </a:endParaRPr>
          </a:p>
        </p:txBody>
      </p:sp>
      <p:sp>
        <p:nvSpPr>
          <p:cNvPr id="44" name="Google Shape;698;p62">
            <a:extLst>
              <a:ext uri="{FF2B5EF4-FFF2-40B4-BE49-F238E27FC236}">
                <a16:creationId xmlns:a16="http://schemas.microsoft.com/office/drawing/2014/main" id="{5222B90B-0CF5-42E5-8A4B-670B53688209}"/>
              </a:ext>
            </a:extLst>
          </p:cNvPr>
          <p:cNvSpPr/>
          <p:nvPr/>
        </p:nvSpPr>
        <p:spPr>
          <a:xfrm>
            <a:off x="7733078" y="5775135"/>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You </a:t>
            </a:r>
            <a:endParaRPr sz="2500" b="1" dirty="0">
              <a:solidFill>
                <a:srgbClr val="002060"/>
              </a:solidFill>
              <a:latin typeface="Century Gothic" panose="020B0502020202020204" pitchFamily="34" charset="0"/>
              <a:ea typeface="Montserrat"/>
              <a:cs typeface="Montserrat"/>
              <a:sym typeface="Montserrat"/>
            </a:endParaRPr>
          </a:p>
        </p:txBody>
      </p:sp>
      <p:sp>
        <p:nvSpPr>
          <p:cNvPr id="42" name="Google Shape;702;p62">
            <a:extLst>
              <a:ext uri="{FF2B5EF4-FFF2-40B4-BE49-F238E27FC236}">
                <a16:creationId xmlns:a16="http://schemas.microsoft.com/office/drawing/2014/main" id="{5F6A334C-FB34-4211-A35D-70D1AAEF5489}"/>
              </a:ext>
            </a:extLst>
          </p:cNvPr>
          <p:cNvSpPr/>
          <p:nvPr/>
        </p:nvSpPr>
        <p:spPr>
          <a:xfrm>
            <a:off x="4584713" y="3143809"/>
            <a:ext cx="1701565" cy="793650"/>
          </a:xfrm>
          <a:custGeom>
            <a:avLst/>
            <a:gdLst>
              <a:gd name="connsiteX0" fmla="*/ 0 w 1701565"/>
              <a:gd name="connsiteY0" fmla="*/ 0 h 793650"/>
              <a:gd name="connsiteX1" fmla="*/ 567188 w 1701565"/>
              <a:gd name="connsiteY1" fmla="*/ 0 h 793650"/>
              <a:gd name="connsiteX2" fmla="*/ 1168408 w 1701565"/>
              <a:gd name="connsiteY2" fmla="*/ 0 h 793650"/>
              <a:gd name="connsiteX3" fmla="*/ 1701565 w 1701565"/>
              <a:gd name="connsiteY3" fmla="*/ 0 h 793650"/>
              <a:gd name="connsiteX4" fmla="*/ 1701565 w 1701565"/>
              <a:gd name="connsiteY4" fmla="*/ 396825 h 793650"/>
              <a:gd name="connsiteX5" fmla="*/ 1701565 w 1701565"/>
              <a:gd name="connsiteY5" fmla="*/ 793650 h 793650"/>
              <a:gd name="connsiteX6" fmla="*/ 1134377 w 1701565"/>
              <a:gd name="connsiteY6" fmla="*/ 793650 h 793650"/>
              <a:gd name="connsiteX7" fmla="*/ 533157 w 1701565"/>
              <a:gd name="connsiteY7" fmla="*/ 793650 h 793650"/>
              <a:gd name="connsiteX8" fmla="*/ 0 w 1701565"/>
              <a:gd name="connsiteY8" fmla="*/ 793650 h 793650"/>
              <a:gd name="connsiteX9" fmla="*/ 0 w 1701565"/>
              <a:gd name="connsiteY9" fmla="*/ 388889 h 793650"/>
              <a:gd name="connsiteX10" fmla="*/ 0 w 1701565"/>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01565" h="793650" fill="none" extrusionOk="0">
                <a:moveTo>
                  <a:pt x="0" y="0"/>
                </a:moveTo>
                <a:cubicBezTo>
                  <a:pt x="265417" y="-21187"/>
                  <a:pt x="398484" y="13571"/>
                  <a:pt x="567188" y="0"/>
                </a:cubicBezTo>
                <a:cubicBezTo>
                  <a:pt x="735892" y="-13571"/>
                  <a:pt x="1021541" y="59195"/>
                  <a:pt x="1168408" y="0"/>
                </a:cubicBezTo>
                <a:cubicBezTo>
                  <a:pt x="1315275" y="-59195"/>
                  <a:pt x="1436203" y="52878"/>
                  <a:pt x="1701565" y="0"/>
                </a:cubicBezTo>
                <a:cubicBezTo>
                  <a:pt x="1733024" y="147357"/>
                  <a:pt x="1674331" y="242389"/>
                  <a:pt x="1701565" y="396825"/>
                </a:cubicBezTo>
                <a:cubicBezTo>
                  <a:pt x="1728799" y="551262"/>
                  <a:pt x="1667469" y="687806"/>
                  <a:pt x="1701565" y="793650"/>
                </a:cubicBezTo>
                <a:cubicBezTo>
                  <a:pt x="1458186" y="818648"/>
                  <a:pt x="1338537" y="754085"/>
                  <a:pt x="1134377" y="793650"/>
                </a:cubicBezTo>
                <a:cubicBezTo>
                  <a:pt x="930217" y="833215"/>
                  <a:pt x="691544" y="742293"/>
                  <a:pt x="533157" y="793650"/>
                </a:cubicBezTo>
                <a:cubicBezTo>
                  <a:pt x="374770" y="845007"/>
                  <a:pt x="237313" y="781015"/>
                  <a:pt x="0" y="793650"/>
                </a:cubicBezTo>
                <a:cubicBezTo>
                  <a:pt x="-3588" y="679834"/>
                  <a:pt x="42863" y="503887"/>
                  <a:pt x="0" y="388889"/>
                </a:cubicBezTo>
                <a:cubicBezTo>
                  <a:pt x="-42863" y="273891"/>
                  <a:pt x="22479" y="167721"/>
                  <a:pt x="0" y="0"/>
                </a:cubicBezTo>
                <a:close/>
              </a:path>
              <a:path w="1701565" h="793650" stroke="0" extrusionOk="0">
                <a:moveTo>
                  <a:pt x="0" y="0"/>
                </a:moveTo>
                <a:cubicBezTo>
                  <a:pt x="195667" y="-50933"/>
                  <a:pt x="393471" y="28576"/>
                  <a:pt x="550173" y="0"/>
                </a:cubicBezTo>
                <a:cubicBezTo>
                  <a:pt x="706875" y="-28576"/>
                  <a:pt x="901597" y="20978"/>
                  <a:pt x="1100345" y="0"/>
                </a:cubicBezTo>
                <a:cubicBezTo>
                  <a:pt x="1299093" y="-20978"/>
                  <a:pt x="1448613" y="66556"/>
                  <a:pt x="1701565" y="0"/>
                </a:cubicBezTo>
                <a:cubicBezTo>
                  <a:pt x="1725908" y="168992"/>
                  <a:pt x="1659471" y="260866"/>
                  <a:pt x="1701565" y="388889"/>
                </a:cubicBezTo>
                <a:cubicBezTo>
                  <a:pt x="1743659" y="516912"/>
                  <a:pt x="1683234" y="597580"/>
                  <a:pt x="1701565" y="793650"/>
                </a:cubicBezTo>
                <a:cubicBezTo>
                  <a:pt x="1403068" y="860782"/>
                  <a:pt x="1377757" y="778193"/>
                  <a:pt x="1100345" y="793650"/>
                </a:cubicBezTo>
                <a:cubicBezTo>
                  <a:pt x="822933" y="809107"/>
                  <a:pt x="749363" y="790118"/>
                  <a:pt x="499126" y="793650"/>
                </a:cubicBezTo>
                <a:cubicBezTo>
                  <a:pt x="248889" y="797182"/>
                  <a:pt x="186949" y="747731"/>
                  <a:pt x="0" y="793650"/>
                </a:cubicBezTo>
                <a:cubicBezTo>
                  <a:pt x="-27622" y="665569"/>
                  <a:pt x="36651" y="556940"/>
                  <a:pt x="0" y="388889"/>
                </a:cubicBezTo>
                <a:cubicBezTo>
                  <a:pt x="-36651" y="220838"/>
                  <a:pt x="35706" y="116771"/>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408806303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weird</a:t>
            </a:r>
            <a:endParaRPr sz="2500" b="1" dirty="0">
              <a:solidFill>
                <a:srgbClr val="002060"/>
              </a:solidFill>
              <a:latin typeface="Century Gothic" panose="020B0502020202020204" pitchFamily="34" charset="0"/>
              <a:ea typeface="Montserrat"/>
              <a:cs typeface="Montserrat"/>
              <a:sym typeface="Montserrat"/>
            </a:endParaRPr>
          </a:p>
        </p:txBody>
      </p:sp>
      <p:sp>
        <p:nvSpPr>
          <p:cNvPr id="47" name="Google Shape;703;p62">
            <a:extLst>
              <a:ext uri="{FF2B5EF4-FFF2-40B4-BE49-F238E27FC236}">
                <a16:creationId xmlns:a16="http://schemas.microsoft.com/office/drawing/2014/main" id="{E66804A6-2AE8-42BF-BDB9-BB28CB00B6CB}"/>
              </a:ext>
            </a:extLst>
          </p:cNvPr>
          <p:cNvSpPr/>
          <p:nvPr/>
        </p:nvSpPr>
        <p:spPr>
          <a:xfrm>
            <a:off x="6377879" y="3127922"/>
            <a:ext cx="1207015" cy="793650"/>
          </a:xfrm>
          <a:custGeom>
            <a:avLst/>
            <a:gdLst>
              <a:gd name="connsiteX0" fmla="*/ 0 w 1207015"/>
              <a:gd name="connsiteY0" fmla="*/ 0 h 793650"/>
              <a:gd name="connsiteX1" fmla="*/ 414408 w 1207015"/>
              <a:gd name="connsiteY1" fmla="*/ 0 h 793650"/>
              <a:gd name="connsiteX2" fmla="*/ 804677 w 1207015"/>
              <a:gd name="connsiteY2" fmla="*/ 0 h 793650"/>
              <a:gd name="connsiteX3" fmla="*/ 1207015 w 1207015"/>
              <a:gd name="connsiteY3" fmla="*/ 0 h 793650"/>
              <a:gd name="connsiteX4" fmla="*/ 1207015 w 1207015"/>
              <a:gd name="connsiteY4" fmla="*/ 380952 h 793650"/>
              <a:gd name="connsiteX5" fmla="*/ 1207015 w 1207015"/>
              <a:gd name="connsiteY5" fmla="*/ 793650 h 793650"/>
              <a:gd name="connsiteX6" fmla="*/ 780536 w 1207015"/>
              <a:gd name="connsiteY6" fmla="*/ 793650 h 793650"/>
              <a:gd name="connsiteX7" fmla="*/ 414408 w 1207015"/>
              <a:gd name="connsiteY7" fmla="*/ 793650 h 793650"/>
              <a:gd name="connsiteX8" fmla="*/ 0 w 1207015"/>
              <a:gd name="connsiteY8" fmla="*/ 793650 h 793650"/>
              <a:gd name="connsiteX9" fmla="*/ 0 w 1207015"/>
              <a:gd name="connsiteY9" fmla="*/ 396825 h 793650"/>
              <a:gd name="connsiteX10" fmla="*/ 0 w 1207015"/>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7015" h="793650" fill="none" extrusionOk="0">
                <a:moveTo>
                  <a:pt x="0" y="0"/>
                </a:moveTo>
                <a:cubicBezTo>
                  <a:pt x="94296" y="-7952"/>
                  <a:pt x="265851" y="25215"/>
                  <a:pt x="414408" y="0"/>
                </a:cubicBezTo>
                <a:cubicBezTo>
                  <a:pt x="562965" y="-25215"/>
                  <a:pt x="712773" y="23381"/>
                  <a:pt x="804677" y="0"/>
                </a:cubicBezTo>
                <a:cubicBezTo>
                  <a:pt x="896581" y="-23381"/>
                  <a:pt x="1048642" y="11272"/>
                  <a:pt x="1207015" y="0"/>
                </a:cubicBezTo>
                <a:cubicBezTo>
                  <a:pt x="1226555" y="164573"/>
                  <a:pt x="1169253" y="254579"/>
                  <a:pt x="1207015" y="380952"/>
                </a:cubicBezTo>
                <a:cubicBezTo>
                  <a:pt x="1244777" y="507325"/>
                  <a:pt x="1196590" y="654280"/>
                  <a:pt x="1207015" y="793650"/>
                </a:cubicBezTo>
                <a:cubicBezTo>
                  <a:pt x="1021113" y="800905"/>
                  <a:pt x="866566" y="743373"/>
                  <a:pt x="780536" y="793650"/>
                </a:cubicBezTo>
                <a:cubicBezTo>
                  <a:pt x="694506" y="843927"/>
                  <a:pt x="533978" y="789987"/>
                  <a:pt x="414408" y="793650"/>
                </a:cubicBezTo>
                <a:cubicBezTo>
                  <a:pt x="294838" y="797313"/>
                  <a:pt x="84797" y="779720"/>
                  <a:pt x="0" y="793650"/>
                </a:cubicBezTo>
                <a:cubicBezTo>
                  <a:pt x="-158" y="685495"/>
                  <a:pt x="21881" y="589833"/>
                  <a:pt x="0" y="396825"/>
                </a:cubicBezTo>
                <a:cubicBezTo>
                  <a:pt x="-21881" y="203818"/>
                  <a:pt x="7696" y="89522"/>
                  <a:pt x="0" y="0"/>
                </a:cubicBezTo>
                <a:close/>
              </a:path>
              <a:path w="1207015" h="793650" stroke="0" extrusionOk="0">
                <a:moveTo>
                  <a:pt x="0" y="0"/>
                </a:moveTo>
                <a:cubicBezTo>
                  <a:pt x="178644" y="-33042"/>
                  <a:pt x="271100" y="22029"/>
                  <a:pt x="390268" y="0"/>
                </a:cubicBezTo>
                <a:cubicBezTo>
                  <a:pt x="509436" y="-22029"/>
                  <a:pt x="672678" y="13749"/>
                  <a:pt x="804677" y="0"/>
                </a:cubicBezTo>
                <a:cubicBezTo>
                  <a:pt x="936676" y="-13749"/>
                  <a:pt x="1101627" y="26653"/>
                  <a:pt x="1207015" y="0"/>
                </a:cubicBezTo>
                <a:cubicBezTo>
                  <a:pt x="1217359" y="142727"/>
                  <a:pt x="1187677" y="219759"/>
                  <a:pt x="1207015" y="373016"/>
                </a:cubicBezTo>
                <a:cubicBezTo>
                  <a:pt x="1226353" y="526273"/>
                  <a:pt x="1164767" y="618654"/>
                  <a:pt x="1207015" y="793650"/>
                </a:cubicBezTo>
                <a:cubicBezTo>
                  <a:pt x="998175" y="806145"/>
                  <a:pt x="912562" y="771401"/>
                  <a:pt x="780536" y="793650"/>
                </a:cubicBezTo>
                <a:cubicBezTo>
                  <a:pt x="648510" y="815899"/>
                  <a:pt x="541213" y="780438"/>
                  <a:pt x="378198" y="793650"/>
                </a:cubicBezTo>
                <a:cubicBezTo>
                  <a:pt x="215183" y="806862"/>
                  <a:pt x="156653" y="786142"/>
                  <a:pt x="0" y="793650"/>
                </a:cubicBezTo>
                <a:cubicBezTo>
                  <a:pt x="-34543" y="641800"/>
                  <a:pt x="21440" y="482454"/>
                  <a:pt x="0" y="388889"/>
                </a:cubicBezTo>
                <a:cubicBezTo>
                  <a:pt x="-21440" y="295324"/>
                  <a:pt x="42846" y="130705"/>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17741692">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old</a:t>
            </a:r>
            <a:endParaRPr sz="2500" b="1" dirty="0">
              <a:solidFill>
                <a:srgbClr val="002060"/>
              </a:solidFill>
              <a:latin typeface="Century Gothic" panose="020B0502020202020204" pitchFamily="34" charset="0"/>
              <a:ea typeface="Montserrat"/>
              <a:cs typeface="Montserrat"/>
              <a:sym typeface="Montserrat"/>
            </a:endParaRPr>
          </a:p>
        </p:txBody>
      </p:sp>
      <p:sp>
        <p:nvSpPr>
          <p:cNvPr id="48" name="Google Shape;702;p62">
            <a:extLst>
              <a:ext uri="{FF2B5EF4-FFF2-40B4-BE49-F238E27FC236}">
                <a16:creationId xmlns:a16="http://schemas.microsoft.com/office/drawing/2014/main" id="{75CAAAD4-BC22-463D-A65C-A22365202642}"/>
              </a:ext>
            </a:extLst>
          </p:cNvPr>
          <p:cNvSpPr/>
          <p:nvPr/>
        </p:nvSpPr>
        <p:spPr>
          <a:xfrm>
            <a:off x="7676496" y="3143809"/>
            <a:ext cx="1446427" cy="793650"/>
          </a:xfrm>
          <a:custGeom>
            <a:avLst/>
            <a:gdLst>
              <a:gd name="connsiteX0" fmla="*/ 0 w 1446427"/>
              <a:gd name="connsiteY0" fmla="*/ 0 h 793650"/>
              <a:gd name="connsiteX1" fmla="*/ 453214 w 1446427"/>
              <a:gd name="connsiteY1" fmla="*/ 0 h 793650"/>
              <a:gd name="connsiteX2" fmla="*/ 935356 w 1446427"/>
              <a:gd name="connsiteY2" fmla="*/ 0 h 793650"/>
              <a:gd name="connsiteX3" fmla="*/ 1446427 w 1446427"/>
              <a:gd name="connsiteY3" fmla="*/ 0 h 793650"/>
              <a:gd name="connsiteX4" fmla="*/ 1446427 w 1446427"/>
              <a:gd name="connsiteY4" fmla="*/ 373016 h 793650"/>
              <a:gd name="connsiteX5" fmla="*/ 1446427 w 1446427"/>
              <a:gd name="connsiteY5" fmla="*/ 793650 h 793650"/>
              <a:gd name="connsiteX6" fmla="*/ 949820 w 1446427"/>
              <a:gd name="connsiteY6" fmla="*/ 793650 h 793650"/>
              <a:gd name="connsiteX7" fmla="*/ 482142 w 1446427"/>
              <a:gd name="connsiteY7" fmla="*/ 793650 h 793650"/>
              <a:gd name="connsiteX8" fmla="*/ 0 w 1446427"/>
              <a:gd name="connsiteY8" fmla="*/ 793650 h 793650"/>
              <a:gd name="connsiteX9" fmla="*/ 0 w 1446427"/>
              <a:gd name="connsiteY9" fmla="*/ 420635 h 793650"/>
              <a:gd name="connsiteX10" fmla="*/ 0 w 1446427"/>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6427" h="793650" fill="none" extrusionOk="0">
                <a:moveTo>
                  <a:pt x="0" y="0"/>
                </a:moveTo>
                <a:cubicBezTo>
                  <a:pt x="121983" y="-45163"/>
                  <a:pt x="290104" y="38133"/>
                  <a:pt x="453214" y="0"/>
                </a:cubicBezTo>
                <a:cubicBezTo>
                  <a:pt x="616324" y="-38133"/>
                  <a:pt x="714872" y="48500"/>
                  <a:pt x="935356" y="0"/>
                </a:cubicBezTo>
                <a:cubicBezTo>
                  <a:pt x="1155840" y="-48500"/>
                  <a:pt x="1265284" y="29315"/>
                  <a:pt x="1446427" y="0"/>
                </a:cubicBezTo>
                <a:cubicBezTo>
                  <a:pt x="1451747" y="115102"/>
                  <a:pt x="1415216" y="217579"/>
                  <a:pt x="1446427" y="373016"/>
                </a:cubicBezTo>
                <a:cubicBezTo>
                  <a:pt x="1477638" y="528453"/>
                  <a:pt x="1414827" y="588402"/>
                  <a:pt x="1446427" y="793650"/>
                </a:cubicBezTo>
                <a:cubicBezTo>
                  <a:pt x="1320289" y="827728"/>
                  <a:pt x="1197764" y="780905"/>
                  <a:pt x="949820" y="793650"/>
                </a:cubicBezTo>
                <a:cubicBezTo>
                  <a:pt x="701876" y="806395"/>
                  <a:pt x="602463" y="753048"/>
                  <a:pt x="482142" y="793650"/>
                </a:cubicBezTo>
                <a:cubicBezTo>
                  <a:pt x="361821" y="834252"/>
                  <a:pt x="97707" y="785798"/>
                  <a:pt x="0" y="793650"/>
                </a:cubicBezTo>
                <a:cubicBezTo>
                  <a:pt x="-16090" y="659836"/>
                  <a:pt x="7313" y="576032"/>
                  <a:pt x="0" y="420635"/>
                </a:cubicBezTo>
                <a:cubicBezTo>
                  <a:pt x="-7313" y="265238"/>
                  <a:pt x="27296" y="128760"/>
                  <a:pt x="0" y="0"/>
                </a:cubicBezTo>
                <a:close/>
              </a:path>
              <a:path w="1446427" h="793650" stroke="0" extrusionOk="0">
                <a:moveTo>
                  <a:pt x="0" y="0"/>
                </a:moveTo>
                <a:cubicBezTo>
                  <a:pt x="219796" y="-37782"/>
                  <a:pt x="281538" y="135"/>
                  <a:pt x="496607" y="0"/>
                </a:cubicBezTo>
                <a:cubicBezTo>
                  <a:pt x="711676" y="-135"/>
                  <a:pt x="849014" y="9072"/>
                  <a:pt x="978749" y="0"/>
                </a:cubicBezTo>
                <a:cubicBezTo>
                  <a:pt x="1108484" y="-9072"/>
                  <a:pt x="1268444" y="6185"/>
                  <a:pt x="1446427" y="0"/>
                </a:cubicBezTo>
                <a:cubicBezTo>
                  <a:pt x="1461664" y="113448"/>
                  <a:pt x="1421644" y="254725"/>
                  <a:pt x="1446427" y="396825"/>
                </a:cubicBezTo>
                <a:cubicBezTo>
                  <a:pt x="1471210" y="538925"/>
                  <a:pt x="1417670" y="684157"/>
                  <a:pt x="1446427" y="793650"/>
                </a:cubicBezTo>
                <a:cubicBezTo>
                  <a:pt x="1212826" y="803890"/>
                  <a:pt x="1192591" y="735222"/>
                  <a:pt x="949820" y="793650"/>
                </a:cubicBezTo>
                <a:cubicBezTo>
                  <a:pt x="707049" y="852078"/>
                  <a:pt x="641945" y="771425"/>
                  <a:pt x="511071" y="793650"/>
                </a:cubicBezTo>
                <a:cubicBezTo>
                  <a:pt x="380197" y="815875"/>
                  <a:pt x="240227" y="740710"/>
                  <a:pt x="0" y="793650"/>
                </a:cubicBezTo>
                <a:cubicBezTo>
                  <a:pt x="-23697" y="624022"/>
                  <a:pt x="37475" y="584309"/>
                  <a:pt x="0" y="380952"/>
                </a:cubicBezTo>
                <a:cubicBezTo>
                  <a:pt x="-37475" y="177595"/>
                  <a:pt x="36761" y="77288"/>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711085155">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new</a:t>
            </a:r>
            <a:endParaRPr sz="2500" b="1" dirty="0">
              <a:solidFill>
                <a:srgbClr val="002060"/>
              </a:solidFill>
              <a:latin typeface="Century Gothic" panose="020B0502020202020204" pitchFamily="34" charset="0"/>
              <a:ea typeface="Montserrat"/>
              <a:cs typeface="Montserrat"/>
              <a:sym typeface="Montserrat"/>
            </a:endParaRPr>
          </a:p>
        </p:txBody>
      </p:sp>
      <p:sp>
        <p:nvSpPr>
          <p:cNvPr id="49" name="Google Shape;703;p62">
            <a:extLst>
              <a:ext uri="{FF2B5EF4-FFF2-40B4-BE49-F238E27FC236}">
                <a16:creationId xmlns:a16="http://schemas.microsoft.com/office/drawing/2014/main" id="{C190983C-DD8F-4783-95BD-BD633B799EC9}"/>
              </a:ext>
            </a:extLst>
          </p:cNvPr>
          <p:cNvSpPr/>
          <p:nvPr/>
        </p:nvSpPr>
        <p:spPr>
          <a:xfrm>
            <a:off x="9214524" y="3143809"/>
            <a:ext cx="1801713" cy="793650"/>
          </a:xfrm>
          <a:custGeom>
            <a:avLst/>
            <a:gdLst>
              <a:gd name="connsiteX0" fmla="*/ 0 w 1801713"/>
              <a:gd name="connsiteY0" fmla="*/ 0 h 793650"/>
              <a:gd name="connsiteX1" fmla="*/ 486463 w 1801713"/>
              <a:gd name="connsiteY1" fmla="*/ 0 h 793650"/>
              <a:gd name="connsiteX2" fmla="*/ 918874 w 1801713"/>
              <a:gd name="connsiteY2" fmla="*/ 0 h 793650"/>
              <a:gd name="connsiteX3" fmla="*/ 1351285 w 1801713"/>
              <a:gd name="connsiteY3" fmla="*/ 0 h 793650"/>
              <a:gd name="connsiteX4" fmla="*/ 1801713 w 1801713"/>
              <a:gd name="connsiteY4" fmla="*/ 0 h 793650"/>
              <a:gd name="connsiteX5" fmla="*/ 1801713 w 1801713"/>
              <a:gd name="connsiteY5" fmla="*/ 396825 h 793650"/>
              <a:gd name="connsiteX6" fmla="*/ 1801713 w 1801713"/>
              <a:gd name="connsiteY6" fmla="*/ 793650 h 793650"/>
              <a:gd name="connsiteX7" fmla="*/ 1405336 w 1801713"/>
              <a:gd name="connsiteY7" fmla="*/ 793650 h 793650"/>
              <a:gd name="connsiteX8" fmla="*/ 972925 w 1801713"/>
              <a:gd name="connsiteY8" fmla="*/ 793650 h 793650"/>
              <a:gd name="connsiteX9" fmla="*/ 486463 w 1801713"/>
              <a:gd name="connsiteY9" fmla="*/ 793650 h 793650"/>
              <a:gd name="connsiteX10" fmla="*/ 0 w 1801713"/>
              <a:gd name="connsiteY10" fmla="*/ 793650 h 793650"/>
              <a:gd name="connsiteX11" fmla="*/ 0 w 1801713"/>
              <a:gd name="connsiteY11" fmla="*/ 388889 h 793650"/>
              <a:gd name="connsiteX12" fmla="*/ 0 w 1801713"/>
              <a:gd name="connsiteY12"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01713" h="793650" fill="none" extrusionOk="0">
                <a:moveTo>
                  <a:pt x="0" y="0"/>
                </a:moveTo>
                <a:cubicBezTo>
                  <a:pt x="218791" y="-1706"/>
                  <a:pt x="252118" y="10171"/>
                  <a:pt x="486463" y="0"/>
                </a:cubicBezTo>
                <a:cubicBezTo>
                  <a:pt x="720808" y="-10171"/>
                  <a:pt x="780372" y="33888"/>
                  <a:pt x="918874" y="0"/>
                </a:cubicBezTo>
                <a:cubicBezTo>
                  <a:pt x="1057376" y="-33888"/>
                  <a:pt x="1145721" y="27222"/>
                  <a:pt x="1351285" y="0"/>
                </a:cubicBezTo>
                <a:cubicBezTo>
                  <a:pt x="1556849" y="-27222"/>
                  <a:pt x="1577255" y="14365"/>
                  <a:pt x="1801713" y="0"/>
                </a:cubicBezTo>
                <a:cubicBezTo>
                  <a:pt x="1836636" y="84232"/>
                  <a:pt x="1783773" y="215515"/>
                  <a:pt x="1801713" y="396825"/>
                </a:cubicBezTo>
                <a:cubicBezTo>
                  <a:pt x="1819653" y="578136"/>
                  <a:pt x="1754246" y="611940"/>
                  <a:pt x="1801713" y="793650"/>
                </a:cubicBezTo>
                <a:cubicBezTo>
                  <a:pt x="1676937" y="805970"/>
                  <a:pt x="1501258" y="791341"/>
                  <a:pt x="1405336" y="793650"/>
                </a:cubicBezTo>
                <a:cubicBezTo>
                  <a:pt x="1309414" y="795959"/>
                  <a:pt x="1142161" y="752167"/>
                  <a:pt x="972925" y="793650"/>
                </a:cubicBezTo>
                <a:cubicBezTo>
                  <a:pt x="803689" y="835133"/>
                  <a:pt x="587643" y="790057"/>
                  <a:pt x="486463" y="793650"/>
                </a:cubicBezTo>
                <a:cubicBezTo>
                  <a:pt x="385283" y="797243"/>
                  <a:pt x="215475" y="791620"/>
                  <a:pt x="0" y="793650"/>
                </a:cubicBezTo>
                <a:cubicBezTo>
                  <a:pt x="-37259" y="656249"/>
                  <a:pt x="48459" y="554944"/>
                  <a:pt x="0" y="388889"/>
                </a:cubicBezTo>
                <a:cubicBezTo>
                  <a:pt x="-48459" y="222834"/>
                  <a:pt x="35228" y="150505"/>
                  <a:pt x="0" y="0"/>
                </a:cubicBezTo>
                <a:close/>
              </a:path>
              <a:path w="1801713" h="793650" stroke="0" extrusionOk="0">
                <a:moveTo>
                  <a:pt x="0" y="0"/>
                </a:moveTo>
                <a:cubicBezTo>
                  <a:pt x="169418" y="-46654"/>
                  <a:pt x="300789" y="7732"/>
                  <a:pt x="450428" y="0"/>
                </a:cubicBezTo>
                <a:cubicBezTo>
                  <a:pt x="600067" y="-7732"/>
                  <a:pt x="788272" y="12200"/>
                  <a:pt x="882839" y="0"/>
                </a:cubicBezTo>
                <a:cubicBezTo>
                  <a:pt x="977406" y="-12200"/>
                  <a:pt x="1125346" y="7619"/>
                  <a:pt x="1279216" y="0"/>
                </a:cubicBezTo>
                <a:cubicBezTo>
                  <a:pt x="1433086" y="-7619"/>
                  <a:pt x="1560004" y="10087"/>
                  <a:pt x="1801713" y="0"/>
                </a:cubicBezTo>
                <a:cubicBezTo>
                  <a:pt x="1822132" y="113328"/>
                  <a:pt x="1765284" y="199645"/>
                  <a:pt x="1801713" y="388889"/>
                </a:cubicBezTo>
                <a:cubicBezTo>
                  <a:pt x="1838142" y="578133"/>
                  <a:pt x="1798465" y="658835"/>
                  <a:pt x="1801713" y="793650"/>
                </a:cubicBezTo>
                <a:cubicBezTo>
                  <a:pt x="1701967" y="834260"/>
                  <a:pt x="1518955" y="764257"/>
                  <a:pt x="1351285" y="793650"/>
                </a:cubicBezTo>
                <a:cubicBezTo>
                  <a:pt x="1183615" y="823043"/>
                  <a:pt x="1135102" y="765377"/>
                  <a:pt x="936891" y="793650"/>
                </a:cubicBezTo>
                <a:cubicBezTo>
                  <a:pt x="738680" y="821923"/>
                  <a:pt x="620713" y="786981"/>
                  <a:pt x="486463" y="793650"/>
                </a:cubicBezTo>
                <a:cubicBezTo>
                  <a:pt x="352213" y="800319"/>
                  <a:pt x="131906" y="784961"/>
                  <a:pt x="0" y="793650"/>
                </a:cubicBezTo>
                <a:cubicBezTo>
                  <a:pt x="-2916" y="689636"/>
                  <a:pt x="42643" y="499565"/>
                  <a:pt x="0" y="404762"/>
                </a:cubicBezTo>
                <a:cubicBezTo>
                  <a:pt x="-42643" y="309959"/>
                  <a:pt x="16620" y="185600"/>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42772039">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incredible</a:t>
            </a:r>
            <a:endParaRPr sz="2500" b="1" dirty="0">
              <a:solidFill>
                <a:srgbClr val="002060"/>
              </a:solidFill>
              <a:latin typeface="Century Gothic" panose="020B0502020202020204" pitchFamily="34" charset="0"/>
              <a:ea typeface="Montserrat"/>
              <a:cs typeface="Montserrat"/>
              <a:sym typeface="Montserrat"/>
            </a:endParaRPr>
          </a:p>
        </p:txBody>
      </p:sp>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11016238" y="977434"/>
            <a:ext cx="1000738" cy="582075"/>
          </a:xfrm>
          <a:noFill/>
        </p:spPr>
        <p:txBody>
          <a:bodyPr>
            <a:normAutofit/>
          </a:bodyPr>
          <a:lstStyle/>
          <a:p>
            <a:pPr algn="ctr"/>
            <a:r>
              <a:rPr lang="en-GB" sz="2000" b="1" dirty="0">
                <a:solidFill>
                  <a:schemeClr val="bg1"/>
                </a:solidFill>
                <a:latin typeface="Century Gothic" panose="020B0502020202020204" pitchFamily="34" charset="0"/>
                <a:ea typeface="Century Gothic"/>
                <a:cs typeface="Century Gothic"/>
                <a:sym typeface="Century Gothic"/>
              </a:rPr>
              <a:t>leer</a:t>
            </a:r>
            <a:endParaRPr lang="en-GB" sz="2000" dirty="0">
              <a:solidFill>
                <a:schemeClr val="bg1"/>
              </a:solidFill>
              <a:latin typeface="Century Gothic" panose="020B0502020202020204" pitchFamily="34" charset="0"/>
            </a:endParaRPr>
          </a:p>
        </p:txBody>
      </p:sp>
      <p:pic>
        <p:nvPicPr>
          <p:cNvPr id="3" name="Graphic 2" descr="Teacher">
            <a:extLst>
              <a:ext uri="{FF2B5EF4-FFF2-40B4-BE49-F238E27FC236}">
                <a16:creationId xmlns:a16="http://schemas.microsoft.com/office/drawing/2014/main" id="{CEC52348-FC48-2B3E-5D8E-E110B3C3273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2219" y="138256"/>
            <a:ext cx="914400" cy="914400"/>
          </a:xfrm>
          <a:prstGeom prst="rect">
            <a:avLst/>
          </a:prstGeom>
        </p:spPr>
      </p:pic>
      <p:sp>
        <p:nvSpPr>
          <p:cNvPr id="5" name="TextBox 4">
            <a:extLst>
              <a:ext uri="{FF2B5EF4-FFF2-40B4-BE49-F238E27FC236}">
                <a16:creationId xmlns:a16="http://schemas.microsoft.com/office/drawing/2014/main" id="{347ACC97-AABA-4F3A-43E4-C13C506834ED}"/>
              </a:ext>
            </a:extLst>
          </p:cNvPr>
          <p:cNvSpPr txBox="1"/>
          <p:nvPr/>
        </p:nvSpPr>
        <p:spPr>
          <a:xfrm>
            <a:off x="6135517" y="217647"/>
            <a:ext cx="1207382" cy="646331"/>
          </a:xfrm>
          <a:prstGeom prst="rect">
            <a:avLst/>
          </a:prstGeom>
          <a:noFill/>
        </p:spPr>
        <p:txBody>
          <a:bodyPr wrap="none" rtlCol="0">
            <a:spAutoFit/>
          </a:bodyPr>
          <a:lstStyle/>
          <a:p>
            <a:r>
              <a:rPr lang="en-GB" sz="3600" b="1" dirty="0">
                <a:solidFill>
                  <a:srgbClr val="002060"/>
                </a:solidFill>
                <a:latin typeface="Century Gothic" panose="020B0502020202020204" pitchFamily="34" charset="0"/>
              </a:rPr>
              <a:t>[2/6]</a:t>
            </a:r>
          </a:p>
        </p:txBody>
      </p:sp>
      <p:sp>
        <p:nvSpPr>
          <p:cNvPr id="6" name="Google Shape;702;p62">
            <a:extLst>
              <a:ext uri="{FF2B5EF4-FFF2-40B4-BE49-F238E27FC236}">
                <a16:creationId xmlns:a16="http://schemas.microsoft.com/office/drawing/2014/main" id="{28E30AED-DBB7-61A7-A1FE-F3EEDD43E10A}"/>
              </a:ext>
            </a:extLst>
          </p:cNvPr>
          <p:cNvSpPr/>
          <p:nvPr/>
        </p:nvSpPr>
        <p:spPr>
          <a:xfrm>
            <a:off x="4793744" y="2241657"/>
            <a:ext cx="1184703" cy="793650"/>
          </a:xfrm>
          <a:custGeom>
            <a:avLst/>
            <a:gdLst>
              <a:gd name="connsiteX0" fmla="*/ 0 w 1184703"/>
              <a:gd name="connsiteY0" fmla="*/ 0 h 793650"/>
              <a:gd name="connsiteX1" fmla="*/ 580504 w 1184703"/>
              <a:gd name="connsiteY1" fmla="*/ 0 h 793650"/>
              <a:gd name="connsiteX2" fmla="*/ 1184703 w 1184703"/>
              <a:gd name="connsiteY2" fmla="*/ 0 h 793650"/>
              <a:gd name="connsiteX3" fmla="*/ 1184703 w 1184703"/>
              <a:gd name="connsiteY3" fmla="*/ 404762 h 793650"/>
              <a:gd name="connsiteX4" fmla="*/ 1184703 w 1184703"/>
              <a:gd name="connsiteY4" fmla="*/ 793650 h 793650"/>
              <a:gd name="connsiteX5" fmla="*/ 592352 w 1184703"/>
              <a:gd name="connsiteY5" fmla="*/ 793650 h 793650"/>
              <a:gd name="connsiteX6" fmla="*/ 0 w 1184703"/>
              <a:gd name="connsiteY6" fmla="*/ 793650 h 793650"/>
              <a:gd name="connsiteX7" fmla="*/ 0 w 1184703"/>
              <a:gd name="connsiteY7" fmla="*/ 412698 h 793650"/>
              <a:gd name="connsiteX8" fmla="*/ 0 w 1184703"/>
              <a:gd name="connsiteY8"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4703" h="793650" fill="none" extrusionOk="0">
                <a:moveTo>
                  <a:pt x="0" y="0"/>
                </a:moveTo>
                <a:cubicBezTo>
                  <a:pt x="178871" y="-34390"/>
                  <a:pt x="327973" y="33403"/>
                  <a:pt x="580504" y="0"/>
                </a:cubicBezTo>
                <a:cubicBezTo>
                  <a:pt x="833035" y="-33403"/>
                  <a:pt x="954906" y="60233"/>
                  <a:pt x="1184703" y="0"/>
                </a:cubicBezTo>
                <a:cubicBezTo>
                  <a:pt x="1226706" y="97177"/>
                  <a:pt x="1146026" y="226414"/>
                  <a:pt x="1184703" y="404762"/>
                </a:cubicBezTo>
                <a:cubicBezTo>
                  <a:pt x="1223380" y="583110"/>
                  <a:pt x="1162996" y="667630"/>
                  <a:pt x="1184703" y="793650"/>
                </a:cubicBezTo>
                <a:cubicBezTo>
                  <a:pt x="1012951" y="857731"/>
                  <a:pt x="782991" y="761061"/>
                  <a:pt x="592352" y="793650"/>
                </a:cubicBezTo>
                <a:cubicBezTo>
                  <a:pt x="401713" y="826239"/>
                  <a:pt x="287706" y="722723"/>
                  <a:pt x="0" y="793650"/>
                </a:cubicBezTo>
                <a:cubicBezTo>
                  <a:pt x="-5004" y="638549"/>
                  <a:pt x="7245" y="505420"/>
                  <a:pt x="0" y="412698"/>
                </a:cubicBezTo>
                <a:cubicBezTo>
                  <a:pt x="-7245" y="319976"/>
                  <a:pt x="3152" y="202524"/>
                  <a:pt x="0" y="0"/>
                </a:cubicBezTo>
                <a:close/>
              </a:path>
              <a:path w="1184703" h="793650" stroke="0" extrusionOk="0">
                <a:moveTo>
                  <a:pt x="0" y="0"/>
                </a:moveTo>
                <a:cubicBezTo>
                  <a:pt x="246641" y="-33750"/>
                  <a:pt x="398697" y="6015"/>
                  <a:pt x="580504" y="0"/>
                </a:cubicBezTo>
                <a:cubicBezTo>
                  <a:pt x="762311" y="-6015"/>
                  <a:pt x="981245" y="52243"/>
                  <a:pt x="1184703" y="0"/>
                </a:cubicBezTo>
                <a:cubicBezTo>
                  <a:pt x="1186510" y="104187"/>
                  <a:pt x="1136883" y="320191"/>
                  <a:pt x="1184703" y="404762"/>
                </a:cubicBezTo>
                <a:cubicBezTo>
                  <a:pt x="1232523" y="489333"/>
                  <a:pt x="1141187" y="674236"/>
                  <a:pt x="1184703" y="793650"/>
                </a:cubicBezTo>
                <a:cubicBezTo>
                  <a:pt x="990612" y="860437"/>
                  <a:pt x="846133" y="762628"/>
                  <a:pt x="627893" y="793650"/>
                </a:cubicBezTo>
                <a:cubicBezTo>
                  <a:pt x="409653" y="824672"/>
                  <a:pt x="172293" y="740246"/>
                  <a:pt x="0" y="793650"/>
                </a:cubicBezTo>
                <a:cubicBezTo>
                  <a:pt x="-47509" y="610397"/>
                  <a:pt x="7827" y="464606"/>
                  <a:pt x="0" y="380952"/>
                </a:cubicBezTo>
                <a:cubicBezTo>
                  <a:pt x="-7827" y="297298"/>
                  <a:pt x="45295" y="167743"/>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408806303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book</a:t>
            </a:r>
            <a:endParaRPr sz="2500" b="1" dirty="0">
              <a:solidFill>
                <a:srgbClr val="002060"/>
              </a:solidFill>
              <a:latin typeface="Century Gothic" panose="020B0502020202020204" pitchFamily="34" charset="0"/>
              <a:ea typeface="Montserrat"/>
              <a:cs typeface="Montserrat"/>
              <a:sym typeface="Montserrat"/>
            </a:endParaRPr>
          </a:p>
        </p:txBody>
      </p:sp>
      <p:sp>
        <p:nvSpPr>
          <p:cNvPr id="7" name="Google Shape;703;p62">
            <a:extLst>
              <a:ext uri="{FF2B5EF4-FFF2-40B4-BE49-F238E27FC236}">
                <a16:creationId xmlns:a16="http://schemas.microsoft.com/office/drawing/2014/main" id="{0D8335A5-F09E-5890-B18C-3221BBA7501E}"/>
              </a:ext>
            </a:extLst>
          </p:cNvPr>
          <p:cNvSpPr/>
          <p:nvPr/>
        </p:nvSpPr>
        <p:spPr>
          <a:xfrm>
            <a:off x="7436668" y="2261794"/>
            <a:ext cx="1677005" cy="793650"/>
          </a:xfrm>
          <a:custGeom>
            <a:avLst/>
            <a:gdLst>
              <a:gd name="connsiteX0" fmla="*/ 0 w 1677005"/>
              <a:gd name="connsiteY0" fmla="*/ 0 h 793650"/>
              <a:gd name="connsiteX1" fmla="*/ 575772 w 1677005"/>
              <a:gd name="connsiteY1" fmla="*/ 0 h 793650"/>
              <a:gd name="connsiteX2" fmla="*/ 1118003 w 1677005"/>
              <a:gd name="connsiteY2" fmla="*/ 0 h 793650"/>
              <a:gd name="connsiteX3" fmla="*/ 1677005 w 1677005"/>
              <a:gd name="connsiteY3" fmla="*/ 0 h 793650"/>
              <a:gd name="connsiteX4" fmla="*/ 1677005 w 1677005"/>
              <a:gd name="connsiteY4" fmla="*/ 380952 h 793650"/>
              <a:gd name="connsiteX5" fmla="*/ 1677005 w 1677005"/>
              <a:gd name="connsiteY5" fmla="*/ 793650 h 793650"/>
              <a:gd name="connsiteX6" fmla="*/ 1084463 w 1677005"/>
              <a:gd name="connsiteY6" fmla="*/ 793650 h 793650"/>
              <a:gd name="connsiteX7" fmla="*/ 575772 w 1677005"/>
              <a:gd name="connsiteY7" fmla="*/ 793650 h 793650"/>
              <a:gd name="connsiteX8" fmla="*/ 0 w 1677005"/>
              <a:gd name="connsiteY8" fmla="*/ 793650 h 793650"/>
              <a:gd name="connsiteX9" fmla="*/ 0 w 1677005"/>
              <a:gd name="connsiteY9" fmla="*/ 396825 h 793650"/>
              <a:gd name="connsiteX10" fmla="*/ 0 w 1677005"/>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7005" h="793650" fill="none" extrusionOk="0">
                <a:moveTo>
                  <a:pt x="0" y="0"/>
                </a:moveTo>
                <a:cubicBezTo>
                  <a:pt x="175741" y="-41106"/>
                  <a:pt x="440688" y="68050"/>
                  <a:pt x="575772" y="0"/>
                </a:cubicBezTo>
                <a:cubicBezTo>
                  <a:pt x="710856" y="-68050"/>
                  <a:pt x="947444" y="50322"/>
                  <a:pt x="1118003" y="0"/>
                </a:cubicBezTo>
                <a:cubicBezTo>
                  <a:pt x="1288562" y="-50322"/>
                  <a:pt x="1418272" y="45534"/>
                  <a:pt x="1677005" y="0"/>
                </a:cubicBezTo>
                <a:cubicBezTo>
                  <a:pt x="1696545" y="164573"/>
                  <a:pt x="1639243" y="254579"/>
                  <a:pt x="1677005" y="380952"/>
                </a:cubicBezTo>
                <a:cubicBezTo>
                  <a:pt x="1714767" y="507325"/>
                  <a:pt x="1666580" y="654280"/>
                  <a:pt x="1677005" y="793650"/>
                </a:cubicBezTo>
                <a:cubicBezTo>
                  <a:pt x="1440266" y="859621"/>
                  <a:pt x="1288004" y="733459"/>
                  <a:pt x="1084463" y="793650"/>
                </a:cubicBezTo>
                <a:cubicBezTo>
                  <a:pt x="880922" y="853841"/>
                  <a:pt x="746943" y="741695"/>
                  <a:pt x="575772" y="793650"/>
                </a:cubicBezTo>
                <a:cubicBezTo>
                  <a:pt x="404601" y="845605"/>
                  <a:pt x="181824" y="733583"/>
                  <a:pt x="0" y="793650"/>
                </a:cubicBezTo>
                <a:cubicBezTo>
                  <a:pt x="-158" y="685495"/>
                  <a:pt x="21881" y="589833"/>
                  <a:pt x="0" y="396825"/>
                </a:cubicBezTo>
                <a:cubicBezTo>
                  <a:pt x="-21881" y="203818"/>
                  <a:pt x="7696" y="89522"/>
                  <a:pt x="0" y="0"/>
                </a:cubicBezTo>
                <a:close/>
              </a:path>
              <a:path w="1677005" h="793650" stroke="0" extrusionOk="0">
                <a:moveTo>
                  <a:pt x="0" y="0"/>
                </a:moveTo>
                <a:cubicBezTo>
                  <a:pt x="190584" y="-47973"/>
                  <a:pt x="274868" y="54013"/>
                  <a:pt x="542232" y="0"/>
                </a:cubicBezTo>
                <a:cubicBezTo>
                  <a:pt x="809596" y="-54013"/>
                  <a:pt x="875212" y="64304"/>
                  <a:pt x="1118003" y="0"/>
                </a:cubicBezTo>
                <a:cubicBezTo>
                  <a:pt x="1360794" y="-64304"/>
                  <a:pt x="1456518" y="25567"/>
                  <a:pt x="1677005" y="0"/>
                </a:cubicBezTo>
                <a:cubicBezTo>
                  <a:pt x="1687349" y="142727"/>
                  <a:pt x="1657667" y="219759"/>
                  <a:pt x="1677005" y="373016"/>
                </a:cubicBezTo>
                <a:cubicBezTo>
                  <a:pt x="1696343" y="526273"/>
                  <a:pt x="1634757" y="618654"/>
                  <a:pt x="1677005" y="793650"/>
                </a:cubicBezTo>
                <a:cubicBezTo>
                  <a:pt x="1538041" y="856412"/>
                  <a:pt x="1326187" y="770391"/>
                  <a:pt x="1084463" y="793650"/>
                </a:cubicBezTo>
                <a:cubicBezTo>
                  <a:pt x="842739" y="816909"/>
                  <a:pt x="649514" y="759139"/>
                  <a:pt x="525462" y="793650"/>
                </a:cubicBezTo>
                <a:cubicBezTo>
                  <a:pt x="401410" y="828161"/>
                  <a:pt x="116449" y="790956"/>
                  <a:pt x="0" y="793650"/>
                </a:cubicBezTo>
                <a:cubicBezTo>
                  <a:pt x="-34543" y="641800"/>
                  <a:pt x="21440" y="482454"/>
                  <a:pt x="0" y="388889"/>
                </a:cubicBezTo>
                <a:cubicBezTo>
                  <a:pt x="-21440" y="295324"/>
                  <a:pt x="42846" y="130705"/>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17741692">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sandwich</a:t>
            </a:r>
            <a:endParaRPr sz="2500" b="1" dirty="0">
              <a:solidFill>
                <a:srgbClr val="002060"/>
              </a:solidFill>
              <a:latin typeface="Century Gothic" panose="020B0502020202020204" pitchFamily="34" charset="0"/>
              <a:ea typeface="Montserrat"/>
              <a:cs typeface="Montserrat"/>
              <a:sym typeface="Montserrat"/>
            </a:endParaRPr>
          </a:p>
        </p:txBody>
      </p:sp>
      <p:sp>
        <p:nvSpPr>
          <p:cNvPr id="8" name="Google Shape;702;p62">
            <a:extLst>
              <a:ext uri="{FF2B5EF4-FFF2-40B4-BE49-F238E27FC236}">
                <a16:creationId xmlns:a16="http://schemas.microsoft.com/office/drawing/2014/main" id="{5EDC06B7-D109-5D98-B1DE-B59D099359A9}"/>
              </a:ext>
            </a:extLst>
          </p:cNvPr>
          <p:cNvSpPr/>
          <p:nvPr/>
        </p:nvSpPr>
        <p:spPr>
          <a:xfrm>
            <a:off x="6103759" y="2243878"/>
            <a:ext cx="1154059" cy="793650"/>
          </a:xfrm>
          <a:custGeom>
            <a:avLst/>
            <a:gdLst>
              <a:gd name="connsiteX0" fmla="*/ 0 w 1154059"/>
              <a:gd name="connsiteY0" fmla="*/ 0 h 793650"/>
              <a:gd name="connsiteX1" fmla="*/ 565489 w 1154059"/>
              <a:gd name="connsiteY1" fmla="*/ 0 h 793650"/>
              <a:gd name="connsiteX2" fmla="*/ 1154059 w 1154059"/>
              <a:gd name="connsiteY2" fmla="*/ 0 h 793650"/>
              <a:gd name="connsiteX3" fmla="*/ 1154059 w 1154059"/>
              <a:gd name="connsiteY3" fmla="*/ 388889 h 793650"/>
              <a:gd name="connsiteX4" fmla="*/ 1154059 w 1154059"/>
              <a:gd name="connsiteY4" fmla="*/ 793650 h 793650"/>
              <a:gd name="connsiteX5" fmla="*/ 611651 w 1154059"/>
              <a:gd name="connsiteY5" fmla="*/ 793650 h 793650"/>
              <a:gd name="connsiteX6" fmla="*/ 0 w 1154059"/>
              <a:gd name="connsiteY6" fmla="*/ 793650 h 793650"/>
              <a:gd name="connsiteX7" fmla="*/ 0 w 1154059"/>
              <a:gd name="connsiteY7" fmla="*/ 412698 h 793650"/>
              <a:gd name="connsiteX8" fmla="*/ 0 w 1154059"/>
              <a:gd name="connsiteY8"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4059" h="793650" fill="none" extrusionOk="0">
                <a:moveTo>
                  <a:pt x="0" y="0"/>
                </a:moveTo>
                <a:cubicBezTo>
                  <a:pt x="132925" y="-25736"/>
                  <a:pt x="428412" y="65627"/>
                  <a:pt x="565489" y="0"/>
                </a:cubicBezTo>
                <a:cubicBezTo>
                  <a:pt x="702566" y="-65627"/>
                  <a:pt x="942729" y="53174"/>
                  <a:pt x="1154059" y="0"/>
                </a:cubicBezTo>
                <a:cubicBezTo>
                  <a:pt x="1194993" y="132393"/>
                  <a:pt x="1136655" y="230922"/>
                  <a:pt x="1154059" y="388889"/>
                </a:cubicBezTo>
                <a:cubicBezTo>
                  <a:pt x="1171463" y="546856"/>
                  <a:pt x="1112078" y="597046"/>
                  <a:pt x="1154059" y="793650"/>
                </a:cubicBezTo>
                <a:cubicBezTo>
                  <a:pt x="934552" y="826440"/>
                  <a:pt x="804062" y="739980"/>
                  <a:pt x="611651" y="793650"/>
                </a:cubicBezTo>
                <a:cubicBezTo>
                  <a:pt x="419240" y="847320"/>
                  <a:pt x="192603" y="775705"/>
                  <a:pt x="0" y="793650"/>
                </a:cubicBezTo>
                <a:cubicBezTo>
                  <a:pt x="-30617" y="678192"/>
                  <a:pt x="24672" y="529961"/>
                  <a:pt x="0" y="412698"/>
                </a:cubicBezTo>
                <a:cubicBezTo>
                  <a:pt x="-24672" y="295435"/>
                  <a:pt x="20128" y="108452"/>
                  <a:pt x="0" y="0"/>
                </a:cubicBezTo>
                <a:close/>
              </a:path>
              <a:path w="1154059" h="793650" stroke="0" extrusionOk="0">
                <a:moveTo>
                  <a:pt x="0" y="0"/>
                </a:moveTo>
                <a:cubicBezTo>
                  <a:pt x="217005" y="-36885"/>
                  <a:pt x="458140" y="23774"/>
                  <a:pt x="588570" y="0"/>
                </a:cubicBezTo>
                <a:cubicBezTo>
                  <a:pt x="719000" y="-23774"/>
                  <a:pt x="871490" y="42213"/>
                  <a:pt x="1154059" y="0"/>
                </a:cubicBezTo>
                <a:cubicBezTo>
                  <a:pt x="1157168" y="172429"/>
                  <a:pt x="1120355" y="206878"/>
                  <a:pt x="1154059" y="412698"/>
                </a:cubicBezTo>
                <a:cubicBezTo>
                  <a:pt x="1187763" y="618518"/>
                  <a:pt x="1140705" y="625803"/>
                  <a:pt x="1154059" y="793650"/>
                </a:cubicBezTo>
                <a:cubicBezTo>
                  <a:pt x="991761" y="846470"/>
                  <a:pt x="855134" y="747632"/>
                  <a:pt x="600111" y="793650"/>
                </a:cubicBezTo>
                <a:cubicBezTo>
                  <a:pt x="345088" y="839668"/>
                  <a:pt x="120792" y="744937"/>
                  <a:pt x="0" y="793650"/>
                </a:cubicBezTo>
                <a:cubicBezTo>
                  <a:pt x="-36365" y="609742"/>
                  <a:pt x="10082" y="597829"/>
                  <a:pt x="0" y="420635"/>
                </a:cubicBezTo>
                <a:cubicBezTo>
                  <a:pt x="-10082" y="243442"/>
                  <a:pt x="43053" y="160402"/>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711085155">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word</a:t>
            </a:r>
            <a:endParaRPr sz="2500" b="1" dirty="0">
              <a:solidFill>
                <a:srgbClr val="002060"/>
              </a:solidFill>
              <a:latin typeface="Century Gothic" panose="020B0502020202020204" pitchFamily="34" charset="0"/>
              <a:ea typeface="Montserrat"/>
              <a:cs typeface="Montserrat"/>
              <a:sym typeface="Montserrat"/>
            </a:endParaRPr>
          </a:p>
        </p:txBody>
      </p:sp>
      <p:sp>
        <p:nvSpPr>
          <p:cNvPr id="9" name="Google Shape;703;p62">
            <a:extLst>
              <a:ext uri="{FF2B5EF4-FFF2-40B4-BE49-F238E27FC236}">
                <a16:creationId xmlns:a16="http://schemas.microsoft.com/office/drawing/2014/main" id="{E1D928B0-18E4-711A-B5B2-114E2FA4CBE4}"/>
              </a:ext>
            </a:extLst>
          </p:cNvPr>
          <p:cNvSpPr/>
          <p:nvPr/>
        </p:nvSpPr>
        <p:spPr>
          <a:xfrm>
            <a:off x="9201371" y="2268084"/>
            <a:ext cx="1801713" cy="793650"/>
          </a:xfrm>
          <a:custGeom>
            <a:avLst/>
            <a:gdLst>
              <a:gd name="connsiteX0" fmla="*/ 0 w 1801713"/>
              <a:gd name="connsiteY0" fmla="*/ 0 h 793650"/>
              <a:gd name="connsiteX1" fmla="*/ 486463 w 1801713"/>
              <a:gd name="connsiteY1" fmla="*/ 0 h 793650"/>
              <a:gd name="connsiteX2" fmla="*/ 918874 w 1801713"/>
              <a:gd name="connsiteY2" fmla="*/ 0 h 793650"/>
              <a:gd name="connsiteX3" fmla="*/ 1351285 w 1801713"/>
              <a:gd name="connsiteY3" fmla="*/ 0 h 793650"/>
              <a:gd name="connsiteX4" fmla="*/ 1801713 w 1801713"/>
              <a:gd name="connsiteY4" fmla="*/ 0 h 793650"/>
              <a:gd name="connsiteX5" fmla="*/ 1801713 w 1801713"/>
              <a:gd name="connsiteY5" fmla="*/ 396825 h 793650"/>
              <a:gd name="connsiteX6" fmla="*/ 1801713 w 1801713"/>
              <a:gd name="connsiteY6" fmla="*/ 793650 h 793650"/>
              <a:gd name="connsiteX7" fmla="*/ 1405336 w 1801713"/>
              <a:gd name="connsiteY7" fmla="*/ 793650 h 793650"/>
              <a:gd name="connsiteX8" fmla="*/ 972925 w 1801713"/>
              <a:gd name="connsiteY8" fmla="*/ 793650 h 793650"/>
              <a:gd name="connsiteX9" fmla="*/ 486463 w 1801713"/>
              <a:gd name="connsiteY9" fmla="*/ 793650 h 793650"/>
              <a:gd name="connsiteX10" fmla="*/ 0 w 1801713"/>
              <a:gd name="connsiteY10" fmla="*/ 793650 h 793650"/>
              <a:gd name="connsiteX11" fmla="*/ 0 w 1801713"/>
              <a:gd name="connsiteY11" fmla="*/ 388889 h 793650"/>
              <a:gd name="connsiteX12" fmla="*/ 0 w 1801713"/>
              <a:gd name="connsiteY12"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01713" h="793650" fill="none" extrusionOk="0">
                <a:moveTo>
                  <a:pt x="0" y="0"/>
                </a:moveTo>
                <a:cubicBezTo>
                  <a:pt x="218791" y="-1706"/>
                  <a:pt x="252118" y="10171"/>
                  <a:pt x="486463" y="0"/>
                </a:cubicBezTo>
                <a:cubicBezTo>
                  <a:pt x="720808" y="-10171"/>
                  <a:pt x="780372" y="33888"/>
                  <a:pt x="918874" y="0"/>
                </a:cubicBezTo>
                <a:cubicBezTo>
                  <a:pt x="1057376" y="-33888"/>
                  <a:pt x="1145721" y="27222"/>
                  <a:pt x="1351285" y="0"/>
                </a:cubicBezTo>
                <a:cubicBezTo>
                  <a:pt x="1556849" y="-27222"/>
                  <a:pt x="1577255" y="14365"/>
                  <a:pt x="1801713" y="0"/>
                </a:cubicBezTo>
                <a:cubicBezTo>
                  <a:pt x="1836636" y="84232"/>
                  <a:pt x="1783773" y="215515"/>
                  <a:pt x="1801713" y="396825"/>
                </a:cubicBezTo>
                <a:cubicBezTo>
                  <a:pt x="1819653" y="578136"/>
                  <a:pt x="1754246" y="611940"/>
                  <a:pt x="1801713" y="793650"/>
                </a:cubicBezTo>
                <a:cubicBezTo>
                  <a:pt x="1676937" y="805970"/>
                  <a:pt x="1501258" y="791341"/>
                  <a:pt x="1405336" y="793650"/>
                </a:cubicBezTo>
                <a:cubicBezTo>
                  <a:pt x="1309414" y="795959"/>
                  <a:pt x="1142161" y="752167"/>
                  <a:pt x="972925" y="793650"/>
                </a:cubicBezTo>
                <a:cubicBezTo>
                  <a:pt x="803689" y="835133"/>
                  <a:pt x="587643" y="790057"/>
                  <a:pt x="486463" y="793650"/>
                </a:cubicBezTo>
                <a:cubicBezTo>
                  <a:pt x="385283" y="797243"/>
                  <a:pt x="215475" y="791620"/>
                  <a:pt x="0" y="793650"/>
                </a:cubicBezTo>
                <a:cubicBezTo>
                  <a:pt x="-37259" y="656249"/>
                  <a:pt x="48459" y="554944"/>
                  <a:pt x="0" y="388889"/>
                </a:cubicBezTo>
                <a:cubicBezTo>
                  <a:pt x="-48459" y="222834"/>
                  <a:pt x="35228" y="150505"/>
                  <a:pt x="0" y="0"/>
                </a:cubicBezTo>
                <a:close/>
              </a:path>
              <a:path w="1801713" h="793650" stroke="0" extrusionOk="0">
                <a:moveTo>
                  <a:pt x="0" y="0"/>
                </a:moveTo>
                <a:cubicBezTo>
                  <a:pt x="169418" y="-46654"/>
                  <a:pt x="300789" y="7732"/>
                  <a:pt x="450428" y="0"/>
                </a:cubicBezTo>
                <a:cubicBezTo>
                  <a:pt x="600067" y="-7732"/>
                  <a:pt x="788272" y="12200"/>
                  <a:pt x="882839" y="0"/>
                </a:cubicBezTo>
                <a:cubicBezTo>
                  <a:pt x="977406" y="-12200"/>
                  <a:pt x="1125346" y="7619"/>
                  <a:pt x="1279216" y="0"/>
                </a:cubicBezTo>
                <a:cubicBezTo>
                  <a:pt x="1433086" y="-7619"/>
                  <a:pt x="1560004" y="10087"/>
                  <a:pt x="1801713" y="0"/>
                </a:cubicBezTo>
                <a:cubicBezTo>
                  <a:pt x="1822132" y="113328"/>
                  <a:pt x="1765284" y="199645"/>
                  <a:pt x="1801713" y="388889"/>
                </a:cubicBezTo>
                <a:cubicBezTo>
                  <a:pt x="1838142" y="578133"/>
                  <a:pt x="1798465" y="658835"/>
                  <a:pt x="1801713" y="793650"/>
                </a:cubicBezTo>
                <a:cubicBezTo>
                  <a:pt x="1701967" y="834260"/>
                  <a:pt x="1518955" y="764257"/>
                  <a:pt x="1351285" y="793650"/>
                </a:cubicBezTo>
                <a:cubicBezTo>
                  <a:pt x="1183615" y="823043"/>
                  <a:pt x="1135102" y="765377"/>
                  <a:pt x="936891" y="793650"/>
                </a:cubicBezTo>
                <a:cubicBezTo>
                  <a:pt x="738680" y="821923"/>
                  <a:pt x="620713" y="786981"/>
                  <a:pt x="486463" y="793650"/>
                </a:cubicBezTo>
                <a:cubicBezTo>
                  <a:pt x="352213" y="800319"/>
                  <a:pt x="131906" y="784961"/>
                  <a:pt x="0" y="793650"/>
                </a:cubicBezTo>
                <a:cubicBezTo>
                  <a:pt x="-2916" y="689636"/>
                  <a:pt x="42643" y="499565"/>
                  <a:pt x="0" y="404762"/>
                </a:cubicBezTo>
                <a:cubicBezTo>
                  <a:pt x="-42643" y="309959"/>
                  <a:pt x="16620" y="185600"/>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42772039">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message</a:t>
            </a:r>
            <a:endParaRPr sz="2500" b="1" dirty="0">
              <a:solidFill>
                <a:srgbClr val="002060"/>
              </a:solidFill>
              <a:latin typeface="Century Gothic" panose="020B0502020202020204" pitchFamily="34" charset="0"/>
              <a:ea typeface="Montserrat"/>
              <a:cs typeface="Montserrat"/>
              <a:sym typeface="Montserrat"/>
            </a:endParaRPr>
          </a:p>
        </p:txBody>
      </p:sp>
      <p:sp>
        <p:nvSpPr>
          <p:cNvPr id="10" name="TextBox 9">
            <a:extLst>
              <a:ext uri="{FF2B5EF4-FFF2-40B4-BE49-F238E27FC236}">
                <a16:creationId xmlns:a16="http://schemas.microsoft.com/office/drawing/2014/main" id="{5DC43108-D179-F1B4-79E8-2A6EB38AA98C}"/>
              </a:ext>
            </a:extLst>
          </p:cNvPr>
          <p:cNvSpPr txBox="1"/>
          <p:nvPr/>
        </p:nvSpPr>
        <p:spPr>
          <a:xfrm>
            <a:off x="7676496" y="275947"/>
            <a:ext cx="3399039" cy="369332"/>
          </a:xfrm>
          <a:prstGeom prst="rect">
            <a:avLst/>
          </a:prstGeom>
          <a:solidFill>
            <a:schemeClr val="accent6">
              <a:lumMod val="40000"/>
              <a:lumOff val="60000"/>
            </a:schemeClr>
          </a:solidFill>
        </p:spPr>
        <p:txBody>
          <a:bodyPr wrap="square">
            <a:spAutoFit/>
          </a:bodyPr>
          <a:lstStyle/>
          <a:p>
            <a:r>
              <a:rPr lang="en-GB">
                <a:solidFill>
                  <a:srgbClr val="002060"/>
                </a:solidFill>
                <a:latin typeface="Century Gothic" panose="020B0502020202020204" pitchFamily="34" charset="0"/>
              </a:rPr>
              <a:t>(la) </a:t>
            </a:r>
            <a:r>
              <a:rPr lang="en-GB" b="1">
                <a:solidFill>
                  <a:srgbClr val="002060"/>
                </a:solidFill>
                <a:latin typeface="Century Gothic" panose="020B0502020202020204" pitchFamily="34" charset="0"/>
              </a:rPr>
              <a:t>frase </a:t>
            </a:r>
            <a:r>
              <a:rPr lang="en-GB">
                <a:solidFill>
                  <a:srgbClr val="002060"/>
                </a:solidFill>
                <a:latin typeface="Century Gothic" panose="020B0502020202020204" pitchFamily="34" charset="0"/>
              </a:rPr>
              <a:t>= phrase, sentence</a:t>
            </a:r>
            <a:endParaRPr lang="en-GB" dirty="0"/>
          </a:p>
        </p:txBody>
      </p:sp>
      <p:sp>
        <p:nvSpPr>
          <p:cNvPr id="11" name="Speech Bubble: Rectangle with Corners Rounded 10">
            <a:hlinkClick r:id="" action="ppaction://noaction">
              <a:snd r:embed="rId9" name="10_1.wav"/>
            </a:hlinkClick>
            <a:extLst>
              <a:ext uri="{FF2B5EF4-FFF2-40B4-BE49-F238E27FC236}">
                <a16:creationId xmlns:a16="http://schemas.microsoft.com/office/drawing/2014/main" id="{8B77F236-3A34-0B26-7ECD-43A4691D8B24}"/>
              </a:ext>
            </a:extLst>
          </p:cNvPr>
          <p:cNvSpPr/>
          <p:nvPr/>
        </p:nvSpPr>
        <p:spPr>
          <a:xfrm>
            <a:off x="1065770" y="275947"/>
            <a:ext cx="5060846" cy="588031"/>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sz="2400" b="1" dirty="0">
                <a:solidFill>
                  <a:schemeClr val="bg1"/>
                </a:solidFill>
                <a:latin typeface="Century Gothic"/>
                <a:ea typeface="Century Gothic"/>
                <a:cs typeface="Century Gothic"/>
                <a:sym typeface="Century Gothic"/>
              </a:rPr>
              <a:t>Lee la </a:t>
            </a:r>
            <a:r>
              <a:rPr lang="en-GB" sz="2400" b="1" dirty="0" err="1">
                <a:solidFill>
                  <a:schemeClr val="bg1"/>
                </a:solidFill>
                <a:latin typeface="Century Gothic"/>
                <a:ea typeface="Century Gothic"/>
                <a:cs typeface="Century Gothic"/>
                <a:sym typeface="Century Gothic"/>
              </a:rPr>
              <a:t>frase</a:t>
            </a:r>
            <a:r>
              <a:rPr lang="en-GB" sz="2400" b="1" dirty="0">
                <a:solidFill>
                  <a:schemeClr val="bg1"/>
                </a:solidFill>
                <a:latin typeface="Century Gothic"/>
                <a:ea typeface="Century Gothic"/>
                <a:cs typeface="Century Gothic"/>
                <a:sym typeface="Century Gothic"/>
              </a:rPr>
              <a:t>. ¿Qué es en inglés?</a:t>
            </a:r>
            <a:endParaRPr lang="en-GB" sz="2400" dirty="0">
              <a:solidFill>
                <a:schemeClr val="bg1"/>
              </a:solidFill>
            </a:endParaRPr>
          </a:p>
        </p:txBody>
      </p:sp>
    </p:spTree>
    <p:extLst>
      <p:ext uri="{BB962C8B-B14F-4D97-AF65-F5344CB8AC3E}">
        <p14:creationId xmlns:p14="http://schemas.microsoft.com/office/powerpoint/2010/main" val="3707810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1500"/>
                                        <p:tgtEl>
                                          <p:spTgt spid="61"/>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500"/>
                                        <p:tgtEl>
                                          <p:spTgt spid="62"/>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fade">
                                      <p:cBhvr>
                                        <p:cTn id="15" dur="1500"/>
                                        <p:tgtEl>
                                          <p:spTgt spid="58"/>
                                        </p:tgtEl>
                                      </p:cBhvr>
                                    </p:animEffect>
                                  </p:childTnLst>
                                </p:cTn>
                              </p:par>
                            </p:childTnLst>
                          </p:cTn>
                        </p:par>
                        <p:par>
                          <p:cTn id="16" fill="hold">
                            <p:stCondLst>
                              <p:cond delay="4500"/>
                            </p:stCondLst>
                            <p:childTnLst>
                              <p:par>
                                <p:cTn id="17" presetID="10" presetClass="entr" presetSubtype="0"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fade">
                                      <p:cBhvr>
                                        <p:cTn id="19" dur="1500"/>
                                        <p:tgtEl>
                                          <p:spTgt spid="59"/>
                                        </p:tgtEl>
                                      </p:cBhvr>
                                    </p:animEffect>
                                  </p:childTnLst>
                                </p:cTn>
                              </p:par>
                            </p:childTnLst>
                          </p:cTn>
                        </p:par>
                        <p:par>
                          <p:cTn id="20" fill="hold">
                            <p:stCondLst>
                              <p:cond delay="6000"/>
                            </p:stCondLst>
                            <p:childTnLst>
                              <p:par>
                                <p:cTn id="21" presetID="10" presetClass="entr" presetSubtype="0" fill="hold" nodeType="afterEffect">
                                  <p:stCondLst>
                                    <p:cond delay="0"/>
                                  </p:stCondLst>
                                  <p:childTnLst>
                                    <p:set>
                                      <p:cBhvr>
                                        <p:cTn id="22" dur="1" fill="hold">
                                          <p:stCondLst>
                                            <p:cond delay="0"/>
                                          </p:stCondLst>
                                        </p:cTn>
                                        <p:tgtEl>
                                          <p:spTgt spid="60"/>
                                        </p:tgtEl>
                                        <p:attrNameLst>
                                          <p:attrName>style.visibility</p:attrName>
                                        </p:attrNameLst>
                                      </p:cBhvr>
                                      <p:to>
                                        <p:strVal val="visible"/>
                                      </p:to>
                                    </p:set>
                                    <p:animEffect transition="in" filter="fade">
                                      <p:cBhvr>
                                        <p:cTn id="23" dur="1500"/>
                                        <p:tgtEl>
                                          <p:spTgt spid="60"/>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44"/>
                                        </p:tgtEl>
                                        <p:attrNameLst>
                                          <p:attrName>fillcolor</p:attrName>
                                        </p:attrNameLst>
                                      </p:cBhvr>
                                      <p:to>
                                        <a:srgbClr val="92D050"/>
                                      </p:to>
                                    </p:animClr>
                                    <p:set>
                                      <p:cBhvr>
                                        <p:cTn id="28" dur="2000" fill="hold"/>
                                        <p:tgtEl>
                                          <p:spTgt spid="44"/>
                                        </p:tgtEl>
                                        <p:attrNameLst>
                                          <p:attrName>fill.type</p:attrName>
                                        </p:attrNameLst>
                                      </p:cBhvr>
                                      <p:to>
                                        <p:strVal val="solid"/>
                                      </p:to>
                                    </p:set>
                                    <p:set>
                                      <p:cBhvr>
                                        <p:cTn id="29" dur="2000" fill="hold"/>
                                        <p:tgtEl>
                                          <p:spTgt spid="44"/>
                                        </p:tgtEl>
                                        <p:attrNameLst>
                                          <p:attrName>fill.on</p:attrName>
                                        </p:attrNameLst>
                                      </p:cBhvr>
                                      <p:to>
                                        <p:strVal val="true"/>
                                      </p:to>
                                    </p:set>
                                  </p:childTnLst>
                                </p:cTn>
                              </p:par>
                            </p:childTnLst>
                          </p:cTn>
                        </p:par>
                      </p:childTnLst>
                    </p:cTn>
                  </p:par>
                  <p:par>
                    <p:cTn id="30" fill="hold">
                      <p:stCondLst>
                        <p:cond delay="indefinite"/>
                      </p:stCondLst>
                      <p:childTnLst>
                        <p:par>
                          <p:cTn id="31" fill="hold">
                            <p:stCondLst>
                              <p:cond delay="0"/>
                            </p:stCondLst>
                            <p:childTnLst>
                              <p:par>
                                <p:cTn id="32" presetID="1" presetClass="emph" presetSubtype="2" fill="hold" nodeType="clickEffect">
                                  <p:stCondLst>
                                    <p:cond delay="0"/>
                                  </p:stCondLst>
                                  <p:childTnLst>
                                    <p:animClr clrSpc="rgb" dir="cw">
                                      <p:cBhvr>
                                        <p:cTn id="33" dur="2000" fill="hold"/>
                                        <p:tgtEl>
                                          <p:spTgt spid="53"/>
                                        </p:tgtEl>
                                        <p:attrNameLst>
                                          <p:attrName>fillcolor</p:attrName>
                                        </p:attrNameLst>
                                      </p:cBhvr>
                                      <p:to>
                                        <a:srgbClr val="92D050"/>
                                      </p:to>
                                    </p:animClr>
                                    <p:set>
                                      <p:cBhvr>
                                        <p:cTn id="34" dur="2000" fill="hold"/>
                                        <p:tgtEl>
                                          <p:spTgt spid="53"/>
                                        </p:tgtEl>
                                        <p:attrNameLst>
                                          <p:attrName>fill.type</p:attrName>
                                        </p:attrNameLst>
                                      </p:cBhvr>
                                      <p:to>
                                        <p:strVal val="solid"/>
                                      </p:to>
                                    </p:set>
                                    <p:set>
                                      <p:cBhvr>
                                        <p:cTn id="35" dur="2000" fill="hold"/>
                                        <p:tgtEl>
                                          <p:spTgt spid="53"/>
                                        </p:tgtEl>
                                        <p:attrNameLst>
                                          <p:attrName>fill.on</p:attrName>
                                        </p:attrNameLst>
                                      </p:cBhvr>
                                      <p:to>
                                        <p:strVal val="true"/>
                                      </p:to>
                                    </p:set>
                                  </p:childTnLst>
                                </p:cTn>
                              </p:par>
                            </p:childTnLst>
                          </p:cTn>
                        </p:par>
                      </p:childTnLst>
                    </p:cTn>
                  </p:par>
                  <p:par>
                    <p:cTn id="36" fill="hold">
                      <p:stCondLst>
                        <p:cond delay="indefinite"/>
                      </p:stCondLst>
                      <p:childTnLst>
                        <p:par>
                          <p:cTn id="37" fill="hold">
                            <p:stCondLst>
                              <p:cond delay="0"/>
                            </p:stCondLst>
                            <p:childTnLst>
                              <p:par>
                                <p:cTn id="38" presetID="1" presetClass="emph" presetSubtype="2" fill="hold" nodeType="clickEffect">
                                  <p:stCondLst>
                                    <p:cond delay="0"/>
                                  </p:stCondLst>
                                  <p:childTnLst>
                                    <p:animClr clrSpc="rgb" dir="cw">
                                      <p:cBhvr>
                                        <p:cTn id="39" dur="2000" fill="hold"/>
                                        <p:tgtEl>
                                          <p:spTgt spid="50"/>
                                        </p:tgtEl>
                                        <p:attrNameLst>
                                          <p:attrName>fillcolor</p:attrName>
                                        </p:attrNameLst>
                                      </p:cBhvr>
                                      <p:to>
                                        <a:srgbClr val="92D050"/>
                                      </p:to>
                                    </p:animClr>
                                    <p:set>
                                      <p:cBhvr>
                                        <p:cTn id="40" dur="2000" fill="hold"/>
                                        <p:tgtEl>
                                          <p:spTgt spid="50"/>
                                        </p:tgtEl>
                                        <p:attrNameLst>
                                          <p:attrName>fill.type</p:attrName>
                                        </p:attrNameLst>
                                      </p:cBhvr>
                                      <p:to>
                                        <p:strVal val="solid"/>
                                      </p:to>
                                    </p:set>
                                    <p:set>
                                      <p:cBhvr>
                                        <p:cTn id="41" dur="2000" fill="hold"/>
                                        <p:tgtEl>
                                          <p:spTgt spid="50"/>
                                        </p:tgtEl>
                                        <p:attrNameLst>
                                          <p:attrName>fill.on</p:attrName>
                                        </p:attrNameLst>
                                      </p:cBhvr>
                                      <p:to>
                                        <p:strVal val="true"/>
                                      </p:to>
                                    </p:set>
                                  </p:childTnLst>
                                </p:cTn>
                              </p:par>
                            </p:childTnLst>
                          </p:cTn>
                        </p:par>
                      </p:childTnLst>
                    </p:cTn>
                  </p:par>
                  <p:par>
                    <p:cTn id="42" fill="hold">
                      <p:stCondLst>
                        <p:cond delay="indefinite"/>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48"/>
                                        </p:tgtEl>
                                        <p:attrNameLst>
                                          <p:attrName>fillcolor</p:attrName>
                                        </p:attrNameLst>
                                      </p:cBhvr>
                                      <p:to>
                                        <a:srgbClr val="92D050"/>
                                      </p:to>
                                    </p:animClr>
                                    <p:set>
                                      <p:cBhvr>
                                        <p:cTn id="46" dur="2000" fill="hold"/>
                                        <p:tgtEl>
                                          <p:spTgt spid="48"/>
                                        </p:tgtEl>
                                        <p:attrNameLst>
                                          <p:attrName>fill.type</p:attrName>
                                        </p:attrNameLst>
                                      </p:cBhvr>
                                      <p:to>
                                        <p:strVal val="solid"/>
                                      </p:to>
                                    </p:set>
                                    <p:set>
                                      <p:cBhvr>
                                        <p:cTn id="47" dur="2000" fill="hold"/>
                                        <p:tgtEl>
                                          <p:spTgt spid="48"/>
                                        </p:tgtEl>
                                        <p:attrNameLst>
                                          <p:attrName>fill.on</p:attrName>
                                        </p:attrNameLst>
                                      </p:cBhvr>
                                      <p:to>
                                        <p:strVal val="true"/>
                                      </p:to>
                                    </p:set>
                                  </p:childTnLst>
                                </p:cTn>
                              </p:par>
                            </p:childTnLst>
                          </p:cTn>
                        </p:par>
                      </p:childTnLst>
                    </p:cTn>
                  </p:par>
                  <p:par>
                    <p:cTn id="48" fill="hold">
                      <p:stCondLst>
                        <p:cond delay="indefinite"/>
                      </p:stCondLst>
                      <p:childTnLst>
                        <p:par>
                          <p:cTn id="49" fill="hold">
                            <p:stCondLst>
                              <p:cond delay="0"/>
                            </p:stCondLst>
                            <p:childTnLst>
                              <p:par>
                                <p:cTn id="50" presetID="1" presetClass="emph" presetSubtype="2" fill="hold" nodeType="clickEffect">
                                  <p:stCondLst>
                                    <p:cond delay="0"/>
                                  </p:stCondLst>
                                  <p:childTnLst>
                                    <p:animClr clrSpc="rgb" dir="cw">
                                      <p:cBhvr>
                                        <p:cTn id="51" dur="2000" fill="hold"/>
                                        <p:tgtEl>
                                          <p:spTgt spid="8"/>
                                        </p:tgtEl>
                                        <p:attrNameLst>
                                          <p:attrName>fillcolor</p:attrName>
                                        </p:attrNameLst>
                                      </p:cBhvr>
                                      <p:to>
                                        <a:srgbClr val="92D050"/>
                                      </p:to>
                                    </p:animClr>
                                    <p:set>
                                      <p:cBhvr>
                                        <p:cTn id="52" dur="2000" fill="hold"/>
                                        <p:tgtEl>
                                          <p:spTgt spid="8"/>
                                        </p:tgtEl>
                                        <p:attrNameLst>
                                          <p:attrName>fill.type</p:attrName>
                                        </p:attrNameLst>
                                      </p:cBhvr>
                                      <p:to>
                                        <p:strVal val="solid"/>
                                      </p:to>
                                    </p:set>
                                    <p:set>
                                      <p:cBhvr>
                                        <p:cTn id="53" dur="2000" fill="hold"/>
                                        <p:tgtEl>
                                          <p:spTgt spid="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Google Shape;282;p13" descr="Reading, Book, Symbol, Icon, Reader, Man">
            <a:extLst>
              <a:ext uri="{FF2B5EF4-FFF2-40B4-BE49-F238E27FC236}">
                <a16:creationId xmlns:a16="http://schemas.microsoft.com/office/drawing/2014/main" id="{9D3FA510-3D24-43B3-BFC7-AD10FA5BF5A9}"/>
              </a:ext>
            </a:extLst>
          </p:cNvPr>
          <p:cNvPicPr preferRelativeResize="0"/>
          <p:nvPr/>
        </p:nvPicPr>
        <p:blipFill rotWithShape="1">
          <a:blip r:embed="rId3">
            <a:alphaModFix/>
            <a:duotone>
              <a:schemeClr val="accent6">
                <a:shade val="45000"/>
                <a:satMod val="135000"/>
              </a:schemeClr>
              <a:prstClr val="white"/>
            </a:duotone>
            <a:extLst>
              <a:ext uri="{BEBA8EAE-BF5A-486C-A8C5-ECC9F3942E4B}">
                <a14:imgProps xmlns:a14="http://schemas.microsoft.com/office/drawing/2010/main">
                  <a14:imgLayer r:embed="rId4">
                    <a14:imgEffect>
                      <a14:artisticPaintStrokes/>
                    </a14:imgEffect>
                  </a14:imgLayer>
                </a14:imgProps>
              </a:ext>
            </a:extLst>
          </a:blip>
          <a:srcRect/>
          <a:stretch/>
        </p:blipFill>
        <p:spPr>
          <a:xfrm>
            <a:off x="11144837" y="183549"/>
            <a:ext cx="782801" cy="782801"/>
          </a:xfrm>
          <a:prstGeom prst="roundRect">
            <a:avLst/>
          </a:prstGeom>
          <a:solidFill>
            <a:srgbClr val="92D050"/>
          </a:solidFill>
          <a:ln>
            <a:noFill/>
          </a:ln>
        </p:spPr>
      </p:pic>
      <p:sp>
        <p:nvSpPr>
          <p:cNvPr id="32" name="Title 1">
            <a:extLst>
              <a:ext uri="{FF2B5EF4-FFF2-40B4-BE49-F238E27FC236}">
                <a16:creationId xmlns:a16="http://schemas.microsoft.com/office/drawing/2014/main" id="{D50938AC-BAE2-467A-BD8F-518636C38A01}"/>
              </a:ext>
            </a:extLst>
          </p:cNvPr>
          <p:cNvSpPr txBox="1">
            <a:spLocks/>
          </p:cNvSpPr>
          <p:nvPr/>
        </p:nvSpPr>
        <p:spPr>
          <a:xfrm>
            <a:off x="11205210" y="1068417"/>
            <a:ext cx="657080" cy="400110"/>
          </a:xfrm>
          <a:prstGeom prst="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2000" b="1" dirty="0">
              <a:solidFill>
                <a:schemeClr val="bg1"/>
              </a:solidFill>
              <a:latin typeface="Century Gothic" panose="020B0502020202020204" pitchFamily="34" charset="0"/>
            </a:endParaRPr>
          </a:p>
        </p:txBody>
      </p:sp>
      <p:pic>
        <p:nvPicPr>
          <p:cNvPr id="34" name="Picture 33">
            <a:extLst>
              <a:ext uri="{FF2B5EF4-FFF2-40B4-BE49-F238E27FC236}">
                <a16:creationId xmlns:a16="http://schemas.microsoft.com/office/drawing/2014/main" id="{BA9CA542-7E13-4EDA-A403-E6F0126F53E4}"/>
              </a:ext>
            </a:extLst>
          </p:cNvPr>
          <p:cNvPicPr>
            <a:picLocks noChangeAspect="1"/>
          </p:cNvPicPr>
          <p:nvPr/>
        </p:nvPicPr>
        <p:blipFill>
          <a:blip r:embed="rId5"/>
          <a:stretch>
            <a:fillRect/>
          </a:stretch>
        </p:blipFill>
        <p:spPr>
          <a:xfrm>
            <a:off x="-342983" y="1852967"/>
            <a:ext cx="6066046" cy="4773582"/>
          </a:xfrm>
          <a:prstGeom prst="rect">
            <a:avLst/>
          </a:prstGeom>
        </p:spPr>
      </p:pic>
      <p:sp>
        <p:nvSpPr>
          <p:cNvPr id="35" name="Google Shape;696;p62">
            <a:extLst>
              <a:ext uri="{FF2B5EF4-FFF2-40B4-BE49-F238E27FC236}">
                <a16:creationId xmlns:a16="http://schemas.microsoft.com/office/drawing/2014/main" id="{461936FB-6CA9-420F-8E09-98B72B1BE497}"/>
              </a:ext>
            </a:extLst>
          </p:cNvPr>
          <p:cNvSpPr/>
          <p:nvPr/>
        </p:nvSpPr>
        <p:spPr>
          <a:xfrm>
            <a:off x="3549916" y="2249793"/>
            <a:ext cx="1116761" cy="4417961"/>
          </a:xfrm>
          <a:custGeom>
            <a:avLst/>
            <a:gdLst>
              <a:gd name="connsiteX0" fmla="*/ 0 w 1116761"/>
              <a:gd name="connsiteY0" fmla="*/ 558381 h 4417961"/>
              <a:gd name="connsiteX1" fmla="*/ 262439 w 1116761"/>
              <a:gd name="connsiteY1" fmla="*/ 295942 h 4417961"/>
              <a:gd name="connsiteX2" fmla="*/ 558381 w 1116761"/>
              <a:gd name="connsiteY2" fmla="*/ 0 h 4417961"/>
              <a:gd name="connsiteX3" fmla="*/ 848739 w 1116761"/>
              <a:gd name="connsiteY3" fmla="*/ 290358 h 4417961"/>
              <a:gd name="connsiteX4" fmla="*/ 1116761 w 1116761"/>
              <a:gd name="connsiteY4" fmla="*/ 558381 h 4417961"/>
              <a:gd name="connsiteX5" fmla="*/ 837571 w 1116761"/>
              <a:gd name="connsiteY5" fmla="*/ 558381 h 4417961"/>
              <a:gd name="connsiteX6" fmla="*/ 837571 w 1116761"/>
              <a:gd name="connsiteY6" fmla="*/ 1186941 h 4417961"/>
              <a:gd name="connsiteX7" fmla="*/ 837571 w 1116761"/>
              <a:gd name="connsiteY7" fmla="*/ 1738310 h 4417961"/>
              <a:gd name="connsiteX8" fmla="*/ 837571 w 1116761"/>
              <a:gd name="connsiteY8" fmla="*/ 2328274 h 4417961"/>
              <a:gd name="connsiteX9" fmla="*/ 837571 w 1116761"/>
              <a:gd name="connsiteY9" fmla="*/ 2841047 h 4417961"/>
              <a:gd name="connsiteX10" fmla="*/ 837571 w 1116761"/>
              <a:gd name="connsiteY10" fmla="*/ 3469607 h 4417961"/>
              <a:gd name="connsiteX11" fmla="*/ 837571 w 1116761"/>
              <a:gd name="connsiteY11" fmla="*/ 4417961 h 4417961"/>
              <a:gd name="connsiteX12" fmla="*/ 279190 w 1116761"/>
              <a:gd name="connsiteY12" fmla="*/ 4417961 h 4417961"/>
              <a:gd name="connsiteX13" fmla="*/ 279190 w 1116761"/>
              <a:gd name="connsiteY13" fmla="*/ 3905188 h 4417961"/>
              <a:gd name="connsiteX14" fmla="*/ 279190 w 1116761"/>
              <a:gd name="connsiteY14" fmla="*/ 3431011 h 4417961"/>
              <a:gd name="connsiteX15" fmla="*/ 279190 w 1116761"/>
              <a:gd name="connsiteY15" fmla="*/ 2995430 h 4417961"/>
              <a:gd name="connsiteX16" fmla="*/ 279190 w 1116761"/>
              <a:gd name="connsiteY16" fmla="*/ 2444062 h 4417961"/>
              <a:gd name="connsiteX17" fmla="*/ 279190 w 1116761"/>
              <a:gd name="connsiteY17" fmla="*/ 2008480 h 4417961"/>
              <a:gd name="connsiteX18" fmla="*/ 279190 w 1116761"/>
              <a:gd name="connsiteY18" fmla="*/ 1572899 h 4417961"/>
              <a:gd name="connsiteX19" fmla="*/ 279190 w 1116761"/>
              <a:gd name="connsiteY19" fmla="*/ 558381 h 4417961"/>
              <a:gd name="connsiteX20" fmla="*/ 0 w 1116761"/>
              <a:gd name="connsiteY20" fmla="*/ 558381 h 4417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16761" h="4417961" fill="none" extrusionOk="0">
                <a:moveTo>
                  <a:pt x="0" y="558381"/>
                </a:moveTo>
                <a:cubicBezTo>
                  <a:pt x="79902" y="458605"/>
                  <a:pt x="137169" y="427999"/>
                  <a:pt x="262439" y="295942"/>
                </a:cubicBezTo>
                <a:cubicBezTo>
                  <a:pt x="387709" y="163885"/>
                  <a:pt x="513767" y="101817"/>
                  <a:pt x="558381" y="0"/>
                </a:cubicBezTo>
                <a:cubicBezTo>
                  <a:pt x="648466" y="79038"/>
                  <a:pt x="703108" y="164257"/>
                  <a:pt x="848739" y="290358"/>
                </a:cubicBezTo>
                <a:cubicBezTo>
                  <a:pt x="994369" y="416460"/>
                  <a:pt x="982113" y="434351"/>
                  <a:pt x="1116761" y="558381"/>
                </a:cubicBezTo>
                <a:cubicBezTo>
                  <a:pt x="997670" y="568809"/>
                  <a:pt x="914813" y="527899"/>
                  <a:pt x="837571" y="558381"/>
                </a:cubicBezTo>
                <a:cubicBezTo>
                  <a:pt x="902831" y="762351"/>
                  <a:pt x="796777" y="1030716"/>
                  <a:pt x="837571" y="1186941"/>
                </a:cubicBezTo>
                <a:cubicBezTo>
                  <a:pt x="878365" y="1343166"/>
                  <a:pt x="837274" y="1551472"/>
                  <a:pt x="837571" y="1738310"/>
                </a:cubicBezTo>
                <a:cubicBezTo>
                  <a:pt x="837868" y="1925148"/>
                  <a:pt x="803134" y="2159840"/>
                  <a:pt x="837571" y="2328274"/>
                </a:cubicBezTo>
                <a:cubicBezTo>
                  <a:pt x="872008" y="2496708"/>
                  <a:pt x="830635" y="2622547"/>
                  <a:pt x="837571" y="2841047"/>
                </a:cubicBezTo>
                <a:cubicBezTo>
                  <a:pt x="844507" y="3059547"/>
                  <a:pt x="770388" y="3232673"/>
                  <a:pt x="837571" y="3469607"/>
                </a:cubicBezTo>
                <a:cubicBezTo>
                  <a:pt x="904754" y="3706541"/>
                  <a:pt x="726219" y="4220219"/>
                  <a:pt x="837571" y="4417961"/>
                </a:cubicBezTo>
                <a:cubicBezTo>
                  <a:pt x="661721" y="4476440"/>
                  <a:pt x="537434" y="4369486"/>
                  <a:pt x="279190" y="4417961"/>
                </a:cubicBezTo>
                <a:cubicBezTo>
                  <a:pt x="243122" y="4190694"/>
                  <a:pt x="292412" y="4035471"/>
                  <a:pt x="279190" y="3905188"/>
                </a:cubicBezTo>
                <a:cubicBezTo>
                  <a:pt x="265968" y="3774905"/>
                  <a:pt x="323357" y="3530420"/>
                  <a:pt x="279190" y="3431011"/>
                </a:cubicBezTo>
                <a:cubicBezTo>
                  <a:pt x="235023" y="3331602"/>
                  <a:pt x="282578" y="3143105"/>
                  <a:pt x="279190" y="2995430"/>
                </a:cubicBezTo>
                <a:cubicBezTo>
                  <a:pt x="275802" y="2847755"/>
                  <a:pt x="281626" y="2671616"/>
                  <a:pt x="279190" y="2444062"/>
                </a:cubicBezTo>
                <a:cubicBezTo>
                  <a:pt x="276754" y="2216508"/>
                  <a:pt x="287065" y="2120240"/>
                  <a:pt x="279190" y="2008480"/>
                </a:cubicBezTo>
                <a:cubicBezTo>
                  <a:pt x="271315" y="1896720"/>
                  <a:pt x="280266" y="1740354"/>
                  <a:pt x="279190" y="1572899"/>
                </a:cubicBezTo>
                <a:cubicBezTo>
                  <a:pt x="278114" y="1405444"/>
                  <a:pt x="320579" y="832113"/>
                  <a:pt x="279190" y="558381"/>
                </a:cubicBezTo>
                <a:cubicBezTo>
                  <a:pt x="198667" y="570081"/>
                  <a:pt x="79316" y="557472"/>
                  <a:pt x="0" y="558381"/>
                </a:cubicBezTo>
                <a:close/>
              </a:path>
              <a:path w="1116761" h="4417961" stroke="0" extrusionOk="0">
                <a:moveTo>
                  <a:pt x="0" y="558381"/>
                </a:moveTo>
                <a:cubicBezTo>
                  <a:pt x="100925" y="399511"/>
                  <a:pt x="229314" y="347147"/>
                  <a:pt x="290358" y="268023"/>
                </a:cubicBezTo>
                <a:cubicBezTo>
                  <a:pt x="351402" y="188899"/>
                  <a:pt x="452081" y="143800"/>
                  <a:pt x="558381" y="0"/>
                </a:cubicBezTo>
                <a:cubicBezTo>
                  <a:pt x="655032" y="73865"/>
                  <a:pt x="725475" y="188991"/>
                  <a:pt x="826403" y="268023"/>
                </a:cubicBezTo>
                <a:cubicBezTo>
                  <a:pt x="927331" y="347055"/>
                  <a:pt x="1013027" y="494782"/>
                  <a:pt x="1116761" y="558381"/>
                </a:cubicBezTo>
                <a:cubicBezTo>
                  <a:pt x="1056047" y="589469"/>
                  <a:pt x="910886" y="557551"/>
                  <a:pt x="837571" y="558381"/>
                </a:cubicBezTo>
                <a:cubicBezTo>
                  <a:pt x="883748" y="663960"/>
                  <a:pt x="823363" y="817328"/>
                  <a:pt x="837571" y="1032558"/>
                </a:cubicBezTo>
                <a:cubicBezTo>
                  <a:pt x="851779" y="1247788"/>
                  <a:pt x="817124" y="1427460"/>
                  <a:pt x="837571" y="1545331"/>
                </a:cubicBezTo>
                <a:cubicBezTo>
                  <a:pt x="858018" y="1663202"/>
                  <a:pt x="818260" y="1810690"/>
                  <a:pt x="837571" y="1980912"/>
                </a:cubicBezTo>
                <a:cubicBezTo>
                  <a:pt x="856882" y="2151134"/>
                  <a:pt x="784425" y="2363194"/>
                  <a:pt x="837571" y="2570876"/>
                </a:cubicBezTo>
                <a:cubicBezTo>
                  <a:pt x="890717" y="2778558"/>
                  <a:pt x="830745" y="2792819"/>
                  <a:pt x="837571" y="3006457"/>
                </a:cubicBezTo>
                <a:cubicBezTo>
                  <a:pt x="844397" y="3220095"/>
                  <a:pt x="782136" y="3288882"/>
                  <a:pt x="837571" y="3519230"/>
                </a:cubicBezTo>
                <a:cubicBezTo>
                  <a:pt x="893006" y="3749578"/>
                  <a:pt x="800950" y="3985964"/>
                  <a:pt x="837571" y="4417961"/>
                </a:cubicBezTo>
                <a:cubicBezTo>
                  <a:pt x="695768" y="4419706"/>
                  <a:pt x="463050" y="4359484"/>
                  <a:pt x="279190" y="4417961"/>
                </a:cubicBezTo>
                <a:cubicBezTo>
                  <a:pt x="252869" y="4286366"/>
                  <a:pt x="328695" y="4105987"/>
                  <a:pt x="279190" y="3905188"/>
                </a:cubicBezTo>
                <a:cubicBezTo>
                  <a:pt x="229685" y="3704389"/>
                  <a:pt x="325194" y="3616001"/>
                  <a:pt x="279190" y="3392415"/>
                </a:cubicBezTo>
                <a:cubicBezTo>
                  <a:pt x="233186" y="3168829"/>
                  <a:pt x="317858" y="3049332"/>
                  <a:pt x="279190" y="2918238"/>
                </a:cubicBezTo>
                <a:cubicBezTo>
                  <a:pt x="240522" y="2787144"/>
                  <a:pt x="298191" y="2678216"/>
                  <a:pt x="279190" y="2444062"/>
                </a:cubicBezTo>
                <a:cubicBezTo>
                  <a:pt x="260189" y="2209908"/>
                  <a:pt x="303817" y="2012846"/>
                  <a:pt x="279190" y="1854097"/>
                </a:cubicBezTo>
                <a:cubicBezTo>
                  <a:pt x="254563" y="1695348"/>
                  <a:pt x="324618" y="1535123"/>
                  <a:pt x="279190" y="1264133"/>
                </a:cubicBezTo>
                <a:cubicBezTo>
                  <a:pt x="233762" y="993143"/>
                  <a:pt x="322622" y="765894"/>
                  <a:pt x="279190" y="558381"/>
                </a:cubicBezTo>
                <a:cubicBezTo>
                  <a:pt x="142658" y="562985"/>
                  <a:pt x="112109" y="531881"/>
                  <a:pt x="0" y="558381"/>
                </a:cubicBezTo>
                <a:close/>
              </a:path>
            </a:pathLst>
          </a:custGeom>
          <a:solidFill>
            <a:srgbClr val="92D050"/>
          </a:solidFill>
          <a:ln w="9525" cap="flat" cmpd="sng">
            <a:solidFill>
              <a:srgbClr val="92D050"/>
            </a:solidFill>
            <a:prstDash val="solid"/>
            <a:round/>
            <a:headEnd type="none" w="sm" len="sm"/>
            <a:tailEnd type="none" w="sm" len="sm"/>
            <a:extLst>
              <a:ext uri="{C807C97D-BFC1-408E-A445-0C87EB9F89A2}">
                <ask:lineSketchStyleProps xmlns:ask="http://schemas.microsoft.com/office/drawing/2018/sketchyshapes" sd="3870372988">
                  <a:prstGeom prst="upArrow">
                    <a:avLst>
                      <a:gd name="adj1" fmla="val 50000"/>
                      <a:gd name="adj2" fmla="val 50000"/>
                    </a:avLst>
                  </a:prstGeom>
                  <ask:type>
                    <ask:lineSketchScribble/>
                  </ask:type>
                </ask:lineSketchStyleProps>
              </a:ext>
            </a:extLst>
          </a:ln>
        </p:spPr>
        <p:txBody>
          <a:bodyPr spcFirstLastPara="1" wrap="square" lIns="45713" tIns="45713" rIns="45713" bIns="45713" anchor="ctr" anchorCtr="0">
            <a:noAutofit/>
          </a:bodyPr>
          <a:lstStyle/>
          <a:p>
            <a:endParaRPr sz="900" dirty="0"/>
          </a:p>
        </p:txBody>
      </p:sp>
      <p:sp>
        <p:nvSpPr>
          <p:cNvPr id="38" name="Google Shape;698;p62">
            <a:extLst>
              <a:ext uri="{FF2B5EF4-FFF2-40B4-BE49-F238E27FC236}">
                <a16:creationId xmlns:a16="http://schemas.microsoft.com/office/drawing/2014/main" id="{D0598EE9-746B-4EEE-8A96-45E4AAF3C3EA}"/>
              </a:ext>
            </a:extLst>
          </p:cNvPr>
          <p:cNvSpPr/>
          <p:nvPr/>
        </p:nvSpPr>
        <p:spPr>
          <a:xfrm>
            <a:off x="6072597" y="5754737"/>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You</a:t>
            </a:r>
            <a:endParaRPr sz="2500" b="1" dirty="0">
              <a:solidFill>
                <a:srgbClr val="002060"/>
              </a:solidFill>
              <a:latin typeface="Century Gothic" panose="020B0502020202020204" pitchFamily="34" charset="0"/>
              <a:ea typeface="Montserrat"/>
              <a:cs typeface="Montserrat"/>
              <a:sym typeface="Montserrat"/>
            </a:endParaRPr>
          </a:p>
        </p:txBody>
      </p:sp>
      <p:sp>
        <p:nvSpPr>
          <p:cNvPr id="39" name="Google Shape;701;p62">
            <a:extLst>
              <a:ext uri="{FF2B5EF4-FFF2-40B4-BE49-F238E27FC236}">
                <a16:creationId xmlns:a16="http://schemas.microsoft.com/office/drawing/2014/main" id="{79D9B296-9EA4-4181-8C3D-1105AFDD4FBA}"/>
              </a:ext>
            </a:extLst>
          </p:cNvPr>
          <p:cNvSpPr/>
          <p:nvPr/>
        </p:nvSpPr>
        <p:spPr>
          <a:xfrm>
            <a:off x="4550808" y="4900960"/>
            <a:ext cx="1396944" cy="793650"/>
          </a:xfrm>
          <a:custGeom>
            <a:avLst/>
            <a:gdLst>
              <a:gd name="connsiteX0" fmla="*/ 0 w 1396944"/>
              <a:gd name="connsiteY0" fmla="*/ 0 h 793650"/>
              <a:gd name="connsiteX1" fmla="*/ 437709 w 1396944"/>
              <a:gd name="connsiteY1" fmla="*/ 0 h 793650"/>
              <a:gd name="connsiteX2" fmla="*/ 875418 w 1396944"/>
              <a:gd name="connsiteY2" fmla="*/ 0 h 793650"/>
              <a:gd name="connsiteX3" fmla="*/ 1396944 w 1396944"/>
              <a:gd name="connsiteY3" fmla="*/ 0 h 793650"/>
              <a:gd name="connsiteX4" fmla="*/ 1396944 w 1396944"/>
              <a:gd name="connsiteY4" fmla="*/ 396825 h 793650"/>
              <a:gd name="connsiteX5" fmla="*/ 1396944 w 1396944"/>
              <a:gd name="connsiteY5" fmla="*/ 793650 h 793650"/>
              <a:gd name="connsiteX6" fmla="*/ 931296 w 1396944"/>
              <a:gd name="connsiteY6" fmla="*/ 793650 h 793650"/>
              <a:gd name="connsiteX7" fmla="*/ 465648 w 1396944"/>
              <a:gd name="connsiteY7" fmla="*/ 793650 h 793650"/>
              <a:gd name="connsiteX8" fmla="*/ 0 w 1396944"/>
              <a:gd name="connsiteY8" fmla="*/ 793650 h 793650"/>
              <a:gd name="connsiteX9" fmla="*/ 0 w 1396944"/>
              <a:gd name="connsiteY9" fmla="*/ 396825 h 793650"/>
              <a:gd name="connsiteX10" fmla="*/ 0 w 1396944"/>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6944" h="793650" fill="none" extrusionOk="0">
                <a:moveTo>
                  <a:pt x="0" y="0"/>
                </a:moveTo>
                <a:cubicBezTo>
                  <a:pt x="132731" y="-48595"/>
                  <a:pt x="287609" y="22431"/>
                  <a:pt x="437709" y="0"/>
                </a:cubicBezTo>
                <a:cubicBezTo>
                  <a:pt x="587809" y="-22431"/>
                  <a:pt x="715368" y="34144"/>
                  <a:pt x="875418" y="0"/>
                </a:cubicBezTo>
                <a:cubicBezTo>
                  <a:pt x="1035468" y="-34144"/>
                  <a:pt x="1263267" y="31604"/>
                  <a:pt x="1396944" y="0"/>
                </a:cubicBezTo>
                <a:cubicBezTo>
                  <a:pt x="1421103" y="195642"/>
                  <a:pt x="1371327" y="304870"/>
                  <a:pt x="1396944" y="396825"/>
                </a:cubicBezTo>
                <a:cubicBezTo>
                  <a:pt x="1422561" y="488780"/>
                  <a:pt x="1365355" y="618557"/>
                  <a:pt x="1396944" y="793650"/>
                </a:cubicBezTo>
                <a:cubicBezTo>
                  <a:pt x="1232811" y="837834"/>
                  <a:pt x="1163259" y="754201"/>
                  <a:pt x="931296" y="793650"/>
                </a:cubicBezTo>
                <a:cubicBezTo>
                  <a:pt x="699333" y="833099"/>
                  <a:pt x="688405" y="752469"/>
                  <a:pt x="465648" y="793650"/>
                </a:cubicBezTo>
                <a:cubicBezTo>
                  <a:pt x="242891" y="834831"/>
                  <a:pt x="192613" y="792432"/>
                  <a:pt x="0" y="793650"/>
                </a:cubicBezTo>
                <a:cubicBezTo>
                  <a:pt x="-8219" y="690449"/>
                  <a:pt x="30858" y="576740"/>
                  <a:pt x="0" y="396825"/>
                </a:cubicBezTo>
                <a:cubicBezTo>
                  <a:pt x="-30858" y="216910"/>
                  <a:pt x="8543" y="143598"/>
                  <a:pt x="0" y="0"/>
                </a:cubicBezTo>
                <a:close/>
              </a:path>
              <a:path w="1396944" h="793650" stroke="0" extrusionOk="0">
                <a:moveTo>
                  <a:pt x="0" y="0"/>
                </a:moveTo>
                <a:cubicBezTo>
                  <a:pt x="210288" y="-41486"/>
                  <a:pt x="273871" y="29825"/>
                  <a:pt x="465648" y="0"/>
                </a:cubicBezTo>
                <a:cubicBezTo>
                  <a:pt x="657425" y="-29825"/>
                  <a:pt x="723656" y="28656"/>
                  <a:pt x="889388" y="0"/>
                </a:cubicBezTo>
                <a:cubicBezTo>
                  <a:pt x="1055120" y="-28656"/>
                  <a:pt x="1267282" y="40547"/>
                  <a:pt x="1396944" y="0"/>
                </a:cubicBezTo>
                <a:cubicBezTo>
                  <a:pt x="1412990" y="181733"/>
                  <a:pt x="1369077" y="284671"/>
                  <a:pt x="1396944" y="373016"/>
                </a:cubicBezTo>
                <a:cubicBezTo>
                  <a:pt x="1424811" y="461361"/>
                  <a:pt x="1351730" y="678290"/>
                  <a:pt x="1396944" y="793650"/>
                </a:cubicBezTo>
                <a:cubicBezTo>
                  <a:pt x="1155093" y="833035"/>
                  <a:pt x="1128770" y="778295"/>
                  <a:pt x="903357" y="793650"/>
                </a:cubicBezTo>
                <a:cubicBezTo>
                  <a:pt x="677944" y="809005"/>
                  <a:pt x="556787" y="761223"/>
                  <a:pt x="409770" y="793650"/>
                </a:cubicBezTo>
                <a:cubicBezTo>
                  <a:pt x="262753" y="826077"/>
                  <a:pt x="180086" y="765113"/>
                  <a:pt x="0" y="793650"/>
                </a:cubicBezTo>
                <a:cubicBezTo>
                  <a:pt x="-16250" y="641606"/>
                  <a:pt x="2113" y="520739"/>
                  <a:pt x="0" y="388889"/>
                </a:cubicBezTo>
                <a:cubicBezTo>
                  <a:pt x="-2113" y="257039"/>
                  <a:pt x="45691" y="171727"/>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021530470">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do</a:t>
            </a:r>
            <a:endParaRPr sz="2500" b="1" dirty="0">
              <a:solidFill>
                <a:srgbClr val="002060"/>
              </a:solidFill>
              <a:latin typeface="Century Gothic" panose="020B0502020202020204" pitchFamily="34" charset="0"/>
              <a:ea typeface="Montserrat"/>
              <a:cs typeface="Montserrat"/>
              <a:sym typeface="Montserrat"/>
            </a:endParaRPr>
          </a:p>
        </p:txBody>
      </p:sp>
      <p:sp>
        <p:nvSpPr>
          <p:cNvPr id="45" name="Google Shape;701;p62">
            <a:extLst>
              <a:ext uri="{FF2B5EF4-FFF2-40B4-BE49-F238E27FC236}">
                <a16:creationId xmlns:a16="http://schemas.microsoft.com/office/drawing/2014/main" id="{AA330161-2C02-43E6-8920-AD1E5076F08E}"/>
              </a:ext>
            </a:extLst>
          </p:cNvPr>
          <p:cNvSpPr/>
          <p:nvPr/>
        </p:nvSpPr>
        <p:spPr>
          <a:xfrm>
            <a:off x="6018609" y="4888383"/>
            <a:ext cx="1540723" cy="793650"/>
          </a:xfrm>
          <a:custGeom>
            <a:avLst/>
            <a:gdLst>
              <a:gd name="connsiteX0" fmla="*/ 0 w 1540723"/>
              <a:gd name="connsiteY0" fmla="*/ 0 h 793650"/>
              <a:gd name="connsiteX1" fmla="*/ 544389 w 1540723"/>
              <a:gd name="connsiteY1" fmla="*/ 0 h 793650"/>
              <a:gd name="connsiteX2" fmla="*/ 1088778 w 1540723"/>
              <a:gd name="connsiteY2" fmla="*/ 0 h 793650"/>
              <a:gd name="connsiteX3" fmla="*/ 1540723 w 1540723"/>
              <a:gd name="connsiteY3" fmla="*/ 0 h 793650"/>
              <a:gd name="connsiteX4" fmla="*/ 1540723 w 1540723"/>
              <a:gd name="connsiteY4" fmla="*/ 412698 h 793650"/>
              <a:gd name="connsiteX5" fmla="*/ 1540723 w 1540723"/>
              <a:gd name="connsiteY5" fmla="*/ 793650 h 793650"/>
              <a:gd name="connsiteX6" fmla="*/ 1027149 w 1540723"/>
              <a:gd name="connsiteY6" fmla="*/ 793650 h 793650"/>
              <a:gd name="connsiteX7" fmla="*/ 544389 w 1540723"/>
              <a:gd name="connsiteY7" fmla="*/ 793650 h 793650"/>
              <a:gd name="connsiteX8" fmla="*/ 0 w 1540723"/>
              <a:gd name="connsiteY8" fmla="*/ 793650 h 793650"/>
              <a:gd name="connsiteX9" fmla="*/ 0 w 1540723"/>
              <a:gd name="connsiteY9" fmla="*/ 388889 h 793650"/>
              <a:gd name="connsiteX10" fmla="*/ 0 w 1540723"/>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0723" h="793650" fill="none" extrusionOk="0">
                <a:moveTo>
                  <a:pt x="0" y="0"/>
                </a:moveTo>
                <a:cubicBezTo>
                  <a:pt x="113285" y="-38381"/>
                  <a:pt x="285710" y="35341"/>
                  <a:pt x="544389" y="0"/>
                </a:cubicBezTo>
                <a:cubicBezTo>
                  <a:pt x="803068" y="-35341"/>
                  <a:pt x="947301" y="46385"/>
                  <a:pt x="1088778" y="0"/>
                </a:cubicBezTo>
                <a:cubicBezTo>
                  <a:pt x="1230255" y="-46385"/>
                  <a:pt x="1416309" y="18064"/>
                  <a:pt x="1540723" y="0"/>
                </a:cubicBezTo>
                <a:cubicBezTo>
                  <a:pt x="1587484" y="172384"/>
                  <a:pt x="1536750" y="298643"/>
                  <a:pt x="1540723" y="412698"/>
                </a:cubicBezTo>
                <a:cubicBezTo>
                  <a:pt x="1544696" y="526753"/>
                  <a:pt x="1530519" y="713394"/>
                  <a:pt x="1540723" y="793650"/>
                </a:cubicBezTo>
                <a:cubicBezTo>
                  <a:pt x="1363974" y="834761"/>
                  <a:pt x="1164254" y="758584"/>
                  <a:pt x="1027149" y="793650"/>
                </a:cubicBezTo>
                <a:cubicBezTo>
                  <a:pt x="890044" y="828716"/>
                  <a:pt x="707491" y="746642"/>
                  <a:pt x="544389" y="793650"/>
                </a:cubicBezTo>
                <a:cubicBezTo>
                  <a:pt x="381287" y="840658"/>
                  <a:pt x="160517" y="768734"/>
                  <a:pt x="0" y="793650"/>
                </a:cubicBezTo>
                <a:cubicBezTo>
                  <a:pt x="-37253" y="695990"/>
                  <a:pt x="18139" y="555713"/>
                  <a:pt x="0" y="388889"/>
                </a:cubicBezTo>
                <a:cubicBezTo>
                  <a:pt x="-18139" y="222065"/>
                  <a:pt x="20604" y="156462"/>
                  <a:pt x="0" y="0"/>
                </a:cubicBezTo>
                <a:close/>
              </a:path>
              <a:path w="1540723" h="793650" stroke="0" extrusionOk="0">
                <a:moveTo>
                  <a:pt x="0" y="0"/>
                </a:moveTo>
                <a:cubicBezTo>
                  <a:pt x="191371" y="-5920"/>
                  <a:pt x="243811" y="7715"/>
                  <a:pt x="482760" y="0"/>
                </a:cubicBezTo>
                <a:cubicBezTo>
                  <a:pt x="721709" y="-7715"/>
                  <a:pt x="762817" y="52965"/>
                  <a:pt x="965520" y="0"/>
                </a:cubicBezTo>
                <a:cubicBezTo>
                  <a:pt x="1168223" y="-52965"/>
                  <a:pt x="1328462" y="9886"/>
                  <a:pt x="1540723" y="0"/>
                </a:cubicBezTo>
                <a:cubicBezTo>
                  <a:pt x="1564275" y="189479"/>
                  <a:pt x="1515147" y="281266"/>
                  <a:pt x="1540723" y="388889"/>
                </a:cubicBezTo>
                <a:cubicBezTo>
                  <a:pt x="1566299" y="496512"/>
                  <a:pt x="1509551" y="648435"/>
                  <a:pt x="1540723" y="793650"/>
                </a:cubicBezTo>
                <a:cubicBezTo>
                  <a:pt x="1437568" y="816542"/>
                  <a:pt x="1246229" y="781663"/>
                  <a:pt x="1027149" y="793650"/>
                </a:cubicBezTo>
                <a:cubicBezTo>
                  <a:pt x="808069" y="805637"/>
                  <a:pt x="682293" y="789597"/>
                  <a:pt x="544389" y="793650"/>
                </a:cubicBezTo>
                <a:cubicBezTo>
                  <a:pt x="406485" y="797703"/>
                  <a:pt x="189546" y="732583"/>
                  <a:pt x="0" y="793650"/>
                </a:cubicBezTo>
                <a:cubicBezTo>
                  <a:pt x="-46116" y="645298"/>
                  <a:pt x="5768" y="534419"/>
                  <a:pt x="0" y="388889"/>
                </a:cubicBezTo>
                <a:cubicBezTo>
                  <a:pt x="-5768" y="243359"/>
                  <a:pt x="18886" y="184028"/>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66806633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read</a:t>
            </a:r>
            <a:endParaRPr sz="2500" b="1" dirty="0">
              <a:solidFill>
                <a:srgbClr val="002060"/>
              </a:solidFill>
              <a:latin typeface="Century Gothic" panose="020B0502020202020204" pitchFamily="34" charset="0"/>
              <a:ea typeface="Montserrat"/>
              <a:cs typeface="Montserrat"/>
              <a:sym typeface="Montserrat"/>
            </a:endParaRPr>
          </a:p>
        </p:txBody>
      </p:sp>
      <p:sp>
        <p:nvSpPr>
          <p:cNvPr id="52" name="TextBox 51">
            <a:hlinkClick r:id="" action="ppaction://noaction">
              <a:snd r:embed="rId6" name="10_4.wav"/>
            </a:hlinkClick>
            <a:extLst>
              <a:ext uri="{FF2B5EF4-FFF2-40B4-BE49-F238E27FC236}">
                <a16:creationId xmlns:a16="http://schemas.microsoft.com/office/drawing/2014/main" id="{325CC0D6-DD2A-4951-A063-BAB49E21A4E8}"/>
              </a:ext>
            </a:extLst>
          </p:cNvPr>
          <p:cNvSpPr txBox="1"/>
          <p:nvPr/>
        </p:nvSpPr>
        <p:spPr>
          <a:xfrm>
            <a:off x="2484988" y="1366402"/>
            <a:ext cx="7026213" cy="646331"/>
          </a:xfrm>
          <a:prstGeom prst="rect">
            <a:avLst/>
          </a:prstGeom>
          <a:solidFill>
            <a:srgbClr val="FFCCFF"/>
          </a:solidFill>
        </p:spPr>
        <p:txBody>
          <a:bodyPr wrap="square" rtlCol="0">
            <a:spAutoFit/>
          </a:bodyPr>
          <a:lstStyle/>
          <a:p>
            <a:pPr algn="ctr"/>
            <a:r>
              <a:rPr lang="es-AR" sz="3600" b="1" dirty="0">
                <a:solidFill>
                  <a:srgbClr val="002060"/>
                </a:solidFill>
                <a:latin typeface="Century Gothic" panose="020B0502020202020204" pitchFamily="34" charset="0"/>
              </a:rPr>
              <a:t>Respondo a mi hermana. </a:t>
            </a:r>
          </a:p>
        </p:txBody>
      </p:sp>
      <p:sp>
        <p:nvSpPr>
          <p:cNvPr id="53" name="Google Shape;699;p62">
            <a:extLst>
              <a:ext uri="{FF2B5EF4-FFF2-40B4-BE49-F238E27FC236}">
                <a16:creationId xmlns:a16="http://schemas.microsoft.com/office/drawing/2014/main" id="{C7F21D49-63F3-4F7F-8FC8-8068D6DEA8E3}"/>
              </a:ext>
            </a:extLst>
          </p:cNvPr>
          <p:cNvSpPr/>
          <p:nvPr/>
        </p:nvSpPr>
        <p:spPr>
          <a:xfrm>
            <a:off x="7652402" y="4898523"/>
            <a:ext cx="1548969" cy="793650"/>
          </a:xfrm>
          <a:custGeom>
            <a:avLst/>
            <a:gdLst>
              <a:gd name="connsiteX0" fmla="*/ 0 w 1548969"/>
              <a:gd name="connsiteY0" fmla="*/ 0 h 793650"/>
              <a:gd name="connsiteX1" fmla="*/ 469854 w 1548969"/>
              <a:gd name="connsiteY1" fmla="*/ 0 h 793650"/>
              <a:gd name="connsiteX2" fmla="*/ 939707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79114 w 1548969"/>
              <a:gd name="connsiteY6" fmla="*/ 793650 h 793650"/>
              <a:gd name="connsiteX7" fmla="*/ 593771 w 1548969"/>
              <a:gd name="connsiteY7" fmla="*/ 793650 h 793650"/>
              <a:gd name="connsiteX8" fmla="*/ 0 w 1548969"/>
              <a:gd name="connsiteY8" fmla="*/ 793650 h 793650"/>
              <a:gd name="connsiteX9" fmla="*/ 0 w 1548969"/>
              <a:gd name="connsiteY9" fmla="*/ 380952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05242" y="-29798"/>
                  <a:pt x="246806" y="56363"/>
                  <a:pt x="469854" y="0"/>
                </a:cubicBezTo>
                <a:cubicBezTo>
                  <a:pt x="692902" y="-56363"/>
                  <a:pt x="770882" y="36891"/>
                  <a:pt x="939707" y="0"/>
                </a:cubicBezTo>
                <a:cubicBezTo>
                  <a:pt x="1108532" y="-36891"/>
                  <a:pt x="1371953" y="68012"/>
                  <a:pt x="1548968" y="0"/>
                </a:cubicBezTo>
                <a:cubicBezTo>
                  <a:pt x="1575344" y="105973"/>
                  <a:pt x="1504188" y="245784"/>
                  <a:pt x="1548968" y="388889"/>
                </a:cubicBezTo>
                <a:cubicBezTo>
                  <a:pt x="1593748" y="531994"/>
                  <a:pt x="1545017" y="595239"/>
                  <a:pt x="1548968" y="793650"/>
                </a:cubicBezTo>
                <a:cubicBezTo>
                  <a:pt x="1387462" y="810705"/>
                  <a:pt x="1262210" y="737927"/>
                  <a:pt x="1079114" y="793650"/>
                </a:cubicBezTo>
                <a:cubicBezTo>
                  <a:pt x="896018" y="849373"/>
                  <a:pt x="724858" y="767295"/>
                  <a:pt x="593771" y="793650"/>
                </a:cubicBezTo>
                <a:cubicBezTo>
                  <a:pt x="462684" y="820005"/>
                  <a:pt x="189898" y="726118"/>
                  <a:pt x="0" y="793650"/>
                </a:cubicBezTo>
                <a:cubicBezTo>
                  <a:pt x="-12344" y="632305"/>
                  <a:pt x="7961" y="573873"/>
                  <a:pt x="0" y="380952"/>
                </a:cubicBezTo>
                <a:cubicBezTo>
                  <a:pt x="-7961" y="188031"/>
                  <a:pt x="8203" y="93169"/>
                  <a:pt x="0" y="0"/>
                </a:cubicBezTo>
                <a:close/>
              </a:path>
              <a:path w="1548969" h="793650" stroke="0" extrusionOk="0">
                <a:moveTo>
                  <a:pt x="0" y="0"/>
                </a:moveTo>
                <a:cubicBezTo>
                  <a:pt x="131083" y="-6856"/>
                  <a:pt x="271717" y="44924"/>
                  <a:pt x="485343" y="0"/>
                </a:cubicBezTo>
                <a:cubicBezTo>
                  <a:pt x="698969" y="-44924"/>
                  <a:pt x="862953" y="39259"/>
                  <a:pt x="1001666" y="0"/>
                </a:cubicBezTo>
                <a:cubicBezTo>
                  <a:pt x="1140379" y="-39259"/>
                  <a:pt x="1426290" y="36552"/>
                  <a:pt x="1548968" y="0"/>
                </a:cubicBezTo>
                <a:cubicBezTo>
                  <a:pt x="1561710" y="164841"/>
                  <a:pt x="1510886" y="297029"/>
                  <a:pt x="1548968" y="396825"/>
                </a:cubicBezTo>
                <a:cubicBezTo>
                  <a:pt x="1587050" y="496622"/>
                  <a:pt x="1531180" y="649406"/>
                  <a:pt x="1548968" y="793650"/>
                </a:cubicBezTo>
                <a:cubicBezTo>
                  <a:pt x="1386290" y="802970"/>
                  <a:pt x="1223032" y="782458"/>
                  <a:pt x="1048135" y="793650"/>
                </a:cubicBezTo>
                <a:cubicBezTo>
                  <a:pt x="873238" y="804842"/>
                  <a:pt x="636984" y="776845"/>
                  <a:pt x="500833" y="793650"/>
                </a:cubicBezTo>
                <a:cubicBezTo>
                  <a:pt x="364682" y="810455"/>
                  <a:pt x="109902" y="743898"/>
                  <a:pt x="0" y="793650"/>
                </a:cubicBezTo>
                <a:cubicBezTo>
                  <a:pt x="-32094" y="632030"/>
                  <a:pt x="1528" y="586952"/>
                  <a:pt x="0" y="380952"/>
                </a:cubicBezTo>
                <a:cubicBezTo>
                  <a:pt x="-1528" y="174952"/>
                  <a:pt x="31864" y="166713"/>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194195490">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reply</a:t>
            </a:r>
            <a:endParaRPr sz="2500" b="1" dirty="0">
              <a:solidFill>
                <a:srgbClr val="002060"/>
              </a:solidFill>
              <a:latin typeface="Century Gothic" panose="020B0502020202020204" pitchFamily="34" charset="0"/>
              <a:ea typeface="Montserrat"/>
              <a:cs typeface="Montserrat"/>
              <a:sym typeface="Montserrat"/>
            </a:endParaRPr>
          </a:p>
        </p:txBody>
      </p:sp>
      <p:sp>
        <p:nvSpPr>
          <p:cNvPr id="54" name="Google Shape;700;p62">
            <a:extLst>
              <a:ext uri="{FF2B5EF4-FFF2-40B4-BE49-F238E27FC236}">
                <a16:creationId xmlns:a16="http://schemas.microsoft.com/office/drawing/2014/main" id="{767EF551-021F-48A6-90CD-C87F2157B058}"/>
              </a:ext>
            </a:extLst>
          </p:cNvPr>
          <p:cNvSpPr/>
          <p:nvPr/>
        </p:nvSpPr>
        <p:spPr>
          <a:xfrm>
            <a:off x="9293452" y="4938227"/>
            <a:ext cx="1548969" cy="793650"/>
          </a:xfrm>
          <a:custGeom>
            <a:avLst/>
            <a:gdLst>
              <a:gd name="connsiteX0" fmla="*/ 0 w 1548969"/>
              <a:gd name="connsiteY0" fmla="*/ 0 h 793650"/>
              <a:gd name="connsiteX1" fmla="*/ 516323 w 1548969"/>
              <a:gd name="connsiteY1" fmla="*/ 0 h 793650"/>
              <a:gd name="connsiteX2" fmla="*/ 986176 w 1548969"/>
              <a:gd name="connsiteY2" fmla="*/ 0 h 793650"/>
              <a:gd name="connsiteX3" fmla="*/ 1548968 w 1548969"/>
              <a:gd name="connsiteY3" fmla="*/ 0 h 793650"/>
              <a:gd name="connsiteX4" fmla="*/ 1548968 w 1548969"/>
              <a:gd name="connsiteY4" fmla="*/ 373016 h 793650"/>
              <a:gd name="connsiteX5" fmla="*/ 1548968 w 1548969"/>
              <a:gd name="connsiteY5" fmla="*/ 793650 h 793650"/>
              <a:gd name="connsiteX6" fmla="*/ 1001666 w 1548969"/>
              <a:gd name="connsiteY6" fmla="*/ 793650 h 793650"/>
              <a:gd name="connsiteX7" fmla="*/ 469854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25713" y="-39782"/>
                  <a:pt x="282426" y="9764"/>
                  <a:pt x="516323" y="0"/>
                </a:cubicBezTo>
                <a:cubicBezTo>
                  <a:pt x="750220" y="-9764"/>
                  <a:pt x="847060" y="28482"/>
                  <a:pt x="986176" y="0"/>
                </a:cubicBezTo>
                <a:cubicBezTo>
                  <a:pt x="1125292" y="-28482"/>
                  <a:pt x="1366742" y="45271"/>
                  <a:pt x="1548968" y="0"/>
                </a:cubicBezTo>
                <a:cubicBezTo>
                  <a:pt x="1564521" y="130857"/>
                  <a:pt x="1509913" y="201210"/>
                  <a:pt x="1548968" y="373016"/>
                </a:cubicBezTo>
                <a:cubicBezTo>
                  <a:pt x="1588023" y="544822"/>
                  <a:pt x="1498717" y="625868"/>
                  <a:pt x="1548968" y="793650"/>
                </a:cubicBezTo>
                <a:cubicBezTo>
                  <a:pt x="1309852" y="799828"/>
                  <a:pt x="1160500" y="730336"/>
                  <a:pt x="1001666" y="793650"/>
                </a:cubicBezTo>
                <a:cubicBezTo>
                  <a:pt x="842832" y="856964"/>
                  <a:pt x="600537" y="763373"/>
                  <a:pt x="469854" y="793650"/>
                </a:cubicBezTo>
                <a:cubicBezTo>
                  <a:pt x="339171" y="823927"/>
                  <a:pt x="168754" y="769828"/>
                  <a:pt x="0" y="793650"/>
                </a:cubicBezTo>
                <a:cubicBezTo>
                  <a:pt x="-38490" y="698616"/>
                  <a:pt x="8858" y="561669"/>
                  <a:pt x="0" y="388889"/>
                </a:cubicBezTo>
                <a:cubicBezTo>
                  <a:pt x="-8858" y="216109"/>
                  <a:pt x="42739" y="121261"/>
                  <a:pt x="0" y="0"/>
                </a:cubicBezTo>
                <a:close/>
              </a:path>
              <a:path w="1548969" h="793650" stroke="0" extrusionOk="0">
                <a:moveTo>
                  <a:pt x="0" y="0"/>
                </a:moveTo>
                <a:cubicBezTo>
                  <a:pt x="124592" y="-46759"/>
                  <a:pt x="271551" y="40728"/>
                  <a:pt x="516323" y="0"/>
                </a:cubicBezTo>
                <a:cubicBezTo>
                  <a:pt x="761095" y="-40728"/>
                  <a:pt x="820109" y="34048"/>
                  <a:pt x="1048135" y="0"/>
                </a:cubicBezTo>
                <a:cubicBezTo>
                  <a:pt x="1276161" y="-34048"/>
                  <a:pt x="1436512" y="8465"/>
                  <a:pt x="1548968" y="0"/>
                </a:cubicBezTo>
                <a:cubicBezTo>
                  <a:pt x="1554986" y="109826"/>
                  <a:pt x="1510901" y="216702"/>
                  <a:pt x="1548968" y="404762"/>
                </a:cubicBezTo>
                <a:cubicBezTo>
                  <a:pt x="1587035" y="592822"/>
                  <a:pt x="1508773" y="641736"/>
                  <a:pt x="1548968" y="793650"/>
                </a:cubicBezTo>
                <a:cubicBezTo>
                  <a:pt x="1340186" y="801861"/>
                  <a:pt x="1177787" y="767046"/>
                  <a:pt x="1048135" y="793650"/>
                </a:cubicBezTo>
                <a:cubicBezTo>
                  <a:pt x="918483" y="820254"/>
                  <a:pt x="640174" y="737057"/>
                  <a:pt x="531812" y="793650"/>
                </a:cubicBezTo>
                <a:cubicBezTo>
                  <a:pt x="423450" y="850243"/>
                  <a:pt x="144764" y="730365"/>
                  <a:pt x="0" y="793650"/>
                </a:cubicBezTo>
                <a:cubicBezTo>
                  <a:pt x="-1821" y="716630"/>
                  <a:pt x="37124" y="500939"/>
                  <a:pt x="0" y="420635"/>
                </a:cubicBezTo>
                <a:cubicBezTo>
                  <a:pt x="-37124" y="340332"/>
                  <a:pt x="43779" y="174418"/>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36470444">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400" b="1" dirty="0">
                <a:solidFill>
                  <a:srgbClr val="002060"/>
                </a:solidFill>
                <a:latin typeface="Century Gothic" panose="020B0502020202020204" pitchFamily="34" charset="0"/>
                <a:ea typeface="Montserrat"/>
                <a:cs typeface="Montserrat"/>
                <a:sym typeface="Montserrat"/>
              </a:rPr>
              <a:t>reply</a:t>
            </a:r>
            <a:endParaRPr sz="2400" b="1" dirty="0">
              <a:solidFill>
                <a:srgbClr val="002060"/>
              </a:solidFill>
              <a:latin typeface="Century Gothic" panose="020B0502020202020204" pitchFamily="34" charset="0"/>
              <a:ea typeface="Montserrat"/>
              <a:cs typeface="Montserrat"/>
              <a:sym typeface="Montserrat"/>
            </a:endParaRPr>
          </a:p>
        </p:txBody>
      </p:sp>
      <p:sp>
        <p:nvSpPr>
          <p:cNvPr id="58" name="Google Shape;470;p55">
            <a:extLst>
              <a:ext uri="{FF2B5EF4-FFF2-40B4-BE49-F238E27FC236}">
                <a16:creationId xmlns:a16="http://schemas.microsoft.com/office/drawing/2014/main" id="{3E4AE32D-E9D1-472A-A2E4-5BDBBD8B7233}"/>
              </a:ext>
            </a:extLst>
          </p:cNvPr>
          <p:cNvSpPr txBox="1"/>
          <p:nvPr/>
        </p:nvSpPr>
        <p:spPr>
          <a:xfrm>
            <a:off x="11472000" y="4680399"/>
            <a:ext cx="448200" cy="373500"/>
          </a:xfrm>
          <a:prstGeom prst="rect">
            <a:avLst/>
          </a:prstGeom>
          <a:noFill/>
          <a:ln>
            <a:noFill/>
          </a:ln>
        </p:spPr>
        <p:txBody>
          <a:bodyPr spcFirstLastPara="1" wrap="square" lIns="91425" tIns="91425" rIns="91425" bIns="91425" anchor="t" anchorCtr="0">
            <a:noAutofit/>
          </a:bodyPr>
          <a:lstStyle/>
          <a:p>
            <a:r>
              <a:rPr lang="en-GB" sz="3600" b="1">
                <a:solidFill>
                  <a:srgbClr val="F03C78"/>
                </a:solidFill>
                <a:latin typeface="Modern Love" panose="04090805081005020601" pitchFamily="82" charset="0"/>
                <a:ea typeface="Montserrat"/>
                <a:cs typeface="Montserrat"/>
                <a:sym typeface="Montserrat"/>
              </a:rPr>
              <a:t>3</a:t>
            </a:r>
            <a:endParaRPr sz="3600" b="1">
              <a:solidFill>
                <a:srgbClr val="F03C78"/>
              </a:solidFill>
              <a:latin typeface="Modern Love" panose="04090805081005020601" pitchFamily="82" charset="0"/>
              <a:ea typeface="Montserrat"/>
              <a:cs typeface="Montserrat"/>
              <a:sym typeface="Montserrat"/>
            </a:endParaRPr>
          </a:p>
        </p:txBody>
      </p:sp>
      <p:sp>
        <p:nvSpPr>
          <p:cNvPr id="59" name="Google Shape;471;p55">
            <a:extLst>
              <a:ext uri="{FF2B5EF4-FFF2-40B4-BE49-F238E27FC236}">
                <a16:creationId xmlns:a16="http://schemas.microsoft.com/office/drawing/2014/main" id="{8CCBA2D8-B8AA-4608-89D0-AB4F2CEB3FEA}"/>
              </a:ext>
            </a:extLst>
          </p:cNvPr>
          <p:cNvSpPr txBox="1"/>
          <p:nvPr/>
        </p:nvSpPr>
        <p:spPr>
          <a:xfrm>
            <a:off x="11472000" y="5486674"/>
            <a:ext cx="448200" cy="373500"/>
          </a:xfrm>
          <a:prstGeom prst="rect">
            <a:avLst/>
          </a:prstGeom>
          <a:noFill/>
          <a:ln>
            <a:noFill/>
          </a:ln>
        </p:spPr>
        <p:txBody>
          <a:bodyPr spcFirstLastPara="1" wrap="square" lIns="91425" tIns="91425" rIns="91425" bIns="91425" anchor="t" anchorCtr="0">
            <a:noAutofit/>
          </a:bodyPr>
          <a:lstStyle/>
          <a:p>
            <a:r>
              <a:rPr lang="en-GB" sz="3600" b="1">
                <a:solidFill>
                  <a:srgbClr val="F03C78"/>
                </a:solidFill>
                <a:latin typeface="Modern Love" panose="04090805081005020601" pitchFamily="82" charset="0"/>
                <a:ea typeface="Montserrat"/>
                <a:cs typeface="Montserrat"/>
                <a:sym typeface="Montserrat"/>
              </a:rPr>
              <a:t>2</a:t>
            </a:r>
            <a:endParaRPr sz="3600" b="1">
              <a:solidFill>
                <a:srgbClr val="F03C78"/>
              </a:solidFill>
              <a:latin typeface="Modern Love" panose="04090805081005020601" pitchFamily="82" charset="0"/>
              <a:ea typeface="Montserrat"/>
              <a:cs typeface="Montserrat"/>
              <a:sym typeface="Montserrat"/>
            </a:endParaRPr>
          </a:p>
        </p:txBody>
      </p:sp>
      <p:sp>
        <p:nvSpPr>
          <p:cNvPr id="60" name="Google Shape;472;p55">
            <a:extLst>
              <a:ext uri="{FF2B5EF4-FFF2-40B4-BE49-F238E27FC236}">
                <a16:creationId xmlns:a16="http://schemas.microsoft.com/office/drawing/2014/main" id="{DB402823-61A6-4AFD-8910-C163B0C6D5DD}"/>
              </a:ext>
            </a:extLst>
          </p:cNvPr>
          <p:cNvSpPr txBox="1"/>
          <p:nvPr/>
        </p:nvSpPr>
        <p:spPr>
          <a:xfrm>
            <a:off x="11472000" y="6253049"/>
            <a:ext cx="448200" cy="373500"/>
          </a:xfrm>
          <a:prstGeom prst="rect">
            <a:avLst/>
          </a:prstGeom>
          <a:noFill/>
          <a:ln>
            <a:noFill/>
          </a:ln>
        </p:spPr>
        <p:txBody>
          <a:bodyPr spcFirstLastPara="1" wrap="square" lIns="91425" tIns="91425" rIns="91425" bIns="91425" anchor="t" anchorCtr="0">
            <a:noAutofit/>
          </a:bodyPr>
          <a:lstStyle/>
          <a:p>
            <a:r>
              <a:rPr lang="en-GB" sz="3600" b="1">
                <a:solidFill>
                  <a:srgbClr val="F03C78"/>
                </a:solidFill>
                <a:latin typeface="Modern Love" panose="04090805081005020601" pitchFamily="82" charset="0"/>
                <a:ea typeface="Montserrat"/>
                <a:cs typeface="Montserrat"/>
                <a:sym typeface="Montserrat"/>
              </a:rPr>
              <a:t>1</a:t>
            </a:r>
            <a:endParaRPr sz="3600" b="1">
              <a:solidFill>
                <a:srgbClr val="F03C78"/>
              </a:solidFill>
              <a:latin typeface="Modern Love" panose="04090805081005020601" pitchFamily="82" charset="0"/>
              <a:ea typeface="Montserrat"/>
              <a:cs typeface="Montserrat"/>
              <a:sym typeface="Montserrat"/>
            </a:endParaRPr>
          </a:p>
          <a:p>
            <a:endParaRPr sz="2800" b="1">
              <a:solidFill>
                <a:srgbClr val="F03C78"/>
              </a:solidFill>
              <a:latin typeface="Modern Love" panose="04090805081005020601" pitchFamily="82" charset="0"/>
              <a:ea typeface="Montserrat"/>
              <a:cs typeface="Montserrat"/>
              <a:sym typeface="Montserrat"/>
            </a:endParaRPr>
          </a:p>
        </p:txBody>
      </p:sp>
      <p:sp>
        <p:nvSpPr>
          <p:cNvPr id="61" name="Google Shape;473;p55">
            <a:extLst>
              <a:ext uri="{FF2B5EF4-FFF2-40B4-BE49-F238E27FC236}">
                <a16:creationId xmlns:a16="http://schemas.microsoft.com/office/drawing/2014/main" id="{26CE1D00-FEC5-4F20-9E93-B97B08EB7DA0}"/>
              </a:ext>
            </a:extLst>
          </p:cNvPr>
          <p:cNvSpPr txBox="1"/>
          <p:nvPr/>
        </p:nvSpPr>
        <p:spPr>
          <a:xfrm>
            <a:off x="11472000" y="3031549"/>
            <a:ext cx="720000" cy="373500"/>
          </a:xfrm>
          <a:prstGeom prst="rect">
            <a:avLst/>
          </a:prstGeom>
          <a:noFill/>
          <a:ln>
            <a:noFill/>
          </a:ln>
        </p:spPr>
        <p:txBody>
          <a:bodyPr spcFirstLastPara="1" wrap="square" lIns="91425" tIns="91425" rIns="91425" bIns="91425" anchor="t" anchorCtr="0">
            <a:noAutofit/>
          </a:bodyPr>
          <a:lstStyle/>
          <a:p>
            <a:r>
              <a:rPr lang="en-GB" sz="3600" b="1">
                <a:solidFill>
                  <a:srgbClr val="F03C78"/>
                </a:solidFill>
                <a:latin typeface="Modern Love" panose="04090805081005020601" pitchFamily="82" charset="0"/>
                <a:ea typeface="Montserrat"/>
                <a:cs typeface="Montserrat"/>
                <a:sym typeface="Montserrat"/>
              </a:rPr>
              <a:t>5</a:t>
            </a:r>
            <a:endParaRPr sz="3600" b="1">
              <a:solidFill>
                <a:srgbClr val="F03C78"/>
              </a:solidFill>
              <a:latin typeface="Modern Love" panose="04090805081005020601" pitchFamily="82" charset="0"/>
              <a:ea typeface="Montserrat"/>
              <a:cs typeface="Montserrat"/>
              <a:sym typeface="Montserrat"/>
            </a:endParaRPr>
          </a:p>
        </p:txBody>
      </p:sp>
      <p:sp>
        <p:nvSpPr>
          <p:cNvPr id="62" name="Google Shape;474;p55">
            <a:extLst>
              <a:ext uri="{FF2B5EF4-FFF2-40B4-BE49-F238E27FC236}">
                <a16:creationId xmlns:a16="http://schemas.microsoft.com/office/drawing/2014/main" id="{377A7F68-0B9B-4E41-90B9-98E29EA7F0CE}"/>
              </a:ext>
            </a:extLst>
          </p:cNvPr>
          <p:cNvSpPr txBox="1"/>
          <p:nvPr/>
        </p:nvSpPr>
        <p:spPr>
          <a:xfrm>
            <a:off x="11472000" y="3817874"/>
            <a:ext cx="448200" cy="373500"/>
          </a:xfrm>
          <a:prstGeom prst="rect">
            <a:avLst/>
          </a:prstGeom>
          <a:noFill/>
          <a:ln>
            <a:noFill/>
          </a:ln>
        </p:spPr>
        <p:txBody>
          <a:bodyPr spcFirstLastPara="1" wrap="square" lIns="91425" tIns="91425" rIns="91425" bIns="91425" anchor="t" anchorCtr="0">
            <a:noAutofit/>
          </a:bodyPr>
          <a:lstStyle/>
          <a:p>
            <a:r>
              <a:rPr lang="en-GB" sz="3600" b="1">
                <a:solidFill>
                  <a:srgbClr val="F03C78"/>
                </a:solidFill>
                <a:latin typeface="Modern Love" panose="04090805081005020601" pitchFamily="82" charset="0"/>
                <a:ea typeface="Montserrat"/>
                <a:cs typeface="Montserrat"/>
                <a:sym typeface="Montserrat"/>
              </a:rPr>
              <a:t>4</a:t>
            </a:r>
            <a:endParaRPr sz="3600" b="1">
              <a:solidFill>
                <a:srgbClr val="F03C78"/>
              </a:solidFill>
              <a:latin typeface="Modern Love" panose="04090805081005020601" pitchFamily="82" charset="0"/>
              <a:ea typeface="Montserrat"/>
              <a:cs typeface="Montserrat"/>
              <a:sym typeface="Montserrat"/>
            </a:endParaRPr>
          </a:p>
        </p:txBody>
      </p:sp>
      <p:sp>
        <p:nvSpPr>
          <p:cNvPr id="44" name="Google Shape;698;p62">
            <a:extLst>
              <a:ext uri="{FF2B5EF4-FFF2-40B4-BE49-F238E27FC236}">
                <a16:creationId xmlns:a16="http://schemas.microsoft.com/office/drawing/2014/main" id="{5222B90B-0CF5-42E5-8A4B-670B53688209}"/>
              </a:ext>
            </a:extLst>
          </p:cNvPr>
          <p:cNvSpPr/>
          <p:nvPr/>
        </p:nvSpPr>
        <p:spPr>
          <a:xfrm>
            <a:off x="7733078" y="5775135"/>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I </a:t>
            </a:r>
            <a:endParaRPr sz="2500" b="1" dirty="0">
              <a:solidFill>
                <a:srgbClr val="002060"/>
              </a:solidFill>
              <a:latin typeface="Century Gothic" panose="020B0502020202020204" pitchFamily="34" charset="0"/>
              <a:ea typeface="Montserrat"/>
              <a:cs typeface="Montserrat"/>
              <a:sym typeface="Montserrat"/>
            </a:endParaRPr>
          </a:p>
        </p:txBody>
      </p:sp>
      <p:sp>
        <p:nvSpPr>
          <p:cNvPr id="42" name="Google Shape;702;p62">
            <a:extLst>
              <a:ext uri="{FF2B5EF4-FFF2-40B4-BE49-F238E27FC236}">
                <a16:creationId xmlns:a16="http://schemas.microsoft.com/office/drawing/2014/main" id="{5F6A334C-FB34-4211-A35D-70D1AAEF5489}"/>
              </a:ext>
            </a:extLst>
          </p:cNvPr>
          <p:cNvSpPr/>
          <p:nvPr/>
        </p:nvSpPr>
        <p:spPr>
          <a:xfrm>
            <a:off x="5311786" y="3158031"/>
            <a:ext cx="1701565" cy="793650"/>
          </a:xfrm>
          <a:custGeom>
            <a:avLst/>
            <a:gdLst>
              <a:gd name="connsiteX0" fmla="*/ 0 w 1701565"/>
              <a:gd name="connsiteY0" fmla="*/ 0 h 793650"/>
              <a:gd name="connsiteX1" fmla="*/ 567188 w 1701565"/>
              <a:gd name="connsiteY1" fmla="*/ 0 h 793650"/>
              <a:gd name="connsiteX2" fmla="*/ 1168408 w 1701565"/>
              <a:gd name="connsiteY2" fmla="*/ 0 h 793650"/>
              <a:gd name="connsiteX3" fmla="*/ 1701565 w 1701565"/>
              <a:gd name="connsiteY3" fmla="*/ 0 h 793650"/>
              <a:gd name="connsiteX4" fmla="*/ 1701565 w 1701565"/>
              <a:gd name="connsiteY4" fmla="*/ 396825 h 793650"/>
              <a:gd name="connsiteX5" fmla="*/ 1701565 w 1701565"/>
              <a:gd name="connsiteY5" fmla="*/ 793650 h 793650"/>
              <a:gd name="connsiteX6" fmla="*/ 1134377 w 1701565"/>
              <a:gd name="connsiteY6" fmla="*/ 793650 h 793650"/>
              <a:gd name="connsiteX7" fmla="*/ 533157 w 1701565"/>
              <a:gd name="connsiteY7" fmla="*/ 793650 h 793650"/>
              <a:gd name="connsiteX8" fmla="*/ 0 w 1701565"/>
              <a:gd name="connsiteY8" fmla="*/ 793650 h 793650"/>
              <a:gd name="connsiteX9" fmla="*/ 0 w 1701565"/>
              <a:gd name="connsiteY9" fmla="*/ 388889 h 793650"/>
              <a:gd name="connsiteX10" fmla="*/ 0 w 1701565"/>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01565" h="793650" fill="none" extrusionOk="0">
                <a:moveTo>
                  <a:pt x="0" y="0"/>
                </a:moveTo>
                <a:cubicBezTo>
                  <a:pt x="265417" y="-21187"/>
                  <a:pt x="398484" y="13571"/>
                  <a:pt x="567188" y="0"/>
                </a:cubicBezTo>
                <a:cubicBezTo>
                  <a:pt x="735892" y="-13571"/>
                  <a:pt x="1021541" y="59195"/>
                  <a:pt x="1168408" y="0"/>
                </a:cubicBezTo>
                <a:cubicBezTo>
                  <a:pt x="1315275" y="-59195"/>
                  <a:pt x="1436203" y="52878"/>
                  <a:pt x="1701565" y="0"/>
                </a:cubicBezTo>
                <a:cubicBezTo>
                  <a:pt x="1733024" y="147357"/>
                  <a:pt x="1674331" y="242389"/>
                  <a:pt x="1701565" y="396825"/>
                </a:cubicBezTo>
                <a:cubicBezTo>
                  <a:pt x="1728799" y="551262"/>
                  <a:pt x="1667469" y="687806"/>
                  <a:pt x="1701565" y="793650"/>
                </a:cubicBezTo>
                <a:cubicBezTo>
                  <a:pt x="1458186" y="818648"/>
                  <a:pt x="1338537" y="754085"/>
                  <a:pt x="1134377" y="793650"/>
                </a:cubicBezTo>
                <a:cubicBezTo>
                  <a:pt x="930217" y="833215"/>
                  <a:pt x="691544" y="742293"/>
                  <a:pt x="533157" y="793650"/>
                </a:cubicBezTo>
                <a:cubicBezTo>
                  <a:pt x="374770" y="845007"/>
                  <a:pt x="237313" y="781015"/>
                  <a:pt x="0" y="793650"/>
                </a:cubicBezTo>
                <a:cubicBezTo>
                  <a:pt x="-3588" y="679834"/>
                  <a:pt x="42863" y="503887"/>
                  <a:pt x="0" y="388889"/>
                </a:cubicBezTo>
                <a:cubicBezTo>
                  <a:pt x="-42863" y="273891"/>
                  <a:pt x="22479" y="167721"/>
                  <a:pt x="0" y="0"/>
                </a:cubicBezTo>
                <a:close/>
              </a:path>
              <a:path w="1701565" h="793650" stroke="0" extrusionOk="0">
                <a:moveTo>
                  <a:pt x="0" y="0"/>
                </a:moveTo>
                <a:cubicBezTo>
                  <a:pt x="195667" y="-50933"/>
                  <a:pt x="393471" y="28576"/>
                  <a:pt x="550173" y="0"/>
                </a:cubicBezTo>
                <a:cubicBezTo>
                  <a:pt x="706875" y="-28576"/>
                  <a:pt x="901597" y="20978"/>
                  <a:pt x="1100345" y="0"/>
                </a:cubicBezTo>
                <a:cubicBezTo>
                  <a:pt x="1299093" y="-20978"/>
                  <a:pt x="1448613" y="66556"/>
                  <a:pt x="1701565" y="0"/>
                </a:cubicBezTo>
                <a:cubicBezTo>
                  <a:pt x="1725908" y="168992"/>
                  <a:pt x="1659471" y="260866"/>
                  <a:pt x="1701565" y="388889"/>
                </a:cubicBezTo>
                <a:cubicBezTo>
                  <a:pt x="1743659" y="516912"/>
                  <a:pt x="1683234" y="597580"/>
                  <a:pt x="1701565" y="793650"/>
                </a:cubicBezTo>
                <a:cubicBezTo>
                  <a:pt x="1403068" y="860782"/>
                  <a:pt x="1377757" y="778193"/>
                  <a:pt x="1100345" y="793650"/>
                </a:cubicBezTo>
                <a:cubicBezTo>
                  <a:pt x="822933" y="809107"/>
                  <a:pt x="749363" y="790118"/>
                  <a:pt x="499126" y="793650"/>
                </a:cubicBezTo>
                <a:cubicBezTo>
                  <a:pt x="248889" y="797182"/>
                  <a:pt x="186949" y="747731"/>
                  <a:pt x="0" y="793650"/>
                </a:cubicBezTo>
                <a:cubicBezTo>
                  <a:pt x="-27622" y="665569"/>
                  <a:pt x="36651" y="556940"/>
                  <a:pt x="0" y="388889"/>
                </a:cubicBezTo>
                <a:cubicBezTo>
                  <a:pt x="-36651" y="220838"/>
                  <a:pt x="35706" y="116771"/>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408806303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the</a:t>
            </a:r>
            <a:endParaRPr sz="2500" b="1" dirty="0">
              <a:solidFill>
                <a:srgbClr val="002060"/>
              </a:solidFill>
              <a:latin typeface="Century Gothic" panose="020B0502020202020204" pitchFamily="34" charset="0"/>
              <a:ea typeface="Montserrat"/>
              <a:cs typeface="Montserrat"/>
              <a:sym typeface="Montserrat"/>
            </a:endParaRPr>
          </a:p>
        </p:txBody>
      </p:sp>
      <p:sp>
        <p:nvSpPr>
          <p:cNvPr id="47" name="Google Shape;703;p62">
            <a:extLst>
              <a:ext uri="{FF2B5EF4-FFF2-40B4-BE49-F238E27FC236}">
                <a16:creationId xmlns:a16="http://schemas.microsoft.com/office/drawing/2014/main" id="{E66804A6-2AE8-42BF-BDB9-BB28CB00B6CB}"/>
              </a:ext>
            </a:extLst>
          </p:cNvPr>
          <p:cNvSpPr/>
          <p:nvPr/>
        </p:nvSpPr>
        <p:spPr>
          <a:xfrm>
            <a:off x="7104952" y="3142144"/>
            <a:ext cx="1207015" cy="793650"/>
          </a:xfrm>
          <a:custGeom>
            <a:avLst/>
            <a:gdLst>
              <a:gd name="connsiteX0" fmla="*/ 0 w 1207015"/>
              <a:gd name="connsiteY0" fmla="*/ 0 h 793650"/>
              <a:gd name="connsiteX1" fmla="*/ 414408 w 1207015"/>
              <a:gd name="connsiteY1" fmla="*/ 0 h 793650"/>
              <a:gd name="connsiteX2" fmla="*/ 804677 w 1207015"/>
              <a:gd name="connsiteY2" fmla="*/ 0 h 793650"/>
              <a:gd name="connsiteX3" fmla="*/ 1207015 w 1207015"/>
              <a:gd name="connsiteY3" fmla="*/ 0 h 793650"/>
              <a:gd name="connsiteX4" fmla="*/ 1207015 w 1207015"/>
              <a:gd name="connsiteY4" fmla="*/ 380952 h 793650"/>
              <a:gd name="connsiteX5" fmla="*/ 1207015 w 1207015"/>
              <a:gd name="connsiteY5" fmla="*/ 793650 h 793650"/>
              <a:gd name="connsiteX6" fmla="*/ 780536 w 1207015"/>
              <a:gd name="connsiteY6" fmla="*/ 793650 h 793650"/>
              <a:gd name="connsiteX7" fmla="*/ 414408 w 1207015"/>
              <a:gd name="connsiteY7" fmla="*/ 793650 h 793650"/>
              <a:gd name="connsiteX8" fmla="*/ 0 w 1207015"/>
              <a:gd name="connsiteY8" fmla="*/ 793650 h 793650"/>
              <a:gd name="connsiteX9" fmla="*/ 0 w 1207015"/>
              <a:gd name="connsiteY9" fmla="*/ 396825 h 793650"/>
              <a:gd name="connsiteX10" fmla="*/ 0 w 1207015"/>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7015" h="793650" fill="none" extrusionOk="0">
                <a:moveTo>
                  <a:pt x="0" y="0"/>
                </a:moveTo>
                <a:cubicBezTo>
                  <a:pt x="94296" y="-7952"/>
                  <a:pt x="265851" y="25215"/>
                  <a:pt x="414408" y="0"/>
                </a:cubicBezTo>
                <a:cubicBezTo>
                  <a:pt x="562965" y="-25215"/>
                  <a:pt x="712773" y="23381"/>
                  <a:pt x="804677" y="0"/>
                </a:cubicBezTo>
                <a:cubicBezTo>
                  <a:pt x="896581" y="-23381"/>
                  <a:pt x="1048642" y="11272"/>
                  <a:pt x="1207015" y="0"/>
                </a:cubicBezTo>
                <a:cubicBezTo>
                  <a:pt x="1226555" y="164573"/>
                  <a:pt x="1169253" y="254579"/>
                  <a:pt x="1207015" y="380952"/>
                </a:cubicBezTo>
                <a:cubicBezTo>
                  <a:pt x="1244777" y="507325"/>
                  <a:pt x="1196590" y="654280"/>
                  <a:pt x="1207015" y="793650"/>
                </a:cubicBezTo>
                <a:cubicBezTo>
                  <a:pt x="1021113" y="800905"/>
                  <a:pt x="866566" y="743373"/>
                  <a:pt x="780536" y="793650"/>
                </a:cubicBezTo>
                <a:cubicBezTo>
                  <a:pt x="694506" y="843927"/>
                  <a:pt x="533978" y="789987"/>
                  <a:pt x="414408" y="793650"/>
                </a:cubicBezTo>
                <a:cubicBezTo>
                  <a:pt x="294838" y="797313"/>
                  <a:pt x="84797" y="779720"/>
                  <a:pt x="0" y="793650"/>
                </a:cubicBezTo>
                <a:cubicBezTo>
                  <a:pt x="-158" y="685495"/>
                  <a:pt x="21881" y="589833"/>
                  <a:pt x="0" y="396825"/>
                </a:cubicBezTo>
                <a:cubicBezTo>
                  <a:pt x="-21881" y="203818"/>
                  <a:pt x="7696" y="89522"/>
                  <a:pt x="0" y="0"/>
                </a:cubicBezTo>
                <a:close/>
              </a:path>
              <a:path w="1207015" h="793650" stroke="0" extrusionOk="0">
                <a:moveTo>
                  <a:pt x="0" y="0"/>
                </a:moveTo>
                <a:cubicBezTo>
                  <a:pt x="178644" y="-33042"/>
                  <a:pt x="271100" y="22029"/>
                  <a:pt x="390268" y="0"/>
                </a:cubicBezTo>
                <a:cubicBezTo>
                  <a:pt x="509436" y="-22029"/>
                  <a:pt x="672678" y="13749"/>
                  <a:pt x="804677" y="0"/>
                </a:cubicBezTo>
                <a:cubicBezTo>
                  <a:pt x="936676" y="-13749"/>
                  <a:pt x="1101627" y="26653"/>
                  <a:pt x="1207015" y="0"/>
                </a:cubicBezTo>
                <a:cubicBezTo>
                  <a:pt x="1217359" y="142727"/>
                  <a:pt x="1187677" y="219759"/>
                  <a:pt x="1207015" y="373016"/>
                </a:cubicBezTo>
                <a:cubicBezTo>
                  <a:pt x="1226353" y="526273"/>
                  <a:pt x="1164767" y="618654"/>
                  <a:pt x="1207015" y="793650"/>
                </a:cubicBezTo>
                <a:cubicBezTo>
                  <a:pt x="998175" y="806145"/>
                  <a:pt x="912562" y="771401"/>
                  <a:pt x="780536" y="793650"/>
                </a:cubicBezTo>
                <a:cubicBezTo>
                  <a:pt x="648510" y="815899"/>
                  <a:pt x="541213" y="780438"/>
                  <a:pt x="378198" y="793650"/>
                </a:cubicBezTo>
                <a:cubicBezTo>
                  <a:pt x="215183" y="806862"/>
                  <a:pt x="156653" y="786142"/>
                  <a:pt x="0" y="793650"/>
                </a:cubicBezTo>
                <a:cubicBezTo>
                  <a:pt x="-34543" y="641800"/>
                  <a:pt x="21440" y="482454"/>
                  <a:pt x="0" y="388889"/>
                </a:cubicBezTo>
                <a:cubicBezTo>
                  <a:pt x="-21440" y="295324"/>
                  <a:pt x="42846" y="130705"/>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17741692">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a</a:t>
            </a:r>
            <a:endParaRPr sz="2500" b="1" dirty="0">
              <a:solidFill>
                <a:srgbClr val="002060"/>
              </a:solidFill>
              <a:latin typeface="Century Gothic" panose="020B0502020202020204" pitchFamily="34" charset="0"/>
              <a:ea typeface="Montserrat"/>
              <a:cs typeface="Montserrat"/>
              <a:sym typeface="Montserrat"/>
            </a:endParaRPr>
          </a:p>
        </p:txBody>
      </p:sp>
      <p:sp>
        <p:nvSpPr>
          <p:cNvPr id="48" name="Google Shape;702;p62">
            <a:extLst>
              <a:ext uri="{FF2B5EF4-FFF2-40B4-BE49-F238E27FC236}">
                <a16:creationId xmlns:a16="http://schemas.microsoft.com/office/drawing/2014/main" id="{75CAAAD4-BC22-463D-A65C-A22365202642}"/>
              </a:ext>
            </a:extLst>
          </p:cNvPr>
          <p:cNvSpPr/>
          <p:nvPr/>
        </p:nvSpPr>
        <p:spPr>
          <a:xfrm>
            <a:off x="8403569" y="3158031"/>
            <a:ext cx="1446427" cy="793650"/>
          </a:xfrm>
          <a:custGeom>
            <a:avLst/>
            <a:gdLst>
              <a:gd name="connsiteX0" fmla="*/ 0 w 1446427"/>
              <a:gd name="connsiteY0" fmla="*/ 0 h 793650"/>
              <a:gd name="connsiteX1" fmla="*/ 453214 w 1446427"/>
              <a:gd name="connsiteY1" fmla="*/ 0 h 793650"/>
              <a:gd name="connsiteX2" fmla="*/ 935356 w 1446427"/>
              <a:gd name="connsiteY2" fmla="*/ 0 h 793650"/>
              <a:gd name="connsiteX3" fmla="*/ 1446427 w 1446427"/>
              <a:gd name="connsiteY3" fmla="*/ 0 h 793650"/>
              <a:gd name="connsiteX4" fmla="*/ 1446427 w 1446427"/>
              <a:gd name="connsiteY4" fmla="*/ 373016 h 793650"/>
              <a:gd name="connsiteX5" fmla="*/ 1446427 w 1446427"/>
              <a:gd name="connsiteY5" fmla="*/ 793650 h 793650"/>
              <a:gd name="connsiteX6" fmla="*/ 949820 w 1446427"/>
              <a:gd name="connsiteY6" fmla="*/ 793650 h 793650"/>
              <a:gd name="connsiteX7" fmla="*/ 482142 w 1446427"/>
              <a:gd name="connsiteY7" fmla="*/ 793650 h 793650"/>
              <a:gd name="connsiteX8" fmla="*/ 0 w 1446427"/>
              <a:gd name="connsiteY8" fmla="*/ 793650 h 793650"/>
              <a:gd name="connsiteX9" fmla="*/ 0 w 1446427"/>
              <a:gd name="connsiteY9" fmla="*/ 420635 h 793650"/>
              <a:gd name="connsiteX10" fmla="*/ 0 w 1446427"/>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6427" h="793650" fill="none" extrusionOk="0">
                <a:moveTo>
                  <a:pt x="0" y="0"/>
                </a:moveTo>
                <a:cubicBezTo>
                  <a:pt x="121983" y="-45163"/>
                  <a:pt x="290104" y="38133"/>
                  <a:pt x="453214" y="0"/>
                </a:cubicBezTo>
                <a:cubicBezTo>
                  <a:pt x="616324" y="-38133"/>
                  <a:pt x="714872" y="48500"/>
                  <a:pt x="935356" y="0"/>
                </a:cubicBezTo>
                <a:cubicBezTo>
                  <a:pt x="1155840" y="-48500"/>
                  <a:pt x="1265284" y="29315"/>
                  <a:pt x="1446427" y="0"/>
                </a:cubicBezTo>
                <a:cubicBezTo>
                  <a:pt x="1451747" y="115102"/>
                  <a:pt x="1415216" y="217579"/>
                  <a:pt x="1446427" y="373016"/>
                </a:cubicBezTo>
                <a:cubicBezTo>
                  <a:pt x="1477638" y="528453"/>
                  <a:pt x="1414827" y="588402"/>
                  <a:pt x="1446427" y="793650"/>
                </a:cubicBezTo>
                <a:cubicBezTo>
                  <a:pt x="1320289" y="827728"/>
                  <a:pt x="1197764" y="780905"/>
                  <a:pt x="949820" y="793650"/>
                </a:cubicBezTo>
                <a:cubicBezTo>
                  <a:pt x="701876" y="806395"/>
                  <a:pt x="602463" y="753048"/>
                  <a:pt x="482142" y="793650"/>
                </a:cubicBezTo>
                <a:cubicBezTo>
                  <a:pt x="361821" y="834252"/>
                  <a:pt x="97707" y="785798"/>
                  <a:pt x="0" y="793650"/>
                </a:cubicBezTo>
                <a:cubicBezTo>
                  <a:pt x="-16090" y="659836"/>
                  <a:pt x="7313" y="576032"/>
                  <a:pt x="0" y="420635"/>
                </a:cubicBezTo>
                <a:cubicBezTo>
                  <a:pt x="-7313" y="265238"/>
                  <a:pt x="27296" y="128760"/>
                  <a:pt x="0" y="0"/>
                </a:cubicBezTo>
                <a:close/>
              </a:path>
              <a:path w="1446427" h="793650" stroke="0" extrusionOk="0">
                <a:moveTo>
                  <a:pt x="0" y="0"/>
                </a:moveTo>
                <a:cubicBezTo>
                  <a:pt x="219796" y="-37782"/>
                  <a:pt x="281538" y="135"/>
                  <a:pt x="496607" y="0"/>
                </a:cubicBezTo>
                <a:cubicBezTo>
                  <a:pt x="711676" y="-135"/>
                  <a:pt x="849014" y="9072"/>
                  <a:pt x="978749" y="0"/>
                </a:cubicBezTo>
                <a:cubicBezTo>
                  <a:pt x="1108484" y="-9072"/>
                  <a:pt x="1268444" y="6185"/>
                  <a:pt x="1446427" y="0"/>
                </a:cubicBezTo>
                <a:cubicBezTo>
                  <a:pt x="1461664" y="113448"/>
                  <a:pt x="1421644" y="254725"/>
                  <a:pt x="1446427" y="396825"/>
                </a:cubicBezTo>
                <a:cubicBezTo>
                  <a:pt x="1471210" y="538925"/>
                  <a:pt x="1417670" y="684157"/>
                  <a:pt x="1446427" y="793650"/>
                </a:cubicBezTo>
                <a:cubicBezTo>
                  <a:pt x="1212826" y="803890"/>
                  <a:pt x="1192591" y="735222"/>
                  <a:pt x="949820" y="793650"/>
                </a:cubicBezTo>
                <a:cubicBezTo>
                  <a:pt x="707049" y="852078"/>
                  <a:pt x="641945" y="771425"/>
                  <a:pt x="511071" y="793650"/>
                </a:cubicBezTo>
                <a:cubicBezTo>
                  <a:pt x="380197" y="815875"/>
                  <a:pt x="240227" y="740710"/>
                  <a:pt x="0" y="793650"/>
                </a:cubicBezTo>
                <a:cubicBezTo>
                  <a:pt x="-23697" y="624022"/>
                  <a:pt x="37475" y="584309"/>
                  <a:pt x="0" y="380952"/>
                </a:cubicBezTo>
                <a:cubicBezTo>
                  <a:pt x="-37475" y="177595"/>
                  <a:pt x="36761" y="77288"/>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711085155">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my</a:t>
            </a:r>
            <a:endParaRPr sz="2500" b="1" dirty="0">
              <a:solidFill>
                <a:srgbClr val="002060"/>
              </a:solidFill>
              <a:latin typeface="Century Gothic" panose="020B0502020202020204" pitchFamily="34" charset="0"/>
              <a:ea typeface="Montserrat"/>
              <a:cs typeface="Montserrat"/>
              <a:sym typeface="Montserrat"/>
            </a:endParaRPr>
          </a:p>
        </p:txBody>
      </p:sp>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11016238" y="977434"/>
            <a:ext cx="1000738" cy="582075"/>
          </a:xfrm>
          <a:noFill/>
        </p:spPr>
        <p:txBody>
          <a:bodyPr>
            <a:normAutofit/>
          </a:bodyPr>
          <a:lstStyle/>
          <a:p>
            <a:pPr algn="ctr"/>
            <a:r>
              <a:rPr lang="en-GB" sz="2000" b="1" dirty="0">
                <a:solidFill>
                  <a:schemeClr val="bg1"/>
                </a:solidFill>
                <a:latin typeface="Century Gothic" panose="020B0502020202020204" pitchFamily="34" charset="0"/>
                <a:ea typeface="Century Gothic"/>
                <a:cs typeface="Century Gothic"/>
                <a:sym typeface="Century Gothic"/>
              </a:rPr>
              <a:t>leer</a:t>
            </a:r>
            <a:endParaRPr lang="en-GB" sz="2000" dirty="0">
              <a:solidFill>
                <a:schemeClr val="bg1"/>
              </a:solidFill>
              <a:latin typeface="Century Gothic" panose="020B0502020202020204" pitchFamily="34" charset="0"/>
            </a:endParaRPr>
          </a:p>
        </p:txBody>
      </p:sp>
      <p:pic>
        <p:nvPicPr>
          <p:cNvPr id="3" name="Graphic 2" descr="Teacher">
            <a:extLst>
              <a:ext uri="{FF2B5EF4-FFF2-40B4-BE49-F238E27FC236}">
                <a16:creationId xmlns:a16="http://schemas.microsoft.com/office/drawing/2014/main" id="{CEC52348-FC48-2B3E-5D8E-E110B3C3273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2219" y="138256"/>
            <a:ext cx="914400" cy="914400"/>
          </a:xfrm>
          <a:prstGeom prst="rect">
            <a:avLst/>
          </a:prstGeom>
        </p:spPr>
      </p:pic>
      <p:sp>
        <p:nvSpPr>
          <p:cNvPr id="5" name="TextBox 4">
            <a:extLst>
              <a:ext uri="{FF2B5EF4-FFF2-40B4-BE49-F238E27FC236}">
                <a16:creationId xmlns:a16="http://schemas.microsoft.com/office/drawing/2014/main" id="{347ACC97-AABA-4F3A-43E4-C13C506834ED}"/>
              </a:ext>
            </a:extLst>
          </p:cNvPr>
          <p:cNvSpPr txBox="1"/>
          <p:nvPr/>
        </p:nvSpPr>
        <p:spPr>
          <a:xfrm>
            <a:off x="6135517" y="217647"/>
            <a:ext cx="1207382" cy="646331"/>
          </a:xfrm>
          <a:prstGeom prst="rect">
            <a:avLst/>
          </a:prstGeom>
          <a:noFill/>
        </p:spPr>
        <p:txBody>
          <a:bodyPr wrap="none" rtlCol="0">
            <a:spAutoFit/>
          </a:bodyPr>
          <a:lstStyle/>
          <a:p>
            <a:r>
              <a:rPr lang="en-GB" sz="3600" b="1" dirty="0">
                <a:solidFill>
                  <a:srgbClr val="002060"/>
                </a:solidFill>
                <a:latin typeface="Century Gothic" panose="020B0502020202020204" pitchFamily="34" charset="0"/>
              </a:rPr>
              <a:t>[3/6]</a:t>
            </a:r>
          </a:p>
        </p:txBody>
      </p:sp>
      <p:sp>
        <p:nvSpPr>
          <p:cNvPr id="6" name="Google Shape;702;p62">
            <a:extLst>
              <a:ext uri="{FF2B5EF4-FFF2-40B4-BE49-F238E27FC236}">
                <a16:creationId xmlns:a16="http://schemas.microsoft.com/office/drawing/2014/main" id="{28E30AED-DBB7-61A7-A1FE-F3EEDD43E10A}"/>
              </a:ext>
            </a:extLst>
          </p:cNvPr>
          <p:cNvSpPr/>
          <p:nvPr/>
        </p:nvSpPr>
        <p:spPr>
          <a:xfrm>
            <a:off x="6698213" y="2277884"/>
            <a:ext cx="1346795" cy="793650"/>
          </a:xfrm>
          <a:custGeom>
            <a:avLst/>
            <a:gdLst>
              <a:gd name="connsiteX0" fmla="*/ 0 w 1346795"/>
              <a:gd name="connsiteY0" fmla="*/ 0 h 793650"/>
              <a:gd name="connsiteX1" fmla="*/ 448932 w 1346795"/>
              <a:gd name="connsiteY1" fmla="*/ 0 h 793650"/>
              <a:gd name="connsiteX2" fmla="*/ 924799 w 1346795"/>
              <a:gd name="connsiteY2" fmla="*/ 0 h 793650"/>
              <a:gd name="connsiteX3" fmla="*/ 1346795 w 1346795"/>
              <a:gd name="connsiteY3" fmla="*/ 0 h 793650"/>
              <a:gd name="connsiteX4" fmla="*/ 1346795 w 1346795"/>
              <a:gd name="connsiteY4" fmla="*/ 396825 h 793650"/>
              <a:gd name="connsiteX5" fmla="*/ 1346795 w 1346795"/>
              <a:gd name="connsiteY5" fmla="*/ 793650 h 793650"/>
              <a:gd name="connsiteX6" fmla="*/ 897863 w 1346795"/>
              <a:gd name="connsiteY6" fmla="*/ 793650 h 793650"/>
              <a:gd name="connsiteX7" fmla="*/ 421996 w 1346795"/>
              <a:gd name="connsiteY7" fmla="*/ 793650 h 793650"/>
              <a:gd name="connsiteX8" fmla="*/ 0 w 1346795"/>
              <a:gd name="connsiteY8" fmla="*/ 793650 h 793650"/>
              <a:gd name="connsiteX9" fmla="*/ 0 w 1346795"/>
              <a:gd name="connsiteY9" fmla="*/ 388889 h 793650"/>
              <a:gd name="connsiteX10" fmla="*/ 0 w 1346795"/>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6795" h="793650" fill="none" extrusionOk="0">
                <a:moveTo>
                  <a:pt x="0" y="0"/>
                </a:moveTo>
                <a:cubicBezTo>
                  <a:pt x="179755" y="-24051"/>
                  <a:pt x="308019" y="5509"/>
                  <a:pt x="448932" y="0"/>
                </a:cubicBezTo>
                <a:cubicBezTo>
                  <a:pt x="589845" y="-5509"/>
                  <a:pt x="760449" y="20910"/>
                  <a:pt x="924799" y="0"/>
                </a:cubicBezTo>
                <a:cubicBezTo>
                  <a:pt x="1089149" y="-20910"/>
                  <a:pt x="1149208" y="9407"/>
                  <a:pt x="1346795" y="0"/>
                </a:cubicBezTo>
                <a:cubicBezTo>
                  <a:pt x="1378254" y="147357"/>
                  <a:pt x="1319561" y="242389"/>
                  <a:pt x="1346795" y="396825"/>
                </a:cubicBezTo>
                <a:cubicBezTo>
                  <a:pt x="1374029" y="551262"/>
                  <a:pt x="1312699" y="687806"/>
                  <a:pt x="1346795" y="793650"/>
                </a:cubicBezTo>
                <a:cubicBezTo>
                  <a:pt x="1166498" y="823646"/>
                  <a:pt x="1015520" y="742794"/>
                  <a:pt x="897863" y="793650"/>
                </a:cubicBezTo>
                <a:cubicBezTo>
                  <a:pt x="780206" y="844506"/>
                  <a:pt x="618037" y="791276"/>
                  <a:pt x="421996" y="793650"/>
                </a:cubicBezTo>
                <a:cubicBezTo>
                  <a:pt x="225955" y="796024"/>
                  <a:pt x="138833" y="763032"/>
                  <a:pt x="0" y="793650"/>
                </a:cubicBezTo>
                <a:cubicBezTo>
                  <a:pt x="-3588" y="679834"/>
                  <a:pt x="42863" y="503887"/>
                  <a:pt x="0" y="388889"/>
                </a:cubicBezTo>
                <a:cubicBezTo>
                  <a:pt x="-42863" y="273891"/>
                  <a:pt x="22479" y="167721"/>
                  <a:pt x="0" y="0"/>
                </a:cubicBezTo>
                <a:close/>
              </a:path>
              <a:path w="1346795" h="793650" stroke="0" extrusionOk="0">
                <a:moveTo>
                  <a:pt x="0" y="0"/>
                </a:moveTo>
                <a:cubicBezTo>
                  <a:pt x="186676" y="-42260"/>
                  <a:pt x="263136" y="11611"/>
                  <a:pt x="435464" y="0"/>
                </a:cubicBezTo>
                <a:cubicBezTo>
                  <a:pt x="607792" y="-11611"/>
                  <a:pt x="740707" y="6707"/>
                  <a:pt x="870927" y="0"/>
                </a:cubicBezTo>
                <a:cubicBezTo>
                  <a:pt x="1001147" y="-6707"/>
                  <a:pt x="1200648" y="22047"/>
                  <a:pt x="1346795" y="0"/>
                </a:cubicBezTo>
                <a:cubicBezTo>
                  <a:pt x="1371138" y="168992"/>
                  <a:pt x="1304701" y="260866"/>
                  <a:pt x="1346795" y="388889"/>
                </a:cubicBezTo>
                <a:cubicBezTo>
                  <a:pt x="1388889" y="516912"/>
                  <a:pt x="1328464" y="597580"/>
                  <a:pt x="1346795" y="793650"/>
                </a:cubicBezTo>
                <a:cubicBezTo>
                  <a:pt x="1206835" y="831657"/>
                  <a:pt x="1018753" y="758142"/>
                  <a:pt x="870927" y="793650"/>
                </a:cubicBezTo>
                <a:cubicBezTo>
                  <a:pt x="723101" y="829158"/>
                  <a:pt x="502010" y="748529"/>
                  <a:pt x="395060" y="793650"/>
                </a:cubicBezTo>
                <a:cubicBezTo>
                  <a:pt x="288110" y="838771"/>
                  <a:pt x="118738" y="792757"/>
                  <a:pt x="0" y="793650"/>
                </a:cubicBezTo>
                <a:cubicBezTo>
                  <a:pt x="-27622" y="665569"/>
                  <a:pt x="36651" y="556940"/>
                  <a:pt x="0" y="388889"/>
                </a:cubicBezTo>
                <a:cubicBezTo>
                  <a:pt x="-36651" y="220838"/>
                  <a:pt x="35706" y="116771"/>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408806303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word</a:t>
            </a:r>
            <a:endParaRPr sz="2500" b="1" dirty="0">
              <a:solidFill>
                <a:srgbClr val="002060"/>
              </a:solidFill>
              <a:latin typeface="Century Gothic" panose="020B0502020202020204" pitchFamily="34" charset="0"/>
              <a:ea typeface="Montserrat"/>
              <a:cs typeface="Montserrat"/>
              <a:sym typeface="Montserrat"/>
            </a:endParaRPr>
          </a:p>
        </p:txBody>
      </p:sp>
      <p:sp>
        <p:nvSpPr>
          <p:cNvPr id="7" name="Google Shape;703;p62">
            <a:extLst>
              <a:ext uri="{FF2B5EF4-FFF2-40B4-BE49-F238E27FC236}">
                <a16:creationId xmlns:a16="http://schemas.microsoft.com/office/drawing/2014/main" id="{0D8335A5-F09E-5890-B18C-3221BBA7501E}"/>
              </a:ext>
            </a:extLst>
          </p:cNvPr>
          <p:cNvSpPr/>
          <p:nvPr/>
        </p:nvSpPr>
        <p:spPr>
          <a:xfrm>
            <a:off x="8136609" y="2273427"/>
            <a:ext cx="1677005" cy="793650"/>
          </a:xfrm>
          <a:custGeom>
            <a:avLst/>
            <a:gdLst>
              <a:gd name="connsiteX0" fmla="*/ 0 w 1677005"/>
              <a:gd name="connsiteY0" fmla="*/ 0 h 793650"/>
              <a:gd name="connsiteX1" fmla="*/ 575772 w 1677005"/>
              <a:gd name="connsiteY1" fmla="*/ 0 h 793650"/>
              <a:gd name="connsiteX2" fmla="*/ 1118003 w 1677005"/>
              <a:gd name="connsiteY2" fmla="*/ 0 h 793650"/>
              <a:gd name="connsiteX3" fmla="*/ 1677005 w 1677005"/>
              <a:gd name="connsiteY3" fmla="*/ 0 h 793650"/>
              <a:gd name="connsiteX4" fmla="*/ 1677005 w 1677005"/>
              <a:gd name="connsiteY4" fmla="*/ 380952 h 793650"/>
              <a:gd name="connsiteX5" fmla="*/ 1677005 w 1677005"/>
              <a:gd name="connsiteY5" fmla="*/ 793650 h 793650"/>
              <a:gd name="connsiteX6" fmla="*/ 1084463 w 1677005"/>
              <a:gd name="connsiteY6" fmla="*/ 793650 h 793650"/>
              <a:gd name="connsiteX7" fmla="*/ 575772 w 1677005"/>
              <a:gd name="connsiteY7" fmla="*/ 793650 h 793650"/>
              <a:gd name="connsiteX8" fmla="*/ 0 w 1677005"/>
              <a:gd name="connsiteY8" fmla="*/ 793650 h 793650"/>
              <a:gd name="connsiteX9" fmla="*/ 0 w 1677005"/>
              <a:gd name="connsiteY9" fmla="*/ 396825 h 793650"/>
              <a:gd name="connsiteX10" fmla="*/ 0 w 1677005"/>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7005" h="793650" fill="none" extrusionOk="0">
                <a:moveTo>
                  <a:pt x="0" y="0"/>
                </a:moveTo>
                <a:cubicBezTo>
                  <a:pt x="175741" y="-41106"/>
                  <a:pt x="440688" y="68050"/>
                  <a:pt x="575772" y="0"/>
                </a:cubicBezTo>
                <a:cubicBezTo>
                  <a:pt x="710856" y="-68050"/>
                  <a:pt x="947444" y="50322"/>
                  <a:pt x="1118003" y="0"/>
                </a:cubicBezTo>
                <a:cubicBezTo>
                  <a:pt x="1288562" y="-50322"/>
                  <a:pt x="1418272" y="45534"/>
                  <a:pt x="1677005" y="0"/>
                </a:cubicBezTo>
                <a:cubicBezTo>
                  <a:pt x="1696545" y="164573"/>
                  <a:pt x="1639243" y="254579"/>
                  <a:pt x="1677005" y="380952"/>
                </a:cubicBezTo>
                <a:cubicBezTo>
                  <a:pt x="1714767" y="507325"/>
                  <a:pt x="1666580" y="654280"/>
                  <a:pt x="1677005" y="793650"/>
                </a:cubicBezTo>
                <a:cubicBezTo>
                  <a:pt x="1440266" y="859621"/>
                  <a:pt x="1288004" y="733459"/>
                  <a:pt x="1084463" y="793650"/>
                </a:cubicBezTo>
                <a:cubicBezTo>
                  <a:pt x="880922" y="853841"/>
                  <a:pt x="746943" y="741695"/>
                  <a:pt x="575772" y="793650"/>
                </a:cubicBezTo>
                <a:cubicBezTo>
                  <a:pt x="404601" y="845605"/>
                  <a:pt x="181824" y="733583"/>
                  <a:pt x="0" y="793650"/>
                </a:cubicBezTo>
                <a:cubicBezTo>
                  <a:pt x="-158" y="685495"/>
                  <a:pt x="21881" y="589833"/>
                  <a:pt x="0" y="396825"/>
                </a:cubicBezTo>
                <a:cubicBezTo>
                  <a:pt x="-21881" y="203818"/>
                  <a:pt x="7696" y="89522"/>
                  <a:pt x="0" y="0"/>
                </a:cubicBezTo>
                <a:close/>
              </a:path>
              <a:path w="1677005" h="793650" stroke="0" extrusionOk="0">
                <a:moveTo>
                  <a:pt x="0" y="0"/>
                </a:moveTo>
                <a:cubicBezTo>
                  <a:pt x="190584" y="-47973"/>
                  <a:pt x="274868" y="54013"/>
                  <a:pt x="542232" y="0"/>
                </a:cubicBezTo>
                <a:cubicBezTo>
                  <a:pt x="809596" y="-54013"/>
                  <a:pt x="875212" y="64304"/>
                  <a:pt x="1118003" y="0"/>
                </a:cubicBezTo>
                <a:cubicBezTo>
                  <a:pt x="1360794" y="-64304"/>
                  <a:pt x="1456518" y="25567"/>
                  <a:pt x="1677005" y="0"/>
                </a:cubicBezTo>
                <a:cubicBezTo>
                  <a:pt x="1687349" y="142727"/>
                  <a:pt x="1657667" y="219759"/>
                  <a:pt x="1677005" y="373016"/>
                </a:cubicBezTo>
                <a:cubicBezTo>
                  <a:pt x="1696343" y="526273"/>
                  <a:pt x="1634757" y="618654"/>
                  <a:pt x="1677005" y="793650"/>
                </a:cubicBezTo>
                <a:cubicBezTo>
                  <a:pt x="1538041" y="856412"/>
                  <a:pt x="1326187" y="770391"/>
                  <a:pt x="1084463" y="793650"/>
                </a:cubicBezTo>
                <a:cubicBezTo>
                  <a:pt x="842739" y="816909"/>
                  <a:pt x="649514" y="759139"/>
                  <a:pt x="525462" y="793650"/>
                </a:cubicBezTo>
                <a:cubicBezTo>
                  <a:pt x="401410" y="828161"/>
                  <a:pt x="116449" y="790956"/>
                  <a:pt x="0" y="793650"/>
                </a:cubicBezTo>
                <a:cubicBezTo>
                  <a:pt x="-34543" y="641800"/>
                  <a:pt x="21440" y="482454"/>
                  <a:pt x="0" y="388889"/>
                </a:cubicBezTo>
                <a:cubicBezTo>
                  <a:pt x="-21440" y="295324"/>
                  <a:pt x="42846" y="130705"/>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17741692">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brother</a:t>
            </a:r>
            <a:endParaRPr sz="2500" b="1" dirty="0">
              <a:solidFill>
                <a:srgbClr val="002060"/>
              </a:solidFill>
              <a:latin typeface="Century Gothic" panose="020B0502020202020204" pitchFamily="34" charset="0"/>
              <a:ea typeface="Montserrat"/>
              <a:cs typeface="Montserrat"/>
              <a:sym typeface="Montserrat"/>
            </a:endParaRPr>
          </a:p>
        </p:txBody>
      </p:sp>
      <p:sp>
        <p:nvSpPr>
          <p:cNvPr id="8" name="Google Shape;702;p62">
            <a:extLst>
              <a:ext uri="{FF2B5EF4-FFF2-40B4-BE49-F238E27FC236}">
                <a16:creationId xmlns:a16="http://schemas.microsoft.com/office/drawing/2014/main" id="{5EDC06B7-D109-5D98-B1DE-B59D099359A9}"/>
              </a:ext>
            </a:extLst>
          </p:cNvPr>
          <p:cNvSpPr/>
          <p:nvPr/>
        </p:nvSpPr>
        <p:spPr>
          <a:xfrm>
            <a:off x="9899732" y="2291475"/>
            <a:ext cx="976438" cy="793650"/>
          </a:xfrm>
          <a:custGeom>
            <a:avLst/>
            <a:gdLst>
              <a:gd name="connsiteX0" fmla="*/ 0 w 976438"/>
              <a:gd name="connsiteY0" fmla="*/ 0 h 793650"/>
              <a:gd name="connsiteX1" fmla="*/ 478455 w 976438"/>
              <a:gd name="connsiteY1" fmla="*/ 0 h 793650"/>
              <a:gd name="connsiteX2" fmla="*/ 976438 w 976438"/>
              <a:gd name="connsiteY2" fmla="*/ 0 h 793650"/>
              <a:gd name="connsiteX3" fmla="*/ 976438 w 976438"/>
              <a:gd name="connsiteY3" fmla="*/ 388889 h 793650"/>
              <a:gd name="connsiteX4" fmla="*/ 976438 w 976438"/>
              <a:gd name="connsiteY4" fmla="*/ 793650 h 793650"/>
              <a:gd name="connsiteX5" fmla="*/ 517512 w 976438"/>
              <a:gd name="connsiteY5" fmla="*/ 793650 h 793650"/>
              <a:gd name="connsiteX6" fmla="*/ 0 w 976438"/>
              <a:gd name="connsiteY6" fmla="*/ 793650 h 793650"/>
              <a:gd name="connsiteX7" fmla="*/ 0 w 976438"/>
              <a:gd name="connsiteY7" fmla="*/ 412698 h 793650"/>
              <a:gd name="connsiteX8" fmla="*/ 0 w 976438"/>
              <a:gd name="connsiteY8"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6438" h="793650" fill="none" extrusionOk="0">
                <a:moveTo>
                  <a:pt x="0" y="0"/>
                </a:moveTo>
                <a:cubicBezTo>
                  <a:pt x="159317" y="-56138"/>
                  <a:pt x="245807" y="39974"/>
                  <a:pt x="478455" y="0"/>
                </a:cubicBezTo>
                <a:cubicBezTo>
                  <a:pt x="711104" y="-39974"/>
                  <a:pt x="863541" y="34782"/>
                  <a:pt x="976438" y="0"/>
                </a:cubicBezTo>
                <a:cubicBezTo>
                  <a:pt x="1017372" y="132393"/>
                  <a:pt x="959034" y="230922"/>
                  <a:pt x="976438" y="388889"/>
                </a:cubicBezTo>
                <a:cubicBezTo>
                  <a:pt x="993842" y="546856"/>
                  <a:pt x="934457" y="597046"/>
                  <a:pt x="976438" y="793650"/>
                </a:cubicBezTo>
                <a:cubicBezTo>
                  <a:pt x="788224" y="804492"/>
                  <a:pt x="718775" y="772437"/>
                  <a:pt x="517512" y="793650"/>
                </a:cubicBezTo>
                <a:cubicBezTo>
                  <a:pt x="316249" y="814863"/>
                  <a:pt x="180740" y="793364"/>
                  <a:pt x="0" y="793650"/>
                </a:cubicBezTo>
                <a:cubicBezTo>
                  <a:pt x="-30617" y="678192"/>
                  <a:pt x="24672" y="529961"/>
                  <a:pt x="0" y="412698"/>
                </a:cubicBezTo>
                <a:cubicBezTo>
                  <a:pt x="-24672" y="295435"/>
                  <a:pt x="20128" y="108452"/>
                  <a:pt x="0" y="0"/>
                </a:cubicBezTo>
                <a:close/>
              </a:path>
              <a:path w="976438" h="793650" stroke="0" extrusionOk="0">
                <a:moveTo>
                  <a:pt x="0" y="0"/>
                </a:moveTo>
                <a:cubicBezTo>
                  <a:pt x="166283" y="-44185"/>
                  <a:pt x="330552" y="10919"/>
                  <a:pt x="497983" y="0"/>
                </a:cubicBezTo>
                <a:cubicBezTo>
                  <a:pt x="665414" y="-10919"/>
                  <a:pt x="782035" y="31521"/>
                  <a:pt x="976438" y="0"/>
                </a:cubicBezTo>
                <a:cubicBezTo>
                  <a:pt x="979547" y="172429"/>
                  <a:pt x="942734" y="206878"/>
                  <a:pt x="976438" y="412698"/>
                </a:cubicBezTo>
                <a:cubicBezTo>
                  <a:pt x="1010142" y="618518"/>
                  <a:pt x="963084" y="625803"/>
                  <a:pt x="976438" y="793650"/>
                </a:cubicBezTo>
                <a:cubicBezTo>
                  <a:pt x="866349" y="799359"/>
                  <a:pt x="638509" y="751056"/>
                  <a:pt x="507748" y="793650"/>
                </a:cubicBezTo>
                <a:cubicBezTo>
                  <a:pt x="376987" y="836244"/>
                  <a:pt x="118453" y="737864"/>
                  <a:pt x="0" y="793650"/>
                </a:cubicBezTo>
                <a:cubicBezTo>
                  <a:pt x="-36365" y="609742"/>
                  <a:pt x="10082" y="597829"/>
                  <a:pt x="0" y="420635"/>
                </a:cubicBezTo>
                <a:cubicBezTo>
                  <a:pt x="-10082" y="243442"/>
                  <a:pt x="43053" y="160402"/>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711085155">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sister</a:t>
            </a:r>
            <a:endParaRPr sz="2500" b="1" dirty="0">
              <a:solidFill>
                <a:srgbClr val="002060"/>
              </a:solidFill>
              <a:latin typeface="Century Gothic" panose="020B0502020202020204" pitchFamily="34" charset="0"/>
              <a:ea typeface="Montserrat"/>
              <a:cs typeface="Montserrat"/>
              <a:sym typeface="Montserrat"/>
            </a:endParaRPr>
          </a:p>
        </p:txBody>
      </p:sp>
      <p:sp>
        <p:nvSpPr>
          <p:cNvPr id="9" name="Google Shape;703;p62">
            <a:extLst>
              <a:ext uri="{FF2B5EF4-FFF2-40B4-BE49-F238E27FC236}">
                <a16:creationId xmlns:a16="http://schemas.microsoft.com/office/drawing/2014/main" id="{E1D928B0-18E4-711A-B5B2-114E2FA4CBE4}"/>
              </a:ext>
            </a:extLst>
          </p:cNvPr>
          <p:cNvSpPr/>
          <p:nvPr/>
        </p:nvSpPr>
        <p:spPr>
          <a:xfrm>
            <a:off x="4822206" y="2284664"/>
            <a:ext cx="1801713" cy="793650"/>
          </a:xfrm>
          <a:custGeom>
            <a:avLst/>
            <a:gdLst>
              <a:gd name="connsiteX0" fmla="*/ 0 w 1801713"/>
              <a:gd name="connsiteY0" fmla="*/ 0 h 793650"/>
              <a:gd name="connsiteX1" fmla="*/ 486463 w 1801713"/>
              <a:gd name="connsiteY1" fmla="*/ 0 h 793650"/>
              <a:gd name="connsiteX2" fmla="*/ 918874 w 1801713"/>
              <a:gd name="connsiteY2" fmla="*/ 0 h 793650"/>
              <a:gd name="connsiteX3" fmla="*/ 1351285 w 1801713"/>
              <a:gd name="connsiteY3" fmla="*/ 0 h 793650"/>
              <a:gd name="connsiteX4" fmla="*/ 1801713 w 1801713"/>
              <a:gd name="connsiteY4" fmla="*/ 0 h 793650"/>
              <a:gd name="connsiteX5" fmla="*/ 1801713 w 1801713"/>
              <a:gd name="connsiteY5" fmla="*/ 396825 h 793650"/>
              <a:gd name="connsiteX6" fmla="*/ 1801713 w 1801713"/>
              <a:gd name="connsiteY6" fmla="*/ 793650 h 793650"/>
              <a:gd name="connsiteX7" fmla="*/ 1405336 w 1801713"/>
              <a:gd name="connsiteY7" fmla="*/ 793650 h 793650"/>
              <a:gd name="connsiteX8" fmla="*/ 972925 w 1801713"/>
              <a:gd name="connsiteY8" fmla="*/ 793650 h 793650"/>
              <a:gd name="connsiteX9" fmla="*/ 486463 w 1801713"/>
              <a:gd name="connsiteY9" fmla="*/ 793650 h 793650"/>
              <a:gd name="connsiteX10" fmla="*/ 0 w 1801713"/>
              <a:gd name="connsiteY10" fmla="*/ 793650 h 793650"/>
              <a:gd name="connsiteX11" fmla="*/ 0 w 1801713"/>
              <a:gd name="connsiteY11" fmla="*/ 388889 h 793650"/>
              <a:gd name="connsiteX12" fmla="*/ 0 w 1801713"/>
              <a:gd name="connsiteY12"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01713" h="793650" fill="none" extrusionOk="0">
                <a:moveTo>
                  <a:pt x="0" y="0"/>
                </a:moveTo>
                <a:cubicBezTo>
                  <a:pt x="218791" y="-1706"/>
                  <a:pt x="252118" y="10171"/>
                  <a:pt x="486463" y="0"/>
                </a:cubicBezTo>
                <a:cubicBezTo>
                  <a:pt x="720808" y="-10171"/>
                  <a:pt x="780372" y="33888"/>
                  <a:pt x="918874" y="0"/>
                </a:cubicBezTo>
                <a:cubicBezTo>
                  <a:pt x="1057376" y="-33888"/>
                  <a:pt x="1145721" y="27222"/>
                  <a:pt x="1351285" y="0"/>
                </a:cubicBezTo>
                <a:cubicBezTo>
                  <a:pt x="1556849" y="-27222"/>
                  <a:pt x="1577255" y="14365"/>
                  <a:pt x="1801713" y="0"/>
                </a:cubicBezTo>
                <a:cubicBezTo>
                  <a:pt x="1836636" y="84232"/>
                  <a:pt x="1783773" y="215515"/>
                  <a:pt x="1801713" y="396825"/>
                </a:cubicBezTo>
                <a:cubicBezTo>
                  <a:pt x="1819653" y="578136"/>
                  <a:pt x="1754246" y="611940"/>
                  <a:pt x="1801713" y="793650"/>
                </a:cubicBezTo>
                <a:cubicBezTo>
                  <a:pt x="1676937" y="805970"/>
                  <a:pt x="1501258" y="791341"/>
                  <a:pt x="1405336" y="793650"/>
                </a:cubicBezTo>
                <a:cubicBezTo>
                  <a:pt x="1309414" y="795959"/>
                  <a:pt x="1142161" y="752167"/>
                  <a:pt x="972925" y="793650"/>
                </a:cubicBezTo>
                <a:cubicBezTo>
                  <a:pt x="803689" y="835133"/>
                  <a:pt x="587643" y="790057"/>
                  <a:pt x="486463" y="793650"/>
                </a:cubicBezTo>
                <a:cubicBezTo>
                  <a:pt x="385283" y="797243"/>
                  <a:pt x="215475" y="791620"/>
                  <a:pt x="0" y="793650"/>
                </a:cubicBezTo>
                <a:cubicBezTo>
                  <a:pt x="-37259" y="656249"/>
                  <a:pt x="48459" y="554944"/>
                  <a:pt x="0" y="388889"/>
                </a:cubicBezTo>
                <a:cubicBezTo>
                  <a:pt x="-48459" y="222834"/>
                  <a:pt x="35228" y="150505"/>
                  <a:pt x="0" y="0"/>
                </a:cubicBezTo>
                <a:close/>
              </a:path>
              <a:path w="1801713" h="793650" stroke="0" extrusionOk="0">
                <a:moveTo>
                  <a:pt x="0" y="0"/>
                </a:moveTo>
                <a:cubicBezTo>
                  <a:pt x="169418" y="-46654"/>
                  <a:pt x="300789" y="7732"/>
                  <a:pt x="450428" y="0"/>
                </a:cubicBezTo>
                <a:cubicBezTo>
                  <a:pt x="600067" y="-7732"/>
                  <a:pt x="788272" y="12200"/>
                  <a:pt x="882839" y="0"/>
                </a:cubicBezTo>
                <a:cubicBezTo>
                  <a:pt x="977406" y="-12200"/>
                  <a:pt x="1125346" y="7619"/>
                  <a:pt x="1279216" y="0"/>
                </a:cubicBezTo>
                <a:cubicBezTo>
                  <a:pt x="1433086" y="-7619"/>
                  <a:pt x="1560004" y="10087"/>
                  <a:pt x="1801713" y="0"/>
                </a:cubicBezTo>
                <a:cubicBezTo>
                  <a:pt x="1822132" y="113328"/>
                  <a:pt x="1765284" y="199645"/>
                  <a:pt x="1801713" y="388889"/>
                </a:cubicBezTo>
                <a:cubicBezTo>
                  <a:pt x="1838142" y="578133"/>
                  <a:pt x="1798465" y="658835"/>
                  <a:pt x="1801713" y="793650"/>
                </a:cubicBezTo>
                <a:cubicBezTo>
                  <a:pt x="1701967" y="834260"/>
                  <a:pt x="1518955" y="764257"/>
                  <a:pt x="1351285" y="793650"/>
                </a:cubicBezTo>
                <a:cubicBezTo>
                  <a:pt x="1183615" y="823043"/>
                  <a:pt x="1135102" y="765377"/>
                  <a:pt x="936891" y="793650"/>
                </a:cubicBezTo>
                <a:cubicBezTo>
                  <a:pt x="738680" y="821923"/>
                  <a:pt x="620713" y="786981"/>
                  <a:pt x="486463" y="793650"/>
                </a:cubicBezTo>
                <a:cubicBezTo>
                  <a:pt x="352213" y="800319"/>
                  <a:pt x="131906" y="784961"/>
                  <a:pt x="0" y="793650"/>
                </a:cubicBezTo>
                <a:cubicBezTo>
                  <a:pt x="-2916" y="689636"/>
                  <a:pt x="42643" y="499565"/>
                  <a:pt x="0" y="404762"/>
                </a:cubicBezTo>
                <a:cubicBezTo>
                  <a:pt x="-42643" y="309959"/>
                  <a:pt x="16620" y="185600"/>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42772039">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message</a:t>
            </a:r>
            <a:endParaRPr sz="2500" b="1" dirty="0">
              <a:solidFill>
                <a:srgbClr val="002060"/>
              </a:solidFill>
              <a:latin typeface="Century Gothic" panose="020B0502020202020204" pitchFamily="34" charset="0"/>
              <a:ea typeface="Montserrat"/>
              <a:cs typeface="Montserrat"/>
              <a:sym typeface="Montserrat"/>
            </a:endParaRPr>
          </a:p>
        </p:txBody>
      </p:sp>
      <p:sp>
        <p:nvSpPr>
          <p:cNvPr id="10" name="TextBox 9">
            <a:extLst>
              <a:ext uri="{FF2B5EF4-FFF2-40B4-BE49-F238E27FC236}">
                <a16:creationId xmlns:a16="http://schemas.microsoft.com/office/drawing/2014/main" id="{D898F997-F9C0-1708-4CFD-24F00420A6B7}"/>
              </a:ext>
            </a:extLst>
          </p:cNvPr>
          <p:cNvSpPr txBox="1"/>
          <p:nvPr/>
        </p:nvSpPr>
        <p:spPr>
          <a:xfrm>
            <a:off x="7676496" y="275947"/>
            <a:ext cx="3399039" cy="369332"/>
          </a:xfrm>
          <a:prstGeom prst="rect">
            <a:avLst/>
          </a:prstGeom>
          <a:solidFill>
            <a:schemeClr val="accent6">
              <a:lumMod val="40000"/>
              <a:lumOff val="60000"/>
            </a:schemeClr>
          </a:solidFill>
        </p:spPr>
        <p:txBody>
          <a:bodyPr wrap="square">
            <a:spAutoFit/>
          </a:bodyPr>
          <a:lstStyle/>
          <a:p>
            <a:r>
              <a:rPr lang="en-GB">
                <a:solidFill>
                  <a:srgbClr val="002060"/>
                </a:solidFill>
                <a:latin typeface="Century Gothic" panose="020B0502020202020204" pitchFamily="34" charset="0"/>
              </a:rPr>
              <a:t>(la) </a:t>
            </a:r>
            <a:r>
              <a:rPr lang="en-GB" b="1">
                <a:solidFill>
                  <a:srgbClr val="002060"/>
                </a:solidFill>
                <a:latin typeface="Century Gothic" panose="020B0502020202020204" pitchFamily="34" charset="0"/>
              </a:rPr>
              <a:t>frase </a:t>
            </a:r>
            <a:r>
              <a:rPr lang="en-GB">
                <a:solidFill>
                  <a:srgbClr val="002060"/>
                </a:solidFill>
                <a:latin typeface="Century Gothic" panose="020B0502020202020204" pitchFamily="34" charset="0"/>
              </a:rPr>
              <a:t>= phrase, sentence</a:t>
            </a:r>
            <a:endParaRPr lang="en-GB" dirty="0"/>
          </a:p>
        </p:txBody>
      </p:sp>
      <p:sp>
        <p:nvSpPr>
          <p:cNvPr id="33" name="Google Shape;699;p62">
            <a:extLst>
              <a:ext uri="{FF2B5EF4-FFF2-40B4-BE49-F238E27FC236}">
                <a16:creationId xmlns:a16="http://schemas.microsoft.com/office/drawing/2014/main" id="{DAD32652-A835-4646-B75D-5EF21544E8A3}"/>
              </a:ext>
            </a:extLst>
          </p:cNvPr>
          <p:cNvSpPr/>
          <p:nvPr/>
        </p:nvSpPr>
        <p:spPr>
          <a:xfrm>
            <a:off x="6690058" y="4003779"/>
            <a:ext cx="1548969" cy="793650"/>
          </a:xfrm>
          <a:custGeom>
            <a:avLst/>
            <a:gdLst>
              <a:gd name="connsiteX0" fmla="*/ 0 w 1548969"/>
              <a:gd name="connsiteY0" fmla="*/ 0 h 793650"/>
              <a:gd name="connsiteX1" fmla="*/ 469854 w 1548969"/>
              <a:gd name="connsiteY1" fmla="*/ 0 h 793650"/>
              <a:gd name="connsiteX2" fmla="*/ 939707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79114 w 1548969"/>
              <a:gd name="connsiteY6" fmla="*/ 793650 h 793650"/>
              <a:gd name="connsiteX7" fmla="*/ 593771 w 1548969"/>
              <a:gd name="connsiteY7" fmla="*/ 793650 h 793650"/>
              <a:gd name="connsiteX8" fmla="*/ 0 w 1548969"/>
              <a:gd name="connsiteY8" fmla="*/ 793650 h 793650"/>
              <a:gd name="connsiteX9" fmla="*/ 0 w 1548969"/>
              <a:gd name="connsiteY9" fmla="*/ 380952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05242" y="-29798"/>
                  <a:pt x="246806" y="56363"/>
                  <a:pt x="469854" y="0"/>
                </a:cubicBezTo>
                <a:cubicBezTo>
                  <a:pt x="692902" y="-56363"/>
                  <a:pt x="770882" y="36891"/>
                  <a:pt x="939707" y="0"/>
                </a:cubicBezTo>
                <a:cubicBezTo>
                  <a:pt x="1108532" y="-36891"/>
                  <a:pt x="1371953" y="68012"/>
                  <a:pt x="1548968" y="0"/>
                </a:cubicBezTo>
                <a:cubicBezTo>
                  <a:pt x="1575344" y="105973"/>
                  <a:pt x="1504188" y="245784"/>
                  <a:pt x="1548968" y="388889"/>
                </a:cubicBezTo>
                <a:cubicBezTo>
                  <a:pt x="1593748" y="531994"/>
                  <a:pt x="1545017" y="595239"/>
                  <a:pt x="1548968" y="793650"/>
                </a:cubicBezTo>
                <a:cubicBezTo>
                  <a:pt x="1387462" y="810705"/>
                  <a:pt x="1262210" y="737927"/>
                  <a:pt x="1079114" y="793650"/>
                </a:cubicBezTo>
                <a:cubicBezTo>
                  <a:pt x="896018" y="849373"/>
                  <a:pt x="724858" y="767295"/>
                  <a:pt x="593771" y="793650"/>
                </a:cubicBezTo>
                <a:cubicBezTo>
                  <a:pt x="462684" y="820005"/>
                  <a:pt x="189898" y="726118"/>
                  <a:pt x="0" y="793650"/>
                </a:cubicBezTo>
                <a:cubicBezTo>
                  <a:pt x="-12344" y="632305"/>
                  <a:pt x="7961" y="573873"/>
                  <a:pt x="0" y="380952"/>
                </a:cubicBezTo>
                <a:cubicBezTo>
                  <a:pt x="-7961" y="188031"/>
                  <a:pt x="8203" y="93169"/>
                  <a:pt x="0" y="0"/>
                </a:cubicBezTo>
                <a:close/>
              </a:path>
              <a:path w="1548969" h="793650" stroke="0" extrusionOk="0">
                <a:moveTo>
                  <a:pt x="0" y="0"/>
                </a:moveTo>
                <a:cubicBezTo>
                  <a:pt x="131083" y="-6856"/>
                  <a:pt x="271717" y="44924"/>
                  <a:pt x="485343" y="0"/>
                </a:cubicBezTo>
                <a:cubicBezTo>
                  <a:pt x="698969" y="-44924"/>
                  <a:pt x="862953" y="39259"/>
                  <a:pt x="1001666" y="0"/>
                </a:cubicBezTo>
                <a:cubicBezTo>
                  <a:pt x="1140379" y="-39259"/>
                  <a:pt x="1426290" y="36552"/>
                  <a:pt x="1548968" y="0"/>
                </a:cubicBezTo>
                <a:cubicBezTo>
                  <a:pt x="1561710" y="164841"/>
                  <a:pt x="1510886" y="297029"/>
                  <a:pt x="1548968" y="396825"/>
                </a:cubicBezTo>
                <a:cubicBezTo>
                  <a:pt x="1587050" y="496622"/>
                  <a:pt x="1531180" y="649406"/>
                  <a:pt x="1548968" y="793650"/>
                </a:cubicBezTo>
                <a:cubicBezTo>
                  <a:pt x="1386290" y="802970"/>
                  <a:pt x="1223032" y="782458"/>
                  <a:pt x="1048135" y="793650"/>
                </a:cubicBezTo>
                <a:cubicBezTo>
                  <a:pt x="873238" y="804842"/>
                  <a:pt x="636984" y="776845"/>
                  <a:pt x="500833" y="793650"/>
                </a:cubicBezTo>
                <a:cubicBezTo>
                  <a:pt x="364682" y="810455"/>
                  <a:pt x="109902" y="743898"/>
                  <a:pt x="0" y="793650"/>
                </a:cubicBezTo>
                <a:cubicBezTo>
                  <a:pt x="-32094" y="632030"/>
                  <a:pt x="1528" y="586952"/>
                  <a:pt x="0" y="380952"/>
                </a:cubicBezTo>
                <a:cubicBezTo>
                  <a:pt x="-1528" y="174952"/>
                  <a:pt x="31864" y="166713"/>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194195490">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to</a:t>
            </a:r>
            <a:endParaRPr sz="2500" b="1" dirty="0">
              <a:solidFill>
                <a:srgbClr val="002060"/>
              </a:solidFill>
              <a:latin typeface="Century Gothic" panose="020B0502020202020204" pitchFamily="34" charset="0"/>
              <a:ea typeface="Montserrat"/>
              <a:cs typeface="Montserrat"/>
              <a:sym typeface="Montserrat"/>
            </a:endParaRPr>
          </a:p>
        </p:txBody>
      </p:sp>
      <p:sp>
        <p:nvSpPr>
          <p:cNvPr id="11" name="Speech Bubble: Rectangle with Corners Rounded 10">
            <a:hlinkClick r:id="" action="ppaction://noaction">
              <a:snd r:embed="rId9" name="10_1.wav"/>
            </a:hlinkClick>
            <a:extLst>
              <a:ext uri="{FF2B5EF4-FFF2-40B4-BE49-F238E27FC236}">
                <a16:creationId xmlns:a16="http://schemas.microsoft.com/office/drawing/2014/main" id="{5F136DE7-E201-0947-B5A1-996CCB84D89E}"/>
              </a:ext>
            </a:extLst>
          </p:cNvPr>
          <p:cNvSpPr/>
          <p:nvPr/>
        </p:nvSpPr>
        <p:spPr>
          <a:xfrm>
            <a:off x="1065770" y="275947"/>
            <a:ext cx="5060846" cy="588031"/>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sz="2400" b="1" dirty="0">
                <a:solidFill>
                  <a:schemeClr val="bg1"/>
                </a:solidFill>
                <a:latin typeface="Century Gothic"/>
                <a:ea typeface="Century Gothic"/>
                <a:cs typeface="Century Gothic"/>
                <a:sym typeface="Century Gothic"/>
              </a:rPr>
              <a:t>Lee la </a:t>
            </a:r>
            <a:r>
              <a:rPr lang="en-GB" sz="2400" b="1" dirty="0" err="1">
                <a:solidFill>
                  <a:schemeClr val="bg1"/>
                </a:solidFill>
                <a:latin typeface="Century Gothic"/>
                <a:ea typeface="Century Gothic"/>
                <a:cs typeface="Century Gothic"/>
                <a:sym typeface="Century Gothic"/>
              </a:rPr>
              <a:t>frase</a:t>
            </a:r>
            <a:r>
              <a:rPr lang="en-GB" sz="2400" b="1" dirty="0">
                <a:solidFill>
                  <a:schemeClr val="bg1"/>
                </a:solidFill>
                <a:latin typeface="Century Gothic"/>
                <a:ea typeface="Century Gothic"/>
                <a:cs typeface="Century Gothic"/>
                <a:sym typeface="Century Gothic"/>
              </a:rPr>
              <a:t>. ¿Qué es en inglés?</a:t>
            </a:r>
            <a:endParaRPr lang="en-GB" sz="2400" dirty="0">
              <a:solidFill>
                <a:schemeClr val="bg1"/>
              </a:solidFill>
            </a:endParaRPr>
          </a:p>
        </p:txBody>
      </p:sp>
    </p:spTree>
    <p:extLst>
      <p:ext uri="{BB962C8B-B14F-4D97-AF65-F5344CB8AC3E}">
        <p14:creationId xmlns:p14="http://schemas.microsoft.com/office/powerpoint/2010/main" val="3840973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1500"/>
                                        <p:tgtEl>
                                          <p:spTgt spid="61"/>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500"/>
                                        <p:tgtEl>
                                          <p:spTgt spid="62"/>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fade">
                                      <p:cBhvr>
                                        <p:cTn id="15" dur="1500"/>
                                        <p:tgtEl>
                                          <p:spTgt spid="58"/>
                                        </p:tgtEl>
                                      </p:cBhvr>
                                    </p:animEffect>
                                  </p:childTnLst>
                                </p:cTn>
                              </p:par>
                            </p:childTnLst>
                          </p:cTn>
                        </p:par>
                        <p:par>
                          <p:cTn id="16" fill="hold">
                            <p:stCondLst>
                              <p:cond delay="4500"/>
                            </p:stCondLst>
                            <p:childTnLst>
                              <p:par>
                                <p:cTn id="17" presetID="10" presetClass="entr" presetSubtype="0"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fade">
                                      <p:cBhvr>
                                        <p:cTn id="19" dur="1500"/>
                                        <p:tgtEl>
                                          <p:spTgt spid="59"/>
                                        </p:tgtEl>
                                      </p:cBhvr>
                                    </p:animEffect>
                                  </p:childTnLst>
                                </p:cTn>
                              </p:par>
                            </p:childTnLst>
                          </p:cTn>
                        </p:par>
                        <p:par>
                          <p:cTn id="20" fill="hold">
                            <p:stCondLst>
                              <p:cond delay="6000"/>
                            </p:stCondLst>
                            <p:childTnLst>
                              <p:par>
                                <p:cTn id="21" presetID="10" presetClass="entr" presetSubtype="0" fill="hold" nodeType="afterEffect">
                                  <p:stCondLst>
                                    <p:cond delay="0"/>
                                  </p:stCondLst>
                                  <p:childTnLst>
                                    <p:set>
                                      <p:cBhvr>
                                        <p:cTn id="22" dur="1" fill="hold">
                                          <p:stCondLst>
                                            <p:cond delay="0"/>
                                          </p:stCondLst>
                                        </p:cTn>
                                        <p:tgtEl>
                                          <p:spTgt spid="60"/>
                                        </p:tgtEl>
                                        <p:attrNameLst>
                                          <p:attrName>style.visibility</p:attrName>
                                        </p:attrNameLst>
                                      </p:cBhvr>
                                      <p:to>
                                        <p:strVal val="visible"/>
                                      </p:to>
                                    </p:set>
                                    <p:animEffect transition="in" filter="fade">
                                      <p:cBhvr>
                                        <p:cTn id="23" dur="1500"/>
                                        <p:tgtEl>
                                          <p:spTgt spid="60"/>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44"/>
                                        </p:tgtEl>
                                        <p:attrNameLst>
                                          <p:attrName>fillcolor</p:attrName>
                                        </p:attrNameLst>
                                      </p:cBhvr>
                                      <p:to>
                                        <a:srgbClr val="92D050"/>
                                      </p:to>
                                    </p:animClr>
                                    <p:set>
                                      <p:cBhvr>
                                        <p:cTn id="28" dur="2000" fill="hold"/>
                                        <p:tgtEl>
                                          <p:spTgt spid="44"/>
                                        </p:tgtEl>
                                        <p:attrNameLst>
                                          <p:attrName>fill.type</p:attrName>
                                        </p:attrNameLst>
                                      </p:cBhvr>
                                      <p:to>
                                        <p:strVal val="solid"/>
                                      </p:to>
                                    </p:set>
                                    <p:set>
                                      <p:cBhvr>
                                        <p:cTn id="29" dur="2000" fill="hold"/>
                                        <p:tgtEl>
                                          <p:spTgt spid="44"/>
                                        </p:tgtEl>
                                        <p:attrNameLst>
                                          <p:attrName>fill.on</p:attrName>
                                        </p:attrNameLst>
                                      </p:cBhvr>
                                      <p:to>
                                        <p:strVal val="true"/>
                                      </p:to>
                                    </p:set>
                                  </p:childTnLst>
                                </p:cTn>
                              </p:par>
                            </p:childTnLst>
                          </p:cTn>
                        </p:par>
                      </p:childTnLst>
                    </p:cTn>
                  </p:par>
                  <p:par>
                    <p:cTn id="30" fill="hold">
                      <p:stCondLst>
                        <p:cond delay="indefinite"/>
                      </p:stCondLst>
                      <p:childTnLst>
                        <p:par>
                          <p:cTn id="31" fill="hold">
                            <p:stCondLst>
                              <p:cond delay="0"/>
                            </p:stCondLst>
                            <p:childTnLst>
                              <p:par>
                                <p:cTn id="32" presetID="1" presetClass="emph" presetSubtype="2" fill="hold" nodeType="clickEffect">
                                  <p:stCondLst>
                                    <p:cond delay="0"/>
                                  </p:stCondLst>
                                  <p:childTnLst>
                                    <p:animClr clrSpc="rgb" dir="cw">
                                      <p:cBhvr>
                                        <p:cTn id="33" dur="2000" fill="hold"/>
                                        <p:tgtEl>
                                          <p:spTgt spid="53"/>
                                        </p:tgtEl>
                                        <p:attrNameLst>
                                          <p:attrName>fillcolor</p:attrName>
                                        </p:attrNameLst>
                                      </p:cBhvr>
                                      <p:to>
                                        <a:srgbClr val="92D050"/>
                                      </p:to>
                                    </p:animClr>
                                    <p:set>
                                      <p:cBhvr>
                                        <p:cTn id="34" dur="2000" fill="hold"/>
                                        <p:tgtEl>
                                          <p:spTgt spid="53"/>
                                        </p:tgtEl>
                                        <p:attrNameLst>
                                          <p:attrName>fill.type</p:attrName>
                                        </p:attrNameLst>
                                      </p:cBhvr>
                                      <p:to>
                                        <p:strVal val="solid"/>
                                      </p:to>
                                    </p:set>
                                    <p:set>
                                      <p:cBhvr>
                                        <p:cTn id="35" dur="2000" fill="hold"/>
                                        <p:tgtEl>
                                          <p:spTgt spid="53"/>
                                        </p:tgtEl>
                                        <p:attrNameLst>
                                          <p:attrName>fill.on</p:attrName>
                                        </p:attrNameLst>
                                      </p:cBhvr>
                                      <p:to>
                                        <p:strVal val="true"/>
                                      </p:to>
                                    </p:set>
                                  </p:childTnLst>
                                </p:cTn>
                              </p:par>
                            </p:childTnLst>
                          </p:cTn>
                        </p:par>
                      </p:childTnLst>
                    </p:cTn>
                  </p:par>
                  <p:par>
                    <p:cTn id="36" fill="hold">
                      <p:stCondLst>
                        <p:cond delay="indefinite"/>
                      </p:stCondLst>
                      <p:childTnLst>
                        <p:par>
                          <p:cTn id="37" fill="hold">
                            <p:stCondLst>
                              <p:cond delay="0"/>
                            </p:stCondLst>
                            <p:childTnLst>
                              <p:par>
                                <p:cTn id="38" presetID="1" presetClass="emph" presetSubtype="2" fill="hold" nodeType="clickEffect">
                                  <p:stCondLst>
                                    <p:cond delay="0"/>
                                  </p:stCondLst>
                                  <p:childTnLst>
                                    <p:animClr clrSpc="rgb" dir="cw">
                                      <p:cBhvr>
                                        <p:cTn id="39" dur="2000" fill="hold"/>
                                        <p:tgtEl>
                                          <p:spTgt spid="33"/>
                                        </p:tgtEl>
                                        <p:attrNameLst>
                                          <p:attrName>fillcolor</p:attrName>
                                        </p:attrNameLst>
                                      </p:cBhvr>
                                      <p:to>
                                        <a:srgbClr val="92D050"/>
                                      </p:to>
                                    </p:animClr>
                                    <p:set>
                                      <p:cBhvr>
                                        <p:cTn id="40" dur="2000" fill="hold"/>
                                        <p:tgtEl>
                                          <p:spTgt spid="33"/>
                                        </p:tgtEl>
                                        <p:attrNameLst>
                                          <p:attrName>fill.type</p:attrName>
                                        </p:attrNameLst>
                                      </p:cBhvr>
                                      <p:to>
                                        <p:strVal val="solid"/>
                                      </p:to>
                                    </p:set>
                                    <p:set>
                                      <p:cBhvr>
                                        <p:cTn id="41" dur="2000" fill="hold"/>
                                        <p:tgtEl>
                                          <p:spTgt spid="33"/>
                                        </p:tgtEl>
                                        <p:attrNameLst>
                                          <p:attrName>fill.on</p:attrName>
                                        </p:attrNameLst>
                                      </p:cBhvr>
                                      <p:to>
                                        <p:strVal val="true"/>
                                      </p:to>
                                    </p:set>
                                  </p:childTnLst>
                                </p:cTn>
                              </p:par>
                            </p:childTnLst>
                          </p:cTn>
                        </p:par>
                      </p:childTnLst>
                    </p:cTn>
                  </p:par>
                  <p:par>
                    <p:cTn id="42" fill="hold">
                      <p:stCondLst>
                        <p:cond delay="indefinite"/>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48"/>
                                        </p:tgtEl>
                                        <p:attrNameLst>
                                          <p:attrName>fillcolor</p:attrName>
                                        </p:attrNameLst>
                                      </p:cBhvr>
                                      <p:to>
                                        <a:srgbClr val="92D050"/>
                                      </p:to>
                                    </p:animClr>
                                    <p:set>
                                      <p:cBhvr>
                                        <p:cTn id="46" dur="2000" fill="hold"/>
                                        <p:tgtEl>
                                          <p:spTgt spid="48"/>
                                        </p:tgtEl>
                                        <p:attrNameLst>
                                          <p:attrName>fill.type</p:attrName>
                                        </p:attrNameLst>
                                      </p:cBhvr>
                                      <p:to>
                                        <p:strVal val="solid"/>
                                      </p:to>
                                    </p:set>
                                    <p:set>
                                      <p:cBhvr>
                                        <p:cTn id="47" dur="2000" fill="hold"/>
                                        <p:tgtEl>
                                          <p:spTgt spid="48"/>
                                        </p:tgtEl>
                                        <p:attrNameLst>
                                          <p:attrName>fill.on</p:attrName>
                                        </p:attrNameLst>
                                      </p:cBhvr>
                                      <p:to>
                                        <p:strVal val="true"/>
                                      </p:to>
                                    </p:set>
                                  </p:childTnLst>
                                </p:cTn>
                              </p:par>
                            </p:childTnLst>
                          </p:cTn>
                        </p:par>
                      </p:childTnLst>
                    </p:cTn>
                  </p:par>
                  <p:par>
                    <p:cTn id="48" fill="hold">
                      <p:stCondLst>
                        <p:cond delay="indefinite"/>
                      </p:stCondLst>
                      <p:childTnLst>
                        <p:par>
                          <p:cTn id="49" fill="hold">
                            <p:stCondLst>
                              <p:cond delay="0"/>
                            </p:stCondLst>
                            <p:childTnLst>
                              <p:par>
                                <p:cTn id="50" presetID="1" presetClass="emph" presetSubtype="2" fill="hold" nodeType="clickEffect">
                                  <p:stCondLst>
                                    <p:cond delay="0"/>
                                  </p:stCondLst>
                                  <p:childTnLst>
                                    <p:animClr clrSpc="rgb" dir="cw">
                                      <p:cBhvr>
                                        <p:cTn id="51" dur="2000" fill="hold"/>
                                        <p:tgtEl>
                                          <p:spTgt spid="8"/>
                                        </p:tgtEl>
                                        <p:attrNameLst>
                                          <p:attrName>fillcolor</p:attrName>
                                        </p:attrNameLst>
                                      </p:cBhvr>
                                      <p:to>
                                        <a:srgbClr val="92D050"/>
                                      </p:to>
                                    </p:animClr>
                                    <p:set>
                                      <p:cBhvr>
                                        <p:cTn id="52" dur="2000" fill="hold"/>
                                        <p:tgtEl>
                                          <p:spTgt spid="8"/>
                                        </p:tgtEl>
                                        <p:attrNameLst>
                                          <p:attrName>fill.type</p:attrName>
                                        </p:attrNameLst>
                                      </p:cBhvr>
                                      <p:to>
                                        <p:strVal val="solid"/>
                                      </p:to>
                                    </p:set>
                                    <p:set>
                                      <p:cBhvr>
                                        <p:cTn id="53" dur="2000" fill="hold"/>
                                        <p:tgtEl>
                                          <p:spTgt spid="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Google Shape;282;p13" descr="Reading, Book, Symbol, Icon, Reader, Man">
            <a:extLst>
              <a:ext uri="{FF2B5EF4-FFF2-40B4-BE49-F238E27FC236}">
                <a16:creationId xmlns:a16="http://schemas.microsoft.com/office/drawing/2014/main" id="{9D3FA510-3D24-43B3-BFC7-AD10FA5BF5A9}"/>
              </a:ext>
            </a:extLst>
          </p:cNvPr>
          <p:cNvPicPr preferRelativeResize="0"/>
          <p:nvPr/>
        </p:nvPicPr>
        <p:blipFill rotWithShape="1">
          <a:blip r:embed="rId3">
            <a:alphaModFix/>
            <a:duotone>
              <a:schemeClr val="accent6">
                <a:shade val="45000"/>
                <a:satMod val="135000"/>
              </a:schemeClr>
              <a:prstClr val="white"/>
            </a:duotone>
            <a:extLst>
              <a:ext uri="{BEBA8EAE-BF5A-486C-A8C5-ECC9F3942E4B}">
                <a14:imgProps xmlns:a14="http://schemas.microsoft.com/office/drawing/2010/main">
                  <a14:imgLayer r:embed="rId4">
                    <a14:imgEffect>
                      <a14:artisticPaintStrokes/>
                    </a14:imgEffect>
                  </a14:imgLayer>
                </a14:imgProps>
              </a:ext>
            </a:extLst>
          </a:blip>
          <a:srcRect/>
          <a:stretch/>
        </p:blipFill>
        <p:spPr>
          <a:xfrm>
            <a:off x="11144837" y="183549"/>
            <a:ext cx="782801" cy="782801"/>
          </a:xfrm>
          <a:prstGeom prst="roundRect">
            <a:avLst/>
          </a:prstGeom>
          <a:solidFill>
            <a:srgbClr val="92D050"/>
          </a:solidFill>
          <a:ln>
            <a:noFill/>
          </a:ln>
        </p:spPr>
      </p:pic>
      <p:sp>
        <p:nvSpPr>
          <p:cNvPr id="32" name="Title 1">
            <a:extLst>
              <a:ext uri="{FF2B5EF4-FFF2-40B4-BE49-F238E27FC236}">
                <a16:creationId xmlns:a16="http://schemas.microsoft.com/office/drawing/2014/main" id="{D50938AC-BAE2-467A-BD8F-518636C38A01}"/>
              </a:ext>
            </a:extLst>
          </p:cNvPr>
          <p:cNvSpPr txBox="1">
            <a:spLocks/>
          </p:cNvSpPr>
          <p:nvPr/>
        </p:nvSpPr>
        <p:spPr>
          <a:xfrm>
            <a:off x="11205210" y="1068417"/>
            <a:ext cx="657080" cy="400110"/>
          </a:xfrm>
          <a:prstGeom prst="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2000" b="1" dirty="0">
              <a:solidFill>
                <a:schemeClr val="bg1"/>
              </a:solidFill>
              <a:latin typeface="Century Gothic" panose="020B0502020202020204" pitchFamily="34" charset="0"/>
            </a:endParaRPr>
          </a:p>
        </p:txBody>
      </p:sp>
      <p:pic>
        <p:nvPicPr>
          <p:cNvPr id="34" name="Picture 33">
            <a:extLst>
              <a:ext uri="{FF2B5EF4-FFF2-40B4-BE49-F238E27FC236}">
                <a16:creationId xmlns:a16="http://schemas.microsoft.com/office/drawing/2014/main" id="{BA9CA542-7E13-4EDA-A403-E6F0126F53E4}"/>
              </a:ext>
            </a:extLst>
          </p:cNvPr>
          <p:cNvPicPr>
            <a:picLocks noChangeAspect="1"/>
          </p:cNvPicPr>
          <p:nvPr/>
        </p:nvPicPr>
        <p:blipFill>
          <a:blip r:embed="rId5"/>
          <a:stretch>
            <a:fillRect/>
          </a:stretch>
        </p:blipFill>
        <p:spPr>
          <a:xfrm>
            <a:off x="-342983" y="1852967"/>
            <a:ext cx="6066046" cy="4773582"/>
          </a:xfrm>
          <a:prstGeom prst="rect">
            <a:avLst/>
          </a:prstGeom>
        </p:spPr>
      </p:pic>
      <p:sp>
        <p:nvSpPr>
          <p:cNvPr id="35" name="Google Shape;696;p62">
            <a:extLst>
              <a:ext uri="{FF2B5EF4-FFF2-40B4-BE49-F238E27FC236}">
                <a16:creationId xmlns:a16="http://schemas.microsoft.com/office/drawing/2014/main" id="{461936FB-6CA9-420F-8E09-98B72B1BE497}"/>
              </a:ext>
            </a:extLst>
          </p:cNvPr>
          <p:cNvSpPr/>
          <p:nvPr/>
        </p:nvSpPr>
        <p:spPr>
          <a:xfrm>
            <a:off x="3549916" y="2249793"/>
            <a:ext cx="1116761" cy="4417961"/>
          </a:xfrm>
          <a:custGeom>
            <a:avLst/>
            <a:gdLst>
              <a:gd name="connsiteX0" fmla="*/ 0 w 1116761"/>
              <a:gd name="connsiteY0" fmla="*/ 558381 h 4417961"/>
              <a:gd name="connsiteX1" fmla="*/ 262439 w 1116761"/>
              <a:gd name="connsiteY1" fmla="*/ 295942 h 4417961"/>
              <a:gd name="connsiteX2" fmla="*/ 558381 w 1116761"/>
              <a:gd name="connsiteY2" fmla="*/ 0 h 4417961"/>
              <a:gd name="connsiteX3" fmla="*/ 848739 w 1116761"/>
              <a:gd name="connsiteY3" fmla="*/ 290358 h 4417961"/>
              <a:gd name="connsiteX4" fmla="*/ 1116761 w 1116761"/>
              <a:gd name="connsiteY4" fmla="*/ 558381 h 4417961"/>
              <a:gd name="connsiteX5" fmla="*/ 837571 w 1116761"/>
              <a:gd name="connsiteY5" fmla="*/ 558381 h 4417961"/>
              <a:gd name="connsiteX6" fmla="*/ 837571 w 1116761"/>
              <a:gd name="connsiteY6" fmla="*/ 1186941 h 4417961"/>
              <a:gd name="connsiteX7" fmla="*/ 837571 w 1116761"/>
              <a:gd name="connsiteY7" fmla="*/ 1738310 h 4417961"/>
              <a:gd name="connsiteX8" fmla="*/ 837571 w 1116761"/>
              <a:gd name="connsiteY8" fmla="*/ 2328274 h 4417961"/>
              <a:gd name="connsiteX9" fmla="*/ 837571 w 1116761"/>
              <a:gd name="connsiteY9" fmla="*/ 2841047 h 4417961"/>
              <a:gd name="connsiteX10" fmla="*/ 837571 w 1116761"/>
              <a:gd name="connsiteY10" fmla="*/ 3469607 h 4417961"/>
              <a:gd name="connsiteX11" fmla="*/ 837571 w 1116761"/>
              <a:gd name="connsiteY11" fmla="*/ 4417961 h 4417961"/>
              <a:gd name="connsiteX12" fmla="*/ 279190 w 1116761"/>
              <a:gd name="connsiteY12" fmla="*/ 4417961 h 4417961"/>
              <a:gd name="connsiteX13" fmla="*/ 279190 w 1116761"/>
              <a:gd name="connsiteY13" fmla="*/ 3905188 h 4417961"/>
              <a:gd name="connsiteX14" fmla="*/ 279190 w 1116761"/>
              <a:gd name="connsiteY14" fmla="*/ 3431011 h 4417961"/>
              <a:gd name="connsiteX15" fmla="*/ 279190 w 1116761"/>
              <a:gd name="connsiteY15" fmla="*/ 2995430 h 4417961"/>
              <a:gd name="connsiteX16" fmla="*/ 279190 w 1116761"/>
              <a:gd name="connsiteY16" fmla="*/ 2444062 h 4417961"/>
              <a:gd name="connsiteX17" fmla="*/ 279190 w 1116761"/>
              <a:gd name="connsiteY17" fmla="*/ 2008480 h 4417961"/>
              <a:gd name="connsiteX18" fmla="*/ 279190 w 1116761"/>
              <a:gd name="connsiteY18" fmla="*/ 1572899 h 4417961"/>
              <a:gd name="connsiteX19" fmla="*/ 279190 w 1116761"/>
              <a:gd name="connsiteY19" fmla="*/ 558381 h 4417961"/>
              <a:gd name="connsiteX20" fmla="*/ 0 w 1116761"/>
              <a:gd name="connsiteY20" fmla="*/ 558381 h 4417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16761" h="4417961" fill="none" extrusionOk="0">
                <a:moveTo>
                  <a:pt x="0" y="558381"/>
                </a:moveTo>
                <a:cubicBezTo>
                  <a:pt x="79902" y="458605"/>
                  <a:pt x="137169" y="427999"/>
                  <a:pt x="262439" y="295942"/>
                </a:cubicBezTo>
                <a:cubicBezTo>
                  <a:pt x="387709" y="163885"/>
                  <a:pt x="513767" y="101817"/>
                  <a:pt x="558381" y="0"/>
                </a:cubicBezTo>
                <a:cubicBezTo>
                  <a:pt x="648466" y="79038"/>
                  <a:pt x="703108" y="164257"/>
                  <a:pt x="848739" y="290358"/>
                </a:cubicBezTo>
                <a:cubicBezTo>
                  <a:pt x="994369" y="416460"/>
                  <a:pt x="982113" y="434351"/>
                  <a:pt x="1116761" y="558381"/>
                </a:cubicBezTo>
                <a:cubicBezTo>
                  <a:pt x="997670" y="568809"/>
                  <a:pt x="914813" y="527899"/>
                  <a:pt x="837571" y="558381"/>
                </a:cubicBezTo>
                <a:cubicBezTo>
                  <a:pt x="902831" y="762351"/>
                  <a:pt x="796777" y="1030716"/>
                  <a:pt x="837571" y="1186941"/>
                </a:cubicBezTo>
                <a:cubicBezTo>
                  <a:pt x="878365" y="1343166"/>
                  <a:pt x="837274" y="1551472"/>
                  <a:pt x="837571" y="1738310"/>
                </a:cubicBezTo>
                <a:cubicBezTo>
                  <a:pt x="837868" y="1925148"/>
                  <a:pt x="803134" y="2159840"/>
                  <a:pt x="837571" y="2328274"/>
                </a:cubicBezTo>
                <a:cubicBezTo>
                  <a:pt x="872008" y="2496708"/>
                  <a:pt x="830635" y="2622547"/>
                  <a:pt x="837571" y="2841047"/>
                </a:cubicBezTo>
                <a:cubicBezTo>
                  <a:pt x="844507" y="3059547"/>
                  <a:pt x="770388" y="3232673"/>
                  <a:pt x="837571" y="3469607"/>
                </a:cubicBezTo>
                <a:cubicBezTo>
                  <a:pt x="904754" y="3706541"/>
                  <a:pt x="726219" y="4220219"/>
                  <a:pt x="837571" y="4417961"/>
                </a:cubicBezTo>
                <a:cubicBezTo>
                  <a:pt x="661721" y="4476440"/>
                  <a:pt x="537434" y="4369486"/>
                  <a:pt x="279190" y="4417961"/>
                </a:cubicBezTo>
                <a:cubicBezTo>
                  <a:pt x="243122" y="4190694"/>
                  <a:pt x="292412" y="4035471"/>
                  <a:pt x="279190" y="3905188"/>
                </a:cubicBezTo>
                <a:cubicBezTo>
                  <a:pt x="265968" y="3774905"/>
                  <a:pt x="323357" y="3530420"/>
                  <a:pt x="279190" y="3431011"/>
                </a:cubicBezTo>
                <a:cubicBezTo>
                  <a:pt x="235023" y="3331602"/>
                  <a:pt x="282578" y="3143105"/>
                  <a:pt x="279190" y="2995430"/>
                </a:cubicBezTo>
                <a:cubicBezTo>
                  <a:pt x="275802" y="2847755"/>
                  <a:pt x="281626" y="2671616"/>
                  <a:pt x="279190" y="2444062"/>
                </a:cubicBezTo>
                <a:cubicBezTo>
                  <a:pt x="276754" y="2216508"/>
                  <a:pt x="287065" y="2120240"/>
                  <a:pt x="279190" y="2008480"/>
                </a:cubicBezTo>
                <a:cubicBezTo>
                  <a:pt x="271315" y="1896720"/>
                  <a:pt x="280266" y="1740354"/>
                  <a:pt x="279190" y="1572899"/>
                </a:cubicBezTo>
                <a:cubicBezTo>
                  <a:pt x="278114" y="1405444"/>
                  <a:pt x="320579" y="832113"/>
                  <a:pt x="279190" y="558381"/>
                </a:cubicBezTo>
                <a:cubicBezTo>
                  <a:pt x="198667" y="570081"/>
                  <a:pt x="79316" y="557472"/>
                  <a:pt x="0" y="558381"/>
                </a:cubicBezTo>
                <a:close/>
              </a:path>
              <a:path w="1116761" h="4417961" stroke="0" extrusionOk="0">
                <a:moveTo>
                  <a:pt x="0" y="558381"/>
                </a:moveTo>
                <a:cubicBezTo>
                  <a:pt x="100925" y="399511"/>
                  <a:pt x="229314" y="347147"/>
                  <a:pt x="290358" y="268023"/>
                </a:cubicBezTo>
                <a:cubicBezTo>
                  <a:pt x="351402" y="188899"/>
                  <a:pt x="452081" y="143800"/>
                  <a:pt x="558381" y="0"/>
                </a:cubicBezTo>
                <a:cubicBezTo>
                  <a:pt x="655032" y="73865"/>
                  <a:pt x="725475" y="188991"/>
                  <a:pt x="826403" y="268023"/>
                </a:cubicBezTo>
                <a:cubicBezTo>
                  <a:pt x="927331" y="347055"/>
                  <a:pt x="1013027" y="494782"/>
                  <a:pt x="1116761" y="558381"/>
                </a:cubicBezTo>
                <a:cubicBezTo>
                  <a:pt x="1056047" y="589469"/>
                  <a:pt x="910886" y="557551"/>
                  <a:pt x="837571" y="558381"/>
                </a:cubicBezTo>
                <a:cubicBezTo>
                  <a:pt x="883748" y="663960"/>
                  <a:pt x="823363" y="817328"/>
                  <a:pt x="837571" y="1032558"/>
                </a:cubicBezTo>
                <a:cubicBezTo>
                  <a:pt x="851779" y="1247788"/>
                  <a:pt x="817124" y="1427460"/>
                  <a:pt x="837571" y="1545331"/>
                </a:cubicBezTo>
                <a:cubicBezTo>
                  <a:pt x="858018" y="1663202"/>
                  <a:pt x="818260" y="1810690"/>
                  <a:pt x="837571" y="1980912"/>
                </a:cubicBezTo>
                <a:cubicBezTo>
                  <a:pt x="856882" y="2151134"/>
                  <a:pt x="784425" y="2363194"/>
                  <a:pt x="837571" y="2570876"/>
                </a:cubicBezTo>
                <a:cubicBezTo>
                  <a:pt x="890717" y="2778558"/>
                  <a:pt x="830745" y="2792819"/>
                  <a:pt x="837571" y="3006457"/>
                </a:cubicBezTo>
                <a:cubicBezTo>
                  <a:pt x="844397" y="3220095"/>
                  <a:pt x="782136" y="3288882"/>
                  <a:pt x="837571" y="3519230"/>
                </a:cubicBezTo>
                <a:cubicBezTo>
                  <a:pt x="893006" y="3749578"/>
                  <a:pt x="800950" y="3985964"/>
                  <a:pt x="837571" y="4417961"/>
                </a:cubicBezTo>
                <a:cubicBezTo>
                  <a:pt x="695768" y="4419706"/>
                  <a:pt x="463050" y="4359484"/>
                  <a:pt x="279190" y="4417961"/>
                </a:cubicBezTo>
                <a:cubicBezTo>
                  <a:pt x="252869" y="4286366"/>
                  <a:pt x="328695" y="4105987"/>
                  <a:pt x="279190" y="3905188"/>
                </a:cubicBezTo>
                <a:cubicBezTo>
                  <a:pt x="229685" y="3704389"/>
                  <a:pt x="325194" y="3616001"/>
                  <a:pt x="279190" y="3392415"/>
                </a:cubicBezTo>
                <a:cubicBezTo>
                  <a:pt x="233186" y="3168829"/>
                  <a:pt x="317858" y="3049332"/>
                  <a:pt x="279190" y="2918238"/>
                </a:cubicBezTo>
                <a:cubicBezTo>
                  <a:pt x="240522" y="2787144"/>
                  <a:pt x="298191" y="2678216"/>
                  <a:pt x="279190" y="2444062"/>
                </a:cubicBezTo>
                <a:cubicBezTo>
                  <a:pt x="260189" y="2209908"/>
                  <a:pt x="303817" y="2012846"/>
                  <a:pt x="279190" y="1854097"/>
                </a:cubicBezTo>
                <a:cubicBezTo>
                  <a:pt x="254563" y="1695348"/>
                  <a:pt x="324618" y="1535123"/>
                  <a:pt x="279190" y="1264133"/>
                </a:cubicBezTo>
                <a:cubicBezTo>
                  <a:pt x="233762" y="993143"/>
                  <a:pt x="322622" y="765894"/>
                  <a:pt x="279190" y="558381"/>
                </a:cubicBezTo>
                <a:cubicBezTo>
                  <a:pt x="142658" y="562985"/>
                  <a:pt x="112109" y="531881"/>
                  <a:pt x="0" y="558381"/>
                </a:cubicBezTo>
                <a:close/>
              </a:path>
            </a:pathLst>
          </a:custGeom>
          <a:solidFill>
            <a:srgbClr val="92D050"/>
          </a:solidFill>
          <a:ln w="9525" cap="flat" cmpd="sng">
            <a:solidFill>
              <a:srgbClr val="92D050"/>
            </a:solidFill>
            <a:prstDash val="solid"/>
            <a:round/>
            <a:headEnd type="none" w="sm" len="sm"/>
            <a:tailEnd type="none" w="sm" len="sm"/>
            <a:extLst>
              <a:ext uri="{C807C97D-BFC1-408E-A445-0C87EB9F89A2}">
                <ask:lineSketchStyleProps xmlns:ask="http://schemas.microsoft.com/office/drawing/2018/sketchyshapes" sd="3870372988">
                  <a:prstGeom prst="upArrow">
                    <a:avLst>
                      <a:gd name="adj1" fmla="val 50000"/>
                      <a:gd name="adj2" fmla="val 50000"/>
                    </a:avLst>
                  </a:prstGeom>
                  <ask:type>
                    <ask:lineSketchScribble/>
                  </ask:type>
                </ask:lineSketchStyleProps>
              </a:ext>
            </a:extLst>
          </a:ln>
        </p:spPr>
        <p:txBody>
          <a:bodyPr spcFirstLastPara="1" wrap="square" lIns="45713" tIns="45713" rIns="45713" bIns="45713" anchor="ctr" anchorCtr="0">
            <a:noAutofit/>
          </a:bodyPr>
          <a:lstStyle/>
          <a:p>
            <a:endParaRPr sz="900" dirty="0"/>
          </a:p>
        </p:txBody>
      </p:sp>
      <p:sp>
        <p:nvSpPr>
          <p:cNvPr id="38" name="Google Shape;698;p62">
            <a:extLst>
              <a:ext uri="{FF2B5EF4-FFF2-40B4-BE49-F238E27FC236}">
                <a16:creationId xmlns:a16="http://schemas.microsoft.com/office/drawing/2014/main" id="{D0598EE9-746B-4EEE-8A96-45E4AAF3C3EA}"/>
              </a:ext>
            </a:extLst>
          </p:cNvPr>
          <p:cNvSpPr/>
          <p:nvPr/>
        </p:nvSpPr>
        <p:spPr>
          <a:xfrm>
            <a:off x="6072597" y="5777597"/>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I</a:t>
            </a:r>
            <a:endParaRPr sz="2500" b="1" dirty="0">
              <a:solidFill>
                <a:srgbClr val="002060"/>
              </a:solidFill>
              <a:latin typeface="Century Gothic" panose="020B0502020202020204" pitchFamily="34" charset="0"/>
              <a:ea typeface="Montserrat"/>
              <a:cs typeface="Montserrat"/>
              <a:sym typeface="Montserrat"/>
            </a:endParaRPr>
          </a:p>
        </p:txBody>
      </p:sp>
      <p:sp>
        <p:nvSpPr>
          <p:cNvPr id="39" name="Google Shape;701;p62">
            <a:extLst>
              <a:ext uri="{FF2B5EF4-FFF2-40B4-BE49-F238E27FC236}">
                <a16:creationId xmlns:a16="http://schemas.microsoft.com/office/drawing/2014/main" id="{79D9B296-9EA4-4181-8C3D-1105AFDD4FBA}"/>
              </a:ext>
            </a:extLst>
          </p:cNvPr>
          <p:cNvSpPr/>
          <p:nvPr/>
        </p:nvSpPr>
        <p:spPr>
          <a:xfrm>
            <a:off x="6109213" y="4896746"/>
            <a:ext cx="1396944" cy="793650"/>
          </a:xfrm>
          <a:custGeom>
            <a:avLst/>
            <a:gdLst>
              <a:gd name="connsiteX0" fmla="*/ 0 w 1396944"/>
              <a:gd name="connsiteY0" fmla="*/ 0 h 793650"/>
              <a:gd name="connsiteX1" fmla="*/ 437709 w 1396944"/>
              <a:gd name="connsiteY1" fmla="*/ 0 h 793650"/>
              <a:gd name="connsiteX2" fmla="*/ 875418 w 1396944"/>
              <a:gd name="connsiteY2" fmla="*/ 0 h 793650"/>
              <a:gd name="connsiteX3" fmla="*/ 1396944 w 1396944"/>
              <a:gd name="connsiteY3" fmla="*/ 0 h 793650"/>
              <a:gd name="connsiteX4" fmla="*/ 1396944 w 1396944"/>
              <a:gd name="connsiteY4" fmla="*/ 396825 h 793650"/>
              <a:gd name="connsiteX5" fmla="*/ 1396944 w 1396944"/>
              <a:gd name="connsiteY5" fmla="*/ 793650 h 793650"/>
              <a:gd name="connsiteX6" fmla="*/ 931296 w 1396944"/>
              <a:gd name="connsiteY6" fmla="*/ 793650 h 793650"/>
              <a:gd name="connsiteX7" fmla="*/ 465648 w 1396944"/>
              <a:gd name="connsiteY7" fmla="*/ 793650 h 793650"/>
              <a:gd name="connsiteX8" fmla="*/ 0 w 1396944"/>
              <a:gd name="connsiteY8" fmla="*/ 793650 h 793650"/>
              <a:gd name="connsiteX9" fmla="*/ 0 w 1396944"/>
              <a:gd name="connsiteY9" fmla="*/ 396825 h 793650"/>
              <a:gd name="connsiteX10" fmla="*/ 0 w 1396944"/>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6944" h="793650" fill="none" extrusionOk="0">
                <a:moveTo>
                  <a:pt x="0" y="0"/>
                </a:moveTo>
                <a:cubicBezTo>
                  <a:pt x="132731" y="-48595"/>
                  <a:pt x="287609" y="22431"/>
                  <a:pt x="437709" y="0"/>
                </a:cubicBezTo>
                <a:cubicBezTo>
                  <a:pt x="587809" y="-22431"/>
                  <a:pt x="715368" y="34144"/>
                  <a:pt x="875418" y="0"/>
                </a:cubicBezTo>
                <a:cubicBezTo>
                  <a:pt x="1035468" y="-34144"/>
                  <a:pt x="1263267" y="31604"/>
                  <a:pt x="1396944" y="0"/>
                </a:cubicBezTo>
                <a:cubicBezTo>
                  <a:pt x="1421103" y="195642"/>
                  <a:pt x="1371327" y="304870"/>
                  <a:pt x="1396944" y="396825"/>
                </a:cubicBezTo>
                <a:cubicBezTo>
                  <a:pt x="1422561" y="488780"/>
                  <a:pt x="1365355" y="618557"/>
                  <a:pt x="1396944" y="793650"/>
                </a:cubicBezTo>
                <a:cubicBezTo>
                  <a:pt x="1232811" y="837834"/>
                  <a:pt x="1163259" y="754201"/>
                  <a:pt x="931296" y="793650"/>
                </a:cubicBezTo>
                <a:cubicBezTo>
                  <a:pt x="699333" y="833099"/>
                  <a:pt x="688405" y="752469"/>
                  <a:pt x="465648" y="793650"/>
                </a:cubicBezTo>
                <a:cubicBezTo>
                  <a:pt x="242891" y="834831"/>
                  <a:pt x="192613" y="792432"/>
                  <a:pt x="0" y="793650"/>
                </a:cubicBezTo>
                <a:cubicBezTo>
                  <a:pt x="-8219" y="690449"/>
                  <a:pt x="30858" y="576740"/>
                  <a:pt x="0" y="396825"/>
                </a:cubicBezTo>
                <a:cubicBezTo>
                  <a:pt x="-30858" y="216910"/>
                  <a:pt x="8543" y="143598"/>
                  <a:pt x="0" y="0"/>
                </a:cubicBezTo>
                <a:close/>
              </a:path>
              <a:path w="1396944" h="793650" stroke="0" extrusionOk="0">
                <a:moveTo>
                  <a:pt x="0" y="0"/>
                </a:moveTo>
                <a:cubicBezTo>
                  <a:pt x="210288" y="-41486"/>
                  <a:pt x="273871" y="29825"/>
                  <a:pt x="465648" y="0"/>
                </a:cubicBezTo>
                <a:cubicBezTo>
                  <a:pt x="657425" y="-29825"/>
                  <a:pt x="723656" y="28656"/>
                  <a:pt x="889388" y="0"/>
                </a:cubicBezTo>
                <a:cubicBezTo>
                  <a:pt x="1055120" y="-28656"/>
                  <a:pt x="1267282" y="40547"/>
                  <a:pt x="1396944" y="0"/>
                </a:cubicBezTo>
                <a:cubicBezTo>
                  <a:pt x="1412990" y="181733"/>
                  <a:pt x="1369077" y="284671"/>
                  <a:pt x="1396944" y="373016"/>
                </a:cubicBezTo>
                <a:cubicBezTo>
                  <a:pt x="1424811" y="461361"/>
                  <a:pt x="1351730" y="678290"/>
                  <a:pt x="1396944" y="793650"/>
                </a:cubicBezTo>
                <a:cubicBezTo>
                  <a:pt x="1155093" y="833035"/>
                  <a:pt x="1128770" y="778295"/>
                  <a:pt x="903357" y="793650"/>
                </a:cubicBezTo>
                <a:cubicBezTo>
                  <a:pt x="677944" y="809005"/>
                  <a:pt x="556787" y="761223"/>
                  <a:pt x="409770" y="793650"/>
                </a:cubicBezTo>
                <a:cubicBezTo>
                  <a:pt x="262753" y="826077"/>
                  <a:pt x="180086" y="765113"/>
                  <a:pt x="0" y="793650"/>
                </a:cubicBezTo>
                <a:cubicBezTo>
                  <a:pt x="-16250" y="641606"/>
                  <a:pt x="2113" y="520739"/>
                  <a:pt x="0" y="388889"/>
                </a:cubicBezTo>
                <a:cubicBezTo>
                  <a:pt x="-2113" y="257039"/>
                  <a:pt x="45691" y="171727"/>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021530470">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learn</a:t>
            </a:r>
            <a:endParaRPr sz="2500" b="1" dirty="0">
              <a:solidFill>
                <a:srgbClr val="002060"/>
              </a:solidFill>
              <a:latin typeface="Century Gothic" panose="020B0502020202020204" pitchFamily="34" charset="0"/>
              <a:ea typeface="Montserrat"/>
              <a:cs typeface="Montserrat"/>
              <a:sym typeface="Montserrat"/>
            </a:endParaRPr>
          </a:p>
        </p:txBody>
      </p:sp>
      <p:sp>
        <p:nvSpPr>
          <p:cNvPr id="43" name="Google Shape;703;p62">
            <a:extLst>
              <a:ext uri="{FF2B5EF4-FFF2-40B4-BE49-F238E27FC236}">
                <a16:creationId xmlns:a16="http://schemas.microsoft.com/office/drawing/2014/main" id="{6C4153F0-17D2-4EF6-B6DB-786293765C6D}"/>
              </a:ext>
            </a:extLst>
          </p:cNvPr>
          <p:cNvSpPr/>
          <p:nvPr/>
        </p:nvSpPr>
        <p:spPr>
          <a:xfrm>
            <a:off x="6914820" y="4016906"/>
            <a:ext cx="1677005" cy="793650"/>
          </a:xfrm>
          <a:custGeom>
            <a:avLst/>
            <a:gdLst>
              <a:gd name="connsiteX0" fmla="*/ 0 w 1677005"/>
              <a:gd name="connsiteY0" fmla="*/ 0 h 793650"/>
              <a:gd name="connsiteX1" fmla="*/ 575772 w 1677005"/>
              <a:gd name="connsiteY1" fmla="*/ 0 h 793650"/>
              <a:gd name="connsiteX2" fmla="*/ 1118003 w 1677005"/>
              <a:gd name="connsiteY2" fmla="*/ 0 h 793650"/>
              <a:gd name="connsiteX3" fmla="*/ 1677005 w 1677005"/>
              <a:gd name="connsiteY3" fmla="*/ 0 h 793650"/>
              <a:gd name="connsiteX4" fmla="*/ 1677005 w 1677005"/>
              <a:gd name="connsiteY4" fmla="*/ 380952 h 793650"/>
              <a:gd name="connsiteX5" fmla="*/ 1677005 w 1677005"/>
              <a:gd name="connsiteY5" fmla="*/ 793650 h 793650"/>
              <a:gd name="connsiteX6" fmla="*/ 1084463 w 1677005"/>
              <a:gd name="connsiteY6" fmla="*/ 793650 h 793650"/>
              <a:gd name="connsiteX7" fmla="*/ 575772 w 1677005"/>
              <a:gd name="connsiteY7" fmla="*/ 793650 h 793650"/>
              <a:gd name="connsiteX8" fmla="*/ 0 w 1677005"/>
              <a:gd name="connsiteY8" fmla="*/ 793650 h 793650"/>
              <a:gd name="connsiteX9" fmla="*/ 0 w 1677005"/>
              <a:gd name="connsiteY9" fmla="*/ 396825 h 793650"/>
              <a:gd name="connsiteX10" fmla="*/ 0 w 1677005"/>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7005" h="793650" fill="none" extrusionOk="0">
                <a:moveTo>
                  <a:pt x="0" y="0"/>
                </a:moveTo>
                <a:cubicBezTo>
                  <a:pt x="175741" y="-41106"/>
                  <a:pt x="440688" y="68050"/>
                  <a:pt x="575772" y="0"/>
                </a:cubicBezTo>
                <a:cubicBezTo>
                  <a:pt x="710856" y="-68050"/>
                  <a:pt x="947444" y="50322"/>
                  <a:pt x="1118003" y="0"/>
                </a:cubicBezTo>
                <a:cubicBezTo>
                  <a:pt x="1288562" y="-50322"/>
                  <a:pt x="1418272" y="45534"/>
                  <a:pt x="1677005" y="0"/>
                </a:cubicBezTo>
                <a:cubicBezTo>
                  <a:pt x="1696545" y="164573"/>
                  <a:pt x="1639243" y="254579"/>
                  <a:pt x="1677005" y="380952"/>
                </a:cubicBezTo>
                <a:cubicBezTo>
                  <a:pt x="1714767" y="507325"/>
                  <a:pt x="1666580" y="654280"/>
                  <a:pt x="1677005" y="793650"/>
                </a:cubicBezTo>
                <a:cubicBezTo>
                  <a:pt x="1440266" y="859621"/>
                  <a:pt x="1288004" y="733459"/>
                  <a:pt x="1084463" y="793650"/>
                </a:cubicBezTo>
                <a:cubicBezTo>
                  <a:pt x="880922" y="853841"/>
                  <a:pt x="746943" y="741695"/>
                  <a:pt x="575772" y="793650"/>
                </a:cubicBezTo>
                <a:cubicBezTo>
                  <a:pt x="404601" y="845605"/>
                  <a:pt x="181824" y="733583"/>
                  <a:pt x="0" y="793650"/>
                </a:cubicBezTo>
                <a:cubicBezTo>
                  <a:pt x="-158" y="685495"/>
                  <a:pt x="21881" y="589833"/>
                  <a:pt x="0" y="396825"/>
                </a:cubicBezTo>
                <a:cubicBezTo>
                  <a:pt x="-21881" y="203818"/>
                  <a:pt x="7696" y="89522"/>
                  <a:pt x="0" y="0"/>
                </a:cubicBezTo>
                <a:close/>
              </a:path>
              <a:path w="1677005" h="793650" stroke="0" extrusionOk="0">
                <a:moveTo>
                  <a:pt x="0" y="0"/>
                </a:moveTo>
                <a:cubicBezTo>
                  <a:pt x="190584" y="-47973"/>
                  <a:pt x="274868" y="54013"/>
                  <a:pt x="542232" y="0"/>
                </a:cubicBezTo>
                <a:cubicBezTo>
                  <a:pt x="809596" y="-54013"/>
                  <a:pt x="875212" y="64304"/>
                  <a:pt x="1118003" y="0"/>
                </a:cubicBezTo>
                <a:cubicBezTo>
                  <a:pt x="1360794" y="-64304"/>
                  <a:pt x="1456518" y="25567"/>
                  <a:pt x="1677005" y="0"/>
                </a:cubicBezTo>
                <a:cubicBezTo>
                  <a:pt x="1687349" y="142727"/>
                  <a:pt x="1657667" y="219759"/>
                  <a:pt x="1677005" y="373016"/>
                </a:cubicBezTo>
                <a:cubicBezTo>
                  <a:pt x="1696343" y="526273"/>
                  <a:pt x="1634757" y="618654"/>
                  <a:pt x="1677005" y="793650"/>
                </a:cubicBezTo>
                <a:cubicBezTo>
                  <a:pt x="1538041" y="856412"/>
                  <a:pt x="1326187" y="770391"/>
                  <a:pt x="1084463" y="793650"/>
                </a:cubicBezTo>
                <a:cubicBezTo>
                  <a:pt x="842739" y="816909"/>
                  <a:pt x="649514" y="759139"/>
                  <a:pt x="525462" y="793650"/>
                </a:cubicBezTo>
                <a:cubicBezTo>
                  <a:pt x="401410" y="828161"/>
                  <a:pt x="116449" y="790956"/>
                  <a:pt x="0" y="793650"/>
                </a:cubicBezTo>
                <a:cubicBezTo>
                  <a:pt x="-34543" y="641800"/>
                  <a:pt x="21440" y="482454"/>
                  <a:pt x="0" y="388889"/>
                </a:cubicBezTo>
                <a:cubicBezTo>
                  <a:pt x="-21440" y="295324"/>
                  <a:pt x="42846" y="130705"/>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17741692">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the</a:t>
            </a:r>
            <a:endParaRPr sz="2500" b="1" dirty="0">
              <a:solidFill>
                <a:srgbClr val="002060"/>
              </a:solidFill>
              <a:latin typeface="Century Gothic" panose="020B0502020202020204" pitchFamily="34" charset="0"/>
              <a:ea typeface="Montserrat"/>
              <a:cs typeface="Montserrat"/>
              <a:sym typeface="Montserrat"/>
            </a:endParaRPr>
          </a:p>
        </p:txBody>
      </p:sp>
      <p:sp>
        <p:nvSpPr>
          <p:cNvPr id="45" name="Google Shape;701;p62">
            <a:extLst>
              <a:ext uri="{FF2B5EF4-FFF2-40B4-BE49-F238E27FC236}">
                <a16:creationId xmlns:a16="http://schemas.microsoft.com/office/drawing/2014/main" id="{AA330161-2C02-43E6-8920-AD1E5076F08E}"/>
              </a:ext>
            </a:extLst>
          </p:cNvPr>
          <p:cNvSpPr/>
          <p:nvPr/>
        </p:nvSpPr>
        <p:spPr>
          <a:xfrm>
            <a:off x="4489784" y="4899284"/>
            <a:ext cx="1540723" cy="793650"/>
          </a:xfrm>
          <a:custGeom>
            <a:avLst/>
            <a:gdLst>
              <a:gd name="connsiteX0" fmla="*/ 0 w 1540723"/>
              <a:gd name="connsiteY0" fmla="*/ 0 h 793650"/>
              <a:gd name="connsiteX1" fmla="*/ 544389 w 1540723"/>
              <a:gd name="connsiteY1" fmla="*/ 0 h 793650"/>
              <a:gd name="connsiteX2" fmla="*/ 1088778 w 1540723"/>
              <a:gd name="connsiteY2" fmla="*/ 0 h 793650"/>
              <a:gd name="connsiteX3" fmla="*/ 1540723 w 1540723"/>
              <a:gd name="connsiteY3" fmla="*/ 0 h 793650"/>
              <a:gd name="connsiteX4" fmla="*/ 1540723 w 1540723"/>
              <a:gd name="connsiteY4" fmla="*/ 412698 h 793650"/>
              <a:gd name="connsiteX5" fmla="*/ 1540723 w 1540723"/>
              <a:gd name="connsiteY5" fmla="*/ 793650 h 793650"/>
              <a:gd name="connsiteX6" fmla="*/ 1027149 w 1540723"/>
              <a:gd name="connsiteY6" fmla="*/ 793650 h 793650"/>
              <a:gd name="connsiteX7" fmla="*/ 544389 w 1540723"/>
              <a:gd name="connsiteY7" fmla="*/ 793650 h 793650"/>
              <a:gd name="connsiteX8" fmla="*/ 0 w 1540723"/>
              <a:gd name="connsiteY8" fmla="*/ 793650 h 793650"/>
              <a:gd name="connsiteX9" fmla="*/ 0 w 1540723"/>
              <a:gd name="connsiteY9" fmla="*/ 388889 h 793650"/>
              <a:gd name="connsiteX10" fmla="*/ 0 w 1540723"/>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0723" h="793650" fill="none" extrusionOk="0">
                <a:moveTo>
                  <a:pt x="0" y="0"/>
                </a:moveTo>
                <a:cubicBezTo>
                  <a:pt x="113285" y="-38381"/>
                  <a:pt x="285710" y="35341"/>
                  <a:pt x="544389" y="0"/>
                </a:cubicBezTo>
                <a:cubicBezTo>
                  <a:pt x="803068" y="-35341"/>
                  <a:pt x="947301" y="46385"/>
                  <a:pt x="1088778" y="0"/>
                </a:cubicBezTo>
                <a:cubicBezTo>
                  <a:pt x="1230255" y="-46385"/>
                  <a:pt x="1416309" y="18064"/>
                  <a:pt x="1540723" y="0"/>
                </a:cubicBezTo>
                <a:cubicBezTo>
                  <a:pt x="1587484" y="172384"/>
                  <a:pt x="1536750" y="298643"/>
                  <a:pt x="1540723" y="412698"/>
                </a:cubicBezTo>
                <a:cubicBezTo>
                  <a:pt x="1544696" y="526753"/>
                  <a:pt x="1530519" y="713394"/>
                  <a:pt x="1540723" y="793650"/>
                </a:cubicBezTo>
                <a:cubicBezTo>
                  <a:pt x="1363974" y="834761"/>
                  <a:pt x="1164254" y="758584"/>
                  <a:pt x="1027149" y="793650"/>
                </a:cubicBezTo>
                <a:cubicBezTo>
                  <a:pt x="890044" y="828716"/>
                  <a:pt x="707491" y="746642"/>
                  <a:pt x="544389" y="793650"/>
                </a:cubicBezTo>
                <a:cubicBezTo>
                  <a:pt x="381287" y="840658"/>
                  <a:pt x="160517" y="768734"/>
                  <a:pt x="0" y="793650"/>
                </a:cubicBezTo>
                <a:cubicBezTo>
                  <a:pt x="-37253" y="695990"/>
                  <a:pt x="18139" y="555713"/>
                  <a:pt x="0" y="388889"/>
                </a:cubicBezTo>
                <a:cubicBezTo>
                  <a:pt x="-18139" y="222065"/>
                  <a:pt x="20604" y="156462"/>
                  <a:pt x="0" y="0"/>
                </a:cubicBezTo>
                <a:close/>
              </a:path>
              <a:path w="1540723" h="793650" stroke="0" extrusionOk="0">
                <a:moveTo>
                  <a:pt x="0" y="0"/>
                </a:moveTo>
                <a:cubicBezTo>
                  <a:pt x="191371" y="-5920"/>
                  <a:pt x="243811" y="7715"/>
                  <a:pt x="482760" y="0"/>
                </a:cubicBezTo>
                <a:cubicBezTo>
                  <a:pt x="721709" y="-7715"/>
                  <a:pt x="762817" y="52965"/>
                  <a:pt x="965520" y="0"/>
                </a:cubicBezTo>
                <a:cubicBezTo>
                  <a:pt x="1168223" y="-52965"/>
                  <a:pt x="1328462" y="9886"/>
                  <a:pt x="1540723" y="0"/>
                </a:cubicBezTo>
                <a:cubicBezTo>
                  <a:pt x="1564275" y="189479"/>
                  <a:pt x="1515147" y="281266"/>
                  <a:pt x="1540723" y="388889"/>
                </a:cubicBezTo>
                <a:cubicBezTo>
                  <a:pt x="1566299" y="496512"/>
                  <a:pt x="1509551" y="648435"/>
                  <a:pt x="1540723" y="793650"/>
                </a:cubicBezTo>
                <a:cubicBezTo>
                  <a:pt x="1437568" y="816542"/>
                  <a:pt x="1246229" y="781663"/>
                  <a:pt x="1027149" y="793650"/>
                </a:cubicBezTo>
                <a:cubicBezTo>
                  <a:pt x="808069" y="805637"/>
                  <a:pt x="682293" y="789597"/>
                  <a:pt x="544389" y="793650"/>
                </a:cubicBezTo>
                <a:cubicBezTo>
                  <a:pt x="406485" y="797703"/>
                  <a:pt x="189546" y="732583"/>
                  <a:pt x="0" y="793650"/>
                </a:cubicBezTo>
                <a:cubicBezTo>
                  <a:pt x="-46116" y="645298"/>
                  <a:pt x="5768" y="534419"/>
                  <a:pt x="0" y="388889"/>
                </a:cubicBezTo>
                <a:cubicBezTo>
                  <a:pt x="-5768" y="243359"/>
                  <a:pt x="18886" y="184028"/>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66806633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read</a:t>
            </a:r>
            <a:endParaRPr sz="2500" b="1" dirty="0">
              <a:solidFill>
                <a:srgbClr val="002060"/>
              </a:solidFill>
              <a:latin typeface="Century Gothic" panose="020B0502020202020204" pitchFamily="34" charset="0"/>
              <a:ea typeface="Montserrat"/>
              <a:cs typeface="Montserrat"/>
              <a:sym typeface="Montserrat"/>
            </a:endParaRPr>
          </a:p>
        </p:txBody>
      </p:sp>
      <p:sp>
        <p:nvSpPr>
          <p:cNvPr id="50" name="Google Shape;702;p62">
            <a:extLst>
              <a:ext uri="{FF2B5EF4-FFF2-40B4-BE49-F238E27FC236}">
                <a16:creationId xmlns:a16="http://schemas.microsoft.com/office/drawing/2014/main" id="{AD8C9BA3-A34F-4492-B586-BDA2DFB70D19}"/>
              </a:ext>
            </a:extLst>
          </p:cNvPr>
          <p:cNvSpPr/>
          <p:nvPr/>
        </p:nvSpPr>
        <p:spPr>
          <a:xfrm>
            <a:off x="8683428" y="4032793"/>
            <a:ext cx="1197238" cy="793650"/>
          </a:xfrm>
          <a:custGeom>
            <a:avLst/>
            <a:gdLst>
              <a:gd name="connsiteX0" fmla="*/ 0 w 1197238"/>
              <a:gd name="connsiteY0" fmla="*/ 0 h 793650"/>
              <a:gd name="connsiteX1" fmla="*/ 586647 w 1197238"/>
              <a:gd name="connsiteY1" fmla="*/ 0 h 793650"/>
              <a:gd name="connsiteX2" fmla="*/ 1197238 w 1197238"/>
              <a:gd name="connsiteY2" fmla="*/ 0 h 793650"/>
              <a:gd name="connsiteX3" fmla="*/ 1197238 w 1197238"/>
              <a:gd name="connsiteY3" fmla="*/ 388889 h 793650"/>
              <a:gd name="connsiteX4" fmla="*/ 1197238 w 1197238"/>
              <a:gd name="connsiteY4" fmla="*/ 793650 h 793650"/>
              <a:gd name="connsiteX5" fmla="*/ 634536 w 1197238"/>
              <a:gd name="connsiteY5" fmla="*/ 793650 h 793650"/>
              <a:gd name="connsiteX6" fmla="*/ 0 w 1197238"/>
              <a:gd name="connsiteY6" fmla="*/ 793650 h 793650"/>
              <a:gd name="connsiteX7" fmla="*/ 0 w 1197238"/>
              <a:gd name="connsiteY7" fmla="*/ 412698 h 793650"/>
              <a:gd name="connsiteX8" fmla="*/ 0 w 1197238"/>
              <a:gd name="connsiteY8"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7238" h="793650" fill="none" extrusionOk="0">
                <a:moveTo>
                  <a:pt x="0" y="0"/>
                </a:moveTo>
                <a:cubicBezTo>
                  <a:pt x="169249" y="-51113"/>
                  <a:pt x="441602" y="40436"/>
                  <a:pt x="586647" y="0"/>
                </a:cubicBezTo>
                <a:cubicBezTo>
                  <a:pt x="731692" y="-40436"/>
                  <a:pt x="903097" y="51568"/>
                  <a:pt x="1197238" y="0"/>
                </a:cubicBezTo>
                <a:cubicBezTo>
                  <a:pt x="1238172" y="132393"/>
                  <a:pt x="1179834" y="230922"/>
                  <a:pt x="1197238" y="388889"/>
                </a:cubicBezTo>
                <a:cubicBezTo>
                  <a:pt x="1214642" y="546856"/>
                  <a:pt x="1155257" y="597046"/>
                  <a:pt x="1197238" y="793650"/>
                </a:cubicBezTo>
                <a:cubicBezTo>
                  <a:pt x="1052960" y="842983"/>
                  <a:pt x="909910" y="793525"/>
                  <a:pt x="634536" y="793650"/>
                </a:cubicBezTo>
                <a:cubicBezTo>
                  <a:pt x="359162" y="793775"/>
                  <a:pt x="311955" y="748710"/>
                  <a:pt x="0" y="793650"/>
                </a:cubicBezTo>
                <a:cubicBezTo>
                  <a:pt x="-30617" y="678192"/>
                  <a:pt x="24672" y="529961"/>
                  <a:pt x="0" y="412698"/>
                </a:cubicBezTo>
                <a:cubicBezTo>
                  <a:pt x="-24672" y="295435"/>
                  <a:pt x="20128" y="108452"/>
                  <a:pt x="0" y="0"/>
                </a:cubicBezTo>
                <a:close/>
              </a:path>
              <a:path w="1197238" h="793650" stroke="0" extrusionOk="0">
                <a:moveTo>
                  <a:pt x="0" y="0"/>
                </a:moveTo>
                <a:cubicBezTo>
                  <a:pt x="248196" y="-11294"/>
                  <a:pt x="450269" y="20154"/>
                  <a:pt x="610591" y="0"/>
                </a:cubicBezTo>
                <a:cubicBezTo>
                  <a:pt x="770913" y="-20154"/>
                  <a:pt x="1040458" y="8622"/>
                  <a:pt x="1197238" y="0"/>
                </a:cubicBezTo>
                <a:cubicBezTo>
                  <a:pt x="1200347" y="172429"/>
                  <a:pt x="1163534" y="206878"/>
                  <a:pt x="1197238" y="412698"/>
                </a:cubicBezTo>
                <a:cubicBezTo>
                  <a:pt x="1230942" y="618518"/>
                  <a:pt x="1183884" y="625803"/>
                  <a:pt x="1197238" y="793650"/>
                </a:cubicBezTo>
                <a:cubicBezTo>
                  <a:pt x="1057837" y="839463"/>
                  <a:pt x="763501" y="741549"/>
                  <a:pt x="622564" y="793650"/>
                </a:cubicBezTo>
                <a:cubicBezTo>
                  <a:pt x="481627" y="845751"/>
                  <a:pt x="202826" y="746266"/>
                  <a:pt x="0" y="793650"/>
                </a:cubicBezTo>
                <a:cubicBezTo>
                  <a:pt x="-36365" y="609742"/>
                  <a:pt x="10082" y="597829"/>
                  <a:pt x="0" y="420635"/>
                </a:cubicBezTo>
                <a:cubicBezTo>
                  <a:pt x="-10082" y="243442"/>
                  <a:pt x="43053" y="160402"/>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711085155">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an</a:t>
            </a:r>
            <a:endParaRPr sz="2500" b="1" dirty="0">
              <a:solidFill>
                <a:srgbClr val="002060"/>
              </a:solidFill>
              <a:latin typeface="Century Gothic" panose="020B0502020202020204" pitchFamily="34" charset="0"/>
              <a:ea typeface="Montserrat"/>
              <a:cs typeface="Montserrat"/>
              <a:sym typeface="Montserrat"/>
            </a:endParaRPr>
          </a:p>
        </p:txBody>
      </p:sp>
      <p:sp>
        <p:nvSpPr>
          <p:cNvPr id="51" name="Google Shape;703;p62">
            <a:extLst>
              <a:ext uri="{FF2B5EF4-FFF2-40B4-BE49-F238E27FC236}">
                <a16:creationId xmlns:a16="http://schemas.microsoft.com/office/drawing/2014/main" id="{F7F311C2-6FCD-4E9C-9135-DF860356BD6C}"/>
              </a:ext>
            </a:extLst>
          </p:cNvPr>
          <p:cNvSpPr/>
          <p:nvPr/>
        </p:nvSpPr>
        <p:spPr>
          <a:xfrm>
            <a:off x="5438082" y="4030127"/>
            <a:ext cx="1396944" cy="793650"/>
          </a:xfrm>
          <a:custGeom>
            <a:avLst/>
            <a:gdLst>
              <a:gd name="connsiteX0" fmla="*/ 0 w 1396944"/>
              <a:gd name="connsiteY0" fmla="*/ 0 h 793650"/>
              <a:gd name="connsiteX1" fmla="*/ 423740 w 1396944"/>
              <a:gd name="connsiteY1" fmla="*/ 0 h 793650"/>
              <a:gd name="connsiteX2" fmla="*/ 875418 w 1396944"/>
              <a:gd name="connsiteY2" fmla="*/ 0 h 793650"/>
              <a:gd name="connsiteX3" fmla="*/ 1396944 w 1396944"/>
              <a:gd name="connsiteY3" fmla="*/ 0 h 793650"/>
              <a:gd name="connsiteX4" fmla="*/ 1396944 w 1396944"/>
              <a:gd name="connsiteY4" fmla="*/ 388889 h 793650"/>
              <a:gd name="connsiteX5" fmla="*/ 1396944 w 1396944"/>
              <a:gd name="connsiteY5" fmla="*/ 793650 h 793650"/>
              <a:gd name="connsiteX6" fmla="*/ 903357 w 1396944"/>
              <a:gd name="connsiteY6" fmla="*/ 793650 h 793650"/>
              <a:gd name="connsiteX7" fmla="*/ 479617 w 1396944"/>
              <a:gd name="connsiteY7" fmla="*/ 793650 h 793650"/>
              <a:gd name="connsiteX8" fmla="*/ 0 w 1396944"/>
              <a:gd name="connsiteY8" fmla="*/ 793650 h 793650"/>
              <a:gd name="connsiteX9" fmla="*/ 0 w 1396944"/>
              <a:gd name="connsiteY9" fmla="*/ 404762 h 793650"/>
              <a:gd name="connsiteX10" fmla="*/ 0 w 1396944"/>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6944" h="793650" fill="none" extrusionOk="0">
                <a:moveTo>
                  <a:pt x="0" y="0"/>
                </a:moveTo>
                <a:cubicBezTo>
                  <a:pt x="145926" y="-50684"/>
                  <a:pt x="239725" y="37005"/>
                  <a:pt x="423740" y="0"/>
                </a:cubicBezTo>
                <a:cubicBezTo>
                  <a:pt x="607755" y="-37005"/>
                  <a:pt x="724507" y="19402"/>
                  <a:pt x="875418" y="0"/>
                </a:cubicBezTo>
                <a:cubicBezTo>
                  <a:pt x="1026329" y="-19402"/>
                  <a:pt x="1286612" y="36522"/>
                  <a:pt x="1396944" y="0"/>
                </a:cubicBezTo>
                <a:cubicBezTo>
                  <a:pt x="1415587" y="152116"/>
                  <a:pt x="1394926" y="285507"/>
                  <a:pt x="1396944" y="388889"/>
                </a:cubicBezTo>
                <a:cubicBezTo>
                  <a:pt x="1398962" y="492271"/>
                  <a:pt x="1368098" y="647348"/>
                  <a:pt x="1396944" y="793650"/>
                </a:cubicBezTo>
                <a:cubicBezTo>
                  <a:pt x="1219834" y="820606"/>
                  <a:pt x="1131178" y="776094"/>
                  <a:pt x="903357" y="793650"/>
                </a:cubicBezTo>
                <a:cubicBezTo>
                  <a:pt x="675536" y="811206"/>
                  <a:pt x="656330" y="786530"/>
                  <a:pt x="479617" y="793650"/>
                </a:cubicBezTo>
                <a:cubicBezTo>
                  <a:pt x="302904" y="800770"/>
                  <a:pt x="109147" y="792095"/>
                  <a:pt x="0" y="793650"/>
                </a:cubicBezTo>
                <a:cubicBezTo>
                  <a:pt x="-7405" y="627307"/>
                  <a:pt x="30199" y="577257"/>
                  <a:pt x="0" y="404762"/>
                </a:cubicBezTo>
                <a:cubicBezTo>
                  <a:pt x="-30199" y="232267"/>
                  <a:pt x="25360" y="181152"/>
                  <a:pt x="0" y="0"/>
                </a:cubicBezTo>
                <a:close/>
              </a:path>
              <a:path w="1396944" h="793650" stroke="0" extrusionOk="0">
                <a:moveTo>
                  <a:pt x="0" y="0"/>
                </a:moveTo>
                <a:cubicBezTo>
                  <a:pt x="104637" y="-17564"/>
                  <a:pt x="334780" y="21100"/>
                  <a:pt x="465648" y="0"/>
                </a:cubicBezTo>
                <a:cubicBezTo>
                  <a:pt x="596516" y="-21100"/>
                  <a:pt x="792074" y="22543"/>
                  <a:pt x="917327" y="0"/>
                </a:cubicBezTo>
                <a:cubicBezTo>
                  <a:pt x="1042580" y="-22543"/>
                  <a:pt x="1178543" y="6889"/>
                  <a:pt x="1396944" y="0"/>
                </a:cubicBezTo>
                <a:cubicBezTo>
                  <a:pt x="1407644" y="159361"/>
                  <a:pt x="1376060" y="262626"/>
                  <a:pt x="1396944" y="380952"/>
                </a:cubicBezTo>
                <a:cubicBezTo>
                  <a:pt x="1417828" y="499278"/>
                  <a:pt x="1368620" y="685713"/>
                  <a:pt x="1396944" y="793650"/>
                </a:cubicBezTo>
                <a:cubicBezTo>
                  <a:pt x="1233301" y="835996"/>
                  <a:pt x="1097442" y="783126"/>
                  <a:pt x="903357" y="793650"/>
                </a:cubicBezTo>
                <a:cubicBezTo>
                  <a:pt x="709272" y="804174"/>
                  <a:pt x="598362" y="742212"/>
                  <a:pt x="437709" y="793650"/>
                </a:cubicBezTo>
                <a:cubicBezTo>
                  <a:pt x="277056" y="845088"/>
                  <a:pt x="89856" y="755993"/>
                  <a:pt x="0" y="793650"/>
                </a:cubicBezTo>
                <a:cubicBezTo>
                  <a:pt x="-12413" y="695493"/>
                  <a:pt x="25798" y="538744"/>
                  <a:pt x="0" y="396825"/>
                </a:cubicBezTo>
                <a:cubicBezTo>
                  <a:pt x="-25798" y="254907"/>
                  <a:pt x="1942" y="96443"/>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42772039">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a</a:t>
            </a:r>
            <a:endParaRPr sz="2500" b="1" dirty="0">
              <a:solidFill>
                <a:srgbClr val="002060"/>
              </a:solidFill>
              <a:latin typeface="Century Gothic" panose="020B0502020202020204" pitchFamily="34" charset="0"/>
              <a:ea typeface="Montserrat"/>
              <a:cs typeface="Montserrat"/>
              <a:sym typeface="Montserrat"/>
            </a:endParaRPr>
          </a:p>
        </p:txBody>
      </p:sp>
      <p:sp>
        <p:nvSpPr>
          <p:cNvPr id="52" name="TextBox 51">
            <a:hlinkClick r:id="" action="ppaction://noaction">
              <a:snd r:embed="rId6" name="10_5.wav"/>
            </a:hlinkClick>
            <a:extLst>
              <a:ext uri="{FF2B5EF4-FFF2-40B4-BE49-F238E27FC236}">
                <a16:creationId xmlns:a16="http://schemas.microsoft.com/office/drawing/2014/main" id="{325CC0D6-DD2A-4951-A063-BAB49E21A4E8}"/>
              </a:ext>
            </a:extLst>
          </p:cNvPr>
          <p:cNvSpPr txBox="1"/>
          <p:nvPr/>
        </p:nvSpPr>
        <p:spPr>
          <a:xfrm>
            <a:off x="3863341" y="1366402"/>
            <a:ext cx="5246430" cy="646331"/>
          </a:xfrm>
          <a:prstGeom prst="rect">
            <a:avLst/>
          </a:prstGeom>
          <a:solidFill>
            <a:srgbClr val="FFCCFF"/>
          </a:solidFill>
        </p:spPr>
        <p:txBody>
          <a:bodyPr wrap="square" rtlCol="0">
            <a:spAutoFit/>
          </a:bodyPr>
          <a:lstStyle/>
          <a:p>
            <a:pPr algn="ctr"/>
            <a:r>
              <a:rPr lang="es-AR" sz="3600" b="1" dirty="0">
                <a:solidFill>
                  <a:srgbClr val="002060"/>
                </a:solidFill>
                <a:latin typeface="Century Gothic" panose="020B0502020202020204" pitchFamily="34" charset="0"/>
              </a:rPr>
              <a:t>Haces una actividad.</a:t>
            </a:r>
          </a:p>
        </p:txBody>
      </p:sp>
      <p:sp>
        <p:nvSpPr>
          <p:cNvPr id="53" name="Google Shape;699;p62">
            <a:extLst>
              <a:ext uri="{FF2B5EF4-FFF2-40B4-BE49-F238E27FC236}">
                <a16:creationId xmlns:a16="http://schemas.microsoft.com/office/drawing/2014/main" id="{C7F21D49-63F3-4F7F-8FC8-8068D6DEA8E3}"/>
              </a:ext>
            </a:extLst>
          </p:cNvPr>
          <p:cNvSpPr/>
          <p:nvPr/>
        </p:nvSpPr>
        <p:spPr>
          <a:xfrm>
            <a:off x="7584863" y="4917759"/>
            <a:ext cx="1548969" cy="793650"/>
          </a:xfrm>
          <a:custGeom>
            <a:avLst/>
            <a:gdLst>
              <a:gd name="connsiteX0" fmla="*/ 0 w 1548969"/>
              <a:gd name="connsiteY0" fmla="*/ 0 h 793650"/>
              <a:gd name="connsiteX1" fmla="*/ 469854 w 1548969"/>
              <a:gd name="connsiteY1" fmla="*/ 0 h 793650"/>
              <a:gd name="connsiteX2" fmla="*/ 939707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79114 w 1548969"/>
              <a:gd name="connsiteY6" fmla="*/ 793650 h 793650"/>
              <a:gd name="connsiteX7" fmla="*/ 593771 w 1548969"/>
              <a:gd name="connsiteY7" fmla="*/ 793650 h 793650"/>
              <a:gd name="connsiteX8" fmla="*/ 0 w 1548969"/>
              <a:gd name="connsiteY8" fmla="*/ 793650 h 793650"/>
              <a:gd name="connsiteX9" fmla="*/ 0 w 1548969"/>
              <a:gd name="connsiteY9" fmla="*/ 380952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05242" y="-29798"/>
                  <a:pt x="246806" y="56363"/>
                  <a:pt x="469854" y="0"/>
                </a:cubicBezTo>
                <a:cubicBezTo>
                  <a:pt x="692902" y="-56363"/>
                  <a:pt x="770882" y="36891"/>
                  <a:pt x="939707" y="0"/>
                </a:cubicBezTo>
                <a:cubicBezTo>
                  <a:pt x="1108532" y="-36891"/>
                  <a:pt x="1371953" y="68012"/>
                  <a:pt x="1548968" y="0"/>
                </a:cubicBezTo>
                <a:cubicBezTo>
                  <a:pt x="1575344" y="105973"/>
                  <a:pt x="1504188" y="245784"/>
                  <a:pt x="1548968" y="388889"/>
                </a:cubicBezTo>
                <a:cubicBezTo>
                  <a:pt x="1593748" y="531994"/>
                  <a:pt x="1545017" y="595239"/>
                  <a:pt x="1548968" y="793650"/>
                </a:cubicBezTo>
                <a:cubicBezTo>
                  <a:pt x="1387462" y="810705"/>
                  <a:pt x="1262210" y="737927"/>
                  <a:pt x="1079114" y="793650"/>
                </a:cubicBezTo>
                <a:cubicBezTo>
                  <a:pt x="896018" y="849373"/>
                  <a:pt x="724858" y="767295"/>
                  <a:pt x="593771" y="793650"/>
                </a:cubicBezTo>
                <a:cubicBezTo>
                  <a:pt x="462684" y="820005"/>
                  <a:pt x="189898" y="726118"/>
                  <a:pt x="0" y="793650"/>
                </a:cubicBezTo>
                <a:cubicBezTo>
                  <a:pt x="-12344" y="632305"/>
                  <a:pt x="7961" y="573873"/>
                  <a:pt x="0" y="380952"/>
                </a:cubicBezTo>
                <a:cubicBezTo>
                  <a:pt x="-7961" y="188031"/>
                  <a:pt x="8203" y="93169"/>
                  <a:pt x="0" y="0"/>
                </a:cubicBezTo>
                <a:close/>
              </a:path>
              <a:path w="1548969" h="793650" stroke="0" extrusionOk="0">
                <a:moveTo>
                  <a:pt x="0" y="0"/>
                </a:moveTo>
                <a:cubicBezTo>
                  <a:pt x="131083" y="-6856"/>
                  <a:pt x="271717" y="44924"/>
                  <a:pt x="485343" y="0"/>
                </a:cubicBezTo>
                <a:cubicBezTo>
                  <a:pt x="698969" y="-44924"/>
                  <a:pt x="862953" y="39259"/>
                  <a:pt x="1001666" y="0"/>
                </a:cubicBezTo>
                <a:cubicBezTo>
                  <a:pt x="1140379" y="-39259"/>
                  <a:pt x="1426290" y="36552"/>
                  <a:pt x="1548968" y="0"/>
                </a:cubicBezTo>
                <a:cubicBezTo>
                  <a:pt x="1561710" y="164841"/>
                  <a:pt x="1510886" y="297029"/>
                  <a:pt x="1548968" y="396825"/>
                </a:cubicBezTo>
                <a:cubicBezTo>
                  <a:pt x="1587050" y="496622"/>
                  <a:pt x="1531180" y="649406"/>
                  <a:pt x="1548968" y="793650"/>
                </a:cubicBezTo>
                <a:cubicBezTo>
                  <a:pt x="1386290" y="802970"/>
                  <a:pt x="1223032" y="782458"/>
                  <a:pt x="1048135" y="793650"/>
                </a:cubicBezTo>
                <a:cubicBezTo>
                  <a:pt x="873238" y="804842"/>
                  <a:pt x="636984" y="776845"/>
                  <a:pt x="500833" y="793650"/>
                </a:cubicBezTo>
                <a:cubicBezTo>
                  <a:pt x="364682" y="810455"/>
                  <a:pt x="109902" y="743898"/>
                  <a:pt x="0" y="793650"/>
                </a:cubicBezTo>
                <a:cubicBezTo>
                  <a:pt x="-32094" y="632030"/>
                  <a:pt x="1528" y="586952"/>
                  <a:pt x="0" y="380952"/>
                </a:cubicBezTo>
                <a:cubicBezTo>
                  <a:pt x="-1528" y="174952"/>
                  <a:pt x="31864" y="166713"/>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194195490">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do</a:t>
            </a:r>
            <a:endParaRPr sz="2500" b="1" dirty="0">
              <a:solidFill>
                <a:srgbClr val="002060"/>
              </a:solidFill>
              <a:latin typeface="Century Gothic" panose="020B0502020202020204" pitchFamily="34" charset="0"/>
              <a:ea typeface="Montserrat"/>
              <a:cs typeface="Montserrat"/>
              <a:sym typeface="Montserrat"/>
            </a:endParaRPr>
          </a:p>
        </p:txBody>
      </p:sp>
      <p:sp>
        <p:nvSpPr>
          <p:cNvPr id="54" name="Google Shape;700;p62">
            <a:extLst>
              <a:ext uri="{FF2B5EF4-FFF2-40B4-BE49-F238E27FC236}">
                <a16:creationId xmlns:a16="http://schemas.microsoft.com/office/drawing/2014/main" id="{767EF551-021F-48A6-90CD-C87F2157B058}"/>
              </a:ext>
            </a:extLst>
          </p:cNvPr>
          <p:cNvSpPr/>
          <p:nvPr/>
        </p:nvSpPr>
        <p:spPr>
          <a:xfrm>
            <a:off x="9205679" y="4898523"/>
            <a:ext cx="1548969" cy="793650"/>
          </a:xfrm>
          <a:custGeom>
            <a:avLst/>
            <a:gdLst>
              <a:gd name="connsiteX0" fmla="*/ 0 w 1548969"/>
              <a:gd name="connsiteY0" fmla="*/ 0 h 793650"/>
              <a:gd name="connsiteX1" fmla="*/ 516323 w 1548969"/>
              <a:gd name="connsiteY1" fmla="*/ 0 h 793650"/>
              <a:gd name="connsiteX2" fmla="*/ 986176 w 1548969"/>
              <a:gd name="connsiteY2" fmla="*/ 0 h 793650"/>
              <a:gd name="connsiteX3" fmla="*/ 1548968 w 1548969"/>
              <a:gd name="connsiteY3" fmla="*/ 0 h 793650"/>
              <a:gd name="connsiteX4" fmla="*/ 1548968 w 1548969"/>
              <a:gd name="connsiteY4" fmla="*/ 373016 h 793650"/>
              <a:gd name="connsiteX5" fmla="*/ 1548968 w 1548969"/>
              <a:gd name="connsiteY5" fmla="*/ 793650 h 793650"/>
              <a:gd name="connsiteX6" fmla="*/ 1001666 w 1548969"/>
              <a:gd name="connsiteY6" fmla="*/ 793650 h 793650"/>
              <a:gd name="connsiteX7" fmla="*/ 469854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25713" y="-39782"/>
                  <a:pt x="282426" y="9764"/>
                  <a:pt x="516323" y="0"/>
                </a:cubicBezTo>
                <a:cubicBezTo>
                  <a:pt x="750220" y="-9764"/>
                  <a:pt x="847060" y="28482"/>
                  <a:pt x="986176" y="0"/>
                </a:cubicBezTo>
                <a:cubicBezTo>
                  <a:pt x="1125292" y="-28482"/>
                  <a:pt x="1366742" y="45271"/>
                  <a:pt x="1548968" y="0"/>
                </a:cubicBezTo>
                <a:cubicBezTo>
                  <a:pt x="1564521" y="130857"/>
                  <a:pt x="1509913" y="201210"/>
                  <a:pt x="1548968" y="373016"/>
                </a:cubicBezTo>
                <a:cubicBezTo>
                  <a:pt x="1588023" y="544822"/>
                  <a:pt x="1498717" y="625868"/>
                  <a:pt x="1548968" y="793650"/>
                </a:cubicBezTo>
                <a:cubicBezTo>
                  <a:pt x="1309852" y="799828"/>
                  <a:pt x="1160500" y="730336"/>
                  <a:pt x="1001666" y="793650"/>
                </a:cubicBezTo>
                <a:cubicBezTo>
                  <a:pt x="842832" y="856964"/>
                  <a:pt x="600537" y="763373"/>
                  <a:pt x="469854" y="793650"/>
                </a:cubicBezTo>
                <a:cubicBezTo>
                  <a:pt x="339171" y="823927"/>
                  <a:pt x="168754" y="769828"/>
                  <a:pt x="0" y="793650"/>
                </a:cubicBezTo>
                <a:cubicBezTo>
                  <a:pt x="-38490" y="698616"/>
                  <a:pt x="8858" y="561669"/>
                  <a:pt x="0" y="388889"/>
                </a:cubicBezTo>
                <a:cubicBezTo>
                  <a:pt x="-8858" y="216109"/>
                  <a:pt x="42739" y="121261"/>
                  <a:pt x="0" y="0"/>
                </a:cubicBezTo>
                <a:close/>
              </a:path>
              <a:path w="1548969" h="793650" stroke="0" extrusionOk="0">
                <a:moveTo>
                  <a:pt x="0" y="0"/>
                </a:moveTo>
                <a:cubicBezTo>
                  <a:pt x="124592" y="-46759"/>
                  <a:pt x="271551" y="40728"/>
                  <a:pt x="516323" y="0"/>
                </a:cubicBezTo>
                <a:cubicBezTo>
                  <a:pt x="761095" y="-40728"/>
                  <a:pt x="820109" y="34048"/>
                  <a:pt x="1048135" y="0"/>
                </a:cubicBezTo>
                <a:cubicBezTo>
                  <a:pt x="1276161" y="-34048"/>
                  <a:pt x="1436512" y="8465"/>
                  <a:pt x="1548968" y="0"/>
                </a:cubicBezTo>
                <a:cubicBezTo>
                  <a:pt x="1554986" y="109826"/>
                  <a:pt x="1510901" y="216702"/>
                  <a:pt x="1548968" y="404762"/>
                </a:cubicBezTo>
                <a:cubicBezTo>
                  <a:pt x="1587035" y="592822"/>
                  <a:pt x="1508773" y="641736"/>
                  <a:pt x="1548968" y="793650"/>
                </a:cubicBezTo>
                <a:cubicBezTo>
                  <a:pt x="1340186" y="801861"/>
                  <a:pt x="1177787" y="767046"/>
                  <a:pt x="1048135" y="793650"/>
                </a:cubicBezTo>
                <a:cubicBezTo>
                  <a:pt x="918483" y="820254"/>
                  <a:pt x="640174" y="737057"/>
                  <a:pt x="531812" y="793650"/>
                </a:cubicBezTo>
                <a:cubicBezTo>
                  <a:pt x="423450" y="850243"/>
                  <a:pt x="144764" y="730365"/>
                  <a:pt x="0" y="793650"/>
                </a:cubicBezTo>
                <a:cubicBezTo>
                  <a:pt x="-1821" y="716630"/>
                  <a:pt x="37124" y="500939"/>
                  <a:pt x="0" y="420635"/>
                </a:cubicBezTo>
                <a:cubicBezTo>
                  <a:pt x="-37124" y="340332"/>
                  <a:pt x="43779" y="174418"/>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36470444">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400" b="1" dirty="0">
                <a:solidFill>
                  <a:srgbClr val="002060"/>
                </a:solidFill>
                <a:latin typeface="Century Gothic" panose="020B0502020202020204" pitchFamily="34" charset="0"/>
                <a:ea typeface="Montserrat"/>
                <a:cs typeface="Montserrat"/>
                <a:sym typeface="Montserrat"/>
              </a:rPr>
              <a:t>reply</a:t>
            </a:r>
            <a:endParaRPr sz="2400" b="1" dirty="0">
              <a:solidFill>
                <a:srgbClr val="002060"/>
              </a:solidFill>
              <a:latin typeface="Century Gothic" panose="020B0502020202020204" pitchFamily="34" charset="0"/>
              <a:ea typeface="Montserrat"/>
              <a:cs typeface="Montserrat"/>
              <a:sym typeface="Montserrat"/>
            </a:endParaRPr>
          </a:p>
        </p:txBody>
      </p:sp>
      <p:sp>
        <p:nvSpPr>
          <p:cNvPr id="58" name="Google Shape;470;p55">
            <a:extLst>
              <a:ext uri="{FF2B5EF4-FFF2-40B4-BE49-F238E27FC236}">
                <a16:creationId xmlns:a16="http://schemas.microsoft.com/office/drawing/2014/main" id="{3E4AE32D-E9D1-472A-A2E4-5BDBBD8B7233}"/>
              </a:ext>
            </a:extLst>
          </p:cNvPr>
          <p:cNvSpPr txBox="1"/>
          <p:nvPr/>
        </p:nvSpPr>
        <p:spPr>
          <a:xfrm>
            <a:off x="11472000" y="4680399"/>
            <a:ext cx="448200" cy="373500"/>
          </a:xfrm>
          <a:prstGeom prst="rect">
            <a:avLst/>
          </a:prstGeom>
          <a:noFill/>
          <a:ln>
            <a:noFill/>
          </a:ln>
        </p:spPr>
        <p:txBody>
          <a:bodyPr spcFirstLastPara="1" wrap="square" lIns="91425" tIns="91425" rIns="91425" bIns="91425" anchor="t" anchorCtr="0">
            <a:noAutofit/>
          </a:bodyPr>
          <a:lstStyle/>
          <a:p>
            <a:r>
              <a:rPr lang="en-GB" sz="3600" b="1">
                <a:solidFill>
                  <a:srgbClr val="F03C78"/>
                </a:solidFill>
                <a:latin typeface="Modern Love" panose="04090805081005020601" pitchFamily="82" charset="0"/>
                <a:ea typeface="Montserrat"/>
                <a:cs typeface="Montserrat"/>
                <a:sym typeface="Montserrat"/>
              </a:rPr>
              <a:t>3</a:t>
            </a:r>
            <a:endParaRPr sz="3600" b="1">
              <a:solidFill>
                <a:srgbClr val="F03C78"/>
              </a:solidFill>
              <a:latin typeface="Modern Love" panose="04090805081005020601" pitchFamily="82" charset="0"/>
              <a:ea typeface="Montserrat"/>
              <a:cs typeface="Montserrat"/>
              <a:sym typeface="Montserrat"/>
            </a:endParaRPr>
          </a:p>
        </p:txBody>
      </p:sp>
      <p:sp>
        <p:nvSpPr>
          <p:cNvPr id="59" name="Google Shape;471;p55">
            <a:extLst>
              <a:ext uri="{FF2B5EF4-FFF2-40B4-BE49-F238E27FC236}">
                <a16:creationId xmlns:a16="http://schemas.microsoft.com/office/drawing/2014/main" id="{8CCBA2D8-B8AA-4608-89D0-AB4F2CEB3FEA}"/>
              </a:ext>
            </a:extLst>
          </p:cNvPr>
          <p:cNvSpPr txBox="1"/>
          <p:nvPr/>
        </p:nvSpPr>
        <p:spPr>
          <a:xfrm>
            <a:off x="11472000" y="5486674"/>
            <a:ext cx="448200" cy="373500"/>
          </a:xfrm>
          <a:prstGeom prst="rect">
            <a:avLst/>
          </a:prstGeom>
          <a:noFill/>
          <a:ln>
            <a:noFill/>
          </a:ln>
        </p:spPr>
        <p:txBody>
          <a:bodyPr spcFirstLastPara="1" wrap="square" lIns="91425" tIns="91425" rIns="91425" bIns="91425" anchor="t" anchorCtr="0">
            <a:noAutofit/>
          </a:bodyPr>
          <a:lstStyle/>
          <a:p>
            <a:r>
              <a:rPr lang="en-GB" sz="3600" b="1">
                <a:solidFill>
                  <a:srgbClr val="F03C78"/>
                </a:solidFill>
                <a:latin typeface="Modern Love" panose="04090805081005020601" pitchFamily="82" charset="0"/>
                <a:ea typeface="Montserrat"/>
                <a:cs typeface="Montserrat"/>
                <a:sym typeface="Montserrat"/>
              </a:rPr>
              <a:t>2</a:t>
            </a:r>
            <a:endParaRPr sz="3600" b="1">
              <a:solidFill>
                <a:srgbClr val="F03C78"/>
              </a:solidFill>
              <a:latin typeface="Modern Love" panose="04090805081005020601" pitchFamily="82" charset="0"/>
              <a:ea typeface="Montserrat"/>
              <a:cs typeface="Montserrat"/>
              <a:sym typeface="Montserrat"/>
            </a:endParaRPr>
          </a:p>
        </p:txBody>
      </p:sp>
      <p:sp>
        <p:nvSpPr>
          <p:cNvPr id="60" name="Google Shape;472;p55">
            <a:extLst>
              <a:ext uri="{FF2B5EF4-FFF2-40B4-BE49-F238E27FC236}">
                <a16:creationId xmlns:a16="http://schemas.microsoft.com/office/drawing/2014/main" id="{DB402823-61A6-4AFD-8910-C163B0C6D5DD}"/>
              </a:ext>
            </a:extLst>
          </p:cNvPr>
          <p:cNvSpPr txBox="1"/>
          <p:nvPr/>
        </p:nvSpPr>
        <p:spPr>
          <a:xfrm>
            <a:off x="11472000" y="6253049"/>
            <a:ext cx="448200" cy="373500"/>
          </a:xfrm>
          <a:prstGeom prst="rect">
            <a:avLst/>
          </a:prstGeom>
          <a:noFill/>
          <a:ln>
            <a:noFill/>
          </a:ln>
        </p:spPr>
        <p:txBody>
          <a:bodyPr spcFirstLastPara="1" wrap="square" lIns="91425" tIns="91425" rIns="91425" bIns="91425" anchor="t" anchorCtr="0">
            <a:noAutofit/>
          </a:bodyPr>
          <a:lstStyle/>
          <a:p>
            <a:r>
              <a:rPr lang="en-GB" sz="3600" b="1">
                <a:solidFill>
                  <a:srgbClr val="F03C78"/>
                </a:solidFill>
                <a:latin typeface="Modern Love" panose="04090805081005020601" pitchFamily="82" charset="0"/>
                <a:ea typeface="Montserrat"/>
                <a:cs typeface="Montserrat"/>
                <a:sym typeface="Montserrat"/>
              </a:rPr>
              <a:t>1</a:t>
            </a:r>
            <a:endParaRPr sz="3600" b="1">
              <a:solidFill>
                <a:srgbClr val="F03C78"/>
              </a:solidFill>
              <a:latin typeface="Modern Love" panose="04090805081005020601" pitchFamily="82" charset="0"/>
              <a:ea typeface="Montserrat"/>
              <a:cs typeface="Montserrat"/>
              <a:sym typeface="Montserrat"/>
            </a:endParaRPr>
          </a:p>
          <a:p>
            <a:endParaRPr sz="2800" b="1">
              <a:solidFill>
                <a:srgbClr val="F03C78"/>
              </a:solidFill>
              <a:latin typeface="Modern Love" panose="04090805081005020601" pitchFamily="82" charset="0"/>
              <a:ea typeface="Montserrat"/>
              <a:cs typeface="Montserrat"/>
              <a:sym typeface="Montserrat"/>
            </a:endParaRPr>
          </a:p>
        </p:txBody>
      </p:sp>
      <p:sp>
        <p:nvSpPr>
          <p:cNvPr id="61" name="Google Shape;473;p55">
            <a:extLst>
              <a:ext uri="{FF2B5EF4-FFF2-40B4-BE49-F238E27FC236}">
                <a16:creationId xmlns:a16="http://schemas.microsoft.com/office/drawing/2014/main" id="{26CE1D00-FEC5-4F20-9E93-B97B08EB7DA0}"/>
              </a:ext>
            </a:extLst>
          </p:cNvPr>
          <p:cNvSpPr txBox="1"/>
          <p:nvPr/>
        </p:nvSpPr>
        <p:spPr>
          <a:xfrm>
            <a:off x="11472000" y="3031549"/>
            <a:ext cx="720000" cy="373500"/>
          </a:xfrm>
          <a:prstGeom prst="rect">
            <a:avLst/>
          </a:prstGeom>
          <a:noFill/>
          <a:ln>
            <a:noFill/>
          </a:ln>
        </p:spPr>
        <p:txBody>
          <a:bodyPr spcFirstLastPara="1" wrap="square" lIns="91425" tIns="91425" rIns="91425" bIns="91425" anchor="t" anchorCtr="0">
            <a:noAutofit/>
          </a:bodyPr>
          <a:lstStyle/>
          <a:p>
            <a:r>
              <a:rPr lang="en-GB" sz="3600" b="1">
                <a:solidFill>
                  <a:srgbClr val="F03C78"/>
                </a:solidFill>
                <a:latin typeface="Modern Love" panose="04090805081005020601" pitchFamily="82" charset="0"/>
                <a:ea typeface="Montserrat"/>
                <a:cs typeface="Montserrat"/>
                <a:sym typeface="Montserrat"/>
              </a:rPr>
              <a:t>5</a:t>
            </a:r>
            <a:endParaRPr sz="3600" b="1">
              <a:solidFill>
                <a:srgbClr val="F03C78"/>
              </a:solidFill>
              <a:latin typeface="Modern Love" panose="04090805081005020601" pitchFamily="82" charset="0"/>
              <a:ea typeface="Montserrat"/>
              <a:cs typeface="Montserrat"/>
              <a:sym typeface="Montserrat"/>
            </a:endParaRPr>
          </a:p>
        </p:txBody>
      </p:sp>
      <p:sp>
        <p:nvSpPr>
          <p:cNvPr id="62" name="Google Shape;474;p55">
            <a:extLst>
              <a:ext uri="{FF2B5EF4-FFF2-40B4-BE49-F238E27FC236}">
                <a16:creationId xmlns:a16="http://schemas.microsoft.com/office/drawing/2014/main" id="{377A7F68-0B9B-4E41-90B9-98E29EA7F0CE}"/>
              </a:ext>
            </a:extLst>
          </p:cNvPr>
          <p:cNvSpPr txBox="1"/>
          <p:nvPr/>
        </p:nvSpPr>
        <p:spPr>
          <a:xfrm>
            <a:off x="11472000" y="3817874"/>
            <a:ext cx="448200" cy="373500"/>
          </a:xfrm>
          <a:prstGeom prst="rect">
            <a:avLst/>
          </a:prstGeom>
          <a:noFill/>
          <a:ln>
            <a:noFill/>
          </a:ln>
        </p:spPr>
        <p:txBody>
          <a:bodyPr spcFirstLastPara="1" wrap="square" lIns="91425" tIns="91425" rIns="91425" bIns="91425" anchor="t" anchorCtr="0">
            <a:noAutofit/>
          </a:bodyPr>
          <a:lstStyle/>
          <a:p>
            <a:r>
              <a:rPr lang="en-GB" sz="3600" b="1">
                <a:solidFill>
                  <a:srgbClr val="F03C78"/>
                </a:solidFill>
                <a:latin typeface="Modern Love" panose="04090805081005020601" pitchFamily="82" charset="0"/>
                <a:ea typeface="Montserrat"/>
                <a:cs typeface="Montserrat"/>
                <a:sym typeface="Montserrat"/>
              </a:rPr>
              <a:t>4</a:t>
            </a:r>
            <a:endParaRPr sz="3600" b="1">
              <a:solidFill>
                <a:srgbClr val="F03C78"/>
              </a:solidFill>
              <a:latin typeface="Modern Love" panose="04090805081005020601" pitchFamily="82" charset="0"/>
              <a:ea typeface="Montserrat"/>
              <a:cs typeface="Montserrat"/>
              <a:sym typeface="Montserrat"/>
            </a:endParaRPr>
          </a:p>
        </p:txBody>
      </p:sp>
      <p:sp>
        <p:nvSpPr>
          <p:cNvPr id="44" name="Google Shape;698;p62">
            <a:extLst>
              <a:ext uri="{FF2B5EF4-FFF2-40B4-BE49-F238E27FC236}">
                <a16:creationId xmlns:a16="http://schemas.microsoft.com/office/drawing/2014/main" id="{5222B90B-0CF5-42E5-8A4B-670B53688209}"/>
              </a:ext>
            </a:extLst>
          </p:cNvPr>
          <p:cNvSpPr/>
          <p:nvPr/>
        </p:nvSpPr>
        <p:spPr>
          <a:xfrm>
            <a:off x="7733078" y="5797995"/>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You </a:t>
            </a:r>
            <a:endParaRPr sz="2500" b="1" dirty="0">
              <a:solidFill>
                <a:srgbClr val="002060"/>
              </a:solidFill>
              <a:latin typeface="Century Gothic" panose="020B0502020202020204" pitchFamily="34" charset="0"/>
              <a:ea typeface="Montserrat"/>
              <a:cs typeface="Montserrat"/>
              <a:sym typeface="Montserrat"/>
            </a:endParaRPr>
          </a:p>
        </p:txBody>
      </p:sp>
      <p:sp>
        <p:nvSpPr>
          <p:cNvPr id="42" name="Google Shape;702;p62">
            <a:extLst>
              <a:ext uri="{FF2B5EF4-FFF2-40B4-BE49-F238E27FC236}">
                <a16:creationId xmlns:a16="http://schemas.microsoft.com/office/drawing/2014/main" id="{5F6A334C-FB34-4211-A35D-70D1AAEF5489}"/>
              </a:ext>
            </a:extLst>
          </p:cNvPr>
          <p:cNvSpPr/>
          <p:nvPr/>
        </p:nvSpPr>
        <p:spPr>
          <a:xfrm>
            <a:off x="6468939" y="3133530"/>
            <a:ext cx="1701565" cy="793650"/>
          </a:xfrm>
          <a:custGeom>
            <a:avLst/>
            <a:gdLst>
              <a:gd name="connsiteX0" fmla="*/ 0 w 1701565"/>
              <a:gd name="connsiteY0" fmla="*/ 0 h 793650"/>
              <a:gd name="connsiteX1" fmla="*/ 567188 w 1701565"/>
              <a:gd name="connsiteY1" fmla="*/ 0 h 793650"/>
              <a:gd name="connsiteX2" fmla="*/ 1168408 w 1701565"/>
              <a:gd name="connsiteY2" fmla="*/ 0 h 793650"/>
              <a:gd name="connsiteX3" fmla="*/ 1701565 w 1701565"/>
              <a:gd name="connsiteY3" fmla="*/ 0 h 793650"/>
              <a:gd name="connsiteX4" fmla="*/ 1701565 w 1701565"/>
              <a:gd name="connsiteY4" fmla="*/ 396825 h 793650"/>
              <a:gd name="connsiteX5" fmla="*/ 1701565 w 1701565"/>
              <a:gd name="connsiteY5" fmla="*/ 793650 h 793650"/>
              <a:gd name="connsiteX6" fmla="*/ 1134377 w 1701565"/>
              <a:gd name="connsiteY6" fmla="*/ 793650 h 793650"/>
              <a:gd name="connsiteX7" fmla="*/ 533157 w 1701565"/>
              <a:gd name="connsiteY7" fmla="*/ 793650 h 793650"/>
              <a:gd name="connsiteX8" fmla="*/ 0 w 1701565"/>
              <a:gd name="connsiteY8" fmla="*/ 793650 h 793650"/>
              <a:gd name="connsiteX9" fmla="*/ 0 w 1701565"/>
              <a:gd name="connsiteY9" fmla="*/ 388889 h 793650"/>
              <a:gd name="connsiteX10" fmla="*/ 0 w 1701565"/>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01565" h="793650" fill="none" extrusionOk="0">
                <a:moveTo>
                  <a:pt x="0" y="0"/>
                </a:moveTo>
                <a:cubicBezTo>
                  <a:pt x="265417" y="-21187"/>
                  <a:pt x="398484" y="13571"/>
                  <a:pt x="567188" y="0"/>
                </a:cubicBezTo>
                <a:cubicBezTo>
                  <a:pt x="735892" y="-13571"/>
                  <a:pt x="1021541" y="59195"/>
                  <a:pt x="1168408" y="0"/>
                </a:cubicBezTo>
                <a:cubicBezTo>
                  <a:pt x="1315275" y="-59195"/>
                  <a:pt x="1436203" y="52878"/>
                  <a:pt x="1701565" y="0"/>
                </a:cubicBezTo>
                <a:cubicBezTo>
                  <a:pt x="1733024" y="147357"/>
                  <a:pt x="1674331" y="242389"/>
                  <a:pt x="1701565" y="396825"/>
                </a:cubicBezTo>
                <a:cubicBezTo>
                  <a:pt x="1728799" y="551262"/>
                  <a:pt x="1667469" y="687806"/>
                  <a:pt x="1701565" y="793650"/>
                </a:cubicBezTo>
                <a:cubicBezTo>
                  <a:pt x="1458186" y="818648"/>
                  <a:pt x="1338537" y="754085"/>
                  <a:pt x="1134377" y="793650"/>
                </a:cubicBezTo>
                <a:cubicBezTo>
                  <a:pt x="930217" y="833215"/>
                  <a:pt x="691544" y="742293"/>
                  <a:pt x="533157" y="793650"/>
                </a:cubicBezTo>
                <a:cubicBezTo>
                  <a:pt x="374770" y="845007"/>
                  <a:pt x="237313" y="781015"/>
                  <a:pt x="0" y="793650"/>
                </a:cubicBezTo>
                <a:cubicBezTo>
                  <a:pt x="-3588" y="679834"/>
                  <a:pt x="42863" y="503887"/>
                  <a:pt x="0" y="388889"/>
                </a:cubicBezTo>
                <a:cubicBezTo>
                  <a:pt x="-42863" y="273891"/>
                  <a:pt x="22479" y="167721"/>
                  <a:pt x="0" y="0"/>
                </a:cubicBezTo>
                <a:close/>
              </a:path>
              <a:path w="1701565" h="793650" stroke="0" extrusionOk="0">
                <a:moveTo>
                  <a:pt x="0" y="0"/>
                </a:moveTo>
                <a:cubicBezTo>
                  <a:pt x="195667" y="-50933"/>
                  <a:pt x="393471" y="28576"/>
                  <a:pt x="550173" y="0"/>
                </a:cubicBezTo>
                <a:cubicBezTo>
                  <a:pt x="706875" y="-28576"/>
                  <a:pt x="901597" y="20978"/>
                  <a:pt x="1100345" y="0"/>
                </a:cubicBezTo>
                <a:cubicBezTo>
                  <a:pt x="1299093" y="-20978"/>
                  <a:pt x="1448613" y="66556"/>
                  <a:pt x="1701565" y="0"/>
                </a:cubicBezTo>
                <a:cubicBezTo>
                  <a:pt x="1725908" y="168992"/>
                  <a:pt x="1659471" y="260866"/>
                  <a:pt x="1701565" y="388889"/>
                </a:cubicBezTo>
                <a:cubicBezTo>
                  <a:pt x="1743659" y="516912"/>
                  <a:pt x="1683234" y="597580"/>
                  <a:pt x="1701565" y="793650"/>
                </a:cubicBezTo>
                <a:cubicBezTo>
                  <a:pt x="1403068" y="860782"/>
                  <a:pt x="1377757" y="778193"/>
                  <a:pt x="1100345" y="793650"/>
                </a:cubicBezTo>
                <a:cubicBezTo>
                  <a:pt x="822933" y="809107"/>
                  <a:pt x="749363" y="790118"/>
                  <a:pt x="499126" y="793650"/>
                </a:cubicBezTo>
                <a:cubicBezTo>
                  <a:pt x="248889" y="797182"/>
                  <a:pt x="186949" y="747731"/>
                  <a:pt x="0" y="793650"/>
                </a:cubicBezTo>
                <a:cubicBezTo>
                  <a:pt x="-27622" y="665569"/>
                  <a:pt x="36651" y="556940"/>
                  <a:pt x="0" y="388889"/>
                </a:cubicBezTo>
                <a:cubicBezTo>
                  <a:pt x="-36651" y="220838"/>
                  <a:pt x="35706" y="116771"/>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408806303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drawing</a:t>
            </a:r>
            <a:endParaRPr sz="2500" b="1" dirty="0">
              <a:solidFill>
                <a:srgbClr val="002060"/>
              </a:solidFill>
              <a:latin typeface="Century Gothic" panose="020B0502020202020204" pitchFamily="34" charset="0"/>
              <a:ea typeface="Montserrat"/>
              <a:cs typeface="Montserrat"/>
              <a:sym typeface="Montserrat"/>
            </a:endParaRPr>
          </a:p>
        </p:txBody>
      </p:sp>
      <p:sp>
        <p:nvSpPr>
          <p:cNvPr id="47" name="Google Shape;703;p62">
            <a:extLst>
              <a:ext uri="{FF2B5EF4-FFF2-40B4-BE49-F238E27FC236}">
                <a16:creationId xmlns:a16="http://schemas.microsoft.com/office/drawing/2014/main" id="{E66804A6-2AE8-42BF-BDB9-BB28CB00B6CB}"/>
              </a:ext>
            </a:extLst>
          </p:cNvPr>
          <p:cNvSpPr/>
          <p:nvPr/>
        </p:nvSpPr>
        <p:spPr>
          <a:xfrm>
            <a:off x="8262105" y="3117643"/>
            <a:ext cx="1207015" cy="793650"/>
          </a:xfrm>
          <a:custGeom>
            <a:avLst/>
            <a:gdLst>
              <a:gd name="connsiteX0" fmla="*/ 0 w 1207015"/>
              <a:gd name="connsiteY0" fmla="*/ 0 h 793650"/>
              <a:gd name="connsiteX1" fmla="*/ 414408 w 1207015"/>
              <a:gd name="connsiteY1" fmla="*/ 0 h 793650"/>
              <a:gd name="connsiteX2" fmla="*/ 804677 w 1207015"/>
              <a:gd name="connsiteY2" fmla="*/ 0 h 793650"/>
              <a:gd name="connsiteX3" fmla="*/ 1207015 w 1207015"/>
              <a:gd name="connsiteY3" fmla="*/ 0 h 793650"/>
              <a:gd name="connsiteX4" fmla="*/ 1207015 w 1207015"/>
              <a:gd name="connsiteY4" fmla="*/ 380952 h 793650"/>
              <a:gd name="connsiteX5" fmla="*/ 1207015 w 1207015"/>
              <a:gd name="connsiteY5" fmla="*/ 793650 h 793650"/>
              <a:gd name="connsiteX6" fmla="*/ 780536 w 1207015"/>
              <a:gd name="connsiteY6" fmla="*/ 793650 h 793650"/>
              <a:gd name="connsiteX7" fmla="*/ 414408 w 1207015"/>
              <a:gd name="connsiteY7" fmla="*/ 793650 h 793650"/>
              <a:gd name="connsiteX8" fmla="*/ 0 w 1207015"/>
              <a:gd name="connsiteY8" fmla="*/ 793650 h 793650"/>
              <a:gd name="connsiteX9" fmla="*/ 0 w 1207015"/>
              <a:gd name="connsiteY9" fmla="*/ 396825 h 793650"/>
              <a:gd name="connsiteX10" fmla="*/ 0 w 1207015"/>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7015" h="793650" fill="none" extrusionOk="0">
                <a:moveTo>
                  <a:pt x="0" y="0"/>
                </a:moveTo>
                <a:cubicBezTo>
                  <a:pt x="94296" y="-7952"/>
                  <a:pt x="265851" y="25215"/>
                  <a:pt x="414408" y="0"/>
                </a:cubicBezTo>
                <a:cubicBezTo>
                  <a:pt x="562965" y="-25215"/>
                  <a:pt x="712773" y="23381"/>
                  <a:pt x="804677" y="0"/>
                </a:cubicBezTo>
                <a:cubicBezTo>
                  <a:pt x="896581" y="-23381"/>
                  <a:pt x="1048642" y="11272"/>
                  <a:pt x="1207015" y="0"/>
                </a:cubicBezTo>
                <a:cubicBezTo>
                  <a:pt x="1226555" y="164573"/>
                  <a:pt x="1169253" y="254579"/>
                  <a:pt x="1207015" y="380952"/>
                </a:cubicBezTo>
                <a:cubicBezTo>
                  <a:pt x="1244777" y="507325"/>
                  <a:pt x="1196590" y="654280"/>
                  <a:pt x="1207015" y="793650"/>
                </a:cubicBezTo>
                <a:cubicBezTo>
                  <a:pt x="1021113" y="800905"/>
                  <a:pt x="866566" y="743373"/>
                  <a:pt x="780536" y="793650"/>
                </a:cubicBezTo>
                <a:cubicBezTo>
                  <a:pt x="694506" y="843927"/>
                  <a:pt x="533978" y="789987"/>
                  <a:pt x="414408" y="793650"/>
                </a:cubicBezTo>
                <a:cubicBezTo>
                  <a:pt x="294838" y="797313"/>
                  <a:pt x="84797" y="779720"/>
                  <a:pt x="0" y="793650"/>
                </a:cubicBezTo>
                <a:cubicBezTo>
                  <a:pt x="-158" y="685495"/>
                  <a:pt x="21881" y="589833"/>
                  <a:pt x="0" y="396825"/>
                </a:cubicBezTo>
                <a:cubicBezTo>
                  <a:pt x="-21881" y="203818"/>
                  <a:pt x="7696" y="89522"/>
                  <a:pt x="0" y="0"/>
                </a:cubicBezTo>
                <a:close/>
              </a:path>
              <a:path w="1207015" h="793650" stroke="0" extrusionOk="0">
                <a:moveTo>
                  <a:pt x="0" y="0"/>
                </a:moveTo>
                <a:cubicBezTo>
                  <a:pt x="178644" y="-33042"/>
                  <a:pt x="271100" y="22029"/>
                  <a:pt x="390268" y="0"/>
                </a:cubicBezTo>
                <a:cubicBezTo>
                  <a:pt x="509436" y="-22029"/>
                  <a:pt x="672678" y="13749"/>
                  <a:pt x="804677" y="0"/>
                </a:cubicBezTo>
                <a:cubicBezTo>
                  <a:pt x="936676" y="-13749"/>
                  <a:pt x="1101627" y="26653"/>
                  <a:pt x="1207015" y="0"/>
                </a:cubicBezTo>
                <a:cubicBezTo>
                  <a:pt x="1217359" y="142727"/>
                  <a:pt x="1187677" y="219759"/>
                  <a:pt x="1207015" y="373016"/>
                </a:cubicBezTo>
                <a:cubicBezTo>
                  <a:pt x="1226353" y="526273"/>
                  <a:pt x="1164767" y="618654"/>
                  <a:pt x="1207015" y="793650"/>
                </a:cubicBezTo>
                <a:cubicBezTo>
                  <a:pt x="998175" y="806145"/>
                  <a:pt x="912562" y="771401"/>
                  <a:pt x="780536" y="793650"/>
                </a:cubicBezTo>
                <a:cubicBezTo>
                  <a:pt x="648510" y="815899"/>
                  <a:pt x="541213" y="780438"/>
                  <a:pt x="378198" y="793650"/>
                </a:cubicBezTo>
                <a:cubicBezTo>
                  <a:pt x="215183" y="806862"/>
                  <a:pt x="156653" y="786142"/>
                  <a:pt x="0" y="793650"/>
                </a:cubicBezTo>
                <a:cubicBezTo>
                  <a:pt x="-34543" y="641800"/>
                  <a:pt x="21440" y="482454"/>
                  <a:pt x="0" y="388889"/>
                </a:cubicBezTo>
                <a:cubicBezTo>
                  <a:pt x="-21440" y="295324"/>
                  <a:pt x="42846" y="130705"/>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17741692">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thing</a:t>
            </a:r>
            <a:endParaRPr sz="2500" b="1" dirty="0">
              <a:solidFill>
                <a:srgbClr val="002060"/>
              </a:solidFill>
              <a:latin typeface="Century Gothic" panose="020B0502020202020204" pitchFamily="34" charset="0"/>
              <a:ea typeface="Montserrat"/>
              <a:cs typeface="Montserrat"/>
              <a:sym typeface="Montserrat"/>
            </a:endParaRPr>
          </a:p>
        </p:txBody>
      </p:sp>
      <p:sp>
        <p:nvSpPr>
          <p:cNvPr id="48" name="Google Shape;702;p62">
            <a:extLst>
              <a:ext uri="{FF2B5EF4-FFF2-40B4-BE49-F238E27FC236}">
                <a16:creationId xmlns:a16="http://schemas.microsoft.com/office/drawing/2014/main" id="{75CAAAD4-BC22-463D-A65C-A22365202642}"/>
              </a:ext>
            </a:extLst>
          </p:cNvPr>
          <p:cNvSpPr/>
          <p:nvPr/>
        </p:nvSpPr>
        <p:spPr>
          <a:xfrm>
            <a:off x="9560722" y="3133530"/>
            <a:ext cx="1446427" cy="793650"/>
          </a:xfrm>
          <a:custGeom>
            <a:avLst/>
            <a:gdLst>
              <a:gd name="connsiteX0" fmla="*/ 0 w 1446427"/>
              <a:gd name="connsiteY0" fmla="*/ 0 h 793650"/>
              <a:gd name="connsiteX1" fmla="*/ 453214 w 1446427"/>
              <a:gd name="connsiteY1" fmla="*/ 0 h 793650"/>
              <a:gd name="connsiteX2" fmla="*/ 935356 w 1446427"/>
              <a:gd name="connsiteY2" fmla="*/ 0 h 793650"/>
              <a:gd name="connsiteX3" fmla="*/ 1446427 w 1446427"/>
              <a:gd name="connsiteY3" fmla="*/ 0 h 793650"/>
              <a:gd name="connsiteX4" fmla="*/ 1446427 w 1446427"/>
              <a:gd name="connsiteY4" fmla="*/ 373016 h 793650"/>
              <a:gd name="connsiteX5" fmla="*/ 1446427 w 1446427"/>
              <a:gd name="connsiteY5" fmla="*/ 793650 h 793650"/>
              <a:gd name="connsiteX6" fmla="*/ 949820 w 1446427"/>
              <a:gd name="connsiteY6" fmla="*/ 793650 h 793650"/>
              <a:gd name="connsiteX7" fmla="*/ 482142 w 1446427"/>
              <a:gd name="connsiteY7" fmla="*/ 793650 h 793650"/>
              <a:gd name="connsiteX8" fmla="*/ 0 w 1446427"/>
              <a:gd name="connsiteY8" fmla="*/ 793650 h 793650"/>
              <a:gd name="connsiteX9" fmla="*/ 0 w 1446427"/>
              <a:gd name="connsiteY9" fmla="*/ 420635 h 793650"/>
              <a:gd name="connsiteX10" fmla="*/ 0 w 1446427"/>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6427" h="793650" fill="none" extrusionOk="0">
                <a:moveTo>
                  <a:pt x="0" y="0"/>
                </a:moveTo>
                <a:cubicBezTo>
                  <a:pt x="121983" y="-45163"/>
                  <a:pt x="290104" y="38133"/>
                  <a:pt x="453214" y="0"/>
                </a:cubicBezTo>
                <a:cubicBezTo>
                  <a:pt x="616324" y="-38133"/>
                  <a:pt x="714872" y="48500"/>
                  <a:pt x="935356" y="0"/>
                </a:cubicBezTo>
                <a:cubicBezTo>
                  <a:pt x="1155840" y="-48500"/>
                  <a:pt x="1265284" y="29315"/>
                  <a:pt x="1446427" y="0"/>
                </a:cubicBezTo>
                <a:cubicBezTo>
                  <a:pt x="1451747" y="115102"/>
                  <a:pt x="1415216" y="217579"/>
                  <a:pt x="1446427" y="373016"/>
                </a:cubicBezTo>
                <a:cubicBezTo>
                  <a:pt x="1477638" y="528453"/>
                  <a:pt x="1414827" y="588402"/>
                  <a:pt x="1446427" y="793650"/>
                </a:cubicBezTo>
                <a:cubicBezTo>
                  <a:pt x="1320289" y="827728"/>
                  <a:pt x="1197764" y="780905"/>
                  <a:pt x="949820" y="793650"/>
                </a:cubicBezTo>
                <a:cubicBezTo>
                  <a:pt x="701876" y="806395"/>
                  <a:pt x="602463" y="753048"/>
                  <a:pt x="482142" y="793650"/>
                </a:cubicBezTo>
                <a:cubicBezTo>
                  <a:pt x="361821" y="834252"/>
                  <a:pt x="97707" y="785798"/>
                  <a:pt x="0" y="793650"/>
                </a:cubicBezTo>
                <a:cubicBezTo>
                  <a:pt x="-16090" y="659836"/>
                  <a:pt x="7313" y="576032"/>
                  <a:pt x="0" y="420635"/>
                </a:cubicBezTo>
                <a:cubicBezTo>
                  <a:pt x="-7313" y="265238"/>
                  <a:pt x="27296" y="128760"/>
                  <a:pt x="0" y="0"/>
                </a:cubicBezTo>
                <a:close/>
              </a:path>
              <a:path w="1446427" h="793650" stroke="0" extrusionOk="0">
                <a:moveTo>
                  <a:pt x="0" y="0"/>
                </a:moveTo>
                <a:cubicBezTo>
                  <a:pt x="219796" y="-37782"/>
                  <a:pt x="281538" y="135"/>
                  <a:pt x="496607" y="0"/>
                </a:cubicBezTo>
                <a:cubicBezTo>
                  <a:pt x="711676" y="-135"/>
                  <a:pt x="849014" y="9072"/>
                  <a:pt x="978749" y="0"/>
                </a:cubicBezTo>
                <a:cubicBezTo>
                  <a:pt x="1108484" y="-9072"/>
                  <a:pt x="1268444" y="6185"/>
                  <a:pt x="1446427" y="0"/>
                </a:cubicBezTo>
                <a:cubicBezTo>
                  <a:pt x="1461664" y="113448"/>
                  <a:pt x="1421644" y="254725"/>
                  <a:pt x="1446427" y="396825"/>
                </a:cubicBezTo>
                <a:cubicBezTo>
                  <a:pt x="1471210" y="538925"/>
                  <a:pt x="1417670" y="684157"/>
                  <a:pt x="1446427" y="793650"/>
                </a:cubicBezTo>
                <a:cubicBezTo>
                  <a:pt x="1212826" y="803890"/>
                  <a:pt x="1192591" y="735222"/>
                  <a:pt x="949820" y="793650"/>
                </a:cubicBezTo>
                <a:cubicBezTo>
                  <a:pt x="707049" y="852078"/>
                  <a:pt x="641945" y="771425"/>
                  <a:pt x="511071" y="793650"/>
                </a:cubicBezTo>
                <a:cubicBezTo>
                  <a:pt x="380197" y="815875"/>
                  <a:pt x="240227" y="740710"/>
                  <a:pt x="0" y="793650"/>
                </a:cubicBezTo>
                <a:cubicBezTo>
                  <a:pt x="-23697" y="624022"/>
                  <a:pt x="37475" y="584309"/>
                  <a:pt x="0" y="380952"/>
                </a:cubicBezTo>
                <a:cubicBezTo>
                  <a:pt x="-37475" y="177595"/>
                  <a:pt x="36761" y="77288"/>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711085155">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activity</a:t>
            </a:r>
            <a:endParaRPr sz="2500" b="1" dirty="0">
              <a:solidFill>
                <a:srgbClr val="002060"/>
              </a:solidFill>
              <a:latin typeface="Century Gothic" panose="020B0502020202020204" pitchFamily="34" charset="0"/>
              <a:ea typeface="Montserrat"/>
              <a:cs typeface="Montserrat"/>
              <a:sym typeface="Montserrat"/>
            </a:endParaRPr>
          </a:p>
        </p:txBody>
      </p:sp>
      <p:sp>
        <p:nvSpPr>
          <p:cNvPr id="49" name="Google Shape;703;p62">
            <a:extLst>
              <a:ext uri="{FF2B5EF4-FFF2-40B4-BE49-F238E27FC236}">
                <a16:creationId xmlns:a16="http://schemas.microsoft.com/office/drawing/2014/main" id="{C190983C-DD8F-4783-95BD-BD633B799EC9}"/>
              </a:ext>
            </a:extLst>
          </p:cNvPr>
          <p:cNvSpPr/>
          <p:nvPr/>
        </p:nvSpPr>
        <p:spPr>
          <a:xfrm>
            <a:off x="4572297" y="3133530"/>
            <a:ext cx="1801713" cy="793650"/>
          </a:xfrm>
          <a:custGeom>
            <a:avLst/>
            <a:gdLst>
              <a:gd name="connsiteX0" fmla="*/ 0 w 1801713"/>
              <a:gd name="connsiteY0" fmla="*/ 0 h 793650"/>
              <a:gd name="connsiteX1" fmla="*/ 486463 w 1801713"/>
              <a:gd name="connsiteY1" fmla="*/ 0 h 793650"/>
              <a:gd name="connsiteX2" fmla="*/ 918874 w 1801713"/>
              <a:gd name="connsiteY2" fmla="*/ 0 h 793650"/>
              <a:gd name="connsiteX3" fmla="*/ 1351285 w 1801713"/>
              <a:gd name="connsiteY3" fmla="*/ 0 h 793650"/>
              <a:gd name="connsiteX4" fmla="*/ 1801713 w 1801713"/>
              <a:gd name="connsiteY4" fmla="*/ 0 h 793650"/>
              <a:gd name="connsiteX5" fmla="*/ 1801713 w 1801713"/>
              <a:gd name="connsiteY5" fmla="*/ 396825 h 793650"/>
              <a:gd name="connsiteX6" fmla="*/ 1801713 w 1801713"/>
              <a:gd name="connsiteY6" fmla="*/ 793650 h 793650"/>
              <a:gd name="connsiteX7" fmla="*/ 1405336 w 1801713"/>
              <a:gd name="connsiteY7" fmla="*/ 793650 h 793650"/>
              <a:gd name="connsiteX8" fmla="*/ 972925 w 1801713"/>
              <a:gd name="connsiteY8" fmla="*/ 793650 h 793650"/>
              <a:gd name="connsiteX9" fmla="*/ 486463 w 1801713"/>
              <a:gd name="connsiteY9" fmla="*/ 793650 h 793650"/>
              <a:gd name="connsiteX10" fmla="*/ 0 w 1801713"/>
              <a:gd name="connsiteY10" fmla="*/ 793650 h 793650"/>
              <a:gd name="connsiteX11" fmla="*/ 0 w 1801713"/>
              <a:gd name="connsiteY11" fmla="*/ 388889 h 793650"/>
              <a:gd name="connsiteX12" fmla="*/ 0 w 1801713"/>
              <a:gd name="connsiteY12"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01713" h="793650" fill="none" extrusionOk="0">
                <a:moveTo>
                  <a:pt x="0" y="0"/>
                </a:moveTo>
                <a:cubicBezTo>
                  <a:pt x="218791" y="-1706"/>
                  <a:pt x="252118" y="10171"/>
                  <a:pt x="486463" y="0"/>
                </a:cubicBezTo>
                <a:cubicBezTo>
                  <a:pt x="720808" y="-10171"/>
                  <a:pt x="780372" y="33888"/>
                  <a:pt x="918874" y="0"/>
                </a:cubicBezTo>
                <a:cubicBezTo>
                  <a:pt x="1057376" y="-33888"/>
                  <a:pt x="1145721" y="27222"/>
                  <a:pt x="1351285" y="0"/>
                </a:cubicBezTo>
                <a:cubicBezTo>
                  <a:pt x="1556849" y="-27222"/>
                  <a:pt x="1577255" y="14365"/>
                  <a:pt x="1801713" y="0"/>
                </a:cubicBezTo>
                <a:cubicBezTo>
                  <a:pt x="1836636" y="84232"/>
                  <a:pt x="1783773" y="215515"/>
                  <a:pt x="1801713" y="396825"/>
                </a:cubicBezTo>
                <a:cubicBezTo>
                  <a:pt x="1819653" y="578136"/>
                  <a:pt x="1754246" y="611940"/>
                  <a:pt x="1801713" y="793650"/>
                </a:cubicBezTo>
                <a:cubicBezTo>
                  <a:pt x="1676937" y="805970"/>
                  <a:pt x="1501258" y="791341"/>
                  <a:pt x="1405336" y="793650"/>
                </a:cubicBezTo>
                <a:cubicBezTo>
                  <a:pt x="1309414" y="795959"/>
                  <a:pt x="1142161" y="752167"/>
                  <a:pt x="972925" y="793650"/>
                </a:cubicBezTo>
                <a:cubicBezTo>
                  <a:pt x="803689" y="835133"/>
                  <a:pt x="587643" y="790057"/>
                  <a:pt x="486463" y="793650"/>
                </a:cubicBezTo>
                <a:cubicBezTo>
                  <a:pt x="385283" y="797243"/>
                  <a:pt x="215475" y="791620"/>
                  <a:pt x="0" y="793650"/>
                </a:cubicBezTo>
                <a:cubicBezTo>
                  <a:pt x="-37259" y="656249"/>
                  <a:pt x="48459" y="554944"/>
                  <a:pt x="0" y="388889"/>
                </a:cubicBezTo>
                <a:cubicBezTo>
                  <a:pt x="-48459" y="222834"/>
                  <a:pt x="35228" y="150505"/>
                  <a:pt x="0" y="0"/>
                </a:cubicBezTo>
                <a:close/>
              </a:path>
              <a:path w="1801713" h="793650" stroke="0" extrusionOk="0">
                <a:moveTo>
                  <a:pt x="0" y="0"/>
                </a:moveTo>
                <a:cubicBezTo>
                  <a:pt x="169418" y="-46654"/>
                  <a:pt x="300789" y="7732"/>
                  <a:pt x="450428" y="0"/>
                </a:cubicBezTo>
                <a:cubicBezTo>
                  <a:pt x="600067" y="-7732"/>
                  <a:pt x="788272" y="12200"/>
                  <a:pt x="882839" y="0"/>
                </a:cubicBezTo>
                <a:cubicBezTo>
                  <a:pt x="977406" y="-12200"/>
                  <a:pt x="1125346" y="7619"/>
                  <a:pt x="1279216" y="0"/>
                </a:cubicBezTo>
                <a:cubicBezTo>
                  <a:pt x="1433086" y="-7619"/>
                  <a:pt x="1560004" y="10087"/>
                  <a:pt x="1801713" y="0"/>
                </a:cubicBezTo>
                <a:cubicBezTo>
                  <a:pt x="1822132" y="113328"/>
                  <a:pt x="1765284" y="199645"/>
                  <a:pt x="1801713" y="388889"/>
                </a:cubicBezTo>
                <a:cubicBezTo>
                  <a:pt x="1838142" y="578133"/>
                  <a:pt x="1798465" y="658835"/>
                  <a:pt x="1801713" y="793650"/>
                </a:cubicBezTo>
                <a:cubicBezTo>
                  <a:pt x="1701967" y="834260"/>
                  <a:pt x="1518955" y="764257"/>
                  <a:pt x="1351285" y="793650"/>
                </a:cubicBezTo>
                <a:cubicBezTo>
                  <a:pt x="1183615" y="823043"/>
                  <a:pt x="1135102" y="765377"/>
                  <a:pt x="936891" y="793650"/>
                </a:cubicBezTo>
                <a:cubicBezTo>
                  <a:pt x="738680" y="821923"/>
                  <a:pt x="620713" y="786981"/>
                  <a:pt x="486463" y="793650"/>
                </a:cubicBezTo>
                <a:cubicBezTo>
                  <a:pt x="352213" y="800319"/>
                  <a:pt x="131906" y="784961"/>
                  <a:pt x="0" y="793650"/>
                </a:cubicBezTo>
                <a:cubicBezTo>
                  <a:pt x="-2916" y="689636"/>
                  <a:pt x="42643" y="499565"/>
                  <a:pt x="0" y="404762"/>
                </a:cubicBezTo>
                <a:cubicBezTo>
                  <a:pt x="-42643" y="309959"/>
                  <a:pt x="16620" y="185600"/>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42772039">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bed</a:t>
            </a:r>
            <a:endParaRPr sz="2500" b="1" dirty="0">
              <a:solidFill>
                <a:srgbClr val="002060"/>
              </a:solidFill>
              <a:latin typeface="Century Gothic" panose="020B0502020202020204" pitchFamily="34" charset="0"/>
              <a:ea typeface="Montserrat"/>
              <a:cs typeface="Montserrat"/>
              <a:sym typeface="Montserrat"/>
            </a:endParaRPr>
          </a:p>
        </p:txBody>
      </p:sp>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11016238" y="977434"/>
            <a:ext cx="1000738" cy="582075"/>
          </a:xfrm>
          <a:noFill/>
        </p:spPr>
        <p:txBody>
          <a:bodyPr>
            <a:normAutofit/>
          </a:bodyPr>
          <a:lstStyle/>
          <a:p>
            <a:pPr algn="ctr"/>
            <a:r>
              <a:rPr lang="en-GB" sz="2000" b="1" dirty="0">
                <a:solidFill>
                  <a:schemeClr val="bg1"/>
                </a:solidFill>
                <a:latin typeface="Century Gothic" panose="020B0502020202020204" pitchFamily="34" charset="0"/>
                <a:ea typeface="Century Gothic"/>
                <a:cs typeface="Century Gothic"/>
                <a:sym typeface="Century Gothic"/>
              </a:rPr>
              <a:t>leer</a:t>
            </a:r>
            <a:endParaRPr lang="en-GB" sz="2000" dirty="0">
              <a:solidFill>
                <a:schemeClr val="bg1"/>
              </a:solidFill>
              <a:latin typeface="Century Gothic" panose="020B0502020202020204" pitchFamily="34" charset="0"/>
            </a:endParaRPr>
          </a:p>
        </p:txBody>
      </p:sp>
      <p:pic>
        <p:nvPicPr>
          <p:cNvPr id="3" name="Graphic 2" descr="Teacher">
            <a:extLst>
              <a:ext uri="{FF2B5EF4-FFF2-40B4-BE49-F238E27FC236}">
                <a16:creationId xmlns:a16="http://schemas.microsoft.com/office/drawing/2014/main" id="{CEC52348-FC48-2B3E-5D8E-E110B3C3273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2219" y="138256"/>
            <a:ext cx="914400" cy="914400"/>
          </a:xfrm>
          <a:prstGeom prst="rect">
            <a:avLst/>
          </a:prstGeom>
        </p:spPr>
      </p:pic>
      <p:sp>
        <p:nvSpPr>
          <p:cNvPr id="5" name="TextBox 4">
            <a:extLst>
              <a:ext uri="{FF2B5EF4-FFF2-40B4-BE49-F238E27FC236}">
                <a16:creationId xmlns:a16="http://schemas.microsoft.com/office/drawing/2014/main" id="{347ACC97-AABA-4F3A-43E4-C13C506834ED}"/>
              </a:ext>
            </a:extLst>
          </p:cNvPr>
          <p:cNvSpPr txBox="1"/>
          <p:nvPr/>
        </p:nvSpPr>
        <p:spPr>
          <a:xfrm>
            <a:off x="6135517" y="217647"/>
            <a:ext cx="1207382" cy="646331"/>
          </a:xfrm>
          <a:prstGeom prst="rect">
            <a:avLst/>
          </a:prstGeom>
          <a:noFill/>
        </p:spPr>
        <p:txBody>
          <a:bodyPr wrap="none" rtlCol="0">
            <a:spAutoFit/>
          </a:bodyPr>
          <a:lstStyle/>
          <a:p>
            <a:r>
              <a:rPr lang="en-GB" sz="3600" b="1" dirty="0">
                <a:solidFill>
                  <a:srgbClr val="002060"/>
                </a:solidFill>
                <a:latin typeface="Century Gothic" panose="020B0502020202020204" pitchFamily="34" charset="0"/>
              </a:rPr>
              <a:t>[4/6]</a:t>
            </a:r>
          </a:p>
        </p:txBody>
      </p:sp>
      <p:sp>
        <p:nvSpPr>
          <p:cNvPr id="10" name="TextBox 9">
            <a:extLst>
              <a:ext uri="{FF2B5EF4-FFF2-40B4-BE49-F238E27FC236}">
                <a16:creationId xmlns:a16="http://schemas.microsoft.com/office/drawing/2014/main" id="{4F348816-BC24-0C67-ED66-FF2F13F5A3C3}"/>
              </a:ext>
            </a:extLst>
          </p:cNvPr>
          <p:cNvSpPr txBox="1"/>
          <p:nvPr/>
        </p:nvSpPr>
        <p:spPr>
          <a:xfrm>
            <a:off x="7676496" y="275947"/>
            <a:ext cx="3399039" cy="369332"/>
          </a:xfrm>
          <a:prstGeom prst="rect">
            <a:avLst/>
          </a:prstGeom>
          <a:solidFill>
            <a:schemeClr val="accent6">
              <a:lumMod val="40000"/>
              <a:lumOff val="60000"/>
            </a:schemeClr>
          </a:solidFill>
        </p:spPr>
        <p:txBody>
          <a:bodyPr wrap="square">
            <a:spAutoFit/>
          </a:bodyPr>
          <a:lstStyle/>
          <a:p>
            <a:r>
              <a:rPr lang="en-GB">
                <a:solidFill>
                  <a:srgbClr val="002060"/>
                </a:solidFill>
                <a:latin typeface="Century Gothic" panose="020B0502020202020204" pitchFamily="34" charset="0"/>
              </a:rPr>
              <a:t>(la) </a:t>
            </a:r>
            <a:r>
              <a:rPr lang="en-GB" b="1">
                <a:solidFill>
                  <a:srgbClr val="002060"/>
                </a:solidFill>
                <a:latin typeface="Century Gothic" panose="020B0502020202020204" pitchFamily="34" charset="0"/>
              </a:rPr>
              <a:t>frase </a:t>
            </a:r>
            <a:r>
              <a:rPr lang="en-GB">
                <a:solidFill>
                  <a:srgbClr val="002060"/>
                </a:solidFill>
                <a:latin typeface="Century Gothic" panose="020B0502020202020204" pitchFamily="34" charset="0"/>
              </a:rPr>
              <a:t>= phrase, sentence</a:t>
            </a:r>
            <a:endParaRPr lang="en-GB" dirty="0"/>
          </a:p>
        </p:txBody>
      </p:sp>
      <p:sp>
        <p:nvSpPr>
          <p:cNvPr id="6" name="Speech Bubble: Rectangle with Corners Rounded 5">
            <a:hlinkClick r:id="" action="ppaction://noaction">
              <a:snd r:embed="rId9" name="10_1.wav"/>
            </a:hlinkClick>
            <a:extLst>
              <a:ext uri="{FF2B5EF4-FFF2-40B4-BE49-F238E27FC236}">
                <a16:creationId xmlns:a16="http://schemas.microsoft.com/office/drawing/2014/main" id="{823794D8-3E67-D527-6BFB-25411135770A}"/>
              </a:ext>
            </a:extLst>
          </p:cNvPr>
          <p:cNvSpPr/>
          <p:nvPr/>
        </p:nvSpPr>
        <p:spPr>
          <a:xfrm>
            <a:off x="1065770" y="275947"/>
            <a:ext cx="5060846" cy="588031"/>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sz="2400" b="1" dirty="0">
                <a:solidFill>
                  <a:schemeClr val="bg1"/>
                </a:solidFill>
                <a:latin typeface="Century Gothic"/>
                <a:ea typeface="Century Gothic"/>
                <a:cs typeface="Century Gothic"/>
                <a:sym typeface="Century Gothic"/>
              </a:rPr>
              <a:t>Lee la </a:t>
            </a:r>
            <a:r>
              <a:rPr lang="en-GB" sz="2400" b="1" dirty="0" err="1">
                <a:solidFill>
                  <a:schemeClr val="bg1"/>
                </a:solidFill>
                <a:latin typeface="Century Gothic"/>
                <a:ea typeface="Century Gothic"/>
                <a:cs typeface="Century Gothic"/>
                <a:sym typeface="Century Gothic"/>
              </a:rPr>
              <a:t>frase</a:t>
            </a:r>
            <a:r>
              <a:rPr lang="en-GB" sz="2400" b="1" dirty="0">
                <a:solidFill>
                  <a:schemeClr val="bg1"/>
                </a:solidFill>
                <a:latin typeface="Century Gothic"/>
                <a:ea typeface="Century Gothic"/>
                <a:cs typeface="Century Gothic"/>
                <a:sym typeface="Century Gothic"/>
              </a:rPr>
              <a:t>. ¿Qué es en inglés?</a:t>
            </a:r>
            <a:endParaRPr lang="en-GB" sz="2400" dirty="0">
              <a:solidFill>
                <a:schemeClr val="bg1"/>
              </a:solidFill>
            </a:endParaRPr>
          </a:p>
        </p:txBody>
      </p:sp>
    </p:spTree>
    <p:extLst>
      <p:ext uri="{BB962C8B-B14F-4D97-AF65-F5344CB8AC3E}">
        <p14:creationId xmlns:p14="http://schemas.microsoft.com/office/powerpoint/2010/main" val="2180955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1500"/>
                                        <p:tgtEl>
                                          <p:spTgt spid="61"/>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500"/>
                                        <p:tgtEl>
                                          <p:spTgt spid="62"/>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fade">
                                      <p:cBhvr>
                                        <p:cTn id="15" dur="1500"/>
                                        <p:tgtEl>
                                          <p:spTgt spid="58"/>
                                        </p:tgtEl>
                                      </p:cBhvr>
                                    </p:animEffect>
                                  </p:childTnLst>
                                </p:cTn>
                              </p:par>
                            </p:childTnLst>
                          </p:cTn>
                        </p:par>
                        <p:par>
                          <p:cTn id="16" fill="hold">
                            <p:stCondLst>
                              <p:cond delay="4500"/>
                            </p:stCondLst>
                            <p:childTnLst>
                              <p:par>
                                <p:cTn id="17" presetID="10" presetClass="entr" presetSubtype="0"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fade">
                                      <p:cBhvr>
                                        <p:cTn id="19" dur="1500"/>
                                        <p:tgtEl>
                                          <p:spTgt spid="59"/>
                                        </p:tgtEl>
                                      </p:cBhvr>
                                    </p:animEffect>
                                  </p:childTnLst>
                                </p:cTn>
                              </p:par>
                            </p:childTnLst>
                          </p:cTn>
                        </p:par>
                        <p:par>
                          <p:cTn id="20" fill="hold">
                            <p:stCondLst>
                              <p:cond delay="6000"/>
                            </p:stCondLst>
                            <p:childTnLst>
                              <p:par>
                                <p:cTn id="21" presetID="10" presetClass="entr" presetSubtype="0" fill="hold" nodeType="afterEffect">
                                  <p:stCondLst>
                                    <p:cond delay="0"/>
                                  </p:stCondLst>
                                  <p:childTnLst>
                                    <p:set>
                                      <p:cBhvr>
                                        <p:cTn id="22" dur="1" fill="hold">
                                          <p:stCondLst>
                                            <p:cond delay="0"/>
                                          </p:stCondLst>
                                        </p:cTn>
                                        <p:tgtEl>
                                          <p:spTgt spid="60"/>
                                        </p:tgtEl>
                                        <p:attrNameLst>
                                          <p:attrName>style.visibility</p:attrName>
                                        </p:attrNameLst>
                                      </p:cBhvr>
                                      <p:to>
                                        <p:strVal val="visible"/>
                                      </p:to>
                                    </p:set>
                                    <p:animEffect transition="in" filter="fade">
                                      <p:cBhvr>
                                        <p:cTn id="23" dur="1500"/>
                                        <p:tgtEl>
                                          <p:spTgt spid="60"/>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44"/>
                                        </p:tgtEl>
                                        <p:attrNameLst>
                                          <p:attrName>fillcolor</p:attrName>
                                        </p:attrNameLst>
                                      </p:cBhvr>
                                      <p:to>
                                        <a:srgbClr val="92D050"/>
                                      </p:to>
                                    </p:animClr>
                                    <p:set>
                                      <p:cBhvr>
                                        <p:cTn id="28" dur="2000" fill="hold"/>
                                        <p:tgtEl>
                                          <p:spTgt spid="44"/>
                                        </p:tgtEl>
                                        <p:attrNameLst>
                                          <p:attrName>fill.type</p:attrName>
                                        </p:attrNameLst>
                                      </p:cBhvr>
                                      <p:to>
                                        <p:strVal val="solid"/>
                                      </p:to>
                                    </p:set>
                                    <p:set>
                                      <p:cBhvr>
                                        <p:cTn id="29" dur="2000" fill="hold"/>
                                        <p:tgtEl>
                                          <p:spTgt spid="44"/>
                                        </p:tgtEl>
                                        <p:attrNameLst>
                                          <p:attrName>fill.on</p:attrName>
                                        </p:attrNameLst>
                                      </p:cBhvr>
                                      <p:to>
                                        <p:strVal val="true"/>
                                      </p:to>
                                    </p:set>
                                  </p:childTnLst>
                                </p:cTn>
                              </p:par>
                            </p:childTnLst>
                          </p:cTn>
                        </p:par>
                      </p:childTnLst>
                    </p:cTn>
                  </p:par>
                  <p:par>
                    <p:cTn id="30" fill="hold">
                      <p:stCondLst>
                        <p:cond delay="indefinite"/>
                      </p:stCondLst>
                      <p:childTnLst>
                        <p:par>
                          <p:cTn id="31" fill="hold">
                            <p:stCondLst>
                              <p:cond delay="0"/>
                            </p:stCondLst>
                            <p:childTnLst>
                              <p:par>
                                <p:cTn id="32" presetID="1" presetClass="emph" presetSubtype="2" fill="hold" nodeType="clickEffect">
                                  <p:stCondLst>
                                    <p:cond delay="0"/>
                                  </p:stCondLst>
                                  <p:childTnLst>
                                    <p:animClr clrSpc="rgb" dir="cw">
                                      <p:cBhvr>
                                        <p:cTn id="33" dur="2000" fill="hold"/>
                                        <p:tgtEl>
                                          <p:spTgt spid="53"/>
                                        </p:tgtEl>
                                        <p:attrNameLst>
                                          <p:attrName>fillcolor</p:attrName>
                                        </p:attrNameLst>
                                      </p:cBhvr>
                                      <p:to>
                                        <a:srgbClr val="92D050"/>
                                      </p:to>
                                    </p:animClr>
                                    <p:set>
                                      <p:cBhvr>
                                        <p:cTn id="34" dur="2000" fill="hold"/>
                                        <p:tgtEl>
                                          <p:spTgt spid="53"/>
                                        </p:tgtEl>
                                        <p:attrNameLst>
                                          <p:attrName>fill.type</p:attrName>
                                        </p:attrNameLst>
                                      </p:cBhvr>
                                      <p:to>
                                        <p:strVal val="solid"/>
                                      </p:to>
                                    </p:set>
                                    <p:set>
                                      <p:cBhvr>
                                        <p:cTn id="35" dur="2000" fill="hold"/>
                                        <p:tgtEl>
                                          <p:spTgt spid="53"/>
                                        </p:tgtEl>
                                        <p:attrNameLst>
                                          <p:attrName>fill.on</p:attrName>
                                        </p:attrNameLst>
                                      </p:cBhvr>
                                      <p:to>
                                        <p:strVal val="true"/>
                                      </p:to>
                                    </p:set>
                                  </p:childTnLst>
                                </p:cTn>
                              </p:par>
                            </p:childTnLst>
                          </p:cTn>
                        </p:par>
                      </p:childTnLst>
                    </p:cTn>
                  </p:par>
                  <p:par>
                    <p:cTn id="36" fill="hold">
                      <p:stCondLst>
                        <p:cond delay="indefinite"/>
                      </p:stCondLst>
                      <p:childTnLst>
                        <p:par>
                          <p:cTn id="37" fill="hold">
                            <p:stCondLst>
                              <p:cond delay="0"/>
                            </p:stCondLst>
                            <p:childTnLst>
                              <p:par>
                                <p:cTn id="38" presetID="1" presetClass="emph" presetSubtype="2" fill="hold" nodeType="clickEffect">
                                  <p:stCondLst>
                                    <p:cond delay="0"/>
                                  </p:stCondLst>
                                  <p:childTnLst>
                                    <p:animClr clrSpc="rgb" dir="cw">
                                      <p:cBhvr>
                                        <p:cTn id="39" dur="2000" fill="hold"/>
                                        <p:tgtEl>
                                          <p:spTgt spid="50"/>
                                        </p:tgtEl>
                                        <p:attrNameLst>
                                          <p:attrName>fillcolor</p:attrName>
                                        </p:attrNameLst>
                                      </p:cBhvr>
                                      <p:to>
                                        <a:srgbClr val="92D050"/>
                                      </p:to>
                                    </p:animClr>
                                    <p:set>
                                      <p:cBhvr>
                                        <p:cTn id="40" dur="2000" fill="hold"/>
                                        <p:tgtEl>
                                          <p:spTgt spid="50"/>
                                        </p:tgtEl>
                                        <p:attrNameLst>
                                          <p:attrName>fill.type</p:attrName>
                                        </p:attrNameLst>
                                      </p:cBhvr>
                                      <p:to>
                                        <p:strVal val="solid"/>
                                      </p:to>
                                    </p:set>
                                    <p:set>
                                      <p:cBhvr>
                                        <p:cTn id="41" dur="2000" fill="hold"/>
                                        <p:tgtEl>
                                          <p:spTgt spid="50"/>
                                        </p:tgtEl>
                                        <p:attrNameLst>
                                          <p:attrName>fill.on</p:attrName>
                                        </p:attrNameLst>
                                      </p:cBhvr>
                                      <p:to>
                                        <p:strVal val="true"/>
                                      </p:to>
                                    </p:set>
                                  </p:childTnLst>
                                </p:cTn>
                              </p:par>
                            </p:childTnLst>
                          </p:cTn>
                        </p:par>
                      </p:childTnLst>
                    </p:cTn>
                  </p:par>
                  <p:par>
                    <p:cTn id="42" fill="hold">
                      <p:stCondLst>
                        <p:cond delay="indefinite"/>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48"/>
                                        </p:tgtEl>
                                        <p:attrNameLst>
                                          <p:attrName>fillcolor</p:attrName>
                                        </p:attrNameLst>
                                      </p:cBhvr>
                                      <p:to>
                                        <a:srgbClr val="92D050"/>
                                      </p:to>
                                    </p:animClr>
                                    <p:set>
                                      <p:cBhvr>
                                        <p:cTn id="46" dur="2000" fill="hold"/>
                                        <p:tgtEl>
                                          <p:spTgt spid="48"/>
                                        </p:tgtEl>
                                        <p:attrNameLst>
                                          <p:attrName>fill.type</p:attrName>
                                        </p:attrNameLst>
                                      </p:cBhvr>
                                      <p:to>
                                        <p:strVal val="solid"/>
                                      </p:to>
                                    </p:set>
                                    <p:set>
                                      <p:cBhvr>
                                        <p:cTn id="47" dur="2000" fill="hold"/>
                                        <p:tgtEl>
                                          <p:spTgt spid="4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Google Shape;282;p13" descr="Reading, Book, Symbol, Icon, Reader, Man">
            <a:extLst>
              <a:ext uri="{FF2B5EF4-FFF2-40B4-BE49-F238E27FC236}">
                <a16:creationId xmlns:a16="http://schemas.microsoft.com/office/drawing/2014/main" id="{9D3FA510-3D24-43B3-BFC7-AD10FA5BF5A9}"/>
              </a:ext>
            </a:extLst>
          </p:cNvPr>
          <p:cNvPicPr preferRelativeResize="0"/>
          <p:nvPr/>
        </p:nvPicPr>
        <p:blipFill rotWithShape="1">
          <a:blip r:embed="rId3">
            <a:alphaModFix/>
            <a:duotone>
              <a:schemeClr val="accent6">
                <a:shade val="45000"/>
                <a:satMod val="135000"/>
              </a:schemeClr>
              <a:prstClr val="white"/>
            </a:duotone>
            <a:extLst>
              <a:ext uri="{BEBA8EAE-BF5A-486C-A8C5-ECC9F3942E4B}">
                <a14:imgProps xmlns:a14="http://schemas.microsoft.com/office/drawing/2010/main">
                  <a14:imgLayer r:embed="rId4">
                    <a14:imgEffect>
                      <a14:artisticPaintStrokes/>
                    </a14:imgEffect>
                  </a14:imgLayer>
                </a14:imgProps>
              </a:ext>
            </a:extLst>
          </a:blip>
          <a:srcRect/>
          <a:stretch/>
        </p:blipFill>
        <p:spPr>
          <a:xfrm>
            <a:off x="11144837" y="183549"/>
            <a:ext cx="782801" cy="782801"/>
          </a:xfrm>
          <a:prstGeom prst="roundRect">
            <a:avLst/>
          </a:prstGeom>
          <a:solidFill>
            <a:srgbClr val="92D050"/>
          </a:solidFill>
          <a:ln>
            <a:noFill/>
          </a:ln>
        </p:spPr>
      </p:pic>
      <p:sp>
        <p:nvSpPr>
          <p:cNvPr id="32" name="Title 1">
            <a:extLst>
              <a:ext uri="{FF2B5EF4-FFF2-40B4-BE49-F238E27FC236}">
                <a16:creationId xmlns:a16="http://schemas.microsoft.com/office/drawing/2014/main" id="{D50938AC-BAE2-467A-BD8F-518636C38A01}"/>
              </a:ext>
            </a:extLst>
          </p:cNvPr>
          <p:cNvSpPr txBox="1">
            <a:spLocks/>
          </p:cNvSpPr>
          <p:nvPr/>
        </p:nvSpPr>
        <p:spPr>
          <a:xfrm>
            <a:off x="11205210" y="1068417"/>
            <a:ext cx="657080" cy="400110"/>
          </a:xfrm>
          <a:prstGeom prst="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2000" b="1" dirty="0">
              <a:solidFill>
                <a:schemeClr val="bg1"/>
              </a:solidFill>
              <a:latin typeface="Century Gothic" panose="020B0502020202020204" pitchFamily="34" charset="0"/>
            </a:endParaRPr>
          </a:p>
        </p:txBody>
      </p:sp>
      <p:pic>
        <p:nvPicPr>
          <p:cNvPr id="34" name="Picture 33">
            <a:extLst>
              <a:ext uri="{FF2B5EF4-FFF2-40B4-BE49-F238E27FC236}">
                <a16:creationId xmlns:a16="http://schemas.microsoft.com/office/drawing/2014/main" id="{BA9CA542-7E13-4EDA-A403-E6F0126F53E4}"/>
              </a:ext>
            </a:extLst>
          </p:cNvPr>
          <p:cNvPicPr>
            <a:picLocks noChangeAspect="1"/>
          </p:cNvPicPr>
          <p:nvPr/>
        </p:nvPicPr>
        <p:blipFill>
          <a:blip r:embed="rId5"/>
          <a:stretch>
            <a:fillRect/>
          </a:stretch>
        </p:blipFill>
        <p:spPr>
          <a:xfrm>
            <a:off x="-342983" y="1852967"/>
            <a:ext cx="6066046" cy="4773582"/>
          </a:xfrm>
          <a:prstGeom prst="rect">
            <a:avLst/>
          </a:prstGeom>
        </p:spPr>
      </p:pic>
      <p:sp>
        <p:nvSpPr>
          <p:cNvPr id="35" name="Google Shape;696;p62">
            <a:extLst>
              <a:ext uri="{FF2B5EF4-FFF2-40B4-BE49-F238E27FC236}">
                <a16:creationId xmlns:a16="http://schemas.microsoft.com/office/drawing/2014/main" id="{461936FB-6CA9-420F-8E09-98B72B1BE497}"/>
              </a:ext>
            </a:extLst>
          </p:cNvPr>
          <p:cNvSpPr/>
          <p:nvPr/>
        </p:nvSpPr>
        <p:spPr>
          <a:xfrm>
            <a:off x="3549916" y="2249793"/>
            <a:ext cx="1116761" cy="4417961"/>
          </a:xfrm>
          <a:custGeom>
            <a:avLst/>
            <a:gdLst>
              <a:gd name="connsiteX0" fmla="*/ 0 w 1116761"/>
              <a:gd name="connsiteY0" fmla="*/ 558381 h 4417961"/>
              <a:gd name="connsiteX1" fmla="*/ 262439 w 1116761"/>
              <a:gd name="connsiteY1" fmla="*/ 295942 h 4417961"/>
              <a:gd name="connsiteX2" fmla="*/ 558381 w 1116761"/>
              <a:gd name="connsiteY2" fmla="*/ 0 h 4417961"/>
              <a:gd name="connsiteX3" fmla="*/ 848739 w 1116761"/>
              <a:gd name="connsiteY3" fmla="*/ 290358 h 4417961"/>
              <a:gd name="connsiteX4" fmla="*/ 1116761 w 1116761"/>
              <a:gd name="connsiteY4" fmla="*/ 558381 h 4417961"/>
              <a:gd name="connsiteX5" fmla="*/ 837571 w 1116761"/>
              <a:gd name="connsiteY5" fmla="*/ 558381 h 4417961"/>
              <a:gd name="connsiteX6" fmla="*/ 837571 w 1116761"/>
              <a:gd name="connsiteY6" fmla="*/ 1186941 h 4417961"/>
              <a:gd name="connsiteX7" fmla="*/ 837571 w 1116761"/>
              <a:gd name="connsiteY7" fmla="*/ 1738310 h 4417961"/>
              <a:gd name="connsiteX8" fmla="*/ 837571 w 1116761"/>
              <a:gd name="connsiteY8" fmla="*/ 2328274 h 4417961"/>
              <a:gd name="connsiteX9" fmla="*/ 837571 w 1116761"/>
              <a:gd name="connsiteY9" fmla="*/ 2841047 h 4417961"/>
              <a:gd name="connsiteX10" fmla="*/ 837571 w 1116761"/>
              <a:gd name="connsiteY10" fmla="*/ 3469607 h 4417961"/>
              <a:gd name="connsiteX11" fmla="*/ 837571 w 1116761"/>
              <a:gd name="connsiteY11" fmla="*/ 4417961 h 4417961"/>
              <a:gd name="connsiteX12" fmla="*/ 279190 w 1116761"/>
              <a:gd name="connsiteY12" fmla="*/ 4417961 h 4417961"/>
              <a:gd name="connsiteX13" fmla="*/ 279190 w 1116761"/>
              <a:gd name="connsiteY13" fmla="*/ 3905188 h 4417961"/>
              <a:gd name="connsiteX14" fmla="*/ 279190 w 1116761"/>
              <a:gd name="connsiteY14" fmla="*/ 3431011 h 4417961"/>
              <a:gd name="connsiteX15" fmla="*/ 279190 w 1116761"/>
              <a:gd name="connsiteY15" fmla="*/ 2995430 h 4417961"/>
              <a:gd name="connsiteX16" fmla="*/ 279190 w 1116761"/>
              <a:gd name="connsiteY16" fmla="*/ 2444062 h 4417961"/>
              <a:gd name="connsiteX17" fmla="*/ 279190 w 1116761"/>
              <a:gd name="connsiteY17" fmla="*/ 2008480 h 4417961"/>
              <a:gd name="connsiteX18" fmla="*/ 279190 w 1116761"/>
              <a:gd name="connsiteY18" fmla="*/ 1572899 h 4417961"/>
              <a:gd name="connsiteX19" fmla="*/ 279190 w 1116761"/>
              <a:gd name="connsiteY19" fmla="*/ 558381 h 4417961"/>
              <a:gd name="connsiteX20" fmla="*/ 0 w 1116761"/>
              <a:gd name="connsiteY20" fmla="*/ 558381 h 4417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16761" h="4417961" fill="none" extrusionOk="0">
                <a:moveTo>
                  <a:pt x="0" y="558381"/>
                </a:moveTo>
                <a:cubicBezTo>
                  <a:pt x="79902" y="458605"/>
                  <a:pt x="137169" y="427999"/>
                  <a:pt x="262439" y="295942"/>
                </a:cubicBezTo>
                <a:cubicBezTo>
                  <a:pt x="387709" y="163885"/>
                  <a:pt x="513767" y="101817"/>
                  <a:pt x="558381" y="0"/>
                </a:cubicBezTo>
                <a:cubicBezTo>
                  <a:pt x="648466" y="79038"/>
                  <a:pt x="703108" y="164257"/>
                  <a:pt x="848739" y="290358"/>
                </a:cubicBezTo>
                <a:cubicBezTo>
                  <a:pt x="994369" y="416460"/>
                  <a:pt x="982113" y="434351"/>
                  <a:pt x="1116761" y="558381"/>
                </a:cubicBezTo>
                <a:cubicBezTo>
                  <a:pt x="997670" y="568809"/>
                  <a:pt x="914813" y="527899"/>
                  <a:pt x="837571" y="558381"/>
                </a:cubicBezTo>
                <a:cubicBezTo>
                  <a:pt x="902831" y="762351"/>
                  <a:pt x="796777" y="1030716"/>
                  <a:pt x="837571" y="1186941"/>
                </a:cubicBezTo>
                <a:cubicBezTo>
                  <a:pt x="878365" y="1343166"/>
                  <a:pt x="837274" y="1551472"/>
                  <a:pt x="837571" y="1738310"/>
                </a:cubicBezTo>
                <a:cubicBezTo>
                  <a:pt x="837868" y="1925148"/>
                  <a:pt x="803134" y="2159840"/>
                  <a:pt x="837571" y="2328274"/>
                </a:cubicBezTo>
                <a:cubicBezTo>
                  <a:pt x="872008" y="2496708"/>
                  <a:pt x="830635" y="2622547"/>
                  <a:pt x="837571" y="2841047"/>
                </a:cubicBezTo>
                <a:cubicBezTo>
                  <a:pt x="844507" y="3059547"/>
                  <a:pt x="770388" y="3232673"/>
                  <a:pt x="837571" y="3469607"/>
                </a:cubicBezTo>
                <a:cubicBezTo>
                  <a:pt x="904754" y="3706541"/>
                  <a:pt x="726219" y="4220219"/>
                  <a:pt x="837571" y="4417961"/>
                </a:cubicBezTo>
                <a:cubicBezTo>
                  <a:pt x="661721" y="4476440"/>
                  <a:pt x="537434" y="4369486"/>
                  <a:pt x="279190" y="4417961"/>
                </a:cubicBezTo>
                <a:cubicBezTo>
                  <a:pt x="243122" y="4190694"/>
                  <a:pt x="292412" y="4035471"/>
                  <a:pt x="279190" y="3905188"/>
                </a:cubicBezTo>
                <a:cubicBezTo>
                  <a:pt x="265968" y="3774905"/>
                  <a:pt x="323357" y="3530420"/>
                  <a:pt x="279190" y="3431011"/>
                </a:cubicBezTo>
                <a:cubicBezTo>
                  <a:pt x="235023" y="3331602"/>
                  <a:pt x="282578" y="3143105"/>
                  <a:pt x="279190" y="2995430"/>
                </a:cubicBezTo>
                <a:cubicBezTo>
                  <a:pt x="275802" y="2847755"/>
                  <a:pt x="281626" y="2671616"/>
                  <a:pt x="279190" y="2444062"/>
                </a:cubicBezTo>
                <a:cubicBezTo>
                  <a:pt x="276754" y="2216508"/>
                  <a:pt x="287065" y="2120240"/>
                  <a:pt x="279190" y="2008480"/>
                </a:cubicBezTo>
                <a:cubicBezTo>
                  <a:pt x="271315" y="1896720"/>
                  <a:pt x="280266" y="1740354"/>
                  <a:pt x="279190" y="1572899"/>
                </a:cubicBezTo>
                <a:cubicBezTo>
                  <a:pt x="278114" y="1405444"/>
                  <a:pt x="320579" y="832113"/>
                  <a:pt x="279190" y="558381"/>
                </a:cubicBezTo>
                <a:cubicBezTo>
                  <a:pt x="198667" y="570081"/>
                  <a:pt x="79316" y="557472"/>
                  <a:pt x="0" y="558381"/>
                </a:cubicBezTo>
                <a:close/>
              </a:path>
              <a:path w="1116761" h="4417961" stroke="0" extrusionOk="0">
                <a:moveTo>
                  <a:pt x="0" y="558381"/>
                </a:moveTo>
                <a:cubicBezTo>
                  <a:pt x="100925" y="399511"/>
                  <a:pt x="229314" y="347147"/>
                  <a:pt x="290358" y="268023"/>
                </a:cubicBezTo>
                <a:cubicBezTo>
                  <a:pt x="351402" y="188899"/>
                  <a:pt x="452081" y="143800"/>
                  <a:pt x="558381" y="0"/>
                </a:cubicBezTo>
                <a:cubicBezTo>
                  <a:pt x="655032" y="73865"/>
                  <a:pt x="725475" y="188991"/>
                  <a:pt x="826403" y="268023"/>
                </a:cubicBezTo>
                <a:cubicBezTo>
                  <a:pt x="927331" y="347055"/>
                  <a:pt x="1013027" y="494782"/>
                  <a:pt x="1116761" y="558381"/>
                </a:cubicBezTo>
                <a:cubicBezTo>
                  <a:pt x="1056047" y="589469"/>
                  <a:pt x="910886" y="557551"/>
                  <a:pt x="837571" y="558381"/>
                </a:cubicBezTo>
                <a:cubicBezTo>
                  <a:pt x="883748" y="663960"/>
                  <a:pt x="823363" y="817328"/>
                  <a:pt x="837571" y="1032558"/>
                </a:cubicBezTo>
                <a:cubicBezTo>
                  <a:pt x="851779" y="1247788"/>
                  <a:pt x="817124" y="1427460"/>
                  <a:pt x="837571" y="1545331"/>
                </a:cubicBezTo>
                <a:cubicBezTo>
                  <a:pt x="858018" y="1663202"/>
                  <a:pt x="818260" y="1810690"/>
                  <a:pt x="837571" y="1980912"/>
                </a:cubicBezTo>
                <a:cubicBezTo>
                  <a:pt x="856882" y="2151134"/>
                  <a:pt x="784425" y="2363194"/>
                  <a:pt x="837571" y="2570876"/>
                </a:cubicBezTo>
                <a:cubicBezTo>
                  <a:pt x="890717" y="2778558"/>
                  <a:pt x="830745" y="2792819"/>
                  <a:pt x="837571" y="3006457"/>
                </a:cubicBezTo>
                <a:cubicBezTo>
                  <a:pt x="844397" y="3220095"/>
                  <a:pt x="782136" y="3288882"/>
                  <a:pt x="837571" y="3519230"/>
                </a:cubicBezTo>
                <a:cubicBezTo>
                  <a:pt x="893006" y="3749578"/>
                  <a:pt x="800950" y="3985964"/>
                  <a:pt x="837571" y="4417961"/>
                </a:cubicBezTo>
                <a:cubicBezTo>
                  <a:pt x="695768" y="4419706"/>
                  <a:pt x="463050" y="4359484"/>
                  <a:pt x="279190" y="4417961"/>
                </a:cubicBezTo>
                <a:cubicBezTo>
                  <a:pt x="252869" y="4286366"/>
                  <a:pt x="328695" y="4105987"/>
                  <a:pt x="279190" y="3905188"/>
                </a:cubicBezTo>
                <a:cubicBezTo>
                  <a:pt x="229685" y="3704389"/>
                  <a:pt x="325194" y="3616001"/>
                  <a:pt x="279190" y="3392415"/>
                </a:cubicBezTo>
                <a:cubicBezTo>
                  <a:pt x="233186" y="3168829"/>
                  <a:pt x="317858" y="3049332"/>
                  <a:pt x="279190" y="2918238"/>
                </a:cubicBezTo>
                <a:cubicBezTo>
                  <a:pt x="240522" y="2787144"/>
                  <a:pt x="298191" y="2678216"/>
                  <a:pt x="279190" y="2444062"/>
                </a:cubicBezTo>
                <a:cubicBezTo>
                  <a:pt x="260189" y="2209908"/>
                  <a:pt x="303817" y="2012846"/>
                  <a:pt x="279190" y="1854097"/>
                </a:cubicBezTo>
                <a:cubicBezTo>
                  <a:pt x="254563" y="1695348"/>
                  <a:pt x="324618" y="1535123"/>
                  <a:pt x="279190" y="1264133"/>
                </a:cubicBezTo>
                <a:cubicBezTo>
                  <a:pt x="233762" y="993143"/>
                  <a:pt x="322622" y="765894"/>
                  <a:pt x="279190" y="558381"/>
                </a:cubicBezTo>
                <a:cubicBezTo>
                  <a:pt x="142658" y="562985"/>
                  <a:pt x="112109" y="531881"/>
                  <a:pt x="0" y="558381"/>
                </a:cubicBezTo>
                <a:close/>
              </a:path>
            </a:pathLst>
          </a:custGeom>
          <a:solidFill>
            <a:srgbClr val="92D050"/>
          </a:solidFill>
          <a:ln w="9525" cap="flat" cmpd="sng">
            <a:solidFill>
              <a:srgbClr val="92D050"/>
            </a:solidFill>
            <a:prstDash val="solid"/>
            <a:round/>
            <a:headEnd type="none" w="sm" len="sm"/>
            <a:tailEnd type="none" w="sm" len="sm"/>
            <a:extLst>
              <a:ext uri="{C807C97D-BFC1-408E-A445-0C87EB9F89A2}">
                <ask:lineSketchStyleProps xmlns:ask="http://schemas.microsoft.com/office/drawing/2018/sketchyshapes" sd="3870372988">
                  <a:prstGeom prst="upArrow">
                    <a:avLst>
                      <a:gd name="adj1" fmla="val 50000"/>
                      <a:gd name="adj2" fmla="val 50000"/>
                    </a:avLst>
                  </a:prstGeom>
                  <ask:type>
                    <ask:lineSketchScribble/>
                  </ask:type>
                </ask:lineSketchStyleProps>
              </a:ext>
            </a:extLst>
          </a:ln>
        </p:spPr>
        <p:txBody>
          <a:bodyPr spcFirstLastPara="1" wrap="square" lIns="45713" tIns="45713" rIns="45713" bIns="45713" anchor="ctr" anchorCtr="0">
            <a:noAutofit/>
          </a:bodyPr>
          <a:lstStyle/>
          <a:p>
            <a:endParaRPr sz="900" dirty="0"/>
          </a:p>
        </p:txBody>
      </p:sp>
      <p:sp>
        <p:nvSpPr>
          <p:cNvPr id="38" name="Google Shape;698;p62">
            <a:extLst>
              <a:ext uri="{FF2B5EF4-FFF2-40B4-BE49-F238E27FC236}">
                <a16:creationId xmlns:a16="http://schemas.microsoft.com/office/drawing/2014/main" id="{D0598EE9-746B-4EEE-8A96-45E4AAF3C3EA}"/>
              </a:ext>
            </a:extLst>
          </p:cNvPr>
          <p:cNvSpPr/>
          <p:nvPr/>
        </p:nvSpPr>
        <p:spPr>
          <a:xfrm>
            <a:off x="5878469" y="5793850"/>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You</a:t>
            </a:r>
            <a:endParaRPr sz="2500" b="1" dirty="0">
              <a:solidFill>
                <a:srgbClr val="002060"/>
              </a:solidFill>
              <a:latin typeface="Century Gothic" panose="020B0502020202020204" pitchFamily="34" charset="0"/>
              <a:ea typeface="Montserrat"/>
              <a:cs typeface="Montserrat"/>
              <a:sym typeface="Montserrat"/>
            </a:endParaRPr>
          </a:p>
        </p:txBody>
      </p:sp>
      <p:sp>
        <p:nvSpPr>
          <p:cNvPr id="39" name="Google Shape;701;p62">
            <a:extLst>
              <a:ext uri="{FF2B5EF4-FFF2-40B4-BE49-F238E27FC236}">
                <a16:creationId xmlns:a16="http://schemas.microsoft.com/office/drawing/2014/main" id="{79D9B296-9EA4-4181-8C3D-1105AFDD4FBA}"/>
              </a:ext>
            </a:extLst>
          </p:cNvPr>
          <p:cNvSpPr/>
          <p:nvPr/>
        </p:nvSpPr>
        <p:spPr>
          <a:xfrm>
            <a:off x="6109213" y="4896746"/>
            <a:ext cx="1396944" cy="793650"/>
          </a:xfrm>
          <a:custGeom>
            <a:avLst/>
            <a:gdLst>
              <a:gd name="connsiteX0" fmla="*/ 0 w 1396944"/>
              <a:gd name="connsiteY0" fmla="*/ 0 h 793650"/>
              <a:gd name="connsiteX1" fmla="*/ 437709 w 1396944"/>
              <a:gd name="connsiteY1" fmla="*/ 0 h 793650"/>
              <a:gd name="connsiteX2" fmla="*/ 875418 w 1396944"/>
              <a:gd name="connsiteY2" fmla="*/ 0 h 793650"/>
              <a:gd name="connsiteX3" fmla="*/ 1396944 w 1396944"/>
              <a:gd name="connsiteY3" fmla="*/ 0 h 793650"/>
              <a:gd name="connsiteX4" fmla="*/ 1396944 w 1396944"/>
              <a:gd name="connsiteY4" fmla="*/ 396825 h 793650"/>
              <a:gd name="connsiteX5" fmla="*/ 1396944 w 1396944"/>
              <a:gd name="connsiteY5" fmla="*/ 793650 h 793650"/>
              <a:gd name="connsiteX6" fmla="*/ 931296 w 1396944"/>
              <a:gd name="connsiteY6" fmla="*/ 793650 h 793650"/>
              <a:gd name="connsiteX7" fmla="*/ 465648 w 1396944"/>
              <a:gd name="connsiteY7" fmla="*/ 793650 h 793650"/>
              <a:gd name="connsiteX8" fmla="*/ 0 w 1396944"/>
              <a:gd name="connsiteY8" fmla="*/ 793650 h 793650"/>
              <a:gd name="connsiteX9" fmla="*/ 0 w 1396944"/>
              <a:gd name="connsiteY9" fmla="*/ 396825 h 793650"/>
              <a:gd name="connsiteX10" fmla="*/ 0 w 1396944"/>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6944" h="793650" fill="none" extrusionOk="0">
                <a:moveTo>
                  <a:pt x="0" y="0"/>
                </a:moveTo>
                <a:cubicBezTo>
                  <a:pt x="132731" y="-48595"/>
                  <a:pt x="287609" y="22431"/>
                  <a:pt x="437709" y="0"/>
                </a:cubicBezTo>
                <a:cubicBezTo>
                  <a:pt x="587809" y="-22431"/>
                  <a:pt x="715368" y="34144"/>
                  <a:pt x="875418" y="0"/>
                </a:cubicBezTo>
                <a:cubicBezTo>
                  <a:pt x="1035468" y="-34144"/>
                  <a:pt x="1263267" y="31604"/>
                  <a:pt x="1396944" y="0"/>
                </a:cubicBezTo>
                <a:cubicBezTo>
                  <a:pt x="1421103" y="195642"/>
                  <a:pt x="1371327" y="304870"/>
                  <a:pt x="1396944" y="396825"/>
                </a:cubicBezTo>
                <a:cubicBezTo>
                  <a:pt x="1422561" y="488780"/>
                  <a:pt x="1365355" y="618557"/>
                  <a:pt x="1396944" y="793650"/>
                </a:cubicBezTo>
                <a:cubicBezTo>
                  <a:pt x="1232811" y="837834"/>
                  <a:pt x="1163259" y="754201"/>
                  <a:pt x="931296" y="793650"/>
                </a:cubicBezTo>
                <a:cubicBezTo>
                  <a:pt x="699333" y="833099"/>
                  <a:pt x="688405" y="752469"/>
                  <a:pt x="465648" y="793650"/>
                </a:cubicBezTo>
                <a:cubicBezTo>
                  <a:pt x="242891" y="834831"/>
                  <a:pt x="192613" y="792432"/>
                  <a:pt x="0" y="793650"/>
                </a:cubicBezTo>
                <a:cubicBezTo>
                  <a:pt x="-8219" y="690449"/>
                  <a:pt x="30858" y="576740"/>
                  <a:pt x="0" y="396825"/>
                </a:cubicBezTo>
                <a:cubicBezTo>
                  <a:pt x="-30858" y="216910"/>
                  <a:pt x="8543" y="143598"/>
                  <a:pt x="0" y="0"/>
                </a:cubicBezTo>
                <a:close/>
              </a:path>
              <a:path w="1396944" h="793650" stroke="0" extrusionOk="0">
                <a:moveTo>
                  <a:pt x="0" y="0"/>
                </a:moveTo>
                <a:cubicBezTo>
                  <a:pt x="210288" y="-41486"/>
                  <a:pt x="273871" y="29825"/>
                  <a:pt x="465648" y="0"/>
                </a:cubicBezTo>
                <a:cubicBezTo>
                  <a:pt x="657425" y="-29825"/>
                  <a:pt x="723656" y="28656"/>
                  <a:pt x="889388" y="0"/>
                </a:cubicBezTo>
                <a:cubicBezTo>
                  <a:pt x="1055120" y="-28656"/>
                  <a:pt x="1267282" y="40547"/>
                  <a:pt x="1396944" y="0"/>
                </a:cubicBezTo>
                <a:cubicBezTo>
                  <a:pt x="1412990" y="181733"/>
                  <a:pt x="1369077" y="284671"/>
                  <a:pt x="1396944" y="373016"/>
                </a:cubicBezTo>
                <a:cubicBezTo>
                  <a:pt x="1424811" y="461361"/>
                  <a:pt x="1351730" y="678290"/>
                  <a:pt x="1396944" y="793650"/>
                </a:cubicBezTo>
                <a:cubicBezTo>
                  <a:pt x="1155093" y="833035"/>
                  <a:pt x="1128770" y="778295"/>
                  <a:pt x="903357" y="793650"/>
                </a:cubicBezTo>
                <a:cubicBezTo>
                  <a:pt x="677944" y="809005"/>
                  <a:pt x="556787" y="761223"/>
                  <a:pt x="409770" y="793650"/>
                </a:cubicBezTo>
                <a:cubicBezTo>
                  <a:pt x="262753" y="826077"/>
                  <a:pt x="180086" y="765113"/>
                  <a:pt x="0" y="793650"/>
                </a:cubicBezTo>
                <a:cubicBezTo>
                  <a:pt x="-16250" y="641606"/>
                  <a:pt x="2113" y="520739"/>
                  <a:pt x="0" y="388889"/>
                </a:cubicBezTo>
                <a:cubicBezTo>
                  <a:pt x="-2113" y="257039"/>
                  <a:pt x="45691" y="171727"/>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021530470">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do</a:t>
            </a:r>
            <a:endParaRPr sz="2500" b="1" dirty="0">
              <a:solidFill>
                <a:srgbClr val="002060"/>
              </a:solidFill>
              <a:latin typeface="Century Gothic" panose="020B0502020202020204" pitchFamily="34" charset="0"/>
              <a:ea typeface="Montserrat"/>
              <a:cs typeface="Montserrat"/>
              <a:sym typeface="Montserrat"/>
            </a:endParaRPr>
          </a:p>
        </p:txBody>
      </p:sp>
      <p:sp>
        <p:nvSpPr>
          <p:cNvPr id="43" name="Google Shape;703;p62">
            <a:extLst>
              <a:ext uri="{FF2B5EF4-FFF2-40B4-BE49-F238E27FC236}">
                <a16:creationId xmlns:a16="http://schemas.microsoft.com/office/drawing/2014/main" id="{6C4153F0-17D2-4EF6-B6DB-786293765C6D}"/>
              </a:ext>
            </a:extLst>
          </p:cNvPr>
          <p:cNvSpPr/>
          <p:nvPr/>
        </p:nvSpPr>
        <p:spPr>
          <a:xfrm>
            <a:off x="6914820" y="4016906"/>
            <a:ext cx="1677005" cy="793650"/>
          </a:xfrm>
          <a:custGeom>
            <a:avLst/>
            <a:gdLst>
              <a:gd name="connsiteX0" fmla="*/ 0 w 1677005"/>
              <a:gd name="connsiteY0" fmla="*/ 0 h 793650"/>
              <a:gd name="connsiteX1" fmla="*/ 575772 w 1677005"/>
              <a:gd name="connsiteY1" fmla="*/ 0 h 793650"/>
              <a:gd name="connsiteX2" fmla="*/ 1118003 w 1677005"/>
              <a:gd name="connsiteY2" fmla="*/ 0 h 793650"/>
              <a:gd name="connsiteX3" fmla="*/ 1677005 w 1677005"/>
              <a:gd name="connsiteY3" fmla="*/ 0 h 793650"/>
              <a:gd name="connsiteX4" fmla="*/ 1677005 w 1677005"/>
              <a:gd name="connsiteY4" fmla="*/ 380952 h 793650"/>
              <a:gd name="connsiteX5" fmla="*/ 1677005 w 1677005"/>
              <a:gd name="connsiteY5" fmla="*/ 793650 h 793650"/>
              <a:gd name="connsiteX6" fmla="*/ 1084463 w 1677005"/>
              <a:gd name="connsiteY6" fmla="*/ 793650 h 793650"/>
              <a:gd name="connsiteX7" fmla="*/ 575772 w 1677005"/>
              <a:gd name="connsiteY7" fmla="*/ 793650 h 793650"/>
              <a:gd name="connsiteX8" fmla="*/ 0 w 1677005"/>
              <a:gd name="connsiteY8" fmla="*/ 793650 h 793650"/>
              <a:gd name="connsiteX9" fmla="*/ 0 w 1677005"/>
              <a:gd name="connsiteY9" fmla="*/ 396825 h 793650"/>
              <a:gd name="connsiteX10" fmla="*/ 0 w 1677005"/>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7005" h="793650" fill="none" extrusionOk="0">
                <a:moveTo>
                  <a:pt x="0" y="0"/>
                </a:moveTo>
                <a:cubicBezTo>
                  <a:pt x="175741" y="-41106"/>
                  <a:pt x="440688" y="68050"/>
                  <a:pt x="575772" y="0"/>
                </a:cubicBezTo>
                <a:cubicBezTo>
                  <a:pt x="710856" y="-68050"/>
                  <a:pt x="947444" y="50322"/>
                  <a:pt x="1118003" y="0"/>
                </a:cubicBezTo>
                <a:cubicBezTo>
                  <a:pt x="1288562" y="-50322"/>
                  <a:pt x="1418272" y="45534"/>
                  <a:pt x="1677005" y="0"/>
                </a:cubicBezTo>
                <a:cubicBezTo>
                  <a:pt x="1696545" y="164573"/>
                  <a:pt x="1639243" y="254579"/>
                  <a:pt x="1677005" y="380952"/>
                </a:cubicBezTo>
                <a:cubicBezTo>
                  <a:pt x="1714767" y="507325"/>
                  <a:pt x="1666580" y="654280"/>
                  <a:pt x="1677005" y="793650"/>
                </a:cubicBezTo>
                <a:cubicBezTo>
                  <a:pt x="1440266" y="859621"/>
                  <a:pt x="1288004" y="733459"/>
                  <a:pt x="1084463" y="793650"/>
                </a:cubicBezTo>
                <a:cubicBezTo>
                  <a:pt x="880922" y="853841"/>
                  <a:pt x="746943" y="741695"/>
                  <a:pt x="575772" y="793650"/>
                </a:cubicBezTo>
                <a:cubicBezTo>
                  <a:pt x="404601" y="845605"/>
                  <a:pt x="181824" y="733583"/>
                  <a:pt x="0" y="793650"/>
                </a:cubicBezTo>
                <a:cubicBezTo>
                  <a:pt x="-158" y="685495"/>
                  <a:pt x="21881" y="589833"/>
                  <a:pt x="0" y="396825"/>
                </a:cubicBezTo>
                <a:cubicBezTo>
                  <a:pt x="-21881" y="203818"/>
                  <a:pt x="7696" y="89522"/>
                  <a:pt x="0" y="0"/>
                </a:cubicBezTo>
                <a:close/>
              </a:path>
              <a:path w="1677005" h="793650" stroke="0" extrusionOk="0">
                <a:moveTo>
                  <a:pt x="0" y="0"/>
                </a:moveTo>
                <a:cubicBezTo>
                  <a:pt x="190584" y="-47973"/>
                  <a:pt x="274868" y="54013"/>
                  <a:pt x="542232" y="0"/>
                </a:cubicBezTo>
                <a:cubicBezTo>
                  <a:pt x="809596" y="-54013"/>
                  <a:pt x="875212" y="64304"/>
                  <a:pt x="1118003" y="0"/>
                </a:cubicBezTo>
                <a:cubicBezTo>
                  <a:pt x="1360794" y="-64304"/>
                  <a:pt x="1456518" y="25567"/>
                  <a:pt x="1677005" y="0"/>
                </a:cubicBezTo>
                <a:cubicBezTo>
                  <a:pt x="1687349" y="142727"/>
                  <a:pt x="1657667" y="219759"/>
                  <a:pt x="1677005" y="373016"/>
                </a:cubicBezTo>
                <a:cubicBezTo>
                  <a:pt x="1696343" y="526273"/>
                  <a:pt x="1634757" y="618654"/>
                  <a:pt x="1677005" y="793650"/>
                </a:cubicBezTo>
                <a:cubicBezTo>
                  <a:pt x="1538041" y="856412"/>
                  <a:pt x="1326187" y="770391"/>
                  <a:pt x="1084463" y="793650"/>
                </a:cubicBezTo>
                <a:cubicBezTo>
                  <a:pt x="842739" y="816909"/>
                  <a:pt x="649514" y="759139"/>
                  <a:pt x="525462" y="793650"/>
                </a:cubicBezTo>
                <a:cubicBezTo>
                  <a:pt x="401410" y="828161"/>
                  <a:pt x="116449" y="790956"/>
                  <a:pt x="0" y="793650"/>
                </a:cubicBezTo>
                <a:cubicBezTo>
                  <a:pt x="-34543" y="641800"/>
                  <a:pt x="21440" y="482454"/>
                  <a:pt x="0" y="388889"/>
                </a:cubicBezTo>
                <a:cubicBezTo>
                  <a:pt x="-21440" y="295324"/>
                  <a:pt x="42846" y="130705"/>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17741692">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the</a:t>
            </a:r>
            <a:endParaRPr sz="2500" b="1" dirty="0">
              <a:solidFill>
                <a:srgbClr val="002060"/>
              </a:solidFill>
              <a:latin typeface="Century Gothic" panose="020B0502020202020204" pitchFamily="34" charset="0"/>
              <a:ea typeface="Montserrat"/>
              <a:cs typeface="Montserrat"/>
              <a:sym typeface="Montserrat"/>
            </a:endParaRPr>
          </a:p>
        </p:txBody>
      </p:sp>
      <p:sp>
        <p:nvSpPr>
          <p:cNvPr id="45" name="Google Shape;701;p62">
            <a:extLst>
              <a:ext uri="{FF2B5EF4-FFF2-40B4-BE49-F238E27FC236}">
                <a16:creationId xmlns:a16="http://schemas.microsoft.com/office/drawing/2014/main" id="{AA330161-2C02-43E6-8920-AD1E5076F08E}"/>
              </a:ext>
            </a:extLst>
          </p:cNvPr>
          <p:cNvSpPr/>
          <p:nvPr/>
        </p:nvSpPr>
        <p:spPr>
          <a:xfrm>
            <a:off x="4489784" y="4899284"/>
            <a:ext cx="1540723" cy="793650"/>
          </a:xfrm>
          <a:custGeom>
            <a:avLst/>
            <a:gdLst>
              <a:gd name="connsiteX0" fmla="*/ 0 w 1540723"/>
              <a:gd name="connsiteY0" fmla="*/ 0 h 793650"/>
              <a:gd name="connsiteX1" fmla="*/ 544389 w 1540723"/>
              <a:gd name="connsiteY1" fmla="*/ 0 h 793650"/>
              <a:gd name="connsiteX2" fmla="*/ 1088778 w 1540723"/>
              <a:gd name="connsiteY2" fmla="*/ 0 h 793650"/>
              <a:gd name="connsiteX3" fmla="*/ 1540723 w 1540723"/>
              <a:gd name="connsiteY3" fmla="*/ 0 h 793650"/>
              <a:gd name="connsiteX4" fmla="*/ 1540723 w 1540723"/>
              <a:gd name="connsiteY4" fmla="*/ 412698 h 793650"/>
              <a:gd name="connsiteX5" fmla="*/ 1540723 w 1540723"/>
              <a:gd name="connsiteY5" fmla="*/ 793650 h 793650"/>
              <a:gd name="connsiteX6" fmla="*/ 1027149 w 1540723"/>
              <a:gd name="connsiteY6" fmla="*/ 793650 h 793650"/>
              <a:gd name="connsiteX7" fmla="*/ 544389 w 1540723"/>
              <a:gd name="connsiteY7" fmla="*/ 793650 h 793650"/>
              <a:gd name="connsiteX8" fmla="*/ 0 w 1540723"/>
              <a:gd name="connsiteY8" fmla="*/ 793650 h 793650"/>
              <a:gd name="connsiteX9" fmla="*/ 0 w 1540723"/>
              <a:gd name="connsiteY9" fmla="*/ 388889 h 793650"/>
              <a:gd name="connsiteX10" fmla="*/ 0 w 1540723"/>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0723" h="793650" fill="none" extrusionOk="0">
                <a:moveTo>
                  <a:pt x="0" y="0"/>
                </a:moveTo>
                <a:cubicBezTo>
                  <a:pt x="113285" y="-38381"/>
                  <a:pt x="285710" y="35341"/>
                  <a:pt x="544389" y="0"/>
                </a:cubicBezTo>
                <a:cubicBezTo>
                  <a:pt x="803068" y="-35341"/>
                  <a:pt x="947301" y="46385"/>
                  <a:pt x="1088778" y="0"/>
                </a:cubicBezTo>
                <a:cubicBezTo>
                  <a:pt x="1230255" y="-46385"/>
                  <a:pt x="1416309" y="18064"/>
                  <a:pt x="1540723" y="0"/>
                </a:cubicBezTo>
                <a:cubicBezTo>
                  <a:pt x="1587484" y="172384"/>
                  <a:pt x="1536750" y="298643"/>
                  <a:pt x="1540723" y="412698"/>
                </a:cubicBezTo>
                <a:cubicBezTo>
                  <a:pt x="1544696" y="526753"/>
                  <a:pt x="1530519" y="713394"/>
                  <a:pt x="1540723" y="793650"/>
                </a:cubicBezTo>
                <a:cubicBezTo>
                  <a:pt x="1363974" y="834761"/>
                  <a:pt x="1164254" y="758584"/>
                  <a:pt x="1027149" y="793650"/>
                </a:cubicBezTo>
                <a:cubicBezTo>
                  <a:pt x="890044" y="828716"/>
                  <a:pt x="707491" y="746642"/>
                  <a:pt x="544389" y="793650"/>
                </a:cubicBezTo>
                <a:cubicBezTo>
                  <a:pt x="381287" y="840658"/>
                  <a:pt x="160517" y="768734"/>
                  <a:pt x="0" y="793650"/>
                </a:cubicBezTo>
                <a:cubicBezTo>
                  <a:pt x="-37253" y="695990"/>
                  <a:pt x="18139" y="555713"/>
                  <a:pt x="0" y="388889"/>
                </a:cubicBezTo>
                <a:cubicBezTo>
                  <a:pt x="-18139" y="222065"/>
                  <a:pt x="20604" y="156462"/>
                  <a:pt x="0" y="0"/>
                </a:cubicBezTo>
                <a:close/>
              </a:path>
              <a:path w="1540723" h="793650" stroke="0" extrusionOk="0">
                <a:moveTo>
                  <a:pt x="0" y="0"/>
                </a:moveTo>
                <a:cubicBezTo>
                  <a:pt x="191371" y="-5920"/>
                  <a:pt x="243811" y="7715"/>
                  <a:pt x="482760" y="0"/>
                </a:cubicBezTo>
                <a:cubicBezTo>
                  <a:pt x="721709" y="-7715"/>
                  <a:pt x="762817" y="52965"/>
                  <a:pt x="965520" y="0"/>
                </a:cubicBezTo>
                <a:cubicBezTo>
                  <a:pt x="1168223" y="-52965"/>
                  <a:pt x="1328462" y="9886"/>
                  <a:pt x="1540723" y="0"/>
                </a:cubicBezTo>
                <a:cubicBezTo>
                  <a:pt x="1564275" y="189479"/>
                  <a:pt x="1515147" y="281266"/>
                  <a:pt x="1540723" y="388889"/>
                </a:cubicBezTo>
                <a:cubicBezTo>
                  <a:pt x="1566299" y="496512"/>
                  <a:pt x="1509551" y="648435"/>
                  <a:pt x="1540723" y="793650"/>
                </a:cubicBezTo>
                <a:cubicBezTo>
                  <a:pt x="1437568" y="816542"/>
                  <a:pt x="1246229" y="781663"/>
                  <a:pt x="1027149" y="793650"/>
                </a:cubicBezTo>
                <a:cubicBezTo>
                  <a:pt x="808069" y="805637"/>
                  <a:pt x="682293" y="789597"/>
                  <a:pt x="544389" y="793650"/>
                </a:cubicBezTo>
                <a:cubicBezTo>
                  <a:pt x="406485" y="797703"/>
                  <a:pt x="189546" y="732583"/>
                  <a:pt x="0" y="793650"/>
                </a:cubicBezTo>
                <a:cubicBezTo>
                  <a:pt x="-46116" y="645298"/>
                  <a:pt x="5768" y="534419"/>
                  <a:pt x="0" y="388889"/>
                </a:cubicBezTo>
                <a:cubicBezTo>
                  <a:pt x="-5768" y="243359"/>
                  <a:pt x="18886" y="184028"/>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66806633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make</a:t>
            </a:r>
            <a:endParaRPr sz="2500" b="1" dirty="0">
              <a:solidFill>
                <a:srgbClr val="002060"/>
              </a:solidFill>
              <a:latin typeface="Century Gothic" panose="020B0502020202020204" pitchFamily="34" charset="0"/>
              <a:ea typeface="Montserrat"/>
              <a:cs typeface="Montserrat"/>
              <a:sym typeface="Montserrat"/>
            </a:endParaRPr>
          </a:p>
        </p:txBody>
      </p:sp>
      <p:sp>
        <p:nvSpPr>
          <p:cNvPr id="50" name="Google Shape;702;p62">
            <a:extLst>
              <a:ext uri="{FF2B5EF4-FFF2-40B4-BE49-F238E27FC236}">
                <a16:creationId xmlns:a16="http://schemas.microsoft.com/office/drawing/2014/main" id="{AD8C9BA3-A34F-4492-B586-BDA2DFB70D19}"/>
              </a:ext>
            </a:extLst>
          </p:cNvPr>
          <p:cNvSpPr/>
          <p:nvPr/>
        </p:nvSpPr>
        <p:spPr>
          <a:xfrm>
            <a:off x="8683428" y="4032793"/>
            <a:ext cx="1197238" cy="793650"/>
          </a:xfrm>
          <a:custGeom>
            <a:avLst/>
            <a:gdLst>
              <a:gd name="connsiteX0" fmla="*/ 0 w 1197238"/>
              <a:gd name="connsiteY0" fmla="*/ 0 h 793650"/>
              <a:gd name="connsiteX1" fmla="*/ 586647 w 1197238"/>
              <a:gd name="connsiteY1" fmla="*/ 0 h 793650"/>
              <a:gd name="connsiteX2" fmla="*/ 1197238 w 1197238"/>
              <a:gd name="connsiteY2" fmla="*/ 0 h 793650"/>
              <a:gd name="connsiteX3" fmla="*/ 1197238 w 1197238"/>
              <a:gd name="connsiteY3" fmla="*/ 388889 h 793650"/>
              <a:gd name="connsiteX4" fmla="*/ 1197238 w 1197238"/>
              <a:gd name="connsiteY4" fmla="*/ 793650 h 793650"/>
              <a:gd name="connsiteX5" fmla="*/ 634536 w 1197238"/>
              <a:gd name="connsiteY5" fmla="*/ 793650 h 793650"/>
              <a:gd name="connsiteX6" fmla="*/ 0 w 1197238"/>
              <a:gd name="connsiteY6" fmla="*/ 793650 h 793650"/>
              <a:gd name="connsiteX7" fmla="*/ 0 w 1197238"/>
              <a:gd name="connsiteY7" fmla="*/ 412698 h 793650"/>
              <a:gd name="connsiteX8" fmla="*/ 0 w 1197238"/>
              <a:gd name="connsiteY8"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7238" h="793650" fill="none" extrusionOk="0">
                <a:moveTo>
                  <a:pt x="0" y="0"/>
                </a:moveTo>
                <a:cubicBezTo>
                  <a:pt x="169249" y="-51113"/>
                  <a:pt x="441602" y="40436"/>
                  <a:pt x="586647" y="0"/>
                </a:cubicBezTo>
                <a:cubicBezTo>
                  <a:pt x="731692" y="-40436"/>
                  <a:pt x="903097" y="51568"/>
                  <a:pt x="1197238" y="0"/>
                </a:cubicBezTo>
                <a:cubicBezTo>
                  <a:pt x="1238172" y="132393"/>
                  <a:pt x="1179834" y="230922"/>
                  <a:pt x="1197238" y="388889"/>
                </a:cubicBezTo>
                <a:cubicBezTo>
                  <a:pt x="1214642" y="546856"/>
                  <a:pt x="1155257" y="597046"/>
                  <a:pt x="1197238" y="793650"/>
                </a:cubicBezTo>
                <a:cubicBezTo>
                  <a:pt x="1052960" y="842983"/>
                  <a:pt x="909910" y="793525"/>
                  <a:pt x="634536" y="793650"/>
                </a:cubicBezTo>
                <a:cubicBezTo>
                  <a:pt x="359162" y="793775"/>
                  <a:pt x="311955" y="748710"/>
                  <a:pt x="0" y="793650"/>
                </a:cubicBezTo>
                <a:cubicBezTo>
                  <a:pt x="-30617" y="678192"/>
                  <a:pt x="24672" y="529961"/>
                  <a:pt x="0" y="412698"/>
                </a:cubicBezTo>
                <a:cubicBezTo>
                  <a:pt x="-24672" y="295435"/>
                  <a:pt x="20128" y="108452"/>
                  <a:pt x="0" y="0"/>
                </a:cubicBezTo>
                <a:close/>
              </a:path>
              <a:path w="1197238" h="793650" stroke="0" extrusionOk="0">
                <a:moveTo>
                  <a:pt x="0" y="0"/>
                </a:moveTo>
                <a:cubicBezTo>
                  <a:pt x="248196" y="-11294"/>
                  <a:pt x="450269" y="20154"/>
                  <a:pt x="610591" y="0"/>
                </a:cubicBezTo>
                <a:cubicBezTo>
                  <a:pt x="770913" y="-20154"/>
                  <a:pt x="1040458" y="8622"/>
                  <a:pt x="1197238" y="0"/>
                </a:cubicBezTo>
                <a:cubicBezTo>
                  <a:pt x="1200347" y="172429"/>
                  <a:pt x="1163534" y="206878"/>
                  <a:pt x="1197238" y="412698"/>
                </a:cubicBezTo>
                <a:cubicBezTo>
                  <a:pt x="1230942" y="618518"/>
                  <a:pt x="1183884" y="625803"/>
                  <a:pt x="1197238" y="793650"/>
                </a:cubicBezTo>
                <a:cubicBezTo>
                  <a:pt x="1057837" y="839463"/>
                  <a:pt x="763501" y="741549"/>
                  <a:pt x="622564" y="793650"/>
                </a:cubicBezTo>
                <a:cubicBezTo>
                  <a:pt x="481627" y="845751"/>
                  <a:pt x="202826" y="746266"/>
                  <a:pt x="0" y="793650"/>
                </a:cubicBezTo>
                <a:cubicBezTo>
                  <a:pt x="-36365" y="609742"/>
                  <a:pt x="10082" y="597829"/>
                  <a:pt x="0" y="420635"/>
                </a:cubicBezTo>
                <a:cubicBezTo>
                  <a:pt x="-10082" y="243442"/>
                  <a:pt x="43053" y="160402"/>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711085155">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a</a:t>
            </a:r>
            <a:endParaRPr sz="2500" b="1" dirty="0">
              <a:solidFill>
                <a:srgbClr val="002060"/>
              </a:solidFill>
              <a:latin typeface="Century Gothic" panose="020B0502020202020204" pitchFamily="34" charset="0"/>
              <a:ea typeface="Montserrat"/>
              <a:cs typeface="Montserrat"/>
              <a:sym typeface="Montserrat"/>
            </a:endParaRPr>
          </a:p>
        </p:txBody>
      </p:sp>
      <p:sp>
        <p:nvSpPr>
          <p:cNvPr id="51" name="Google Shape;703;p62">
            <a:extLst>
              <a:ext uri="{FF2B5EF4-FFF2-40B4-BE49-F238E27FC236}">
                <a16:creationId xmlns:a16="http://schemas.microsoft.com/office/drawing/2014/main" id="{F7F311C2-6FCD-4E9C-9135-DF860356BD6C}"/>
              </a:ext>
            </a:extLst>
          </p:cNvPr>
          <p:cNvSpPr/>
          <p:nvPr/>
        </p:nvSpPr>
        <p:spPr>
          <a:xfrm>
            <a:off x="5438082" y="4030127"/>
            <a:ext cx="1396944" cy="793650"/>
          </a:xfrm>
          <a:custGeom>
            <a:avLst/>
            <a:gdLst>
              <a:gd name="connsiteX0" fmla="*/ 0 w 1396944"/>
              <a:gd name="connsiteY0" fmla="*/ 0 h 793650"/>
              <a:gd name="connsiteX1" fmla="*/ 423740 w 1396944"/>
              <a:gd name="connsiteY1" fmla="*/ 0 h 793650"/>
              <a:gd name="connsiteX2" fmla="*/ 875418 w 1396944"/>
              <a:gd name="connsiteY2" fmla="*/ 0 h 793650"/>
              <a:gd name="connsiteX3" fmla="*/ 1396944 w 1396944"/>
              <a:gd name="connsiteY3" fmla="*/ 0 h 793650"/>
              <a:gd name="connsiteX4" fmla="*/ 1396944 w 1396944"/>
              <a:gd name="connsiteY4" fmla="*/ 388889 h 793650"/>
              <a:gd name="connsiteX5" fmla="*/ 1396944 w 1396944"/>
              <a:gd name="connsiteY5" fmla="*/ 793650 h 793650"/>
              <a:gd name="connsiteX6" fmla="*/ 903357 w 1396944"/>
              <a:gd name="connsiteY6" fmla="*/ 793650 h 793650"/>
              <a:gd name="connsiteX7" fmla="*/ 479617 w 1396944"/>
              <a:gd name="connsiteY7" fmla="*/ 793650 h 793650"/>
              <a:gd name="connsiteX8" fmla="*/ 0 w 1396944"/>
              <a:gd name="connsiteY8" fmla="*/ 793650 h 793650"/>
              <a:gd name="connsiteX9" fmla="*/ 0 w 1396944"/>
              <a:gd name="connsiteY9" fmla="*/ 404762 h 793650"/>
              <a:gd name="connsiteX10" fmla="*/ 0 w 1396944"/>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6944" h="793650" fill="none" extrusionOk="0">
                <a:moveTo>
                  <a:pt x="0" y="0"/>
                </a:moveTo>
                <a:cubicBezTo>
                  <a:pt x="145926" y="-50684"/>
                  <a:pt x="239725" y="37005"/>
                  <a:pt x="423740" y="0"/>
                </a:cubicBezTo>
                <a:cubicBezTo>
                  <a:pt x="607755" y="-37005"/>
                  <a:pt x="724507" y="19402"/>
                  <a:pt x="875418" y="0"/>
                </a:cubicBezTo>
                <a:cubicBezTo>
                  <a:pt x="1026329" y="-19402"/>
                  <a:pt x="1286612" y="36522"/>
                  <a:pt x="1396944" y="0"/>
                </a:cubicBezTo>
                <a:cubicBezTo>
                  <a:pt x="1415587" y="152116"/>
                  <a:pt x="1394926" y="285507"/>
                  <a:pt x="1396944" y="388889"/>
                </a:cubicBezTo>
                <a:cubicBezTo>
                  <a:pt x="1398962" y="492271"/>
                  <a:pt x="1368098" y="647348"/>
                  <a:pt x="1396944" y="793650"/>
                </a:cubicBezTo>
                <a:cubicBezTo>
                  <a:pt x="1219834" y="820606"/>
                  <a:pt x="1131178" y="776094"/>
                  <a:pt x="903357" y="793650"/>
                </a:cubicBezTo>
                <a:cubicBezTo>
                  <a:pt x="675536" y="811206"/>
                  <a:pt x="656330" y="786530"/>
                  <a:pt x="479617" y="793650"/>
                </a:cubicBezTo>
                <a:cubicBezTo>
                  <a:pt x="302904" y="800770"/>
                  <a:pt x="109147" y="792095"/>
                  <a:pt x="0" y="793650"/>
                </a:cubicBezTo>
                <a:cubicBezTo>
                  <a:pt x="-7405" y="627307"/>
                  <a:pt x="30199" y="577257"/>
                  <a:pt x="0" y="404762"/>
                </a:cubicBezTo>
                <a:cubicBezTo>
                  <a:pt x="-30199" y="232267"/>
                  <a:pt x="25360" y="181152"/>
                  <a:pt x="0" y="0"/>
                </a:cubicBezTo>
                <a:close/>
              </a:path>
              <a:path w="1396944" h="793650" stroke="0" extrusionOk="0">
                <a:moveTo>
                  <a:pt x="0" y="0"/>
                </a:moveTo>
                <a:cubicBezTo>
                  <a:pt x="104637" y="-17564"/>
                  <a:pt x="334780" y="21100"/>
                  <a:pt x="465648" y="0"/>
                </a:cubicBezTo>
                <a:cubicBezTo>
                  <a:pt x="596516" y="-21100"/>
                  <a:pt x="792074" y="22543"/>
                  <a:pt x="917327" y="0"/>
                </a:cubicBezTo>
                <a:cubicBezTo>
                  <a:pt x="1042580" y="-22543"/>
                  <a:pt x="1178543" y="6889"/>
                  <a:pt x="1396944" y="0"/>
                </a:cubicBezTo>
                <a:cubicBezTo>
                  <a:pt x="1407644" y="159361"/>
                  <a:pt x="1376060" y="262626"/>
                  <a:pt x="1396944" y="380952"/>
                </a:cubicBezTo>
                <a:cubicBezTo>
                  <a:pt x="1417828" y="499278"/>
                  <a:pt x="1368620" y="685713"/>
                  <a:pt x="1396944" y="793650"/>
                </a:cubicBezTo>
                <a:cubicBezTo>
                  <a:pt x="1233301" y="835996"/>
                  <a:pt x="1097442" y="783126"/>
                  <a:pt x="903357" y="793650"/>
                </a:cubicBezTo>
                <a:cubicBezTo>
                  <a:pt x="709272" y="804174"/>
                  <a:pt x="598362" y="742212"/>
                  <a:pt x="437709" y="793650"/>
                </a:cubicBezTo>
                <a:cubicBezTo>
                  <a:pt x="277056" y="845088"/>
                  <a:pt x="89856" y="755993"/>
                  <a:pt x="0" y="793650"/>
                </a:cubicBezTo>
                <a:cubicBezTo>
                  <a:pt x="-12413" y="695493"/>
                  <a:pt x="25798" y="538744"/>
                  <a:pt x="0" y="396825"/>
                </a:cubicBezTo>
                <a:cubicBezTo>
                  <a:pt x="-25798" y="254907"/>
                  <a:pt x="1942" y="96443"/>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42772039">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an</a:t>
            </a:r>
            <a:endParaRPr sz="2500" b="1" dirty="0">
              <a:solidFill>
                <a:srgbClr val="002060"/>
              </a:solidFill>
              <a:latin typeface="Century Gothic" panose="020B0502020202020204" pitchFamily="34" charset="0"/>
              <a:ea typeface="Montserrat"/>
              <a:cs typeface="Montserrat"/>
              <a:sym typeface="Montserrat"/>
            </a:endParaRPr>
          </a:p>
        </p:txBody>
      </p:sp>
      <p:sp>
        <p:nvSpPr>
          <p:cNvPr id="52" name="TextBox 51">
            <a:hlinkClick r:id="" action="ppaction://noaction">
              <a:snd r:embed="rId6" name="10_6.wav"/>
            </a:hlinkClick>
            <a:extLst>
              <a:ext uri="{FF2B5EF4-FFF2-40B4-BE49-F238E27FC236}">
                <a16:creationId xmlns:a16="http://schemas.microsoft.com/office/drawing/2014/main" id="{325CC0D6-DD2A-4951-A063-BAB49E21A4E8}"/>
              </a:ext>
            </a:extLst>
          </p:cNvPr>
          <p:cNvSpPr txBox="1"/>
          <p:nvPr/>
        </p:nvSpPr>
        <p:spPr>
          <a:xfrm>
            <a:off x="4922935" y="1187720"/>
            <a:ext cx="5246430" cy="646331"/>
          </a:xfrm>
          <a:prstGeom prst="rect">
            <a:avLst/>
          </a:prstGeom>
          <a:solidFill>
            <a:srgbClr val="FFCCFF"/>
          </a:solidFill>
        </p:spPr>
        <p:txBody>
          <a:bodyPr wrap="square" rtlCol="0">
            <a:spAutoFit/>
          </a:bodyPr>
          <a:lstStyle/>
          <a:p>
            <a:pPr algn="ctr"/>
            <a:r>
              <a:rPr lang="es-AR" sz="3600" b="1" dirty="0">
                <a:solidFill>
                  <a:srgbClr val="002060"/>
                </a:solidFill>
                <a:latin typeface="Century Gothic" panose="020B0502020202020204" pitchFamily="34" charset="0"/>
              </a:rPr>
              <a:t>Leo un libro divertido</a:t>
            </a:r>
          </a:p>
        </p:txBody>
      </p:sp>
      <p:sp>
        <p:nvSpPr>
          <p:cNvPr id="53" name="Google Shape;699;p62">
            <a:extLst>
              <a:ext uri="{FF2B5EF4-FFF2-40B4-BE49-F238E27FC236}">
                <a16:creationId xmlns:a16="http://schemas.microsoft.com/office/drawing/2014/main" id="{C7F21D49-63F3-4F7F-8FC8-8068D6DEA8E3}"/>
              </a:ext>
            </a:extLst>
          </p:cNvPr>
          <p:cNvSpPr/>
          <p:nvPr/>
        </p:nvSpPr>
        <p:spPr>
          <a:xfrm>
            <a:off x="7584863" y="4917759"/>
            <a:ext cx="1548969" cy="793650"/>
          </a:xfrm>
          <a:custGeom>
            <a:avLst/>
            <a:gdLst>
              <a:gd name="connsiteX0" fmla="*/ 0 w 1548969"/>
              <a:gd name="connsiteY0" fmla="*/ 0 h 793650"/>
              <a:gd name="connsiteX1" fmla="*/ 469854 w 1548969"/>
              <a:gd name="connsiteY1" fmla="*/ 0 h 793650"/>
              <a:gd name="connsiteX2" fmla="*/ 939707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79114 w 1548969"/>
              <a:gd name="connsiteY6" fmla="*/ 793650 h 793650"/>
              <a:gd name="connsiteX7" fmla="*/ 593771 w 1548969"/>
              <a:gd name="connsiteY7" fmla="*/ 793650 h 793650"/>
              <a:gd name="connsiteX8" fmla="*/ 0 w 1548969"/>
              <a:gd name="connsiteY8" fmla="*/ 793650 h 793650"/>
              <a:gd name="connsiteX9" fmla="*/ 0 w 1548969"/>
              <a:gd name="connsiteY9" fmla="*/ 380952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05242" y="-29798"/>
                  <a:pt x="246806" y="56363"/>
                  <a:pt x="469854" y="0"/>
                </a:cubicBezTo>
                <a:cubicBezTo>
                  <a:pt x="692902" y="-56363"/>
                  <a:pt x="770882" y="36891"/>
                  <a:pt x="939707" y="0"/>
                </a:cubicBezTo>
                <a:cubicBezTo>
                  <a:pt x="1108532" y="-36891"/>
                  <a:pt x="1371953" y="68012"/>
                  <a:pt x="1548968" y="0"/>
                </a:cubicBezTo>
                <a:cubicBezTo>
                  <a:pt x="1575344" y="105973"/>
                  <a:pt x="1504188" y="245784"/>
                  <a:pt x="1548968" y="388889"/>
                </a:cubicBezTo>
                <a:cubicBezTo>
                  <a:pt x="1593748" y="531994"/>
                  <a:pt x="1545017" y="595239"/>
                  <a:pt x="1548968" y="793650"/>
                </a:cubicBezTo>
                <a:cubicBezTo>
                  <a:pt x="1387462" y="810705"/>
                  <a:pt x="1262210" y="737927"/>
                  <a:pt x="1079114" y="793650"/>
                </a:cubicBezTo>
                <a:cubicBezTo>
                  <a:pt x="896018" y="849373"/>
                  <a:pt x="724858" y="767295"/>
                  <a:pt x="593771" y="793650"/>
                </a:cubicBezTo>
                <a:cubicBezTo>
                  <a:pt x="462684" y="820005"/>
                  <a:pt x="189898" y="726118"/>
                  <a:pt x="0" y="793650"/>
                </a:cubicBezTo>
                <a:cubicBezTo>
                  <a:pt x="-12344" y="632305"/>
                  <a:pt x="7961" y="573873"/>
                  <a:pt x="0" y="380952"/>
                </a:cubicBezTo>
                <a:cubicBezTo>
                  <a:pt x="-7961" y="188031"/>
                  <a:pt x="8203" y="93169"/>
                  <a:pt x="0" y="0"/>
                </a:cubicBezTo>
                <a:close/>
              </a:path>
              <a:path w="1548969" h="793650" stroke="0" extrusionOk="0">
                <a:moveTo>
                  <a:pt x="0" y="0"/>
                </a:moveTo>
                <a:cubicBezTo>
                  <a:pt x="131083" y="-6856"/>
                  <a:pt x="271717" y="44924"/>
                  <a:pt x="485343" y="0"/>
                </a:cubicBezTo>
                <a:cubicBezTo>
                  <a:pt x="698969" y="-44924"/>
                  <a:pt x="862953" y="39259"/>
                  <a:pt x="1001666" y="0"/>
                </a:cubicBezTo>
                <a:cubicBezTo>
                  <a:pt x="1140379" y="-39259"/>
                  <a:pt x="1426290" y="36552"/>
                  <a:pt x="1548968" y="0"/>
                </a:cubicBezTo>
                <a:cubicBezTo>
                  <a:pt x="1561710" y="164841"/>
                  <a:pt x="1510886" y="297029"/>
                  <a:pt x="1548968" y="396825"/>
                </a:cubicBezTo>
                <a:cubicBezTo>
                  <a:pt x="1587050" y="496622"/>
                  <a:pt x="1531180" y="649406"/>
                  <a:pt x="1548968" y="793650"/>
                </a:cubicBezTo>
                <a:cubicBezTo>
                  <a:pt x="1386290" y="802970"/>
                  <a:pt x="1223032" y="782458"/>
                  <a:pt x="1048135" y="793650"/>
                </a:cubicBezTo>
                <a:cubicBezTo>
                  <a:pt x="873238" y="804842"/>
                  <a:pt x="636984" y="776845"/>
                  <a:pt x="500833" y="793650"/>
                </a:cubicBezTo>
                <a:cubicBezTo>
                  <a:pt x="364682" y="810455"/>
                  <a:pt x="109902" y="743898"/>
                  <a:pt x="0" y="793650"/>
                </a:cubicBezTo>
                <a:cubicBezTo>
                  <a:pt x="-32094" y="632030"/>
                  <a:pt x="1528" y="586952"/>
                  <a:pt x="0" y="380952"/>
                </a:cubicBezTo>
                <a:cubicBezTo>
                  <a:pt x="-1528" y="174952"/>
                  <a:pt x="31864" y="166713"/>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194195490">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read</a:t>
            </a:r>
            <a:endParaRPr sz="2500" b="1" dirty="0">
              <a:solidFill>
                <a:srgbClr val="002060"/>
              </a:solidFill>
              <a:latin typeface="Century Gothic" panose="020B0502020202020204" pitchFamily="34" charset="0"/>
              <a:ea typeface="Montserrat"/>
              <a:cs typeface="Montserrat"/>
              <a:sym typeface="Montserrat"/>
            </a:endParaRPr>
          </a:p>
        </p:txBody>
      </p:sp>
      <p:sp>
        <p:nvSpPr>
          <p:cNvPr id="54" name="Google Shape;700;p62">
            <a:extLst>
              <a:ext uri="{FF2B5EF4-FFF2-40B4-BE49-F238E27FC236}">
                <a16:creationId xmlns:a16="http://schemas.microsoft.com/office/drawing/2014/main" id="{767EF551-021F-48A6-90CD-C87F2157B058}"/>
              </a:ext>
            </a:extLst>
          </p:cNvPr>
          <p:cNvSpPr/>
          <p:nvPr/>
        </p:nvSpPr>
        <p:spPr>
          <a:xfrm>
            <a:off x="9205679" y="4898523"/>
            <a:ext cx="1548969" cy="793650"/>
          </a:xfrm>
          <a:custGeom>
            <a:avLst/>
            <a:gdLst>
              <a:gd name="connsiteX0" fmla="*/ 0 w 1548969"/>
              <a:gd name="connsiteY0" fmla="*/ 0 h 793650"/>
              <a:gd name="connsiteX1" fmla="*/ 516323 w 1548969"/>
              <a:gd name="connsiteY1" fmla="*/ 0 h 793650"/>
              <a:gd name="connsiteX2" fmla="*/ 986176 w 1548969"/>
              <a:gd name="connsiteY2" fmla="*/ 0 h 793650"/>
              <a:gd name="connsiteX3" fmla="*/ 1548968 w 1548969"/>
              <a:gd name="connsiteY3" fmla="*/ 0 h 793650"/>
              <a:gd name="connsiteX4" fmla="*/ 1548968 w 1548969"/>
              <a:gd name="connsiteY4" fmla="*/ 373016 h 793650"/>
              <a:gd name="connsiteX5" fmla="*/ 1548968 w 1548969"/>
              <a:gd name="connsiteY5" fmla="*/ 793650 h 793650"/>
              <a:gd name="connsiteX6" fmla="*/ 1001666 w 1548969"/>
              <a:gd name="connsiteY6" fmla="*/ 793650 h 793650"/>
              <a:gd name="connsiteX7" fmla="*/ 469854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25713" y="-39782"/>
                  <a:pt x="282426" y="9764"/>
                  <a:pt x="516323" y="0"/>
                </a:cubicBezTo>
                <a:cubicBezTo>
                  <a:pt x="750220" y="-9764"/>
                  <a:pt x="847060" y="28482"/>
                  <a:pt x="986176" y="0"/>
                </a:cubicBezTo>
                <a:cubicBezTo>
                  <a:pt x="1125292" y="-28482"/>
                  <a:pt x="1366742" y="45271"/>
                  <a:pt x="1548968" y="0"/>
                </a:cubicBezTo>
                <a:cubicBezTo>
                  <a:pt x="1564521" y="130857"/>
                  <a:pt x="1509913" y="201210"/>
                  <a:pt x="1548968" y="373016"/>
                </a:cubicBezTo>
                <a:cubicBezTo>
                  <a:pt x="1588023" y="544822"/>
                  <a:pt x="1498717" y="625868"/>
                  <a:pt x="1548968" y="793650"/>
                </a:cubicBezTo>
                <a:cubicBezTo>
                  <a:pt x="1309852" y="799828"/>
                  <a:pt x="1160500" y="730336"/>
                  <a:pt x="1001666" y="793650"/>
                </a:cubicBezTo>
                <a:cubicBezTo>
                  <a:pt x="842832" y="856964"/>
                  <a:pt x="600537" y="763373"/>
                  <a:pt x="469854" y="793650"/>
                </a:cubicBezTo>
                <a:cubicBezTo>
                  <a:pt x="339171" y="823927"/>
                  <a:pt x="168754" y="769828"/>
                  <a:pt x="0" y="793650"/>
                </a:cubicBezTo>
                <a:cubicBezTo>
                  <a:pt x="-38490" y="698616"/>
                  <a:pt x="8858" y="561669"/>
                  <a:pt x="0" y="388889"/>
                </a:cubicBezTo>
                <a:cubicBezTo>
                  <a:pt x="-8858" y="216109"/>
                  <a:pt x="42739" y="121261"/>
                  <a:pt x="0" y="0"/>
                </a:cubicBezTo>
                <a:close/>
              </a:path>
              <a:path w="1548969" h="793650" stroke="0" extrusionOk="0">
                <a:moveTo>
                  <a:pt x="0" y="0"/>
                </a:moveTo>
                <a:cubicBezTo>
                  <a:pt x="124592" y="-46759"/>
                  <a:pt x="271551" y="40728"/>
                  <a:pt x="516323" y="0"/>
                </a:cubicBezTo>
                <a:cubicBezTo>
                  <a:pt x="761095" y="-40728"/>
                  <a:pt x="820109" y="34048"/>
                  <a:pt x="1048135" y="0"/>
                </a:cubicBezTo>
                <a:cubicBezTo>
                  <a:pt x="1276161" y="-34048"/>
                  <a:pt x="1436512" y="8465"/>
                  <a:pt x="1548968" y="0"/>
                </a:cubicBezTo>
                <a:cubicBezTo>
                  <a:pt x="1554986" y="109826"/>
                  <a:pt x="1510901" y="216702"/>
                  <a:pt x="1548968" y="404762"/>
                </a:cubicBezTo>
                <a:cubicBezTo>
                  <a:pt x="1587035" y="592822"/>
                  <a:pt x="1508773" y="641736"/>
                  <a:pt x="1548968" y="793650"/>
                </a:cubicBezTo>
                <a:cubicBezTo>
                  <a:pt x="1340186" y="801861"/>
                  <a:pt x="1177787" y="767046"/>
                  <a:pt x="1048135" y="793650"/>
                </a:cubicBezTo>
                <a:cubicBezTo>
                  <a:pt x="918483" y="820254"/>
                  <a:pt x="640174" y="737057"/>
                  <a:pt x="531812" y="793650"/>
                </a:cubicBezTo>
                <a:cubicBezTo>
                  <a:pt x="423450" y="850243"/>
                  <a:pt x="144764" y="730365"/>
                  <a:pt x="0" y="793650"/>
                </a:cubicBezTo>
                <a:cubicBezTo>
                  <a:pt x="-1821" y="716630"/>
                  <a:pt x="37124" y="500939"/>
                  <a:pt x="0" y="420635"/>
                </a:cubicBezTo>
                <a:cubicBezTo>
                  <a:pt x="-37124" y="340332"/>
                  <a:pt x="43779" y="174418"/>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36470444">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400" b="1" dirty="0">
                <a:solidFill>
                  <a:srgbClr val="002060"/>
                </a:solidFill>
                <a:latin typeface="Century Gothic" panose="020B0502020202020204" pitchFamily="34" charset="0"/>
                <a:ea typeface="Montserrat"/>
                <a:cs typeface="Montserrat"/>
                <a:sym typeface="Montserrat"/>
              </a:rPr>
              <a:t>reply</a:t>
            </a:r>
            <a:endParaRPr sz="2400" b="1" dirty="0">
              <a:solidFill>
                <a:srgbClr val="002060"/>
              </a:solidFill>
              <a:latin typeface="Century Gothic" panose="020B0502020202020204" pitchFamily="34" charset="0"/>
              <a:ea typeface="Montserrat"/>
              <a:cs typeface="Montserrat"/>
              <a:sym typeface="Montserrat"/>
            </a:endParaRPr>
          </a:p>
        </p:txBody>
      </p:sp>
      <p:sp>
        <p:nvSpPr>
          <p:cNvPr id="58" name="Google Shape;470;p55">
            <a:extLst>
              <a:ext uri="{FF2B5EF4-FFF2-40B4-BE49-F238E27FC236}">
                <a16:creationId xmlns:a16="http://schemas.microsoft.com/office/drawing/2014/main" id="{3E4AE32D-E9D1-472A-A2E4-5BDBBD8B7233}"/>
              </a:ext>
            </a:extLst>
          </p:cNvPr>
          <p:cNvSpPr txBox="1"/>
          <p:nvPr/>
        </p:nvSpPr>
        <p:spPr>
          <a:xfrm>
            <a:off x="11472000" y="4680399"/>
            <a:ext cx="448200" cy="373500"/>
          </a:xfrm>
          <a:prstGeom prst="rect">
            <a:avLst/>
          </a:prstGeom>
          <a:noFill/>
          <a:ln>
            <a:noFill/>
          </a:ln>
        </p:spPr>
        <p:txBody>
          <a:bodyPr spcFirstLastPara="1" wrap="square" lIns="91425" tIns="91425" rIns="91425" bIns="91425" anchor="t" anchorCtr="0">
            <a:noAutofit/>
          </a:bodyPr>
          <a:lstStyle/>
          <a:p>
            <a:r>
              <a:rPr lang="en-GB" sz="3600" b="1">
                <a:solidFill>
                  <a:srgbClr val="F03C78"/>
                </a:solidFill>
                <a:latin typeface="Modern Love" panose="04090805081005020601" pitchFamily="82" charset="0"/>
                <a:ea typeface="Montserrat"/>
                <a:cs typeface="Montserrat"/>
                <a:sym typeface="Montserrat"/>
              </a:rPr>
              <a:t>3</a:t>
            </a:r>
            <a:endParaRPr sz="3600" b="1">
              <a:solidFill>
                <a:srgbClr val="F03C78"/>
              </a:solidFill>
              <a:latin typeface="Modern Love" panose="04090805081005020601" pitchFamily="82" charset="0"/>
              <a:ea typeface="Montserrat"/>
              <a:cs typeface="Montserrat"/>
              <a:sym typeface="Montserrat"/>
            </a:endParaRPr>
          </a:p>
        </p:txBody>
      </p:sp>
      <p:sp>
        <p:nvSpPr>
          <p:cNvPr id="59" name="Google Shape;471;p55">
            <a:extLst>
              <a:ext uri="{FF2B5EF4-FFF2-40B4-BE49-F238E27FC236}">
                <a16:creationId xmlns:a16="http://schemas.microsoft.com/office/drawing/2014/main" id="{8CCBA2D8-B8AA-4608-89D0-AB4F2CEB3FEA}"/>
              </a:ext>
            </a:extLst>
          </p:cNvPr>
          <p:cNvSpPr txBox="1"/>
          <p:nvPr/>
        </p:nvSpPr>
        <p:spPr>
          <a:xfrm>
            <a:off x="11472000" y="5486674"/>
            <a:ext cx="448200" cy="373500"/>
          </a:xfrm>
          <a:prstGeom prst="rect">
            <a:avLst/>
          </a:prstGeom>
          <a:noFill/>
          <a:ln>
            <a:noFill/>
          </a:ln>
        </p:spPr>
        <p:txBody>
          <a:bodyPr spcFirstLastPara="1" wrap="square" lIns="91425" tIns="91425" rIns="91425" bIns="91425" anchor="t" anchorCtr="0">
            <a:noAutofit/>
          </a:bodyPr>
          <a:lstStyle/>
          <a:p>
            <a:r>
              <a:rPr lang="en-GB" sz="3600" b="1">
                <a:solidFill>
                  <a:srgbClr val="F03C78"/>
                </a:solidFill>
                <a:latin typeface="Modern Love" panose="04090805081005020601" pitchFamily="82" charset="0"/>
                <a:ea typeface="Montserrat"/>
                <a:cs typeface="Montserrat"/>
                <a:sym typeface="Montserrat"/>
              </a:rPr>
              <a:t>2</a:t>
            </a:r>
            <a:endParaRPr sz="3600" b="1">
              <a:solidFill>
                <a:srgbClr val="F03C78"/>
              </a:solidFill>
              <a:latin typeface="Modern Love" panose="04090805081005020601" pitchFamily="82" charset="0"/>
              <a:ea typeface="Montserrat"/>
              <a:cs typeface="Montserrat"/>
              <a:sym typeface="Montserrat"/>
            </a:endParaRPr>
          </a:p>
        </p:txBody>
      </p:sp>
      <p:sp>
        <p:nvSpPr>
          <p:cNvPr id="60" name="Google Shape;472;p55">
            <a:extLst>
              <a:ext uri="{FF2B5EF4-FFF2-40B4-BE49-F238E27FC236}">
                <a16:creationId xmlns:a16="http://schemas.microsoft.com/office/drawing/2014/main" id="{DB402823-61A6-4AFD-8910-C163B0C6D5DD}"/>
              </a:ext>
            </a:extLst>
          </p:cNvPr>
          <p:cNvSpPr txBox="1"/>
          <p:nvPr/>
        </p:nvSpPr>
        <p:spPr>
          <a:xfrm>
            <a:off x="11472000" y="6253049"/>
            <a:ext cx="448200" cy="373500"/>
          </a:xfrm>
          <a:prstGeom prst="rect">
            <a:avLst/>
          </a:prstGeom>
          <a:noFill/>
          <a:ln>
            <a:noFill/>
          </a:ln>
        </p:spPr>
        <p:txBody>
          <a:bodyPr spcFirstLastPara="1" wrap="square" lIns="91425" tIns="91425" rIns="91425" bIns="91425" anchor="t" anchorCtr="0">
            <a:noAutofit/>
          </a:bodyPr>
          <a:lstStyle/>
          <a:p>
            <a:r>
              <a:rPr lang="en-GB" sz="3600" b="1">
                <a:solidFill>
                  <a:srgbClr val="F03C78"/>
                </a:solidFill>
                <a:latin typeface="Modern Love" panose="04090805081005020601" pitchFamily="82" charset="0"/>
                <a:ea typeface="Montserrat"/>
                <a:cs typeface="Montserrat"/>
                <a:sym typeface="Montserrat"/>
              </a:rPr>
              <a:t>1</a:t>
            </a:r>
            <a:endParaRPr sz="3600" b="1">
              <a:solidFill>
                <a:srgbClr val="F03C78"/>
              </a:solidFill>
              <a:latin typeface="Modern Love" panose="04090805081005020601" pitchFamily="82" charset="0"/>
              <a:ea typeface="Montserrat"/>
              <a:cs typeface="Montserrat"/>
              <a:sym typeface="Montserrat"/>
            </a:endParaRPr>
          </a:p>
          <a:p>
            <a:endParaRPr sz="2800" b="1">
              <a:solidFill>
                <a:srgbClr val="F03C78"/>
              </a:solidFill>
              <a:latin typeface="Modern Love" panose="04090805081005020601" pitchFamily="82" charset="0"/>
              <a:ea typeface="Montserrat"/>
              <a:cs typeface="Montserrat"/>
              <a:sym typeface="Montserrat"/>
            </a:endParaRPr>
          </a:p>
        </p:txBody>
      </p:sp>
      <p:sp>
        <p:nvSpPr>
          <p:cNvPr id="61" name="Google Shape;473;p55">
            <a:extLst>
              <a:ext uri="{FF2B5EF4-FFF2-40B4-BE49-F238E27FC236}">
                <a16:creationId xmlns:a16="http://schemas.microsoft.com/office/drawing/2014/main" id="{26CE1D00-FEC5-4F20-9E93-B97B08EB7DA0}"/>
              </a:ext>
            </a:extLst>
          </p:cNvPr>
          <p:cNvSpPr txBox="1"/>
          <p:nvPr/>
        </p:nvSpPr>
        <p:spPr>
          <a:xfrm>
            <a:off x="11472000" y="3031549"/>
            <a:ext cx="720000" cy="373500"/>
          </a:xfrm>
          <a:prstGeom prst="rect">
            <a:avLst/>
          </a:prstGeom>
          <a:noFill/>
          <a:ln>
            <a:noFill/>
          </a:ln>
        </p:spPr>
        <p:txBody>
          <a:bodyPr spcFirstLastPara="1" wrap="square" lIns="91425" tIns="91425" rIns="91425" bIns="91425" anchor="t" anchorCtr="0">
            <a:noAutofit/>
          </a:bodyPr>
          <a:lstStyle/>
          <a:p>
            <a:r>
              <a:rPr lang="en-GB" sz="3600" b="1">
                <a:solidFill>
                  <a:srgbClr val="F03C78"/>
                </a:solidFill>
                <a:latin typeface="Modern Love" panose="04090805081005020601" pitchFamily="82" charset="0"/>
                <a:ea typeface="Montserrat"/>
                <a:cs typeface="Montserrat"/>
                <a:sym typeface="Montserrat"/>
              </a:rPr>
              <a:t>5</a:t>
            </a:r>
            <a:endParaRPr sz="3600" b="1">
              <a:solidFill>
                <a:srgbClr val="F03C78"/>
              </a:solidFill>
              <a:latin typeface="Modern Love" panose="04090805081005020601" pitchFamily="82" charset="0"/>
              <a:ea typeface="Montserrat"/>
              <a:cs typeface="Montserrat"/>
              <a:sym typeface="Montserrat"/>
            </a:endParaRPr>
          </a:p>
        </p:txBody>
      </p:sp>
      <p:sp>
        <p:nvSpPr>
          <p:cNvPr id="62" name="Google Shape;474;p55">
            <a:extLst>
              <a:ext uri="{FF2B5EF4-FFF2-40B4-BE49-F238E27FC236}">
                <a16:creationId xmlns:a16="http://schemas.microsoft.com/office/drawing/2014/main" id="{377A7F68-0B9B-4E41-90B9-98E29EA7F0CE}"/>
              </a:ext>
            </a:extLst>
          </p:cNvPr>
          <p:cNvSpPr txBox="1"/>
          <p:nvPr/>
        </p:nvSpPr>
        <p:spPr>
          <a:xfrm>
            <a:off x="11472000" y="3817874"/>
            <a:ext cx="448200" cy="373500"/>
          </a:xfrm>
          <a:prstGeom prst="rect">
            <a:avLst/>
          </a:prstGeom>
          <a:noFill/>
          <a:ln>
            <a:noFill/>
          </a:ln>
        </p:spPr>
        <p:txBody>
          <a:bodyPr spcFirstLastPara="1" wrap="square" lIns="91425" tIns="91425" rIns="91425" bIns="91425" anchor="t" anchorCtr="0">
            <a:noAutofit/>
          </a:bodyPr>
          <a:lstStyle/>
          <a:p>
            <a:r>
              <a:rPr lang="en-GB" sz="3600" b="1">
                <a:solidFill>
                  <a:srgbClr val="F03C78"/>
                </a:solidFill>
                <a:latin typeface="Modern Love" panose="04090805081005020601" pitchFamily="82" charset="0"/>
                <a:ea typeface="Montserrat"/>
                <a:cs typeface="Montserrat"/>
                <a:sym typeface="Montserrat"/>
              </a:rPr>
              <a:t>4</a:t>
            </a:r>
            <a:endParaRPr sz="3600" b="1">
              <a:solidFill>
                <a:srgbClr val="F03C78"/>
              </a:solidFill>
              <a:latin typeface="Modern Love" panose="04090805081005020601" pitchFamily="82" charset="0"/>
              <a:ea typeface="Montserrat"/>
              <a:cs typeface="Montserrat"/>
              <a:sym typeface="Montserrat"/>
            </a:endParaRPr>
          </a:p>
        </p:txBody>
      </p:sp>
      <p:sp>
        <p:nvSpPr>
          <p:cNvPr id="44" name="Google Shape;698;p62">
            <a:extLst>
              <a:ext uri="{FF2B5EF4-FFF2-40B4-BE49-F238E27FC236}">
                <a16:creationId xmlns:a16="http://schemas.microsoft.com/office/drawing/2014/main" id="{5222B90B-0CF5-42E5-8A4B-670B53688209}"/>
              </a:ext>
            </a:extLst>
          </p:cNvPr>
          <p:cNvSpPr/>
          <p:nvPr/>
        </p:nvSpPr>
        <p:spPr>
          <a:xfrm>
            <a:off x="7501304" y="5795220"/>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I </a:t>
            </a:r>
            <a:endParaRPr sz="2500" b="1" dirty="0">
              <a:solidFill>
                <a:srgbClr val="002060"/>
              </a:solidFill>
              <a:latin typeface="Century Gothic" panose="020B0502020202020204" pitchFamily="34" charset="0"/>
              <a:ea typeface="Montserrat"/>
              <a:cs typeface="Montserrat"/>
              <a:sym typeface="Montserrat"/>
            </a:endParaRPr>
          </a:p>
        </p:txBody>
      </p:sp>
      <p:sp>
        <p:nvSpPr>
          <p:cNvPr id="42" name="Google Shape;702;p62">
            <a:extLst>
              <a:ext uri="{FF2B5EF4-FFF2-40B4-BE49-F238E27FC236}">
                <a16:creationId xmlns:a16="http://schemas.microsoft.com/office/drawing/2014/main" id="{5F6A334C-FB34-4211-A35D-70D1AAEF5489}"/>
              </a:ext>
            </a:extLst>
          </p:cNvPr>
          <p:cNvSpPr/>
          <p:nvPr/>
        </p:nvSpPr>
        <p:spPr>
          <a:xfrm>
            <a:off x="8560867" y="3134319"/>
            <a:ext cx="1701565" cy="793650"/>
          </a:xfrm>
          <a:custGeom>
            <a:avLst/>
            <a:gdLst>
              <a:gd name="connsiteX0" fmla="*/ 0 w 1701565"/>
              <a:gd name="connsiteY0" fmla="*/ 0 h 793650"/>
              <a:gd name="connsiteX1" fmla="*/ 567188 w 1701565"/>
              <a:gd name="connsiteY1" fmla="*/ 0 h 793650"/>
              <a:gd name="connsiteX2" fmla="*/ 1168408 w 1701565"/>
              <a:gd name="connsiteY2" fmla="*/ 0 h 793650"/>
              <a:gd name="connsiteX3" fmla="*/ 1701565 w 1701565"/>
              <a:gd name="connsiteY3" fmla="*/ 0 h 793650"/>
              <a:gd name="connsiteX4" fmla="*/ 1701565 w 1701565"/>
              <a:gd name="connsiteY4" fmla="*/ 396825 h 793650"/>
              <a:gd name="connsiteX5" fmla="*/ 1701565 w 1701565"/>
              <a:gd name="connsiteY5" fmla="*/ 793650 h 793650"/>
              <a:gd name="connsiteX6" fmla="*/ 1134377 w 1701565"/>
              <a:gd name="connsiteY6" fmla="*/ 793650 h 793650"/>
              <a:gd name="connsiteX7" fmla="*/ 533157 w 1701565"/>
              <a:gd name="connsiteY7" fmla="*/ 793650 h 793650"/>
              <a:gd name="connsiteX8" fmla="*/ 0 w 1701565"/>
              <a:gd name="connsiteY8" fmla="*/ 793650 h 793650"/>
              <a:gd name="connsiteX9" fmla="*/ 0 w 1701565"/>
              <a:gd name="connsiteY9" fmla="*/ 388889 h 793650"/>
              <a:gd name="connsiteX10" fmla="*/ 0 w 1701565"/>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01565" h="793650" fill="none" extrusionOk="0">
                <a:moveTo>
                  <a:pt x="0" y="0"/>
                </a:moveTo>
                <a:cubicBezTo>
                  <a:pt x="265417" y="-21187"/>
                  <a:pt x="398484" y="13571"/>
                  <a:pt x="567188" y="0"/>
                </a:cubicBezTo>
                <a:cubicBezTo>
                  <a:pt x="735892" y="-13571"/>
                  <a:pt x="1021541" y="59195"/>
                  <a:pt x="1168408" y="0"/>
                </a:cubicBezTo>
                <a:cubicBezTo>
                  <a:pt x="1315275" y="-59195"/>
                  <a:pt x="1436203" y="52878"/>
                  <a:pt x="1701565" y="0"/>
                </a:cubicBezTo>
                <a:cubicBezTo>
                  <a:pt x="1733024" y="147357"/>
                  <a:pt x="1674331" y="242389"/>
                  <a:pt x="1701565" y="396825"/>
                </a:cubicBezTo>
                <a:cubicBezTo>
                  <a:pt x="1728799" y="551262"/>
                  <a:pt x="1667469" y="687806"/>
                  <a:pt x="1701565" y="793650"/>
                </a:cubicBezTo>
                <a:cubicBezTo>
                  <a:pt x="1458186" y="818648"/>
                  <a:pt x="1338537" y="754085"/>
                  <a:pt x="1134377" y="793650"/>
                </a:cubicBezTo>
                <a:cubicBezTo>
                  <a:pt x="930217" y="833215"/>
                  <a:pt x="691544" y="742293"/>
                  <a:pt x="533157" y="793650"/>
                </a:cubicBezTo>
                <a:cubicBezTo>
                  <a:pt x="374770" y="845007"/>
                  <a:pt x="237313" y="781015"/>
                  <a:pt x="0" y="793650"/>
                </a:cubicBezTo>
                <a:cubicBezTo>
                  <a:pt x="-3588" y="679834"/>
                  <a:pt x="42863" y="503887"/>
                  <a:pt x="0" y="388889"/>
                </a:cubicBezTo>
                <a:cubicBezTo>
                  <a:pt x="-42863" y="273891"/>
                  <a:pt x="22479" y="167721"/>
                  <a:pt x="0" y="0"/>
                </a:cubicBezTo>
                <a:close/>
              </a:path>
              <a:path w="1701565" h="793650" stroke="0" extrusionOk="0">
                <a:moveTo>
                  <a:pt x="0" y="0"/>
                </a:moveTo>
                <a:cubicBezTo>
                  <a:pt x="195667" y="-50933"/>
                  <a:pt x="393471" y="28576"/>
                  <a:pt x="550173" y="0"/>
                </a:cubicBezTo>
                <a:cubicBezTo>
                  <a:pt x="706875" y="-28576"/>
                  <a:pt x="901597" y="20978"/>
                  <a:pt x="1100345" y="0"/>
                </a:cubicBezTo>
                <a:cubicBezTo>
                  <a:pt x="1299093" y="-20978"/>
                  <a:pt x="1448613" y="66556"/>
                  <a:pt x="1701565" y="0"/>
                </a:cubicBezTo>
                <a:cubicBezTo>
                  <a:pt x="1725908" y="168992"/>
                  <a:pt x="1659471" y="260866"/>
                  <a:pt x="1701565" y="388889"/>
                </a:cubicBezTo>
                <a:cubicBezTo>
                  <a:pt x="1743659" y="516912"/>
                  <a:pt x="1683234" y="597580"/>
                  <a:pt x="1701565" y="793650"/>
                </a:cubicBezTo>
                <a:cubicBezTo>
                  <a:pt x="1403068" y="860782"/>
                  <a:pt x="1377757" y="778193"/>
                  <a:pt x="1100345" y="793650"/>
                </a:cubicBezTo>
                <a:cubicBezTo>
                  <a:pt x="822933" y="809107"/>
                  <a:pt x="749363" y="790118"/>
                  <a:pt x="499126" y="793650"/>
                </a:cubicBezTo>
                <a:cubicBezTo>
                  <a:pt x="248889" y="797182"/>
                  <a:pt x="186949" y="747731"/>
                  <a:pt x="0" y="793650"/>
                </a:cubicBezTo>
                <a:cubicBezTo>
                  <a:pt x="-27622" y="665569"/>
                  <a:pt x="36651" y="556940"/>
                  <a:pt x="0" y="388889"/>
                </a:cubicBezTo>
                <a:cubicBezTo>
                  <a:pt x="-36651" y="220838"/>
                  <a:pt x="35706" y="116771"/>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408806303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important</a:t>
            </a:r>
            <a:endParaRPr sz="2500" b="1" dirty="0">
              <a:solidFill>
                <a:srgbClr val="002060"/>
              </a:solidFill>
              <a:latin typeface="Century Gothic" panose="020B0502020202020204" pitchFamily="34" charset="0"/>
              <a:ea typeface="Montserrat"/>
              <a:cs typeface="Montserrat"/>
              <a:sym typeface="Montserrat"/>
            </a:endParaRPr>
          </a:p>
        </p:txBody>
      </p:sp>
      <p:sp>
        <p:nvSpPr>
          <p:cNvPr id="47" name="Google Shape;703;p62">
            <a:extLst>
              <a:ext uri="{FF2B5EF4-FFF2-40B4-BE49-F238E27FC236}">
                <a16:creationId xmlns:a16="http://schemas.microsoft.com/office/drawing/2014/main" id="{E66804A6-2AE8-42BF-BDB9-BB28CB00B6CB}"/>
              </a:ext>
            </a:extLst>
          </p:cNvPr>
          <p:cNvSpPr/>
          <p:nvPr/>
        </p:nvSpPr>
        <p:spPr>
          <a:xfrm>
            <a:off x="4714742" y="3118432"/>
            <a:ext cx="1207015" cy="793650"/>
          </a:xfrm>
          <a:custGeom>
            <a:avLst/>
            <a:gdLst>
              <a:gd name="connsiteX0" fmla="*/ 0 w 1207015"/>
              <a:gd name="connsiteY0" fmla="*/ 0 h 793650"/>
              <a:gd name="connsiteX1" fmla="*/ 414408 w 1207015"/>
              <a:gd name="connsiteY1" fmla="*/ 0 h 793650"/>
              <a:gd name="connsiteX2" fmla="*/ 804677 w 1207015"/>
              <a:gd name="connsiteY2" fmla="*/ 0 h 793650"/>
              <a:gd name="connsiteX3" fmla="*/ 1207015 w 1207015"/>
              <a:gd name="connsiteY3" fmla="*/ 0 h 793650"/>
              <a:gd name="connsiteX4" fmla="*/ 1207015 w 1207015"/>
              <a:gd name="connsiteY4" fmla="*/ 380952 h 793650"/>
              <a:gd name="connsiteX5" fmla="*/ 1207015 w 1207015"/>
              <a:gd name="connsiteY5" fmla="*/ 793650 h 793650"/>
              <a:gd name="connsiteX6" fmla="*/ 780536 w 1207015"/>
              <a:gd name="connsiteY6" fmla="*/ 793650 h 793650"/>
              <a:gd name="connsiteX7" fmla="*/ 414408 w 1207015"/>
              <a:gd name="connsiteY7" fmla="*/ 793650 h 793650"/>
              <a:gd name="connsiteX8" fmla="*/ 0 w 1207015"/>
              <a:gd name="connsiteY8" fmla="*/ 793650 h 793650"/>
              <a:gd name="connsiteX9" fmla="*/ 0 w 1207015"/>
              <a:gd name="connsiteY9" fmla="*/ 396825 h 793650"/>
              <a:gd name="connsiteX10" fmla="*/ 0 w 1207015"/>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7015" h="793650" fill="none" extrusionOk="0">
                <a:moveTo>
                  <a:pt x="0" y="0"/>
                </a:moveTo>
                <a:cubicBezTo>
                  <a:pt x="94296" y="-7952"/>
                  <a:pt x="265851" y="25215"/>
                  <a:pt x="414408" y="0"/>
                </a:cubicBezTo>
                <a:cubicBezTo>
                  <a:pt x="562965" y="-25215"/>
                  <a:pt x="712773" y="23381"/>
                  <a:pt x="804677" y="0"/>
                </a:cubicBezTo>
                <a:cubicBezTo>
                  <a:pt x="896581" y="-23381"/>
                  <a:pt x="1048642" y="11272"/>
                  <a:pt x="1207015" y="0"/>
                </a:cubicBezTo>
                <a:cubicBezTo>
                  <a:pt x="1226555" y="164573"/>
                  <a:pt x="1169253" y="254579"/>
                  <a:pt x="1207015" y="380952"/>
                </a:cubicBezTo>
                <a:cubicBezTo>
                  <a:pt x="1244777" y="507325"/>
                  <a:pt x="1196590" y="654280"/>
                  <a:pt x="1207015" y="793650"/>
                </a:cubicBezTo>
                <a:cubicBezTo>
                  <a:pt x="1021113" y="800905"/>
                  <a:pt x="866566" y="743373"/>
                  <a:pt x="780536" y="793650"/>
                </a:cubicBezTo>
                <a:cubicBezTo>
                  <a:pt x="694506" y="843927"/>
                  <a:pt x="533978" y="789987"/>
                  <a:pt x="414408" y="793650"/>
                </a:cubicBezTo>
                <a:cubicBezTo>
                  <a:pt x="294838" y="797313"/>
                  <a:pt x="84797" y="779720"/>
                  <a:pt x="0" y="793650"/>
                </a:cubicBezTo>
                <a:cubicBezTo>
                  <a:pt x="-158" y="685495"/>
                  <a:pt x="21881" y="589833"/>
                  <a:pt x="0" y="396825"/>
                </a:cubicBezTo>
                <a:cubicBezTo>
                  <a:pt x="-21881" y="203818"/>
                  <a:pt x="7696" y="89522"/>
                  <a:pt x="0" y="0"/>
                </a:cubicBezTo>
                <a:close/>
              </a:path>
              <a:path w="1207015" h="793650" stroke="0" extrusionOk="0">
                <a:moveTo>
                  <a:pt x="0" y="0"/>
                </a:moveTo>
                <a:cubicBezTo>
                  <a:pt x="178644" y="-33042"/>
                  <a:pt x="271100" y="22029"/>
                  <a:pt x="390268" y="0"/>
                </a:cubicBezTo>
                <a:cubicBezTo>
                  <a:pt x="509436" y="-22029"/>
                  <a:pt x="672678" y="13749"/>
                  <a:pt x="804677" y="0"/>
                </a:cubicBezTo>
                <a:cubicBezTo>
                  <a:pt x="936676" y="-13749"/>
                  <a:pt x="1101627" y="26653"/>
                  <a:pt x="1207015" y="0"/>
                </a:cubicBezTo>
                <a:cubicBezTo>
                  <a:pt x="1217359" y="142727"/>
                  <a:pt x="1187677" y="219759"/>
                  <a:pt x="1207015" y="373016"/>
                </a:cubicBezTo>
                <a:cubicBezTo>
                  <a:pt x="1226353" y="526273"/>
                  <a:pt x="1164767" y="618654"/>
                  <a:pt x="1207015" y="793650"/>
                </a:cubicBezTo>
                <a:cubicBezTo>
                  <a:pt x="998175" y="806145"/>
                  <a:pt x="912562" y="771401"/>
                  <a:pt x="780536" y="793650"/>
                </a:cubicBezTo>
                <a:cubicBezTo>
                  <a:pt x="648510" y="815899"/>
                  <a:pt x="541213" y="780438"/>
                  <a:pt x="378198" y="793650"/>
                </a:cubicBezTo>
                <a:cubicBezTo>
                  <a:pt x="215183" y="806862"/>
                  <a:pt x="156653" y="786142"/>
                  <a:pt x="0" y="793650"/>
                </a:cubicBezTo>
                <a:cubicBezTo>
                  <a:pt x="-34543" y="641800"/>
                  <a:pt x="21440" y="482454"/>
                  <a:pt x="0" y="388889"/>
                </a:cubicBezTo>
                <a:cubicBezTo>
                  <a:pt x="-21440" y="295324"/>
                  <a:pt x="42846" y="130705"/>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17741692">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new</a:t>
            </a:r>
            <a:endParaRPr sz="2500" b="1" dirty="0">
              <a:solidFill>
                <a:srgbClr val="002060"/>
              </a:solidFill>
              <a:latin typeface="Century Gothic" panose="020B0502020202020204" pitchFamily="34" charset="0"/>
              <a:ea typeface="Montserrat"/>
              <a:cs typeface="Montserrat"/>
              <a:sym typeface="Montserrat"/>
            </a:endParaRPr>
          </a:p>
        </p:txBody>
      </p:sp>
      <p:sp>
        <p:nvSpPr>
          <p:cNvPr id="48" name="Google Shape;702;p62">
            <a:extLst>
              <a:ext uri="{FF2B5EF4-FFF2-40B4-BE49-F238E27FC236}">
                <a16:creationId xmlns:a16="http://schemas.microsoft.com/office/drawing/2014/main" id="{75CAAAD4-BC22-463D-A65C-A22365202642}"/>
              </a:ext>
            </a:extLst>
          </p:cNvPr>
          <p:cNvSpPr/>
          <p:nvPr/>
        </p:nvSpPr>
        <p:spPr>
          <a:xfrm>
            <a:off x="6064126" y="3118432"/>
            <a:ext cx="1446427" cy="793650"/>
          </a:xfrm>
          <a:custGeom>
            <a:avLst/>
            <a:gdLst>
              <a:gd name="connsiteX0" fmla="*/ 0 w 1446427"/>
              <a:gd name="connsiteY0" fmla="*/ 0 h 793650"/>
              <a:gd name="connsiteX1" fmla="*/ 453214 w 1446427"/>
              <a:gd name="connsiteY1" fmla="*/ 0 h 793650"/>
              <a:gd name="connsiteX2" fmla="*/ 935356 w 1446427"/>
              <a:gd name="connsiteY2" fmla="*/ 0 h 793650"/>
              <a:gd name="connsiteX3" fmla="*/ 1446427 w 1446427"/>
              <a:gd name="connsiteY3" fmla="*/ 0 h 793650"/>
              <a:gd name="connsiteX4" fmla="*/ 1446427 w 1446427"/>
              <a:gd name="connsiteY4" fmla="*/ 373016 h 793650"/>
              <a:gd name="connsiteX5" fmla="*/ 1446427 w 1446427"/>
              <a:gd name="connsiteY5" fmla="*/ 793650 h 793650"/>
              <a:gd name="connsiteX6" fmla="*/ 949820 w 1446427"/>
              <a:gd name="connsiteY6" fmla="*/ 793650 h 793650"/>
              <a:gd name="connsiteX7" fmla="*/ 482142 w 1446427"/>
              <a:gd name="connsiteY7" fmla="*/ 793650 h 793650"/>
              <a:gd name="connsiteX8" fmla="*/ 0 w 1446427"/>
              <a:gd name="connsiteY8" fmla="*/ 793650 h 793650"/>
              <a:gd name="connsiteX9" fmla="*/ 0 w 1446427"/>
              <a:gd name="connsiteY9" fmla="*/ 420635 h 793650"/>
              <a:gd name="connsiteX10" fmla="*/ 0 w 1446427"/>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6427" h="793650" fill="none" extrusionOk="0">
                <a:moveTo>
                  <a:pt x="0" y="0"/>
                </a:moveTo>
                <a:cubicBezTo>
                  <a:pt x="121983" y="-45163"/>
                  <a:pt x="290104" y="38133"/>
                  <a:pt x="453214" y="0"/>
                </a:cubicBezTo>
                <a:cubicBezTo>
                  <a:pt x="616324" y="-38133"/>
                  <a:pt x="714872" y="48500"/>
                  <a:pt x="935356" y="0"/>
                </a:cubicBezTo>
                <a:cubicBezTo>
                  <a:pt x="1155840" y="-48500"/>
                  <a:pt x="1265284" y="29315"/>
                  <a:pt x="1446427" y="0"/>
                </a:cubicBezTo>
                <a:cubicBezTo>
                  <a:pt x="1451747" y="115102"/>
                  <a:pt x="1415216" y="217579"/>
                  <a:pt x="1446427" y="373016"/>
                </a:cubicBezTo>
                <a:cubicBezTo>
                  <a:pt x="1477638" y="528453"/>
                  <a:pt x="1414827" y="588402"/>
                  <a:pt x="1446427" y="793650"/>
                </a:cubicBezTo>
                <a:cubicBezTo>
                  <a:pt x="1320289" y="827728"/>
                  <a:pt x="1197764" y="780905"/>
                  <a:pt x="949820" y="793650"/>
                </a:cubicBezTo>
                <a:cubicBezTo>
                  <a:pt x="701876" y="806395"/>
                  <a:pt x="602463" y="753048"/>
                  <a:pt x="482142" y="793650"/>
                </a:cubicBezTo>
                <a:cubicBezTo>
                  <a:pt x="361821" y="834252"/>
                  <a:pt x="97707" y="785798"/>
                  <a:pt x="0" y="793650"/>
                </a:cubicBezTo>
                <a:cubicBezTo>
                  <a:pt x="-16090" y="659836"/>
                  <a:pt x="7313" y="576032"/>
                  <a:pt x="0" y="420635"/>
                </a:cubicBezTo>
                <a:cubicBezTo>
                  <a:pt x="-7313" y="265238"/>
                  <a:pt x="27296" y="128760"/>
                  <a:pt x="0" y="0"/>
                </a:cubicBezTo>
                <a:close/>
              </a:path>
              <a:path w="1446427" h="793650" stroke="0" extrusionOk="0">
                <a:moveTo>
                  <a:pt x="0" y="0"/>
                </a:moveTo>
                <a:cubicBezTo>
                  <a:pt x="219796" y="-37782"/>
                  <a:pt x="281538" y="135"/>
                  <a:pt x="496607" y="0"/>
                </a:cubicBezTo>
                <a:cubicBezTo>
                  <a:pt x="711676" y="-135"/>
                  <a:pt x="849014" y="9072"/>
                  <a:pt x="978749" y="0"/>
                </a:cubicBezTo>
                <a:cubicBezTo>
                  <a:pt x="1108484" y="-9072"/>
                  <a:pt x="1268444" y="6185"/>
                  <a:pt x="1446427" y="0"/>
                </a:cubicBezTo>
                <a:cubicBezTo>
                  <a:pt x="1461664" y="113448"/>
                  <a:pt x="1421644" y="254725"/>
                  <a:pt x="1446427" y="396825"/>
                </a:cubicBezTo>
                <a:cubicBezTo>
                  <a:pt x="1471210" y="538925"/>
                  <a:pt x="1417670" y="684157"/>
                  <a:pt x="1446427" y="793650"/>
                </a:cubicBezTo>
                <a:cubicBezTo>
                  <a:pt x="1212826" y="803890"/>
                  <a:pt x="1192591" y="735222"/>
                  <a:pt x="949820" y="793650"/>
                </a:cubicBezTo>
                <a:cubicBezTo>
                  <a:pt x="707049" y="852078"/>
                  <a:pt x="641945" y="771425"/>
                  <a:pt x="511071" y="793650"/>
                </a:cubicBezTo>
                <a:cubicBezTo>
                  <a:pt x="380197" y="815875"/>
                  <a:pt x="240227" y="740710"/>
                  <a:pt x="0" y="793650"/>
                </a:cubicBezTo>
                <a:cubicBezTo>
                  <a:pt x="-23697" y="624022"/>
                  <a:pt x="37475" y="584309"/>
                  <a:pt x="0" y="380952"/>
                </a:cubicBezTo>
                <a:cubicBezTo>
                  <a:pt x="-37475" y="177595"/>
                  <a:pt x="36761" y="77288"/>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711085155">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fun</a:t>
            </a:r>
            <a:endParaRPr sz="2500" b="1" dirty="0">
              <a:solidFill>
                <a:srgbClr val="002060"/>
              </a:solidFill>
              <a:latin typeface="Century Gothic" panose="020B0502020202020204" pitchFamily="34" charset="0"/>
              <a:ea typeface="Montserrat"/>
              <a:cs typeface="Montserrat"/>
              <a:sym typeface="Montserrat"/>
            </a:endParaRPr>
          </a:p>
        </p:txBody>
      </p:sp>
      <p:sp>
        <p:nvSpPr>
          <p:cNvPr id="49" name="Google Shape;703;p62">
            <a:extLst>
              <a:ext uri="{FF2B5EF4-FFF2-40B4-BE49-F238E27FC236}">
                <a16:creationId xmlns:a16="http://schemas.microsoft.com/office/drawing/2014/main" id="{C190983C-DD8F-4783-95BD-BD633B799EC9}"/>
              </a:ext>
            </a:extLst>
          </p:cNvPr>
          <p:cNvSpPr/>
          <p:nvPr/>
        </p:nvSpPr>
        <p:spPr>
          <a:xfrm>
            <a:off x="7616792" y="3134319"/>
            <a:ext cx="840256" cy="793650"/>
          </a:xfrm>
          <a:custGeom>
            <a:avLst/>
            <a:gdLst>
              <a:gd name="connsiteX0" fmla="*/ 0 w 840256"/>
              <a:gd name="connsiteY0" fmla="*/ 0 h 793650"/>
              <a:gd name="connsiteX1" fmla="*/ 403323 w 840256"/>
              <a:gd name="connsiteY1" fmla="*/ 0 h 793650"/>
              <a:gd name="connsiteX2" fmla="*/ 840256 w 840256"/>
              <a:gd name="connsiteY2" fmla="*/ 0 h 793650"/>
              <a:gd name="connsiteX3" fmla="*/ 840256 w 840256"/>
              <a:gd name="connsiteY3" fmla="*/ 396825 h 793650"/>
              <a:gd name="connsiteX4" fmla="*/ 840256 w 840256"/>
              <a:gd name="connsiteY4" fmla="*/ 793650 h 793650"/>
              <a:gd name="connsiteX5" fmla="*/ 411725 w 840256"/>
              <a:gd name="connsiteY5" fmla="*/ 793650 h 793650"/>
              <a:gd name="connsiteX6" fmla="*/ 0 w 840256"/>
              <a:gd name="connsiteY6" fmla="*/ 793650 h 793650"/>
              <a:gd name="connsiteX7" fmla="*/ 0 w 840256"/>
              <a:gd name="connsiteY7" fmla="*/ 396825 h 793650"/>
              <a:gd name="connsiteX8" fmla="*/ 0 w 840256"/>
              <a:gd name="connsiteY8"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0256" h="793650" fill="none" extrusionOk="0">
                <a:moveTo>
                  <a:pt x="0" y="0"/>
                </a:moveTo>
                <a:cubicBezTo>
                  <a:pt x="80719" y="-42630"/>
                  <a:pt x="225989" y="43122"/>
                  <a:pt x="403323" y="0"/>
                </a:cubicBezTo>
                <a:cubicBezTo>
                  <a:pt x="580657" y="-43122"/>
                  <a:pt x="741606" y="2109"/>
                  <a:pt x="840256" y="0"/>
                </a:cubicBezTo>
                <a:cubicBezTo>
                  <a:pt x="863305" y="107983"/>
                  <a:pt x="803513" y="207899"/>
                  <a:pt x="840256" y="396825"/>
                </a:cubicBezTo>
                <a:cubicBezTo>
                  <a:pt x="876999" y="585752"/>
                  <a:pt x="827150" y="654698"/>
                  <a:pt x="840256" y="793650"/>
                </a:cubicBezTo>
                <a:cubicBezTo>
                  <a:pt x="720976" y="822493"/>
                  <a:pt x="587406" y="753757"/>
                  <a:pt x="411725" y="793650"/>
                </a:cubicBezTo>
                <a:cubicBezTo>
                  <a:pt x="236044" y="833543"/>
                  <a:pt x="174164" y="751431"/>
                  <a:pt x="0" y="793650"/>
                </a:cubicBezTo>
                <a:cubicBezTo>
                  <a:pt x="-1209" y="688752"/>
                  <a:pt x="12696" y="590371"/>
                  <a:pt x="0" y="396825"/>
                </a:cubicBezTo>
                <a:cubicBezTo>
                  <a:pt x="-12696" y="203279"/>
                  <a:pt x="12993" y="81584"/>
                  <a:pt x="0" y="0"/>
                </a:cubicBezTo>
                <a:close/>
              </a:path>
              <a:path w="840256" h="793650" stroke="0" extrusionOk="0">
                <a:moveTo>
                  <a:pt x="0" y="0"/>
                </a:moveTo>
                <a:cubicBezTo>
                  <a:pt x="145931" y="-22536"/>
                  <a:pt x="279763" y="21121"/>
                  <a:pt x="420128" y="0"/>
                </a:cubicBezTo>
                <a:cubicBezTo>
                  <a:pt x="560493" y="-21121"/>
                  <a:pt x="669758" y="24905"/>
                  <a:pt x="840256" y="0"/>
                </a:cubicBezTo>
                <a:cubicBezTo>
                  <a:pt x="870709" y="90781"/>
                  <a:pt x="817681" y="293178"/>
                  <a:pt x="840256" y="373016"/>
                </a:cubicBezTo>
                <a:cubicBezTo>
                  <a:pt x="862831" y="452854"/>
                  <a:pt x="804649" y="652869"/>
                  <a:pt x="840256" y="793650"/>
                </a:cubicBezTo>
                <a:cubicBezTo>
                  <a:pt x="650139" y="812368"/>
                  <a:pt x="574263" y="763786"/>
                  <a:pt x="403323" y="793650"/>
                </a:cubicBezTo>
                <a:cubicBezTo>
                  <a:pt x="232383" y="823514"/>
                  <a:pt x="145056" y="749423"/>
                  <a:pt x="0" y="793650"/>
                </a:cubicBezTo>
                <a:cubicBezTo>
                  <a:pt x="-27462" y="698415"/>
                  <a:pt x="20229" y="533155"/>
                  <a:pt x="0" y="396825"/>
                </a:cubicBezTo>
                <a:cubicBezTo>
                  <a:pt x="-20229" y="260495"/>
                  <a:pt x="44463" y="116036"/>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42772039">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old</a:t>
            </a:r>
            <a:endParaRPr sz="2500" b="1" dirty="0">
              <a:solidFill>
                <a:srgbClr val="002060"/>
              </a:solidFill>
              <a:latin typeface="Century Gothic" panose="020B0502020202020204" pitchFamily="34" charset="0"/>
              <a:ea typeface="Montserrat"/>
              <a:cs typeface="Montserrat"/>
              <a:sym typeface="Montserrat"/>
            </a:endParaRPr>
          </a:p>
        </p:txBody>
      </p:sp>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11016238" y="977434"/>
            <a:ext cx="1000738" cy="582075"/>
          </a:xfrm>
          <a:noFill/>
        </p:spPr>
        <p:txBody>
          <a:bodyPr>
            <a:normAutofit/>
          </a:bodyPr>
          <a:lstStyle/>
          <a:p>
            <a:pPr algn="ctr"/>
            <a:r>
              <a:rPr lang="en-GB" sz="2000" b="1" dirty="0">
                <a:solidFill>
                  <a:schemeClr val="bg1"/>
                </a:solidFill>
                <a:latin typeface="Century Gothic" panose="020B0502020202020204" pitchFamily="34" charset="0"/>
                <a:ea typeface="Century Gothic"/>
                <a:cs typeface="Century Gothic"/>
                <a:sym typeface="Century Gothic"/>
              </a:rPr>
              <a:t>leer</a:t>
            </a:r>
            <a:endParaRPr lang="en-GB" sz="2000" dirty="0">
              <a:solidFill>
                <a:schemeClr val="bg1"/>
              </a:solidFill>
              <a:latin typeface="Century Gothic" panose="020B0502020202020204" pitchFamily="34" charset="0"/>
            </a:endParaRPr>
          </a:p>
        </p:txBody>
      </p:sp>
      <p:pic>
        <p:nvPicPr>
          <p:cNvPr id="3" name="Graphic 2" descr="Teacher">
            <a:extLst>
              <a:ext uri="{FF2B5EF4-FFF2-40B4-BE49-F238E27FC236}">
                <a16:creationId xmlns:a16="http://schemas.microsoft.com/office/drawing/2014/main" id="{CEC52348-FC48-2B3E-5D8E-E110B3C3273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2219" y="138256"/>
            <a:ext cx="914400" cy="914400"/>
          </a:xfrm>
          <a:prstGeom prst="rect">
            <a:avLst/>
          </a:prstGeom>
        </p:spPr>
      </p:pic>
      <p:sp>
        <p:nvSpPr>
          <p:cNvPr id="5" name="TextBox 4">
            <a:extLst>
              <a:ext uri="{FF2B5EF4-FFF2-40B4-BE49-F238E27FC236}">
                <a16:creationId xmlns:a16="http://schemas.microsoft.com/office/drawing/2014/main" id="{347ACC97-AABA-4F3A-43E4-C13C506834ED}"/>
              </a:ext>
            </a:extLst>
          </p:cNvPr>
          <p:cNvSpPr txBox="1"/>
          <p:nvPr/>
        </p:nvSpPr>
        <p:spPr>
          <a:xfrm>
            <a:off x="6135517" y="217647"/>
            <a:ext cx="1207382" cy="646331"/>
          </a:xfrm>
          <a:prstGeom prst="rect">
            <a:avLst/>
          </a:prstGeom>
          <a:noFill/>
        </p:spPr>
        <p:txBody>
          <a:bodyPr wrap="none" rtlCol="0">
            <a:spAutoFit/>
          </a:bodyPr>
          <a:lstStyle/>
          <a:p>
            <a:r>
              <a:rPr lang="en-GB" sz="3600" b="1" dirty="0">
                <a:solidFill>
                  <a:srgbClr val="002060"/>
                </a:solidFill>
                <a:latin typeface="Century Gothic" panose="020B0502020202020204" pitchFamily="34" charset="0"/>
              </a:rPr>
              <a:t>[5/6]</a:t>
            </a:r>
          </a:p>
        </p:txBody>
      </p:sp>
      <p:sp>
        <p:nvSpPr>
          <p:cNvPr id="6" name="TextBox 5">
            <a:extLst>
              <a:ext uri="{FF2B5EF4-FFF2-40B4-BE49-F238E27FC236}">
                <a16:creationId xmlns:a16="http://schemas.microsoft.com/office/drawing/2014/main" id="{AE57B131-CFDD-8FD5-6DB0-BB7B1D85D461}"/>
              </a:ext>
            </a:extLst>
          </p:cNvPr>
          <p:cNvSpPr txBox="1"/>
          <p:nvPr/>
        </p:nvSpPr>
        <p:spPr>
          <a:xfrm>
            <a:off x="7676496" y="275947"/>
            <a:ext cx="3399039" cy="369332"/>
          </a:xfrm>
          <a:prstGeom prst="rect">
            <a:avLst/>
          </a:prstGeom>
          <a:solidFill>
            <a:schemeClr val="accent6">
              <a:lumMod val="40000"/>
              <a:lumOff val="60000"/>
            </a:schemeClr>
          </a:solidFill>
        </p:spPr>
        <p:txBody>
          <a:bodyPr wrap="square">
            <a:spAutoFit/>
          </a:bodyPr>
          <a:lstStyle/>
          <a:p>
            <a:r>
              <a:rPr lang="en-GB">
                <a:solidFill>
                  <a:srgbClr val="002060"/>
                </a:solidFill>
                <a:latin typeface="Century Gothic" panose="020B0502020202020204" pitchFamily="34" charset="0"/>
              </a:rPr>
              <a:t>(la) </a:t>
            </a:r>
            <a:r>
              <a:rPr lang="en-GB" b="1">
                <a:solidFill>
                  <a:srgbClr val="002060"/>
                </a:solidFill>
                <a:latin typeface="Century Gothic" panose="020B0502020202020204" pitchFamily="34" charset="0"/>
              </a:rPr>
              <a:t>frase </a:t>
            </a:r>
            <a:r>
              <a:rPr lang="en-GB">
                <a:solidFill>
                  <a:srgbClr val="002060"/>
                </a:solidFill>
                <a:latin typeface="Century Gothic" panose="020B0502020202020204" pitchFamily="34" charset="0"/>
              </a:rPr>
              <a:t>= phrase, sentence</a:t>
            </a:r>
            <a:endParaRPr lang="en-GB" dirty="0"/>
          </a:p>
        </p:txBody>
      </p:sp>
      <p:sp>
        <p:nvSpPr>
          <p:cNvPr id="30" name="Google Shape;701;p62">
            <a:extLst>
              <a:ext uri="{FF2B5EF4-FFF2-40B4-BE49-F238E27FC236}">
                <a16:creationId xmlns:a16="http://schemas.microsoft.com/office/drawing/2014/main" id="{99490415-58EB-4AB1-9ECA-EEFC8EF7419B}"/>
              </a:ext>
            </a:extLst>
          </p:cNvPr>
          <p:cNvSpPr/>
          <p:nvPr/>
        </p:nvSpPr>
        <p:spPr>
          <a:xfrm>
            <a:off x="6292536" y="2204960"/>
            <a:ext cx="1396944" cy="793650"/>
          </a:xfrm>
          <a:custGeom>
            <a:avLst/>
            <a:gdLst>
              <a:gd name="connsiteX0" fmla="*/ 0 w 1396944"/>
              <a:gd name="connsiteY0" fmla="*/ 0 h 793650"/>
              <a:gd name="connsiteX1" fmla="*/ 437709 w 1396944"/>
              <a:gd name="connsiteY1" fmla="*/ 0 h 793650"/>
              <a:gd name="connsiteX2" fmla="*/ 875418 w 1396944"/>
              <a:gd name="connsiteY2" fmla="*/ 0 h 793650"/>
              <a:gd name="connsiteX3" fmla="*/ 1396944 w 1396944"/>
              <a:gd name="connsiteY3" fmla="*/ 0 h 793650"/>
              <a:gd name="connsiteX4" fmla="*/ 1396944 w 1396944"/>
              <a:gd name="connsiteY4" fmla="*/ 396825 h 793650"/>
              <a:gd name="connsiteX5" fmla="*/ 1396944 w 1396944"/>
              <a:gd name="connsiteY5" fmla="*/ 793650 h 793650"/>
              <a:gd name="connsiteX6" fmla="*/ 931296 w 1396944"/>
              <a:gd name="connsiteY6" fmla="*/ 793650 h 793650"/>
              <a:gd name="connsiteX7" fmla="*/ 465648 w 1396944"/>
              <a:gd name="connsiteY7" fmla="*/ 793650 h 793650"/>
              <a:gd name="connsiteX8" fmla="*/ 0 w 1396944"/>
              <a:gd name="connsiteY8" fmla="*/ 793650 h 793650"/>
              <a:gd name="connsiteX9" fmla="*/ 0 w 1396944"/>
              <a:gd name="connsiteY9" fmla="*/ 396825 h 793650"/>
              <a:gd name="connsiteX10" fmla="*/ 0 w 1396944"/>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6944" h="793650" fill="none" extrusionOk="0">
                <a:moveTo>
                  <a:pt x="0" y="0"/>
                </a:moveTo>
                <a:cubicBezTo>
                  <a:pt x="132731" y="-48595"/>
                  <a:pt x="287609" y="22431"/>
                  <a:pt x="437709" y="0"/>
                </a:cubicBezTo>
                <a:cubicBezTo>
                  <a:pt x="587809" y="-22431"/>
                  <a:pt x="715368" y="34144"/>
                  <a:pt x="875418" y="0"/>
                </a:cubicBezTo>
                <a:cubicBezTo>
                  <a:pt x="1035468" y="-34144"/>
                  <a:pt x="1263267" y="31604"/>
                  <a:pt x="1396944" y="0"/>
                </a:cubicBezTo>
                <a:cubicBezTo>
                  <a:pt x="1421103" y="195642"/>
                  <a:pt x="1371327" y="304870"/>
                  <a:pt x="1396944" y="396825"/>
                </a:cubicBezTo>
                <a:cubicBezTo>
                  <a:pt x="1422561" y="488780"/>
                  <a:pt x="1365355" y="618557"/>
                  <a:pt x="1396944" y="793650"/>
                </a:cubicBezTo>
                <a:cubicBezTo>
                  <a:pt x="1232811" y="837834"/>
                  <a:pt x="1163259" y="754201"/>
                  <a:pt x="931296" y="793650"/>
                </a:cubicBezTo>
                <a:cubicBezTo>
                  <a:pt x="699333" y="833099"/>
                  <a:pt x="688405" y="752469"/>
                  <a:pt x="465648" y="793650"/>
                </a:cubicBezTo>
                <a:cubicBezTo>
                  <a:pt x="242891" y="834831"/>
                  <a:pt x="192613" y="792432"/>
                  <a:pt x="0" y="793650"/>
                </a:cubicBezTo>
                <a:cubicBezTo>
                  <a:pt x="-8219" y="690449"/>
                  <a:pt x="30858" y="576740"/>
                  <a:pt x="0" y="396825"/>
                </a:cubicBezTo>
                <a:cubicBezTo>
                  <a:pt x="-30858" y="216910"/>
                  <a:pt x="8543" y="143598"/>
                  <a:pt x="0" y="0"/>
                </a:cubicBezTo>
                <a:close/>
              </a:path>
              <a:path w="1396944" h="793650" stroke="0" extrusionOk="0">
                <a:moveTo>
                  <a:pt x="0" y="0"/>
                </a:moveTo>
                <a:cubicBezTo>
                  <a:pt x="210288" y="-41486"/>
                  <a:pt x="273871" y="29825"/>
                  <a:pt x="465648" y="0"/>
                </a:cubicBezTo>
                <a:cubicBezTo>
                  <a:pt x="657425" y="-29825"/>
                  <a:pt x="723656" y="28656"/>
                  <a:pt x="889388" y="0"/>
                </a:cubicBezTo>
                <a:cubicBezTo>
                  <a:pt x="1055120" y="-28656"/>
                  <a:pt x="1267282" y="40547"/>
                  <a:pt x="1396944" y="0"/>
                </a:cubicBezTo>
                <a:cubicBezTo>
                  <a:pt x="1412990" y="181733"/>
                  <a:pt x="1369077" y="284671"/>
                  <a:pt x="1396944" y="373016"/>
                </a:cubicBezTo>
                <a:cubicBezTo>
                  <a:pt x="1424811" y="461361"/>
                  <a:pt x="1351730" y="678290"/>
                  <a:pt x="1396944" y="793650"/>
                </a:cubicBezTo>
                <a:cubicBezTo>
                  <a:pt x="1155093" y="833035"/>
                  <a:pt x="1128770" y="778295"/>
                  <a:pt x="903357" y="793650"/>
                </a:cubicBezTo>
                <a:cubicBezTo>
                  <a:pt x="677944" y="809005"/>
                  <a:pt x="556787" y="761223"/>
                  <a:pt x="409770" y="793650"/>
                </a:cubicBezTo>
                <a:cubicBezTo>
                  <a:pt x="262753" y="826077"/>
                  <a:pt x="180086" y="765113"/>
                  <a:pt x="0" y="793650"/>
                </a:cubicBezTo>
                <a:cubicBezTo>
                  <a:pt x="-16250" y="641606"/>
                  <a:pt x="2113" y="520739"/>
                  <a:pt x="0" y="388889"/>
                </a:cubicBezTo>
                <a:cubicBezTo>
                  <a:pt x="-2113" y="257039"/>
                  <a:pt x="45691" y="171727"/>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021530470">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news item</a:t>
            </a:r>
            <a:endParaRPr sz="2500" b="1" dirty="0">
              <a:solidFill>
                <a:srgbClr val="002060"/>
              </a:solidFill>
              <a:latin typeface="Century Gothic" panose="020B0502020202020204" pitchFamily="34" charset="0"/>
              <a:ea typeface="Montserrat"/>
              <a:cs typeface="Montserrat"/>
              <a:sym typeface="Montserrat"/>
            </a:endParaRPr>
          </a:p>
        </p:txBody>
      </p:sp>
      <p:sp>
        <p:nvSpPr>
          <p:cNvPr id="33" name="Google Shape;701;p62">
            <a:extLst>
              <a:ext uri="{FF2B5EF4-FFF2-40B4-BE49-F238E27FC236}">
                <a16:creationId xmlns:a16="http://schemas.microsoft.com/office/drawing/2014/main" id="{E36CC234-3148-4EA7-AE0C-EEC0C9279288}"/>
              </a:ext>
            </a:extLst>
          </p:cNvPr>
          <p:cNvSpPr/>
          <p:nvPr/>
        </p:nvSpPr>
        <p:spPr>
          <a:xfrm>
            <a:off x="4673107" y="2207498"/>
            <a:ext cx="1540723" cy="793650"/>
          </a:xfrm>
          <a:custGeom>
            <a:avLst/>
            <a:gdLst>
              <a:gd name="connsiteX0" fmla="*/ 0 w 1540723"/>
              <a:gd name="connsiteY0" fmla="*/ 0 h 793650"/>
              <a:gd name="connsiteX1" fmla="*/ 544389 w 1540723"/>
              <a:gd name="connsiteY1" fmla="*/ 0 h 793650"/>
              <a:gd name="connsiteX2" fmla="*/ 1088778 w 1540723"/>
              <a:gd name="connsiteY2" fmla="*/ 0 h 793650"/>
              <a:gd name="connsiteX3" fmla="*/ 1540723 w 1540723"/>
              <a:gd name="connsiteY3" fmla="*/ 0 h 793650"/>
              <a:gd name="connsiteX4" fmla="*/ 1540723 w 1540723"/>
              <a:gd name="connsiteY4" fmla="*/ 412698 h 793650"/>
              <a:gd name="connsiteX5" fmla="*/ 1540723 w 1540723"/>
              <a:gd name="connsiteY5" fmla="*/ 793650 h 793650"/>
              <a:gd name="connsiteX6" fmla="*/ 1027149 w 1540723"/>
              <a:gd name="connsiteY6" fmla="*/ 793650 h 793650"/>
              <a:gd name="connsiteX7" fmla="*/ 544389 w 1540723"/>
              <a:gd name="connsiteY7" fmla="*/ 793650 h 793650"/>
              <a:gd name="connsiteX8" fmla="*/ 0 w 1540723"/>
              <a:gd name="connsiteY8" fmla="*/ 793650 h 793650"/>
              <a:gd name="connsiteX9" fmla="*/ 0 w 1540723"/>
              <a:gd name="connsiteY9" fmla="*/ 388889 h 793650"/>
              <a:gd name="connsiteX10" fmla="*/ 0 w 1540723"/>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0723" h="793650" fill="none" extrusionOk="0">
                <a:moveTo>
                  <a:pt x="0" y="0"/>
                </a:moveTo>
                <a:cubicBezTo>
                  <a:pt x="113285" y="-38381"/>
                  <a:pt x="285710" y="35341"/>
                  <a:pt x="544389" y="0"/>
                </a:cubicBezTo>
                <a:cubicBezTo>
                  <a:pt x="803068" y="-35341"/>
                  <a:pt x="947301" y="46385"/>
                  <a:pt x="1088778" y="0"/>
                </a:cubicBezTo>
                <a:cubicBezTo>
                  <a:pt x="1230255" y="-46385"/>
                  <a:pt x="1416309" y="18064"/>
                  <a:pt x="1540723" y="0"/>
                </a:cubicBezTo>
                <a:cubicBezTo>
                  <a:pt x="1587484" y="172384"/>
                  <a:pt x="1536750" y="298643"/>
                  <a:pt x="1540723" y="412698"/>
                </a:cubicBezTo>
                <a:cubicBezTo>
                  <a:pt x="1544696" y="526753"/>
                  <a:pt x="1530519" y="713394"/>
                  <a:pt x="1540723" y="793650"/>
                </a:cubicBezTo>
                <a:cubicBezTo>
                  <a:pt x="1363974" y="834761"/>
                  <a:pt x="1164254" y="758584"/>
                  <a:pt x="1027149" y="793650"/>
                </a:cubicBezTo>
                <a:cubicBezTo>
                  <a:pt x="890044" y="828716"/>
                  <a:pt x="707491" y="746642"/>
                  <a:pt x="544389" y="793650"/>
                </a:cubicBezTo>
                <a:cubicBezTo>
                  <a:pt x="381287" y="840658"/>
                  <a:pt x="160517" y="768734"/>
                  <a:pt x="0" y="793650"/>
                </a:cubicBezTo>
                <a:cubicBezTo>
                  <a:pt x="-37253" y="695990"/>
                  <a:pt x="18139" y="555713"/>
                  <a:pt x="0" y="388889"/>
                </a:cubicBezTo>
                <a:cubicBezTo>
                  <a:pt x="-18139" y="222065"/>
                  <a:pt x="20604" y="156462"/>
                  <a:pt x="0" y="0"/>
                </a:cubicBezTo>
                <a:close/>
              </a:path>
              <a:path w="1540723" h="793650" stroke="0" extrusionOk="0">
                <a:moveTo>
                  <a:pt x="0" y="0"/>
                </a:moveTo>
                <a:cubicBezTo>
                  <a:pt x="191371" y="-5920"/>
                  <a:pt x="243811" y="7715"/>
                  <a:pt x="482760" y="0"/>
                </a:cubicBezTo>
                <a:cubicBezTo>
                  <a:pt x="721709" y="-7715"/>
                  <a:pt x="762817" y="52965"/>
                  <a:pt x="965520" y="0"/>
                </a:cubicBezTo>
                <a:cubicBezTo>
                  <a:pt x="1168223" y="-52965"/>
                  <a:pt x="1328462" y="9886"/>
                  <a:pt x="1540723" y="0"/>
                </a:cubicBezTo>
                <a:cubicBezTo>
                  <a:pt x="1564275" y="189479"/>
                  <a:pt x="1515147" y="281266"/>
                  <a:pt x="1540723" y="388889"/>
                </a:cubicBezTo>
                <a:cubicBezTo>
                  <a:pt x="1566299" y="496512"/>
                  <a:pt x="1509551" y="648435"/>
                  <a:pt x="1540723" y="793650"/>
                </a:cubicBezTo>
                <a:cubicBezTo>
                  <a:pt x="1437568" y="816542"/>
                  <a:pt x="1246229" y="781663"/>
                  <a:pt x="1027149" y="793650"/>
                </a:cubicBezTo>
                <a:cubicBezTo>
                  <a:pt x="808069" y="805637"/>
                  <a:pt x="682293" y="789597"/>
                  <a:pt x="544389" y="793650"/>
                </a:cubicBezTo>
                <a:cubicBezTo>
                  <a:pt x="406485" y="797703"/>
                  <a:pt x="189546" y="732583"/>
                  <a:pt x="0" y="793650"/>
                </a:cubicBezTo>
                <a:cubicBezTo>
                  <a:pt x="-46116" y="645298"/>
                  <a:pt x="5768" y="534419"/>
                  <a:pt x="0" y="388889"/>
                </a:cubicBezTo>
                <a:cubicBezTo>
                  <a:pt x="-5768" y="243359"/>
                  <a:pt x="18886" y="184028"/>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66806633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text</a:t>
            </a:r>
            <a:endParaRPr sz="2500" b="1" dirty="0">
              <a:solidFill>
                <a:srgbClr val="002060"/>
              </a:solidFill>
              <a:latin typeface="Century Gothic" panose="020B0502020202020204" pitchFamily="34" charset="0"/>
              <a:ea typeface="Montserrat"/>
              <a:cs typeface="Montserrat"/>
              <a:sym typeface="Montserrat"/>
            </a:endParaRPr>
          </a:p>
        </p:txBody>
      </p:sp>
      <p:sp>
        <p:nvSpPr>
          <p:cNvPr id="36" name="Google Shape;699;p62">
            <a:extLst>
              <a:ext uri="{FF2B5EF4-FFF2-40B4-BE49-F238E27FC236}">
                <a16:creationId xmlns:a16="http://schemas.microsoft.com/office/drawing/2014/main" id="{1729D6B7-A795-47EA-BDAE-B07B80129C37}"/>
              </a:ext>
            </a:extLst>
          </p:cNvPr>
          <p:cNvSpPr/>
          <p:nvPr/>
        </p:nvSpPr>
        <p:spPr>
          <a:xfrm>
            <a:off x="7768186" y="2225973"/>
            <a:ext cx="1548969" cy="793650"/>
          </a:xfrm>
          <a:custGeom>
            <a:avLst/>
            <a:gdLst>
              <a:gd name="connsiteX0" fmla="*/ 0 w 1548969"/>
              <a:gd name="connsiteY0" fmla="*/ 0 h 793650"/>
              <a:gd name="connsiteX1" fmla="*/ 469854 w 1548969"/>
              <a:gd name="connsiteY1" fmla="*/ 0 h 793650"/>
              <a:gd name="connsiteX2" fmla="*/ 939707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79114 w 1548969"/>
              <a:gd name="connsiteY6" fmla="*/ 793650 h 793650"/>
              <a:gd name="connsiteX7" fmla="*/ 593771 w 1548969"/>
              <a:gd name="connsiteY7" fmla="*/ 793650 h 793650"/>
              <a:gd name="connsiteX8" fmla="*/ 0 w 1548969"/>
              <a:gd name="connsiteY8" fmla="*/ 793650 h 793650"/>
              <a:gd name="connsiteX9" fmla="*/ 0 w 1548969"/>
              <a:gd name="connsiteY9" fmla="*/ 380952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05242" y="-29798"/>
                  <a:pt x="246806" y="56363"/>
                  <a:pt x="469854" y="0"/>
                </a:cubicBezTo>
                <a:cubicBezTo>
                  <a:pt x="692902" y="-56363"/>
                  <a:pt x="770882" y="36891"/>
                  <a:pt x="939707" y="0"/>
                </a:cubicBezTo>
                <a:cubicBezTo>
                  <a:pt x="1108532" y="-36891"/>
                  <a:pt x="1371953" y="68012"/>
                  <a:pt x="1548968" y="0"/>
                </a:cubicBezTo>
                <a:cubicBezTo>
                  <a:pt x="1575344" y="105973"/>
                  <a:pt x="1504188" y="245784"/>
                  <a:pt x="1548968" y="388889"/>
                </a:cubicBezTo>
                <a:cubicBezTo>
                  <a:pt x="1593748" y="531994"/>
                  <a:pt x="1545017" y="595239"/>
                  <a:pt x="1548968" y="793650"/>
                </a:cubicBezTo>
                <a:cubicBezTo>
                  <a:pt x="1387462" y="810705"/>
                  <a:pt x="1262210" y="737927"/>
                  <a:pt x="1079114" y="793650"/>
                </a:cubicBezTo>
                <a:cubicBezTo>
                  <a:pt x="896018" y="849373"/>
                  <a:pt x="724858" y="767295"/>
                  <a:pt x="593771" y="793650"/>
                </a:cubicBezTo>
                <a:cubicBezTo>
                  <a:pt x="462684" y="820005"/>
                  <a:pt x="189898" y="726118"/>
                  <a:pt x="0" y="793650"/>
                </a:cubicBezTo>
                <a:cubicBezTo>
                  <a:pt x="-12344" y="632305"/>
                  <a:pt x="7961" y="573873"/>
                  <a:pt x="0" y="380952"/>
                </a:cubicBezTo>
                <a:cubicBezTo>
                  <a:pt x="-7961" y="188031"/>
                  <a:pt x="8203" y="93169"/>
                  <a:pt x="0" y="0"/>
                </a:cubicBezTo>
                <a:close/>
              </a:path>
              <a:path w="1548969" h="793650" stroke="0" extrusionOk="0">
                <a:moveTo>
                  <a:pt x="0" y="0"/>
                </a:moveTo>
                <a:cubicBezTo>
                  <a:pt x="131083" y="-6856"/>
                  <a:pt x="271717" y="44924"/>
                  <a:pt x="485343" y="0"/>
                </a:cubicBezTo>
                <a:cubicBezTo>
                  <a:pt x="698969" y="-44924"/>
                  <a:pt x="862953" y="39259"/>
                  <a:pt x="1001666" y="0"/>
                </a:cubicBezTo>
                <a:cubicBezTo>
                  <a:pt x="1140379" y="-39259"/>
                  <a:pt x="1426290" y="36552"/>
                  <a:pt x="1548968" y="0"/>
                </a:cubicBezTo>
                <a:cubicBezTo>
                  <a:pt x="1561710" y="164841"/>
                  <a:pt x="1510886" y="297029"/>
                  <a:pt x="1548968" y="396825"/>
                </a:cubicBezTo>
                <a:cubicBezTo>
                  <a:pt x="1587050" y="496622"/>
                  <a:pt x="1531180" y="649406"/>
                  <a:pt x="1548968" y="793650"/>
                </a:cubicBezTo>
                <a:cubicBezTo>
                  <a:pt x="1386290" y="802970"/>
                  <a:pt x="1223032" y="782458"/>
                  <a:pt x="1048135" y="793650"/>
                </a:cubicBezTo>
                <a:cubicBezTo>
                  <a:pt x="873238" y="804842"/>
                  <a:pt x="636984" y="776845"/>
                  <a:pt x="500833" y="793650"/>
                </a:cubicBezTo>
                <a:cubicBezTo>
                  <a:pt x="364682" y="810455"/>
                  <a:pt x="109902" y="743898"/>
                  <a:pt x="0" y="793650"/>
                </a:cubicBezTo>
                <a:cubicBezTo>
                  <a:pt x="-32094" y="632030"/>
                  <a:pt x="1528" y="586952"/>
                  <a:pt x="0" y="380952"/>
                </a:cubicBezTo>
                <a:cubicBezTo>
                  <a:pt x="-1528" y="174952"/>
                  <a:pt x="31864" y="166713"/>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194195490">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book</a:t>
            </a:r>
            <a:endParaRPr sz="2500" b="1" dirty="0">
              <a:solidFill>
                <a:srgbClr val="002060"/>
              </a:solidFill>
              <a:latin typeface="Century Gothic" panose="020B0502020202020204" pitchFamily="34" charset="0"/>
              <a:ea typeface="Montserrat"/>
              <a:cs typeface="Montserrat"/>
              <a:sym typeface="Montserrat"/>
            </a:endParaRPr>
          </a:p>
        </p:txBody>
      </p:sp>
      <p:sp>
        <p:nvSpPr>
          <p:cNvPr id="37" name="Google Shape;700;p62">
            <a:extLst>
              <a:ext uri="{FF2B5EF4-FFF2-40B4-BE49-F238E27FC236}">
                <a16:creationId xmlns:a16="http://schemas.microsoft.com/office/drawing/2014/main" id="{A0C2A1B4-6644-4CFA-8A0C-2ED202A36493}"/>
              </a:ext>
            </a:extLst>
          </p:cNvPr>
          <p:cNvSpPr/>
          <p:nvPr/>
        </p:nvSpPr>
        <p:spPr>
          <a:xfrm>
            <a:off x="9389002" y="2206737"/>
            <a:ext cx="1701565" cy="793650"/>
          </a:xfrm>
          <a:custGeom>
            <a:avLst/>
            <a:gdLst>
              <a:gd name="connsiteX0" fmla="*/ 0 w 1701565"/>
              <a:gd name="connsiteY0" fmla="*/ 0 h 793650"/>
              <a:gd name="connsiteX1" fmla="*/ 567188 w 1701565"/>
              <a:gd name="connsiteY1" fmla="*/ 0 h 793650"/>
              <a:gd name="connsiteX2" fmla="*/ 1083330 w 1701565"/>
              <a:gd name="connsiteY2" fmla="*/ 0 h 793650"/>
              <a:gd name="connsiteX3" fmla="*/ 1701565 w 1701565"/>
              <a:gd name="connsiteY3" fmla="*/ 0 h 793650"/>
              <a:gd name="connsiteX4" fmla="*/ 1701565 w 1701565"/>
              <a:gd name="connsiteY4" fmla="*/ 373016 h 793650"/>
              <a:gd name="connsiteX5" fmla="*/ 1701565 w 1701565"/>
              <a:gd name="connsiteY5" fmla="*/ 793650 h 793650"/>
              <a:gd name="connsiteX6" fmla="*/ 1100345 w 1701565"/>
              <a:gd name="connsiteY6" fmla="*/ 793650 h 793650"/>
              <a:gd name="connsiteX7" fmla="*/ 516141 w 1701565"/>
              <a:gd name="connsiteY7" fmla="*/ 793650 h 793650"/>
              <a:gd name="connsiteX8" fmla="*/ 0 w 1701565"/>
              <a:gd name="connsiteY8" fmla="*/ 793650 h 793650"/>
              <a:gd name="connsiteX9" fmla="*/ 0 w 1701565"/>
              <a:gd name="connsiteY9" fmla="*/ 388889 h 793650"/>
              <a:gd name="connsiteX10" fmla="*/ 0 w 1701565"/>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01565" h="793650" fill="none" extrusionOk="0">
                <a:moveTo>
                  <a:pt x="0" y="0"/>
                </a:moveTo>
                <a:cubicBezTo>
                  <a:pt x="142831" y="-34691"/>
                  <a:pt x="407690" y="30230"/>
                  <a:pt x="567188" y="0"/>
                </a:cubicBezTo>
                <a:cubicBezTo>
                  <a:pt x="726686" y="-30230"/>
                  <a:pt x="922841" y="3815"/>
                  <a:pt x="1083330" y="0"/>
                </a:cubicBezTo>
                <a:cubicBezTo>
                  <a:pt x="1243819" y="-3815"/>
                  <a:pt x="1544980" y="3094"/>
                  <a:pt x="1701565" y="0"/>
                </a:cubicBezTo>
                <a:cubicBezTo>
                  <a:pt x="1717118" y="130857"/>
                  <a:pt x="1662510" y="201210"/>
                  <a:pt x="1701565" y="373016"/>
                </a:cubicBezTo>
                <a:cubicBezTo>
                  <a:pt x="1740620" y="544822"/>
                  <a:pt x="1651314" y="625868"/>
                  <a:pt x="1701565" y="793650"/>
                </a:cubicBezTo>
                <a:cubicBezTo>
                  <a:pt x="1455432" y="855718"/>
                  <a:pt x="1227009" y="751669"/>
                  <a:pt x="1100345" y="793650"/>
                </a:cubicBezTo>
                <a:cubicBezTo>
                  <a:pt x="973681" y="835631"/>
                  <a:pt x="710329" y="769206"/>
                  <a:pt x="516141" y="793650"/>
                </a:cubicBezTo>
                <a:cubicBezTo>
                  <a:pt x="321953" y="818094"/>
                  <a:pt x="103918" y="746274"/>
                  <a:pt x="0" y="793650"/>
                </a:cubicBezTo>
                <a:cubicBezTo>
                  <a:pt x="-38490" y="698616"/>
                  <a:pt x="8858" y="561669"/>
                  <a:pt x="0" y="388889"/>
                </a:cubicBezTo>
                <a:cubicBezTo>
                  <a:pt x="-8858" y="216109"/>
                  <a:pt x="42739" y="121261"/>
                  <a:pt x="0" y="0"/>
                </a:cubicBezTo>
                <a:close/>
              </a:path>
              <a:path w="1701565" h="793650" stroke="0" extrusionOk="0">
                <a:moveTo>
                  <a:pt x="0" y="0"/>
                </a:moveTo>
                <a:cubicBezTo>
                  <a:pt x="173000" y="-11013"/>
                  <a:pt x="349348" y="44994"/>
                  <a:pt x="567188" y="0"/>
                </a:cubicBezTo>
                <a:cubicBezTo>
                  <a:pt x="785028" y="-44994"/>
                  <a:pt x="877571" y="46433"/>
                  <a:pt x="1151392" y="0"/>
                </a:cubicBezTo>
                <a:cubicBezTo>
                  <a:pt x="1425213" y="-46433"/>
                  <a:pt x="1509712" y="15649"/>
                  <a:pt x="1701565" y="0"/>
                </a:cubicBezTo>
                <a:cubicBezTo>
                  <a:pt x="1707583" y="109826"/>
                  <a:pt x="1663498" y="216702"/>
                  <a:pt x="1701565" y="404762"/>
                </a:cubicBezTo>
                <a:cubicBezTo>
                  <a:pt x="1739632" y="592822"/>
                  <a:pt x="1661370" y="641736"/>
                  <a:pt x="1701565" y="793650"/>
                </a:cubicBezTo>
                <a:cubicBezTo>
                  <a:pt x="1558468" y="827435"/>
                  <a:pt x="1345678" y="747830"/>
                  <a:pt x="1151392" y="793650"/>
                </a:cubicBezTo>
                <a:cubicBezTo>
                  <a:pt x="957106" y="839470"/>
                  <a:pt x="765084" y="749511"/>
                  <a:pt x="584204" y="793650"/>
                </a:cubicBezTo>
                <a:cubicBezTo>
                  <a:pt x="403324" y="837789"/>
                  <a:pt x="227573" y="749678"/>
                  <a:pt x="0" y="793650"/>
                </a:cubicBezTo>
                <a:cubicBezTo>
                  <a:pt x="-1821" y="716630"/>
                  <a:pt x="37124" y="500939"/>
                  <a:pt x="0" y="420635"/>
                </a:cubicBezTo>
                <a:cubicBezTo>
                  <a:pt x="-37124" y="340332"/>
                  <a:pt x="43779" y="174418"/>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36470444">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400" b="1" dirty="0">
                <a:solidFill>
                  <a:srgbClr val="002060"/>
                </a:solidFill>
                <a:latin typeface="Century Gothic" panose="020B0502020202020204" pitchFamily="34" charset="0"/>
                <a:ea typeface="Montserrat"/>
                <a:cs typeface="Montserrat"/>
                <a:sym typeface="Montserrat"/>
              </a:rPr>
              <a:t>magazine</a:t>
            </a:r>
            <a:endParaRPr sz="2400" b="1" dirty="0">
              <a:solidFill>
                <a:srgbClr val="002060"/>
              </a:solidFill>
              <a:latin typeface="Century Gothic" panose="020B0502020202020204" pitchFamily="34" charset="0"/>
              <a:ea typeface="Montserrat"/>
              <a:cs typeface="Montserrat"/>
              <a:sym typeface="Montserrat"/>
            </a:endParaRPr>
          </a:p>
        </p:txBody>
      </p:sp>
      <p:sp>
        <p:nvSpPr>
          <p:cNvPr id="7" name="Speech Bubble: Rectangle with Corners Rounded 6">
            <a:hlinkClick r:id="" action="ppaction://noaction">
              <a:snd r:embed="rId9" name="10_1.wav"/>
            </a:hlinkClick>
            <a:extLst>
              <a:ext uri="{FF2B5EF4-FFF2-40B4-BE49-F238E27FC236}">
                <a16:creationId xmlns:a16="http://schemas.microsoft.com/office/drawing/2014/main" id="{2D32A4AE-392B-E009-6E82-47C379B3721C}"/>
              </a:ext>
            </a:extLst>
          </p:cNvPr>
          <p:cNvSpPr/>
          <p:nvPr/>
        </p:nvSpPr>
        <p:spPr>
          <a:xfrm>
            <a:off x="1065770" y="275947"/>
            <a:ext cx="5060846" cy="588031"/>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sz="2400" b="1" dirty="0">
                <a:solidFill>
                  <a:schemeClr val="bg1"/>
                </a:solidFill>
                <a:latin typeface="Century Gothic"/>
                <a:ea typeface="Century Gothic"/>
                <a:cs typeface="Century Gothic"/>
                <a:sym typeface="Century Gothic"/>
              </a:rPr>
              <a:t>Lee la </a:t>
            </a:r>
            <a:r>
              <a:rPr lang="en-GB" sz="2400" b="1" dirty="0" err="1">
                <a:solidFill>
                  <a:schemeClr val="bg1"/>
                </a:solidFill>
                <a:latin typeface="Century Gothic"/>
                <a:ea typeface="Century Gothic"/>
                <a:cs typeface="Century Gothic"/>
                <a:sym typeface="Century Gothic"/>
              </a:rPr>
              <a:t>frase</a:t>
            </a:r>
            <a:r>
              <a:rPr lang="en-GB" sz="2400" b="1" dirty="0">
                <a:solidFill>
                  <a:schemeClr val="bg1"/>
                </a:solidFill>
                <a:latin typeface="Century Gothic"/>
                <a:ea typeface="Century Gothic"/>
                <a:cs typeface="Century Gothic"/>
                <a:sym typeface="Century Gothic"/>
              </a:rPr>
              <a:t>. ¿Qué es en inglés?</a:t>
            </a:r>
            <a:endParaRPr lang="en-GB" sz="2400" dirty="0">
              <a:solidFill>
                <a:schemeClr val="bg1"/>
              </a:solidFill>
            </a:endParaRPr>
          </a:p>
        </p:txBody>
      </p:sp>
    </p:spTree>
    <p:extLst>
      <p:ext uri="{BB962C8B-B14F-4D97-AF65-F5344CB8AC3E}">
        <p14:creationId xmlns:p14="http://schemas.microsoft.com/office/powerpoint/2010/main" val="2682087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1500"/>
                                        <p:tgtEl>
                                          <p:spTgt spid="61"/>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500"/>
                                        <p:tgtEl>
                                          <p:spTgt spid="62"/>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fade">
                                      <p:cBhvr>
                                        <p:cTn id="15" dur="1500"/>
                                        <p:tgtEl>
                                          <p:spTgt spid="58"/>
                                        </p:tgtEl>
                                      </p:cBhvr>
                                    </p:animEffect>
                                  </p:childTnLst>
                                </p:cTn>
                              </p:par>
                            </p:childTnLst>
                          </p:cTn>
                        </p:par>
                        <p:par>
                          <p:cTn id="16" fill="hold">
                            <p:stCondLst>
                              <p:cond delay="4500"/>
                            </p:stCondLst>
                            <p:childTnLst>
                              <p:par>
                                <p:cTn id="17" presetID="10" presetClass="entr" presetSubtype="0"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fade">
                                      <p:cBhvr>
                                        <p:cTn id="19" dur="1500"/>
                                        <p:tgtEl>
                                          <p:spTgt spid="59"/>
                                        </p:tgtEl>
                                      </p:cBhvr>
                                    </p:animEffect>
                                  </p:childTnLst>
                                </p:cTn>
                              </p:par>
                            </p:childTnLst>
                          </p:cTn>
                        </p:par>
                        <p:par>
                          <p:cTn id="20" fill="hold">
                            <p:stCondLst>
                              <p:cond delay="6000"/>
                            </p:stCondLst>
                            <p:childTnLst>
                              <p:par>
                                <p:cTn id="21" presetID="10" presetClass="entr" presetSubtype="0" fill="hold" nodeType="afterEffect">
                                  <p:stCondLst>
                                    <p:cond delay="0"/>
                                  </p:stCondLst>
                                  <p:childTnLst>
                                    <p:set>
                                      <p:cBhvr>
                                        <p:cTn id="22" dur="1" fill="hold">
                                          <p:stCondLst>
                                            <p:cond delay="0"/>
                                          </p:stCondLst>
                                        </p:cTn>
                                        <p:tgtEl>
                                          <p:spTgt spid="60"/>
                                        </p:tgtEl>
                                        <p:attrNameLst>
                                          <p:attrName>style.visibility</p:attrName>
                                        </p:attrNameLst>
                                      </p:cBhvr>
                                      <p:to>
                                        <p:strVal val="visible"/>
                                      </p:to>
                                    </p:set>
                                    <p:animEffect transition="in" filter="fade">
                                      <p:cBhvr>
                                        <p:cTn id="23" dur="1500"/>
                                        <p:tgtEl>
                                          <p:spTgt spid="60"/>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44"/>
                                        </p:tgtEl>
                                        <p:attrNameLst>
                                          <p:attrName>fillcolor</p:attrName>
                                        </p:attrNameLst>
                                      </p:cBhvr>
                                      <p:to>
                                        <a:srgbClr val="92D050"/>
                                      </p:to>
                                    </p:animClr>
                                    <p:set>
                                      <p:cBhvr>
                                        <p:cTn id="28" dur="2000" fill="hold"/>
                                        <p:tgtEl>
                                          <p:spTgt spid="44"/>
                                        </p:tgtEl>
                                        <p:attrNameLst>
                                          <p:attrName>fill.type</p:attrName>
                                        </p:attrNameLst>
                                      </p:cBhvr>
                                      <p:to>
                                        <p:strVal val="solid"/>
                                      </p:to>
                                    </p:set>
                                    <p:set>
                                      <p:cBhvr>
                                        <p:cTn id="29" dur="2000" fill="hold"/>
                                        <p:tgtEl>
                                          <p:spTgt spid="44"/>
                                        </p:tgtEl>
                                        <p:attrNameLst>
                                          <p:attrName>fill.on</p:attrName>
                                        </p:attrNameLst>
                                      </p:cBhvr>
                                      <p:to>
                                        <p:strVal val="true"/>
                                      </p:to>
                                    </p:set>
                                  </p:childTnLst>
                                </p:cTn>
                              </p:par>
                            </p:childTnLst>
                          </p:cTn>
                        </p:par>
                      </p:childTnLst>
                    </p:cTn>
                  </p:par>
                  <p:par>
                    <p:cTn id="30" fill="hold">
                      <p:stCondLst>
                        <p:cond delay="indefinite"/>
                      </p:stCondLst>
                      <p:childTnLst>
                        <p:par>
                          <p:cTn id="31" fill="hold">
                            <p:stCondLst>
                              <p:cond delay="0"/>
                            </p:stCondLst>
                            <p:childTnLst>
                              <p:par>
                                <p:cTn id="32" presetID="1" presetClass="emph" presetSubtype="2" fill="hold" nodeType="clickEffect">
                                  <p:stCondLst>
                                    <p:cond delay="0"/>
                                  </p:stCondLst>
                                  <p:childTnLst>
                                    <p:animClr clrSpc="rgb" dir="cw">
                                      <p:cBhvr>
                                        <p:cTn id="33" dur="2000" fill="hold"/>
                                        <p:tgtEl>
                                          <p:spTgt spid="53"/>
                                        </p:tgtEl>
                                        <p:attrNameLst>
                                          <p:attrName>fillcolor</p:attrName>
                                        </p:attrNameLst>
                                      </p:cBhvr>
                                      <p:to>
                                        <a:srgbClr val="92D050"/>
                                      </p:to>
                                    </p:animClr>
                                    <p:set>
                                      <p:cBhvr>
                                        <p:cTn id="34" dur="2000" fill="hold"/>
                                        <p:tgtEl>
                                          <p:spTgt spid="53"/>
                                        </p:tgtEl>
                                        <p:attrNameLst>
                                          <p:attrName>fill.type</p:attrName>
                                        </p:attrNameLst>
                                      </p:cBhvr>
                                      <p:to>
                                        <p:strVal val="solid"/>
                                      </p:to>
                                    </p:set>
                                    <p:set>
                                      <p:cBhvr>
                                        <p:cTn id="35" dur="2000" fill="hold"/>
                                        <p:tgtEl>
                                          <p:spTgt spid="53"/>
                                        </p:tgtEl>
                                        <p:attrNameLst>
                                          <p:attrName>fill.on</p:attrName>
                                        </p:attrNameLst>
                                      </p:cBhvr>
                                      <p:to>
                                        <p:strVal val="true"/>
                                      </p:to>
                                    </p:set>
                                  </p:childTnLst>
                                </p:cTn>
                              </p:par>
                            </p:childTnLst>
                          </p:cTn>
                        </p:par>
                      </p:childTnLst>
                    </p:cTn>
                  </p:par>
                  <p:par>
                    <p:cTn id="36" fill="hold">
                      <p:stCondLst>
                        <p:cond delay="indefinite"/>
                      </p:stCondLst>
                      <p:childTnLst>
                        <p:par>
                          <p:cTn id="37" fill="hold">
                            <p:stCondLst>
                              <p:cond delay="0"/>
                            </p:stCondLst>
                            <p:childTnLst>
                              <p:par>
                                <p:cTn id="38" presetID="1" presetClass="emph" presetSubtype="2" fill="hold" nodeType="clickEffect">
                                  <p:stCondLst>
                                    <p:cond delay="0"/>
                                  </p:stCondLst>
                                  <p:childTnLst>
                                    <p:animClr clrSpc="rgb" dir="cw">
                                      <p:cBhvr>
                                        <p:cTn id="39" dur="2000" fill="hold"/>
                                        <p:tgtEl>
                                          <p:spTgt spid="50"/>
                                        </p:tgtEl>
                                        <p:attrNameLst>
                                          <p:attrName>fillcolor</p:attrName>
                                        </p:attrNameLst>
                                      </p:cBhvr>
                                      <p:to>
                                        <a:srgbClr val="92D050"/>
                                      </p:to>
                                    </p:animClr>
                                    <p:set>
                                      <p:cBhvr>
                                        <p:cTn id="40" dur="2000" fill="hold"/>
                                        <p:tgtEl>
                                          <p:spTgt spid="50"/>
                                        </p:tgtEl>
                                        <p:attrNameLst>
                                          <p:attrName>fill.type</p:attrName>
                                        </p:attrNameLst>
                                      </p:cBhvr>
                                      <p:to>
                                        <p:strVal val="solid"/>
                                      </p:to>
                                    </p:set>
                                    <p:set>
                                      <p:cBhvr>
                                        <p:cTn id="41" dur="2000" fill="hold"/>
                                        <p:tgtEl>
                                          <p:spTgt spid="50"/>
                                        </p:tgtEl>
                                        <p:attrNameLst>
                                          <p:attrName>fill.on</p:attrName>
                                        </p:attrNameLst>
                                      </p:cBhvr>
                                      <p:to>
                                        <p:strVal val="true"/>
                                      </p:to>
                                    </p:set>
                                  </p:childTnLst>
                                </p:cTn>
                              </p:par>
                            </p:childTnLst>
                          </p:cTn>
                        </p:par>
                      </p:childTnLst>
                    </p:cTn>
                  </p:par>
                  <p:par>
                    <p:cTn id="42" fill="hold">
                      <p:stCondLst>
                        <p:cond delay="indefinite"/>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48"/>
                                        </p:tgtEl>
                                        <p:attrNameLst>
                                          <p:attrName>fillcolor</p:attrName>
                                        </p:attrNameLst>
                                      </p:cBhvr>
                                      <p:to>
                                        <a:srgbClr val="92D050"/>
                                      </p:to>
                                    </p:animClr>
                                    <p:set>
                                      <p:cBhvr>
                                        <p:cTn id="46" dur="2000" fill="hold"/>
                                        <p:tgtEl>
                                          <p:spTgt spid="48"/>
                                        </p:tgtEl>
                                        <p:attrNameLst>
                                          <p:attrName>fill.type</p:attrName>
                                        </p:attrNameLst>
                                      </p:cBhvr>
                                      <p:to>
                                        <p:strVal val="solid"/>
                                      </p:to>
                                    </p:set>
                                    <p:set>
                                      <p:cBhvr>
                                        <p:cTn id="47" dur="2000" fill="hold"/>
                                        <p:tgtEl>
                                          <p:spTgt spid="48"/>
                                        </p:tgtEl>
                                        <p:attrNameLst>
                                          <p:attrName>fill.on</p:attrName>
                                        </p:attrNameLst>
                                      </p:cBhvr>
                                      <p:to>
                                        <p:strVal val="true"/>
                                      </p:to>
                                    </p:set>
                                  </p:childTnLst>
                                </p:cTn>
                              </p:par>
                            </p:childTnLst>
                          </p:cTn>
                        </p:par>
                      </p:childTnLst>
                    </p:cTn>
                  </p:par>
                  <p:par>
                    <p:cTn id="48" fill="hold">
                      <p:stCondLst>
                        <p:cond delay="indefinite"/>
                      </p:stCondLst>
                      <p:childTnLst>
                        <p:par>
                          <p:cTn id="49" fill="hold">
                            <p:stCondLst>
                              <p:cond delay="0"/>
                            </p:stCondLst>
                            <p:childTnLst>
                              <p:par>
                                <p:cTn id="50" presetID="1" presetClass="emph" presetSubtype="2" fill="hold" nodeType="clickEffect">
                                  <p:stCondLst>
                                    <p:cond delay="0"/>
                                  </p:stCondLst>
                                  <p:childTnLst>
                                    <p:animClr clrSpc="rgb" dir="cw">
                                      <p:cBhvr>
                                        <p:cTn id="51" dur="2000" fill="hold"/>
                                        <p:tgtEl>
                                          <p:spTgt spid="36"/>
                                        </p:tgtEl>
                                        <p:attrNameLst>
                                          <p:attrName>fillcolor</p:attrName>
                                        </p:attrNameLst>
                                      </p:cBhvr>
                                      <p:to>
                                        <a:srgbClr val="92D050"/>
                                      </p:to>
                                    </p:animClr>
                                    <p:set>
                                      <p:cBhvr>
                                        <p:cTn id="52" dur="2000" fill="hold"/>
                                        <p:tgtEl>
                                          <p:spTgt spid="36"/>
                                        </p:tgtEl>
                                        <p:attrNameLst>
                                          <p:attrName>fill.type</p:attrName>
                                        </p:attrNameLst>
                                      </p:cBhvr>
                                      <p:to>
                                        <p:strVal val="solid"/>
                                      </p:to>
                                    </p:set>
                                    <p:set>
                                      <p:cBhvr>
                                        <p:cTn id="53" dur="2000" fill="hold"/>
                                        <p:tgtEl>
                                          <p:spTgt spid="3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Google Shape;282;p13" descr="Reading, Book, Symbol, Icon, Reader, Man">
            <a:extLst>
              <a:ext uri="{FF2B5EF4-FFF2-40B4-BE49-F238E27FC236}">
                <a16:creationId xmlns:a16="http://schemas.microsoft.com/office/drawing/2014/main" id="{9D3FA510-3D24-43B3-BFC7-AD10FA5BF5A9}"/>
              </a:ext>
            </a:extLst>
          </p:cNvPr>
          <p:cNvPicPr preferRelativeResize="0"/>
          <p:nvPr/>
        </p:nvPicPr>
        <p:blipFill rotWithShape="1">
          <a:blip r:embed="rId3">
            <a:alphaModFix/>
            <a:duotone>
              <a:schemeClr val="accent6">
                <a:shade val="45000"/>
                <a:satMod val="135000"/>
              </a:schemeClr>
              <a:prstClr val="white"/>
            </a:duotone>
            <a:extLst>
              <a:ext uri="{BEBA8EAE-BF5A-486C-A8C5-ECC9F3942E4B}">
                <a14:imgProps xmlns:a14="http://schemas.microsoft.com/office/drawing/2010/main">
                  <a14:imgLayer r:embed="rId4">
                    <a14:imgEffect>
                      <a14:artisticPaintStrokes/>
                    </a14:imgEffect>
                  </a14:imgLayer>
                </a14:imgProps>
              </a:ext>
            </a:extLst>
          </a:blip>
          <a:srcRect/>
          <a:stretch/>
        </p:blipFill>
        <p:spPr>
          <a:xfrm>
            <a:off x="11144837" y="183549"/>
            <a:ext cx="782801" cy="782801"/>
          </a:xfrm>
          <a:prstGeom prst="roundRect">
            <a:avLst/>
          </a:prstGeom>
          <a:solidFill>
            <a:srgbClr val="92D050"/>
          </a:solidFill>
          <a:ln>
            <a:noFill/>
          </a:ln>
        </p:spPr>
      </p:pic>
      <p:sp>
        <p:nvSpPr>
          <p:cNvPr id="32" name="Title 1">
            <a:extLst>
              <a:ext uri="{FF2B5EF4-FFF2-40B4-BE49-F238E27FC236}">
                <a16:creationId xmlns:a16="http://schemas.microsoft.com/office/drawing/2014/main" id="{D50938AC-BAE2-467A-BD8F-518636C38A01}"/>
              </a:ext>
            </a:extLst>
          </p:cNvPr>
          <p:cNvSpPr txBox="1">
            <a:spLocks/>
          </p:cNvSpPr>
          <p:nvPr/>
        </p:nvSpPr>
        <p:spPr>
          <a:xfrm>
            <a:off x="11205210" y="1068417"/>
            <a:ext cx="657080" cy="400110"/>
          </a:xfrm>
          <a:prstGeom prst="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2000" b="1" dirty="0">
              <a:solidFill>
                <a:schemeClr val="bg1"/>
              </a:solidFill>
              <a:latin typeface="Century Gothic" panose="020B0502020202020204" pitchFamily="34" charset="0"/>
            </a:endParaRPr>
          </a:p>
        </p:txBody>
      </p:sp>
      <p:pic>
        <p:nvPicPr>
          <p:cNvPr id="34" name="Picture 33">
            <a:extLst>
              <a:ext uri="{FF2B5EF4-FFF2-40B4-BE49-F238E27FC236}">
                <a16:creationId xmlns:a16="http://schemas.microsoft.com/office/drawing/2014/main" id="{BA9CA542-7E13-4EDA-A403-E6F0126F53E4}"/>
              </a:ext>
            </a:extLst>
          </p:cNvPr>
          <p:cNvPicPr>
            <a:picLocks noChangeAspect="1"/>
          </p:cNvPicPr>
          <p:nvPr/>
        </p:nvPicPr>
        <p:blipFill>
          <a:blip r:embed="rId5"/>
          <a:stretch>
            <a:fillRect/>
          </a:stretch>
        </p:blipFill>
        <p:spPr>
          <a:xfrm>
            <a:off x="-342983" y="1852967"/>
            <a:ext cx="6066046" cy="4773582"/>
          </a:xfrm>
          <a:prstGeom prst="rect">
            <a:avLst/>
          </a:prstGeom>
        </p:spPr>
      </p:pic>
      <p:sp>
        <p:nvSpPr>
          <p:cNvPr id="35" name="Google Shape;696;p62">
            <a:extLst>
              <a:ext uri="{FF2B5EF4-FFF2-40B4-BE49-F238E27FC236}">
                <a16:creationId xmlns:a16="http://schemas.microsoft.com/office/drawing/2014/main" id="{461936FB-6CA9-420F-8E09-98B72B1BE497}"/>
              </a:ext>
            </a:extLst>
          </p:cNvPr>
          <p:cNvSpPr/>
          <p:nvPr/>
        </p:nvSpPr>
        <p:spPr>
          <a:xfrm>
            <a:off x="3549916" y="2249793"/>
            <a:ext cx="1116761" cy="4417961"/>
          </a:xfrm>
          <a:custGeom>
            <a:avLst/>
            <a:gdLst>
              <a:gd name="connsiteX0" fmla="*/ 0 w 1116761"/>
              <a:gd name="connsiteY0" fmla="*/ 558381 h 4417961"/>
              <a:gd name="connsiteX1" fmla="*/ 262439 w 1116761"/>
              <a:gd name="connsiteY1" fmla="*/ 295942 h 4417961"/>
              <a:gd name="connsiteX2" fmla="*/ 558381 w 1116761"/>
              <a:gd name="connsiteY2" fmla="*/ 0 h 4417961"/>
              <a:gd name="connsiteX3" fmla="*/ 848739 w 1116761"/>
              <a:gd name="connsiteY3" fmla="*/ 290358 h 4417961"/>
              <a:gd name="connsiteX4" fmla="*/ 1116761 w 1116761"/>
              <a:gd name="connsiteY4" fmla="*/ 558381 h 4417961"/>
              <a:gd name="connsiteX5" fmla="*/ 837571 w 1116761"/>
              <a:gd name="connsiteY5" fmla="*/ 558381 h 4417961"/>
              <a:gd name="connsiteX6" fmla="*/ 837571 w 1116761"/>
              <a:gd name="connsiteY6" fmla="*/ 1186941 h 4417961"/>
              <a:gd name="connsiteX7" fmla="*/ 837571 w 1116761"/>
              <a:gd name="connsiteY7" fmla="*/ 1738310 h 4417961"/>
              <a:gd name="connsiteX8" fmla="*/ 837571 w 1116761"/>
              <a:gd name="connsiteY8" fmla="*/ 2328274 h 4417961"/>
              <a:gd name="connsiteX9" fmla="*/ 837571 w 1116761"/>
              <a:gd name="connsiteY9" fmla="*/ 2841047 h 4417961"/>
              <a:gd name="connsiteX10" fmla="*/ 837571 w 1116761"/>
              <a:gd name="connsiteY10" fmla="*/ 3469607 h 4417961"/>
              <a:gd name="connsiteX11" fmla="*/ 837571 w 1116761"/>
              <a:gd name="connsiteY11" fmla="*/ 4417961 h 4417961"/>
              <a:gd name="connsiteX12" fmla="*/ 279190 w 1116761"/>
              <a:gd name="connsiteY12" fmla="*/ 4417961 h 4417961"/>
              <a:gd name="connsiteX13" fmla="*/ 279190 w 1116761"/>
              <a:gd name="connsiteY13" fmla="*/ 3905188 h 4417961"/>
              <a:gd name="connsiteX14" fmla="*/ 279190 w 1116761"/>
              <a:gd name="connsiteY14" fmla="*/ 3431011 h 4417961"/>
              <a:gd name="connsiteX15" fmla="*/ 279190 w 1116761"/>
              <a:gd name="connsiteY15" fmla="*/ 2995430 h 4417961"/>
              <a:gd name="connsiteX16" fmla="*/ 279190 w 1116761"/>
              <a:gd name="connsiteY16" fmla="*/ 2444062 h 4417961"/>
              <a:gd name="connsiteX17" fmla="*/ 279190 w 1116761"/>
              <a:gd name="connsiteY17" fmla="*/ 2008480 h 4417961"/>
              <a:gd name="connsiteX18" fmla="*/ 279190 w 1116761"/>
              <a:gd name="connsiteY18" fmla="*/ 1572899 h 4417961"/>
              <a:gd name="connsiteX19" fmla="*/ 279190 w 1116761"/>
              <a:gd name="connsiteY19" fmla="*/ 558381 h 4417961"/>
              <a:gd name="connsiteX20" fmla="*/ 0 w 1116761"/>
              <a:gd name="connsiteY20" fmla="*/ 558381 h 4417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16761" h="4417961" fill="none" extrusionOk="0">
                <a:moveTo>
                  <a:pt x="0" y="558381"/>
                </a:moveTo>
                <a:cubicBezTo>
                  <a:pt x="79902" y="458605"/>
                  <a:pt x="137169" y="427999"/>
                  <a:pt x="262439" y="295942"/>
                </a:cubicBezTo>
                <a:cubicBezTo>
                  <a:pt x="387709" y="163885"/>
                  <a:pt x="513767" y="101817"/>
                  <a:pt x="558381" y="0"/>
                </a:cubicBezTo>
                <a:cubicBezTo>
                  <a:pt x="648466" y="79038"/>
                  <a:pt x="703108" y="164257"/>
                  <a:pt x="848739" y="290358"/>
                </a:cubicBezTo>
                <a:cubicBezTo>
                  <a:pt x="994369" y="416460"/>
                  <a:pt x="982113" y="434351"/>
                  <a:pt x="1116761" y="558381"/>
                </a:cubicBezTo>
                <a:cubicBezTo>
                  <a:pt x="997670" y="568809"/>
                  <a:pt x="914813" y="527899"/>
                  <a:pt x="837571" y="558381"/>
                </a:cubicBezTo>
                <a:cubicBezTo>
                  <a:pt x="902831" y="762351"/>
                  <a:pt x="796777" y="1030716"/>
                  <a:pt x="837571" y="1186941"/>
                </a:cubicBezTo>
                <a:cubicBezTo>
                  <a:pt x="878365" y="1343166"/>
                  <a:pt x="837274" y="1551472"/>
                  <a:pt x="837571" y="1738310"/>
                </a:cubicBezTo>
                <a:cubicBezTo>
                  <a:pt x="837868" y="1925148"/>
                  <a:pt x="803134" y="2159840"/>
                  <a:pt x="837571" y="2328274"/>
                </a:cubicBezTo>
                <a:cubicBezTo>
                  <a:pt x="872008" y="2496708"/>
                  <a:pt x="830635" y="2622547"/>
                  <a:pt x="837571" y="2841047"/>
                </a:cubicBezTo>
                <a:cubicBezTo>
                  <a:pt x="844507" y="3059547"/>
                  <a:pt x="770388" y="3232673"/>
                  <a:pt x="837571" y="3469607"/>
                </a:cubicBezTo>
                <a:cubicBezTo>
                  <a:pt x="904754" y="3706541"/>
                  <a:pt x="726219" y="4220219"/>
                  <a:pt x="837571" y="4417961"/>
                </a:cubicBezTo>
                <a:cubicBezTo>
                  <a:pt x="661721" y="4476440"/>
                  <a:pt x="537434" y="4369486"/>
                  <a:pt x="279190" y="4417961"/>
                </a:cubicBezTo>
                <a:cubicBezTo>
                  <a:pt x="243122" y="4190694"/>
                  <a:pt x="292412" y="4035471"/>
                  <a:pt x="279190" y="3905188"/>
                </a:cubicBezTo>
                <a:cubicBezTo>
                  <a:pt x="265968" y="3774905"/>
                  <a:pt x="323357" y="3530420"/>
                  <a:pt x="279190" y="3431011"/>
                </a:cubicBezTo>
                <a:cubicBezTo>
                  <a:pt x="235023" y="3331602"/>
                  <a:pt x="282578" y="3143105"/>
                  <a:pt x="279190" y="2995430"/>
                </a:cubicBezTo>
                <a:cubicBezTo>
                  <a:pt x="275802" y="2847755"/>
                  <a:pt x="281626" y="2671616"/>
                  <a:pt x="279190" y="2444062"/>
                </a:cubicBezTo>
                <a:cubicBezTo>
                  <a:pt x="276754" y="2216508"/>
                  <a:pt x="287065" y="2120240"/>
                  <a:pt x="279190" y="2008480"/>
                </a:cubicBezTo>
                <a:cubicBezTo>
                  <a:pt x="271315" y="1896720"/>
                  <a:pt x="280266" y="1740354"/>
                  <a:pt x="279190" y="1572899"/>
                </a:cubicBezTo>
                <a:cubicBezTo>
                  <a:pt x="278114" y="1405444"/>
                  <a:pt x="320579" y="832113"/>
                  <a:pt x="279190" y="558381"/>
                </a:cubicBezTo>
                <a:cubicBezTo>
                  <a:pt x="198667" y="570081"/>
                  <a:pt x="79316" y="557472"/>
                  <a:pt x="0" y="558381"/>
                </a:cubicBezTo>
                <a:close/>
              </a:path>
              <a:path w="1116761" h="4417961" stroke="0" extrusionOk="0">
                <a:moveTo>
                  <a:pt x="0" y="558381"/>
                </a:moveTo>
                <a:cubicBezTo>
                  <a:pt x="100925" y="399511"/>
                  <a:pt x="229314" y="347147"/>
                  <a:pt x="290358" y="268023"/>
                </a:cubicBezTo>
                <a:cubicBezTo>
                  <a:pt x="351402" y="188899"/>
                  <a:pt x="452081" y="143800"/>
                  <a:pt x="558381" y="0"/>
                </a:cubicBezTo>
                <a:cubicBezTo>
                  <a:pt x="655032" y="73865"/>
                  <a:pt x="725475" y="188991"/>
                  <a:pt x="826403" y="268023"/>
                </a:cubicBezTo>
                <a:cubicBezTo>
                  <a:pt x="927331" y="347055"/>
                  <a:pt x="1013027" y="494782"/>
                  <a:pt x="1116761" y="558381"/>
                </a:cubicBezTo>
                <a:cubicBezTo>
                  <a:pt x="1056047" y="589469"/>
                  <a:pt x="910886" y="557551"/>
                  <a:pt x="837571" y="558381"/>
                </a:cubicBezTo>
                <a:cubicBezTo>
                  <a:pt x="883748" y="663960"/>
                  <a:pt x="823363" y="817328"/>
                  <a:pt x="837571" y="1032558"/>
                </a:cubicBezTo>
                <a:cubicBezTo>
                  <a:pt x="851779" y="1247788"/>
                  <a:pt x="817124" y="1427460"/>
                  <a:pt x="837571" y="1545331"/>
                </a:cubicBezTo>
                <a:cubicBezTo>
                  <a:pt x="858018" y="1663202"/>
                  <a:pt x="818260" y="1810690"/>
                  <a:pt x="837571" y="1980912"/>
                </a:cubicBezTo>
                <a:cubicBezTo>
                  <a:pt x="856882" y="2151134"/>
                  <a:pt x="784425" y="2363194"/>
                  <a:pt x="837571" y="2570876"/>
                </a:cubicBezTo>
                <a:cubicBezTo>
                  <a:pt x="890717" y="2778558"/>
                  <a:pt x="830745" y="2792819"/>
                  <a:pt x="837571" y="3006457"/>
                </a:cubicBezTo>
                <a:cubicBezTo>
                  <a:pt x="844397" y="3220095"/>
                  <a:pt x="782136" y="3288882"/>
                  <a:pt x="837571" y="3519230"/>
                </a:cubicBezTo>
                <a:cubicBezTo>
                  <a:pt x="893006" y="3749578"/>
                  <a:pt x="800950" y="3985964"/>
                  <a:pt x="837571" y="4417961"/>
                </a:cubicBezTo>
                <a:cubicBezTo>
                  <a:pt x="695768" y="4419706"/>
                  <a:pt x="463050" y="4359484"/>
                  <a:pt x="279190" y="4417961"/>
                </a:cubicBezTo>
                <a:cubicBezTo>
                  <a:pt x="252869" y="4286366"/>
                  <a:pt x="328695" y="4105987"/>
                  <a:pt x="279190" y="3905188"/>
                </a:cubicBezTo>
                <a:cubicBezTo>
                  <a:pt x="229685" y="3704389"/>
                  <a:pt x="325194" y="3616001"/>
                  <a:pt x="279190" y="3392415"/>
                </a:cubicBezTo>
                <a:cubicBezTo>
                  <a:pt x="233186" y="3168829"/>
                  <a:pt x="317858" y="3049332"/>
                  <a:pt x="279190" y="2918238"/>
                </a:cubicBezTo>
                <a:cubicBezTo>
                  <a:pt x="240522" y="2787144"/>
                  <a:pt x="298191" y="2678216"/>
                  <a:pt x="279190" y="2444062"/>
                </a:cubicBezTo>
                <a:cubicBezTo>
                  <a:pt x="260189" y="2209908"/>
                  <a:pt x="303817" y="2012846"/>
                  <a:pt x="279190" y="1854097"/>
                </a:cubicBezTo>
                <a:cubicBezTo>
                  <a:pt x="254563" y="1695348"/>
                  <a:pt x="324618" y="1535123"/>
                  <a:pt x="279190" y="1264133"/>
                </a:cubicBezTo>
                <a:cubicBezTo>
                  <a:pt x="233762" y="993143"/>
                  <a:pt x="322622" y="765894"/>
                  <a:pt x="279190" y="558381"/>
                </a:cubicBezTo>
                <a:cubicBezTo>
                  <a:pt x="142658" y="562985"/>
                  <a:pt x="112109" y="531881"/>
                  <a:pt x="0" y="558381"/>
                </a:cubicBezTo>
                <a:close/>
              </a:path>
            </a:pathLst>
          </a:custGeom>
          <a:solidFill>
            <a:srgbClr val="92D050"/>
          </a:solidFill>
          <a:ln w="9525" cap="flat" cmpd="sng">
            <a:solidFill>
              <a:srgbClr val="92D050"/>
            </a:solidFill>
            <a:prstDash val="solid"/>
            <a:round/>
            <a:headEnd type="none" w="sm" len="sm"/>
            <a:tailEnd type="none" w="sm" len="sm"/>
            <a:extLst>
              <a:ext uri="{C807C97D-BFC1-408E-A445-0C87EB9F89A2}">
                <ask:lineSketchStyleProps xmlns:ask="http://schemas.microsoft.com/office/drawing/2018/sketchyshapes" sd="3870372988">
                  <a:prstGeom prst="upArrow">
                    <a:avLst>
                      <a:gd name="adj1" fmla="val 50000"/>
                      <a:gd name="adj2" fmla="val 50000"/>
                    </a:avLst>
                  </a:prstGeom>
                  <ask:type>
                    <ask:lineSketchScribble/>
                  </ask:type>
                </ask:lineSketchStyleProps>
              </a:ext>
            </a:extLst>
          </a:ln>
        </p:spPr>
        <p:txBody>
          <a:bodyPr spcFirstLastPara="1" wrap="square" lIns="45713" tIns="45713" rIns="45713" bIns="45713" anchor="ctr" anchorCtr="0">
            <a:noAutofit/>
          </a:bodyPr>
          <a:lstStyle/>
          <a:p>
            <a:endParaRPr sz="900" dirty="0"/>
          </a:p>
        </p:txBody>
      </p:sp>
      <p:sp>
        <p:nvSpPr>
          <p:cNvPr id="38" name="Google Shape;698;p62">
            <a:extLst>
              <a:ext uri="{FF2B5EF4-FFF2-40B4-BE49-F238E27FC236}">
                <a16:creationId xmlns:a16="http://schemas.microsoft.com/office/drawing/2014/main" id="{D0598EE9-746B-4EEE-8A96-45E4AAF3C3EA}"/>
              </a:ext>
            </a:extLst>
          </p:cNvPr>
          <p:cNvSpPr/>
          <p:nvPr/>
        </p:nvSpPr>
        <p:spPr>
          <a:xfrm>
            <a:off x="7662193" y="6204850"/>
            <a:ext cx="1677004" cy="597131"/>
          </a:xfrm>
          <a:custGeom>
            <a:avLst/>
            <a:gdLst>
              <a:gd name="connsiteX0" fmla="*/ 0 w 1677004"/>
              <a:gd name="connsiteY0" fmla="*/ 0 h 597131"/>
              <a:gd name="connsiteX1" fmla="*/ 559001 w 1677004"/>
              <a:gd name="connsiteY1" fmla="*/ 0 h 597131"/>
              <a:gd name="connsiteX2" fmla="*/ 1084463 w 1677004"/>
              <a:gd name="connsiteY2" fmla="*/ 0 h 597131"/>
              <a:gd name="connsiteX3" fmla="*/ 1677004 w 1677004"/>
              <a:gd name="connsiteY3" fmla="*/ 0 h 597131"/>
              <a:gd name="connsiteX4" fmla="*/ 1677004 w 1677004"/>
              <a:gd name="connsiteY4" fmla="*/ 597131 h 597131"/>
              <a:gd name="connsiteX5" fmla="*/ 1084463 w 1677004"/>
              <a:gd name="connsiteY5" fmla="*/ 597131 h 597131"/>
              <a:gd name="connsiteX6" fmla="*/ 491921 w 1677004"/>
              <a:gd name="connsiteY6" fmla="*/ 597131 h 597131"/>
              <a:gd name="connsiteX7" fmla="*/ 0 w 1677004"/>
              <a:gd name="connsiteY7" fmla="*/ 597131 h 597131"/>
              <a:gd name="connsiteX8" fmla="*/ 0 w 1677004"/>
              <a:gd name="connsiteY8" fmla="*/ 0 h 597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7004" h="597131" fill="none" extrusionOk="0">
                <a:moveTo>
                  <a:pt x="0" y="0"/>
                </a:moveTo>
                <a:cubicBezTo>
                  <a:pt x="249711" y="-6691"/>
                  <a:pt x="418489" y="21873"/>
                  <a:pt x="559001" y="0"/>
                </a:cubicBezTo>
                <a:cubicBezTo>
                  <a:pt x="699513" y="-21873"/>
                  <a:pt x="974812" y="10954"/>
                  <a:pt x="1084463" y="0"/>
                </a:cubicBezTo>
                <a:cubicBezTo>
                  <a:pt x="1194114" y="-10954"/>
                  <a:pt x="1422713" y="51976"/>
                  <a:pt x="1677004" y="0"/>
                </a:cubicBezTo>
                <a:cubicBezTo>
                  <a:pt x="1734431" y="298266"/>
                  <a:pt x="1659773" y="360260"/>
                  <a:pt x="1677004" y="597131"/>
                </a:cubicBezTo>
                <a:cubicBezTo>
                  <a:pt x="1428558" y="622899"/>
                  <a:pt x="1285489" y="538457"/>
                  <a:pt x="1084463" y="597131"/>
                </a:cubicBezTo>
                <a:cubicBezTo>
                  <a:pt x="883437" y="655805"/>
                  <a:pt x="713918" y="570668"/>
                  <a:pt x="491921" y="597131"/>
                </a:cubicBezTo>
                <a:cubicBezTo>
                  <a:pt x="269924" y="623594"/>
                  <a:pt x="190944" y="562351"/>
                  <a:pt x="0" y="597131"/>
                </a:cubicBezTo>
                <a:cubicBezTo>
                  <a:pt x="-2777" y="398364"/>
                  <a:pt x="71233" y="238954"/>
                  <a:pt x="0" y="0"/>
                </a:cubicBezTo>
                <a:close/>
              </a:path>
              <a:path w="1677004" h="597131" stroke="0" extrusionOk="0">
                <a:moveTo>
                  <a:pt x="0" y="0"/>
                </a:moveTo>
                <a:cubicBezTo>
                  <a:pt x="181667" y="-18961"/>
                  <a:pt x="343268" y="28618"/>
                  <a:pt x="542231" y="0"/>
                </a:cubicBezTo>
                <a:cubicBezTo>
                  <a:pt x="741194" y="-28618"/>
                  <a:pt x="910958" y="2798"/>
                  <a:pt x="1067693" y="0"/>
                </a:cubicBezTo>
                <a:cubicBezTo>
                  <a:pt x="1224428" y="-2798"/>
                  <a:pt x="1548906" y="35523"/>
                  <a:pt x="1677004" y="0"/>
                </a:cubicBezTo>
                <a:cubicBezTo>
                  <a:pt x="1707719" y="240837"/>
                  <a:pt x="1660510" y="380093"/>
                  <a:pt x="1677004" y="597131"/>
                </a:cubicBezTo>
                <a:cubicBezTo>
                  <a:pt x="1538772" y="609151"/>
                  <a:pt x="1393105" y="577587"/>
                  <a:pt x="1118003" y="597131"/>
                </a:cubicBezTo>
                <a:cubicBezTo>
                  <a:pt x="842901" y="616675"/>
                  <a:pt x="828552" y="592847"/>
                  <a:pt x="575771" y="597131"/>
                </a:cubicBezTo>
                <a:cubicBezTo>
                  <a:pt x="322990" y="601415"/>
                  <a:pt x="172431" y="548613"/>
                  <a:pt x="0" y="597131"/>
                </a:cubicBezTo>
                <a:cubicBezTo>
                  <a:pt x="-55774" y="365111"/>
                  <a:pt x="65451" y="182430"/>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I</a:t>
            </a:r>
            <a:endParaRPr sz="2500" b="1" dirty="0">
              <a:solidFill>
                <a:srgbClr val="002060"/>
              </a:solidFill>
              <a:latin typeface="Century Gothic" panose="020B0502020202020204" pitchFamily="34" charset="0"/>
              <a:ea typeface="Montserrat"/>
              <a:cs typeface="Montserrat"/>
              <a:sym typeface="Montserrat"/>
            </a:endParaRPr>
          </a:p>
        </p:txBody>
      </p:sp>
      <p:sp>
        <p:nvSpPr>
          <p:cNvPr id="39" name="Google Shape;701;p62">
            <a:extLst>
              <a:ext uri="{FF2B5EF4-FFF2-40B4-BE49-F238E27FC236}">
                <a16:creationId xmlns:a16="http://schemas.microsoft.com/office/drawing/2014/main" id="{79D9B296-9EA4-4181-8C3D-1105AFDD4FBA}"/>
              </a:ext>
            </a:extLst>
          </p:cNvPr>
          <p:cNvSpPr/>
          <p:nvPr/>
        </p:nvSpPr>
        <p:spPr>
          <a:xfrm>
            <a:off x="7789411" y="5321015"/>
            <a:ext cx="1396944" cy="793650"/>
          </a:xfrm>
          <a:custGeom>
            <a:avLst/>
            <a:gdLst>
              <a:gd name="connsiteX0" fmla="*/ 0 w 1396944"/>
              <a:gd name="connsiteY0" fmla="*/ 0 h 793650"/>
              <a:gd name="connsiteX1" fmla="*/ 437709 w 1396944"/>
              <a:gd name="connsiteY1" fmla="*/ 0 h 793650"/>
              <a:gd name="connsiteX2" fmla="*/ 875418 w 1396944"/>
              <a:gd name="connsiteY2" fmla="*/ 0 h 793650"/>
              <a:gd name="connsiteX3" fmla="*/ 1396944 w 1396944"/>
              <a:gd name="connsiteY3" fmla="*/ 0 h 793650"/>
              <a:gd name="connsiteX4" fmla="*/ 1396944 w 1396944"/>
              <a:gd name="connsiteY4" fmla="*/ 396825 h 793650"/>
              <a:gd name="connsiteX5" fmla="*/ 1396944 w 1396944"/>
              <a:gd name="connsiteY5" fmla="*/ 793650 h 793650"/>
              <a:gd name="connsiteX6" fmla="*/ 931296 w 1396944"/>
              <a:gd name="connsiteY6" fmla="*/ 793650 h 793650"/>
              <a:gd name="connsiteX7" fmla="*/ 465648 w 1396944"/>
              <a:gd name="connsiteY7" fmla="*/ 793650 h 793650"/>
              <a:gd name="connsiteX8" fmla="*/ 0 w 1396944"/>
              <a:gd name="connsiteY8" fmla="*/ 793650 h 793650"/>
              <a:gd name="connsiteX9" fmla="*/ 0 w 1396944"/>
              <a:gd name="connsiteY9" fmla="*/ 396825 h 793650"/>
              <a:gd name="connsiteX10" fmla="*/ 0 w 1396944"/>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6944" h="793650" fill="none" extrusionOk="0">
                <a:moveTo>
                  <a:pt x="0" y="0"/>
                </a:moveTo>
                <a:cubicBezTo>
                  <a:pt x="132731" y="-48595"/>
                  <a:pt x="287609" y="22431"/>
                  <a:pt x="437709" y="0"/>
                </a:cubicBezTo>
                <a:cubicBezTo>
                  <a:pt x="587809" y="-22431"/>
                  <a:pt x="715368" y="34144"/>
                  <a:pt x="875418" y="0"/>
                </a:cubicBezTo>
                <a:cubicBezTo>
                  <a:pt x="1035468" y="-34144"/>
                  <a:pt x="1263267" y="31604"/>
                  <a:pt x="1396944" y="0"/>
                </a:cubicBezTo>
                <a:cubicBezTo>
                  <a:pt x="1421103" y="195642"/>
                  <a:pt x="1371327" y="304870"/>
                  <a:pt x="1396944" y="396825"/>
                </a:cubicBezTo>
                <a:cubicBezTo>
                  <a:pt x="1422561" y="488780"/>
                  <a:pt x="1365355" y="618557"/>
                  <a:pt x="1396944" y="793650"/>
                </a:cubicBezTo>
                <a:cubicBezTo>
                  <a:pt x="1232811" y="837834"/>
                  <a:pt x="1163259" y="754201"/>
                  <a:pt x="931296" y="793650"/>
                </a:cubicBezTo>
                <a:cubicBezTo>
                  <a:pt x="699333" y="833099"/>
                  <a:pt x="688405" y="752469"/>
                  <a:pt x="465648" y="793650"/>
                </a:cubicBezTo>
                <a:cubicBezTo>
                  <a:pt x="242891" y="834831"/>
                  <a:pt x="192613" y="792432"/>
                  <a:pt x="0" y="793650"/>
                </a:cubicBezTo>
                <a:cubicBezTo>
                  <a:pt x="-8219" y="690449"/>
                  <a:pt x="30858" y="576740"/>
                  <a:pt x="0" y="396825"/>
                </a:cubicBezTo>
                <a:cubicBezTo>
                  <a:pt x="-30858" y="216910"/>
                  <a:pt x="8543" y="143598"/>
                  <a:pt x="0" y="0"/>
                </a:cubicBezTo>
                <a:close/>
              </a:path>
              <a:path w="1396944" h="793650" stroke="0" extrusionOk="0">
                <a:moveTo>
                  <a:pt x="0" y="0"/>
                </a:moveTo>
                <a:cubicBezTo>
                  <a:pt x="210288" y="-41486"/>
                  <a:pt x="273871" y="29825"/>
                  <a:pt x="465648" y="0"/>
                </a:cubicBezTo>
                <a:cubicBezTo>
                  <a:pt x="657425" y="-29825"/>
                  <a:pt x="723656" y="28656"/>
                  <a:pt x="889388" y="0"/>
                </a:cubicBezTo>
                <a:cubicBezTo>
                  <a:pt x="1055120" y="-28656"/>
                  <a:pt x="1267282" y="40547"/>
                  <a:pt x="1396944" y="0"/>
                </a:cubicBezTo>
                <a:cubicBezTo>
                  <a:pt x="1412990" y="181733"/>
                  <a:pt x="1369077" y="284671"/>
                  <a:pt x="1396944" y="373016"/>
                </a:cubicBezTo>
                <a:cubicBezTo>
                  <a:pt x="1424811" y="461361"/>
                  <a:pt x="1351730" y="678290"/>
                  <a:pt x="1396944" y="793650"/>
                </a:cubicBezTo>
                <a:cubicBezTo>
                  <a:pt x="1155093" y="833035"/>
                  <a:pt x="1128770" y="778295"/>
                  <a:pt x="903357" y="793650"/>
                </a:cubicBezTo>
                <a:cubicBezTo>
                  <a:pt x="677944" y="809005"/>
                  <a:pt x="556787" y="761223"/>
                  <a:pt x="409770" y="793650"/>
                </a:cubicBezTo>
                <a:cubicBezTo>
                  <a:pt x="262753" y="826077"/>
                  <a:pt x="180086" y="765113"/>
                  <a:pt x="0" y="793650"/>
                </a:cubicBezTo>
                <a:cubicBezTo>
                  <a:pt x="-16250" y="641606"/>
                  <a:pt x="2113" y="520739"/>
                  <a:pt x="0" y="388889"/>
                </a:cubicBezTo>
                <a:cubicBezTo>
                  <a:pt x="-2113" y="257039"/>
                  <a:pt x="45691" y="171727"/>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021530470">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read</a:t>
            </a:r>
            <a:endParaRPr sz="2500" b="1" dirty="0">
              <a:solidFill>
                <a:srgbClr val="002060"/>
              </a:solidFill>
              <a:latin typeface="Century Gothic" panose="020B0502020202020204" pitchFamily="34" charset="0"/>
              <a:ea typeface="Montserrat"/>
              <a:cs typeface="Montserrat"/>
              <a:sym typeface="Montserrat"/>
            </a:endParaRPr>
          </a:p>
        </p:txBody>
      </p:sp>
      <p:sp>
        <p:nvSpPr>
          <p:cNvPr id="43" name="Google Shape;703;p62">
            <a:extLst>
              <a:ext uri="{FF2B5EF4-FFF2-40B4-BE49-F238E27FC236}">
                <a16:creationId xmlns:a16="http://schemas.microsoft.com/office/drawing/2014/main" id="{6C4153F0-17D2-4EF6-B6DB-786293765C6D}"/>
              </a:ext>
            </a:extLst>
          </p:cNvPr>
          <p:cNvSpPr/>
          <p:nvPr/>
        </p:nvSpPr>
        <p:spPr>
          <a:xfrm>
            <a:off x="6983400" y="4746973"/>
            <a:ext cx="1677005" cy="475062"/>
          </a:xfrm>
          <a:custGeom>
            <a:avLst/>
            <a:gdLst>
              <a:gd name="connsiteX0" fmla="*/ 0 w 1677005"/>
              <a:gd name="connsiteY0" fmla="*/ 0 h 475062"/>
              <a:gd name="connsiteX1" fmla="*/ 575772 w 1677005"/>
              <a:gd name="connsiteY1" fmla="*/ 0 h 475062"/>
              <a:gd name="connsiteX2" fmla="*/ 1084463 w 1677005"/>
              <a:gd name="connsiteY2" fmla="*/ 0 h 475062"/>
              <a:gd name="connsiteX3" fmla="*/ 1677005 w 1677005"/>
              <a:gd name="connsiteY3" fmla="*/ 0 h 475062"/>
              <a:gd name="connsiteX4" fmla="*/ 1677005 w 1677005"/>
              <a:gd name="connsiteY4" fmla="*/ 475062 h 475062"/>
              <a:gd name="connsiteX5" fmla="*/ 1118003 w 1677005"/>
              <a:gd name="connsiteY5" fmla="*/ 475062 h 475062"/>
              <a:gd name="connsiteX6" fmla="*/ 592542 w 1677005"/>
              <a:gd name="connsiteY6" fmla="*/ 475062 h 475062"/>
              <a:gd name="connsiteX7" fmla="*/ 0 w 1677005"/>
              <a:gd name="connsiteY7" fmla="*/ 475062 h 475062"/>
              <a:gd name="connsiteX8" fmla="*/ 0 w 1677005"/>
              <a:gd name="connsiteY8" fmla="*/ 0 h 475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7005" h="475062" fill="none" extrusionOk="0">
                <a:moveTo>
                  <a:pt x="0" y="0"/>
                </a:moveTo>
                <a:cubicBezTo>
                  <a:pt x="136824" y="-9662"/>
                  <a:pt x="382778" y="52936"/>
                  <a:pt x="575772" y="0"/>
                </a:cubicBezTo>
                <a:cubicBezTo>
                  <a:pt x="768766" y="-52936"/>
                  <a:pt x="858394" y="1560"/>
                  <a:pt x="1084463" y="0"/>
                </a:cubicBezTo>
                <a:cubicBezTo>
                  <a:pt x="1310532" y="-1560"/>
                  <a:pt x="1520357" y="42306"/>
                  <a:pt x="1677005" y="0"/>
                </a:cubicBezTo>
                <a:cubicBezTo>
                  <a:pt x="1702738" y="214829"/>
                  <a:pt x="1649899" y="361299"/>
                  <a:pt x="1677005" y="475062"/>
                </a:cubicBezTo>
                <a:cubicBezTo>
                  <a:pt x="1520902" y="499464"/>
                  <a:pt x="1366419" y="460701"/>
                  <a:pt x="1118003" y="475062"/>
                </a:cubicBezTo>
                <a:cubicBezTo>
                  <a:pt x="869587" y="489423"/>
                  <a:pt x="819764" y="448487"/>
                  <a:pt x="592542" y="475062"/>
                </a:cubicBezTo>
                <a:cubicBezTo>
                  <a:pt x="365320" y="501637"/>
                  <a:pt x="272838" y="461160"/>
                  <a:pt x="0" y="475062"/>
                </a:cubicBezTo>
                <a:cubicBezTo>
                  <a:pt x="-54558" y="310269"/>
                  <a:pt x="18755" y="205942"/>
                  <a:pt x="0" y="0"/>
                </a:cubicBezTo>
                <a:close/>
              </a:path>
              <a:path w="1677005" h="475062" stroke="0" extrusionOk="0">
                <a:moveTo>
                  <a:pt x="0" y="0"/>
                </a:moveTo>
                <a:cubicBezTo>
                  <a:pt x="190584" y="-47973"/>
                  <a:pt x="274868" y="54013"/>
                  <a:pt x="542232" y="0"/>
                </a:cubicBezTo>
                <a:cubicBezTo>
                  <a:pt x="809596" y="-54013"/>
                  <a:pt x="875212" y="64304"/>
                  <a:pt x="1118003" y="0"/>
                </a:cubicBezTo>
                <a:cubicBezTo>
                  <a:pt x="1360794" y="-64304"/>
                  <a:pt x="1456518" y="25567"/>
                  <a:pt x="1677005" y="0"/>
                </a:cubicBezTo>
                <a:cubicBezTo>
                  <a:pt x="1726585" y="236884"/>
                  <a:pt x="1666996" y="322649"/>
                  <a:pt x="1677005" y="475062"/>
                </a:cubicBezTo>
                <a:cubicBezTo>
                  <a:pt x="1525923" y="505183"/>
                  <a:pt x="1363365" y="465980"/>
                  <a:pt x="1151543" y="475062"/>
                </a:cubicBezTo>
                <a:cubicBezTo>
                  <a:pt x="939721" y="484144"/>
                  <a:pt x="751533" y="464359"/>
                  <a:pt x="592542" y="475062"/>
                </a:cubicBezTo>
                <a:cubicBezTo>
                  <a:pt x="433551" y="485765"/>
                  <a:pt x="254727" y="434028"/>
                  <a:pt x="0" y="475062"/>
                </a:cubicBezTo>
                <a:cubicBezTo>
                  <a:pt x="-24633" y="312502"/>
                  <a:pt x="33990" y="175478"/>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17741692">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the</a:t>
            </a:r>
            <a:endParaRPr sz="2500" b="1" dirty="0">
              <a:solidFill>
                <a:srgbClr val="002060"/>
              </a:solidFill>
              <a:latin typeface="Century Gothic" panose="020B0502020202020204" pitchFamily="34" charset="0"/>
              <a:ea typeface="Montserrat"/>
              <a:cs typeface="Montserrat"/>
              <a:sym typeface="Montserrat"/>
            </a:endParaRPr>
          </a:p>
        </p:txBody>
      </p:sp>
      <p:sp>
        <p:nvSpPr>
          <p:cNvPr id="45" name="Google Shape;701;p62">
            <a:extLst>
              <a:ext uri="{FF2B5EF4-FFF2-40B4-BE49-F238E27FC236}">
                <a16:creationId xmlns:a16="http://schemas.microsoft.com/office/drawing/2014/main" id="{AA330161-2C02-43E6-8920-AD1E5076F08E}"/>
              </a:ext>
            </a:extLst>
          </p:cNvPr>
          <p:cNvSpPr/>
          <p:nvPr/>
        </p:nvSpPr>
        <p:spPr>
          <a:xfrm>
            <a:off x="6169982" y="5323553"/>
            <a:ext cx="1540723" cy="793650"/>
          </a:xfrm>
          <a:custGeom>
            <a:avLst/>
            <a:gdLst>
              <a:gd name="connsiteX0" fmla="*/ 0 w 1540723"/>
              <a:gd name="connsiteY0" fmla="*/ 0 h 793650"/>
              <a:gd name="connsiteX1" fmla="*/ 544389 w 1540723"/>
              <a:gd name="connsiteY1" fmla="*/ 0 h 793650"/>
              <a:gd name="connsiteX2" fmla="*/ 1088778 w 1540723"/>
              <a:gd name="connsiteY2" fmla="*/ 0 h 793650"/>
              <a:gd name="connsiteX3" fmla="*/ 1540723 w 1540723"/>
              <a:gd name="connsiteY3" fmla="*/ 0 h 793650"/>
              <a:gd name="connsiteX4" fmla="*/ 1540723 w 1540723"/>
              <a:gd name="connsiteY4" fmla="*/ 412698 h 793650"/>
              <a:gd name="connsiteX5" fmla="*/ 1540723 w 1540723"/>
              <a:gd name="connsiteY5" fmla="*/ 793650 h 793650"/>
              <a:gd name="connsiteX6" fmla="*/ 1027149 w 1540723"/>
              <a:gd name="connsiteY6" fmla="*/ 793650 h 793650"/>
              <a:gd name="connsiteX7" fmla="*/ 544389 w 1540723"/>
              <a:gd name="connsiteY7" fmla="*/ 793650 h 793650"/>
              <a:gd name="connsiteX8" fmla="*/ 0 w 1540723"/>
              <a:gd name="connsiteY8" fmla="*/ 793650 h 793650"/>
              <a:gd name="connsiteX9" fmla="*/ 0 w 1540723"/>
              <a:gd name="connsiteY9" fmla="*/ 388889 h 793650"/>
              <a:gd name="connsiteX10" fmla="*/ 0 w 1540723"/>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0723" h="793650" fill="none" extrusionOk="0">
                <a:moveTo>
                  <a:pt x="0" y="0"/>
                </a:moveTo>
                <a:cubicBezTo>
                  <a:pt x="113285" y="-38381"/>
                  <a:pt x="285710" y="35341"/>
                  <a:pt x="544389" y="0"/>
                </a:cubicBezTo>
                <a:cubicBezTo>
                  <a:pt x="803068" y="-35341"/>
                  <a:pt x="947301" y="46385"/>
                  <a:pt x="1088778" y="0"/>
                </a:cubicBezTo>
                <a:cubicBezTo>
                  <a:pt x="1230255" y="-46385"/>
                  <a:pt x="1416309" y="18064"/>
                  <a:pt x="1540723" y="0"/>
                </a:cubicBezTo>
                <a:cubicBezTo>
                  <a:pt x="1587484" y="172384"/>
                  <a:pt x="1536750" y="298643"/>
                  <a:pt x="1540723" y="412698"/>
                </a:cubicBezTo>
                <a:cubicBezTo>
                  <a:pt x="1544696" y="526753"/>
                  <a:pt x="1530519" y="713394"/>
                  <a:pt x="1540723" y="793650"/>
                </a:cubicBezTo>
                <a:cubicBezTo>
                  <a:pt x="1363974" y="834761"/>
                  <a:pt x="1164254" y="758584"/>
                  <a:pt x="1027149" y="793650"/>
                </a:cubicBezTo>
                <a:cubicBezTo>
                  <a:pt x="890044" y="828716"/>
                  <a:pt x="707491" y="746642"/>
                  <a:pt x="544389" y="793650"/>
                </a:cubicBezTo>
                <a:cubicBezTo>
                  <a:pt x="381287" y="840658"/>
                  <a:pt x="160517" y="768734"/>
                  <a:pt x="0" y="793650"/>
                </a:cubicBezTo>
                <a:cubicBezTo>
                  <a:pt x="-37253" y="695990"/>
                  <a:pt x="18139" y="555713"/>
                  <a:pt x="0" y="388889"/>
                </a:cubicBezTo>
                <a:cubicBezTo>
                  <a:pt x="-18139" y="222065"/>
                  <a:pt x="20604" y="156462"/>
                  <a:pt x="0" y="0"/>
                </a:cubicBezTo>
                <a:close/>
              </a:path>
              <a:path w="1540723" h="793650" stroke="0" extrusionOk="0">
                <a:moveTo>
                  <a:pt x="0" y="0"/>
                </a:moveTo>
                <a:cubicBezTo>
                  <a:pt x="191371" y="-5920"/>
                  <a:pt x="243811" y="7715"/>
                  <a:pt x="482760" y="0"/>
                </a:cubicBezTo>
                <a:cubicBezTo>
                  <a:pt x="721709" y="-7715"/>
                  <a:pt x="762817" y="52965"/>
                  <a:pt x="965520" y="0"/>
                </a:cubicBezTo>
                <a:cubicBezTo>
                  <a:pt x="1168223" y="-52965"/>
                  <a:pt x="1328462" y="9886"/>
                  <a:pt x="1540723" y="0"/>
                </a:cubicBezTo>
                <a:cubicBezTo>
                  <a:pt x="1564275" y="189479"/>
                  <a:pt x="1515147" y="281266"/>
                  <a:pt x="1540723" y="388889"/>
                </a:cubicBezTo>
                <a:cubicBezTo>
                  <a:pt x="1566299" y="496512"/>
                  <a:pt x="1509551" y="648435"/>
                  <a:pt x="1540723" y="793650"/>
                </a:cubicBezTo>
                <a:cubicBezTo>
                  <a:pt x="1437568" y="816542"/>
                  <a:pt x="1246229" y="781663"/>
                  <a:pt x="1027149" y="793650"/>
                </a:cubicBezTo>
                <a:cubicBezTo>
                  <a:pt x="808069" y="805637"/>
                  <a:pt x="682293" y="789597"/>
                  <a:pt x="544389" y="793650"/>
                </a:cubicBezTo>
                <a:cubicBezTo>
                  <a:pt x="406485" y="797703"/>
                  <a:pt x="189546" y="732583"/>
                  <a:pt x="0" y="793650"/>
                </a:cubicBezTo>
                <a:cubicBezTo>
                  <a:pt x="-46116" y="645298"/>
                  <a:pt x="5768" y="534419"/>
                  <a:pt x="0" y="388889"/>
                </a:cubicBezTo>
                <a:cubicBezTo>
                  <a:pt x="-5768" y="243359"/>
                  <a:pt x="18886" y="184028"/>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66806633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make</a:t>
            </a:r>
            <a:endParaRPr sz="2500" b="1" dirty="0">
              <a:solidFill>
                <a:srgbClr val="002060"/>
              </a:solidFill>
              <a:latin typeface="Century Gothic" panose="020B0502020202020204" pitchFamily="34" charset="0"/>
              <a:ea typeface="Montserrat"/>
              <a:cs typeface="Montserrat"/>
              <a:sym typeface="Montserrat"/>
            </a:endParaRPr>
          </a:p>
        </p:txBody>
      </p:sp>
      <p:sp>
        <p:nvSpPr>
          <p:cNvPr id="50" name="Google Shape;702;p62">
            <a:extLst>
              <a:ext uri="{FF2B5EF4-FFF2-40B4-BE49-F238E27FC236}">
                <a16:creationId xmlns:a16="http://schemas.microsoft.com/office/drawing/2014/main" id="{AD8C9BA3-A34F-4492-B586-BDA2DFB70D19}"/>
              </a:ext>
            </a:extLst>
          </p:cNvPr>
          <p:cNvSpPr/>
          <p:nvPr/>
        </p:nvSpPr>
        <p:spPr>
          <a:xfrm>
            <a:off x="8752008" y="4762860"/>
            <a:ext cx="1197238" cy="475062"/>
          </a:xfrm>
          <a:custGeom>
            <a:avLst/>
            <a:gdLst>
              <a:gd name="connsiteX0" fmla="*/ 0 w 1197238"/>
              <a:gd name="connsiteY0" fmla="*/ 0 h 475062"/>
              <a:gd name="connsiteX1" fmla="*/ 574674 w 1197238"/>
              <a:gd name="connsiteY1" fmla="*/ 0 h 475062"/>
              <a:gd name="connsiteX2" fmla="*/ 1197238 w 1197238"/>
              <a:gd name="connsiteY2" fmla="*/ 0 h 475062"/>
              <a:gd name="connsiteX3" fmla="*/ 1197238 w 1197238"/>
              <a:gd name="connsiteY3" fmla="*/ 475062 h 475062"/>
              <a:gd name="connsiteX4" fmla="*/ 598619 w 1197238"/>
              <a:gd name="connsiteY4" fmla="*/ 475062 h 475062"/>
              <a:gd name="connsiteX5" fmla="*/ 0 w 1197238"/>
              <a:gd name="connsiteY5" fmla="*/ 475062 h 475062"/>
              <a:gd name="connsiteX6" fmla="*/ 0 w 1197238"/>
              <a:gd name="connsiteY6" fmla="*/ 0 h 475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7238" h="475062" fill="none" extrusionOk="0">
                <a:moveTo>
                  <a:pt x="0" y="0"/>
                </a:moveTo>
                <a:cubicBezTo>
                  <a:pt x="155336" y="-49231"/>
                  <a:pt x="355689" y="11970"/>
                  <a:pt x="574674" y="0"/>
                </a:cubicBezTo>
                <a:cubicBezTo>
                  <a:pt x="793659" y="-11970"/>
                  <a:pt x="976499" y="14828"/>
                  <a:pt x="1197238" y="0"/>
                </a:cubicBezTo>
                <a:cubicBezTo>
                  <a:pt x="1245673" y="220833"/>
                  <a:pt x="1162970" y="338059"/>
                  <a:pt x="1197238" y="475062"/>
                </a:cubicBezTo>
                <a:cubicBezTo>
                  <a:pt x="955240" y="519119"/>
                  <a:pt x="810774" y="413854"/>
                  <a:pt x="598619" y="475062"/>
                </a:cubicBezTo>
                <a:cubicBezTo>
                  <a:pt x="386464" y="536270"/>
                  <a:pt x="135248" y="438695"/>
                  <a:pt x="0" y="475062"/>
                </a:cubicBezTo>
                <a:cubicBezTo>
                  <a:pt x="-49101" y="295953"/>
                  <a:pt x="16078" y="129681"/>
                  <a:pt x="0" y="0"/>
                </a:cubicBezTo>
                <a:close/>
              </a:path>
              <a:path w="1197238" h="475062" stroke="0" extrusionOk="0">
                <a:moveTo>
                  <a:pt x="0" y="0"/>
                </a:moveTo>
                <a:cubicBezTo>
                  <a:pt x="248196" y="-11294"/>
                  <a:pt x="450269" y="20154"/>
                  <a:pt x="610591" y="0"/>
                </a:cubicBezTo>
                <a:cubicBezTo>
                  <a:pt x="770913" y="-20154"/>
                  <a:pt x="1040458" y="8622"/>
                  <a:pt x="1197238" y="0"/>
                </a:cubicBezTo>
                <a:cubicBezTo>
                  <a:pt x="1244746" y="159470"/>
                  <a:pt x="1147500" y="243814"/>
                  <a:pt x="1197238" y="475062"/>
                </a:cubicBezTo>
                <a:cubicBezTo>
                  <a:pt x="1050185" y="488176"/>
                  <a:pt x="869933" y="428154"/>
                  <a:pt x="634536" y="475062"/>
                </a:cubicBezTo>
                <a:cubicBezTo>
                  <a:pt x="399139" y="521970"/>
                  <a:pt x="199337" y="415822"/>
                  <a:pt x="0" y="475062"/>
                </a:cubicBezTo>
                <a:cubicBezTo>
                  <a:pt x="-50935" y="247219"/>
                  <a:pt x="42574" y="152162"/>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711085155">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a</a:t>
            </a:r>
            <a:endParaRPr sz="2500" b="1" dirty="0">
              <a:solidFill>
                <a:srgbClr val="002060"/>
              </a:solidFill>
              <a:latin typeface="Century Gothic" panose="020B0502020202020204" pitchFamily="34" charset="0"/>
              <a:ea typeface="Montserrat"/>
              <a:cs typeface="Montserrat"/>
              <a:sym typeface="Montserrat"/>
            </a:endParaRPr>
          </a:p>
        </p:txBody>
      </p:sp>
      <p:sp>
        <p:nvSpPr>
          <p:cNvPr id="51" name="Google Shape;703;p62">
            <a:extLst>
              <a:ext uri="{FF2B5EF4-FFF2-40B4-BE49-F238E27FC236}">
                <a16:creationId xmlns:a16="http://schemas.microsoft.com/office/drawing/2014/main" id="{F7F311C2-6FCD-4E9C-9135-DF860356BD6C}"/>
              </a:ext>
            </a:extLst>
          </p:cNvPr>
          <p:cNvSpPr/>
          <p:nvPr/>
        </p:nvSpPr>
        <p:spPr>
          <a:xfrm>
            <a:off x="5506662" y="4760194"/>
            <a:ext cx="1396944" cy="475062"/>
          </a:xfrm>
          <a:custGeom>
            <a:avLst/>
            <a:gdLst>
              <a:gd name="connsiteX0" fmla="*/ 0 w 1396944"/>
              <a:gd name="connsiteY0" fmla="*/ 0 h 475062"/>
              <a:gd name="connsiteX1" fmla="*/ 437709 w 1396944"/>
              <a:gd name="connsiteY1" fmla="*/ 0 h 475062"/>
              <a:gd name="connsiteX2" fmla="*/ 875418 w 1396944"/>
              <a:gd name="connsiteY2" fmla="*/ 0 h 475062"/>
              <a:gd name="connsiteX3" fmla="*/ 1396944 w 1396944"/>
              <a:gd name="connsiteY3" fmla="*/ 0 h 475062"/>
              <a:gd name="connsiteX4" fmla="*/ 1396944 w 1396944"/>
              <a:gd name="connsiteY4" fmla="*/ 475062 h 475062"/>
              <a:gd name="connsiteX5" fmla="*/ 917327 w 1396944"/>
              <a:gd name="connsiteY5" fmla="*/ 475062 h 475062"/>
              <a:gd name="connsiteX6" fmla="*/ 451679 w 1396944"/>
              <a:gd name="connsiteY6" fmla="*/ 475062 h 475062"/>
              <a:gd name="connsiteX7" fmla="*/ 0 w 1396944"/>
              <a:gd name="connsiteY7" fmla="*/ 475062 h 475062"/>
              <a:gd name="connsiteX8" fmla="*/ 0 w 1396944"/>
              <a:gd name="connsiteY8" fmla="*/ 0 h 475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6944" h="475062" fill="none" extrusionOk="0">
                <a:moveTo>
                  <a:pt x="0" y="0"/>
                </a:moveTo>
                <a:cubicBezTo>
                  <a:pt x="145549" y="-34751"/>
                  <a:pt x="298488" y="4251"/>
                  <a:pt x="437709" y="0"/>
                </a:cubicBezTo>
                <a:cubicBezTo>
                  <a:pt x="576930" y="-4251"/>
                  <a:pt x="773526" y="34712"/>
                  <a:pt x="875418" y="0"/>
                </a:cubicBezTo>
                <a:cubicBezTo>
                  <a:pt x="977310" y="-34712"/>
                  <a:pt x="1136345" y="49353"/>
                  <a:pt x="1396944" y="0"/>
                </a:cubicBezTo>
                <a:cubicBezTo>
                  <a:pt x="1432422" y="169982"/>
                  <a:pt x="1340914" y="308236"/>
                  <a:pt x="1396944" y="475062"/>
                </a:cubicBezTo>
                <a:cubicBezTo>
                  <a:pt x="1213754" y="480169"/>
                  <a:pt x="1136322" y="459873"/>
                  <a:pt x="917327" y="475062"/>
                </a:cubicBezTo>
                <a:cubicBezTo>
                  <a:pt x="698332" y="490251"/>
                  <a:pt x="593704" y="441653"/>
                  <a:pt x="451679" y="475062"/>
                </a:cubicBezTo>
                <a:cubicBezTo>
                  <a:pt x="309654" y="508471"/>
                  <a:pt x="168415" y="448113"/>
                  <a:pt x="0" y="475062"/>
                </a:cubicBezTo>
                <a:cubicBezTo>
                  <a:pt x="-46300" y="298898"/>
                  <a:pt x="11597" y="109535"/>
                  <a:pt x="0" y="0"/>
                </a:cubicBezTo>
                <a:close/>
              </a:path>
              <a:path w="1396944" h="475062" stroke="0" extrusionOk="0">
                <a:moveTo>
                  <a:pt x="0" y="0"/>
                </a:moveTo>
                <a:cubicBezTo>
                  <a:pt x="104637" y="-17564"/>
                  <a:pt x="334780" y="21100"/>
                  <a:pt x="465648" y="0"/>
                </a:cubicBezTo>
                <a:cubicBezTo>
                  <a:pt x="596516" y="-21100"/>
                  <a:pt x="792074" y="22543"/>
                  <a:pt x="917327" y="0"/>
                </a:cubicBezTo>
                <a:cubicBezTo>
                  <a:pt x="1042580" y="-22543"/>
                  <a:pt x="1178543" y="6889"/>
                  <a:pt x="1396944" y="0"/>
                </a:cubicBezTo>
                <a:cubicBezTo>
                  <a:pt x="1418045" y="190247"/>
                  <a:pt x="1342952" y="319082"/>
                  <a:pt x="1396944" y="475062"/>
                </a:cubicBezTo>
                <a:cubicBezTo>
                  <a:pt x="1179324" y="480646"/>
                  <a:pt x="1016254" y="466126"/>
                  <a:pt x="903357" y="475062"/>
                </a:cubicBezTo>
                <a:cubicBezTo>
                  <a:pt x="790460" y="483998"/>
                  <a:pt x="603855" y="464538"/>
                  <a:pt x="409770" y="475062"/>
                </a:cubicBezTo>
                <a:cubicBezTo>
                  <a:pt x="215685" y="485586"/>
                  <a:pt x="156526" y="425930"/>
                  <a:pt x="0" y="475062"/>
                </a:cubicBezTo>
                <a:cubicBezTo>
                  <a:pt x="-2795" y="361618"/>
                  <a:pt x="37139" y="141913"/>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42772039">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an</a:t>
            </a:r>
            <a:endParaRPr sz="2500" b="1" dirty="0">
              <a:solidFill>
                <a:srgbClr val="002060"/>
              </a:solidFill>
              <a:latin typeface="Century Gothic" panose="020B0502020202020204" pitchFamily="34" charset="0"/>
              <a:ea typeface="Montserrat"/>
              <a:cs typeface="Montserrat"/>
              <a:sym typeface="Montserrat"/>
            </a:endParaRPr>
          </a:p>
        </p:txBody>
      </p:sp>
      <p:sp>
        <p:nvSpPr>
          <p:cNvPr id="52" name="TextBox 51">
            <a:hlinkClick r:id="" action="ppaction://noaction">
              <a:snd r:embed="rId6" name="10_7.wav"/>
            </a:hlinkClick>
            <a:extLst>
              <a:ext uri="{FF2B5EF4-FFF2-40B4-BE49-F238E27FC236}">
                <a16:creationId xmlns:a16="http://schemas.microsoft.com/office/drawing/2014/main" id="{325CC0D6-DD2A-4951-A063-BAB49E21A4E8}"/>
              </a:ext>
            </a:extLst>
          </p:cNvPr>
          <p:cNvSpPr txBox="1"/>
          <p:nvPr/>
        </p:nvSpPr>
        <p:spPr>
          <a:xfrm>
            <a:off x="1065769" y="1063347"/>
            <a:ext cx="8914393" cy="584775"/>
          </a:xfrm>
          <a:prstGeom prst="rect">
            <a:avLst/>
          </a:prstGeom>
          <a:solidFill>
            <a:srgbClr val="FFCCFF"/>
          </a:solidFill>
        </p:spPr>
        <p:txBody>
          <a:bodyPr wrap="square" rtlCol="0">
            <a:spAutoFit/>
          </a:bodyPr>
          <a:lstStyle/>
          <a:p>
            <a:pPr algn="ctr"/>
            <a:r>
              <a:rPr lang="es-AR" sz="3200" b="1" dirty="0">
                <a:solidFill>
                  <a:srgbClr val="002060"/>
                </a:solidFill>
                <a:latin typeface="Century Gothic" panose="020B0502020202020204" pitchFamily="34" charset="0"/>
              </a:rPr>
              <a:t>Respondes a un mensaje en el ordenador.</a:t>
            </a:r>
          </a:p>
        </p:txBody>
      </p:sp>
      <p:sp>
        <p:nvSpPr>
          <p:cNvPr id="53" name="Google Shape;699;p62">
            <a:extLst>
              <a:ext uri="{FF2B5EF4-FFF2-40B4-BE49-F238E27FC236}">
                <a16:creationId xmlns:a16="http://schemas.microsoft.com/office/drawing/2014/main" id="{C7F21D49-63F3-4F7F-8FC8-8068D6DEA8E3}"/>
              </a:ext>
            </a:extLst>
          </p:cNvPr>
          <p:cNvSpPr/>
          <p:nvPr/>
        </p:nvSpPr>
        <p:spPr>
          <a:xfrm>
            <a:off x="4529490" y="5321015"/>
            <a:ext cx="1548969" cy="793650"/>
          </a:xfrm>
          <a:custGeom>
            <a:avLst/>
            <a:gdLst>
              <a:gd name="connsiteX0" fmla="*/ 0 w 1548969"/>
              <a:gd name="connsiteY0" fmla="*/ 0 h 793650"/>
              <a:gd name="connsiteX1" fmla="*/ 469854 w 1548969"/>
              <a:gd name="connsiteY1" fmla="*/ 0 h 793650"/>
              <a:gd name="connsiteX2" fmla="*/ 939707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79114 w 1548969"/>
              <a:gd name="connsiteY6" fmla="*/ 793650 h 793650"/>
              <a:gd name="connsiteX7" fmla="*/ 593771 w 1548969"/>
              <a:gd name="connsiteY7" fmla="*/ 793650 h 793650"/>
              <a:gd name="connsiteX8" fmla="*/ 0 w 1548969"/>
              <a:gd name="connsiteY8" fmla="*/ 793650 h 793650"/>
              <a:gd name="connsiteX9" fmla="*/ 0 w 1548969"/>
              <a:gd name="connsiteY9" fmla="*/ 380952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05242" y="-29798"/>
                  <a:pt x="246806" y="56363"/>
                  <a:pt x="469854" y="0"/>
                </a:cubicBezTo>
                <a:cubicBezTo>
                  <a:pt x="692902" y="-56363"/>
                  <a:pt x="770882" y="36891"/>
                  <a:pt x="939707" y="0"/>
                </a:cubicBezTo>
                <a:cubicBezTo>
                  <a:pt x="1108532" y="-36891"/>
                  <a:pt x="1371953" y="68012"/>
                  <a:pt x="1548968" y="0"/>
                </a:cubicBezTo>
                <a:cubicBezTo>
                  <a:pt x="1575344" y="105973"/>
                  <a:pt x="1504188" y="245784"/>
                  <a:pt x="1548968" y="388889"/>
                </a:cubicBezTo>
                <a:cubicBezTo>
                  <a:pt x="1593748" y="531994"/>
                  <a:pt x="1545017" y="595239"/>
                  <a:pt x="1548968" y="793650"/>
                </a:cubicBezTo>
                <a:cubicBezTo>
                  <a:pt x="1387462" y="810705"/>
                  <a:pt x="1262210" y="737927"/>
                  <a:pt x="1079114" y="793650"/>
                </a:cubicBezTo>
                <a:cubicBezTo>
                  <a:pt x="896018" y="849373"/>
                  <a:pt x="724858" y="767295"/>
                  <a:pt x="593771" y="793650"/>
                </a:cubicBezTo>
                <a:cubicBezTo>
                  <a:pt x="462684" y="820005"/>
                  <a:pt x="189898" y="726118"/>
                  <a:pt x="0" y="793650"/>
                </a:cubicBezTo>
                <a:cubicBezTo>
                  <a:pt x="-12344" y="632305"/>
                  <a:pt x="7961" y="573873"/>
                  <a:pt x="0" y="380952"/>
                </a:cubicBezTo>
                <a:cubicBezTo>
                  <a:pt x="-7961" y="188031"/>
                  <a:pt x="8203" y="93169"/>
                  <a:pt x="0" y="0"/>
                </a:cubicBezTo>
                <a:close/>
              </a:path>
              <a:path w="1548969" h="793650" stroke="0" extrusionOk="0">
                <a:moveTo>
                  <a:pt x="0" y="0"/>
                </a:moveTo>
                <a:cubicBezTo>
                  <a:pt x="131083" y="-6856"/>
                  <a:pt x="271717" y="44924"/>
                  <a:pt x="485343" y="0"/>
                </a:cubicBezTo>
                <a:cubicBezTo>
                  <a:pt x="698969" y="-44924"/>
                  <a:pt x="862953" y="39259"/>
                  <a:pt x="1001666" y="0"/>
                </a:cubicBezTo>
                <a:cubicBezTo>
                  <a:pt x="1140379" y="-39259"/>
                  <a:pt x="1426290" y="36552"/>
                  <a:pt x="1548968" y="0"/>
                </a:cubicBezTo>
                <a:cubicBezTo>
                  <a:pt x="1561710" y="164841"/>
                  <a:pt x="1510886" y="297029"/>
                  <a:pt x="1548968" y="396825"/>
                </a:cubicBezTo>
                <a:cubicBezTo>
                  <a:pt x="1587050" y="496622"/>
                  <a:pt x="1531180" y="649406"/>
                  <a:pt x="1548968" y="793650"/>
                </a:cubicBezTo>
                <a:cubicBezTo>
                  <a:pt x="1386290" y="802970"/>
                  <a:pt x="1223032" y="782458"/>
                  <a:pt x="1048135" y="793650"/>
                </a:cubicBezTo>
                <a:cubicBezTo>
                  <a:pt x="873238" y="804842"/>
                  <a:pt x="636984" y="776845"/>
                  <a:pt x="500833" y="793650"/>
                </a:cubicBezTo>
                <a:cubicBezTo>
                  <a:pt x="364682" y="810455"/>
                  <a:pt x="109902" y="743898"/>
                  <a:pt x="0" y="793650"/>
                </a:cubicBezTo>
                <a:cubicBezTo>
                  <a:pt x="-32094" y="632030"/>
                  <a:pt x="1528" y="586952"/>
                  <a:pt x="0" y="380952"/>
                </a:cubicBezTo>
                <a:cubicBezTo>
                  <a:pt x="-1528" y="174952"/>
                  <a:pt x="31864" y="166713"/>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194195490">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reply to</a:t>
            </a:r>
            <a:endParaRPr sz="2500" b="1" dirty="0">
              <a:solidFill>
                <a:srgbClr val="002060"/>
              </a:solidFill>
              <a:latin typeface="Century Gothic" panose="020B0502020202020204" pitchFamily="34" charset="0"/>
              <a:ea typeface="Montserrat"/>
              <a:cs typeface="Montserrat"/>
              <a:sym typeface="Montserrat"/>
            </a:endParaRPr>
          </a:p>
        </p:txBody>
      </p:sp>
      <p:sp>
        <p:nvSpPr>
          <p:cNvPr id="54" name="Google Shape;700;p62">
            <a:extLst>
              <a:ext uri="{FF2B5EF4-FFF2-40B4-BE49-F238E27FC236}">
                <a16:creationId xmlns:a16="http://schemas.microsoft.com/office/drawing/2014/main" id="{767EF551-021F-48A6-90CD-C87F2157B058}"/>
              </a:ext>
            </a:extLst>
          </p:cNvPr>
          <p:cNvSpPr/>
          <p:nvPr/>
        </p:nvSpPr>
        <p:spPr>
          <a:xfrm>
            <a:off x="9274259" y="5310003"/>
            <a:ext cx="1548969" cy="793650"/>
          </a:xfrm>
          <a:custGeom>
            <a:avLst/>
            <a:gdLst>
              <a:gd name="connsiteX0" fmla="*/ 0 w 1548969"/>
              <a:gd name="connsiteY0" fmla="*/ 0 h 793650"/>
              <a:gd name="connsiteX1" fmla="*/ 516323 w 1548969"/>
              <a:gd name="connsiteY1" fmla="*/ 0 h 793650"/>
              <a:gd name="connsiteX2" fmla="*/ 986176 w 1548969"/>
              <a:gd name="connsiteY2" fmla="*/ 0 h 793650"/>
              <a:gd name="connsiteX3" fmla="*/ 1548968 w 1548969"/>
              <a:gd name="connsiteY3" fmla="*/ 0 h 793650"/>
              <a:gd name="connsiteX4" fmla="*/ 1548968 w 1548969"/>
              <a:gd name="connsiteY4" fmla="*/ 373016 h 793650"/>
              <a:gd name="connsiteX5" fmla="*/ 1548968 w 1548969"/>
              <a:gd name="connsiteY5" fmla="*/ 793650 h 793650"/>
              <a:gd name="connsiteX6" fmla="*/ 1001666 w 1548969"/>
              <a:gd name="connsiteY6" fmla="*/ 793650 h 793650"/>
              <a:gd name="connsiteX7" fmla="*/ 469854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25713" y="-39782"/>
                  <a:pt x="282426" y="9764"/>
                  <a:pt x="516323" y="0"/>
                </a:cubicBezTo>
                <a:cubicBezTo>
                  <a:pt x="750220" y="-9764"/>
                  <a:pt x="847060" y="28482"/>
                  <a:pt x="986176" y="0"/>
                </a:cubicBezTo>
                <a:cubicBezTo>
                  <a:pt x="1125292" y="-28482"/>
                  <a:pt x="1366742" y="45271"/>
                  <a:pt x="1548968" y="0"/>
                </a:cubicBezTo>
                <a:cubicBezTo>
                  <a:pt x="1564521" y="130857"/>
                  <a:pt x="1509913" y="201210"/>
                  <a:pt x="1548968" y="373016"/>
                </a:cubicBezTo>
                <a:cubicBezTo>
                  <a:pt x="1588023" y="544822"/>
                  <a:pt x="1498717" y="625868"/>
                  <a:pt x="1548968" y="793650"/>
                </a:cubicBezTo>
                <a:cubicBezTo>
                  <a:pt x="1309852" y="799828"/>
                  <a:pt x="1160500" y="730336"/>
                  <a:pt x="1001666" y="793650"/>
                </a:cubicBezTo>
                <a:cubicBezTo>
                  <a:pt x="842832" y="856964"/>
                  <a:pt x="600537" y="763373"/>
                  <a:pt x="469854" y="793650"/>
                </a:cubicBezTo>
                <a:cubicBezTo>
                  <a:pt x="339171" y="823927"/>
                  <a:pt x="168754" y="769828"/>
                  <a:pt x="0" y="793650"/>
                </a:cubicBezTo>
                <a:cubicBezTo>
                  <a:pt x="-38490" y="698616"/>
                  <a:pt x="8858" y="561669"/>
                  <a:pt x="0" y="388889"/>
                </a:cubicBezTo>
                <a:cubicBezTo>
                  <a:pt x="-8858" y="216109"/>
                  <a:pt x="42739" y="121261"/>
                  <a:pt x="0" y="0"/>
                </a:cubicBezTo>
                <a:close/>
              </a:path>
              <a:path w="1548969" h="793650" stroke="0" extrusionOk="0">
                <a:moveTo>
                  <a:pt x="0" y="0"/>
                </a:moveTo>
                <a:cubicBezTo>
                  <a:pt x="124592" y="-46759"/>
                  <a:pt x="271551" y="40728"/>
                  <a:pt x="516323" y="0"/>
                </a:cubicBezTo>
                <a:cubicBezTo>
                  <a:pt x="761095" y="-40728"/>
                  <a:pt x="820109" y="34048"/>
                  <a:pt x="1048135" y="0"/>
                </a:cubicBezTo>
                <a:cubicBezTo>
                  <a:pt x="1276161" y="-34048"/>
                  <a:pt x="1436512" y="8465"/>
                  <a:pt x="1548968" y="0"/>
                </a:cubicBezTo>
                <a:cubicBezTo>
                  <a:pt x="1554986" y="109826"/>
                  <a:pt x="1510901" y="216702"/>
                  <a:pt x="1548968" y="404762"/>
                </a:cubicBezTo>
                <a:cubicBezTo>
                  <a:pt x="1587035" y="592822"/>
                  <a:pt x="1508773" y="641736"/>
                  <a:pt x="1548968" y="793650"/>
                </a:cubicBezTo>
                <a:cubicBezTo>
                  <a:pt x="1340186" y="801861"/>
                  <a:pt x="1177787" y="767046"/>
                  <a:pt x="1048135" y="793650"/>
                </a:cubicBezTo>
                <a:cubicBezTo>
                  <a:pt x="918483" y="820254"/>
                  <a:pt x="640174" y="737057"/>
                  <a:pt x="531812" y="793650"/>
                </a:cubicBezTo>
                <a:cubicBezTo>
                  <a:pt x="423450" y="850243"/>
                  <a:pt x="144764" y="730365"/>
                  <a:pt x="0" y="793650"/>
                </a:cubicBezTo>
                <a:cubicBezTo>
                  <a:pt x="-1821" y="716630"/>
                  <a:pt x="37124" y="500939"/>
                  <a:pt x="0" y="420635"/>
                </a:cubicBezTo>
                <a:cubicBezTo>
                  <a:pt x="-37124" y="340332"/>
                  <a:pt x="43779" y="174418"/>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36470444">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400" b="1" dirty="0">
                <a:solidFill>
                  <a:srgbClr val="002060"/>
                </a:solidFill>
                <a:latin typeface="Century Gothic" panose="020B0502020202020204" pitchFamily="34" charset="0"/>
                <a:ea typeface="Montserrat"/>
                <a:cs typeface="Montserrat"/>
                <a:sym typeface="Montserrat"/>
              </a:rPr>
              <a:t>learn</a:t>
            </a:r>
            <a:endParaRPr sz="2400" b="1" dirty="0">
              <a:solidFill>
                <a:srgbClr val="002060"/>
              </a:solidFill>
              <a:latin typeface="Century Gothic" panose="020B0502020202020204" pitchFamily="34" charset="0"/>
              <a:ea typeface="Montserrat"/>
              <a:cs typeface="Montserrat"/>
              <a:sym typeface="Montserrat"/>
            </a:endParaRPr>
          </a:p>
        </p:txBody>
      </p:sp>
      <p:sp>
        <p:nvSpPr>
          <p:cNvPr id="58" name="Google Shape;470;p55">
            <a:extLst>
              <a:ext uri="{FF2B5EF4-FFF2-40B4-BE49-F238E27FC236}">
                <a16:creationId xmlns:a16="http://schemas.microsoft.com/office/drawing/2014/main" id="{3E4AE32D-E9D1-472A-A2E4-5BDBBD8B7233}"/>
              </a:ext>
            </a:extLst>
          </p:cNvPr>
          <p:cNvSpPr txBox="1"/>
          <p:nvPr/>
        </p:nvSpPr>
        <p:spPr>
          <a:xfrm>
            <a:off x="11472000" y="4680399"/>
            <a:ext cx="448200" cy="373500"/>
          </a:xfrm>
          <a:prstGeom prst="rect">
            <a:avLst/>
          </a:prstGeom>
          <a:noFill/>
          <a:ln>
            <a:noFill/>
          </a:ln>
        </p:spPr>
        <p:txBody>
          <a:bodyPr spcFirstLastPara="1" wrap="square" lIns="91425" tIns="91425" rIns="91425" bIns="91425" anchor="t" anchorCtr="0">
            <a:noAutofit/>
          </a:bodyPr>
          <a:lstStyle/>
          <a:p>
            <a:r>
              <a:rPr lang="en-GB" sz="3600" b="1">
                <a:solidFill>
                  <a:srgbClr val="F03C78"/>
                </a:solidFill>
                <a:latin typeface="Modern Love" panose="04090805081005020601" pitchFamily="82" charset="0"/>
                <a:ea typeface="Montserrat"/>
                <a:cs typeface="Montserrat"/>
                <a:sym typeface="Montserrat"/>
              </a:rPr>
              <a:t>3</a:t>
            </a:r>
            <a:endParaRPr sz="3600" b="1">
              <a:solidFill>
                <a:srgbClr val="F03C78"/>
              </a:solidFill>
              <a:latin typeface="Modern Love" panose="04090805081005020601" pitchFamily="82" charset="0"/>
              <a:ea typeface="Montserrat"/>
              <a:cs typeface="Montserrat"/>
              <a:sym typeface="Montserrat"/>
            </a:endParaRPr>
          </a:p>
        </p:txBody>
      </p:sp>
      <p:sp>
        <p:nvSpPr>
          <p:cNvPr id="59" name="Google Shape;471;p55">
            <a:extLst>
              <a:ext uri="{FF2B5EF4-FFF2-40B4-BE49-F238E27FC236}">
                <a16:creationId xmlns:a16="http://schemas.microsoft.com/office/drawing/2014/main" id="{8CCBA2D8-B8AA-4608-89D0-AB4F2CEB3FEA}"/>
              </a:ext>
            </a:extLst>
          </p:cNvPr>
          <p:cNvSpPr txBox="1"/>
          <p:nvPr/>
        </p:nvSpPr>
        <p:spPr>
          <a:xfrm>
            <a:off x="11472000" y="5486674"/>
            <a:ext cx="448200" cy="373500"/>
          </a:xfrm>
          <a:prstGeom prst="rect">
            <a:avLst/>
          </a:prstGeom>
          <a:noFill/>
          <a:ln>
            <a:noFill/>
          </a:ln>
        </p:spPr>
        <p:txBody>
          <a:bodyPr spcFirstLastPara="1" wrap="square" lIns="91425" tIns="91425" rIns="91425" bIns="91425" anchor="t" anchorCtr="0">
            <a:noAutofit/>
          </a:bodyPr>
          <a:lstStyle/>
          <a:p>
            <a:r>
              <a:rPr lang="en-GB" sz="3600" b="1">
                <a:solidFill>
                  <a:srgbClr val="F03C78"/>
                </a:solidFill>
                <a:latin typeface="Modern Love" panose="04090805081005020601" pitchFamily="82" charset="0"/>
                <a:ea typeface="Montserrat"/>
                <a:cs typeface="Montserrat"/>
                <a:sym typeface="Montserrat"/>
              </a:rPr>
              <a:t>2</a:t>
            </a:r>
            <a:endParaRPr sz="3600" b="1">
              <a:solidFill>
                <a:srgbClr val="F03C78"/>
              </a:solidFill>
              <a:latin typeface="Modern Love" panose="04090805081005020601" pitchFamily="82" charset="0"/>
              <a:ea typeface="Montserrat"/>
              <a:cs typeface="Montserrat"/>
              <a:sym typeface="Montserrat"/>
            </a:endParaRPr>
          </a:p>
        </p:txBody>
      </p:sp>
      <p:sp>
        <p:nvSpPr>
          <p:cNvPr id="60" name="Google Shape;472;p55">
            <a:extLst>
              <a:ext uri="{FF2B5EF4-FFF2-40B4-BE49-F238E27FC236}">
                <a16:creationId xmlns:a16="http://schemas.microsoft.com/office/drawing/2014/main" id="{DB402823-61A6-4AFD-8910-C163B0C6D5DD}"/>
              </a:ext>
            </a:extLst>
          </p:cNvPr>
          <p:cNvSpPr txBox="1"/>
          <p:nvPr/>
        </p:nvSpPr>
        <p:spPr>
          <a:xfrm>
            <a:off x="11472000" y="6253049"/>
            <a:ext cx="448200" cy="373500"/>
          </a:xfrm>
          <a:prstGeom prst="rect">
            <a:avLst/>
          </a:prstGeom>
          <a:noFill/>
          <a:ln>
            <a:noFill/>
          </a:ln>
        </p:spPr>
        <p:txBody>
          <a:bodyPr spcFirstLastPara="1" wrap="square" lIns="91425" tIns="91425" rIns="91425" bIns="91425" anchor="t" anchorCtr="0">
            <a:noAutofit/>
          </a:bodyPr>
          <a:lstStyle/>
          <a:p>
            <a:r>
              <a:rPr lang="en-GB" sz="3600" b="1">
                <a:solidFill>
                  <a:srgbClr val="F03C78"/>
                </a:solidFill>
                <a:latin typeface="Modern Love" panose="04090805081005020601" pitchFamily="82" charset="0"/>
                <a:ea typeface="Montserrat"/>
                <a:cs typeface="Montserrat"/>
                <a:sym typeface="Montserrat"/>
              </a:rPr>
              <a:t>1</a:t>
            </a:r>
            <a:endParaRPr sz="3600" b="1">
              <a:solidFill>
                <a:srgbClr val="F03C78"/>
              </a:solidFill>
              <a:latin typeface="Modern Love" panose="04090805081005020601" pitchFamily="82" charset="0"/>
              <a:ea typeface="Montserrat"/>
              <a:cs typeface="Montserrat"/>
              <a:sym typeface="Montserrat"/>
            </a:endParaRPr>
          </a:p>
          <a:p>
            <a:endParaRPr sz="2800" b="1">
              <a:solidFill>
                <a:srgbClr val="F03C78"/>
              </a:solidFill>
              <a:latin typeface="Modern Love" panose="04090805081005020601" pitchFamily="82" charset="0"/>
              <a:ea typeface="Montserrat"/>
              <a:cs typeface="Montserrat"/>
              <a:sym typeface="Montserrat"/>
            </a:endParaRPr>
          </a:p>
        </p:txBody>
      </p:sp>
      <p:sp>
        <p:nvSpPr>
          <p:cNvPr id="61" name="Google Shape;473;p55">
            <a:extLst>
              <a:ext uri="{FF2B5EF4-FFF2-40B4-BE49-F238E27FC236}">
                <a16:creationId xmlns:a16="http://schemas.microsoft.com/office/drawing/2014/main" id="{26CE1D00-FEC5-4F20-9E93-B97B08EB7DA0}"/>
              </a:ext>
            </a:extLst>
          </p:cNvPr>
          <p:cNvSpPr txBox="1"/>
          <p:nvPr/>
        </p:nvSpPr>
        <p:spPr>
          <a:xfrm>
            <a:off x="11472000" y="3031549"/>
            <a:ext cx="720000" cy="373500"/>
          </a:xfrm>
          <a:prstGeom prst="rect">
            <a:avLst/>
          </a:prstGeom>
          <a:noFill/>
          <a:ln>
            <a:noFill/>
          </a:ln>
        </p:spPr>
        <p:txBody>
          <a:bodyPr spcFirstLastPara="1" wrap="square" lIns="91425" tIns="91425" rIns="91425" bIns="91425" anchor="t" anchorCtr="0">
            <a:noAutofit/>
          </a:bodyPr>
          <a:lstStyle/>
          <a:p>
            <a:r>
              <a:rPr lang="en-GB" sz="3600" b="1">
                <a:solidFill>
                  <a:srgbClr val="F03C78"/>
                </a:solidFill>
                <a:latin typeface="Modern Love" panose="04090805081005020601" pitchFamily="82" charset="0"/>
                <a:ea typeface="Montserrat"/>
                <a:cs typeface="Montserrat"/>
                <a:sym typeface="Montserrat"/>
              </a:rPr>
              <a:t>5</a:t>
            </a:r>
            <a:endParaRPr sz="3600" b="1">
              <a:solidFill>
                <a:srgbClr val="F03C78"/>
              </a:solidFill>
              <a:latin typeface="Modern Love" panose="04090805081005020601" pitchFamily="82" charset="0"/>
              <a:ea typeface="Montserrat"/>
              <a:cs typeface="Montserrat"/>
              <a:sym typeface="Montserrat"/>
            </a:endParaRPr>
          </a:p>
        </p:txBody>
      </p:sp>
      <p:sp>
        <p:nvSpPr>
          <p:cNvPr id="62" name="Google Shape;474;p55">
            <a:extLst>
              <a:ext uri="{FF2B5EF4-FFF2-40B4-BE49-F238E27FC236}">
                <a16:creationId xmlns:a16="http://schemas.microsoft.com/office/drawing/2014/main" id="{377A7F68-0B9B-4E41-90B9-98E29EA7F0CE}"/>
              </a:ext>
            </a:extLst>
          </p:cNvPr>
          <p:cNvSpPr txBox="1"/>
          <p:nvPr/>
        </p:nvSpPr>
        <p:spPr>
          <a:xfrm>
            <a:off x="11472000" y="3817874"/>
            <a:ext cx="448200" cy="373500"/>
          </a:xfrm>
          <a:prstGeom prst="rect">
            <a:avLst/>
          </a:prstGeom>
          <a:noFill/>
          <a:ln>
            <a:noFill/>
          </a:ln>
        </p:spPr>
        <p:txBody>
          <a:bodyPr spcFirstLastPara="1" wrap="square" lIns="91425" tIns="91425" rIns="91425" bIns="91425" anchor="t" anchorCtr="0">
            <a:noAutofit/>
          </a:bodyPr>
          <a:lstStyle/>
          <a:p>
            <a:r>
              <a:rPr lang="en-GB" sz="3600" b="1">
                <a:solidFill>
                  <a:srgbClr val="F03C78"/>
                </a:solidFill>
                <a:latin typeface="Modern Love" panose="04090805081005020601" pitchFamily="82" charset="0"/>
                <a:ea typeface="Montserrat"/>
                <a:cs typeface="Montserrat"/>
                <a:sym typeface="Montserrat"/>
              </a:rPr>
              <a:t>4</a:t>
            </a:r>
            <a:endParaRPr sz="3600" b="1">
              <a:solidFill>
                <a:srgbClr val="F03C78"/>
              </a:solidFill>
              <a:latin typeface="Modern Love" panose="04090805081005020601" pitchFamily="82" charset="0"/>
              <a:ea typeface="Montserrat"/>
              <a:cs typeface="Montserrat"/>
              <a:sym typeface="Montserrat"/>
            </a:endParaRPr>
          </a:p>
        </p:txBody>
      </p:sp>
      <p:sp>
        <p:nvSpPr>
          <p:cNvPr id="44" name="Google Shape;698;p62">
            <a:extLst>
              <a:ext uri="{FF2B5EF4-FFF2-40B4-BE49-F238E27FC236}">
                <a16:creationId xmlns:a16="http://schemas.microsoft.com/office/drawing/2014/main" id="{5222B90B-0CF5-42E5-8A4B-670B53688209}"/>
              </a:ext>
            </a:extLst>
          </p:cNvPr>
          <p:cNvSpPr/>
          <p:nvPr/>
        </p:nvSpPr>
        <p:spPr>
          <a:xfrm>
            <a:off x="5892262" y="6196353"/>
            <a:ext cx="1677004" cy="597131"/>
          </a:xfrm>
          <a:custGeom>
            <a:avLst/>
            <a:gdLst>
              <a:gd name="connsiteX0" fmla="*/ 0 w 1677004"/>
              <a:gd name="connsiteY0" fmla="*/ 0 h 597131"/>
              <a:gd name="connsiteX1" fmla="*/ 559001 w 1677004"/>
              <a:gd name="connsiteY1" fmla="*/ 0 h 597131"/>
              <a:gd name="connsiteX2" fmla="*/ 1084463 w 1677004"/>
              <a:gd name="connsiteY2" fmla="*/ 0 h 597131"/>
              <a:gd name="connsiteX3" fmla="*/ 1677004 w 1677004"/>
              <a:gd name="connsiteY3" fmla="*/ 0 h 597131"/>
              <a:gd name="connsiteX4" fmla="*/ 1677004 w 1677004"/>
              <a:gd name="connsiteY4" fmla="*/ 597131 h 597131"/>
              <a:gd name="connsiteX5" fmla="*/ 1084463 w 1677004"/>
              <a:gd name="connsiteY5" fmla="*/ 597131 h 597131"/>
              <a:gd name="connsiteX6" fmla="*/ 491921 w 1677004"/>
              <a:gd name="connsiteY6" fmla="*/ 597131 h 597131"/>
              <a:gd name="connsiteX7" fmla="*/ 0 w 1677004"/>
              <a:gd name="connsiteY7" fmla="*/ 597131 h 597131"/>
              <a:gd name="connsiteX8" fmla="*/ 0 w 1677004"/>
              <a:gd name="connsiteY8" fmla="*/ 0 h 597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7004" h="597131" fill="none" extrusionOk="0">
                <a:moveTo>
                  <a:pt x="0" y="0"/>
                </a:moveTo>
                <a:cubicBezTo>
                  <a:pt x="249711" y="-6691"/>
                  <a:pt x="418489" y="21873"/>
                  <a:pt x="559001" y="0"/>
                </a:cubicBezTo>
                <a:cubicBezTo>
                  <a:pt x="699513" y="-21873"/>
                  <a:pt x="974812" y="10954"/>
                  <a:pt x="1084463" y="0"/>
                </a:cubicBezTo>
                <a:cubicBezTo>
                  <a:pt x="1194114" y="-10954"/>
                  <a:pt x="1422713" y="51976"/>
                  <a:pt x="1677004" y="0"/>
                </a:cubicBezTo>
                <a:cubicBezTo>
                  <a:pt x="1734431" y="298266"/>
                  <a:pt x="1659773" y="360260"/>
                  <a:pt x="1677004" y="597131"/>
                </a:cubicBezTo>
                <a:cubicBezTo>
                  <a:pt x="1428558" y="622899"/>
                  <a:pt x="1285489" y="538457"/>
                  <a:pt x="1084463" y="597131"/>
                </a:cubicBezTo>
                <a:cubicBezTo>
                  <a:pt x="883437" y="655805"/>
                  <a:pt x="713918" y="570668"/>
                  <a:pt x="491921" y="597131"/>
                </a:cubicBezTo>
                <a:cubicBezTo>
                  <a:pt x="269924" y="623594"/>
                  <a:pt x="190944" y="562351"/>
                  <a:pt x="0" y="597131"/>
                </a:cubicBezTo>
                <a:cubicBezTo>
                  <a:pt x="-2777" y="398364"/>
                  <a:pt x="71233" y="238954"/>
                  <a:pt x="0" y="0"/>
                </a:cubicBezTo>
                <a:close/>
              </a:path>
              <a:path w="1677004" h="597131" stroke="0" extrusionOk="0">
                <a:moveTo>
                  <a:pt x="0" y="0"/>
                </a:moveTo>
                <a:cubicBezTo>
                  <a:pt x="181667" y="-18961"/>
                  <a:pt x="343268" y="28618"/>
                  <a:pt x="542231" y="0"/>
                </a:cubicBezTo>
                <a:cubicBezTo>
                  <a:pt x="741194" y="-28618"/>
                  <a:pt x="910958" y="2798"/>
                  <a:pt x="1067693" y="0"/>
                </a:cubicBezTo>
                <a:cubicBezTo>
                  <a:pt x="1224428" y="-2798"/>
                  <a:pt x="1548906" y="35523"/>
                  <a:pt x="1677004" y="0"/>
                </a:cubicBezTo>
                <a:cubicBezTo>
                  <a:pt x="1707719" y="240837"/>
                  <a:pt x="1660510" y="380093"/>
                  <a:pt x="1677004" y="597131"/>
                </a:cubicBezTo>
                <a:cubicBezTo>
                  <a:pt x="1538772" y="609151"/>
                  <a:pt x="1393105" y="577587"/>
                  <a:pt x="1118003" y="597131"/>
                </a:cubicBezTo>
                <a:cubicBezTo>
                  <a:pt x="842901" y="616675"/>
                  <a:pt x="828552" y="592847"/>
                  <a:pt x="575771" y="597131"/>
                </a:cubicBezTo>
                <a:cubicBezTo>
                  <a:pt x="322990" y="601415"/>
                  <a:pt x="172431" y="548613"/>
                  <a:pt x="0" y="597131"/>
                </a:cubicBezTo>
                <a:cubicBezTo>
                  <a:pt x="-55774" y="365111"/>
                  <a:pt x="65451" y="182430"/>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You </a:t>
            </a:r>
            <a:endParaRPr sz="2500" b="1" dirty="0">
              <a:solidFill>
                <a:srgbClr val="002060"/>
              </a:solidFill>
              <a:latin typeface="Century Gothic" panose="020B0502020202020204" pitchFamily="34" charset="0"/>
              <a:ea typeface="Montserrat"/>
              <a:cs typeface="Montserrat"/>
              <a:sym typeface="Montserrat"/>
            </a:endParaRPr>
          </a:p>
        </p:txBody>
      </p:sp>
      <p:sp>
        <p:nvSpPr>
          <p:cNvPr id="42" name="Google Shape;702;p62">
            <a:extLst>
              <a:ext uri="{FF2B5EF4-FFF2-40B4-BE49-F238E27FC236}">
                <a16:creationId xmlns:a16="http://schemas.microsoft.com/office/drawing/2014/main" id="{5F6A334C-FB34-4211-A35D-70D1AAEF5489}"/>
              </a:ext>
            </a:extLst>
          </p:cNvPr>
          <p:cNvSpPr/>
          <p:nvPr/>
        </p:nvSpPr>
        <p:spPr>
          <a:xfrm>
            <a:off x="7462500" y="3887292"/>
            <a:ext cx="1292860" cy="793650"/>
          </a:xfrm>
          <a:custGeom>
            <a:avLst/>
            <a:gdLst>
              <a:gd name="connsiteX0" fmla="*/ 0 w 1292860"/>
              <a:gd name="connsiteY0" fmla="*/ 0 h 793650"/>
              <a:gd name="connsiteX1" fmla="*/ 430953 w 1292860"/>
              <a:gd name="connsiteY1" fmla="*/ 0 h 793650"/>
              <a:gd name="connsiteX2" fmla="*/ 887764 w 1292860"/>
              <a:gd name="connsiteY2" fmla="*/ 0 h 793650"/>
              <a:gd name="connsiteX3" fmla="*/ 1292860 w 1292860"/>
              <a:gd name="connsiteY3" fmla="*/ 0 h 793650"/>
              <a:gd name="connsiteX4" fmla="*/ 1292860 w 1292860"/>
              <a:gd name="connsiteY4" fmla="*/ 396825 h 793650"/>
              <a:gd name="connsiteX5" fmla="*/ 1292860 w 1292860"/>
              <a:gd name="connsiteY5" fmla="*/ 793650 h 793650"/>
              <a:gd name="connsiteX6" fmla="*/ 861907 w 1292860"/>
              <a:gd name="connsiteY6" fmla="*/ 793650 h 793650"/>
              <a:gd name="connsiteX7" fmla="*/ 405096 w 1292860"/>
              <a:gd name="connsiteY7" fmla="*/ 793650 h 793650"/>
              <a:gd name="connsiteX8" fmla="*/ 0 w 1292860"/>
              <a:gd name="connsiteY8" fmla="*/ 793650 h 793650"/>
              <a:gd name="connsiteX9" fmla="*/ 0 w 1292860"/>
              <a:gd name="connsiteY9" fmla="*/ 388889 h 793650"/>
              <a:gd name="connsiteX10" fmla="*/ 0 w 1292860"/>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92860" h="793650" fill="none" extrusionOk="0">
                <a:moveTo>
                  <a:pt x="0" y="0"/>
                </a:moveTo>
                <a:cubicBezTo>
                  <a:pt x="212920" y="-51176"/>
                  <a:pt x="227508" y="27549"/>
                  <a:pt x="430953" y="0"/>
                </a:cubicBezTo>
                <a:cubicBezTo>
                  <a:pt x="634398" y="-27549"/>
                  <a:pt x="707774" y="5787"/>
                  <a:pt x="887764" y="0"/>
                </a:cubicBezTo>
                <a:cubicBezTo>
                  <a:pt x="1067754" y="-5787"/>
                  <a:pt x="1134423" y="27807"/>
                  <a:pt x="1292860" y="0"/>
                </a:cubicBezTo>
                <a:cubicBezTo>
                  <a:pt x="1324319" y="147357"/>
                  <a:pt x="1265626" y="242389"/>
                  <a:pt x="1292860" y="396825"/>
                </a:cubicBezTo>
                <a:cubicBezTo>
                  <a:pt x="1320094" y="551262"/>
                  <a:pt x="1258764" y="687806"/>
                  <a:pt x="1292860" y="793650"/>
                </a:cubicBezTo>
                <a:cubicBezTo>
                  <a:pt x="1172899" y="830936"/>
                  <a:pt x="1000754" y="768335"/>
                  <a:pt x="861907" y="793650"/>
                </a:cubicBezTo>
                <a:cubicBezTo>
                  <a:pt x="723060" y="818965"/>
                  <a:pt x="602133" y="776231"/>
                  <a:pt x="405096" y="793650"/>
                </a:cubicBezTo>
                <a:cubicBezTo>
                  <a:pt x="208059" y="811069"/>
                  <a:pt x="158293" y="750068"/>
                  <a:pt x="0" y="793650"/>
                </a:cubicBezTo>
                <a:cubicBezTo>
                  <a:pt x="-3588" y="679834"/>
                  <a:pt x="42863" y="503887"/>
                  <a:pt x="0" y="388889"/>
                </a:cubicBezTo>
                <a:cubicBezTo>
                  <a:pt x="-42863" y="273891"/>
                  <a:pt x="22479" y="167721"/>
                  <a:pt x="0" y="0"/>
                </a:cubicBezTo>
                <a:close/>
              </a:path>
              <a:path w="1292860" h="793650" stroke="0" extrusionOk="0">
                <a:moveTo>
                  <a:pt x="0" y="0"/>
                </a:moveTo>
                <a:cubicBezTo>
                  <a:pt x="207182" y="-23672"/>
                  <a:pt x="248872" y="29573"/>
                  <a:pt x="418025" y="0"/>
                </a:cubicBezTo>
                <a:cubicBezTo>
                  <a:pt x="587178" y="-29573"/>
                  <a:pt x="734022" y="14705"/>
                  <a:pt x="836049" y="0"/>
                </a:cubicBezTo>
                <a:cubicBezTo>
                  <a:pt x="938076" y="-14705"/>
                  <a:pt x="1100382" y="43444"/>
                  <a:pt x="1292860" y="0"/>
                </a:cubicBezTo>
                <a:cubicBezTo>
                  <a:pt x="1317203" y="168992"/>
                  <a:pt x="1250766" y="260866"/>
                  <a:pt x="1292860" y="388889"/>
                </a:cubicBezTo>
                <a:cubicBezTo>
                  <a:pt x="1334954" y="516912"/>
                  <a:pt x="1274529" y="597580"/>
                  <a:pt x="1292860" y="793650"/>
                </a:cubicBezTo>
                <a:cubicBezTo>
                  <a:pt x="1130560" y="840664"/>
                  <a:pt x="962725" y="779638"/>
                  <a:pt x="836049" y="793650"/>
                </a:cubicBezTo>
                <a:cubicBezTo>
                  <a:pt x="709373" y="807662"/>
                  <a:pt x="548535" y="792781"/>
                  <a:pt x="379239" y="793650"/>
                </a:cubicBezTo>
                <a:cubicBezTo>
                  <a:pt x="209943" y="794519"/>
                  <a:pt x="100899" y="766078"/>
                  <a:pt x="0" y="793650"/>
                </a:cubicBezTo>
                <a:cubicBezTo>
                  <a:pt x="-27622" y="665569"/>
                  <a:pt x="36651" y="556940"/>
                  <a:pt x="0" y="388889"/>
                </a:cubicBezTo>
                <a:cubicBezTo>
                  <a:pt x="-36651" y="220838"/>
                  <a:pt x="35706" y="116771"/>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408806303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idea</a:t>
            </a:r>
            <a:endParaRPr sz="2500" b="1" dirty="0">
              <a:solidFill>
                <a:srgbClr val="002060"/>
              </a:solidFill>
              <a:latin typeface="Century Gothic" panose="020B0502020202020204" pitchFamily="34" charset="0"/>
              <a:ea typeface="Montserrat"/>
              <a:cs typeface="Montserrat"/>
              <a:sym typeface="Montserrat"/>
            </a:endParaRPr>
          </a:p>
        </p:txBody>
      </p:sp>
      <p:sp>
        <p:nvSpPr>
          <p:cNvPr id="47" name="Google Shape;703;p62">
            <a:extLst>
              <a:ext uri="{FF2B5EF4-FFF2-40B4-BE49-F238E27FC236}">
                <a16:creationId xmlns:a16="http://schemas.microsoft.com/office/drawing/2014/main" id="{E66804A6-2AE8-42BF-BDB9-BB28CB00B6CB}"/>
              </a:ext>
            </a:extLst>
          </p:cNvPr>
          <p:cNvSpPr/>
          <p:nvPr/>
        </p:nvSpPr>
        <p:spPr>
          <a:xfrm>
            <a:off x="4822052" y="3894909"/>
            <a:ext cx="1168066" cy="793650"/>
          </a:xfrm>
          <a:custGeom>
            <a:avLst/>
            <a:gdLst>
              <a:gd name="connsiteX0" fmla="*/ 0 w 1168066"/>
              <a:gd name="connsiteY0" fmla="*/ 0 h 793650"/>
              <a:gd name="connsiteX1" fmla="*/ 595714 w 1168066"/>
              <a:gd name="connsiteY1" fmla="*/ 0 h 793650"/>
              <a:gd name="connsiteX2" fmla="*/ 1168066 w 1168066"/>
              <a:gd name="connsiteY2" fmla="*/ 0 h 793650"/>
              <a:gd name="connsiteX3" fmla="*/ 1168066 w 1168066"/>
              <a:gd name="connsiteY3" fmla="*/ 412698 h 793650"/>
              <a:gd name="connsiteX4" fmla="*/ 1168066 w 1168066"/>
              <a:gd name="connsiteY4" fmla="*/ 793650 h 793650"/>
              <a:gd name="connsiteX5" fmla="*/ 584033 w 1168066"/>
              <a:gd name="connsiteY5" fmla="*/ 793650 h 793650"/>
              <a:gd name="connsiteX6" fmla="*/ 0 w 1168066"/>
              <a:gd name="connsiteY6" fmla="*/ 793650 h 793650"/>
              <a:gd name="connsiteX7" fmla="*/ 0 w 1168066"/>
              <a:gd name="connsiteY7" fmla="*/ 412698 h 793650"/>
              <a:gd name="connsiteX8" fmla="*/ 0 w 1168066"/>
              <a:gd name="connsiteY8"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066" h="793650" fill="none" extrusionOk="0">
                <a:moveTo>
                  <a:pt x="0" y="0"/>
                </a:moveTo>
                <a:cubicBezTo>
                  <a:pt x="207988" y="-70879"/>
                  <a:pt x="315347" y="27154"/>
                  <a:pt x="595714" y="0"/>
                </a:cubicBezTo>
                <a:cubicBezTo>
                  <a:pt x="876081" y="-27154"/>
                  <a:pt x="1048871" y="9807"/>
                  <a:pt x="1168066" y="0"/>
                </a:cubicBezTo>
                <a:cubicBezTo>
                  <a:pt x="1172549" y="156385"/>
                  <a:pt x="1146573" y="212787"/>
                  <a:pt x="1168066" y="412698"/>
                </a:cubicBezTo>
                <a:cubicBezTo>
                  <a:pt x="1189559" y="612609"/>
                  <a:pt x="1132946" y="699826"/>
                  <a:pt x="1168066" y="793650"/>
                </a:cubicBezTo>
                <a:cubicBezTo>
                  <a:pt x="882070" y="844146"/>
                  <a:pt x="841583" y="771398"/>
                  <a:pt x="584033" y="793650"/>
                </a:cubicBezTo>
                <a:cubicBezTo>
                  <a:pt x="326483" y="815902"/>
                  <a:pt x="135217" y="792370"/>
                  <a:pt x="0" y="793650"/>
                </a:cubicBezTo>
                <a:cubicBezTo>
                  <a:pt x="-41359" y="681769"/>
                  <a:pt x="18726" y="597174"/>
                  <a:pt x="0" y="412698"/>
                </a:cubicBezTo>
                <a:cubicBezTo>
                  <a:pt x="-18726" y="228222"/>
                  <a:pt x="20211" y="189828"/>
                  <a:pt x="0" y="0"/>
                </a:cubicBezTo>
                <a:close/>
              </a:path>
              <a:path w="1168066" h="793650" stroke="0" extrusionOk="0">
                <a:moveTo>
                  <a:pt x="0" y="0"/>
                </a:moveTo>
                <a:cubicBezTo>
                  <a:pt x="209897" y="-5078"/>
                  <a:pt x="374311" y="54171"/>
                  <a:pt x="572352" y="0"/>
                </a:cubicBezTo>
                <a:cubicBezTo>
                  <a:pt x="770393" y="-54171"/>
                  <a:pt x="899925" y="52792"/>
                  <a:pt x="1168066" y="0"/>
                </a:cubicBezTo>
                <a:cubicBezTo>
                  <a:pt x="1186612" y="98015"/>
                  <a:pt x="1129991" y="279345"/>
                  <a:pt x="1168066" y="388889"/>
                </a:cubicBezTo>
                <a:cubicBezTo>
                  <a:pt x="1206141" y="498433"/>
                  <a:pt x="1145476" y="626335"/>
                  <a:pt x="1168066" y="793650"/>
                </a:cubicBezTo>
                <a:cubicBezTo>
                  <a:pt x="941530" y="808585"/>
                  <a:pt x="808450" y="777662"/>
                  <a:pt x="607394" y="793650"/>
                </a:cubicBezTo>
                <a:cubicBezTo>
                  <a:pt x="406338" y="809638"/>
                  <a:pt x="122266" y="738961"/>
                  <a:pt x="0" y="793650"/>
                </a:cubicBezTo>
                <a:cubicBezTo>
                  <a:pt x="-18219" y="688039"/>
                  <a:pt x="37702" y="587657"/>
                  <a:pt x="0" y="396825"/>
                </a:cubicBezTo>
                <a:cubicBezTo>
                  <a:pt x="-37702" y="205993"/>
                  <a:pt x="34155" y="195854"/>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17741692">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letter</a:t>
            </a:r>
            <a:endParaRPr sz="2500" b="1" dirty="0">
              <a:solidFill>
                <a:srgbClr val="002060"/>
              </a:solidFill>
              <a:latin typeface="Century Gothic" panose="020B0502020202020204" pitchFamily="34" charset="0"/>
              <a:ea typeface="Montserrat"/>
              <a:cs typeface="Montserrat"/>
              <a:sym typeface="Montserrat"/>
            </a:endParaRPr>
          </a:p>
        </p:txBody>
      </p:sp>
      <p:sp>
        <p:nvSpPr>
          <p:cNvPr id="48" name="Google Shape;702;p62">
            <a:extLst>
              <a:ext uri="{FF2B5EF4-FFF2-40B4-BE49-F238E27FC236}">
                <a16:creationId xmlns:a16="http://schemas.microsoft.com/office/drawing/2014/main" id="{75CAAAD4-BC22-463D-A65C-A22365202642}"/>
              </a:ext>
            </a:extLst>
          </p:cNvPr>
          <p:cNvSpPr/>
          <p:nvPr/>
        </p:nvSpPr>
        <p:spPr>
          <a:xfrm>
            <a:off x="8824889" y="3902099"/>
            <a:ext cx="1650725" cy="793650"/>
          </a:xfrm>
          <a:custGeom>
            <a:avLst/>
            <a:gdLst>
              <a:gd name="connsiteX0" fmla="*/ 0 w 1650725"/>
              <a:gd name="connsiteY0" fmla="*/ 0 h 793650"/>
              <a:gd name="connsiteX1" fmla="*/ 517227 w 1650725"/>
              <a:gd name="connsiteY1" fmla="*/ 0 h 793650"/>
              <a:gd name="connsiteX2" fmla="*/ 1067469 w 1650725"/>
              <a:gd name="connsiteY2" fmla="*/ 0 h 793650"/>
              <a:gd name="connsiteX3" fmla="*/ 1650725 w 1650725"/>
              <a:gd name="connsiteY3" fmla="*/ 0 h 793650"/>
              <a:gd name="connsiteX4" fmla="*/ 1650725 w 1650725"/>
              <a:gd name="connsiteY4" fmla="*/ 373016 h 793650"/>
              <a:gd name="connsiteX5" fmla="*/ 1650725 w 1650725"/>
              <a:gd name="connsiteY5" fmla="*/ 793650 h 793650"/>
              <a:gd name="connsiteX6" fmla="*/ 1083976 w 1650725"/>
              <a:gd name="connsiteY6" fmla="*/ 793650 h 793650"/>
              <a:gd name="connsiteX7" fmla="*/ 550242 w 1650725"/>
              <a:gd name="connsiteY7" fmla="*/ 793650 h 793650"/>
              <a:gd name="connsiteX8" fmla="*/ 0 w 1650725"/>
              <a:gd name="connsiteY8" fmla="*/ 793650 h 793650"/>
              <a:gd name="connsiteX9" fmla="*/ 0 w 1650725"/>
              <a:gd name="connsiteY9" fmla="*/ 420635 h 793650"/>
              <a:gd name="connsiteX10" fmla="*/ 0 w 1650725"/>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50725" h="793650" fill="none" extrusionOk="0">
                <a:moveTo>
                  <a:pt x="0" y="0"/>
                </a:moveTo>
                <a:cubicBezTo>
                  <a:pt x="131974" y="-6107"/>
                  <a:pt x="290357" y="26155"/>
                  <a:pt x="517227" y="0"/>
                </a:cubicBezTo>
                <a:cubicBezTo>
                  <a:pt x="744097" y="-26155"/>
                  <a:pt x="860036" y="58303"/>
                  <a:pt x="1067469" y="0"/>
                </a:cubicBezTo>
                <a:cubicBezTo>
                  <a:pt x="1274902" y="-58303"/>
                  <a:pt x="1430770" y="57554"/>
                  <a:pt x="1650725" y="0"/>
                </a:cubicBezTo>
                <a:cubicBezTo>
                  <a:pt x="1656045" y="115102"/>
                  <a:pt x="1619514" y="217579"/>
                  <a:pt x="1650725" y="373016"/>
                </a:cubicBezTo>
                <a:cubicBezTo>
                  <a:pt x="1681936" y="528453"/>
                  <a:pt x="1619125" y="588402"/>
                  <a:pt x="1650725" y="793650"/>
                </a:cubicBezTo>
                <a:cubicBezTo>
                  <a:pt x="1481993" y="837182"/>
                  <a:pt x="1353444" y="751715"/>
                  <a:pt x="1083976" y="793650"/>
                </a:cubicBezTo>
                <a:cubicBezTo>
                  <a:pt x="814508" y="835585"/>
                  <a:pt x="657669" y="760697"/>
                  <a:pt x="550242" y="793650"/>
                </a:cubicBezTo>
                <a:cubicBezTo>
                  <a:pt x="442815" y="826603"/>
                  <a:pt x="119262" y="741616"/>
                  <a:pt x="0" y="793650"/>
                </a:cubicBezTo>
                <a:cubicBezTo>
                  <a:pt x="-16090" y="659836"/>
                  <a:pt x="7313" y="576032"/>
                  <a:pt x="0" y="420635"/>
                </a:cubicBezTo>
                <a:cubicBezTo>
                  <a:pt x="-7313" y="265238"/>
                  <a:pt x="27296" y="128760"/>
                  <a:pt x="0" y="0"/>
                </a:cubicBezTo>
                <a:close/>
              </a:path>
              <a:path w="1650725" h="793650" stroke="0" extrusionOk="0">
                <a:moveTo>
                  <a:pt x="0" y="0"/>
                </a:moveTo>
                <a:cubicBezTo>
                  <a:pt x="122304" y="-15893"/>
                  <a:pt x="284844" y="19374"/>
                  <a:pt x="566749" y="0"/>
                </a:cubicBezTo>
                <a:cubicBezTo>
                  <a:pt x="848654" y="-19374"/>
                  <a:pt x="861231" y="8764"/>
                  <a:pt x="1116991" y="0"/>
                </a:cubicBezTo>
                <a:cubicBezTo>
                  <a:pt x="1372751" y="-8764"/>
                  <a:pt x="1427919" y="7521"/>
                  <a:pt x="1650725" y="0"/>
                </a:cubicBezTo>
                <a:cubicBezTo>
                  <a:pt x="1665962" y="113448"/>
                  <a:pt x="1625942" y="254725"/>
                  <a:pt x="1650725" y="396825"/>
                </a:cubicBezTo>
                <a:cubicBezTo>
                  <a:pt x="1675508" y="538925"/>
                  <a:pt x="1621968" y="684157"/>
                  <a:pt x="1650725" y="793650"/>
                </a:cubicBezTo>
                <a:cubicBezTo>
                  <a:pt x="1423016" y="825675"/>
                  <a:pt x="1349891" y="731318"/>
                  <a:pt x="1083976" y="793650"/>
                </a:cubicBezTo>
                <a:cubicBezTo>
                  <a:pt x="818061" y="855982"/>
                  <a:pt x="725302" y="750017"/>
                  <a:pt x="583256" y="793650"/>
                </a:cubicBezTo>
                <a:cubicBezTo>
                  <a:pt x="441210" y="837283"/>
                  <a:pt x="219342" y="749869"/>
                  <a:pt x="0" y="793650"/>
                </a:cubicBezTo>
                <a:cubicBezTo>
                  <a:pt x="-23697" y="624022"/>
                  <a:pt x="37475" y="584309"/>
                  <a:pt x="0" y="380952"/>
                </a:cubicBezTo>
                <a:cubicBezTo>
                  <a:pt x="-37475" y="177595"/>
                  <a:pt x="36761" y="77288"/>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711085155">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message</a:t>
            </a:r>
            <a:endParaRPr sz="2500" b="1" dirty="0">
              <a:solidFill>
                <a:srgbClr val="002060"/>
              </a:solidFill>
              <a:latin typeface="Century Gothic" panose="020B0502020202020204" pitchFamily="34" charset="0"/>
              <a:ea typeface="Montserrat"/>
              <a:cs typeface="Montserrat"/>
              <a:sym typeface="Montserrat"/>
            </a:endParaRPr>
          </a:p>
        </p:txBody>
      </p:sp>
      <p:sp>
        <p:nvSpPr>
          <p:cNvPr id="49" name="Google Shape;703;p62">
            <a:extLst>
              <a:ext uri="{FF2B5EF4-FFF2-40B4-BE49-F238E27FC236}">
                <a16:creationId xmlns:a16="http://schemas.microsoft.com/office/drawing/2014/main" id="{C190983C-DD8F-4783-95BD-BD633B799EC9}"/>
              </a:ext>
            </a:extLst>
          </p:cNvPr>
          <p:cNvSpPr/>
          <p:nvPr/>
        </p:nvSpPr>
        <p:spPr>
          <a:xfrm>
            <a:off x="6109719" y="3887292"/>
            <a:ext cx="1233179" cy="793650"/>
          </a:xfrm>
          <a:custGeom>
            <a:avLst/>
            <a:gdLst>
              <a:gd name="connsiteX0" fmla="*/ 0 w 1233179"/>
              <a:gd name="connsiteY0" fmla="*/ 0 h 793650"/>
              <a:gd name="connsiteX1" fmla="*/ 374064 w 1233179"/>
              <a:gd name="connsiteY1" fmla="*/ 0 h 793650"/>
              <a:gd name="connsiteX2" fmla="*/ 772792 w 1233179"/>
              <a:gd name="connsiteY2" fmla="*/ 0 h 793650"/>
              <a:gd name="connsiteX3" fmla="*/ 1233179 w 1233179"/>
              <a:gd name="connsiteY3" fmla="*/ 0 h 793650"/>
              <a:gd name="connsiteX4" fmla="*/ 1233179 w 1233179"/>
              <a:gd name="connsiteY4" fmla="*/ 388889 h 793650"/>
              <a:gd name="connsiteX5" fmla="*/ 1233179 w 1233179"/>
              <a:gd name="connsiteY5" fmla="*/ 793650 h 793650"/>
              <a:gd name="connsiteX6" fmla="*/ 797456 w 1233179"/>
              <a:gd name="connsiteY6" fmla="*/ 793650 h 793650"/>
              <a:gd name="connsiteX7" fmla="*/ 423391 w 1233179"/>
              <a:gd name="connsiteY7" fmla="*/ 793650 h 793650"/>
              <a:gd name="connsiteX8" fmla="*/ 0 w 1233179"/>
              <a:gd name="connsiteY8" fmla="*/ 793650 h 793650"/>
              <a:gd name="connsiteX9" fmla="*/ 0 w 1233179"/>
              <a:gd name="connsiteY9" fmla="*/ 404762 h 793650"/>
              <a:gd name="connsiteX10" fmla="*/ 0 w 123317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33179" h="793650" fill="none" extrusionOk="0">
                <a:moveTo>
                  <a:pt x="0" y="0"/>
                </a:moveTo>
                <a:cubicBezTo>
                  <a:pt x="172820" y="-17620"/>
                  <a:pt x="233249" y="32017"/>
                  <a:pt x="374064" y="0"/>
                </a:cubicBezTo>
                <a:cubicBezTo>
                  <a:pt x="514879" y="-32017"/>
                  <a:pt x="657282" y="14829"/>
                  <a:pt x="772792" y="0"/>
                </a:cubicBezTo>
                <a:cubicBezTo>
                  <a:pt x="888302" y="-14829"/>
                  <a:pt x="1019898" y="6407"/>
                  <a:pt x="1233179" y="0"/>
                </a:cubicBezTo>
                <a:cubicBezTo>
                  <a:pt x="1251822" y="152116"/>
                  <a:pt x="1231161" y="285507"/>
                  <a:pt x="1233179" y="388889"/>
                </a:cubicBezTo>
                <a:cubicBezTo>
                  <a:pt x="1235197" y="492271"/>
                  <a:pt x="1204333" y="647348"/>
                  <a:pt x="1233179" y="793650"/>
                </a:cubicBezTo>
                <a:cubicBezTo>
                  <a:pt x="1135326" y="821966"/>
                  <a:pt x="893395" y="744601"/>
                  <a:pt x="797456" y="793650"/>
                </a:cubicBezTo>
                <a:cubicBezTo>
                  <a:pt x="701517" y="842699"/>
                  <a:pt x="536765" y="755569"/>
                  <a:pt x="423391" y="793650"/>
                </a:cubicBezTo>
                <a:cubicBezTo>
                  <a:pt x="310017" y="831731"/>
                  <a:pt x="146906" y="752525"/>
                  <a:pt x="0" y="793650"/>
                </a:cubicBezTo>
                <a:cubicBezTo>
                  <a:pt x="-7405" y="627307"/>
                  <a:pt x="30199" y="577257"/>
                  <a:pt x="0" y="404762"/>
                </a:cubicBezTo>
                <a:cubicBezTo>
                  <a:pt x="-30199" y="232267"/>
                  <a:pt x="25360" y="181152"/>
                  <a:pt x="0" y="0"/>
                </a:cubicBezTo>
                <a:close/>
              </a:path>
              <a:path w="1233179" h="793650" stroke="0" extrusionOk="0">
                <a:moveTo>
                  <a:pt x="0" y="0"/>
                </a:moveTo>
                <a:cubicBezTo>
                  <a:pt x="99545" y="-25491"/>
                  <a:pt x="219114" y="47537"/>
                  <a:pt x="411060" y="0"/>
                </a:cubicBezTo>
                <a:cubicBezTo>
                  <a:pt x="603006" y="-47537"/>
                  <a:pt x="657592" y="3605"/>
                  <a:pt x="809788" y="0"/>
                </a:cubicBezTo>
                <a:cubicBezTo>
                  <a:pt x="961984" y="-3605"/>
                  <a:pt x="1023133" y="8565"/>
                  <a:pt x="1233179" y="0"/>
                </a:cubicBezTo>
                <a:cubicBezTo>
                  <a:pt x="1243879" y="159361"/>
                  <a:pt x="1212295" y="262626"/>
                  <a:pt x="1233179" y="380952"/>
                </a:cubicBezTo>
                <a:cubicBezTo>
                  <a:pt x="1254063" y="499278"/>
                  <a:pt x="1204855" y="685713"/>
                  <a:pt x="1233179" y="793650"/>
                </a:cubicBezTo>
                <a:cubicBezTo>
                  <a:pt x="1045997" y="816284"/>
                  <a:pt x="946179" y="743744"/>
                  <a:pt x="797456" y="793650"/>
                </a:cubicBezTo>
                <a:cubicBezTo>
                  <a:pt x="648733" y="843556"/>
                  <a:pt x="482127" y="780583"/>
                  <a:pt x="386396" y="793650"/>
                </a:cubicBezTo>
                <a:cubicBezTo>
                  <a:pt x="290665" y="806717"/>
                  <a:pt x="179276" y="787684"/>
                  <a:pt x="0" y="793650"/>
                </a:cubicBezTo>
                <a:cubicBezTo>
                  <a:pt x="-12413" y="695493"/>
                  <a:pt x="25798" y="538744"/>
                  <a:pt x="0" y="396825"/>
                </a:cubicBezTo>
                <a:cubicBezTo>
                  <a:pt x="-25798" y="254907"/>
                  <a:pt x="1942" y="96443"/>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42772039">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activity</a:t>
            </a:r>
            <a:endParaRPr sz="2500" b="1" dirty="0">
              <a:solidFill>
                <a:srgbClr val="002060"/>
              </a:solidFill>
              <a:latin typeface="Century Gothic" panose="020B0502020202020204" pitchFamily="34" charset="0"/>
              <a:ea typeface="Montserrat"/>
              <a:cs typeface="Montserrat"/>
              <a:sym typeface="Montserrat"/>
            </a:endParaRPr>
          </a:p>
        </p:txBody>
      </p:sp>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11016238" y="977434"/>
            <a:ext cx="1000738" cy="582075"/>
          </a:xfrm>
          <a:noFill/>
        </p:spPr>
        <p:txBody>
          <a:bodyPr>
            <a:normAutofit/>
          </a:bodyPr>
          <a:lstStyle/>
          <a:p>
            <a:pPr algn="ctr"/>
            <a:r>
              <a:rPr lang="en-GB" sz="2000" b="1" dirty="0">
                <a:solidFill>
                  <a:schemeClr val="bg1"/>
                </a:solidFill>
                <a:latin typeface="Century Gothic" panose="020B0502020202020204" pitchFamily="34" charset="0"/>
                <a:ea typeface="Century Gothic"/>
                <a:cs typeface="Century Gothic"/>
                <a:sym typeface="Century Gothic"/>
              </a:rPr>
              <a:t>leer</a:t>
            </a:r>
            <a:endParaRPr lang="en-GB" sz="2000" dirty="0">
              <a:solidFill>
                <a:schemeClr val="bg1"/>
              </a:solidFill>
              <a:latin typeface="Century Gothic" panose="020B0502020202020204" pitchFamily="34" charset="0"/>
            </a:endParaRPr>
          </a:p>
        </p:txBody>
      </p:sp>
      <p:pic>
        <p:nvPicPr>
          <p:cNvPr id="3" name="Graphic 2" descr="Teacher">
            <a:extLst>
              <a:ext uri="{FF2B5EF4-FFF2-40B4-BE49-F238E27FC236}">
                <a16:creationId xmlns:a16="http://schemas.microsoft.com/office/drawing/2014/main" id="{CEC52348-FC48-2B3E-5D8E-E110B3C3273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2219" y="138256"/>
            <a:ext cx="914400" cy="914400"/>
          </a:xfrm>
          <a:prstGeom prst="rect">
            <a:avLst/>
          </a:prstGeom>
        </p:spPr>
      </p:pic>
      <p:sp>
        <p:nvSpPr>
          <p:cNvPr id="5" name="TextBox 4">
            <a:extLst>
              <a:ext uri="{FF2B5EF4-FFF2-40B4-BE49-F238E27FC236}">
                <a16:creationId xmlns:a16="http://schemas.microsoft.com/office/drawing/2014/main" id="{347ACC97-AABA-4F3A-43E4-C13C506834ED}"/>
              </a:ext>
            </a:extLst>
          </p:cNvPr>
          <p:cNvSpPr txBox="1"/>
          <p:nvPr/>
        </p:nvSpPr>
        <p:spPr>
          <a:xfrm>
            <a:off x="6135517" y="217647"/>
            <a:ext cx="1207382" cy="646331"/>
          </a:xfrm>
          <a:prstGeom prst="rect">
            <a:avLst/>
          </a:prstGeom>
          <a:noFill/>
        </p:spPr>
        <p:txBody>
          <a:bodyPr wrap="none" rtlCol="0">
            <a:spAutoFit/>
          </a:bodyPr>
          <a:lstStyle/>
          <a:p>
            <a:r>
              <a:rPr lang="en-GB" sz="3600" b="1" dirty="0">
                <a:solidFill>
                  <a:srgbClr val="002060"/>
                </a:solidFill>
                <a:latin typeface="Century Gothic" panose="020B0502020202020204" pitchFamily="34" charset="0"/>
              </a:rPr>
              <a:t>[6/6]</a:t>
            </a:r>
          </a:p>
        </p:txBody>
      </p:sp>
      <p:sp>
        <p:nvSpPr>
          <p:cNvPr id="10" name="Google Shape;703;p62">
            <a:extLst>
              <a:ext uri="{FF2B5EF4-FFF2-40B4-BE49-F238E27FC236}">
                <a16:creationId xmlns:a16="http://schemas.microsoft.com/office/drawing/2014/main" id="{B8C6D375-6789-6BDE-2735-C67178F5B4A9}"/>
              </a:ext>
            </a:extLst>
          </p:cNvPr>
          <p:cNvSpPr/>
          <p:nvPr/>
        </p:nvSpPr>
        <p:spPr>
          <a:xfrm>
            <a:off x="8204437" y="2809032"/>
            <a:ext cx="1131464" cy="475062"/>
          </a:xfrm>
          <a:custGeom>
            <a:avLst/>
            <a:gdLst>
              <a:gd name="connsiteX0" fmla="*/ 0 w 1131464"/>
              <a:gd name="connsiteY0" fmla="*/ 0 h 475062"/>
              <a:gd name="connsiteX1" fmla="*/ 531788 w 1131464"/>
              <a:gd name="connsiteY1" fmla="*/ 0 h 475062"/>
              <a:gd name="connsiteX2" fmla="*/ 1131464 w 1131464"/>
              <a:gd name="connsiteY2" fmla="*/ 0 h 475062"/>
              <a:gd name="connsiteX3" fmla="*/ 1131464 w 1131464"/>
              <a:gd name="connsiteY3" fmla="*/ 475062 h 475062"/>
              <a:gd name="connsiteX4" fmla="*/ 554417 w 1131464"/>
              <a:gd name="connsiteY4" fmla="*/ 475062 h 475062"/>
              <a:gd name="connsiteX5" fmla="*/ 0 w 1131464"/>
              <a:gd name="connsiteY5" fmla="*/ 475062 h 475062"/>
              <a:gd name="connsiteX6" fmla="*/ 0 w 1131464"/>
              <a:gd name="connsiteY6" fmla="*/ 0 h 475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1464" h="475062" fill="none" extrusionOk="0">
                <a:moveTo>
                  <a:pt x="0" y="0"/>
                </a:moveTo>
                <a:cubicBezTo>
                  <a:pt x="118055" y="-4458"/>
                  <a:pt x="361665" y="7547"/>
                  <a:pt x="531788" y="0"/>
                </a:cubicBezTo>
                <a:cubicBezTo>
                  <a:pt x="701911" y="-7547"/>
                  <a:pt x="856707" y="26009"/>
                  <a:pt x="1131464" y="0"/>
                </a:cubicBezTo>
                <a:cubicBezTo>
                  <a:pt x="1164149" y="237453"/>
                  <a:pt x="1099160" y="375278"/>
                  <a:pt x="1131464" y="475062"/>
                </a:cubicBezTo>
                <a:cubicBezTo>
                  <a:pt x="926034" y="517882"/>
                  <a:pt x="704948" y="415739"/>
                  <a:pt x="554417" y="475062"/>
                </a:cubicBezTo>
                <a:cubicBezTo>
                  <a:pt x="403886" y="534385"/>
                  <a:pt x="255518" y="436394"/>
                  <a:pt x="0" y="475062"/>
                </a:cubicBezTo>
                <a:cubicBezTo>
                  <a:pt x="-3193" y="332418"/>
                  <a:pt x="10973" y="214113"/>
                  <a:pt x="0" y="0"/>
                </a:cubicBezTo>
                <a:close/>
              </a:path>
              <a:path w="1131464" h="475062" stroke="0" extrusionOk="0">
                <a:moveTo>
                  <a:pt x="0" y="0"/>
                </a:moveTo>
                <a:cubicBezTo>
                  <a:pt x="269996" y="-12920"/>
                  <a:pt x="400097" y="48873"/>
                  <a:pt x="554417" y="0"/>
                </a:cubicBezTo>
                <a:cubicBezTo>
                  <a:pt x="708737" y="-48873"/>
                  <a:pt x="922159" y="50599"/>
                  <a:pt x="1131464" y="0"/>
                </a:cubicBezTo>
                <a:cubicBezTo>
                  <a:pt x="1149253" y="226990"/>
                  <a:pt x="1109852" y="242384"/>
                  <a:pt x="1131464" y="475062"/>
                </a:cubicBezTo>
                <a:cubicBezTo>
                  <a:pt x="1006900" y="521802"/>
                  <a:pt x="811967" y="425765"/>
                  <a:pt x="554417" y="475062"/>
                </a:cubicBezTo>
                <a:cubicBezTo>
                  <a:pt x="296867" y="524359"/>
                  <a:pt x="219762" y="439511"/>
                  <a:pt x="0" y="475062"/>
                </a:cubicBezTo>
                <a:cubicBezTo>
                  <a:pt x="-42100" y="329014"/>
                  <a:pt x="39491" y="194802"/>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17741692">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an</a:t>
            </a:r>
            <a:endParaRPr sz="2500" b="1" dirty="0">
              <a:solidFill>
                <a:srgbClr val="002060"/>
              </a:solidFill>
              <a:latin typeface="Century Gothic" panose="020B0502020202020204" pitchFamily="34" charset="0"/>
              <a:ea typeface="Montserrat"/>
              <a:cs typeface="Montserrat"/>
              <a:sym typeface="Montserrat"/>
            </a:endParaRPr>
          </a:p>
        </p:txBody>
      </p:sp>
      <p:sp>
        <p:nvSpPr>
          <p:cNvPr id="11" name="Google Shape;702;p62">
            <a:extLst>
              <a:ext uri="{FF2B5EF4-FFF2-40B4-BE49-F238E27FC236}">
                <a16:creationId xmlns:a16="http://schemas.microsoft.com/office/drawing/2014/main" id="{FC8FF20D-C739-F24A-735F-C049EB8DF8E4}"/>
              </a:ext>
            </a:extLst>
          </p:cNvPr>
          <p:cNvSpPr/>
          <p:nvPr/>
        </p:nvSpPr>
        <p:spPr>
          <a:xfrm>
            <a:off x="6906369" y="2791830"/>
            <a:ext cx="1197238" cy="475062"/>
          </a:xfrm>
          <a:custGeom>
            <a:avLst/>
            <a:gdLst>
              <a:gd name="connsiteX0" fmla="*/ 0 w 1197238"/>
              <a:gd name="connsiteY0" fmla="*/ 0 h 475062"/>
              <a:gd name="connsiteX1" fmla="*/ 574674 w 1197238"/>
              <a:gd name="connsiteY1" fmla="*/ 0 h 475062"/>
              <a:gd name="connsiteX2" fmla="*/ 1197238 w 1197238"/>
              <a:gd name="connsiteY2" fmla="*/ 0 h 475062"/>
              <a:gd name="connsiteX3" fmla="*/ 1197238 w 1197238"/>
              <a:gd name="connsiteY3" fmla="*/ 475062 h 475062"/>
              <a:gd name="connsiteX4" fmla="*/ 598619 w 1197238"/>
              <a:gd name="connsiteY4" fmla="*/ 475062 h 475062"/>
              <a:gd name="connsiteX5" fmla="*/ 0 w 1197238"/>
              <a:gd name="connsiteY5" fmla="*/ 475062 h 475062"/>
              <a:gd name="connsiteX6" fmla="*/ 0 w 1197238"/>
              <a:gd name="connsiteY6" fmla="*/ 0 h 475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7238" h="475062" fill="none" extrusionOk="0">
                <a:moveTo>
                  <a:pt x="0" y="0"/>
                </a:moveTo>
                <a:cubicBezTo>
                  <a:pt x="155336" y="-49231"/>
                  <a:pt x="355689" y="11970"/>
                  <a:pt x="574674" y="0"/>
                </a:cubicBezTo>
                <a:cubicBezTo>
                  <a:pt x="793659" y="-11970"/>
                  <a:pt x="976499" y="14828"/>
                  <a:pt x="1197238" y="0"/>
                </a:cubicBezTo>
                <a:cubicBezTo>
                  <a:pt x="1245673" y="220833"/>
                  <a:pt x="1162970" y="338059"/>
                  <a:pt x="1197238" y="475062"/>
                </a:cubicBezTo>
                <a:cubicBezTo>
                  <a:pt x="955240" y="519119"/>
                  <a:pt x="810774" y="413854"/>
                  <a:pt x="598619" y="475062"/>
                </a:cubicBezTo>
                <a:cubicBezTo>
                  <a:pt x="386464" y="536270"/>
                  <a:pt x="135248" y="438695"/>
                  <a:pt x="0" y="475062"/>
                </a:cubicBezTo>
                <a:cubicBezTo>
                  <a:pt x="-49101" y="295953"/>
                  <a:pt x="16078" y="129681"/>
                  <a:pt x="0" y="0"/>
                </a:cubicBezTo>
                <a:close/>
              </a:path>
              <a:path w="1197238" h="475062" stroke="0" extrusionOk="0">
                <a:moveTo>
                  <a:pt x="0" y="0"/>
                </a:moveTo>
                <a:cubicBezTo>
                  <a:pt x="248196" y="-11294"/>
                  <a:pt x="450269" y="20154"/>
                  <a:pt x="610591" y="0"/>
                </a:cubicBezTo>
                <a:cubicBezTo>
                  <a:pt x="770913" y="-20154"/>
                  <a:pt x="1040458" y="8622"/>
                  <a:pt x="1197238" y="0"/>
                </a:cubicBezTo>
                <a:cubicBezTo>
                  <a:pt x="1244746" y="159470"/>
                  <a:pt x="1147500" y="243814"/>
                  <a:pt x="1197238" y="475062"/>
                </a:cubicBezTo>
                <a:cubicBezTo>
                  <a:pt x="1050185" y="488176"/>
                  <a:pt x="869933" y="428154"/>
                  <a:pt x="634536" y="475062"/>
                </a:cubicBezTo>
                <a:cubicBezTo>
                  <a:pt x="399139" y="521970"/>
                  <a:pt x="199337" y="415822"/>
                  <a:pt x="0" y="475062"/>
                </a:cubicBezTo>
                <a:cubicBezTo>
                  <a:pt x="-50935" y="247219"/>
                  <a:pt x="42574" y="152162"/>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711085155">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the</a:t>
            </a:r>
            <a:endParaRPr sz="2500" b="1" dirty="0">
              <a:solidFill>
                <a:srgbClr val="002060"/>
              </a:solidFill>
              <a:latin typeface="Century Gothic" panose="020B0502020202020204" pitchFamily="34" charset="0"/>
              <a:ea typeface="Montserrat"/>
              <a:cs typeface="Montserrat"/>
              <a:sym typeface="Montserrat"/>
            </a:endParaRPr>
          </a:p>
        </p:txBody>
      </p:sp>
      <p:sp>
        <p:nvSpPr>
          <p:cNvPr id="12" name="Google Shape;703;p62">
            <a:extLst>
              <a:ext uri="{FF2B5EF4-FFF2-40B4-BE49-F238E27FC236}">
                <a16:creationId xmlns:a16="http://schemas.microsoft.com/office/drawing/2014/main" id="{6A20A020-C765-C0B9-A6D4-3E6BD094FEB0}"/>
              </a:ext>
            </a:extLst>
          </p:cNvPr>
          <p:cNvSpPr/>
          <p:nvPr/>
        </p:nvSpPr>
        <p:spPr>
          <a:xfrm>
            <a:off x="5634709" y="2799684"/>
            <a:ext cx="1168067" cy="475062"/>
          </a:xfrm>
          <a:custGeom>
            <a:avLst/>
            <a:gdLst>
              <a:gd name="connsiteX0" fmla="*/ 0 w 1168067"/>
              <a:gd name="connsiteY0" fmla="*/ 0 h 475062"/>
              <a:gd name="connsiteX1" fmla="*/ 548991 w 1168067"/>
              <a:gd name="connsiteY1" fmla="*/ 0 h 475062"/>
              <a:gd name="connsiteX2" fmla="*/ 1168067 w 1168067"/>
              <a:gd name="connsiteY2" fmla="*/ 0 h 475062"/>
              <a:gd name="connsiteX3" fmla="*/ 1168067 w 1168067"/>
              <a:gd name="connsiteY3" fmla="*/ 475062 h 475062"/>
              <a:gd name="connsiteX4" fmla="*/ 607395 w 1168067"/>
              <a:gd name="connsiteY4" fmla="*/ 475062 h 475062"/>
              <a:gd name="connsiteX5" fmla="*/ 0 w 1168067"/>
              <a:gd name="connsiteY5" fmla="*/ 475062 h 475062"/>
              <a:gd name="connsiteX6" fmla="*/ 0 w 1168067"/>
              <a:gd name="connsiteY6" fmla="*/ 0 h 475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8067" h="475062" fill="none" extrusionOk="0">
                <a:moveTo>
                  <a:pt x="0" y="0"/>
                </a:moveTo>
                <a:cubicBezTo>
                  <a:pt x="176127" y="-44336"/>
                  <a:pt x="337320" y="2326"/>
                  <a:pt x="548991" y="0"/>
                </a:cubicBezTo>
                <a:cubicBezTo>
                  <a:pt x="760662" y="-2326"/>
                  <a:pt x="975076" y="1475"/>
                  <a:pt x="1168067" y="0"/>
                </a:cubicBezTo>
                <a:cubicBezTo>
                  <a:pt x="1194630" y="104383"/>
                  <a:pt x="1132225" y="247670"/>
                  <a:pt x="1168067" y="475062"/>
                </a:cubicBezTo>
                <a:cubicBezTo>
                  <a:pt x="1023723" y="480592"/>
                  <a:pt x="877794" y="446464"/>
                  <a:pt x="607395" y="475062"/>
                </a:cubicBezTo>
                <a:cubicBezTo>
                  <a:pt x="336996" y="503660"/>
                  <a:pt x="249898" y="422437"/>
                  <a:pt x="0" y="475062"/>
                </a:cubicBezTo>
                <a:cubicBezTo>
                  <a:pt x="-54380" y="263198"/>
                  <a:pt x="7375" y="218838"/>
                  <a:pt x="0" y="0"/>
                </a:cubicBezTo>
                <a:close/>
              </a:path>
              <a:path w="1168067" h="475062" stroke="0" extrusionOk="0">
                <a:moveTo>
                  <a:pt x="0" y="0"/>
                </a:moveTo>
                <a:cubicBezTo>
                  <a:pt x="241670" y="-59643"/>
                  <a:pt x="334561" y="24483"/>
                  <a:pt x="584034" y="0"/>
                </a:cubicBezTo>
                <a:cubicBezTo>
                  <a:pt x="833507" y="-24483"/>
                  <a:pt x="1033854" y="38359"/>
                  <a:pt x="1168067" y="0"/>
                </a:cubicBezTo>
                <a:cubicBezTo>
                  <a:pt x="1181010" y="121834"/>
                  <a:pt x="1113268" y="318000"/>
                  <a:pt x="1168067" y="475062"/>
                </a:cubicBezTo>
                <a:cubicBezTo>
                  <a:pt x="919452" y="499273"/>
                  <a:pt x="839209" y="402933"/>
                  <a:pt x="560672" y="475062"/>
                </a:cubicBezTo>
                <a:cubicBezTo>
                  <a:pt x="282135" y="547191"/>
                  <a:pt x="228838" y="418576"/>
                  <a:pt x="0" y="475062"/>
                </a:cubicBezTo>
                <a:cubicBezTo>
                  <a:pt x="-34149" y="327168"/>
                  <a:pt x="1733" y="181228"/>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42772039">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a</a:t>
            </a:r>
            <a:endParaRPr sz="2500" b="1" dirty="0">
              <a:solidFill>
                <a:srgbClr val="002060"/>
              </a:solidFill>
              <a:latin typeface="Century Gothic" panose="020B0502020202020204" pitchFamily="34" charset="0"/>
              <a:ea typeface="Montserrat"/>
              <a:cs typeface="Montserrat"/>
              <a:sym typeface="Montserrat"/>
            </a:endParaRPr>
          </a:p>
        </p:txBody>
      </p:sp>
      <p:sp>
        <p:nvSpPr>
          <p:cNvPr id="13" name="Google Shape;702;p62">
            <a:extLst>
              <a:ext uri="{FF2B5EF4-FFF2-40B4-BE49-F238E27FC236}">
                <a16:creationId xmlns:a16="http://schemas.microsoft.com/office/drawing/2014/main" id="{C443E6AE-F2EE-C070-291E-7D54BA6DD66A}"/>
              </a:ext>
            </a:extLst>
          </p:cNvPr>
          <p:cNvSpPr/>
          <p:nvPr/>
        </p:nvSpPr>
        <p:spPr>
          <a:xfrm>
            <a:off x="6144010" y="1912421"/>
            <a:ext cx="1701565" cy="793650"/>
          </a:xfrm>
          <a:custGeom>
            <a:avLst/>
            <a:gdLst>
              <a:gd name="connsiteX0" fmla="*/ 0 w 1701565"/>
              <a:gd name="connsiteY0" fmla="*/ 0 h 793650"/>
              <a:gd name="connsiteX1" fmla="*/ 567188 w 1701565"/>
              <a:gd name="connsiteY1" fmla="*/ 0 h 793650"/>
              <a:gd name="connsiteX2" fmla="*/ 1168408 w 1701565"/>
              <a:gd name="connsiteY2" fmla="*/ 0 h 793650"/>
              <a:gd name="connsiteX3" fmla="*/ 1701565 w 1701565"/>
              <a:gd name="connsiteY3" fmla="*/ 0 h 793650"/>
              <a:gd name="connsiteX4" fmla="*/ 1701565 w 1701565"/>
              <a:gd name="connsiteY4" fmla="*/ 396825 h 793650"/>
              <a:gd name="connsiteX5" fmla="*/ 1701565 w 1701565"/>
              <a:gd name="connsiteY5" fmla="*/ 793650 h 793650"/>
              <a:gd name="connsiteX6" fmla="*/ 1134377 w 1701565"/>
              <a:gd name="connsiteY6" fmla="*/ 793650 h 793650"/>
              <a:gd name="connsiteX7" fmla="*/ 533157 w 1701565"/>
              <a:gd name="connsiteY7" fmla="*/ 793650 h 793650"/>
              <a:gd name="connsiteX8" fmla="*/ 0 w 1701565"/>
              <a:gd name="connsiteY8" fmla="*/ 793650 h 793650"/>
              <a:gd name="connsiteX9" fmla="*/ 0 w 1701565"/>
              <a:gd name="connsiteY9" fmla="*/ 388889 h 793650"/>
              <a:gd name="connsiteX10" fmla="*/ 0 w 1701565"/>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01565" h="793650" fill="none" extrusionOk="0">
                <a:moveTo>
                  <a:pt x="0" y="0"/>
                </a:moveTo>
                <a:cubicBezTo>
                  <a:pt x="265417" y="-21187"/>
                  <a:pt x="398484" y="13571"/>
                  <a:pt x="567188" y="0"/>
                </a:cubicBezTo>
                <a:cubicBezTo>
                  <a:pt x="735892" y="-13571"/>
                  <a:pt x="1021541" y="59195"/>
                  <a:pt x="1168408" y="0"/>
                </a:cubicBezTo>
                <a:cubicBezTo>
                  <a:pt x="1315275" y="-59195"/>
                  <a:pt x="1436203" y="52878"/>
                  <a:pt x="1701565" y="0"/>
                </a:cubicBezTo>
                <a:cubicBezTo>
                  <a:pt x="1733024" y="147357"/>
                  <a:pt x="1674331" y="242389"/>
                  <a:pt x="1701565" y="396825"/>
                </a:cubicBezTo>
                <a:cubicBezTo>
                  <a:pt x="1728799" y="551262"/>
                  <a:pt x="1667469" y="687806"/>
                  <a:pt x="1701565" y="793650"/>
                </a:cubicBezTo>
                <a:cubicBezTo>
                  <a:pt x="1458186" y="818648"/>
                  <a:pt x="1338537" y="754085"/>
                  <a:pt x="1134377" y="793650"/>
                </a:cubicBezTo>
                <a:cubicBezTo>
                  <a:pt x="930217" y="833215"/>
                  <a:pt x="691544" y="742293"/>
                  <a:pt x="533157" y="793650"/>
                </a:cubicBezTo>
                <a:cubicBezTo>
                  <a:pt x="374770" y="845007"/>
                  <a:pt x="237313" y="781015"/>
                  <a:pt x="0" y="793650"/>
                </a:cubicBezTo>
                <a:cubicBezTo>
                  <a:pt x="-3588" y="679834"/>
                  <a:pt x="42863" y="503887"/>
                  <a:pt x="0" y="388889"/>
                </a:cubicBezTo>
                <a:cubicBezTo>
                  <a:pt x="-42863" y="273891"/>
                  <a:pt x="22479" y="167721"/>
                  <a:pt x="0" y="0"/>
                </a:cubicBezTo>
                <a:close/>
              </a:path>
              <a:path w="1701565" h="793650" stroke="0" extrusionOk="0">
                <a:moveTo>
                  <a:pt x="0" y="0"/>
                </a:moveTo>
                <a:cubicBezTo>
                  <a:pt x="195667" y="-50933"/>
                  <a:pt x="393471" y="28576"/>
                  <a:pt x="550173" y="0"/>
                </a:cubicBezTo>
                <a:cubicBezTo>
                  <a:pt x="706875" y="-28576"/>
                  <a:pt x="901597" y="20978"/>
                  <a:pt x="1100345" y="0"/>
                </a:cubicBezTo>
                <a:cubicBezTo>
                  <a:pt x="1299093" y="-20978"/>
                  <a:pt x="1448613" y="66556"/>
                  <a:pt x="1701565" y="0"/>
                </a:cubicBezTo>
                <a:cubicBezTo>
                  <a:pt x="1725908" y="168992"/>
                  <a:pt x="1659471" y="260866"/>
                  <a:pt x="1701565" y="388889"/>
                </a:cubicBezTo>
                <a:cubicBezTo>
                  <a:pt x="1743659" y="516912"/>
                  <a:pt x="1683234" y="597580"/>
                  <a:pt x="1701565" y="793650"/>
                </a:cubicBezTo>
                <a:cubicBezTo>
                  <a:pt x="1403068" y="860782"/>
                  <a:pt x="1377757" y="778193"/>
                  <a:pt x="1100345" y="793650"/>
                </a:cubicBezTo>
                <a:cubicBezTo>
                  <a:pt x="822933" y="809107"/>
                  <a:pt x="749363" y="790118"/>
                  <a:pt x="499126" y="793650"/>
                </a:cubicBezTo>
                <a:cubicBezTo>
                  <a:pt x="248889" y="797182"/>
                  <a:pt x="186949" y="747731"/>
                  <a:pt x="0" y="793650"/>
                </a:cubicBezTo>
                <a:cubicBezTo>
                  <a:pt x="-27622" y="665569"/>
                  <a:pt x="36651" y="556940"/>
                  <a:pt x="0" y="388889"/>
                </a:cubicBezTo>
                <a:cubicBezTo>
                  <a:pt x="-36651" y="220838"/>
                  <a:pt x="35706" y="116771"/>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408806303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park</a:t>
            </a:r>
            <a:endParaRPr sz="2500" b="1" dirty="0">
              <a:solidFill>
                <a:srgbClr val="002060"/>
              </a:solidFill>
              <a:latin typeface="Century Gothic" panose="020B0502020202020204" pitchFamily="34" charset="0"/>
              <a:ea typeface="Montserrat"/>
              <a:cs typeface="Montserrat"/>
              <a:sym typeface="Montserrat"/>
            </a:endParaRPr>
          </a:p>
        </p:txBody>
      </p:sp>
      <p:sp>
        <p:nvSpPr>
          <p:cNvPr id="14" name="Google Shape;702;p62">
            <a:extLst>
              <a:ext uri="{FF2B5EF4-FFF2-40B4-BE49-F238E27FC236}">
                <a16:creationId xmlns:a16="http://schemas.microsoft.com/office/drawing/2014/main" id="{EE046673-77C9-F137-5283-8D1603BE08D8}"/>
              </a:ext>
            </a:extLst>
          </p:cNvPr>
          <p:cNvSpPr/>
          <p:nvPr/>
        </p:nvSpPr>
        <p:spPr>
          <a:xfrm>
            <a:off x="7937964" y="1927228"/>
            <a:ext cx="1735148" cy="793650"/>
          </a:xfrm>
          <a:custGeom>
            <a:avLst/>
            <a:gdLst>
              <a:gd name="connsiteX0" fmla="*/ 0 w 1735148"/>
              <a:gd name="connsiteY0" fmla="*/ 0 h 793650"/>
              <a:gd name="connsiteX1" fmla="*/ 543680 w 1735148"/>
              <a:gd name="connsiteY1" fmla="*/ 0 h 793650"/>
              <a:gd name="connsiteX2" fmla="*/ 1122062 w 1735148"/>
              <a:gd name="connsiteY2" fmla="*/ 0 h 793650"/>
              <a:gd name="connsiteX3" fmla="*/ 1735148 w 1735148"/>
              <a:gd name="connsiteY3" fmla="*/ 0 h 793650"/>
              <a:gd name="connsiteX4" fmla="*/ 1735148 w 1735148"/>
              <a:gd name="connsiteY4" fmla="*/ 373016 h 793650"/>
              <a:gd name="connsiteX5" fmla="*/ 1735148 w 1735148"/>
              <a:gd name="connsiteY5" fmla="*/ 793650 h 793650"/>
              <a:gd name="connsiteX6" fmla="*/ 1139414 w 1735148"/>
              <a:gd name="connsiteY6" fmla="*/ 793650 h 793650"/>
              <a:gd name="connsiteX7" fmla="*/ 578383 w 1735148"/>
              <a:gd name="connsiteY7" fmla="*/ 793650 h 793650"/>
              <a:gd name="connsiteX8" fmla="*/ 0 w 1735148"/>
              <a:gd name="connsiteY8" fmla="*/ 793650 h 793650"/>
              <a:gd name="connsiteX9" fmla="*/ 0 w 1735148"/>
              <a:gd name="connsiteY9" fmla="*/ 420635 h 793650"/>
              <a:gd name="connsiteX10" fmla="*/ 0 w 1735148"/>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5148" h="793650" fill="none" extrusionOk="0">
                <a:moveTo>
                  <a:pt x="0" y="0"/>
                </a:moveTo>
                <a:cubicBezTo>
                  <a:pt x="168975" y="-8656"/>
                  <a:pt x="365859" y="60907"/>
                  <a:pt x="543680" y="0"/>
                </a:cubicBezTo>
                <a:cubicBezTo>
                  <a:pt x="721501" y="-60907"/>
                  <a:pt x="835506" y="23149"/>
                  <a:pt x="1122062" y="0"/>
                </a:cubicBezTo>
                <a:cubicBezTo>
                  <a:pt x="1408618" y="-23149"/>
                  <a:pt x="1484188" y="38952"/>
                  <a:pt x="1735148" y="0"/>
                </a:cubicBezTo>
                <a:cubicBezTo>
                  <a:pt x="1740468" y="115102"/>
                  <a:pt x="1703937" y="217579"/>
                  <a:pt x="1735148" y="373016"/>
                </a:cubicBezTo>
                <a:cubicBezTo>
                  <a:pt x="1766359" y="528453"/>
                  <a:pt x="1703548" y="588402"/>
                  <a:pt x="1735148" y="793650"/>
                </a:cubicBezTo>
                <a:cubicBezTo>
                  <a:pt x="1589313" y="830835"/>
                  <a:pt x="1269069" y="733225"/>
                  <a:pt x="1139414" y="793650"/>
                </a:cubicBezTo>
                <a:cubicBezTo>
                  <a:pt x="1009759" y="854075"/>
                  <a:pt x="804492" y="748402"/>
                  <a:pt x="578383" y="793650"/>
                </a:cubicBezTo>
                <a:cubicBezTo>
                  <a:pt x="352274" y="838898"/>
                  <a:pt x="205546" y="786554"/>
                  <a:pt x="0" y="793650"/>
                </a:cubicBezTo>
                <a:cubicBezTo>
                  <a:pt x="-16090" y="659836"/>
                  <a:pt x="7313" y="576032"/>
                  <a:pt x="0" y="420635"/>
                </a:cubicBezTo>
                <a:cubicBezTo>
                  <a:pt x="-7313" y="265238"/>
                  <a:pt x="27296" y="128760"/>
                  <a:pt x="0" y="0"/>
                </a:cubicBezTo>
                <a:close/>
              </a:path>
              <a:path w="1735148" h="793650" stroke="0" extrusionOk="0">
                <a:moveTo>
                  <a:pt x="0" y="0"/>
                </a:moveTo>
                <a:cubicBezTo>
                  <a:pt x="272288" y="-14319"/>
                  <a:pt x="444410" y="63441"/>
                  <a:pt x="595734" y="0"/>
                </a:cubicBezTo>
                <a:cubicBezTo>
                  <a:pt x="747058" y="-63441"/>
                  <a:pt x="1047996" y="60173"/>
                  <a:pt x="1174117" y="0"/>
                </a:cubicBezTo>
                <a:cubicBezTo>
                  <a:pt x="1300238" y="-60173"/>
                  <a:pt x="1573057" y="54624"/>
                  <a:pt x="1735148" y="0"/>
                </a:cubicBezTo>
                <a:cubicBezTo>
                  <a:pt x="1750385" y="113448"/>
                  <a:pt x="1710365" y="254725"/>
                  <a:pt x="1735148" y="396825"/>
                </a:cubicBezTo>
                <a:cubicBezTo>
                  <a:pt x="1759931" y="538925"/>
                  <a:pt x="1706391" y="684157"/>
                  <a:pt x="1735148" y="793650"/>
                </a:cubicBezTo>
                <a:cubicBezTo>
                  <a:pt x="1467170" y="813044"/>
                  <a:pt x="1384481" y="793250"/>
                  <a:pt x="1139414" y="793650"/>
                </a:cubicBezTo>
                <a:cubicBezTo>
                  <a:pt x="894347" y="794050"/>
                  <a:pt x="841780" y="745846"/>
                  <a:pt x="613086" y="793650"/>
                </a:cubicBezTo>
                <a:cubicBezTo>
                  <a:pt x="384392" y="841454"/>
                  <a:pt x="202193" y="781259"/>
                  <a:pt x="0" y="793650"/>
                </a:cubicBezTo>
                <a:cubicBezTo>
                  <a:pt x="-23697" y="624022"/>
                  <a:pt x="37475" y="584309"/>
                  <a:pt x="0" y="380952"/>
                </a:cubicBezTo>
                <a:cubicBezTo>
                  <a:pt x="-37475" y="177595"/>
                  <a:pt x="36761" y="77288"/>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711085155">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computer</a:t>
            </a:r>
            <a:endParaRPr sz="2500" b="1" dirty="0">
              <a:solidFill>
                <a:srgbClr val="002060"/>
              </a:solidFill>
              <a:latin typeface="Century Gothic" panose="020B0502020202020204" pitchFamily="34" charset="0"/>
              <a:ea typeface="Montserrat"/>
              <a:cs typeface="Montserrat"/>
              <a:sym typeface="Montserrat"/>
            </a:endParaRPr>
          </a:p>
        </p:txBody>
      </p:sp>
      <p:sp>
        <p:nvSpPr>
          <p:cNvPr id="15" name="Google Shape;703;p62">
            <a:extLst>
              <a:ext uri="{FF2B5EF4-FFF2-40B4-BE49-F238E27FC236}">
                <a16:creationId xmlns:a16="http://schemas.microsoft.com/office/drawing/2014/main" id="{AD92E640-6260-A720-925A-DDF5601705F8}"/>
              </a:ext>
            </a:extLst>
          </p:cNvPr>
          <p:cNvSpPr/>
          <p:nvPr/>
        </p:nvSpPr>
        <p:spPr>
          <a:xfrm>
            <a:off x="4822051" y="1913930"/>
            <a:ext cx="1207014" cy="793650"/>
          </a:xfrm>
          <a:custGeom>
            <a:avLst/>
            <a:gdLst>
              <a:gd name="connsiteX0" fmla="*/ 0 w 1207014"/>
              <a:gd name="connsiteY0" fmla="*/ 0 h 793650"/>
              <a:gd name="connsiteX1" fmla="*/ 366128 w 1207014"/>
              <a:gd name="connsiteY1" fmla="*/ 0 h 793650"/>
              <a:gd name="connsiteX2" fmla="*/ 756395 w 1207014"/>
              <a:gd name="connsiteY2" fmla="*/ 0 h 793650"/>
              <a:gd name="connsiteX3" fmla="*/ 1207014 w 1207014"/>
              <a:gd name="connsiteY3" fmla="*/ 0 h 793650"/>
              <a:gd name="connsiteX4" fmla="*/ 1207014 w 1207014"/>
              <a:gd name="connsiteY4" fmla="*/ 388889 h 793650"/>
              <a:gd name="connsiteX5" fmla="*/ 1207014 w 1207014"/>
              <a:gd name="connsiteY5" fmla="*/ 793650 h 793650"/>
              <a:gd name="connsiteX6" fmla="*/ 780536 w 1207014"/>
              <a:gd name="connsiteY6" fmla="*/ 793650 h 793650"/>
              <a:gd name="connsiteX7" fmla="*/ 414408 w 1207014"/>
              <a:gd name="connsiteY7" fmla="*/ 793650 h 793650"/>
              <a:gd name="connsiteX8" fmla="*/ 0 w 1207014"/>
              <a:gd name="connsiteY8" fmla="*/ 793650 h 793650"/>
              <a:gd name="connsiteX9" fmla="*/ 0 w 1207014"/>
              <a:gd name="connsiteY9" fmla="*/ 404762 h 793650"/>
              <a:gd name="connsiteX10" fmla="*/ 0 w 1207014"/>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7014" h="793650" fill="none" extrusionOk="0">
                <a:moveTo>
                  <a:pt x="0" y="0"/>
                </a:moveTo>
                <a:cubicBezTo>
                  <a:pt x="172492" y="-7667"/>
                  <a:pt x="290576" y="38092"/>
                  <a:pt x="366128" y="0"/>
                </a:cubicBezTo>
                <a:cubicBezTo>
                  <a:pt x="441680" y="-38092"/>
                  <a:pt x="625925" y="39970"/>
                  <a:pt x="756395" y="0"/>
                </a:cubicBezTo>
                <a:cubicBezTo>
                  <a:pt x="886865" y="-39970"/>
                  <a:pt x="1014653" y="22588"/>
                  <a:pt x="1207014" y="0"/>
                </a:cubicBezTo>
                <a:cubicBezTo>
                  <a:pt x="1225657" y="152116"/>
                  <a:pt x="1204996" y="285507"/>
                  <a:pt x="1207014" y="388889"/>
                </a:cubicBezTo>
                <a:cubicBezTo>
                  <a:pt x="1209032" y="492271"/>
                  <a:pt x="1178168" y="647348"/>
                  <a:pt x="1207014" y="793650"/>
                </a:cubicBezTo>
                <a:cubicBezTo>
                  <a:pt x="1038515" y="830498"/>
                  <a:pt x="955355" y="758854"/>
                  <a:pt x="780536" y="793650"/>
                </a:cubicBezTo>
                <a:cubicBezTo>
                  <a:pt x="605717" y="828446"/>
                  <a:pt x="494184" y="792863"/>
                  <a:pt x="414408" y="793650"/>
                </a:cubicBezTo>
                <a:cubicBezTo>
                  <a:pt x="334632" y="794437"/>
                  <a:pt x="194226" y="791396"/>
                  <a:pt x="0" y="793650"/>
                </a:cubicBezTo>
                <a:cubicBezTo>
                  <a:pt x="-7405" y="627307"/>
                  <a:pt x="30199" y="577257"/>
                  <a:pt x="0" y="404762"/>
                </a:cubicBezTo>
                <a:cubicBezTo>
                  <a:pt x="-30199" y="232267"/>
                  <a:pt x="25360" y="181152"/>
                  <a:pt x="0" y="0"/>
                </a:cubicBezTo>
                <a:close/>
              </a:path>
              <a:path w="1207014" h="793650" stroke="0" extrusionOk="0">
                <a:moveTo>
                  <a:pt x="0" y="0"/>
                </a:moveTo>
                <a:cubicBezTo>
                  <a:pt x="169107" y="-4262"/>
                  <a:pt x="214785" y="7704"/>
                  <a:pt x="402338" y="0"/>
                </a:cubicBezTo>
                <a:cubicBezTo>
                  <a:pt x="589891" y="-7704"/>
                  <a:pt x="618655" y="36924"/>
                  <a:pt x="792606" y="0"/>
                </a:cubicBezTo>
                <a:cubicBezTo>
                  <a:pt x="966557" y="-36924"/>
                  <a:pt x="1108080" y="48080"/>
                  <a:pt x="1207014" y="0"/>
                </a:cubicBezTo>
                <a:cubicBezTo>
                  <a:pt x="1217714" y="159361"/>
                  <a:pt x="1186130" y="262626"/>
                  <a:pt x="1207014" y="380952"/>
                </a:cubicBezTo>
                <a:cubicBezTo>
                  <a:pt x="1227898" y="499278"/>
                  <a:pt x="1178690" y="685713"/>
                  <a:pt x="1207014" y="793650"/>
                </a:cubicBezTo>
                <a:cubicBezTo>
                  <a:pt x="1078488" y="817940"/>
                  <a:pt x="924797" y="751747"/>
                  <a:pt x="780536" y="793650"/>
                </a:cubicBezTo>
                <a:cubicBezTo>
                  <a:pt x="636275" y="835553"/>
                  <a:pt x="514570" y="766482"/>
                  <a:pt x="378198" y="793650"/>
                </a:cubicBezTo>
                <a:cubicBezTo>
                  <a:pt x="241826" y="820818"/>
                  <a:pt x="93076" y="769400"/>
                  <a:pt x="0" y="793650"/>
                </a:cubicBezTo>
                <a:cubicBezTo>
                  <a:pt x="-12413" y="695493"/>
                  <a:pt x="25798" y="538744"/>
                  <a:pt x="0" y="396825"/>
                </a:cubicBezTo>
                <a:cubicBezTo>
                  <a:pt x="-25798" y="254907"/>
                  <a:pt x="1942" y="96443"/>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42772039">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room</a:t>
            </a:r>
            <a:endParaRPr sz="2500" b="1" dirty="0">
              <a:solidFill>
                <a:srgbClr val="002060"/>
              </a:solidFill>
              <a:latin typeface="Century Gothic" panose="020B0502020202020204" pitchFamily="34" charset="0"/>
              <a:ea typeface="Montserrat"/>
              <a:cs typeface="Montserrat"/>
              <a:sym typeface="Montserrat"/>
            </a:endParaRPr>
          </a:p>
        </p:txBody>
      </p:sp>
      <p:sp>
        <p:nvSpPr>
          <p:cNvPr id="17" name="TextBox 16">
            <a:extLst>
              <a:ext uri="{FF2B5EF4-FFF2-40B4-BE49-F238E27FC236}">
                <a16:creationId xmlns:a16="http://schemas.microsoft.com/office/drawing/2014/main" id="{4CF29651-457A-7492-BBFC-8394D0257ABB}"/>
              </a:ext>
            </a:extLst>
          </p:cNvPr>
          <p:cNvSpPr txBox="1"/>
          <p:nvPr/>
        </p:nvSpPr>
        <p:spPr>
          <a:xfrm>
            <a:off x="7676496" y="275947"/>
            <a:ext cx="3399039" cy="369332"/>
          </a:xfrm>
          <a:prstGeom prst="rect">
            <a:avLst/>
          </a:prstGeom>
          <a:solidFill>
            <a:schemeClr val="accent6">
              <a:lumMod val="40000"/>
              <a:lumOff val="60000"/>
            </a:schemeClr>
          </a:solidFill>
        </p:spPr>
        <p:txBody>
          <a:bodyPr wrap="square">
            <a:spAutoFit/>
          </a:bodyPr>
          <a:lstStyle/>
          <a:p>
            <a:r>
              <a:rPr lang="en-GB">
                <a:solidFill>
                  <a:srgbClr val="002060"/>
                </a:solidFill>
                <a:latin typeface="Century Gothic" panose="020B0502020202020204" pitchFamily="34" charset="0"/>
              </a:rPr>
              <a:t>(la) </a:t>
            </a:r>
            <a:r>
              <a:rPr lang="en-GB" b="1">
                <a:solidFill>
                  <a:srgbClr val="002060"/>
                </a:solidFill>
                <a:latin typeface="Century Gothic" panose="020B0502020202020204" pitchFamily="34" charset="0"/>
              </a:rPr>
              <a:t>frase </a:t>
            </a:r>
            <a:r>
              <a:rPr lang="en-GB">
                <a:solidFill>
                  <a:srgbClr val="002060"/>
                </a:solidFill>
                <a:latin typeface="Century Gothic" panose="020B0502020202020204" pitchFamily="34" charset="0"/>
              </a:rPr>
              <a:t>= phrase, sentence</a:t>
            </a:r>
            <a:endParaRPr lang="en-GB" dirty="0"/>
          </a:p>
        </p:txBody>
      </p:sp>
      <p:sp>
        <p:nvSpPr>
          <p:cNvPr id="37" name="Google Shape;702;p62">
            <a:extLst>
              <a:ext uri="{FF2B5EF4-FFF2-40B4-BE49-F238E27FC236}">
                <a16:creationId xmlns:a16="http://schemas.microsoft.com/office/drawing/2014/main" id="{1BE33058-4698-4386-A70B-90C3DF0A96C9}"/>
              </a:ext>
            </a:extLst>
          </p:cNvPr>
          <p:cNvSpPr/>
          <p:nvPr/>
        </p:nvSpPr>
        <p:spPr>
          <a:xfrm>
            <a:off x="6863881" y="3351279"/>
            <a:ext cx="1197238" cy="475062"/>
          </a:xfrm>
          <a:custGeom>
            <a:avLst/>
            <a:gdLst>
              <a:gd name="connsiteX0" fmla="*/ 0 w 1197238"/>
              <a:gd name="connsiteY0" fmla="*/ 0 h 475062"/>
              <a:gd name="connsiteX1" fmla="*/ 574674 w 1197238"/>
              <a:gd name="connsiteY1" fmla="*/ 0 h 475062"/>
              <a:gd name="connsiteX2" fmla="*/ 1197238 w 1197238"/>
              <a:gd name="connsiteY2" fmla="*/ 0 h 475062"/>
              <a:gd name="connsiteX3" fmla="*/ 1197238 w 1197238"/>
              <a:gd name="connsiteY3" fmla="*/ 475062 h 475062"/>
              <a:gd name="connsiteX4" fmla="*/ 598619 w 1197238"/>
              <a:gd name="connsiteY4" fmla="*/ 475062 h 475062"/>
              <a:gd name="connsiteX5" fmla="*/ 0 w 1197238"/>
              <a:gd name="connsiteY5" fmla="*/ 475062 h 475062"/>
              <a:gd name="connsiteX6" fmla="*/ 0 w 1197238"/>
              <a:gd name="connsiteY6" fmla="*/ 0 h 475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7238" h="475062" fill="none" extrusionOk="0">
                <a:moveTo>
                  <a:pt x="0" y="0"/>
                </a:moveTo>
                <a:cubicBezTo>
                  <a:pt x="155336" y="-49231"/>
                  <a:pt x="355689" y="11970"/>
                  <a:pt x="574674" y="0"/>
                </a:cubicBezTo>
                <a:cubicBezTo>
                  <a:pt x="793659" y="-11970"/>
                  <a:pt x="976499" y="14828"/>
                  <a:pt x="1197238" y="0"/>
                </a:cubicBezTo>
                <a:cubicBezTo>
                  <a:pt x="1245673" y="220833"/>
                  <a:pt x="1162970" y="338059"/>
                  <a:pt x="1197238" y="475062"/>
                </a:cubicBezTo>
                <a:cubicBezTo>
                  <a:pt x="955240" y="519119"/>
                  <a:pt x="810774" y="413854"/>
                  <a:pt x="598619" y="475062"/>
                </a:cubicBezTo>
                <a:cubicBezTo>
                  <a:pt x="386464" y="536270"/>
                  <a:pt x="135248" y="438695"/>
                  <a:pt x="0" y="475062"/>
                </a:cubicBezTo>
                <a:cubicBezTo>
                  <a:pt x="-49101" y="295953"/>
                  <a:pt x="16078" y="129681"/>
                  <a:pt x="0" y="0"/>
                </a:cubicBezTo>
                <a:close/>
              </a:path>
              <a:path w="1197238" h="475062" stroke="0" extrusionOk="0">
                <a:moveTo>
                  <a:pt x="0" y="0"/>
                </a:moveTo>
                <a:cubicBezTo>
                  <a:pt x="248196" y="-11294"/>
                  <a:pt x="450269" y="20154"/>
                  <a:pt x="610591" y="0"/>
                </a:cubicBezTo>
                <a:cubicBezTo>
                  <a:pt x="770913" y="-20154"/>
                  <a:pt x="1040458" y="8622"/>
                  <a:pt x="1197238" y="0"/>
                </a:cubicBezTo>
                <a:cubicBezTo>
                  <a:pt x="1244746" y="159470"/>
                  <a:pt x="1147500" y="243814"/>
                  <a:pt x="1197238" y="475062"/>
                </a:cubicBezTo>
                <a:cubicBezTo>
                  <a:pt x="1050185" y="488176"/>
                  <a:pt x="869933" y="428154"/>
                  <a:pt x="634536" y="475062"/>
                </a:cubicBezTo>
                <a:cubicBezTo>
                  <a:pt x="399139" y="521970"/>
                  <a:pt x="199337" y="415822"/>
                  <a:pt x="0" y="475062"/>
                </a:cubicBezTo>
                <a:cubicBezTo>
                  <a:pt x="-50935" y="247219"/>
                  <a:pt x="42574" y="152162"/>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711085155">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on</a:t>
            </a:r>
            <a:endParaRPr sz="2500" b="1" dirty="0">
              <a:solidFill>
                <a:srgbClr val="002060"/>
              </a:solidFill>
              <a:latin typeface="Century Gothic" panose="020B0502020202020204" pitchFamily="34" charset="0"/>
              <a:ea typeface="Montserrat"/>
              <a:cs typeface="Montserrat"/>
              <a:sym typeface="Montserrat"/>
            </a:endParaRPr>
          </a:p>
        </p:txBody>
      </p:sp>
      <p:sp>
        <p:nvSpPr>
          <p:cNvPr id="6" name="Speech Bubble: Rectangle with Corners Rounded 5">
            <a:hlinkClick r:id="" action="ppaction://noaction">
              <a:snd r:embed="rId9" name="10_1.wav"/>
            </a:hlinkClick>
            <a:extLst>
              <a:ext uri="{FF2B5EF4-FFF2-40B4-BE49-F238E27FC236}">
                <a16:creationId xmlns:a16="http://schemas.microsoft.com/office/drawing/2014/main" id="{1ED03863-967D-657C-D265-6127C6C42FF3}"/>
              </a:ext>
            </a:extLst>
          </p:cNvPr>
          <p:cNvSpPr/>
          <p:nvPr/>
        </p:nvSpPr>
        <p:spPr>
          <a:xfrm>
            <a:off x="1065770" y="275947"/>
            <a:ext cx="5060846" cy="588031"/>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sz="2400" b="1" dirty="0">
                <a:solidFill>
                  <a:schemeClr val="bg1"/>
                </a:solidFill>
                <a:latin typeface="Century Gothic"/>
                <a:ea typeface="Century Gothic"/>
                <a:cs typeface="Century Gothic"/>
                <a:sym typeface="Century Gothic"/>
              </a:rPr>
              <a:t>Lee la </a:t>
            </a:r>
            <a:r>
              <a:rPr lang="en-GB" sz="2400" b="1" dirty="0" err="1">
                <a:solidFill>
                  <a:schemeClr val="bg1"/>
                </a:solidFill>
                <a:latin typeface="Century Gothic"/>
                <a:ea typeface="Century Gothic"/>
                <a:cs typeface="Century Gothic"/>
                <a:sym typeface="Century Gothic"/>
              </a:rPr>
              <a:t>frase</a:t>
            </a:r>
            <a:r>
              <a:rPr lang="en-GB" sz="2400" b="1" dirty="0">
                <a:solidFill>
                  <a:schemeClr val="bg1"/>
                </a:solidFill>
                <a:latin typeface="Century Gothic"/>
                <a:ea typeface="Century Gothic"/>
                <a:cs typeface="Century Gothic"/>
                <a:sym typeface="Century Gothic"/>
              </a:rPr>
              <a:t>. ¿Qué es en inglés?</a:t>
            </a:r>
            <a:endParaRPr lang="en-GB" sz="2400" dirty="0">
              <a:solidFill>
                <a:schemeClr val="bg1"/>
              </a:solidFill>
            </a:endParaRPr>
          </a:p>
        </p:txBody>
      </p:sp>
    </p:spTree>
    <p:extLst>
      <p:ext uri="{BB962C8B-B14F-4D97-AF65-F5344CB8AC3E}">
        <p14:creationId xmlns:p14="http://schemas.microsoft.com/office/powerpoint/2010/main" val="528618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1500"/>
                                        <p:tgtEl>
                                          <p:spTgt spid="61"/>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500"/>
                                        <p:tgtEl>
                                          <p:spTgt spid="62"/>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fade">
                                      <p:cBhvr>
                                        <p:cTn id="15" dur="1500"/>
                                        <p:tgtEl>
                                          <p:spTgt spid="58"/>
                                        </p:tgtEl>
                                      </p:cBhvr>
                                    </p:animEffect>
                                  </p:childTnLst>
                                </p:cTn>
                              </p:par>
                            </p:childTnLst>
                          </p:cTn>
                        </p:par>
                        <p:par>
                          <p:cTn id="16" fill="hold">
                            <p:stCondLst>
                              <p:cond delay="4500"/>
                            </p:stCondLst>
                            <p:childTnLst>
                              <p:par>
                                <p:cTn id="17" presetID="10" presetClass="entr" presetSubtype="0"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fade">
                                      <p:cBhvr>
                                        <p:cTn id="19" dur="1500"/>
                                        <p:tgtEl>
                                          <p:spTgt spid="59"/>
                                        </p:tgtEl>
                                      </p:cBhvr>
                                    </p:animEffect>
                                  </p:childTnLst>
                                </p:cTn>
                              </p:par>
                            </p:childTnLst>
                          </p:cTn>
                        </p:par>
                        <p:par>
                          <p:cTn id="20" fill="hold">
                            <p:stCondLst>
                              <p:cond delay="6000"/>
                            </p:stCondLst>
                            <p:childTnLst>
                              <p:par>
                                <p:cTn id="21" presetID="10" presetClass="entr" presetSubtype="0" fill="hold" nodeType="afterEffect">
                                  <p:stCondLst>
                                    <p:cond delay="0"/>
                                  </p:stCondLst>
                                  <p:childTnLst>
                                    <p:set>
                                      <p:cBhvr>
                                        <p:cTn id="22" dur="1" fill="hold">
                                          <p:stCondLst>
                                            <p:cond delay="0"/>
                                          </p:stCondLst>
                                        </p:cTn>
                                        <p:tgtEl>
                                          <p:spTgt spid="60"/>
                                        </p:tgtEl>
                                        <p:attrNameLst>
                                          <p:attrName>style.visibility</p:attrName>
                                        </p:attrNameLst>
                                      </p:cBhvr>
                                      <p:to>
                                        <p:strVal val="visible"/>
                                      </p:to>
                                    </p:set>
                                    <p:animEffect transition="in" filter="fade">
                                      <p:cBhvr>
                                        <p:cTn id="23" dur="1500"/>
                                        <p:tgtEl>
                                          <p:spTgt spid="60"/>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44"/>
                                        </p:tgtEl>
                                        <p:attrNameLst>
                                          <p:attrName>fillcolor</p:attrName>
                                        </p:attrNameLst>
                                      </p:cBhvr>
                                      <p:to>
                                        <a:srgbClr val="92D050"/>
                                      </p:to>
                                    </p:animClr>
                                    <p:set>
                                      <p:cBhvr>
                                        <p:cTn id="28" dur="2000" fill="hold"/>
                                        <p:tgtEl>
                                          <p:spTgt spid="44"/>
                                        </p:tgtEl>
                                        <p:attrNameLst>
                                          <p:attrName>fill.type</p:attrName>
                                        </p:attrNameLst>
                                      </p:cBhvr>
                                      <p:to>
                                        <p:strVal val="solid"/>
                                      </p:to>
                                    </p:set>
                                    <p:set>
                                      <p:cBhvr>
                                        <p:cTn id="29" dur="2000" fill="hold"/>
                                        <p:tgtEl>
                                          <p:spTgt spid="44"/>
                                        </p:tgtEl>
                                        <p:attrNameLst>
                                          <p:attrName>fill.on</p:attrName>
                                        </p:attrNameLst>
                                      </p:cBhvr>
                                      <p:to>
                                        <p:strVal val="true"/>
                                      </p:to>
                                    </p:set>
                                  </p:childTnLst>
                                </p:cTn>
                              </p:par>
                            </p:childTnLst>
                          </p:cTn>
                        </p:par>
                      </p:childTnLst>
                    </p:cTn>
                  </p:par>
                  <p:par>
                    <p:cTn id="30" fill="hold">
                      <p:stCondLst>
                        <p:cond delay="indefinite"/>
                      </p:stCondLst>
                      <p:childTnLst>
                        <p:par>
                          <p:cTn id="31" fill="hold">
                            <p:stCondLst>
                              <p:cond delay="0"/>
                            </p:stCondLst>
                            <p:childTnLst>
                              <p:par>
                                <p:cTn id="32" presetID="1" presetClass="emph" presetSubtype="2" fill="hold" nodeType="clickEffect">
                                  <p:stCondLst>
                                    <p:cond delay="0"/>
                                  </p:stCondLst>
                                  <p:childTnLst>
                                    <p:animClr clrSpc="rgb" dir="cw">
                                      <p:cBhvr>
                                        <p:cTn id="33" dur="2000" fill="hold"/>
                                        <p:tgtEl>
                                          <p:spTgt spid="53"/>
                                        </p:tgtEl>
                                        <p:attrNameLst>
                                          <p:attrName>fillcolor</p:attrName>
                                        </p:attrNameLst>
                                      </p:cBhvr>
                                      <p:to>
                                        <a:srgbClr val="92D050"/>
                                      </p:to>
                                    </p:animClr>
                                    <p:set>
                                      <p:cBhvr>
                                        <p:cTn id="34" dur="2000" fill="hold"/>
                                        <p:tgtEl>
                                          <p:spTgt spid="53"/>
                                        </p:tgtEl>
                                        <p:attrNameLst>
                                          <p:attrName>fill.type</p:attrName>
                                        </p:attrNameLst>
                                      </p:cBhvr>
                                      <p:to>
                                        <p:strVal val="solid"/>
                                      </p:to>
                                    </p:set>
                                    <p:set>
                                      <p:cBhvr>
                                        <p:cTn id="35" dur="2000" fill="hold"/>
                                        <p:tgtEl>
                                          <p:spTgt spid="53"/>
                                        </p:tgtEl>
                                        <p:attrNameLst>
                                          <p:attrName>fill.on</p:attrName>
                                        </p:attrNameLst>
                                      </p:cBhvr>
                                      <p:to>
                                        <p:strVal val="true"/>
                                      </p:to>
                                    </p:set>
                                  </p:childTnLst>
                                </p:cTn>
                              </p:par>
                            </p:childTnLst>
                          </p:cTn>
                        </p:par>
                      </p:childTnLst>
                    </p:cTn>
                  </p:par>
                  <p:par>
                    <p:cTn id="36" fill="hold">
                      <p:stCondLst>
                        <p:cond delay="indefinite"/>
                      </p:stCondLst>
                      <p:childTnLst>
                        <p:par>
                          <p:cTn id="37" fill="hold">
                            <p:stCondLst>
                              <p:cond delay="0"/>
                            </p:stCondLst>
                            <p:childTnLst>
                              <p:par>
                                <p:cTn id="38" presetID="1" presetClass="emph" presetSubtype="2" fill="hold" nodeType="clickEffect">
                                  <p:stCondLst>
                                    <p:cond delay="0"/>
                                  </p:stCondLst>
                                  <p:childTnLst>
                                    <p:animClr clrSpc="rgb" dir="cw">
                                      <p:cBhvr>
                                        <p:cTn id="39" dur="2000" fill="hold"/>
                                        <p:tgtEl>
                                          <p:spTgt spid="50"/>
                                        </p:tgtEl>
                                        <p:attrNameLst>
                                          <p:attrName>fillcolor</p:attrName>
                                        </p:attrNameLst>
                                      </p:cBhvr>
                                      <p:to>
                                        <a:srgbClr val="92D050"/>
                                      </p:to>
                                    </p:animClr>
                                    <p:set>
                                      <p:cBhvr>
                                        <p:cTn id="40" dur="2000" fill="hold"/>
                                        <p:tgtEl>
                                          <p:spTgt spid="50"/>
                                        </p:tgtEl>
                                        <p:attrNameLst>
                                          <p:attrName>fill.type</p:attrName>
                                        </p:attrNameLst>
                                      </p:cBhvr>
                                      <p:to>
                                        <p:strVal val="solid"/>
                                      </p:to>
                                    </p:set>
                                    <p:set>
                                      <p:cBhvr>
                                        <p:cTn id="41" dur="2000" fill="hold"/>
                                        <p:tgtEl>
                                          <p:spTgt spid="50"/>
                                        </p:tgtEl>
                                        <p:attrNameLst>
                                          <p:attrName>fill.on</p:attrName>
                                        </p:attrNameLst>
                                      </p:cBhvr>
                                      <p:to>
                                        <p:strVal val="true"/>
                                      </p:to>
                                    </p:set>
                                  </p:childTnLst>
                                </p:cTn>
                              </p:par>
                            </p:childTnLst>
                          </p:cTn>
                        </p:par>
                      </p:childTnLst>
                    </p:cTn>
                  </p:par>
                  <p:par>
                    <p:cTn id="42" fill="hold">
                      <p:stCondLst>
                        <p:cond delay="indefinite"/>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48"/>
                                        </p:tgtEl>
                                        <p:attrNameLst>
                                          <p:attrName>fillcolor</p:attrName>
                                        </p:attrNameLst>
                                      </p:cBhvr>
                                      <p:to>
                                        <a:srgbClr val="92D050"/>
                                      </p:to>
                                    </p:animClr>
                                    <p:set>
                                      <p:cBhvr>
                                        <p:cTn id="46" dur="2000" fill="hold"/>
                                        <p:tgtEl>
                                          <p:spTgt spid="48"/>
                                        </p:tgtEl>
                                        <p:attrNameLst>
                                          <p:attrName>fill.type</p:attrName>
                                        </p:attrNameLst>
                                      </p:cBhvr>
                                      <p:to>
                                        <p:strVal val="solid"/>
                                      </p:to>
                                    </p:set>
                                    <p:set>
                                      <p:cBhvr>
                                        <p:cTn id="47" dur="2000" fill="hold"/>
                                        <p:tgtEl>
                                          <p:spTgt spid="48"/>
                                        </p:tgtEl>
                                        <p:attrNameLst>
                                          <p:attrName>fill.on</p:attrName>
                                        </p:attrNameLst>
                                      </p:cBhvr>
                                      <p:to>
                                        <p:strVal val="true"/>
                                      </p:to>
                                    </p:set>
                                  </p:childTnLst>
                                </p:cTn>
                              </p:par>
                            </p:childTnLst>
                          </p:cTn>
                        </p:par>
                      </p:childTnLst>
                    </p:cTn>
                  </p:par>
                  <p:par>
                    <p:cTn id="48" fill="hold">
                      <p:stCondLst>
                        <p:cond delay="indefinite"/>
                      </p:stCondLst>
                      <p:childTnLst>
                        <p:par>
                          <p:cTn id="49" fill="hold">
                            <p:stCondLst>
                              <p:cond delay="0"/>
                            </p:stCondLst>
                            <p:childTnLst>
                              <p:par>
                                <p:cTn id="50" presetID="1" presetClass="emph" presetSubtype="2" fill="hold" nodeType="clickEffect">
                                  <p:stCondLst>
                                    <p:cond delay="0"/>
                                  </p:stCondLst>
                                  <p:childTnLst>
                                    <p:animClr clrSpc="rgb" dir="cw">
                                      <p:cBhvr>
                                        <p:cTn id="51" dur="2000" fill="hold"/>
                                        <p:tgtEl>
                                          <p:spTgt spid="37"/>
                                        </p:tgtEl>
                                        <p:attrNameLst>
                                          <p:attrName>fillcolor</p:attrName>
                                        </p:attrNameLst>
                                      </p:cBhvr>
                                      <p:to>
                                        <a:srgbClr val="92D050"/>
                                      </p:to>
                                    </p:animClr>
                                    <p:set>
                                      <p:cBhvr>
                                        <p:cTn id="52" dur="2000" fill="hold"/>
                                        <p:tgtEl>
                                          <p:spTgt spid="37"/>
                                        </p:tgtEl>
                                        <p:attrNameLst>
                                          <p:attrName>fill.type</p:attrName>
                                        </p:attrNameLst>
                                      </p:cBhvr>
                                      <p:to>
                                        <p:strVal val="solid"/>
                                      </p:to>
                                    </p:set>
                                    <p:set>
                                      <p:cBhvr>
                                        <p:cTn id="53" dur="2000" fill="hold"/>
                                        <p:tgtEl>
                                          <p:spTgt spid="37"/>
                                        </p:tgtEl>
                                        <p:attrNameLst>
                                          <p:attrName>fill.on</p:attrName>
                                        </p:attrNameLst>
                                      </p:cBhvr>
                                      <p:to>
                                        <p:strVal val="true"/>
                                      </p:to>
                                    </p:set>
                                  </p:childTnLst>
                                </p:cTn>
                              </p:par>
                            </p:childTnLst>
                          </p:cTn>
                        </p:par>
                      </p:childTnLst>
                    </p:cTn>
                  </p:par>
                  <p:par>
                    <p:cTn id="54" fill="hold">
                      <p:stCondLst>
                        <p:cond delay="indefinite"/>
                      </p:stCondLst>
                      <p:childTnLst>
                        <p:par>
                          <p:cTn id="55" fill="hold">
                            <p:stCondLst>
                              <p:cond delay="0"/>
                            </p:stCondLst>
                            <p:childTnLst>
                              <p:par>
                                <p:cTn id="56" presetID="1" presetClass="emph" presetSubtype="2" fill="hold" nodeType="clickEffect">
                                  <p:stCondLst>
                                    <p:cond delay="0"/>
                                  </p:stCondLst>
                                  <p:childTnLst>
                                    <p:animClr clrSpc="rgb" dir="cw">
                                      <p:cBhvr>
                                        <p:cTn id="57" dur="2000" fill="hold"/>
                                        <p:tgtEl>
                                          <p:spTgt spid="11"/>
                                        </p:tgtEl>
                                        <p:attrNameLst>
                                          <p:attrName>fillcolor</p:attrName>
                                        </p:attrNameLst>
                                      </p:cBhvr>
                                      <p:to>
                                        <a:srgbClr val="92D050"/>
                                      </p:to>
                                    </p:animClr>
                                    <p:set>
                                      <p:cBhvr>
                                        <p:cTn id="58" dur="2000" fill="hold"/>
                                        <p:tgtEl>
                                          <p:spTgt spid="11"/>
                                        </p:tgtEl>
                                        <p:attrNameLst>
                                          <p:attrName>fill.type</p:attrName>
                                        </p:attrNameLst>
                                      </p:cBhvr>
                                      <p:to>
                                        <p:strVal val="solid"/>
                                      </p:to>
                                    </p:set>
                                    <p:set>
                                      <p:cBhvr>
                                        <p:cTn id="59" dur="2000" fill="hold"/>
                                        <p:tgtEl>
                                          <p:spTgt spid="11"/>
                                        </p:tgtEl>
                                        <p:attrNameLst>
                                          <p:attrName>fill.on</p:attrName>
                                        </p:attrNameLst>
                                      </p:cBhvr>
                                      <p:to>
                                        <p:strVal val="true"/>
                                      </p:to>
                                    </p:set>
                                  </p:childTnLst>
                                </p:cTn>
                              </p:par>
                            </p:childTnLst>
                          </p:cTn>
                        </p:par>
                      </p:childTnLst>
                    </p:cTn>
                  </p:par>
                  <p:par>
                    <p:cTn id="60" fill="hold">
                      <p:stCondLst>
                        <p:cond delay="indefinite"/>
                      </p:stCondLst>
                      <p:childTnLst>
                        <p:par>
                          <p:cTn id="61" fill="hold">
                            <p:stCondLst>
                              <p:cond delay="0"/>
                            </p:stCondLst>
                            <p:childTnLst>
                              <p:par>
                                <p:cTn id="62" presetID="1" presetClass="emph" presetSubtype="2" fill="hold" nodeType="clickEffect">
                                  <p:stCondLst>
                                    <p:cond delay="0"/>
                                  </p:stCondLst>
                                  <p:childTnLst>
                                    <p:animClr clrSpc="rgb" dir="cw">
                                      <p:cBhvr>
                                        <p:cTn id="63" dur="2000" fill="hold"/>
                                        <p:tgtEl>
                                          <p:spTgt spid="14"/>
                                        </p:tgtEl>
                                        <p:attrNameLst>
                                          <p:attrName>fillcolor</p:attrName>
                                        </p:attrNameLst>
                                      </p:cBhvr>
                                      <p:to>
                                        <a:srgbClr val="92D050"/>
                                      </p:to>
                                    </p:animClr>
                                    <p:set>
                                      <p:cBhvr>
                                        <p:cTn id="64" dur="2000" fill="hold"/>
                                        <p:tgtEl>
                                          <p:spTgt spid="14"/>
                                        </p:tgtEl>
                                        <p:attrNameLst>
                                          <p:attrName>fill.type</p:attrName>
                                        </p:attrNameLst>
                                      </p:cBhvr>
                                      <p:to>
                                        <p:strVal val="solid"/>
                                      </p:to>
                                    </p:set>
                                    <p:set>
                                      <p:cBhvr>
                                        <p:cTn id="65" dur="2000" fill="hold"/>
                                        <p:tgtEl>
                                          <p:spTgt spid="1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21" descr="background rectangle"/>
          <p:cNvSpPr/>
          <p:nvPr/>
        </p:nvSpPr>
        <p:spPr>
          <a:xfrm>
            <a:off x="0" y="0"/>
            <a:ext cx="4350984" cy="6858000"/>
          </a:xfrm>
          <a:prstGeom prst="rect">
            <a:avLst/>
          </a:prstGeom>
          <a:solidFill>
            <a:srgbClr val="FADD2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entury Gothic"/>
              <a:ea typeface="Century Gothic"/>
              <a:cs typeface="Century Gothic"/>
              <a:sym typeface="Century Gothic"/>
            </a:endParaRPr>
          </a:p>
        </p:txBody>
      </p:sp>
      <p:pic>
        <p:nvPicPr>
          <p:cNvPr id="420" name="Google Shape;420;p21"/>
          <p:cNvPicPr preferRelativeResize="0"/>
          <p:nvPr/>
        </p:nvPicPr>
        <p:blipFill rotWithShape="1">
          <a:blip r:embed="rId3">
            <a:alphaModFix/>
          </a:blip>
          <a:srcRect/>
          <a:stretch/>
        </p:blipFill>
        <p:spPr>
          <a:xfrm>
            <a:off x="5254752" y="304800"/>
            <a:ext cx="4953631" cy="4247588"/>
          </a:xfrm>
          <a:prstGeom prst="rect">
            <a:avLst/>
          </a:prstGeom>
          <a:noFill/>
          <a:ln>
            <a:noFill/>
          </a:ln>
        </p:spPr>
      </p:pic>
      <p:sp>
        <p:nvSpPr>
          <p:cNvPr id="421" name="Google Shape;421;p21"/>
          <p:cNvSpPr/>
          <p:nvPr/>
        </p:nvSpPr>
        <p:spPr>
          <a:xfrm>
            <a:off x="6179286" y="5268768"/>
            <a:ext cx="5955117" cy="15696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3333"/>
              </a:buClr>
              <a:buSzPts val="9600"/>
              <a:buFont typeface="Arial"/>
              <a:buNone/>
            </a:pPr>
            <a:r>
              <a:rPr lang="en-GB" sz="9600" b="1" i="0" u="none" strike="noStrike" cap="none" dirty="0" err="1">
                <a:solidFill>
                  <a:srgbClr val="FADD2E"/>
                </a:solidFill>
                <a:latin typeface="Modern Love" panose="04090805081005020601" pitchFamily="82" charset="0"/>
                <a:ea typeface="Arial"/>
                <a:cs typeface="Arial"/>
                <a:sym typeface="Arial"/>
              </a:rPr>
              <a:t>amarillo</a:t>
            </a:r>
            <a:endParaRPr dirty="0">
              <a:solidFill>
                <a:srgbClr val="FADD2E"/>
              </a:solidFill>
              <a:latin typeface="Modern Love" panose="04090805081005020601" pitchFamily="82" charset="0"/>
            </a:endParaRPr>
          </a:p>
        </p:txBody>
      </p:sp>
      <p:sp>
        <p:nvSpPr>
          <p:cNvPr id="422" name="Google Shape;422;p21"/>
          <p:cNvSpPr txBox="1"/>
          <p:nvPr/>
        </p:nvSpPr>
        <p:spPr>
          <a:xfrm rot="-1320232">
            <a:off x="154531" y="2644202"/>
            <a:ext cx="4114830" cy="15696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8000"/>
              <a:buFont typeface="Arial"/>
              <a:buNone/>
            </a:pPr>
            <a:r>
              <a:rPr lang="en-GB" sz="9600" b="1" i="0" u="none" strike="noStrike" cap="none" dirty="0">
                <a:solidFill>
                  <a:schemeClr val="tx1">
                    <a:lumMod val="65000"/>
                    <a:lumOff val="35000"/>
                  </a:schemeClr>
                </a:solidFill>
                <a:latin typeface="Segoe Print" panose="02000600000000000000" pitchFamily="2" charset="0"/>
                <a:ea typeface="Arial"/>
                <a:cs typeface="Arial"/>
                <a:sym typeface="Arial"/>
              </a:rPr>
              <a:t>¡</a:t>
            </a:r>
            <a:r>
              <a:rPr lang="en-GB" sz="9600" b="1" i="0" u="none" strike="noStrike" cap="none" dirty="0" err="1">
                <a:solidFill>
                  <a:schemeClr val="tx1">
                    <a:lumMod val="65000"/>
                    <a:lumOff val="35000"/>
                  </a:schemeClr>
                </a:solidFill>
                <a:latin typeface="Segoe Print" panose="02000600000000000000" pitchFamily="2" charset="0"/>
                <a:ea typeface="Arial"/>
                <a:cs typeface="Arial"/>
                <a:sym typeface="Arial"/>
              </a:rPr>
              <a:t>adiós</a:t>
            </a:r>
            <a:r>
              <a:rPr lang="en-GB" sz="9600" b="1" i="0" u="none" strike="noStrike" cap="none" dirty="0">
                <a:solidFill>
                  <a:schemeClr val="tx1">
                    <a:lumMod val="65000"/>
                    <a:lumOff val="35000"/>
                  </a:schemeClr>
                </a:solidFill>
                <a:latin typeface="Segoe Print" panose="02000600000000000000" pitchFamily="2" charset="0"/>
                <a:ea typeface="Arial"/>
                <a:cs typeface="Arial"/>
                <a:sym typeface="Arial"/>
              </a:rPr>
              <a:t>!</a:t>
            </a:r>
            <a:endParaRPr sz="2400" dirty="0">
              <a:solidFill>
                <a:schemeClr val="tx1">
                  <a:lumMod val="65000"/>
                  <a:lumOff val="35000"/>
                </a:schemeClr>
              </a:solidFill>
              <a:latin typeface="Segoe Print" panose="02000600000000000000" pitchFamily="2" charset="0"/>
            </a:endParaRPr>
          </a:p>
        </p:txBody>
      </p:sp>
      <p:sp>
        <p:nvSpPr>
          <p:cNvPr id="6" name="Rectangle: Rounded Corners 5">
            <a:extLst>
              <a:ext uri="{FF2B5EF4-FFF2-40B4-BE49-F238E27FC236}">
                <a16:creationId xmlns:a16="http://schemas.microsoft.com/office/drawing/2014/main" id="{4C756728-9667-4D58-81FF-9FCD224D6E30}"/>
              </a:ext>
            </a:extLst>
          </p:cNvPr>
          <p:cNvSpPr/>
          <p:nvPr/>
        </p:nvSpPr>
        <p:spPr>
          <a:xfrm>
            <a:off x="732087" y="120934"/>
            <a:ext cx="521370" cy="478471"/>
          </a:xfrm>
          <a:prstGeom prst="roundRect">
            <a:avLst/>
          </a:prstGeom>
          <a:solidFill>
            <a:srgbClr val="FADD2E"/>
          </a:solidFill>
          <a:ln>
            <a:solidFill>
              <a:srgbClr val="FADD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6" name="Picture 5" descr="A picture containing text, toy, doll&#10;&#10;Description automatically generated">
            <a:extLst>
              <a:ext uri="{FF2B5EF4-FFF2-40B4-BE49-F238E27FC236}">
                <a16:creationId xmlns:a16="http://schemas.microsoft.com/office/drawing/2014/main" id="{F0A44092-3AF3-0710-0D36-09F4C050EECE}"/>
              </a:ext>
            </a:extLst>
          </p:cNvPr>
          <p:cNvPicPr>
            <a:picLocks noChangeAspect="1"/>
          </p:cNvPicPr>
          <p:nvPr/>
        </p:nvPicPr>
        <p:blipFill>
          <a:blip r:embed="rId3"/>
          <a:stretch>
            <a:fillRect/>
          </a:stretch>
        </p:blipFill>
        <p:spPr>
          <a:xfrm>
            <a:off x="4662614" y="5065875"/>
            <a:ext cx="1064568" cy="1815842"/>
          </a:xfrm>
          <a:prstGeom prst="rect">
            <a:avLst/>
          </a:prstGeom>
        </p:spPr>
      </p:pic>
      <p:sp>
        <p:nvSpPr>
          <p:cNvPr id="98" name="Google Shape;98;p2" descr="background rectangle"/>
          <p:cNvSpPr/>
          <p:nvPr/>
        </p:nvSpPr>
        <p:spPr>
          <a:xfrm>
            <a:off x="0" y="0"/>
            <a:ext cx="4724400" cy="6858000"/>
          </a:xfrm>
          <a:prstGeom prst="rect">
            <a:avLst/>
          </a:prstGeom>
          <a:solidFill>
            <a:srgbClr val="FADD2E"/>
          </a:solidFill>
          <a:ln>
            <a:solidFill>
              <a:srgbClr val="FADD2E"/>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ADD2E"/>
              </a:solidFill>
              <a:effectLst/>
              <a:uLnTx/>
              <a:uFillTx/>
              <a:latin typeface="Century Gothic"/>
              <a:ea typeface="Century Gothic"/>
              <a:cs typeface="Century Gothic"/>
              <a:sym typeface="Century Gothic"/>
            </a:endParaRPr>
          </a:p>
        </p:txBody>
      </p:sp>
      <p:pic>
        <p:nvPicPr>
          <p:cNvPr id="99" name="Google Shape;99;p2"/>
          <p:cNvPicPr preferRelativeResize="0"/>
          <p:nvPr/>
        </p:nvPicPr>
        <p:blipFill rotWithShape="1">
          <a:blip r:embed="rId4">
            <a:alphaModFix/>
          </a:blip>
          <a:srcRect/>
          <a:stretch/>
        </p:blipFill>
        <p:spPr>
          <a:xfrm>
            <a:off x="5815026" y="552773"/>
            <a:ext cx="4953631" cy="4247588"/>
          </a:xfrm>
          <a:prstGeom prst="rect">
            <a:avLst/>
          </a:prstGeom>
          <a:noFill/>
          <a:ln>
            <a:noFill/>
          </a:ln>
        </p:spPr>
      </p:pic>
      <p:sp>
        <p:nvSpPr>
          <p:cNvPr id="100" name="Google Shape;100;p2"/>
          <p:cNvSpPr/>
          <p:nvPr/>
        </p:nvSpPr>
        <p:spPr>
          <a:xfrm>
            <a:off x="6368181" y="4552388"/>
            <a:ext cx="5645628" cy="156962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3333"/>
              </a:buClr>
              <a:buSzPts val="9600"/>
              <a:buFont typeface="Arial"/>
              <a:buNone/>
              <a:tabLst/>
              <a:defRPr/>
            </a:pPr>
            <a:r>
              <a:rPr kumimoji="0" lang="en-GB" sz="9600" b="1" i="0" u="none" strike="noStrike" kern="0" cap="none" spc="0" normalizeH="0" baseline="0" noProof="0" dirty="0" err="1">
                <a:ln>
                  <a:noFill/>
                </a:ln>
                <a:solidFill>
                  <a:srgbClr val="FADD2E"/>
                </a:solidFill>
                <a:effectLst/>
                <a:uLnTx/>
                <a:uFillTx/>
                <a:latin typeface="Modern Love" panose="04090805081005020601" pitchFamily="82" charset="0"/>
                <a:cs typeface="Arial"/>
                <a:sym typeface="Arial"/>
              </a:rPr>
              <a:t>amarillo</a:t>
            </a:r>
            <a:endParaRPr kumimoji="0" sz="1400" b="0" i="0" u="none" strike="noStrike" kern="0" cap="none" spc="0" normalizeH="0" baseline="0" noProof="0" dirty="0">
              <a:ln>
                <a:noFill/>
              </a:ln>
              <a:solidFill>
                <a:srgbClr val="FADD2E"/>
              </a:solidFill>
              <a:effectLst/>
              <a:uLnTx/>
              <a:uFillTx/>
              <a:latin typeface="Modern Love" panose="04090805081005020601" pitchFamily="82" charset="0"/>
              <a:cs typeface="Arial"/>
              <a:sym typeface="Arial"/>
            </a:endParaRPr>
          </a:p>
        </p:txBody>
      </p:sp>
      <p:sp>
        <p:nvSpPr>
          <p:cNvPr id="101" name="Google Shape;101;p2"/>
          <p:cNvSpPr txBox="1"/>
          <p:nvPr/>
        </p:nvSpPr>
        <p:spPr>
          <a:xfrm>
            <a:off x="0" y="4357821"/>
            <a:ext cx="4850969" cy="1815841"/>
          </a:xfrm>
          <a:prstGeom prst="rect">
            <a:avLst/>
          </a:prstGeom>
          <a:noFill/>
          <a:ln>
            <a:noFill/>
          </a:ln>
        </p:spPr>
        <p:txBody>
          <a:bodyPr spcFirstLastPara="1" wrap="square" lIns="91425" tIns="45700" rIns="91425" bIns="45700" anchor="t" anchorCtr="0">
            <a:spAutoFit/>
          </a:bodyPr>
          <a:lstStyle/>
          <a:p>
            <a:pPr marR="0" lvl="0" algn="l" rtl="0">
              <a:lnSpc>
                <a:spcPct val="100000"/>
              </a:lnSpc>
              <a:spcBef>
                <a:spcPts val="0"/>
              </a:spcBef>
              <a:spcAft>
                <a:spcPts val="0"/>
              </a:spcAft>
              <a:buClr>
                <a:srgbClr val="FFFFFF"/>
              </a:buClr>
              <a:buSzPts val="2800"/>
            </a:pPr>
            <a:r>
              <a:rPr lang="en-GB" sz="2800" b="1" dirty="0">
                <a:solidFill>
                  <a:schemeClr val="tx1">
                    <a:lumMod val="85000"/>
                    <a:lumOff val="15000"/>
                  </a:schemeClr>
                </a:solidFill>
                <a:latin typeface="Century Gothic"/>
                <a:sym typeface="Century Gothic"/>
              </a:rPr>
              <a:t>- Infinitives: -er verbs, I, you, s/he</a:t>
            </a:r>
            <a:endParaRPr lang="en-GB" sz="2800" dirty="0">
              <a:solidFill>
                <a:schemeClr val="tx1">
                  <a:lumMod val="85000"/>
                  <a:lumOff val="15000"/>
                </a:schemeClr>
              </a:solidFill>
            </a:endParaRPr>
          </a:p>
          <a:p>
            <a:pPr marR="0" lvl="0" algn="l" rtl="0">
              <a:lnSpc>
                <a:spcPct val="100000"/>
              </a:lnSpc>
              <a:spcBef>
                <a:spcPts val="0"/>
              </a:spcBef>
              <a:spcAft>
                <a:spcPts val="0"/>
              </a:spcAft>
              <a:buClr>
                <a:srgbClr val="FFFFFF"/>
              </a:buClr>
              <a:buSzPts val="2800"/>
            </a:pPr>
            <a:r>
              <a:rPr lang="en-GB" sz="2800" b="1" i="0" u="none" strike="noStrike" cap="none" dirty="0">
                <a:solidFill>
                  <a:schemeClr val="tx1">
                    <a:lumMod val="85000"/>
                    <a:lumOff val="15000"/>
                  </a:schemeClr>
                </a:solidFill>
                <a:latin typeface="Century Gothic"/>
                <a:ea typeface="Century Gothic"/>
                <a:cs typeface="Century Gothic"/>
                <a:sym typeface="Century Gothic"/>
              </a:rPr>
              <a:t>- SSC [que]</a:t>
            </a:r>
          </a:p>
          <a:p>
            <a:pPr marL="342900" marR="0" lvl="0" indent="-342900" algn="l" rtl="0">
              <a:lnSpc>
                <a:spcPct val="100000"/>
              </a:lnSpc>
              <a:spcBef>
                <a:spcPts val="0"/>
              </a:spcBef>
              <a:spcAft>
                <a:spcPts val="0"/>
              </a:spcAft>
              <a:buClr>
                <a:srgbClr val="FFFFFF"/>
              </a:buClr>
              <a:buSzPts val="2800"/>
              <a:buFont typeface="Century Gothic"/>
              <a:buChar char="-"/>
            </a:pPr>
            <a:endParaRPr lang="en-GB" sz="2800" b="0" i="0" u="none" strike="noStrike" cap="none" dirty="0">
              <a:solidFill>
                <a:schemeClr val="tx1">
                  <a:lumMod val="85000"/>
                  <a:lumOff val="15000"/>
                </a:schemeClr>
              </a:solidFill>
              <a:latin typeface="Calibri"/>
              <a:ea typeface="Calibri"/>
              <a:cs typeface="Calibri"/>
              <a:sym typeface="Calibri"/>
            </a:endParaRPr>
          </a:p>
        </p:txBody>
      </p:sp>
      <p:sp>
        <p:nvSpPr>
          <p:cNvPr id="2" name="Title 1">
            <a:extLst>
              <a:ext uri="{FF2B5EF4-FFF2-40B4-BE49-F238E27FC236}">
                <a16:creationId xmlns:a16="http://schemas.microsoft.com/office/drawing/2014/main" id="{CF809B60-34DA-46F8-9144-D26F0D50F648}"/>
              </a:ext>
            </a:extLst>
          </p:cNvPr>
          <p:cNvSpPr>
            <a:spLocks noGrp="1"/>
          </p:cNvSpPr>
          <p:nvPr>
            <p:ph type="title"/>
          </p:nvPr>
        </p:nvSpPr>
        <p:spPr>
          <a:xfrm>
            <a:off x="370668" y="343673"/>
            <a:ext cx="3983064" cy="1325563"/>
          </a:xfrm>
        </p:spPr>
        <p:txBody>
          <a:bodyPr>
            <a:normAutofit/>
          </a:bodyPr>
          <a:lstStyle/>
          <a:p>
            <a:pPr algn="ctr"/>
            <a:r>
              <a:rPr lang="en-GB" b="1" dirty="0">
                <a:solidFill>
                  <a:schemeClr val="tx2">
                    <a:lumMod val="25000"/>
                  </a:schemeClr>
                </a:solidFill>
                <a:latin typeface="Century Gothic" panose="020B0502020202020204" pitchFamily="34" charset="0"/>
              </a:rPr>
              <a:t>Saying what I and others do</a:t>
            </a:r>
          </a:p>
        </p:txBody>
      </p:sp>
      <p:pic>
        <p:nvPicPr>
          <p:cNvPr id="5" name="Picture 4" descr="A picture containing text, toy, doll, vector graphics&#10;&#10;Description automatically generated">
            <a:extLst>
              <a:ext uri="{FF2B5EF4-FFF2-40B4-BE49-F238E27FC236}">
                <a16:creationId xmlns:a16="http://schemas.microsoft.com/office/drawing/2014/main" id="{9A891147-C3F4-478E-D869-17349ED6BD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0979" y="5221574"/>
            <a:ext cx="867658" cy="1648178"/>
          </a:xfrm>
          <a:prstGeom prst="rect">
            <a:avLst/>
          </a:prstGeom>
        </p:spPr>
      </p:pic>
      <p:pic>
        <p:nvPicPr>
          <p:cNvPr id="7" name="Picture 6" descr="A picture containing toy, doll&#10;&#10;Description automatically generated">
            <a:extLst>
              <a:ext uri="{FF2B5EF4-FFF2-40B4-BE49-F238E27FC236}">
                <a16:creationId xmlns:a16="http://schemas.microsoft.com/office/drawing/2014/main" id="{9ADE1804-FF39-6447-801F-F7124237E91D}"/>
              </a:ext>
            </a:extLst>
          </p:cNvPr>
          <p:cNvPicPr>
            <a:picLocks noChangeAspect="1"/>
          </p:cNvPicPr>
          <p:nvPr/>
        </p:nvPicPr>
        <p:blipFill>
          <a:blip r:embed="rId6"/>
          <a:stretch>
            <a:fillRect/>
          </a:stretch>
        </p:blipFill>
        <p:spPr>
          <a:xfrm>
            <a:off x="4207504" y="5221681"/>
            <a:ext cx="728840" cy="1648178"/>
          </a:xfrm>
          <a:prstGeom prst="rect">
            <a:avLst/>
          </a:prstGeom>
        </p:spPr>
      </p:pic>
      <p:pic>
        <p:nvPicPr>
          <p:cNvPr id="4" name="Picture 3" descr="A picture containing text, toy, doll&#10;&#10;Description automatically generated">
            <a:extLst>
              <a:ext uri="{FF2B5EF4-FFF2-40B4-BE49-F238E27FC236}">
                <a16:creationId xmlns:a16="http://schemas.microsoft.com/office/drawing/2014/main" id="{52408F29-52BA-9BEA-2AED-28F539AC7F60}"/>
              </a:ext>
            </a:extLst>
          </p:cNvPr>
          <p:cNvPicPr>
            <a:picLocks noChangeAspect="1"/>
          </p:cNvPicPr>
          <p:nvPr/>
        </p:nvPicPr>
        <p:blipFill>
          <a:blip r:embed="rId7"/>
          <a:stretch>
            <a:fillRect/>
          </a:stretch>
        </p:blipFill>
        <p:spPr>
          <a:xfrm>
            <a:off x="3574140" y="5221681"/>
            <a:ext cx="837488" cy="1620856"/>
          </a:xfrm>
          <a:prstGeom prst="rect">
            <a:avLst/>
          </a:prstGeom>
        </p:spPr>
      </p:pic>
      <p:sp>
        <p:nvSpPr>
          <p:cNvPr id="12" name="Freeform: Shape 11">
            <a:extLst>
              <a:ext uri="{FF2B5EF4-FFF2-40B4-BE49-F238E27FC236}">
                <a16:creationId xmlns:a16="http://schemas.microsoft.com/office/drawing/2014/main" id="{DC2DBC9F-C396-8F26-8A36-1CAF28CAF033}"/>
              </a:ext>
            </a:extLst>
          </p:cNvPr>
          <p:cNvSpPr/>
          <p:nvPr/>
        </p:nvSpPr>
        <p:spPr>
          <a:xfrm>
            <a:off x="-14514" y="3585029"/>
            <a:ext cx="4797730" cy="87085"/>
          </a:xfrm>
          <a:custGeom>
            <a:avLst/>
            <a:gdLst>
              <a:gd name="connsiteX0" fmla="*/ 0 w 3425372"/>
              <a:gd name="connsiteY0" fmla="*/ 58057 h 116305"/>
              <a:gd name="connsiteX1" fmla="*/ 130629 w 3425372"/>
              <a:gd name="connsiteY1" fmla="*/ 43543 h 116305"/>
              <a:gd name="connsiteX2" fmla="*/ 391886 w 3425372"/>
              <a:gd name="connsiteY2" fmla="*/ 0 h 116305"/>
              <a:gd name="connsiteX3" fmla="*/ 798286 w 3425372"/>
              <a:gd name="connsiteY3" fmla="*/ 14514 h 116305"/>
              <a:gd name="connsiteX4" fmla="*/ 1567543 w 3425372"/>
              <a:gd name="connsiteY4" fmla="*/ 43543 h 116305"/>
              <a:gd name="connsiteX5" fmla="*/ 1741715 w 3425372"/>
              <a:gd name="connsiteY5" fmla="*/ 29028 h 116305"/>
              <a:gd name="connsiteX6" fmla="*/ 1799772 w 3425372"/>
              <a:gd name="connsiteY6" fmla="*/ 14514 h 116305"/>
              <a:gd name="connsiteX7" fmla="*/ 2061029 w 3425372"/>
              <a:gd name="connsiteY7" fmla="*/ 58057 h 116305"/>
              <a:gd name="connsiteX8" fmla="*/ 2220686 w 3425372"/>
              <a:gd name="connsiteY8" fmla="*/ 87085 h 116305"/>
              <a:gd name="connsiteX9" fmla="*/ 2380343 w 3425372"/>
              <a:gd name="connsiteY9" fmla="*/ 72571 h 116305"/>
              <a:gd name="connsiteX10" fmla="*/ 2438400 w 3425372"/>
              <a:gd name="connsiteY10" fmla="*/ 58057 h 116305"/>
              <a:gd name="connsiteX11" fmla="*/ 2772229 w 3425372"/>
              <a:gd name="connsiteY11" fmla="*/ 72571 h 116305"/>
              <a:gd name="connsiteX12" fmla="*/ 2902857 w 3425372"/>
              <a:gd name="connsiteY12" fmla="*/ 116114 h 116305"/>
              <a:gd name="connsiteX13" fmla="*/ 3425372 w 3425372"/>
              <a:gd name="connsiteY13" fmla="*/ 87085 h 116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25372" h="116305">
                <a:moveTo>
                  <a:pt x="0" y="58057"/>
                </a:moveTo>
                <a:cubicBezTo>
                  <a:pt x="43543" y="53219"/>
                  <a:pt x="87220" y="49462"/>
                  <a:pt x="130629" y="43543"/>
                </a:cubicBezTo>
                <a:cubicBezTo>
                  <a:pt x="285153" y="22471"/>
                  <a:pt x="279611" y="22455"/>
                  <a:pt x="391886" y="0"/>
                </a:cubicBezTo>
                <a:lnTo>
                  <a:pt x="798286" y="14514"/>
                </a:lnTo>
                <a:cubicBezTo>
                  <a:pt x="1527120" y="34482"/>
                  <a:pt x="1228770" y="1194"/>
                  <a:pt x="1567543" y="43543"/>
                </a:cubicBezTo>
                <a:cubicBezTo>
                  <a:pt x="1625600" y="38705"/>
                  <a:pt x="1683906" y="36254"/>
                  <a:pt x="1741715" y="29028"/>
                </a:cubicBezTo>
                <a:cubicBezTo>
                  <a:pt x="1761509" y="26554"/>
                  <a:pt x="1779824" y="14514"/>
                  <a:pt x="1799772" y="14514"/>
                </a:cubicBezTo>
                <a:cubicBezTo>
                  <a:pt x="1870042" y="14514"/>
                  <a:pt x="1997554" y="47478"/>
                  <a:pt x="2061029" y="58057"/>
                </a:cubicBezTo>
                <a:cubicBezTo>
                  <a:pt x="2172449" y="76627"/>
                  <a:pt x="2119257" y="66800"/>
                  <a:pt x="2220686" y="87085"/>
                </a:cubicBezTo>
                <a:cubicBezTo>
                  <a:pt x="2273905" y="82247"/>
                  <a:pt x="2327373" y="79633"/>
                  <a:pt x="2380343" y="72571"/>
                </a:cubicBezTo>
                <a:cubicBezTo>
                  <a:pt x="2400116" y="69935"/>
                  <a:pt x="2418452" y="58057"/>
                  <a:pt x="2438400" y="58057"/>
                </a:cubicBezTo>
                <a:cubicBezTo>
                  <a:pt x="2549781" y="58057"/>
                  <a:pt x="2660953" y="67733"/>
                  <a:pt x="2772229" y="72571"/>
                </a:cubicBezTo>
                <a:cubicBezTo>
                  <a:pt x="2815772" y="87085"/>
                  <a:pt x="2857054" y="119069"/>
                  <a:pt x="2902857" y="116114"/>
                </a:cubicBezTo>
                <a:cubicBezTo>
                  <a:pt x="3376940" y="85528"/>
                  <a:pt x="3202507" y="87085"/>
                  <a:pt x="3425372" y="87085"/>
                </a:cubicBezTo>
              </a:path>
            </a:pathLst>
          </a:custGeom>
          <a:noFill/>
          <a:ln w="19050">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Los Niños Juegan, Kinder">
            <a:extLst>
              <a:ext uri="{FF2B5EF4-FFF2-40B4-BE49-F238E27FC236}">
                <a16:creationId xmlns:a16="http://schemas.microsoft.com/office/drawing/2014/main" id="{678ED254-269F-4AB8-17F8-9975139B4AE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1341382">
            <a:off x="2989748" y="2496235"/>
            <a:ext cx="1821543" cy="176445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Baloncesto, Pelota, Naranja, Deportes">
            <a:extLst>
              <a:ext uri="{FF2B5EF4-FFF2-40B4-BE49-F238E27FC236}">
                <a16:creationId xmlns:a16="http://schemas.microsoft.com/office/drawing/2014/main" id="{686511E4-22F7-3A84-DEE7-B17AF7CC04C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0871" y="3331733"/>
            <a:ext cx="459594" cy="45959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atio De Juegos, Balancín, Balancearse">
            <a:extLst>
              <a:ext uri="{FF2B5EF4-FFF2-40B4-BE49-F238E27FC236}">
                <a16:creationId xmlns:a16="http://schemas.microsoft.com/office/drawing/2014/main" id="{C59DEC2A-19AA-DAA4-82B5-9EBE4D1A331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3360" y="2638832"/>
            <a:ext cx="1550177" cy="1376136"/>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a:extLst>
              <a:ext uri="{FF2B5EF4-FFF2-40B4-BE49-F238E27FC236}">
                <a16:creationId xmlns:a16="http://schemas.microsoft.com/office/drawing/2014/main" id="{95EABEB0-39FC-541D-5663-1736184863DF}"/>
              </a:ext>
            </a:extLst>
          </p:cNvPr>
          <p:cNvGrpSpPr/>
          <p:nvPr/>
        </p:nvGrpSpPr>
        <p:grpSpPr>
          <a:xfrm>
            <a:off x="1857653" y="3429003"/>
            <a:ext cx="678373" cy="544621"/>
            <a:chOff x="-2342515" y="2794811"/>
            <a:chExt cx="1135661" cy="709444"/>
          </a:xfrm>
        </p:grpSpPr>
        <p:pic>
          <p:nvPicPr>
            <p:cNvPr id="1030" name="Picture 6" descr="Caja De Almuerzo, Comida, Caja, Escuela">
              <a:extLst>
                <a:ext uri="{FF2B5EF4-FFF2-40B4-BE49-F238E27FC236}">
                  <a16:creationId xmlns:a16="http://schemas.microsoft.com/office/drawing/2014/main" id="{5731A2C6-5D44-15AE-5CC5-FFD2E06163D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29951" y="2794811"/>
              <a:ext cx="957750" cy="709444"/>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582E6EBD-A1AB-1B05-F624-39555128F8FF}"/>
                </a:ext>
              </a:extLst>
            </p:cNvPr>
            <p:cNvSpPr/>
            <p:nvPr/>
          </p:nvSpPr>
          <p:spPr>
            <a:xfrm rot="21117885">
              <a:off x="-2342515" y="2923160"/>
              <a:ext cx="1135661" cy="561290"/>
            </a:xfrm>
            <a:prstGeom prst="rect">
              <a:avLst/>
            </a:prstGeom>
            <a:noFill/>
          </p:spPr>
          <p:txBody>
            <a:bodyPr wrap="square" lIns="91440" tIns="45720" rIns="91440" bIns="45720">
              <a:spAutoFit/>
            </a:bodyPr>
            <a:lstStyle/>
            <a:p>
              <a:pPr algn="ctr"/>
              <a:r>
                <a:rPr lang="en-US" sz="1100" b="1" dirty="0">
                  <a:ln w="10160">
                    <a:noFill/>
                    <a:prstDash val="solid"/>
                  </a:ln>
                  <a:solidFill>
                    <a:srgbClr val="FFFFFF"/>
                  </a:solidFill>
                  <a:effectLst>
                    <a:outerShdw blurRad="38100" dist="22860" dir="5400000" algn="tl" rotWithShape="0">
                      <a:srgbClr val="000000">
                        <a:alpha val="30000"/>
                      </a:srgbClr>
                    </a:outerShdw>
                  </a:effectLst>
                  <a:latin typeface="Dreaming Outloud Script Pro" panose="03050502040304050704" pitchFamily="66" charset="0"/>
                  <a:cs typeface="Dreaming Outloud Script Pro" panose="03050502040304050704" pitchFamily="66" charset="0"/>
                </a:rPr>
                <a:t>Mi comida</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11" name="Google Shape;111;p3" descr="Speech Icon, Voice, Talking, Audio, Speech"/>
          <p:cNvPicPr preferRelativeResize="0"/>
          <p:nvPr/>
        </p:nvPicPr>
        <p:blipFill rotWithShape="1">
          <a:blip r:embed="rId5">
            <a:alphaModFix/>
          </a:blip>
          <a:srcRect/>
          <a:stretch/>
        </p:blipFill>
        <p:spPr>
          <a:xfrm>
            <a:off x="10763735" y="152022"/>
            <a:ext cx="776168" cy="776168"/>
          </a:xfrm>
          <a:prstGeom prst="rect">
            <a:avLst/>
          </a:prstGeom>
          <a:noFill/>
          <a:ln>
            <a:noFill/>
          </a:ln>
        </p:spPr>
      </p:pic>
      <p:sp>
        <p:nvSpPr>
          <p:cNvPr id="112" name="Google Shape;112;p3"/>
          <p:cNvSpPr txBox="1"/>
          <p:nvPr/>
        </p:nvSpPr>
        <p:spPr>
          <a:xfrm>
            <a:off x="10379813" y="971171"/>
            <a:ext cx="1544012" cy="400110"/>
          </a:xfrm>
          <a:prstGeom prst="rect">
            <a:avLst/>
          </a:prstGeom>
          <a:solidFill>
            <a:srgbClr val="FF006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000"/>
              <a:buFont typeface="Century Gothic"/>
              <a:buNone/>
            </a:pPr>
            <a:r>
              <a:rPr lang="en-GB" sz="2000" b="1" i="0" u="none" strike="noStrike" cap="none">
                <a:solidFill>
                  <a:srgbClr val="FFFFFF"/>
                </a:solidFill>
                <a:latin typeface="Century Gothic"/>
                <a:ea typeface="Century Gothic"/>
                <a:cs typeface="Century Gothic"/>
                <a:sym typeface="Century Gothic"/>
              </a:rPr>
              <a:t>pronunciar</a:t>
            </a:r>
            <a:endParaRPr sz="2000" b="1" i="0" u="none" strike="noStrike" cap="none">
              <a:solidFill>
                <a:srgbClr val="FFFFFF"/>
              </a:solidFill>
              <a:latin typeface="Century Gothic"/>
              <a:ea typeface="Century Gothic"/>
              <a:cs typeface="Century Gothic"/>
              <a:sym typeface="Century Gothic"/>
            </a:endParaRPr>
          </a:p>
        </p:txBody>
      </p:sp>
      <p:sp>
        <p:nvSpPr>
          <p:cNvPr id="7" name="Google Shape;108;p3">
            <a:extLst>
              <a:ext uri="{FF2B5EF4-FFF2-40B4-BE49-F238E27FC236}">
                <a16:creationId xmlns:a16="http://schemas.microsoft.com/office/drawing/2014/main" id="{A2B8486C-2C8F-4BA2-ABC9-39C585CF9966}"/>
              </a:ext>
            </a:extLst>
          </p:cNvPr>
          <p:cNvSpPr txBox="1"/>
          <p:nvPr/>
        </p:nvSpPr>
        <p:spPr>
          <a:xfrm>
            <a:off x="268175" y="255274"/>
            <a:ext cx="4572000" cy="15696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11500"/>
              <a:buFont typeface="Century Gothic"/>
              <a:buNone/>
            </a:pPr>
            <a:r>
              <a:rPr lang="en-GB" sz="9600" b="1" i="0" u="none" strike="noStrike" cap="none" dirty="0">
                <a:solidFill>
                  <a:srgbClr val="002060"/>
                </a:solidFill>
                <a:latin typeface="Century Gothic"/>
                <a:ea typeface="Century Gothic"/>
                <a:cs typeface="Century Gothic"/>
                <a:sym typeface="Century Gothic"/>
              </a:rPr>
              <a:t>[</a:t>
            </a:r>
            <a:r>
              <a:rPr lang="en-GB" sz="9600" b="1" dirty="0">
                <a:solidFill>
                  <a:srgbClr val="002060"/>
                </a:solidFill>
                <a:latin typeface="Century Gothic"/>
                <a:ea typeface="Century Gothic"/>
                <a:cs typeface="Century Gothic"/>
                <a:sym typeface="Century Gothic"/>
              </a:rPr>
              <a:t>que</a:t>
            </a:r>
            <a:r>
              <a:rPr lang="en-GB" sz="9600" b="1" i="0" u="none" strike="noStrike" cap="none" dirty="0">
                <a:solidFill>
                  <a:srgbClr val="002060"/>
                </a:solidFill>
                <a:latin typeface="Century Gothic"/>
                <a:ea typeface="Century Gothic"/>
                <a:cs typeface="Century Gothic"/>
                <a:sym typeface="Century Gothic"/>
              </a:rPr>
              <a:t>]</a:t>
            </a:r>
            <a:endParaRPr sz="9600" b="1" i="0" u="none" strike="noStrike" cap="none" dirty="0">
              <a:solidFill>
                <a:srgbClr val="000000"/>
              </a:solidFill>
              <a:latin typeface="Calibri"/>
              <a:ea typeface="Calibri"/>
              <a:cs typeface="Calibri"/>
              <a:sym typeface="Calibri"/>
            </a:endParaRPr>
          </a:p>
        </p:txBody>
      </p:sp>
      <p:sp>
        <p:nvSpPr>
          <p:cNvPr id="8" name="Google Shape;110;p3">
            <a:extLst>
              <a:ext uri="{FF2B5EF4-FFF2-40B4-BE49-F238E27FC236}">
                <a16:creationId xmlns:a16="http://schemas.microsoft.com/office/drawing/2014/main" id="{8C59329B-4107-4AA3-9710-46891F3A343B}"/>
              </a:ext>
            </a:extLst>
          </p:cNvPr>
          <p:cNvSpPr txBox="1"/>
          <p:nvPr/>
        </p:nvSpPr>
        <p:spPr>
          <a:xfrm>
            <a:off x="3920780" y="255274"/>
            <a:ext cx="5939390" cy="1569620"/>
          </a:xfrm>
          <a:prstGeom prst="rect">
            <a:avLst/>
          </a:prstGeom>
          <a:noFill/>
          <a:ln>
            <a:noFill/>
          </a:ln>
        </p:spPr>
        <p:txBody>
          <a:bodyPr spcFirstLastPara="1" wrap="square" lIns="91425" tIns="45700" rIns="91425" bIns="45700" anchor="t" anchorCtr="0">
            <a:spAutoFit/>
          </a:bodyPr>
          <a:lstStyle/>
          <a:p>
            <a:pPr lvl="0">
              <a:buClr>
                <a:srgbClr val="002060"/>
              </a:buClr>
              <a:buSzPts val="11500"/>
            </a:pPr>
            <a:r>
              <a:rPr lang="en-GB" sz="9600" dirty="0" err="1">
                <a:solidFill>
                  <a:srgbClr val="002060"/>
                </a:solidFill>
                <a:latin typeface="Century Gothic"/>
                <a:ea typeface="Century Gothic"/>
                <a:cs typeface="Century Gothic"/>
                <a:sym typeface="Century Gothic"/>
              </a:rPr>
              <a:t>pa</a:t>
            </a:r>
            <a:r>
              <a:rPr lang="en-GB" sz="9600" b="1" dirty="0" err="1">
                <a:solidFill>
                  <a:srgbClr val="FF0066"/>
                </a:solidFill>
                <a:latin typeface="Century Gothic"/>
                <a:ea typeface="Century Gothic"/>
                <a:cs typeface="Century Gothic"/>
                <a:sym typeface="Century Gothic"/>
              </a:rPr>
              <a:t>que</a:t>
            </a:r>
            <a:r>
              <a:rPr lang="en-GB" sz="9600" dirty="0" err="1">
                <a:solidFill>
                  <a:srgbClr val="002060"/>
                </a:solidFill>
                <a:latin typeface="Century Gothic"/>
                <a:ea typeface="Century Gothic"/>
                <a:cs typeface="Century Gothic"/>
                <a:sym typeface="Century Gothic"/>
              </a:rPr>
              <a:t>te</a:t>
            </a:r>
            <a:endParaRPr sz="9600" b="1" i="0" u="none" strike="noStrike" cap="none" dirty="0">
              <a:solidFill>
                <a:srgbClr val="FF0066"/>
              </a:solidFill>
              <a:latin typeface="Calibri"/>
              <a:ea typeface="Calibri"/>
              <a:cs typeface="Calibri"/>
              <a:sym typeface="Calibri"/>
            </a:endParaRPr>
          </a:p>
        </p:txBody>
      </p:sp>
      <p:pic>
        <p:nvPicPr>
          <p:cNvPr id="2" name="Picture 2" descr="Terreno, Paquete, Embalaje, Caja">
            <a:extLst>
              <a:ext uri="{FF2B5EF4-FFF2-40B4-BE49-F238E27FC236}">
                <a16:creationId xmlns:a16="http://schemas.microsoft.com/office/drawing/2014/main" id="{32C2F5AC-CC4D-438D-AE95-8EEFAEDF452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08271" y="2615890"/>
            <a:ext cx="4629150" cy="323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9453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5_1.wav"/>
                                        </p:tgtEl>
                                      </p:cMediaNode>
                                    </p:audio>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4" name="5_2.wav"/>
                                        </p:tgtEl>
                                      </p:cMediaNode>
                                    </p:audio>
                                  </p:sub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subTnLst>
                                    <p:audio>
                                      <p:cMediaNode>
                                        <p:cTn display="0" masterRel="sameClick">
                                          <p:stCondLst>
                                            <p:cond evt="begin" delay="0">
                                              <p:tn val="13"/>
                                            </p:cond>
                                          </p:stCondLst>
                                          <p:endCondLst>
                                            <p:cond evt="onStopAudio" delay="0">
                                              <p:tgtEl>
                                                <p:sldTgt/>
                                              </p:tgtEl>
                                            </p:cond>
                                          </p:endCondLst>
                                        </p:cTn>
                                        <p:tgtEl>
                                          <p:sndTgt r:embed="rId4" name="5_2.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33" name="Google Shape;221;p10">
            <a:extLst>
              <a:ext uri="{FF2B5EF4-FFF2-40B4-BE49-F238E27FC236}">
                <a16:creationId xmlns:a16="http://schemas.microsoft.com/office/drawing/2014/main" id="{7715E50F-BB82-4EB5-90E0-DEB2E3E3AAA4}"/>
              </a:ext>
            </a:extLst>
          </p:cNvPr>
          <p:cNvPicPr preferRelativeResize="0"/>
          <p:nvPr/>
        </p:nvPicPr>
        <p:blipFill rotWithShape="1">
          <a:blip r:embed="rId3">
            <a:alphaModFix/>
          </a:blip>
          <a:srcRect/>
          <a:stretch/>
        </p:blipFill>
        <p:spPr>
          <a:xfrm>
            <a:off x="10804611" y="-171450"/>
            <a:ext cx="1166103" cy="1183191"/>
          </a:xfrm>
          <a:prstGeom prst="rect">
            <a:avLst/>
          </a:prstGeom>
          <a:noFill/>
          <a:ln>
            <a:noFill/>
          </a:ln>
        </p:spPr>
      </p:pic>
      <p:sp>
        <p:nvSpPr>
          <p:cNvPr id="43" name="Title 1">
            <a:extLst>
              <a:ext uri="{FF2B5EF4-FFF2-40B4-BE49-F238E27FC236}">
                <a16:creationId xmlns:a16="http://schemas.microsoft.com/office/drawing/2014/main" id="{673F70B7-4F0A-428C-BE7A-C510D3F451F9}"/>
              </a:ext>
            </a:extLst>
          </p:cNvPr>
          <p:cNvSpPr txBox="1">
            <a:spLocks/>
          </p:cNvSpPr>
          <p:nvPr/>
        </p:nvSpPr>
        <p:spPr>
          <a:xfrm>
            <a:off x="10687983" y="882291"/>
            <a:ext cx="1399358" cy="400110"/>
          </a:xfrm>
          <a:prstGeom prst="rect">
            <a:avLst/>
          </a:prstGeom>
          <a:solidFill>
            <a:srgbClr val="91EAD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2000" b="1" i="0" u="none" strike="noStrike" kern="1200" cap="none" spc="0" normalizeH="0" baseline="0" noProof="0" dirty="0">
              <a:ln>
                <a:noFill/>
              </a:ln>
              <a:solidFill>
                <a:sysClr val="window" lastClr="FFFFFF"/>
              </a:solidFill>
              <a:effectLst/>
              <a:uLnTx/>
              <a:uFillTx/>
              <a:latin typeface="Century Gothic" panose="020B0502020202020204" pitchFamily="34" charset="0"/>
              <a:ea typeface="+mj-ea"/>
              <a:cs typeface="+mj-cs"/>
            </a:endParaRPr>
          </a:p>
        </p:txBody>
      </p:sp>
      <p:sp>
        <p:nvSpPr>
          <p:cNvPr id="7" name="TextBox 6">
            <a:extLst>
              <a:ext uri="{FF2B5EF4-FFF2-40B4-BE49-F238E27FC236}">
                <a16:creationId xmlns:a16="http://schemas.microsoft.com/office/drawing/2014/main" id="{DDB11577-7B92-4CB6-A83F-BC7FF0432AFA}"/>
              </a:ext>
            </a:extLst>
          </p:cNvPr>
          <p:cNvSpPr txBox="1"/>
          <p:nvPr/>
        </p:nvSpPr>
        <p:spPr>
          <a:xfrm>
            <a:off x="773765" y="2619235"/>
            <a:ext cx="349281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____so</a:t>
            </a:r>
          </a:p>
        </p:txBody>
      </p:sp>
      <p:sp>
        <p:nvSpPr>
          <p:cNvPr id="8" name="TextBox 7">
            <a:extLst>
              <a:ext uri="{FF2B5EF4-FFF2-40B4-BE49-F238E27FC236}">
                <a16:creationId xmlns:a16="http://schemas.microsoft.com/office/drawing/2014/main" id="{1985EAD3-E83D-4E49-A747-CD77A4AD2526}"/>
              </a:ext>
            </a:extLst>
          </p:cNvPr>
          <p:cNvSpPr txBox="1"/>
          <p:nvPr/>
        </p:nvSpPr>
        <p:spPr>
          <a:xfrm>
            <a:off x="709125" y="2614678"/>
            <a:ext cx="191888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que</a:t>
            </a:r>
            <a:endParaRPr kumimoji="0" lang="en-GB" sz="44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endParaRPr>
          </a:p>
        </p:txBody>
      </p:sp>
      <p:sp>
        <p:nvSpPr>
          <p:cNvPr id="9" name="TextBox 8">
            <a:extLst>
              <a:ext uri="{FF2B5EF4-FFF2-40B4-BE49-F238E27FC236}">
                <a16:creationId xmlns:a16="http://schemas.microsoft.com/office/drawing/2014/main" id="{AFE6ABE0-2384-45D9-B3E4-271BE364D28C}"/>
              </a:ext>
            </a:extLst>
          </p:cNvPr>
          <p:cNvSpPr txBox="1"/>
          <p:nvPr/>
        </p:nvSpPr>
        <p:spPr>
          <a:xfrm>
            <a:off x="811516" y="5750237"/>
            <a:ext cx="3528847"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or_____</a:t>
            </a:r>
            <a:r>
              <a:rPr kumimoji="0" lang="en-GB" sz="5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sta</a:t>
            </a:r>
            <a:endParaRPr kumimoji="0" lang="en-GB" sz="5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0" name="TextBox 9">
            <a:extLst>
              <a:ext uri="{FF2B5EF4-FFF2-40B4-BE49-F238E27FC236}">
                <a16:creationId xmlns:a16="http://schemas.microsoft.com/office/drawing/2014/main" id="{EAC7A311-89EA-4F28-B4B3-A6F5931D1A53}"/>
              </a:ext>
            </a:extLst>
          </p:cNvPr>
          <p:cNvSpPr txBox="1"/>
          <p:nvPr/>
        </p:nvSpPr>
        <p:spPr>
          <a:xfrm>
            <a:off x="1623996" y="5750237"/>
            <a:ext cx="175874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que</a:t>
            </a:r>
            <a:endParaRPr kumimoji="0" lang="en-GB" sz="44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endParaRPr>
          </a:p>
        </p:txBody>
      </p:sp>
      <p:sp>
        <p:nvSpPr>
          <p:cNvPr id="11" name="TextBox 10">
            <a:extLst>
              <a:ext uri="{FF2B5EF4-FFF2-40B4-BE49-F238E27FC236}">
                <a16:creationId xmlns:a16="http://schemas.microsoft.com/office/drawing/2014/main" id="{B36DC7CD-22F0-48D8-B6AE-EDA57776A9BC}"/>
              </a:ext>
            </a:extLst>
          </p:cNvPr>
          <p:cNvSpPr txBox="1"/>
          <p:nvPr/>
        </p:nvSpPr>
        <p:spPr>
          <a:xfrm>
            <a:off x="5722910" y="5754622"/>
            <a:ext cx="349281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____</a:t>
            </a:r>
            <a:r>
              <a:rPr kumimoji="0" lang="en-GB" sz="5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beza</a:t>
            </a:r>
            <a:endParaRPr kumimoji="0" lang="en-GB" sz="5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2" name="TextBox 11">
            <a:extLst>
              <a:ext uri="{FF2B5EF4-FFF2-40B4-BE49-F238E27FC236}">
                <a16:creationId xmlns:a16="http://schemas.microsoft.com/office/drawing/2014/main" id="{D8019449-DDF4-43CB-B27C-FC34D7DA21E0}"/>
              </a:ext>
            </a:extLst>
          </p:cNvPr>
          <p:cNvSpPr txBox="1"/>
          <p:nvPr/>
        </p:nvSpPr>
        <p:spPr>
          <a:xfrm>
            <a:off x="6164066" y="5767467"/>
            <a:ext cx="191888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ca</a:t>
            </a:r>
            <a:endParaRPr kumimoji="0" lang="en-GB" sz="44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endParaRPr>
          </a:p>
        </p:txBody>
      </p:sp>
      <p:sp>
        <p:nvSpPr>
          <p:cNvPr id="13" name="TextBox 12">
            <a:extLst>
              <a:ext uri="{FF2B5EF4-FFF2-40B4-BE49-F238E27FC236}">
                <a16:creationId xmlns:a16="http://schemas.microsoft.com/office/drawing/2014/main" id="{B6F1DF6D-C002-4D1C-9DEB-3E8AD7C8A9B9}"/>
              </a:ext>
            </a:extLst>
          </p:cNvPr>
          <p:cNvSpPr txBox="1"/>
          <p:nvPr/>
        </p:nvSpPr>
        <p:spPr>
          <a:xfrm>
            <a:off x="5437213" y="2620787"/>
            <a:ext cx="3838983"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bo</a:t>
            </a:r>
            <a:r>
              <a:rPr kumimoji="0" lang="en-GB" sz="5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___</a:t>
            </a:r>
          </a:p>
        </p:txBody>
      </p:sp>
      <p:sp>
        <p:nvSpPr>
          <p:cNvPr id="14" name="TextBox 13">
            <a:extLst>
              <a:ext uri="{FF2B5EF4-FFF2-40B4-BE49-F238E27FC236}">
                <a16:creationId xmlns:a16="http://schemas.microsoft.com/office/drawing/2014/main" id="{563DFE49-9C08-4C8C-91DE-9C488EAA243D}"/>
              </a:ext>
            </a:extLst>
          </p:cNvPr>
          <p:cNvSpPr txBox="1"/>
          <p:nvPr/>
        </p:nvSpPr>
        <p:spPr>
          <a:xfrm>
            <a:off x="6338342" y="2638282"/>
            <a:ext cx="112296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ca</a:t>
            </a:r>
            <a:endParaRPr kumimoji="0" lang="en-GB" sz="44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endParaRPr>
          </a:p>
        </p:txBody>
      </p:sp>
      <p:sp>
        <p:nvSpPr>
          <p:cNvPr id="20" name="TextBox 19">
            <a:extLst>
              <a:ext uri="{FF2B5EF4-FFF2-40B4-BE49-F238E27FC236}">
                <a16:creationId xmlns:a16="http://schemas.microsoft.com/office/drawing/2014/main" id="{B460560A-0D81-41EE-978E-E1E2E7BDE1A1}"/>
              </a:ext>
            </a:extLst>
          </p:cNvPr>
          <p:cNvSpPr txBox="1"/>
          <p:nvPr/>
        </p:nvSpPr>
        <p:spPr>
          <a:xfrm>
            <a:off x="8734135" y="4007685"/>
            <a:ext cx="349281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ra</a:t>
            </a:r>
            <a:r>
              <a:rPr kumimoji="0" lang="en-GB" sz="5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____ta</a:t>
            </a:r>
          </a:p>
        </p:txBody>
      </p:sp>
      <p:sp>
        <p:nvSpPr>
          <p:cNvPr id="24" name="TextBox 23">
            <a:extLst>
              <a:ext uri="{FF2B5EF4-FFF2-40B4-BE49-F238E27FC236}">
                <a16:creationId xmlns:a16="http://schemas.microsoft.com/office/drawing/2014/main" id="{6341C58C-D828-45D5-80CB-EA847A2F0F2B}"/>
              </a:ext>
            </a:extLst>
          </p:cNvPr>
          <p:cNvSpPr txBox="1"/>
          <p:nvPr/>
        </p:nvSpPr>
        <p:spPr>
          <a:xfrm>
            <a:off x="9451384" y="3990161"/>
            <a:ext cx="191888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que</a:t>
            </a:r>
            <a:endParaRPr kumimoji="0" lang="en-GB" sz="44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endParaRPr>
          </a:p>
        </p:txBody>
      </p:sp>
      <p:sp>
        <p:nvSpPr>
          <p:cNvPr id="53" name="Rectangle 52">
            <a:hlinkClick r:id="" action="ppaction://noaction">
              <a:snd r:embed="rId4" name="6_2.wav"/>
            </a:hlinkClick>
            <a:extLst>
              <a:ext uri="{FF2B5EF4-FFF2-40B4-BE49-F238E27FC236}">
                <a16:creationId xmlns:a16="http://schemas.microsoft.com/office/drawing/2014/main" id="{014AE66F-B52D-43A6-804F-A85169B3C6E8}"/>
              </a:ext>
            </a:extLst>
          </p:cNvPr>
          <p:cNvSpPr/>
          <p:nvPr/>
        </p:nvSpPr>
        <p:spPr>
          <a:xfrm>
            <a:off x="284110" y="1320309"/>
            <a:ext cx="489656" cy="523220"/>
          </a:xfrm>
          <a:prstGeom prst="rect">
            <a:avLst/>
          </a:prstGeom>
          <a:solidFill>
            <a:srgbClr val="C5F5E8"/>
          </a:solidFill>
          <a:ln w="19050">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a:t>
            </a:r>
          </a:p>
        </p:txBody>
      </p:sp>
      <p:sp>
        <p:nvSpPr>
          <p:cNvPr id="54" name="Rectangle 53">
            <a:hlinkClick r:id="" action="ppaction://noaction">
              <a:snd r:embed="rId5" name="6_3.wav"/>
            </a:hlinkClick>
            <a:extLst>
              <a:ext uri="{FF2B5EF4-FFF2-40B4-BE49-F238E27FC236}">
                <a16:creationId xmlns:a16="http://schemas.microsoft.com/office/drawing/2014/main" id="{94B61BAF-4C2D-42F7-835F-F4CA720F2042}"/>
              </a:ext>
            </a:extLst>
          </p:cNvPr>
          <p:cNvSpPr/>
          <p:nvPr/>
        </p:nvSpPr>
        <p:spPr>
          <a:xfrm>
            <a:off x="4744709" y="2376672"/>
            <a:ext cx="489656" cy="523220"/>
          </a:xfrm>
          <a:prstGeom prst="rect">
            <a:avLst/>
          </a:prstGeom>
          <a:solidFill>
            <a:srgbClr val="C5F5E8"/>
          </a:solidFill>
          <a:ln w="19050">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1</a:t>
            </a:r>
          </a:p>
        </p:txBody>
      </p:sp>
      <p:sp>
        <p:nvSpPr>
          <p:cNvPr id="55" name="Rectangle 54">
            <a:hlinkClick r:id="" action="ppaction://noaction">
              <a:snd r:embed="rId6" name="6_4.wav"/>
            </a:hlinkClick>
            <a:extLst>
              <a:ext uri="{FF2B5EF4-FFF2-40B4-BE49-F238E27FC236}">
                <a16:creationId xmlns:a16="http://schemas.microsoft.com/office/drawing/2014/main" id="{473038D7-B8F5-4C22-B1D0-2266F4C8C217}"/>
              </a:ext>
            </a:extLst>
          </p:cNvPr>
          <p:cNvSpPr/>
          <p:nvPr/>
        </p:nvSpPr>
        <p:spPr>
          <a:xfrm>
            <a:off x="278621" y="5328920"/>
            <a:ext cx="489656" cy="523220"/>
          </a:xfrm>
          <a:prstGeom prst="rect">
            <a:avLst/>
          </a:prstGeom>
          <a:solidFill>
            <a:srgbClr val="C5F5E8"/>
          </a:solidFill>
          <a:ln w="19050">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2</a:t>
            </a:r>
          </a:p>
        </p:txBody>
      </p:sp>
      <p:sp>
        <p:nvSpPr>
          <p:cNvPr id="56" name="Rectangle 55">
            <a:hlinkClick r:id="" action="ppaction://noaction">
              <a:snd r:embed="rId7" name="6_6.wav"/>
            </a:hlinkClick>
            <a:extLst>
              <a:ext uri="{FF2B5EF4-FFF2-40B4-BE49-F238E27FC236}">
                <a16:creationId xmlns:a16="http://schemas.microsoft.com/office/drawing/2014/main" id="{07483D32-7133-4B76-8AA0-BB15D4E5B00F}"/>
              </a:ext>
            </a:extLst>
          </p:cNvPr>
          <p:cNvSpPr/>
          <p:nvPr/>
        </p:nvSpPr>
        <p:spPr>
          <a:xfrm>
            <a:off x="4585582" y="5284958"/>
            <a:ext cx="489656" cy="523220"/>
          </a:xfrm>
          <a:prstGeom prst="rect">
            <a:avLst/>
          </a:prstGeom>
          <a:solidFill>
            <a:srgbClr val="C5F5E8"/>
          </a:solidFill>
          <a:ln w="19050">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3</a:t>
            </a:r>
          </a:p>
        </p:txBody>
      </p:sp>
      <p:sp>
        <p:nvSpPr>
          <p:cNvPr id="57" name="Rectangle 56">
            <a:hlinkClick r:id="" action="ppaction://noaction">
              <a:snd r:embed="rId8" name="6_5.wav"/>
            </a:hlinkClick>
            <a:extLst>
              <a:ext uri="{FF2B5EF4-FFF2-40B4-BE49-F238E27FC236}">
                <a16:creationId xmlns:a16="http://schemas.microsoft.com/office/drawing/2014/main" id="{11E341DE-7329-4AF2-AF87-C6DEE9BFDC27}"/>
              </a:ext>
            </a:extLst>
          </p:cNvPr>
          <p:cNvSpPr/>
          <p:nvPr/>
        </p:nvSpPr>
        <p:spPr>
          <a:xfrm>
            <a:off x="8651997" y="3363382"/>
            <a:ext cx="489656" cy="523220"/>
          </a:xfrm>
          <a:prstGeom prst="rect">
            <a:avLst/>
          </a:prstGeom>
          <a:solidFill>
            <a:srgbClr val="C5F5E8"/>
          </a:solidFill>
          <a:ln w="19050">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4</a:t>
            </a:r>
          </a:p>
        </p:txBody>
      </p:sp>
      <p:pic>
        <p:nvPicPr>
          <p:cNvPr id="6" name="Picture 5">
            <a:extLst>
              <a:ext uri="{FF2B5EF4-FFF2-40B4-BE49-F238E27FC236}">
                <a16:creationId xmlns:a16="http://schemas.microsoft.com/office/drawing/2014/main" id="{99CBB389-16CA-4EE0-837B-3951B8D7C01E}"/>
              </a:ext>
            </a:extLst>
          </p:cNvPr>
          <p:cNvPicPr>
            <a:picLocks noChangeAspect="1"/>
          </p:cNvPicPr>
          <p:nvPr/>
        </p:nvPicPr>
        <p:blipFill>
          <a:blip r:embed="rId9"/>
          <a:stretch>
            <a:fillRect/>
          </a:stretch>
        </p:blipFill>
        <p:spPr>
          <a:xfrm>
            <a:off x="1209264" y="1489075"/>
            <a:ext cx="1651398" cy="1305757"/>
          </a:xfrm>
          <a:prstGeom prst="rect">
            <a:avLst/>
          </a:prstGeom>
        </p:spPr>
      </p:pic>
      <p:sp>
        <p:nvSpPr>
          <p:cNvPr id="3" name="Title 2">
            <a:extLst>
              <a:ext uri="{FF2B5EF4-FFF2-40B4-BE49-F238E27FC236}">
                <a16:creationId xmlns:a16="http://schemas.microsoft.com/office/drawing/2014/main" id="{4322F8FE-2155-4B75-987C-0CBFE372C819}"/>
              </a:ext>
            </a:extLst>
          </p:cNvPr>
          <p:cNvSpPr>
            <a:spLocks noGrp="1"/>
          </p:cNvSpPr>
          <p:nvPr>
            <p:ph type="title"/>
          </p:nvPr>
        </p:nvSpPr>
        <p:spPr>
          <a:xfrm>
            <a:off x="10687983" y="736703"/>
            <a:ext cx="1399358" cy="677919"/>
          </a:xfrm>
        </p:spPr>
        <p:txBody>
          <a:bodyPr>
            <a:normAutofit/>
          </a:bodyPr>
          <a:lstStyle/>
          <a:p>
            <a:r>
              <a:rPr lang="en-GB" sz="2000" b="1" dirty="0" err="1">
                <a:solidFill>
                  <a:schemeClr val="bg1"/>
                </a:solidFill>
                <a:latin typeface="Century Gothic" panose="020B0502020202020204" pitchFamily="34" charset="0"/>
              </a:rPr>
              <a:t>escuchar</a:t>
            </a:r>
            <a:endParaRPr lang="en-GB" sz="2000" b="1" dirty="0">
              <a:solidFill>
                <a:schemeClr val="bg1"/>
              </a:solidFill>
              <a:latin typeface="Century Gothic" panose="020B0502020202020204" pitchFamily="34" charset="0"/>
            </a:endParaRPr>
          </a:p>
        </p:txBody>
      </p:sp>
      <p:pic>
        <p:nvPicPr>
          <p:cNvPr id="2" name="Graphic 1" descr="Teacher">
            <a:extLst>
              <a:ext uri="{FF2B5EF4-FFF2-40B4-BE49-F238E27FC236}">
                <a16:creationId xmlns:a16="http://schemas.microsoft.com/office/drawing/2014/main" id="{4FD3B167-C79E-84DC-6113-855E1A0975C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2219" y="138256"/>
            <a:ext cx="914400" cy="914400"/>
          </a:xfrm>
          <a:prstGeom prst="rect">
            <a:avLst/>
          </a:prstGeom>
        </p:spPr>
      </p:pic>
      <p:sp>
        <p:nvSpPr>
          <p:cNvPr id="4" name="Speech Bubble: Rectangle with Corners Rounded 3">
            <a:hlinkClick r:id="" action="ppaction://noaction">
              <a:snd r:embed="rId12" name="6_1.wav"/>
            </a:hlinkClick>
            <a:extLst>
              <a:ext uri="{FF2B5EF4-FFF2-40B4-BE49-F238E27FC236}">
                <a16:creationId xmlns:a16="http://schemas.microsoft.com/office/drawing/2014/main" id="{987B26C6-CC37-7820-C3D7-09211575802D}"/>
              </a:ext>
            </a:extLst>
          </p:cNvPr>
          <p:cNvSpPr/>
          <p:nvPr/>
        </p:nvSpPr>
        <p:spPr>
          <a:xfrm>
            <a:off x="1065771" y="275947"/>
            <a:ext cx="5121966" cy="588031"/>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sz="2400" b="1" dirty="0">
                <a:solidFill>
                  <a:schemeClr val="bg1"/>
                </a:solidFill>
                <a:latin typeface="Century Gothic"/>
                <a:ea typeface="Century Gothic"/>
                <a:cs typeface="Century Gothic"/>
                <a:sym typeface="Century Gothic"/>
              </a:rPr>
              <a:t>Escucha. </a:t>
            </a:r>
            <a:r>
              <a:rPr lang="en-GB" sz="2400" dirty="0">
                <a:solidFill>
                  <a:schemeClr val="bg1"/>
                </a:solidFill>
                <a:latin typeface="Century Gothic"/>
                <a:ea typeface="Century Gothic"/>
                <a:cs typeface="Century Gothic"/>
                <a:sym typeface="Century Gothic"/>
              </a:rPr>
              <a:t>¿Es ‘</a:t>
            </a:r>
            <a:r>
              <a:rPr lang="en-GB" sz="2400" b="1" dirty="0">
                <a:solidFill>
                  <a:schemeClr val="bg1"/>
                </a:solidFill>
                <a:latin typeface="Century Gothic"/>
                <a:ea typeface="Century Gothic"/>
                <a:cs typeface="Century Gothic"/>
                <a:sym typeface="Century Gothic"/>
              </a:rPr>
              <a:t>ca</a:t>
            </a:r>
            <a:r>
              <a:rPr lang="en-GB" sz="2400" dirty="0">
                <a:solidFill>
                  <a:schemeClr val="bg1"/>
                </a:solidFill>
                <a:latin typeface="Century Gothic"/>
                <a:ea typeface="Century Gothic"/>
                <a:cs typeface="Century Gothic"/>
                <a:sym typeface="Century Gothic"/>
              </a:rPr>
              <a:t>’, ‘</a:t>
            </a:r>
            <a:r>
              <a:rPr lang="en-GB" sz="2400" b="1" dirty="0">
                <a:solidFill>
                  <a:schemeClr val="bg1"/>
                </a:solidFill>
                <a:latin typeface="Century Gothic"/>
                <a:ea typeface="Century Gothic"/>
                <a:cs typeface="Century Gothic"/>
                <a:sym typeface="Century Gothic"/>
              </a:rPr>
              <a:t>co</a:t>
            </a:r>
            <a:r>
              <a:rPr lang="en-GB" sz="2400" dirty="0">
                <a:solidFill>
                  <a:schemeClr val="bg1"/>
                </a:solidFill>
                <a:latin typeface="Century Gothic"/>
                <a:ea typeface="Century Gothic"/>
                <a:cs typeface="Century Gothic"/>
                <a:sym typeface="Century Gothic"/>
              </a:rPr>
              <a:t>’ o ‘</a:t>
            </a:r>
            <a:r>
              <a:rPr lang="en-GB" sz="2400" b="1" dirty="0">
                <a:solidFill>
                  <a:schemeClr val="bg1"/>
                </a:solidFill>
                <a:latin typeface="Century Gothic"/>
                <a:ea typeface="Century Gothic"/>
                <a:cs typeface="Century Gothic"/>
                <a:sym typeface="Century Gothic"/>
              </a:rPr>
              <a:t>que</a:t>
            </a:r>
            <a:r>
              <a:rPr lang="en-GB" sz="2400" dirty="0">
                <a:solidFill>
                  <a:schemeClr val="bg1"/>
                </a:solidFill>
                <a:latin typeface="Century Gothic"/>
                <a:ea typeface="Century Gothic"/>
                <a:cs typeface="Century Gothic"/>
                <a:sym typeface="Century Gothic"/>
              </a:rPr>
              <a:t>’?</a:t>
            </a:r>
            <a:endParaRPr lang="en-GB" sz="2400" dirty="0">
              <a:solidFill>
                <a:schemeClr val="bg1"/>
              </a:solidFill>
            </a:endParaRPr>
          </a:p>
        </p:txBody>
      </p:sp>
      <p:pic>
        <p:nvPicPr>
          <p:cNvPr id="15" name="Picture 14">
            <a:extLst>
              <a:ext uri="{FF2B5EF4-FFF2-40B4-BE49-F238E27FC236}">
                <a16:creationId xmlns:a16="http://schemas.microsoft.com/office/drawing/2014/main" id="{05EC5A3A-229D-4BA3-6BEA-57F983A5AF45}"/>
              </a:ext>
            </a:extLst>
          </p:cNvPr>
          <p:cNvPicPr>
            <a:picLocks noChangeAspect="1"/>
          </p:cNvPicPr>
          <p:nvPr/>
        </p:nvPicPr>
        <p:blipFill>
          <a:blip r:embed="rId13"/>
          <a:stretch>
            <a:fillRect/>
          </a:stretch>
        </p:blipFill>
        <p:spPr>
          <a:xfrm>
            <a:off x="5247131" y="1151169"/>
            <a:ext cx="2222184" cy="1618628"/>
          </a:xfrm>
          <a:prstGeom prst="rect">
            <a:avLst/>
          </a:prstGeom>
        </p:spPr>
      </p:pic>
      <p:pic>
        <p:nvPicPr>
          <p:cNvPr id="2054" name="Picture 6" descr="Niña, Rostro, Cabeza, Sonriente">
            <a:extLst>
              <a:ext uri="{FF2B5EF4-FFF2-40B4-BE49-F238E27FC236}">
                <a16:creationId xmlns:a16="http://schemas.microsoft.com/office/drawing/2014/main" id="{137D16FD-2218-A8A2-39C6-F11369516AB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063861" y="4335306"/>
            <a:ext cx="1705521" cy="1417793"/>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Arrow Connector 16">
            <a:extLst>
              <a:ext uri="{FF2B5EF4-FFF2-40B4-BE49-F238E27FC236}">
                <a16:creationId xmlns:a16="http://schemas.microsoft.com/office/drawing/2014/main" id="{98D611EF-89FC-29C9-99D2-51FC66C98D20}"/>
              </a:ext>
            </a:extLst>
          </p:cNvPr>
          <p:cNvCxnSpPr/>
          <p:nvPr/>
        </p:nvCxnSpPr>
        <p:spPr>
          <a:xfrm>
            <a:off x="5761475" y="4469350"/>
            <a:ext cx="669050" cy="0"/>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pic>
        <p:nvPicPr>
          <p:cNvPr id="2056" name="Picture 8" descr="Músico, Orquesta, Banda, Ingreso, Hombre">
            <a:extLst>
              <a:ext uri="{FF2B5EF4-FFF2-40B4-BE49-F238E27FC236}">
                <a16:creationId xmlns:a16="http://schemas.microsoft.com/office/drawing/2014/main" id="{444D84F0-1B8C-A593-FD6D-5321AFFB5CA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685067" y="4030474"/>
            <a:ext cx="1610101" cy="189423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Raqueta Para El Juego, Babington">
            <a:extLst>
              <a:ext uri="{FF2B5EF4-FFF2-40B4-BE49-F238E27FC236}">
                <a16:creationId xmlns:a16="http://schemas.microsoft.com/office/drawing/2014/main" id="{853AA853-7CC9-90F8-CAFE-C2B1794DBBBE}"/>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rot="19145223">
            <a:off x="9485850" y="2140463"/>
            <a:ext cx="1081782" cy="2163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1752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P spid="14"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249059F-224C-4D56-870F-7E72075091DA}"/>
              </a:ext>
            </a:extLst>
          </p:cNvPr>
          <p:cNvSpPr>
            <a:spLocks noGrp="1"/>
          </p:cNvSpPr>
          <p:nvPr>
            <p:ph type="title"/>
          </p:nvPr>
        </p:nvSpPr>
        <p:spPr>
          <a:xfrm>
            <a:off x="10413949" y="1011610"/>
            <a:ext cx="1698356" cy="403881"/>
          </a:xfrm>
          <a:solidFill>
            <a:srgbClr val="00B0F0"/>
          </a:solidFill>
        </p:spPr>
        <p:txBody>
          <a:bodyPr>
            <a:noAutofit/>
          </a:bodyPr>
          <a:lstStyle/>
          <a:p>
            <a:pPr algn="ctr"/>
            <a:r>
              <a:rPr lang="en-GB" sz="2000" b="1" dirty="0" err="1">
                <a:solidFill>
                  <a:schemeClr val="bg1"/>
                </a:solidFill>
                <a:latin typeface="Century Gothic" panose="020B0502020202020204" pitchFamily="34" charset="0"/>
              </a:rPr>
              <a:t>vocabulario</a:t>
            </a:r>
            <a:endParaRPr lang="en-GB" sz="2000" b="1" dirty="0">
              <a:solidFill>
                <a:schemeClr val="bg1"/>
              </a:solidFill>
              <a:latin typeface="Century Gothic" panose="020B0502020202020204" pitchFamily="34" charset="0"/>
            </a:endParaRPr>
          </a:p>
        </p:txBody>
      </p:sp>
      <p:pic>
        <p:nvPicPr>
          <p:cNvPr id="30" name="Picture 2" descr="Brain, Idea, Think, Creativity">
            <a:extLst>
              <a:ext uri="{FF2B5EF4-FFF2-40B4-BE49-F238E27FC236}">
                <a16:creationId xmlns:a16="http://schemas.microsoft.com/office/drawing/2014/main" id="{D88CCA73-7624-4855-B3DB-EFBA41ABDD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3187" y="75907"/>
            <a:ext cx="880618" cy="880618"/>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Group 36">
            <a:extLst>
              <a:ext uri="{FF2B5EF4-FFF2-40B4-BE49-F238E27FC236}">
                <a16:creationId xmlns:a16="http://schemas.microsoft.com/office/drawing/2014/main" id="{A569561F-DB38-4090-99BA-C1E9376734AF}"/>
              </a:ext>
            </a:extLst>
          </p:cNvPr>
          <p:cNvGrpSpPr/>
          <p:nvPr/>
        </p:nvGrpSpPr>
        <p:grpSpPr>
          <a:xfrm>
            <a:off x="1074080" y="397588"/>
            <a:ext cx="4905500" cy="525942"/>
            <a:chOff x="1140978" y="6269194"/>
            <a:chExt cx="4479150" cy="525942"/>
          </a:xfrm>
        </p:grpSpPr>
        <p:sp>
          <p:nvSpPr>
            <p:cNvPr id="38" name="Speech Bubble: Rectangle with Corners Rounded 37">
              <a:extLst>
                <a:ext uri="{FF2B5EF4-FFF2-40B4-BE49-F238E27FC236}">
                  <a16:creationId xmlns:a16="http://schemas.microsoft.com/office/drawing/2014/main" id="{25FA4F54-0FDD-4244-B325-E07F5BDA1E18}"/>
                </a:ext>
              </a:extLst>
            </p:cNvPr>
            <p:cNvSpPr/>
            <p:nvPr/>
          </p:nvSpPr>
          <p:spPr>
            <a:xfrm>
              <a:off x="1173502" y="6277096"/>
              <a:ext cx="3842036" cy="518040"/>
            </a:xfrm>
            <a:prstGeom prst="wedgeRoundRectCallout">
              <a:avLst>
                <a:gd name="adj1" fmla="val -54991"/>
                <a:gd name="adj2" fmla="val -7585"/>
                <a:gd name="adj3" fmla="val 16667"/>
              </a:avLst>
            </a:prstGeom>
            <a:solidFill>
              <a:srgbClr val="22A7CC"/>
            </a:solidFill>
            <a:ln>
              <a:solidFill>
                <a:srgbClr val="22A7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48" name="TextBox 47">
              <a:hlinkClick r:id="" action="ppaction://noaction">
                <a:snd r:embed="rId4" name="7_1.wav"/>
              </a:hlinkClick>
              <a:extLst>
                <a:ext uri="{FF2B5EF4-FFF2-40B4-BE49-F238E27FC236}">
                  <a16:creationId xmlns:a16="http://schemas.microsoft.com/office/drawing/2014/main" id="{644BE3E8-1201-472D-9E36-CEFD0CE092BD}"/>
                </a:ext>
              </a:extLst>
            </p:cNvPr>
            <p:cNvSpPr txBox="1"/>
            <p:nvPr/>
          </p:nvSpPr>
          <p:spPr>
            <a:xfrm>
              <a:off x="1140978" y="6269194"/>
              <a:ext cx="4479150"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t>
              </a: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Cómo</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es en español?</a:t>
              </a:r>
            </a:p>
          </p:txBody>
        </p:sp>
      </p:grpSp>
      <p:pic>
        <p:nvPicPr>
          <p:cNvPr id="50" name="Graphic 49" descr="Teacher">
            <a:extLst>
              <a:ext uri="{FF2B5EF4-FFF2-40B4-BE49-F238E27FC236}">
                <a16:creationId xmlns:a16="http://schemas.microsoft.com/office/drawing/2014/main" id="{9F967274-C449-41B1-9E03-01EE780886A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7015" y="267799"/>
            <a:ext cx="914400" cy="914400"/>
          </a:xfrm>
          <a:prstGeom prst="rect">
            <a:avLst/>
          </a:prstGeom>
        </p:spPr>
      </p:pic>
      <p:graphicFrame>
        <p:nvGraphicFramePr>
          <p:cNvPr id="40" name="Table 43">
            <a:extLst>
              <a:ext uri="{FF2B5EF4-FFF2-40B4-BE49-F238E27FC236}">
                <a16:creationId xmlns:a16="http://schemas.microsoft.com/office/drawing/2014/main" id="{83475C98-78FF-489D-A8A7-8E875BB0D7F3}"/>
              </a:ext>
            </a:extLst>
          </p:cNvPr>
          <p:cNvGraphicFramePr>
            <a:graphicFrameLocks noGrp="1"/>
          </p:cNvGraphicFramePr>
          <p:nvPr>
            <p:extLst>
              <p:ext uri="{D42A27DB-BD31-4B8C-83A1-F6EECF244321}">
                <p14:modId xmlns:p14="http://schemas.microsoft.com/office/powerpoint/2010/main" val="1741567204"/>
              </p:ext>
            </p:extLst>
          </p:nvPr>
        </p:nvGraphicFramePr>
        <p:xfrm>
          <a:off x="515799" y="1500035"/>
          <a:ext cx="11183832" cy="5201847"/>
        </p:xfrm>
        <a:graphic>
          <a:graphicData uri="http://schemas.openxmlformats.org/drawingml/2006/table">
            <a:tbl>
              <a:tblPr firstRow="1" bandRow="1">
                <a:tableStyleId>{5940675A-B579-460E-94D1-54222C63F5DA}</a:tableStyleId>
              </a:tblPr>
              <a:tblGrid>
                <a:gridCol w="2795958">
                  <a:extLst>
                    <a:ext uri="{9D8B030D-6E8A-4147-A177-3AD203B41FA5}">
                      <a16:colId xmlns:a16="http://schemas.microsoft.com/office/drawing/2014/main" val="4199981001"/>
                    </a:ext>
                  </a:extLst>
                </a:gridCol>
                <a:gridCol w="2795958">
                  <a:extLst>
                    <a:ext uri="{9D8B030D-6E8A-4147-A177-3AD203B41FA5}">
                      <a16:colId xmlns:a16="http://schemas.microsoft.com/office/drawing/2014/main" val="1402726713"/>
                    </a:ext>
                  </a:extLst>
                </a:gridCol>
                <a:gridCol w="2795958">
                  <a:extLst>
                    <a:ext uri="{9D8B030D-6E8A-4147-A177-3AD203B41FA5}">
                      <a16:colId xmlns:a16="http://schemas.microsoft.com/office/drawing/2014/main" val="2176681153"/>
                    </a:ext>
                  </a:extLst>
                </a:gridCol>
                <a:gridCol w="2795958">
                  <a:extLst>
                    <a:ext uri="{9D8B030D-6E8A-4147-A177-3AD203B41FA5}">
                      <a16:colId xmlns:a16="http://schemas.microsoft.com/office/drawing/2014/main" val="4264848222"/>
                    </a:ext>
                  </a:extLst>
                </a:gridCol>
              </a:tblGrid>
              <a:tr h="1733949">
                <a:tc>
                  <a:txBody>
                    <a:bodyPr/>
                    <a:lstStyle/>
                    <a:p>
                      <a:endParaRPr lang="en-GB" dirty="0"/>
                    </a:p>
                  </a:txBody>
                  <a:tcPr>
                    <a:lnL w="12700" cap="flat" cmpd="sng" algn="ctr">
                      <a:solidFill>
                        <a:srgbClr val="002060"/>
                      </a:solidFill>
                      <a:prstDash val="sysDashDotDot"/>
                      <a:round/>
                      <a:headEnd type="none" w="med" len="med"/>
                      <a:tailEnd type="none" w="med" len="med"/>
                    </a:lnL>
                    <a:lnR w="12700" cap="flat" cmpd="sng" algn="ctr">
                      <a:solidFill>
                        <a:srgbClr val="002060"/>
                      </a:solidFill>
                      <a:prstDash val="sysDashDotDot"/>
                      <a:round/>
                      <a:headEnd type="none" w="med" len="med"/>
                      <a:tailEnd type="none" w="med" len="med"/>
                    </a:lnR>
                    <a:lnT w="12700" cap="flat" cmpd="sng" algn="ctr">
                      <a:solidFill>
                        <a:srgbClr val="002060"/>
                      </a:solidFill>
                      <a:prstDash val="sysDashDotDot"/>
                      <a:round/>
                      <a:headEnd type="none" w="med" len="med"/>
                      <a:tailEnd type="none" w="med" len="med"/>
                    </a:lnT>
                    <a:lnB w="12700" cap="flat" cmpd="sng" algn="ctr">
                      <a:solidFill>
                        <a:srgbClr val="002060"/>
                      </a:solidFill>
                      <a:prstDash val="sysDashDotDot"/>
                      <a:round/>
                      <a:headEnd type="none" w="med" len="med"/>
                      <a:tailEnd type="none" w="med" len="med"/>
                    </a:lnB>
                  </a:tcPr>
                </a:tc>
                <a:tc>
                  <a:txBody>
                    <a:bodyPr/>
                    <a:lstStyle/>
                    <a:p>
                      <a:endParaRPr lang="en-GB" dirty="0"/>
                    </a:p>
                  </a:txBody>
                  <a:tcPr>
                    <a:lnL w="12700" cap="flat" cmpd="sng" algn="ctr">
                      <a:solidFill>
                        <a:srgbClr val="002060"/>
                      </a:solidFill>
                      <a:prstDash val="sysDashDotDot"/>
                      <a:round/>
                      <a:headEnd type="none" w="med" len="med"/>
                      <a:tailEnd type="none" w="med" len="med"/>
                    </a:lnL>
                    <a:lnR w="12700" cap="flat" cmpd="sng" algn="ctr">
                      <a:solidFill>
                        <a:srgbClr val="002060"/>
                      </a:solidFill>
                      <a:prstDash val="sysDashDotDot"/>
                      <a:round/>
                      <a:headEnd type="none" w="med" len="med"/>
                      <a:tailEnd type="none" w="med" len="med"/>
                    </a:lnR>
                    <a:lnT w="12700" cap="flat" cmpd="sng" algn="ctr">
                      <a:solidFill>
                        <a:srgbClr val="002060"/>
                      </a:solidFill>
                      <a:prstDash val="sysDashDotDot"/>
                      <a:round/>
                      <a:headEnd type="none" w="med" len="med"/>
                      <a:tailEnd type="none" w="med" len="med"/>
                    </a:lnT>
                    <a:lnB w="12700" cap="flat" cmpd="sng" algn="ctr">
                      <a:solidFill>
                        <a:srgbClr val="002060"/>
                      </a:solidFill>
                      <a:prstDash val="sysDashDotDot"/>
                      <a:round/>
                      <a:headEnd type="none" w="med" len="med"/>
                      <a:tailEnd type="none" w="med" len="med"/>
                    </a:lnB>
                  </a:tcPr>
                </a:tc>
                <a:tc>
                  <a:txBody>
                    <a:bodyPr/>
                    <a:lstStyle/>
                    <a:p>
                      <a:endParaRPr lang="en-GB" dirty="0"/>
                    </a:p>
                  </a:txBody>
                  <a:tcPr>
                    <a:lnL w="12700" cap="flat" cmpd="sng" algn="ctr">
                      <a:solidFill>
                        <a:srgbClr val="002060"/>
                      </a:solidFill>
                      <a:prstDash val="sysDashDotDot"/>
                      <a:round/>
                      <a:headEnd type="none" w="med" len="med"/>
                      <a:tailEnd type="none" w="med" len="med"/>
                    </a:lnL>
                    <a:lnR w="12700" cap="flat" cmpd="sng" algn="ctr">
                      <a:solidFill>
                        <a:srgbClr val="002060"/>
                      </a:solidFill>
                      <a:prstDash val="sysDashDotDot"/>
                      <a:round/>
                      <a:headEnd type="none" w="med" len="med"/>
                      <a:tailEnd type="none" w="med" len="med"/>
                    </a:lnR>
                    <a:lnT w="12700" cap="flat" cmpd="sng" algn="ctr">
                      <a:solidFill>
                        <a:srgbClr val="002060"/>
                      </a:solidFill>
                      <a:prstDash val="sysDashDotDot"/>
                      <a:round/>
                      <a:headEnd type="none" w="med" len="med"/>
                      <a:tailEnd type="none" w="med" len="med"/>
                    </a:lnT>
                    <a:lnB w="12700" cap="flat" cmpd="sng" algn="ctr">
                      <a:solidFill>
                        <a:srgbClr val="002060"/>
                      </a:solidFill>
                      <a:prstDash val="sysDashDotDot"/>
                      <a:round/>
                      <a:headEnd type="none" w="med" len="med"/>
                      <a:tailEnd type="none" w="med" len="med"/>
                    </a:lnB>
                  </a:tcPr>
                </a:tc>
                <a:tc>
                  <a:txBody>
                    <a:bodyPr/>
                    <a:lstStyle/>
                    <a:p>
                      <a:endParaRPr lang="en-GB" dirty="0"/>
                    </a:p>
                  </a:txBody>
                  <a:tcPr>
                    <a:lnL w="12700" cap="flat" cmpd="sng" algn="ctr">
                      <a:solidFill>
                        <a:srgbClr val="002060"/>
                      </a:solidFill>
                      <a:prstDash val="sysDashDotDot"/>
                      <a:round/>
                      <a:headEnd type="none" w="med" len="med"/>
                      <a:tailEnd type="none" w="med" len="med"/>
                    </a:lnL>
                    <a:lnR w="12700" cap="flat" cmpd="sng" algn="ctr">
                      <a:solidFill>
                        <a:srgbClr val="002060"/>
                      </a:solidFill>
                      <a:prstDash val="sysDashDotDot"/>
                      <a:round/>
                      <a:headEnd type="none" w="med" len="med"/>
                      <a:tailEnd type="none" w="med" len="med"/>
                    </a:lnR>
                    <a:lnT w="12700" cap="flat" cmpd="sng" algn="ctr">
                      <a:solidFill>
                        <a:srgbClr val="002060"/>
                      </a:solidFill>
                      <a:prstDash val="sysDashDotDot"/>
                      <a:round/>
                      <a:headEnd type="none" w="med" len="med"/>
                      <a:tailEnd type="none" w="med" len="med"/>
                    </a:lnT>
                    <a:lnB w="12700" cap="flat" cmpd="sng" algn="ctr">
                      <a:solidFill>
                        <a:srgbClr val="002060"/>
                      </a:solidFill>
                      <a:prstDash val="sysDashDotDot"/>
                      <a:round/>
                      <a:headEnd type="none" w="med" len="med"/>
                      <a:tailEnd type="none" w="med" len="med"/>
                    </a:lnB>
                  </a:tcPr>
                </a:tc>
                <a:extLst>
                  <a:ext uri="{0D108BD9-81ED-4DB2-BD59-A6C34878D82A}">
                    <a16:rowId xmlns:a16="http://schemas.microsoft.com/office/drawing/2014/main" val="120650891"/>
                  </a:ext>
                </a:extLst>
              </a:tr>
              <a:tr h="1733949">
                <a:tc>
                  <a:txBody>
                    <a:bodyPr/>
                    <a:lstStyle/>
                    <a:p>
                      <a:endParaRPr lang="en-GB" dirty="0"/>
                    </a:p>
                  </a:txBody>
                  <a:tcPr>
                    <a:lnL w="12700" cap="flat" cmpd="sng" algn="ctr">
                      <a:solidFill>
                        <a:srgbClr val="002060"/>
                      </a:solidFill>
                      <a:prstDash val="sysDashDotDot"/>
                      <a:round/>
                      <a:headEnd type="none" w="med" len="med"/>
                      <a:tailEnd type="none" w="med" len="med"/>
                    </a:lnL>
                    <a:lnR w="12700" cap="flat" cmpd="sng" algn="ctr">
                      <a:solidFill>
                        <a:srgbClr val="002060"/>
                      </a:solidFill>
                      <a:prstDash val="sysDashDotDot"/>
                      <a:round/>
                      <a:headEnd type="none" w="med" len="med"/>
                      <a:tailEnd type="none" w="med" len="med"/>
                    </a:lnR>
                    <a:lnT w="12700" cap="flat" cmpd="sng" algn="ctr">
                      <a:solidFill>
                        <a:srgbClr val="002060"/>
                      </a:solidFill>
                      <a:prstDash val="sysDashDotDot"/>
                      <a:round/>
                      <a:headEnd type="none" w="med" len="med"/>
                      <a:tailEnd type="none" w="med" len="med"/>
                    </a:lnT>
                    <a:lnB w="12700" cap="flat" cmpd="sng" algn="ctr">
                      <a:solidFill>
                        <a:srgbClr val="002060"/>
                      </a:solidFill>
                      <a:prstDash val="sysDashDotDot"/>
                      <a:round/>
                      <a:headEnd type="none" w="med" len="med"/>
                      <a:tailEnd type="none" w="med" len="med"/>
                    </a:lnB>
                  </a:tcPr>
                </a:tc>
                <a:tc gridSpan="2">
                  <a:txBody>
                    <a:bodyPr/>
                    <a:lstStyle/>
                    <a:p>
                      <a:pPr algn="ctr"/>
                      <a:endParaRPr lang="en-GB" dirty="0"/>
                    </a:p>
                  </a:txBody>
                  <a:tcPr anchor="ctr">
                    <a:lnL w="12700" cap="flat" cmpd="sng" algn="ctr">
                      <a:solidFill>
                        <a:srgbClr val="002060"/>
                      </a:solidFill>
                      <a:prstDash val="sysDashDotDot"/>
                      <a:round/>
                      <a:headEnd type="none" w="med" len="med"/>
                      <a:tailEnd type="none" w="med" len="med"/>
                    </a:lnL>
                    <a:lnR w="12700" cap="flat" cmpd="sng" algn="ctr">
                      <a:solidFill>
                        <a:srgbClr val="002060"/>
                      </a:solidFill>
                      <a:prstDash val="sysDashDotDot"/>
                      <a:round/>
                      <a:headEnd type="none" w="med" len="med"/>
                      <a:tailEnd type="none" w="med" len="med"/>
                    </a:lnR>
                    <a:lnT w="12700" cap="flat" cmpd="sng" algn="ctr">
                      <a:solidFill>
                        <a:srgbClr val="002060"/>
                      </a:solidFill>
                      <a:prstDash val="sysDashDotDot"/>
                      <a:round/>
                      <a:headEnd type="none" w="med" len="med"/>
                      <a:tailEnd type="none" w="med" len="med"/>
                    </a:lnT>
                    <a:lnB w="12700" cap="flat" cmpd="sng" algn="ctr">
                      <a:solidFill>
                        <a:srgbClr val="002060"/>
                      </a:solidFill>
                      <a:prstDash val="sysDashDotDot"/>
                      <a:round/>
                      <a:headEnd type="none" w="med" len="med"/>
                      <a:tailEnd type="none" w="med" len="med"/>
                    </a:lnB>
                  </a:tcPr>
                </a:tc>
                <a:tc hMerge="1">
                  <a:txBody>
                    <a:bodyPr/>
                    <a:lstStyle/>
                    <a:p>
                      <a:endParaRPr lang="en-GB" dirty="0"/>
                    </a:p>
                  </a:txBody>
                  <a:tcPr/>
                </a:tc>
                <a:tc>
                  <a:txBody>
                    <a:bodyPr/>
                    <a:lstStyle/>
                    <a:p>
                      <a:endParaRPr lang="en-GB" dirty="0"/>
                    </a:p>
                  </a:txBody>
                  <a:tcPr>
                    <a:lnL w="12700" cap="flat" cmpd="sng" algn="ctr">
                      <a:solidFill>
                        <a:srgbClr val="002060"/>
                      </a:solidFill>
                      <a:prstDash val="sysDashDotDot"/>
                      <a:round/>
                      <a:headEnd type="none" w="med" len="med"/>
                      <a:tailEnd type="none" w="med" len="med"/>
                    </a:lnL>
                    <a:lnR w="12700" cap="flat" cmpd="sng" algn="ctr">
                      <a:solidFill>
                        <a:srgbClr val="002060"/>
                      </a:solidFill>
                      <a:prstDash val="sysDashDotDot"/>
                      <a:round/>
                      <a:headEnd type="none" w="med" len="med"/>
                      <a:tailEnd type="none" w="med" len="med"/>
                    </a:lnR>
                    <a:lnT w="12700" cap="flat" cmpd="sng" algn="ctr">
                      <a:solidFill>
                        <a:srgbClr val="002060"/>
                      </a:solidFill>
                      <a:prstDash val="sysDashDotDot"/>
                      <a:round/>
                      <a:headEnd type="none" w="med" len="med"/>
                      <a:tailEnd type="none" w="med" len="med"/>
                    </a:lnT>
                    <a:lnB w="12700" cap="flat" cmpd="sng" algn="ctr">
                      <a:solidFill>
                        <a:srgbClr val="002060"/>
                      </a:solidFill>
                      <a:prstDash val="sysDashDotDot"/>
                      <a:round/>
                      <a:headEnd type="none" w="med" len="med"/>
                      <a:tailEnd type="none" w="med" len="med"/>
                    </a:lnB>
                  </a:tcPr>
                </a:tc>
                <a:extLst>
                  <a:ext uri="{0D108BD9-81ED-4DB2-BD59-A6C34878D82A}">
                    <a16:rowId xmlns:a16="http://schemas.microsoft.com/office/drawing/2014/main" val="3827895483"/>
                  </a:ext>
                </a:extLst>
              </a:tr>
              <a:tr h="1733949">
                <a:tc>
                  <a:txBody>
                    <a:bodyPr/>
                    <a:lstStyle/>
                    <a:p>
                      <a:endParaRPr lang="en-GB"/>
                    </a:p>
                  </a:txBody>
                  <a:tcPr>
                    <a:lnL w="12700" cap="flat" cmpd="sng" algn="ctr">
                      <a:solidFill>
                        <a:srgbClr val="002060"/>
                      </a:solidFill>
                      <a:prstDash val="sysDashDotDot"/>
                      <a:round/>
                      <a:headEnd type="none" w="med" len="med"/>
                      <a:tailEnd type="none" w="med" len="med"/>
                    </a:lnL>
                    <a:lnR w="12700" cap="flat" cmpd="sng" algn="ctr">
                      <a:solidFill>
                        <a:srgbClr val="002060"/>
                      </a:solidFill>
                      <a:prstDash val="sysDashDotDot"/>
                      <a:round/>
                      <a:headEnd type="none" w="med" len="med"/>
                      <a:tailEnd type="none" w="med" len="med"/>
                    </a:lnR>
                    <a:lnT w="12700" cap="flat" cmpd="sng" algn="ctr">
                      <a:solidFill>
                        <a:srgbClr val="002060"/>
                      </a:solidFill>
                      <a:prstDash val="sysDashDotDot"/>
                      <a:round/>
                      <a:headEnd type="none" w="med" len="med"/>
                      <a:tailEnd type="none" w="med" len="med"/>
                    </a:lnT>
                    <a:lnB w="12700" cap="flat" cmpd="sng" algn="ctr">
                      <a:solidFill>
                        <a:srgbClr val="002060"/>
                      </a:solidFill>
                      <a:prstDash val="sysDashDotDot"/>
                      <a:round/>
                      <a:headEnd type="none" w="med" len="med"/>
                      <a:tailEnd type="none" w="med" len="med"/>
                    </a:lnB>
                  </a:tcPr>
                </a:tc>
                <a:tc>
                  <a:txBody>
                    <a:bodyPr/>
                    <a:lstStyle/>
                    <a:p>
                      <a:endParaRPr lang="en-GB"/>
                    </a:p>
                  </a:txBody>
                  <a:tcPr>
                    <a:lnL w="12700" cap="flat" cmpd="sng" algn="ctr">
                      <a:solidFill>
                        <a:srgbClr val="002060"/>
                      </a:solidFill>
                      <a:prstDash val="sysDashDotDot"/>
                      <a:round/>
                      <a:headEnd type="none" w="med" len="med"/>
                      <a:tailEnd type="none" w="med" len="med"/>
                    </a:lnL>
                    <a:lnR w="12700" cap="flat" cmpd="sng" algn="ctr">
                      <a:solidFill>
                        <a:srgbClr val="002060"/>
                      </a:solidFill>
                      <a:prstDash val="sysDashDotDot"/>
                      <a:round/>
                      <a:headEnd type="none" w="med" len="med"/>
                      <a:tailEnd type="none" w="med" len="med"/>
                    </a:lnR>
                    <a:lnT w="12700" cap="flat" cmpd="sng" algn="ctr">
                      <a:solidFill>
                        <a:srgbClr val="002060"/>
                      </a:solidFill>
                      <a:prstDash val="sysDashDotDot"/>
                      <a:round/>
                      <a:headEnd type="none" w="med" len="med"/>
                      <a:tailEnd type="none" w="med" len="med"/>
                    </a:lnT>
                    <a:lnB w="12700" cap="flat" cmpd="sng" algn="ctr">
                      <a:solidFill>
                        <a:srgbClr val="002060"/>
                      </a:solidFill>
                      <a:prstDash val="sysDashDotDot"/>
                      <a:round/>
                      <a:headEnd type="none" w="med" len="med"/>
                      <a:tailEnd type="none" w="med" len="med"/>
                    </a:lnB>
                  </a:tcPr>
                </a:tc>
                <a:tc>
                  <a:txBody>
                    <a:bodyPr/>
                    <a:lstStyle/>
                    <a:p>
                      <a:endParaRPr lang="en-GB" dirty="0"/>
                    </a:p>
                  </a:txBody>
                  <a:tcPr>
                    <a:lnL w="12700" cap="flat" cmpd="sng" algn="ctr">
                      <a:solidFill>
                        <a:srgbClr val="002060"/>
                      </a:solidFill>
                      <a:prstDash val="sysDashDotDot"/>
                      <a:round/>
                      <a:headEnd type="none" w="med" len="med"/>
                      <a:tailEnd type="none" w="med" len="med"/>
                    </a:lnL>
                    <a:lnR w="12700" cap="flat" cmpd="sng" algn="ctr">
                      <a:solidFill>
                        <a:srgbClr val="002060"/>
                      </a:solidFill>
                      <a:prstDash val="sysDashDotDot"/>
                      <a:round/>
                      <a:headEnd type="none" w="med" len="med"/>
                      <a:tailEnd type="none" w="med" len="med"/>
                    </a:lnR>
                    <a:lnT w="12700" cap="flat" cmpd="sng" algn="ctr">
                      <a:solidFill>
                        <a:srgbClr val="002060"/>
                      </a:solidFill>
                      <a:prstDash val="sysDashDotDot"/>
                      <a:round/>
                      <a:headEnd type="none" w="med" len="med"/>
                      <a:tailEnd type="none" w="med" len="med"/>
                    </a:lnT>
                    <a:lnB w="12700" cap="flat" cmpd="sng" algn="ctr">
                      <a:solidFill>
                        <a:srgbClr val="002060"/>
                      </a:solidFill>
                      <a:prstDash val="sysDashDotDot"/>
                      <a:round/>
                      <a:headEnd type="none" w="med" len="med"/>
                      <a:tailEnd type="none" w="med" len="med"/>
                    </a:lnB>
                  </a:tcPr>
                </a:tc>
                <a:tc>
                  <a:txBody>
                    <a:bodyPr/>
                    <a:lstStyle/>
                    <a:p>
                      <a:endParaRPr lang="en-GB" dirty="0"/>
                    </a:p>
                  </a:txBody>
                  <a:tcPr>
                    <a:lnL w="12700" cap="flat" cmpd="sng" algn="ctr">
                      <a:solidFill>
                        <a:srgbClr val="002060"/>
                      </a:solidFill>
                      <a:prstDash val="sysDashDotDot"/>
                      <a:round/>
                      <a:headEnd type="none" w="med" len="med"/>
                      <a:tailEnd type="none" w="med" len="med"/>
                    </a:lnL>
                    <a:lnR w="12700" cap="flat" cmpd="sng" algn="ctr">
                      <a:solidFill>
                        <a:srgbClr val="002060"/>
                      </a:solidFill>
                      <a:prstDash val="sysDashDotDot"/>
                      <a:round/>
                      <a:headEnd type="none" w="med" len="med"/>
                      <a:tailEnd type="none" w="med" len="med"/>
                    </a:lnR>
                    <a:lnT w="12700" cap="flat" cmpd="sng" algn="ctr">
                      <a:solidFill>
                        <a:srgbClr val="002060"/>
                      </a:solidFill>
                      <a:prstDash val="sysDashDotDot"/>
                      <a:round/>
                      <a:headEnd type="none" w="med" len="med"/>
                      <a:tailEnd type="none" w="med" len="med"/>
                    </a:lnT>
                    <a:lnB w="12700" cap="flat" cmpd="sng" algn="ctr">
                      <a:solidFill>
                        <a:srgbClr val="002060"/>
                      </a:solidFill>
                      <a:prstDash val="sysDashDotDot"/>
                      <a:round/>
                      <a:headEnd type="none" w="med" len="med"/>
                      <a:tailEnd type="none" w="med" len="med"/>
                    </a:lnB>
                  </a:tcPr>
                </a:tc>
                <a:extLst>
                  <a:ext uri="{0D108BD9-81ED-4DB2-BD59-A6C34878D82A}">
                    <a16:rowId xmlns:a16="http://schemas.microsoft.com/office/drawing/2014/main" val="1807313096"/>
                  </a:ext>
                </a:extLst>
              </a:tr>
            </a:tbl>
          </a:graphicData>
        </a:graphic>
      </p:graphicFrame>
      <p:sp>
        <p:nvSpPr>
          <p:cNvPr id="41" name="TextBox 40">
            <a:extLst>
              <a:ext uri="{FF2B5EF4-FFF2-40B4-BE49-F238E27FC236}">
                <a16:creationId xmlns:a16="http://schemas.microsoft.com/office/drawing/2014/main" id="{177BDF3F-7B33-44E1-B55A-15C187AD3061}"/>
              </a:ext>
            </a:extLst>
          </p:cNvPr>
          <p:cNvSpPr txBox="1"/>
          <p:nvPr/>
        </p:nvSpPr>
        <p:spPr>
          <a:xfrm>
            <a:off x="3731274" y="3763443"/>
            <a:ext cx="4827917" cy="584775"/>
          </a:xfrm>
          <a:prstGeom prst="rect">
            <a:avLst/>
          </a:prstGeom>
          <a:solidFill>
            <a:srgbClr val="3DBCDF"/>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orange</a:t>
            </a:r>
          </a:p>
        </p:txBody>
      </p:sp>
      <p:sp>
        <p:nvSpPr>
          <p:cNvPr id="42" name="TextBox 41">
            <a:extLst>
              <a:ext uri="{FF2B5EF4-FFF2-40B4-BE49-F238E27FC236}">
                <a16:creationId xmlns:a16="http://schemas.microsoft.com/office/drawing/2014/main" id="{191C928F-7AE3-43F9-A90F-ACC8C8C024D8}"/>
              </a:ext>
            </a:extLst>
          </p:cNvPr>
          <p:cNvSpPr txBox="1"/>
          <p:nvPr/>
        </p:nvSpPr>
        <p:spPr>
          <a:xfrm>
            <a:off x="655530" y="1625945"/>
            <a:ext cx="23650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la carta</a:t>
            </a:r>
          </a:p>
        </p:txBody>
      </p:sp>
      <p:sp>
        <p:nvSpPr>
          <p:cNvPr id="43" name="TextBox 42">
            <a:extLst>
              <a:ext uri="{FF2B5EF4-FFF2-40B4-BE49-F238E27FC236}">
                <a16:creationId xmlns:a16="http://schemas.microsoft.com/office/drawing/2014/main" id="{177781F9-7F90-4CE6-A06F-D7D8C6D77A64}"/>
              </a:ext>
            </a:extLst>
          </p:cNvPr>
          <p:cNvSpPr txBox="1"/>
          <p:nvPr/>
        </p:nvSpPr>
        <p:spPr>
          <a:xfrm>
            <a:off x="593347" y="3518033"/>
            <a:ext cx="259884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dirty="0" err="1">
                <a:solidFill>
                  <a:srgbClr val="002060"/>
                </a:solidFill>
                <a:latin typeface="Century Gothic" panose="020B0502020202020204" pitchFamily="34" charset="0"/>
              </a:rPr>
              <a:t>el</a:t>
            </a:r>
            <a:r>
              <a:rPr lang="en-GB" sz="2800" dirty="0">
                <a:solidFill>
                  <a:srgbClr val="002060"/>
                </a:solidFill>
                <a:latin typeface="Century Gothic" panose="020B0502020202020204" pitchFamily="34" charset="0"/>
              </a:rPr>
              <a:t> </a:t>
            </a:r>
            <a:r>
              <a:rPr lang="en-GB" sz="2800" dirty="0" err="1">
                <a:solidFill>
                  <a:srgbClr val="002060"/>
                </a:solidFill>
                <a:latin typeface="Century Gothic" panose="020B0502020202020204" pitchFamily="34" charset="0"/>
              </a:rPr>
              <a:t>ordenador</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4" name="TextBox 43">
            <a:extLst>
              <a:ext uri="{FF2B5EF4-FFF2-40B4-BE49-F238E27FC236}">
                <a16:creationId xmlns:a16="http://schemas.microsoft.com/office/drawing/2014/main" id="{AF4FF554-1C7D-4D9F-A5CC-FFB6A6B86DC9}"/>
              </a:ext>
            </a:extLst>
          </p:cNvPr>
          <p:cNvSpPr txBox="1"/>
          <p:nvPr/>
        </p:nvSpPr>
        <p:spPr>
          <a:xfrm>
            <a:off x="6263743" y="1551373"/>
            <a:ext cx="23650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dirty="0">
                <a:solidFill>
                  <a:srgbClr val="002060"/>
                </a:solidFill>
                <a:latin typeface="Century Gothic" panose="020B0502020202020204" pitchFamily="34" charset="0"/>
              </a:rPr>
              <a:t>responder a</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5" name="TextBox 44">
            <a:extLst>
              <a:ext uri="{FF2B5EF4-FFF2-40B4-BE49-F238E27FC236}">
                <a16:creationId xmlns:a16="http://schemas.microsoft.com/office/drawing/2014/main" id="{318C810B-88AB-4ECD-A689-F6E684D3D29E}"/>
              </a:ext>
            </a:extLst>
          </p:cNvPr>
          <p:cNvSpPr txBox="1"/>
          <p:nvPr/>
        </p:nvSpPr>
        <p:spPr>
          <a:xfrm>
            <a:off x="6106169" y="5429313"/>
            <a:ext cx="287233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la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naranja</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6" name="TextBox 45">
            <a:extLst>
              <a:ext uri="{FF2B5EF4-FFF2-40B4-BE49-F238E27FC236}">
                <a16:creationId xmlns:a16="http://schemas.microsoft.com/office/drawing/2014/main" id="{6677B091-4226-412A-A702-14AF24F7DE67}"/>
              </a:ext>
            </a:extLst>
          </p:cNvPr>
          <p:cNvSpPr txBox="1"/>
          <p:nvPr/>
        </p:nvSpPr>
        <p:spPr>
          <a:xfrm>
            <a:off x="9118419" y="3763443"/>
            <a:ext cx="23650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dirty="0">
                <a:solidFill>
                  <a:srgbClr val="002060"/>
                </a:solidFill>
                <a:latin typeface="Century Gothic" panose="020B0502020202020204" pitchFamily="34" charset="0"/>
              </a:rPr>
              <a:t>hacer</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7" name="TextBox 46">
            <a:extLst>
              <a:ext uri="{FF2B5EF4-FFF2-40B4-BE49-F238E27FC236}">
                <a16:creationId xmlns:a16="http://schemas.microsoft.com/office/drawing/2014/main" id="{682DE659-A0DF-4FF6-8319-E398ED3CE596}"/>
              </a:ext>
            </a:extLst>
          </p:cNvPr>
          <p:cNvSpPr txBox="1"/>
          <p:nvPr/>
        </p:nvSpPr>
        <p:spPr>
          <a:xfrm>
            <a:off x="269167" y="5259213"/>
            <a:ext cx="23650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comer</a:t>
            </a:r>
          </a:p>
        </p:txBody>
      </p:sp>
      <p:sp>
        <p:nvSpPr>
          <p:cNvPr id="49" name="TextBox 48">
            <a:extLst>
              <a:ext uri="{FF2B5EF4-FFF2-40B4-BE49-F238E27FC236}">
                <a16:creationId xmlns:a16="http://schemas.microsoft.com/office/drawing/2014/main" id="{98DA645C-A0E6-4F7B-B748-950F886A9815}"/>
              </a:ext>
            </a:extLst>
          </p:cNvPr>
          <p:cNvSpPr txBox="1"/>
          <p:nvPr/>
        </p:nvSpPr>
        <p:spPr>
          <a:xfrm>
            <a:off x="3550689" y="5125000"/>
            <a:ext cx="23650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el</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bocadillo</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3" name="TextBox 52">
            <a:extLst>
              <a:ext uri="{FF2B5EF4-FFF2-40B4-BE49-F238E27FC236}">
                <a16:creationId xmlns:a16="http://schemas.microsoft.com/office/drawing/2014/main" id="{8C16B214-93B2-4B4D-99DF-C0B20B7DC3C5}"/>
              </a:ext>
            </a:extLst>
          </p:cNvPr>
          <p:cNvSpPr txBox="1"/>
          <p:nvPr/>
        </p:nvSpPr>
        <p:spPr>
          <a:xfrm>
            <a:off x="3181043" y="1554206"/>
            <a:ext cx="310917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noProof="0" dirty="0" err="1">
                <a:solidFill>
                  <a:srgbClr val="002060"/>
                </a:solidFill>
                <a:latin typeface="Century Gothic" panose="020B0502020202020204" pitchFamily="34" charset="0"/>
              </a:rPr>
              <a:t>el</a:t>
            </a:r>
            <a:r>
              <a:rPr lang="en-GB" sz="2800" noProof="0" dirty="0">
                <a:solidFill>
                  <a:srgbClr val="002060"/>
                </a:solidFill>
                <a:latin typeface="Century Gothic" panose="020B0502020202020204" pitchFamily="34" charset="0"/>
              </a:rPr>
              <a:t> </a:t>
            </a:r>
            <a:r>
              <a:rPr lang="en-GB" sz="2800" noProof="0" dirty="0" err="1">
                <a:solidFill>
                  <a:srgbClr val="002060"/>
                </a:solidFill>
                <a:latin typeface="Century Gothic" panose="020B0502020202020204" pitchFamily="34" charset="0"/>
              </a:rPr>
              <a:t>ejercicio</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4" name="TextBox 53">
            <a:extLst>
              <a:ext uri="{FF2B5EF4-FFF2-40B4-BE49-F238E27FC236}">
                <a16:creationId xmlns:a16="http://schemas.microsoft.com/office/drawing/2014/main" id="{8A4A3F9A-2991-40AB-8665-3138E4AF010C}"/>
              </a:ext>
            </a:extLst>
          </p:cNvPr>
          <p:cNvSpPr txBox="1"/>
          <p:nvPr/>
        </p:nvSpPr>
        <p:spPr>
          <a:xfrm>
            <a:off x="9077270" y="1611662"/>
            <a:ext cx="23650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la actividad</a:t>
            </a:r>
          </a:p>
        </p:txBody>
      </p:sp>
      <p:sp>
        <p:nvSpPr>
          <p:cNvPr id="55" name="TextBox 54">
            <a:extLst>
              <a:ext uri="{FF2B5EF4-FFF2-40B4-BE49-F238E27FC236}">
                <a16:creationId xmlns:a16="http://schemas.microsoft.com/office/drawing/2014/main" id="{F67BC720-E49E-4C6C-81C8-EEAD5AF92726}"/>
              </a:ext>
            </a:extLst>
          </p:cNvPr>
          <p:cNvSpPr txBox="1"/>
          <p:nvPr/>
        </p:nvSpPr>
        <p:spPr>
          <a:xfrm>
            <a:off x="8883853" y="5442836"/>
            <a:ext cx="275183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dirty="0" err="1">
                <a:solidFill>
                  <a:srgbClr val="002060"/>
                </a:solidFill>
                <a:latin typeface="Century Gothic" panose="020B0502020202020204" pitchFamily="34" charset="0"/>
              </a:rPr>
              <a:t>el</a:t>
            </a:r>
            <a:r>
              <a:rPr lang="en-GB" sz="2800" dirty="0">
                <a:solidFill>
                  <a:srgbClr val="002060"/>
                </a:solidFill>
                <a:latin typeface="Century Gothic" panose="020B0502020202020204" pitchFamily="34" charset="0"/>
              </a:rPr>
              <a:t> </a:t>
            </a:r>
            <a:r>
              <a:rPr lang="en-GB" sz="2800" dirty="0" err="1">
                <a:solidFill>
                  <a:srgbClr val="002060"/>
                </a:solidFill>
                <a:latin typeface="Century Gothic" panose="020B0502020202020204" pitchFamily="34" charset="0"/>
              </a:rPr>
              <a:t>mensaje</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 name="Rectangle 2">
            <a:extLst>
              <a:ext uri="{FF2B5EF4-FFF2-40B4-BE49-F238E27FC236}">
                <a16:creationId xmlns:a16="http://schemas.microsoft.com/office/drawing/2014/main" id="{E86F7CB2-B636-97C2-A1CF-08353B626834}"/>
              </a:ext>
            </a:extLst>
          </p:cNvPr>
          <p:cNvSpPr/>
          <p:nvPr/>
        </p:nvSpPr>
        <p:spPr>
          <a:xfrm>
            <a:off x="8802717" y="3204088"/>
            <a:ext cx="2738876" cy="1323439"/>
          </a:xfrm>
          <a:prstGeom prst="rect">
            <a:avLst/>
          </a:prstGeom>
          <a:noFill/>
        </p:spPr>
        <p:txBody>
          <a:bodyPr wrap="square" lIns="91440" tIns="45720" rIns="91440" bIns="45720">
            <a:spAutoFit/>
          </a:bodyPr>
          <a:lstStyle/>
          <a:p>
            <a:pPr algn="ctr"/>
            <a:r>
              <a:rPr lang="en-US" sz="4000" b="1" dirty="0">
                <a:ln w="12700" cmpd="sng">
                  <a:solidFill>
                    <a:srgbClr val="FF0066"/>
                  </a:solidFill>
                  <a:prstDash val="solid"/>
                </a:ln>
                <a:solidFill>
                  <a:srgbClr val="FF4B94"/>
                </a:solidFill>
                <a:latin typeface="Segoe Print" panose="02000600000000000000" pitchFamily="2" charset="0"/>
              </a:rPr>
              <a:t>to do, make</a:t>
            </a:r>
            <a:endParaRPr lang="en-US" sz="4000" b="1" cap="none" spc="0" dirty="0">
              <a:ln w="12700" cmpd="sng">
                <a:solidFill>
                  <a:srgbClr val="FF0066"/>
                </a:solidFill>
                <a:prstDash val="solid"/>
              </a:ln>
              <a:solidFill>
                <a:srgbClr val="FF4B94"/>
              </a:solidFill>
              <a:effectLst/>
              <a:latin typeface="Segoe Print" panose="02000600000000000000" pitchFamily="2" charset="0"/>
            </a:endParaRPr>
          </a:p>
        </p:txBody>
      </p:sp>
      <p:pic>
        <p:nvPicPr>
          <p:cNvPr id="9" name="Picture 2" descr="Free vector graphics of Woman">
            <a:extLst>
              <a:ext uri="{FF2B5EF4-FFF2-40B4-BE49-F238E27FC236}">
                <a16:creationId xmlns:a16="http://schemas.microsoft.com/office/drawing/2014/main" id="{127FB980-DA03-24F2-DA6B-46608ED5CFD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13486" y="5054867"/>
            <a:ext cx="1199217" cy="1199217"/>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E227725E-E6ED-24F6-50CC-C4F026233C65}"/>
              </a:ext>
            </a:extLst>
          </p:cNvPr>
          <p:cNvSpPr txBox="1"/>
          <p:nvPr/>
        </p:nvSpPr>
        <p:spPr>
          <a:xfrm>
            <a:off x="1671248" y="2070767"/>
            <a:ext cx="1697393" cy="1077218"/>
          </a:xfrm>
          <a:prstGeom prst="rect">
            <a:avLst/>
          </a:prstGeom>
          <a:noFill/>
        </p:spPr>
        <p:txBody>
          <a:bodyPr wrap="square" rtlCol="0">
            <a:spAutoFit/>
          </a:bodyPr>
          <a:lstStyle/>
          <a:p>
            <a:r>
              <a:rPr lang="en-GB" sz="3200" dirty="0">
                <a:solidFill>
                  <a:srgbClr val="002060"/>
                </a:solidFill>
                <a:latin typeface="Century Gothic" panose="020B0502020202020204" pitchFamily="34" charset="0"/>
              </a:rPr>
              <a:t>la </a:t>
            </a:r>
          </a:p>
          <a:p>
            <a:r>
              <a:rPr lang="en-GB" sz="3200" dirty="0">
                <a:solidFill>
                  <a:srgbClr val="002060"/>
                </a:solidFill>
                <a:latin typeface="Century Gothic" panose="020B0502020202020204" pitchFamily="34" charset="0"/>
              </a:rPr>
              <a:t>c_ _ t_</a:t>
            </a:r>
          </a:p>
        </p:txBody>
      </p:sp>
      <p:sp>
        <p:nvSpPr>
          <p:cNvPr id="100" name="TextBox 99">
            <a:extLst>
              <a:ext uri="{FF2B5EF4-FFF2-40B4-BE49-F238E27FC236}">
                <a16:creationId xmlns:a16="http://schemas.microsoft.com/office/drawing/2014/main" id="{A94536BF-9B31-8E42-4FB9-6D61CDC69920}"/>
              </a:ext>
            </a:extLst>
          </p:cNvPr>
          <p:cNvSpPr txBox="1"/>
          <p:nvPr/>
        </p:nvSpPr>
        <p:spPr>
          <a:xfrm>
            <a:off x="3409039" y="2124266"/>
            <a:ext cx="2854704" cy="1077218"/>
          </a:xfrm>
          <a:prstGeom prst="rect">
            <a:avLst/>
          </a:prstGeom>
          <a:noFill/>
        </p:spPr>
        <p:txBody>
          <a:bodyPr wrap="square" rtlCol="0">
            <a:spAutoFit/>
          </a:bodyPr>
          <a:lstStyle/>
          <a:p>
            <a:pPr algn="ctr"/>
            <a:r>
              <a:rPr lang="en-GB" sz="3200" dirty="0" err="1">
                <a:solidFill>
                  <a:srgbClr val="002060"/>
                </a:solidFill>
                <a:latin typeface="Century Gothic" panose="020B0502020202020204" pitchFamily="34" charset="0"/>
              </a:rPr>
              <a:t>el</a:t>
            </a:r>
            <a:r>
              <a:rPr lang="en-GB" sz="3200" dirty="0">
                <a:solidFill>
                  <a:srgbClr val="002060"/>
                </a:solidFill>
                <a:latin typeface="Century Gothic" panose="020B0502020202020204" pitchFamily="34" charset="0"/>
              </a:rPr>
              <a:t> </a:t>
            </a:r>
          </a:p>
          <a:p>
            <a:pPr algn="ctr"/>
            <a:r>
              <a:rPr lang="en-GB" sz="3200" dirty="0">
                <a:solidFill>
                  <a:srgbClr val="002060"/>
                </a:solidFill>
                <a:latin typeface="Century Gothic" panose="020B0502020202020204" pitchFamily="34" charset="0"/>
              </a:rPr>
              <a:t>_ j _ _ c_ c_ _</a:t>
            </a:r>
          </a:p>
        </p:txBody>
      </p:sp>
      <p:sp>
        <p:nvSpPr>
          <p:cNvPr id="101" name="TextBox 100">
            <a:extLst>
              <a:ext uri="{FF2B5EF4-FFF2-40B4-BE49-F238E27FC236}">
                <a16:creationId xmlns:a16="http://schemas.microsoft.com/office/drawing/2014/main" id="{6B72B952-8F90-C623-236A-DCDEBC25EC40}"/>
              </a:ext>
            </a:extLst>
          </p:cNvPr>
          <p:cNvSpPr txBox="1"/>
          <p:nvPr/>
        </p:nvSpPr>
        <p:spPr>
          <a:xfrm>
            <a:off x="6207578" y="2642039"/>
            <a:ext cx="3015479" cy="523220"/>
          </a:xfrm>
          <a:prstGeom prst="rect">
            <a:avLst/>
          </a:prstGeom>
          <a:noFill/>
        </p:spPr>
        <p:txBody>
          <a:bodyPr wrap="square" rtlCol="0">
            <a:spAutoFit/>
          </a:bodyPr>
          <a:lstStyle/>
          <a:p>
            <a:r>
              <a:rPr lang="en-GB" sz="2800" dirty="0">
                <a:solidFill>
                  <a:srgbClr val="002060"/>
                </a:solidFill>
                <a:latin typeface="Century Gothic" panose="020B0502020202020204" pitchFamily="34" charset="0"/>
              </a:rPr>
              <a:t>r_ _ p_ _ d_ _   _</a:t>
            </a:r>
          </a:p>
        </p:txBody>
      </p:sp>
      <p:sp>
        <p:nvSpPr>
          <p:cNvPr id="103" name="TextBox 102">
            <a:extLst>
              <a:ext uri="{FF2B5EF4-FFF2-40B4-BE49-F238E27FC236}">
                <a16:creationId xmlns:a16="http://schemas.microsoft.com/office/drawing/2014/main" id="{983973FC-0895-2ED8-2E46-08956D1393FB}"/>
              </a:ext>
            </a:extLst>
          </p:cNvPr>
          <p:cNvSpPr txBox="1"/>
          <p:nvPr/>
        </p:nvSpPr>
        <p:spPr>
          <a:xfrm>
            <a:off x="9020160" y="2173467"/>
            <a:ext cx="2479221" cy="954107"/>
          </a:xfrm>
          <a:prstGeom prst="rect">
            <a:avLst/>
          </a:prstGeom>
          <a:noFill/>
        </p:spPr>
        <p:txBody>
          <a:bodyPr wrap="square" rtlCol="0">
            <a:spAutoFit/>
          </a:bodyPr>
          <a:lstStyle/>
          <a:p>
            <a:pPr algn="ctr"/>
            <a:r>
              <a:rPr lang="en-GB" sz="2800" dirty="0">
                <a:solidFill>
                  <a:srgbClr val="002060"/>
                </a:solidFill>
                <a:latin typeface="Century Gothic" panose="020B0502020202020204" pitchFamily="34" charset="0"/>
              </a:rPr>
              <a:t>la  </a:t>
            </a:r>
          </a:p>
          <a:p>
            <a:pPr algn="ctr"/>
            <a:r>
              <a:rPr lang="en-GB" sz="2800" dirty="0">
                <a:solidFill>
                  <a:srgbClr val="002060"/>
                </a:solidFill>
                <a:latin typeface="Century Gothic" panose="020B0502020202020204" pitchFamily="34" charset="0"/>
              </a:rPr>
              <a:t>a_ t_ v _ d _ _ </a:t>
            </a:r>
          </a:p>
        </p:txBody>
      </p:sp>
      <p:sp>
        <p:nvSpPr>
          <p:cNvPr id="104" name="TextBox 103">
            <a:extLst>
              <a:ext uri="{FF2B5EF4-FFF2-40B4-BE49-F238E27FC236}">
                <a16:creationId xmlns:a16="http://schemas.microsoft.com/office/drawing/2014/main" id="{DBC7505A-7DA8-CB04-0A69-468BD1119D7E}"/>
              </a:ext>
            </a:extLst>
          </p:cNvPr>
          <p:cNvSpPr txBox="1"/>
          <p:nvPr/>
        </p:nvSpPr>
        <p:spPr>
          <a:xfrm>
            <a:off x="637221" y="4032679"/>
            <a:ext cx="2955926" cy="954107"/>
          </a:xfrm>
          <a:prstGeom prst="rect">
            <a:avLst/>
          </a:prstGeom>
          <a:noFill/>
        </p:spPr>
        <p:txBody>
          <a:bodyPr wrap="square" rtlCol="0">
            <a:spAutoFit/>
          </a:bodyPr>
          <a:lstStyle/>
          <a:p>
            <a:r>
              <a:rPr lang="en-GB" sz="2800" dirty="0" err="1">
                <a:solidFill>
                  <a:srgbClr val="002060"/>
                </a:solidFill>
                <a:latin typeface="Century Gothic" panose="020B0502020202020204" pitchFamily="34" charset="0"/>
              </a:rPr>
              <a:t>el</a:t>
            </a:r>
            <a:r>
              <a:rPr lang="en-GB" sz="2800" dirty="0">
                <a:solidFill>
                  <a:srgbClr val="002060"/>
                </a:solidFill>
                <a:latin typeface="Century Gothic" panose="020B0502020202020204" pitchFamily="34" charset="0"/>
              </a:rPr>
              <a:t>  </a:t>
            </a:r>
          </a:p>
          <a:p>
            <a:r>
              <a:rPr lang="en-GB" sz="2800" dirty="0">
                <a:solidFill>
                  <a:srgbClr val="002060"/>
                </a:solidFill>
                <a:latin typeface="Century Gothic" panose="020B0502020202020204" pitchFamily="34" charset="0"/>
              </a:rPr>
              <a:t>o_ d _ _ _ d _ _</a:t>
            </a:r>
          </a:p>
        </p:txBody>
      </p:sp>
      <p:sp>
        <p:nvSpPr>
          <p:cNvPr id="105" name="TextBox 104">
            <a:extLst>
              <a:ext uri="{FF2B5EF4-FFF2-40B4-BE49-F238E27FC236}">
                <a16:creationId xmlns:a16="http://schemas.microsoft.com/office/drawing/2014/main" id="{527664C6-5FEB-CC96-52DC-C0BBA2E7399E}"/>
              </a:ext>
            </a:extLst>
          </p:cNvPr>
          <p:cNvSpPr txBox="1"/>
          <p:nvPr/>
        </p:nvSpPr>
        <p:spPr>
          <a:xfrm>
            <a:off x="9417122" y="4328101"/>
            <a:ext cx="2259079" cy="584775"/>
          </a:xfrm>
          <a:prstGeom prst="rect">
            <a:avLst/>
          </a:prstGeom>
          <a:noFill/>
        </p:spPr>
        <p:txBody>
          <a:bodyPr wrap="square" rtlCol="0">
            <a:spAutoFit/>
          </a:bodyPr>
          <a:lstStyle/>
          <a:p>
            <a:r>
              <a:rPr lang="en-GB" sz="3200" dirty="0">
                <a:solidFill>
                  <a:srgbClr val="002060"/>
                </a:solidFill>
                <a:latin typeface="Century Gothic" panose="020B0502020202020204" pitchFamily="34" charset="0"/>
              </a:rPr>
              <a:t>h _ _ _ r</a:t>
            </a:r>
          </a:p>
        </p:txBody>
      </p:sp>
      <p:sp>
        <p:nvSpPr>
          <p:cNvPr id="106" name="TextBox 105">
            <a:extLst>
              <a:ext uri="{FF2B5EF4-FFF2-40B4-BE49-F238E27FC236}">
                <a16:creationId xmlns:a16="http://schemas.microsoft.com/office/drawing/2014/main" id="{DE007832-B1E7-54D1-6C79-4B6354C29413}"/>
              </a:ext>
            </a:extLst>
          </p:cNvPr>
          <p:cNvSpPr txBox="1"/>
          <p:nvPr/>
        </p:nvSpPr>
        <p:spPr>
          <a:xfrm>
            <a:off x="9022039" y="6092680"/>
            <a:ext cx="4255350" cy="584775"/>
          </a:xfrm>
          <a:prstGeom prst="rect">
            <a:avLst/>
          </a:prstGeom>
          <a:noFill/>
        </p:spPr>
        <p:txBody>
          <a:bodyPr wrap="square" rtlCol="0">
            <a:spAutoFit/>
          </a:bodyPr>
          <a:lstStyle/>
          <a:p>
            <a:r>
              <a:rPr lang="en-GB" sz="3200" dirty="0" err="1">
                <a:solidFill>
                  <a:srgbClr val="002060"/>
                </a:solidFill>
                <a:latin typeface="Century Gothic" panose="020B0502020202020204" pitchFamily="34" charset="0"/>
              </a:rPr>
              <a:t>el</a:t>
            </a:r>
            <a:r>
              <a:rPr lang="en-GB" sz="3200" dirty="0">
                <a:solidFill>
                  <a:srgbClr val="002060"/>
                </a:solidFill>
                <a:latin typeface="Century Gothic" panose="020B0502020202020204" pitchFamily="34" charset="0"/>
              </a:rPr>
              <a:t>  m_ _ s_ j _</a:t>
            </a:r>
          </a:p>
        </p:txBody>
      </p:sp>
      <p:sp>
        <p:nvSpPr>
          <p:cNvPr id="107" name="TextBox 106">
            <a:extLst>
              <a:ext uri="{FF2B5EF4-FFF2-40B4-BE49-F238E27FC236}">
                <a16:creationId xmlns:a16="http://schemas.microsoft.com/office/drawing/2014/main" id="{4F91283F-46BF-8DBE-55CF-1CC2C7BDA77D}"/>
              </a:ext>
            </a:extLst>
          </p:cNvPr>
          <p:cNvSpPr txBox="1"/>
          <p:nvPr/>
        </p:nvSpPr>
        <p:spPr>
          <a:xfrm>
            <a:off x="6054595" y="6180188"/>
            <a:ext cx="2915082" cy="584775"/>
          </a:xfrm>
          <a:prstGeom prst="rect">
            <a:avLst/>
          </a:prstGeom>
          <a:noFill/>
        </p:spPr>
        <p:txBody>
          <a:bodyPr wrap="square" rtlCol="0">
            <a:spAutoFit/>
          </a:bodyPr>
          <a:lstStyle/>
          <a:p>
            <a:r>
              <a:rPr lang="en-GB" sz="3200" dirty="0">
                <a:solidFill>
                  <a:srgbClr val="002060"/>
                </a:solidFill>
                <a:latin typeface="Century Gothic" panose="020B0502020202020204" pitchFamily="34" charset="0"/>
              </a:rPr>
              <a:t>la   n_ r _ _ j _</a:t>
            </a:r>
          </a:p>
        </p:txBody>
      </p:sp>
      <p:sp>
        <p:nvSpPr>
          <p:cNvPr id="108" name="TextBox 107">
            <a:extLst>
              <a:ext uri="{FF2B5EF4-FFF2-40B4-BE49-F238E27FC236}">
                <a16:creationId xmlns:a16="http://schemas.microsoft.com/office/drawing/2014/main" id="{F1A2E2D9-72D5-11FD-7C8E-3EBB514BF1F8}"/>
              </a:ext>
            </a:extLst>
          </p:cNvPr>
          <p:cNvSpPr txBox="1"/>
          <p:nvPr/>
        </p:nvSpPr>
        <p:spPr>
          <a:xfrm>
            <a:off x="3535314" y="6137833"/>
            <a:ext cx="2348814" cy="523220"/>
          </a:xfrm>
          <a:prstGeom prst="rect">
            <a:avLst/>
          </a:prstGeom>
          <a:noFill/>
        </p:spPr>
        <p:txBody>
          <a:bodyPr wrap="square" rtlCol="0">
            <a:spAutoFit/>
          </a:bodyPr>
          <a:lstStyle/>
          <a:p>
            <a:r>
              <a:rPr lang="en-GB" sz="2800" dirty="0" err="1">
                <a:solidFill>
                  <a:srgbClr val="002060"/>
                </a:solidFill>
                <a:latin typeface="Century Gothic" panose="020B0502020202020204" pitchFamily="34" charset="0"/>
              </a:rPr>
              <a:t>el</a:t>
            </a:r>
            <a:r>
              <a:rPr lang="en-GB" sz="2800" dirty="0">
                <a:solidFill>
                  <a:srgbClr val="002060"/>
                </a:solidFill>
                <a:latin typeface="Century Gothic" panose="020B0502020202020204" pitchFamily="34" charset="0"/>
              </a:rPr>
              <a:t> </a:t>
            </a:r>
            <a:r>
              <a:rPr lang="en-GB" sz="2800" dirty="0" err="1">
                <a:solidFill>
                  <a:srgbClr val="002060"/>
                </a:solidFill>
                <a:latin typeface="Century Gothic" panose="020B0502020202020204" pitchFamily="34" charset="0"/>
              </a:rPr>
              <a:t>b_c_d</a:t>
            </a:r>
            <a:r>
              <a:rPr lang="en-GB" sz="2800" dirty="0">
                <a:solidFill>
                  <a:srgbClr val="002060"/>
                </a:solidFill>
                <a:latin typeface="Century Gothic" panose="020B0502020202020204" pitchFamily="34" charset="0"/>
              </a:rPr>
              <a:t>_ </a:t>
            </a:r>
            <a:r>
              <a:rPr lang="en-GB" sz="2800" dirty="0" err="1">
                <a:solidFill>
                  <a:srgbClr val="002060"/>
                </a:solidFill>
                <a:latin typeface="Century Gothic" panose="020B0502020202020204" pitchFamily="34" charset="0"/>
              </a:rPr>
              <a:t>ll</a:t>
            </a:r>
            <a:r>
              <a:rPr lang="en-GB" sz="2800" dirty="0">
                <a:solidFill>
                  <a:srgbClr val="002060"/>
                </a:solidFill>
                <a:latin typeface="Century Gothic" panose="020B0502020202020204" pitchFamily="34" charset="0"/>
              </a:rPr>
              <a:t>_</a:t>
            </a:r>
          </a:p>
        </p:txBody>
      </p:sp>
      <p:sp>
        <p:nvSpPr>
          <p:cNvPr id="110" name="TextBox 109">
            <a:extLst>
              <a:ext uri="{FF2B5EF4-FFF2-40B4-BE49-F238E27FC236}">
                <a16:creationId xmlns:a16="http://schemas.microsoft.com/office/drawing/2014/main" id="{66D455F3-EF3B-08E2-3BE6-90FA2375B386}"/>
              </a:ext>
            </a:extLst>
          </p:cNvPr>
          <p:cNvSpPr txBox="1"/>
          <p:nvPr/>
        </p:nvSpPr>
        <p:spPr>
          <a:xfrm>
            <a:off x="812938" y="6149171"/>
            <a:ext cx="2220301" cy="584775"/>
          </a:xfrm>
          <a:prstGeom prst="rect">
            <a:avLst/>
          </a:prstGeom>
          <a:noFill/>
        </p:spPr>
        <p:txBody>
          <a:bodyPr wrap="square" rtlCol="0">
            <a:spAutoFit/>
          </a:bodyPr>
          <a:lstStyle/>
          <a:p>
            <a:r>
              <a:rPr lang="en-GB" sz="3200" dirty="0">
                <a:solidFill>
                  <a:srgbClr val="002060"/>
                </a:solidFill>
                <a:latin typeface="Century Gothic" panose="020B0502020202020204" pitchFamily="34" charset="0"/>
              </a:rPr>
              <a:t>c _ m _ _</a:t>
            </a:r>
          </a:p>
        </p:txBody>
      </p:sp>
      <p:pic>
        <p:nvPicPr>
          <p:cNvPr id="3074" name="Picture 2" descr="Lugar De Trabajo, Ordenador Personal">
            <a:extLst>
              <a:ext uri="{FF2B5EF4-FFF2-40B4-BE49-F238E27FC236}">
                <a16:creationId xmlns:a16="http://schemas.microsoft.com/office/drawing/2014/main" id="{5F894A0D-86F8-4829-A210-09081231854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08850" y="3287324"/>
            <a:ext cx="1330041" cy="99826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Naranja, Fruta, Comida, Rebanado, Jugoso">
            <a:extLst>
              <a:ext uri="{FF2B5EF4-FFF2-40B4-BE49-F238E27FC236}">
                <a16:creationId xmlns:a16="http://schemas.microsoft.com/office/drawing/2014/main" id="{277763F5-D5A8-028C-3AFD-59B55E6F730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30660" y="5125000"/>
            <a:ext cx="1632548" cy="1247341"/>
          </a:xfrm>
          <a:prstGeom prst="rect">
            <a:avLst/>
          </a:prstGeom>
          <a:noFill/>
          <a:extLst>
            <a:ext uri="{909E8E84-426E-40DD-AFC4-6F175D3DCCD1}">
              <a14:hiddenFill xmlns:a14="http://schemas.microsoft.com/office/drawing/2010/main">
                <a:solidFill>
                  <a:srgbClr val="FFFFFF"/>
                </a:solidFill>
              </a14:hiddenFill>
            </a:ext>
          </a:extLst>
        </p:spPr>
      </p:pic>
      <p:sp>
        <p:nvSpPr>
          <p:cNvPr id="93" name="Rectangle 92">
            <a:extLst>
              <a:ext uri="{FF2B5EF4-FFF2-40B4-BE49-F238E27FC236}">
                <a16:creationId xmlns:a16="http://schemas.microsoft.com/office/drawing/2014/main" id="{C83228EA-054D-AE9F-4F79-6C5A3F614F2E}"/>
              </a:ext>
            </a:extLst>
          </p:cNvPr>
          <p:cNvSpPr/>
          <p:nvPr/>
        </p:nvSpPr>
        <p:spPr>
          <a:xfrm>
            <a:off x="3428283" y="1535396"/>
            <a:ext cx="2738876" cy="707886"/>
          </a:xfrm>
          <a:prstGeom prst="rect">
            <a:avLst/>
          </a:prstGeom>
          <a:noFill/>
        </p:spPr>
        <p:txBody>
          <a:bodyPr wrap="square" lIns="91440" tIns="45720" rIns="91440" bIns="45720">
            <a:spAutoFit/>
          </a:bodyPr>
          <a:lstStyle/>
          <a:p>
            <a:pPr algn="ctr"/>
            <a:r>
              <a:rPr lang="en-US" sz="4000" b="1" dirty="0">
                <a:ln w="12700" cmpd="sng">
                  <a:solidFill>
                    <a:srgbClr val="FF0066"/>
                  </a:solidFill>
                  <a:prstDash val="solid"/>
                </a:ln>
                <a:solidFill>
                  <a:srgbClr val="FF4B94"/>
                </a:solidFill>
                <a:latin typeface="Segoe Print" panose="02000600000000000000" pitchFamily="2" charset="0"/>
              </a:rPr>
              <a:t>exercise</a:t>
            </a:r>
            <a:endParaRPr lang="en-US" sz="4000" b="1" cap="none" spc="0" dirty="0">
              <a:ln w="12700" cmpd="sng">
                <a:solidFill>
                  <a:srgbClr val="FF0066"/>
                </a:solidFill>
                <a:prstDash val="solid"/>
              </a:ln>
              <a:solidFill>
                <a:srgbClr val="FF4B94"/>
              </a:solidFill>
              <a:effectLst/>
              <a:latin typeface="Segoe Print" panose="02000600000000000000" pitchFamily="2" charset="0"/>
            </a:endParaRPr>
          </a:p>
        </p:txBody>
      </p:sp>
      <p:pic>
        <p:nvPicPr>
          <p:cNvPr id="6" name="Picture 6" descr="Sandwich, Comida, Embutido, Bocadillo">
            <a:extLst>
              <a:ext uri="{FF2B5EF4-FFF2-40B4-BE49-F238E27FC236}">
                <a16:creationId xmlns:a16="http://schemas.microsoft.com/office/drawing/2014/main" id="{FC37C8B5-021A-429E-FEE2-872508ED1BF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98184" y="4958541"/>
            <a:ext cx="2454452" cy="122722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Respuesta, Correo Electrónico, Email">
            <a:extLst>
              <a:ext uri="{FF2B5EF4-FFF2-40B4-BE49-F238E27FC236}">
                <a16:creationId xmlns:a16="http://schemas.microsoft.com/office/drawing/2014/main" id="{70AA2AD2-CB7E-BB32-F7E8-9E5BD5AAB88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64139" y="1554206"/>
            <a:ext cx="1379763" cy="111961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07ABC853-7C13-1AB8-9588-043362669B28}"/>
              </a:ext>
            </a:extLst>
          </p:cNvPr>
          <p:cNvSpPr/>
          <p:nvPr/>
        </p:nvSpPr>
        <p:spPr>
          <a:xfrm>
            <a:off x="8931481" y="1605086"/>
            <a:ext cx="2738876" cy="707886"/>
          </a:xfrm>
          <a:prstGeom prst="rect">
            <a:avLst/>
          </a:prstGeom>
          <a:noFill/>
        </p:spPr>
        <p:txBody>
          <a:bodyPr wrap="square" lIns="91440" tIns="45720" rIns="91440" bIns="45720">
            <a:spAutoFit/>
          </a:bodyPr>
          <a:lstStyle/>
          <a:p>
            <a:pPr algn="ctr"/>
            <a:r>
              <a:rPr lang="en-US" sz="4000" b="1" dirty="0">
                <a:ln w="12700" cmpd="sng">
                  <a:solidFill>
                    <a:srgbClr val="FF0066"/>
                  </a:solidFill>
                  <a:prstDash val="solid"/>
                </a:ln>
                <a:solidFill>
                  <a:srgbClr val="FF4B94"/>
                </a:solidFill>
                <a:latin typeface="Segoe Print" panose="02000600000000000000" pitchFamily="2" charset="0"/>
              </a:rPr>
              <a:t>activity</a:t>
            </a:r>
            <a:endParaRPr lang="en-US" sz="4000" b="1" cap="none" spc="0" dirty="0">
              <a:ln w="12700" cmpd="sng">
                <a:solidFill>
                  <a:srgbClr val="FF0066"/>
                </a:solidFill>
                <a:prstDash val="solid"/>
              </a:ln>
              <a:solidFill>
                <a:srgbClr val="FF4B94"/>
              </a:solidFill>
              <a:effectLst/>
              <a:latin typeface="Segoe Print" panose="02000600000000000000" pitchFamily="2" charset="0"/>
            </a:endParaRPr>
          </a:p>
        </p:txBody>
      </p:sp>
      <p:pic>
        <p:nvPicPr>
          <p:cNvPr id="12" name="Picture 12" descr="Clubs, Reina, Plataforma">
            <a:extLst>
              <a:ext uri="{FF2B5EF4-FFF2-40B4-BE49-F238E27FC236}">
                <a16:creationId xmlns:a16="http://schemas.microsoft.com/office/drawing/2014/main" id="{76D04DBA-FBAD-370A-21B6-797451BCCAA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7221" y="1725464"/>
            <a:ext cx="922306" cy="138753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Gráficos vectoriales gratis de Email">
            <a:extLst>
              <a:ext uri="{FF2B5EF4-FFF2-40B4-BE49-F238E27FC236}">
                <a16:creationId xmlns:a16="http://schemas.microsoft.com/office/drawing/2014/main" id="{DAE543D2-909E-647A-AC45-3E92C2C43AA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942520" y="5125000"/>
            <a:ext cx="634500" cy="387307"/>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EADD10AB-CEB2-68AB-4A92-E08635D04FC7}"/>
              </a:ext>
            </a:extLst>
          </p:cNvPr>
          <p:cNvSpPr txBox="1"/>
          <p:nvPr/>
        </p:nvSpPr>
        <p:spPr>
          <a:xfrm>
            <a:off x="3741349" y="3770334"/>
            <a:ext cx="4827917" cy="584775"/>
          </a:xfrm>
          <a:prstGeom prst="rect">
            <a:avLst/>
          </a:prstGeom>
          <a:solidFill>
            <a:srgbClr val="3DBCDF"/>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to reply, replying</a:t>
            </a:r>
          </a:p>
        </p:txBody>
      </p:sp>
      <p:sp>
        <p:nvSpPr>
          <p:cNvPr id="17" name="TextBox 16">
            <a:extLst>
              <a:ext uri="{FF2B5EF4-FFF2-40B4-BE49-F238E27FC236}">
                <a16:creationId xmlns:a16="http://schemas.microsoft.com/office/drawing/2014/main" id="{F2D9F562-E8AA-2CD5-8209-9028273B396D}"/>
              </a:ext>
            </a:extLst>
          </p:cNvPr>
          <p:cNvSpPr txBox="1"/>
          <p:nvPr/>
        </p:nvSpPr>
        <p:spPr>
          <a:xfrm>
            <a:off x="3728168" y="3754244"/>
            <a:ext cx="4827917" cy="584775"/>
          </a:xfrm>
          <a:prstGeom prst="rect">
            <a:avLst/>
          </a:prstGeom>
          <a:solidFill>
            <a:srgbClr val="3DBCDF"/>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sandwich</a:t>
            </a:r>
          </a:p>
        </p:txBody>
      </p:sp>
      <p:sp>
        <p:nvSpPr>
          <p:cNvPr id="18" name="TextBox 17">
            <a:extLst>
              <a:ext uri="{FF2B5EF4-FFF2-40B4-BE49-F238E27FC236}">
                <a16:creationId xmlns:a16="http://schemas.microsoft.com/office/drawing/2014/main" id="{7D3FAA09-829B-3778-BDD2-BE399B12EB23}"/>
              </a:ext>
            </a:extLst>
          </p:cNvPr>
          <p:cNvSpPr txBox="1"/>
          <p:nvPr/>
        </p:nvSpPr>
        <p:spPr>
          <a:xfrm>
            <a:off x="3736311" y="3761005"/>
            <a:ext cx="4827917" cy="584775"/>
          </a:xfrm>
          <a:prstGeom prst="rect">
            <a:avLst/>
          </a:prstGeom>
          <a:solidFill>
            <a:srgbClr val="3DBCDF"/>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computer</a:t>
            </a:r>
          </a:p>
        </p:txBody>
      </p:sp>
      <p:sp>
        <p:nvSpPr>
          <p:cNvPr id="19" name="TextBox 18">
            <a:extLst>
              <a:ext uri="{FF2B5EF4-FFF2-40B4-BE49-F238E27FC236}">
                <a16:creationId xmlns:a16="http://schemas.microsoft.com/office/drawing/2014/main" id="{73C7B328-09D8-32A7-5B7A-83A3B0DD0F7B}"/>
              </a:ext>
            </a:extLst>
          </p:cNvPr>
          <p:cNvSpPr txBox="1"/>
          <p:nvPr/>
        </p:nvSpPr>
        <p:spPr>
          <a:xfrm>
            <a:off x="3704738" y="3788546"/>
            <a:ext cx="4827917" cy="584775"/>
          </a:xfrm>
          <a:prstGeom prst="rect">
            <a:avLst/>
          </a:prstGeom>
          <a:solidFill>
            <a:srgbClr val="3DBCDF"/>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card</a:t>
            </a:r>
          </a:p>
        </p:txBody>
      </p:sp>
      <p:sp>
        <p:nvSpPr>
          <p:cNvPr id="20" name="TextBox 19">
            <a:extLst>
              <a:ext uri="{FF2B5EF4-FFF2-40B4-BE49-F238E27FC236}">
                <a16:creationId xmlns:a16="http://schemas.microsoft.com/office/drawing/2014/main" id="{6DD890CB-A1E2-8B28-6268-9A6167745C0E}"/>
              </a:ext>
            </a:extLst>
          </p:cNvPr>
          <p:cNvSpPr txBox="1"/>
          <p:nvPr/>
        </p:nvSpPr>
        <p:spPr>
          <a:xfrm>
            <a:off x="3712881" y="3776879"/>
            <a:ext cx="4827917" cy="584775"/>
          </a:xfrm>
          <a:prstGeom prst="rect">
            <a:avLst/>
          </a:prstGeom>
          <a:solidFill>
            <a:srgbClr val="3DBCDF"/>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to eat, eating</a:t>
            </a:r>
          </a:p>
        </p:txBody>
      </p:sp>
      <p:sp>
        <p:nvSpPr>
          <p:cNvPr id="21" name="TextBox 20">
            <a:extLst>
              <a:ext uri="{FF2B5EF4-FFF2-40B4-BE49-F238E27FC236}">
                <a16:creationId xmlns:a16="http://schemas.microsoft.com/office/drawing/2014/main" id="{06744A46-66FB-8441-7C13-646AA4903C5A}"/>
              </a:ext>
            </a:extLst>
          </p:cNvPr>
          <p:cNvSpPr txBox="1"/>
          <p:nvPr/>
        </p:nvSpPr>
        <p:spPr>
          <a:xfrm>
            <a:off x="3651241" y="3763356"/>
            <a:ext cx="4827917" cy="584775"/>
          </a:xfrm>
          <a:prstGeom prst="rect">
            <a:avLst/>
          </a:prstGeom>
          <a:solidFill>
            <a:srgbClr val="3DBCDF"/>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activity</a:t>
            </a:r>
          </a:p>
        </p:txBody>
      </p:sp>
      <p:sp>
        <p:nvSpPr>
          <p:cNvPr id="22" name="TextBox 21">
            <a:extLst>
              <a:ext uri="{FF2B5EF4-FFF2-40B4-BE49-F238E27FC236}">
                <a16:creationId xmlns:a16="http://schemas.microsoft.com/office/drawing/2014/main" id="{DDEA8D5D-EDAA-ACD7-B265-2603CFDDADE5}"/>
              </a:ext>
            </a:extLst>
          </p:cNvPr>
          <p:cNvSpPr txBox="1"/>
          <p:nvPr/>
        </p:nvSpPr>
        <p:spPr>
          <a:xfrm>
            <a:off x="3657593" y="3749338"/>
            <a:ext cx="4827917" cy="584775"/>
          </a:xfrm>
          <a:prstGeom prst="rect">
            <a:avLst/>
          </a:prstGeom>
          <a:solidFill>
            <a:srgbClr val="3DBCDF"/>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message</a:t>
            </a:r>
          </a:p>
        </p:txBody>
      </p:sp>
      <p:sp>
        <p:nvSpPr>
          <p:cNvPr id="23" name="TextBox 22">
            <a:extLst>
              <a:ext uri="{FF2B5EF4-FFF2-40B4-BE49-F238E27FC236}">
                <a16:creationId xmlns:a16="http://schemas.microsoft.com/office/drawing/2014/main" id="{2CE81FF7-7A71-3178-1B57-6DA80938DA25}"/>
              </a:ext>
            </a:extLst>
          </p:cNvPr>
          <p:cNvSpPr txBox="1"/>
          <p:nvPr/>
        </p:nvSpPr>
        <p:spPr>
          <a:xfrm>
            <a:off x="3678885" y="3770334"/>
            <a:ext cx="4827917" cy="584775"/>
          </a:xfrm>
          <a:prstGeom prst="rect">
            <a:avLst/>
          </a:prstGeom>
          <a:solidFill>
            <a:srgbClr val="3DBCDF"/>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exercise</a:t>
            </a:r>
          </a:p>
        </p:txBody>
      </p:sp>
      <p:sp>
        <p:nvSpPr>
          <p:cNvPr id="24" name="TextBox 23">
            <a:extLst>
              <a:ext uri="{FF2B5EF4-FFF2-40B4-BE49-F238E27FC236}">
                <a16:creationId xmlns:a16="http://schemas.microsoft.com/office/drawing/2014/main" id="{7CE3EA4B-93EC-44B1-0CE1-E1F57F66F41D}"/>
              </a:ext>
            </a:extLst>
          </p:cNvPr>
          <p:cNvSpPr txBox="1"/>
          <p:nvPr/>
        </p:nvSpPr>
        <p:spPr>
          <a:xfrm>
            <a:off x="3706529" y="3756378"/>
            <a:ext cx="4827917" cy="584775"/>
          </a:xfrm>
          <a:prstGeom prst="rect">
            <a:avLst/>
          </a:prstGeom>
          <a:solidFill>
            <a:srgbClr val="3DBCDF"/>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to do, make</a:t>
            </a:r>
          </a:p>
        </p:txBody>
      </p:sp>
      <p:sp>
        <p:nvSpPr>
          <p:cNvPr id="82" name="TextBox 81">
            <a:extLst>
              <a:ext uri="{FF2B5EF4-FFF2-40B4-BE49-F238E27FC236}">
                <a16:creationId xmlns:a16="http://schemas.microsoft.com/office/drawing/2014/main" id="{675A186F-0611-4BC0-91D3-E974D7AAE0E6}"/>
              </a:ext>
            </a:extLst>
          </p:cNvPr>
          <p:cNvSpPr txBox="1"/>
          <p:nvPr/>
        </p:nvSpPr>
        <p:spPr>
          <a:xfrm>
            <a:off x="3630559" y="3754803"/>
            <a:ext cx="4947221" cy="584775"/>
          </a:xfrm>
          <a:prstGeom prst="rect">
            <a:avLst/>
          </a:prstGeom>
          <a:solidFill>
            <a:srgbClr val="FF4B94"/>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b="1" noProof="0" dirty="0">
                <a:solidFill>
                  <a:schemeClr val="bg1"/>
                </a:solidFill>
                <a:latin typeface="Century Gothic" panose="020B0502020202020204" pitchFamily="34" charset="0"/>
              </a:rPr>
              <a:t>to reply</a:t>
            </a:r>
            <a:endParaRPr kumimoji="0" lang="en-GB" sz="3200" b="1" i="0" u="none" strike="noStrike" kern="1200" cap="none" spc="0" normalizeH="0" baseline="0" noProof="0" dirty="0">
              <a:ln>
                <a:noFill/>
              </a:ln>
              <a:solidFill>
                <a:schemeClr val="bg1"/>
              </a:solidFill>
              <a:effectLst/>
              <a:uLnTx/>
              <a:uFillTx/>
              <a:latin typeface="Century Gothic" panose="020B0502020202020204" pitchFamily="34" charset="0"/>
            </a:endParaRPr>
          </a:p>
        </p:txBody>
      </p:sp>
      <p:sp>
        <p:nvSpPr>
          <p:cNvPr id="28" name="TextBox 27">
            <a:extLst>
              <a:ext uri="{FF2B5EF4-FFF2-40B4-BE49-F238E27FC236}">
                <a16:creationId xmlns:a16="http://schemas.microsoft.com/office/drawing/2014/main" id="{227E070F-B38F-CEB3-26C9-6AA2ADC16ED3}"/>
              </a:ext>
            </a:extLst>
          </p:cNvPr>
          <p:cNvSpPr txBox="1"/>
          <p:nvPr/>
        </p:nvSpPr>
        <p:spPr>
          <a:xfrm>
            <a:off x="3637789" y="3767609"/>
            <a:ext cx="4947221" cy="584775"/>
          </a:xfrm>
          <a:prstGeom prst="rect">
            <a:avLst/>
          </a:prstGeom>
          <a:solidFill>
            <a:srgbClr val="FF4B94"/>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b="1" noProof="0" dirty="0">
                <a:solidFill>
                  <a:schemeClr val="bg1"/>
                </a:solidFill>
                <a:latin typeface="Century Gothic" panose="020B0502020202020204" pitchFamily="34" charset="0"/>
              </a:rPr>
              <a:t>orange</a:t>
            </a:r>
            <a:endParaRPr kumimoji="0" lang="en-GB" sz="3200" b="1" i="0" u="none" strike="noStrike" kern="1200" cap="none" spc="0" normalizeH="0" baseline="0" noProof="0" dirty="0">
              <a:ln>
                <a:noFill/>
              </a:ln>
              <a:solidFill>
                <a:schemeClr val="bg1"/>
              </a:solidFill>
              <a:effectLst/>
              <a:uLnTx/>
              <a:uFillTx/>
              <a:latin typeface="Century Gothic" panose="020B0502020202020204" pitchFamily="34" charset="0"/>
            </a:endParaRPr>
          </a:p>
        </p:txBody>
      </p:sp>
      <p:sp>
        <p:nvSpPr>
          <p:cNvPr id="27" name="TextBox 26">
            <a:extLst>
              <a:ext uri="{FF2B5EF4-FFF2-40B4-BE49-F238E27FC236}">
                <a16:creationId xmlns:a16="http://schemas.microsoft.com/office/drawing/2014/main" id="{7B32AE43-A9B4-2710-00CE-CCDDF687282A}"/>
              </a:ext>
            </a:extLst>
          </p:cNvPr>
          <p:cNvSpPr txBox="1"/>
          <p:nvPr/>
        </p:nvSpPr>
        <p:spPr>
          <a:xfrm>
            <a:off x="3658510" y="3773343"/>
            <a:ext cx="4947221" cy="584775"/>
          </a:xfrm>
          <a:prstGeom prst="rect">
            <a:avLst/>
          </a:prstGeom>
          <a:solidFill>
            <a:srgbClr val="FF4B94"/>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b="1" noProof="0" dirty="0">
                <a:solidFill>
                  <a:schemeClr val="bg1"/>
                </a:solidFill>
                <a:latin typeface="Century Gothic" panose="020B0502020202020204" pitchFamily="34" charset="0"/>
              </a:rPr>
              <a:t>exercise</a:t>
            </a:r>
            <a:endParaRPr kumimoji="0" lang="en-GB" sz="3200" b="1" i="0" u="none" strike="noStrike" kern="1200" cap="none" spc="0" normalizeH="0" baseline="0" noProof="0" dirty="0">
              <a:ln>
                <a:noFill/>
              </a:ln>
              <a:solidFill>
                <a:schemeClr val="bg1"/>
              </a:solidFill>
              <a:effectLst/>
              <a:uLnTx/>
              <a:uFillTx/>
              <a:latin typeface="Century Gothic" panose="020B0502020202020204" pitchFamily="34" charset="0"/>
            </a:endParaRPr>
          </a:p>
        </p:txBody>
      </p:sp>
      <p:sp>
        <p:nvSpPr>
          <p:cNvPr id="26" name="TextBox 25">
            <a:extLst>
              <a:ext uri="{FF2B5EF4-FFF2-40B4-BE49-F238E27FC236}">
                <a16:creationId xmlns:a16="http://schemas.microsoft.com/office/drawing/2014/main" id="{379F5265-E46A-A39B-35D9-4EE73B8546F3}"/>
              </a:ext>
            </a:extLst>
          </p:cNvPr>
          <p:cNvSpPr txBox="1"/>
          <p:nvPr/>
        </p:nvSpPr>
        <p:spPr>
          <a:xfrm>
            <a:off x="3664823" y="3776345"/>
            <a:ext cx="4947221" cy="584775"/>
          </a:xfrm>
          <a:prstGeom prst="rect">
            <a:avLst/>
          </a:prstGeom>
          <a:solidFill>
            <a:srgbClr val="FF4B94"/>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b="1" noProof="0" dirty="0">
                <a:solidFill>
                  <a:schemeClr val="bg1"/>
                </a:solidFill>
                <a:latin typeface="Century Gothic" panose="020B0502020202020204" pitchFamily="34" charset="0"/>
              </a:rPr>
              <a:t>to do, make</a:t>
            </a:r>
            <a:endParaRPr kumimoji="0" lang="en-GB" sz="3200" b="1" i="0" u="none" strike="noStrike" kern="1200" cap="none" spc="0" normalizeH="0" baseline="0" noProof="0" dirty="0">
              <a:ln>
                <a:noFill/>
              </a:ln>
              <a:solidFill>
                <a:schemeClr val="bg1"/>
              </a:solidFill>
              <a:effectLst/>
              <a:uLnTx/>
              <a:uFillTx/>
              <a:latin typeface="Century Gothic" panose="020B0502020202020204" pitchFamily="34" charset="0"/>
            </a:endParaRPr>
          </a:p>
        </p:txBody>
      </p:sp>
      <p:sp>
        <p:nvSpPr>
          <p:cNvPr id="25" name="TextBox 24">
            <a:extLst>
              <a:ext uri="{FF2B5EF4-FFF2-40B4-BE49-F238E27FC236}">
                <a16:creationId xmlns:a16="http://schemas.microsoft.com/office/drawing/2014/main" id="{74DC0E5C-138C-C8D4-F5A5-460318A6A914}"/>
              </a:ext>
            </a:extLst>
          </p:cNvPr>
          <p:cNvSpPr txBox="1"/>
          <p:nvPr/>
        </p:nvSpPr>
        <p:spPr>
          <a:xfrm>
            <a:off x="3644102" y="3742549"/>
            <a:ext cx="4947221" cy="584775"/>
          </a:xfrm>
          <a:prstGeom prst="rect">
            <a:avLst/>
          </a:prstGeom>
          <a:solidFill>
            <a:srgbClr val="FF4B94"/>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b="1" noProof="0" dirty="0">
                <a:solidFill>
                  <a:schemeClr val="bg1"/>
                </a:solidFill>
                <a:latin typeface="Century Gothic" panose="020B0502020202020204" pitchFamily="34" charset="0"/>
              </a:rPr>
              <a:t>computer</a:t>
            </a:r>
            <a:endParaRPr kumimoji="0" lang="en-GB" sz="3200" b="1" i="0" u="none" strike="noStrike" kern="1200" cap="none" spc="0" normalizeH="0" baseline="0" noProof="0" dirty="0">
              <a:ln>
                <a:noFill/>
              </a:ln>
              <a:solidFill>
                <a:schemeClr val="bg1"/>
              </a:solidFill>
              <a:effectLst/>
              <a:uLnTx/>
              <a:uFillTx/>
              <a:latin typeface="Century Gothic" panose="020B0502020202020204" pitchFamily="34" charset="0"/>
            </a:endParaRPr>
          </a:p>
        </p:txBody>
      </p:sp>
      <p:sp>
        <p:nvSpPr>
          <p:cNvPr id="29" name="TextBox 28">
            <a:extLst>
              <a:ext uri="{FF2B5EF4-FFF2-40B4-BE49-F238E27FC236}">
                <a16:creationId xmlns:a16="http://schemas.microsoft.com/office/drawing/2014/main" id="{E0DC0C89-6379-1CEE-DFFF-B86CE1E9AC49}"/>
              </a:ext>
            </a:extLst>
          </p:cNvPr>
          <p:cNvSpPr txBox="1"/>
          <p:nvPr/>
        </p:nvSpPr>
        <p:spPr>
          <a:xfrm>
            <a:off x="3668515" y="3757643"/>
            <a:ext cx="4947221" cy="584775"/>
          </a:xfrm>
          <a:prstGeom prst="rect">
            <a:avLst/>
          </a:prstGeom>
          <a:solidFill>
            <a:srgbClr val="FF4B94"/>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b="1" dirty="0">
                <a:solidFill>
                  <a:schemeClr val="bg1"/>
                </a:solidFill>
                <a:latin typeface="Century Gothic" panose="020B0502020202020204" pitchFamily="34" charset="0"/>
              </a:rPr>
              <a:t>activity</a:t>
            </a:r>
            <a:endParaRPr kumimoji="0" lang="en-GB" sz="3200" b="1" i="0" u="none" strike="noStrike" kern="1200" cap="none" spc="0" normalizeH="0" baseline="0" noProof="0" dirty="0">
              <a:ln>
                <a:noFill/>
              </a:ln>
              <a:solidFill>
                <a:schemeClr val="bg1"/>
              </a:solidFill>
              <a:effectLst/>
              <a:uLnTx/>
              <a:uFillTx/>
              <a:latin typeface="Century Gothic" panose="020B0502020202020204" pitchFamily="34" charset="0"/>
            </a:endParaRPr>
          </a:p>
        </p:txBody>
      </p:sp>
      <p:sp>
        <p:nvSpPr>
          <p:cNvPr id="31" name="TextBox 30">
            <a:extLst>
              <a:ext uri="{FF2B5EF4-FFF2-40B4-BE49-F238E27FC236}">
                <a16:creationId xmlns:a16="http://schemas.microsoft.com/office/drawing/2014/main" id="{E028B235-05DC-F9C1-5C3A-D8ABDF187DB2}"/>
              </a:ext>
            </a:extLst>
          </p:cNvPr>
          <p:cNvSpPr txBox="1"/>
          <p:nvPr/>
        </p:nvSpPr>
        <p:spPr>
          <a:xfrm>
            <a:off x="3683928" y="3735770"/>
            <a:ext cx="4947221" cy="584775"/>
          </a:xfrm>
          <a:prstGeom prst="rect">
            <a:avLst/>
          </a:prstGeom>
          <a:solidFill>
            <a:srgbClr val="FF4B94"/>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b="1" noProof="0" dirty="0">
                <a:solidFill>
                  <a:schemeClr val="bg1"/>
                </a:solidFill>
                <a:latin typeface="Century Gothic" panose="020B0502020202020204" pitchFamily="34" charset="0"/>
              </a:rPr>
              <a:t>to eat, eating</a:t>
            </a:r>
            <a:endParaRPr kumimoji="0" lang="en-GB" sz="3200" b="1" i="0" u="none" strike="noStrike" kern="1200" cap="none" spc="0" normalizeH="0" baseline="0" noProof="0" dirty="0">
              <a:ln>
                <a:noFill/>
              </a:ln>
              <a:solidFill>
                <a:schemeClr val="bg1"/>
              </a:solidFill>
              <a:effectLst/>
              <a:uLnTx/>
              <a:uFillTx/>
              <a:latin typeface="Century Gothic" panose="020B0502020202020204" pitchFamily="34" charset="0"/>
            </a:endParaRPr>
          </a:p>
        </p:txBody>
      </p:sp>
      <p:sp>
        <p:nvSpPr>
          <p:cNvPr id="32" name="TextBox 31">
            <a:extLst>
              <a:ext uri="{FF2B5EF4-FFF2-40B4-BE49-F238E27FC236}">
                <a16:creationId xmlns:a16="http://schemas.microsoft.com/office/drawing/2014/main" id="{2D6FCCF1-6573-BA35-688A-5E17085DE737}"/>
              </a:ext>
            </a:extLst>
          </p:cNvPr>
          <p:cNvSpPr txBox="1"/>
          <p:nvPr/>
        </p:nvSpPr>
        <p:spPr>
          <a:xfrm>
            <a:off x="3651371" y="3761809"/>
            <a:ext cx="4947221" cy="584775"/>
          </a:xfrm>
          <a:prstGeom prst="rect">
            <a:avLst/>
          </a:prstGeom>
          <a:solidFill>
            <a:srgbClr val="FF4B94"/>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b="1" noProof="0" dirty="0">
                <a:solidFill>
                  <a:schemeClr val="bg1"/>
                </a:solidFill>
                <a:latin typeface="Century Gothic" panose="020B0502020202020204" pitchFamily="34" charset="0"/>
              </a:rPr>
              <a:t>card</a:t>
            </a:r>
            <a:endParaRPr kumimoji="0" lang="en-GB" sz="3200" b="1" i="0" u="none" strike="noStrike" kern="1200" cap="none" spc="0" normalizeH="0" baseline="0" noProof="0" dirty="0">
              <a:ln>
                <a:noFill/>
              </a:ln>
              <a:solidFill>
                <a:schemeClr val="bg1"/>
              </a:solidFill>
              <a:effectLst/>
              <a:uLnTx/>
              <a:uFillTx/>
              <a:latin typeface="Century Gothic" panose="020B0502020202020204" pitchFamily="34" charset="0"/>
            </a:endParaRPr>
          </a:p>
        </p:txBody>
      </p:sp>
      <p:sp>
        <p:nvSpPr>
          <p:cNvPr id="33" name="TextBox 32">
            <a:extLst>
              <a:ext uri="{FF2B5EF4-FFF2-40B4-BE49-F238E27FC236}">
                <a16:creationId xmlns:a16="http://schemas.microsoft.com/office/drawing/2014/main" id="{32C05E58-A369-1E08-E14F-AC0A54505D7C}"/>
              </a:ext>
            </a:extLst>
          </p:cNvPr>
          <p:cNvSpPr txBox="1"/>
          <p:nvPr/>
        </p:nvSpPr>
        <p:spPr>
          <a:xfrm>
            <a:off x="3654115" y="3798905"/>
            <a:ext cx="4947221" cy="584775"/>
          </a:xfrm>
          <a:prstGeom prst="rect">
            <a:avLst/>
          </a:prstGeom>
          <a:solidFill>
            <a:srgbClr val="FF4B94"/>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b="1" noProof="0" dirty="0">
                <a:solidFill>
                  <a:schemeClr val="bg1"/>
                </a:solidFill>
                <a:latin typeface="Century Gothic" panose="020B0502020202020204" pitchFamily="34" charset="0"/>
              </a:rPr>
              <a:t>sandwich</a:t>
            </a:r>
            <a:endParaRPr kumimoji="0" lang="en-GB" sz="3200" b="1" i="0" u="none" strike="noStrike" kern="1200" cap="none" spc="0" normalizeH="0" baseline="0" noProof="0" dirty="0">
              <a:ln>
                <a:noFill/>
              </a:ln>
              <a:solidFill>
                <a:schemeClr val="bg1"/>
              </a:solidFill>
              <a:effectLst/>
              <a:uLnTx/>
              <a:uFillTx/>
              <a:latin typeface="Century Gothic" panose="020B0502020202020204" pitchFamily="34" charset="0"/>
            </a:endParaRPr>
          </a:p>
        </p:txBody>
      </p:sp>
      <p:sp>
        <p:nvSpPr>
          <p:cNvPr id="34" name="TextBox 33">
            <a:extLst>
              <a:ext uri="{FF2B5EF4-FFF2-40B4-BE49-F238E27FC236}">
                <a16:creationId xmlns:a16="http://schemas.microsoft.com/office/drawing/2014/main" id="{A7BA0B0A-153E-7AAB-B382-65A934034F02}"/>
              </a:ext>
            </a:extLst>
          </p:cNvPr>
          <p:cNvSpPr txBox="1"/>
          <p:nvPr/>
        </p:nvSpPr>
        <p:spPr>
          <a:xfrm>
            <a:off x="3669164" y="3768579"/>
            <a:ext cx="4947221" cy="584775"/>
          </a:xfrm>
          <a:prstGeom prst="rect">
            <a:avLst/>
          </a:prstGeom>
          <a:solidFill>
            <a:srgbClr val="FF4B94"/>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b="1" noProof="0" dirty="0">
                <a:solidFill>
                  <a:schemeClr val="bg1"/>
                </a:solidFill>
                <a:latin typeface="Century Gothic" panose="020B0502020202020204" pitchFamily="34" charset="0"/>
              </a:rPr>
              <a:t>message</a:t>
            </a:r>
            <a:endParaRPr kumimoji="0" lang="en-GB" sz="3200" b="1" i="0" u="none" strike="noStrike" kern="1200" cap="none" spc="0" normalizeH="0" baseline="0" noProof="0" dirty="0">
              <a:ln>
                <a:noFill/>
              </a:ln>
              <a:solidFill>
                <a:schemeClr val="bg1"/>
              </a:solidFill>
              <a:effectLst/>
              <a:uLnTx/>
              <a:uFillTx/>
              <a:latin typeface="Century Gothic" panose="020B0502020202020204" pitchFamily="34" charset="0"/>
            </a:endParaRPr>
          </a:p>
        </p:txBody>
      </p:sp>
    </p:spTree>
    <p:extLst>
      <p:ext uri="{BB962C8B-B14F-4D97-AF65-F5344CB8AC3E}">
        <p14:creationId xmlns:p14="http://schemas.microsoft.com/office/powerpoint/2010/main" val="3059019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34" presetClass="emph" presetSubtype="0" fill="hold" grpId="0" nodeType="clickEffect">
                                  <p:stCondLst>
                                    <p:cond delay="0"/>
                                  </p:stCondLst>
                                  <p:iterate type="lt">
                                    <p:tmPct val="10000"/>
                                  </p:iterate>
                                  <p:childTnLst>
                                    <p:animMotion origin="layout" path="M 0.0 0.0 L 0.0 -0.07213" pathEditMode="relative" ptsTypes="">
                                      <p:cBhvr>
                                        <p:cTn id="11" dur="250" accel="50000" decel="50000" autoRev="1" fill="hold">
                                          <p:stCondLst>
                                            <p:cond delay="0"/>
                                          </p:stCondLst>
                                        </p:cTn>
                                        <p:tgtEl>
                                          <p:spTgt spid="45"/>
                                        </p:tgtEl>
                                        <p:attrNameLst>
                                          <p:attrName>ppt_x</p:attrName>
                                          <p:attrName>ppt_y</p:attrName>
                                        </p:attrNameLst>
                                      </p:cBhvr>
                                    </p:animMotion>
                                    <p:animRot by="1500000">
                                      <p:cBhvr>
                                        <p:cTn id="12" dur="125" fill="hold">
                                          <p:stCondLst>
                                            <p:cond delay="0"/>
                                          </p:stCondLst>
                                        </p:cTn>
                                        <p:tgtEl>
                                          <p:spTgt spid="45"/>
                                        </p:tgtEl>
                                        <p:attrNameLst>
                                          <p:attrName>r</p:attrName>
                                        </p:attrNameLst>
                                      </p:cBhvr>
                                    </p:animRot>
                                    <p:animRot by="-1500000">
                                      <p:cBhvr>
                                        <p:cTn id="13" dur="125" fill="hold">
                                          <p:stCondLst>
                                            <p:cond delay="125"/>
                                          </p:stCondLst>
                                        </p:cTn>
                                        <p:tgtEl>
                                          <p:spTgt spid="45"/>
                                        </p:tgtEl>
                                        <p:attrNameLst>
                                          <p:attrName>r</p:attrName>
                                        </p:attrNameLst>
                                      </p:cBhvr>
                                    </p:animRot>
                                    <p:animRot by="-1500000">
                                      <p:cBhvr>
                                        <p:cTn id="14" dur="125" fill="hold">
                                          <p:stCondLst>
                                            <p:cond delay="250"/>
                                          </p:stCondLst>
                                        </p:cTn>
                                        <p:tgtEl>
                                          <p:spTgt spid="45"/>
                                        </p:tgtEl>
                                        <p:attrNameLst>
                                          <p:attrName>r</p:attrName>
                                        </p:attrNameLst>
                                      </p:cBhvr>
                                    </p:animRot>
                                    <p:animRot by="1500000">
                                      <p:cBhvr>
                                        <p:cTn id="15" dur="125" fill="hold">
                                          <p:stCondLst>
                                            <p:cond delay="375"/>
                                          </p:stCondLst>
                                        </p:cTn>
                                        <p:tgtEl>
                                          <p:spTgt spid="45"/>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iterate type="lt">
                                    <p:tmPct val="0"/>
                                  </p:iterate>
                                  <p:childTnLst>
                                    <p:animEffect transition="out" filter="fade">
                                      <p:cBhvr>
                                        <p:cTn id="19" dur="500"/>
                                        <p:tgtEl>
                                          <p:spTgt spid="45"/>
                                        </p:tgtEl>
                                      </p:cBhvr>
                                    </p:animEffect>
                                    <p:set>
                                      <p:cBhvr>
                                        <p:cTn id="20" dur="1" fill="hold">
                                          <p:stCondLst>
                                            <p:cond delay="499"/>
                                          </p:stCondLst>
                                        </p:cTn>
                                        <p:tgtEl>
                                          <p:spTgt spid="45"/>
                                        </p:tgtEl>
                                        <p:attrNameLst>
                                          <p:attrName>style.visibility</p:attrName>
                                        </p:attrNameLst>
                                      </p:cBhvr>
                                      <p:to>
                                        <p:strVal val="hidden"/>
                                      </p:to>
                                    </p:se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3076"/>
                                        </p:tgtEl>
                                        <p:attrNameLst>
                                          <p:attrName>style.visibility</p:attrName>
                                        </p:attrNameLst>
                                      </p:cBhvr>
                                      <p:to>
                                        <p:strVal val="visible"/>
                                      </p:to>
                                    </p:set>
                                    <p:animEffect transition="in" filter="fade">
                                      <p:cBhvr>
                                        <p:cTn id="24" dur="500"/>
                                        <p:tgtEl>
                                          <p:spTgt spid="307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34" presetClass="emph" presetSubtype="0" fill="hold" grpId="1" nodeType="clickEffect">
                                  <p:stCondLst>
                                    <p:cond delay="0"/>
                                  </p:stCondLst>
                                  <p:iterate type="lt">
                                    <p:tmPct val="10000"/>
                                  </p:iterate>
                                  <p:childTnLst>
                                    <p:animMotion origin="layout" path="M 0.0 0.0 L 0.0 -0.07213" pathEditMode="relative" ptsTypes="">
                                      <p:cBhvr>
                                        <p:cTn id="33" dur="250" accel="50000" decel="50000" autoRev="1" fill="hold">
                                          <p:stCondLst>
                                            <p:cond delay="0"/>
                                          </p:stCondLst>
                                        </p:cTn>
                                        <p:tgtEl>
                                          <p:spTgt spid="44"/>
                                        </p:tgtEl>
                                        <p:attrNameLst>
                                          <p:attrName>ppt_x</p:attrName>
                                          <p:attrName>ppt_y</p:attrName>
                                        </p:attrNameLst>
                                      </p:cBhvr>
                                    </p:animMotion>
                                    <p:animRot by="1500000">
                                      <p:cBhvr>
                                        <p:cTn id="34" dur="125" fill="hold">
                                          <p:stCondLst>
                                            <p:cond delay="0"/>
                                          </p:stCondLst>
                                        </p:cTn>
                                        <p:tgtEl>
                                          <p:spTgt spid="44"/>
                                        </p:tgtEl>
                                        <p:attrNameLst>
                                          <p:attrName>r</p:attrName>
                                        </p:attrNameLst>
                                      </p:cBhvr>
                                    </p:animRot>
                                    <p:animRot by="-1500000">
                                      <p:cBhvr>
                                        <p:cTn id="35" dur="125" fill="hold">
                                          <p:stCondLst>
                                            <p:cond delay="125"/>
                                          </p:stCondLst>
                                        </p:cTn>
                                        <p:tgtEl>
                                          <p:spTgt spid="44"/>
                                        </p:tgtEl>
                                        <p:attrNameLst>
                                          <p:attrName>r</p:attrName>
                                        </p:attrNameLst>
                                      </p:cBhvr>
                                    </p:animRot>
                                    <p:animRot by="-1500000">
                                      <p:cBhvr>
                                        <p:cTn id="36" dur="125" fill="hold">
                                          <p:stCondLst>
                                            <p:cond delay="250"/>
                                          </p:stCondLst>
                                        </p:cTn>
                                        <p:tgtEl>
                                          <p:spTgt spid="44"/>
                                        </p:tgtEl>
                                        <p:attrNameLst>
                                          <p:attrName>r</p:attrName>
                                        </p:attrNameLst>
                                      </p:cBhvr>
                                    </p:animRot>
                                    <p:animRot by="1500000">
                                      <p:cBhvr>
                                        <p:cTn id="37" dur="125" fill="hold">
                                          <p:stCondLst>
                                            <p:cond delay="375"/>
                                          </p:stCondLst>
                                        </p:cTn>
                                        <p:tgtEl>
                                          <p:spTgt spid="44"/>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iterate type="lt">
                                    <p:tmPct val="0"/>
                                  </p:iterate>
                                  <p:childTnLst>
                                    <p:animEffect transition="out" filter="fade">
                                      <p:cBhvr>
                                        <p:cTn id="41" dur="500"/>
                                        <p:tgtEl>
                                          <p:spTgt spid="44"/>
                                        </p:tgtEl>
                                      </p:cBhvr>
                                    </p:animEffect>
                                    <p:set>
                                      <p:cBhvr>
                                        <p:cTn id="42" dur="1" fill="hold">
                                          <p:stCondLst>
                                            <p:cond delay="499"/>
                                          </p:stCondLst>
                                        </p:cTn>
                                        <p:tgtEl>
                                          <p:spTgt spid="44"/>
                                        </p:tgtEl>
                                        <p:attrNameLst>
                                          <p:attrName>style.visibility</p:attrName>
                                        </p:attrNameLst>
                                      </p:cBhvr>
                                      <p:to>
                                        <p:strVal val="hidden"/>
                                      </p:to>
                                    </p:set>
                                  </p:childTnLst>
                                </p:cTn>
                              </p:par>
                            </p:childTnLst>
                          </p:cTn>
                        </p:par>
                        <p:par>
                          <p:cTn id="43" fill="hold">
                            <p:stCondLst>
                              <p:cond delay="500"/>
                            </p:stCondLst>
                            <p:childTnLst>
                              <p:par>
                                <p:cTn id="44" presetID="10" presetClass="entr" presetSubtype="0" fill="hold"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500"/>
                                        <p:tgtEl>
                                          <p:spTgt spid="17"/>
                                        </p:tgtEl>
                                      </p:cBhvr>
                                    </p:animEffect>
                                  </p:childTnLst>
                                </p:cTn>
                              </p:par>
                            </p:childTnLst>
                          </p:cTn>
                        </p:par>
                      </p:childTnLst>
                    </p:cTn>
                  </p:par>
                  <p:par>
                    <p:cTn id="52" fill="hold">
                      <p:stCondLst>
                        <p:cond delay="indefinite"/>
                      </p:stCondLst>
                      <p:childTnLst>
                        <p:par>
                          <p:cTn id="53" fill="hold">
                            <p:stCondLst>
                              <p:cond delay="0"/>
                            </p:stCondLst>
                            <p:childTnLst>
                              <p:par>
                                <p:cTn id="54" presetID="34" presetClass="emph" presetSubtype="0" fill="hold" grpId="0" nodeType="clickEffect">
                                  <p:stCondLst>
                                    <p:cond delay="0"/>
                                  </p:stCondLst>
                                  <p:iterate type="lt">
                                    <p:tmPct val="10000"/>
                                  </p:iterate>
                                  <p:childTnLst>
                                    <p:animMotion origin="layout" path="M 0.0 0.0 L 0.0 -0.07213" pathEditMode="relative" ptsTypes="">
                                      <p:cBhvr>
                                        <p:cTn id="55" dur="250" accel="50000" decel="50000" autoRev="1" fill="hold">
                                          <p:stCondLst>
                                            <p:cond delay="0"/>
                                          </p:stCondLst>
                                        </p:cTn>
                                        <p:tgtEl>
                                          <p:spTgt spid="49"/>
                                        </p:tgtEl>
                                        <p:attrNameLst>
                                          <p:attrName>ppt_x</p:attrName>
                                          <p:attrName>ppt_y</p:attrName>
                                        </p:attrNameLst>
                                      </p:cBhvr>
                                    </p:animMotion>
                                    <p:animRot by="1500000">
                                      <p:cBhvr>
                                        <p:cTn id="56" dur="125" fill="hold">
                                          <p:stCondLst>
                                            <p:cond delay="0"/>
                                          </p:stCondLst>
                                        </p:cTn>
                                        <p:tgtEl>
                                          <p:spTgt spid="49"/>
                                        </p:tgtEl>
                                        <p:attrNameLst>
                                          <p:attrName>r</p:attrName>
                                        </p:attrNameLst>
                                      </p:cBhvr>
                                    </p:animRot>
                                    <p:animRot by="-1500000">
                                      <p:cBhvr>
                                        <p:cTn id="57" dur="125" fill="hold">
                                          <p:stCondLst>
                                            <p:cond delay="125"/>
                                          </p:stCondLst>
                                        </p:cTn>
                                        <p:tgtEl>
                                          <p:spTgt spid="49"/>
                                        </p:tgtEl>
                                        <p:attrNameLst>
                                          <p:attrName>r</p:attrName>
                                        </p:attrNameLst>
                                      </p:cBhvr>
                                    </p:animRot>
                                    <p:animRot by="-1500000">
                                      <p:cBhvr>
                                        <p:cTn id="58" dur="125" fill="hold">
                                          <p:stCondLst>
                                            <p:cond delay="250"/>
                                          </p:stCondLst>
                                        </p:cTn>
                                        <p:tgtEl>
                                          <p:spTgt spid="49"/>
                                        </p:tgtEl>
                                        <p:attrNameLst>
                                          <p:attrName>r</p:attrName>
                                        </p:attrNameLst>
                                      </p:cBhvr>
                                    </p:animRot>
                                    <p:animRot by="1500000">
                                      <p:cBhvr>
                                        <p:cTn id="59" dur="125" fill="hold">
                                          <p:stCondLst>
                                            <p:cond delay="375"/>
                                          </p:stCondLst>
                                        </p:cTn>
                                        <p:tgtEl>
                                          <p:spTgt spid="49"/>
                                        </p:tgtEl>
                                        <p:attrNameLst>
                                          <p:attrName>r</p:attrName>
                                        </p:attrNameLst>
                                      </p:cBhvr>
                                    </p:animRo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1" nodeType="clickEffect">
                                  <p:stCondLst>
                                    <p:cond delay="0"/>
                                  </p:stCondLst>
                                  <p:iterate type="lt">
                                    <p:tmPct val="0"/>
                                  </p:iterate>
                                  <p:childTnLst>
                                    <p:animEffect transition="out" filter="fade">
                                      <p:cBhvr>
                                        <p:cTn id="63" dur="500"/>
                                        <p:tgtEl>
                                          <p:spTgt spid="49"/>
                                        </p:tgtEl>
                                      </p:cBhvr>
                                    </p:animEffect>
                                    <p:set>
                                      <p:cBhvr>
                                        <p:cTn id="64" dur="1" fill="hold">
                                          <p:stCondLst>
                                            <p:cond delay="499"/>
                                          </p:stCondLst>
                                        </p:cTn>
                                        <p:tgtEl>
                                          <p:spTgt spid="49"/>
                                        </p:tgtEl>
                                        <p:attrNameLst>
                                          <p:attrName>style.visibility</p:attrName>
                                        </p:attrNameLst>
                                      </p:cBhvr>
                                      <p:to>
                                        <p:strVal val="hidden"/>
                                      </p:to>
                                    </p:set>
                                  </p:childTnLst>
                                </p:cTn>
                              </p:par>
                            </p:childTnLst>
                          </p:cTn>
                        </p:par>
                        <p:par>
                          <p:cTn id="65" fill="hold">
                            <p:stCondLst>
                              <p:cond delay="500"/>
                            </p:stCondLst>
                            <p:childTnLst>
                              <p:par>
                                <p:cTn id="66" presetID="10" presetClass="entr" presetSubtype="0" fill="hold" nodeType="afterEffect">
                                  <p:stCondLst>
                                    <p:cond delay="0"/>
                                  </p:stCondLst>
                                  <p:childTnLst>
                                    <p:set>
                                      <p:cBhvr>
                                        <p:cTn id="67" dur="1" fill="hold">
                                          <p:stCondLst>
                                            <p:cond delay="0"/>
                                          </p:stCondLst>
                                        </p:cTn>
                                        <p:tgtEl>
                                          <p:spTgt spid="6"/>
                                        </p:tgtEl>
                                        <p:attrNameLst>
                                          <p:attrName>style.visibility</p:attrName>
                                        </p:attrNameLst>
                                      </p:cBhvr>
                                      <p:to>
                                        <p:strVal val="visible"/>
                                      </p:to>
                                    </p:set>
                                    <p:animEffect transition="in" filter="fade">
                                      <p:cBhvr>
                                        <p:cTn id="68" dur="500"/>
                                        <p:tgtEl>
                                          <p:spTgt spid="6"/>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500"/>
                                        <p:tgtEl>
                                          <p:spTgt spid="18"/>
                                        </p:tgtEl>
                                      </p:cBhvr>
                                    </p:animEffect>
                                  </p:childTnLst>
                                </p:cTn>
                              </p:par>
                            </p:childTnLst>
                          </p:cTn>
                        </p:par>
                      </p:childTnLst>
                    </p:cTn>
                  </p:par>
                  <p:par>
                    <p:cTn id="74" fill="hold">
                      <p:stCondLst>
                        <p:cond delay="indefinite"/>
                      </p:stCondLst>
                      <p:childTnLst>
                        <p:par>
                          <p:cTn id="75" fill="hold">
                            <p:stCondLst>
                              <p:cond delay="0"/>
                            </p:stCondLst>
                            <p:childTnLst>
                              <p:par>
                                <p:cTn id="76" presetID="34" presetClass="emph" presetSubtype="0" fill="hold" grpId="0" nodeType="clickEffect">
                                  <p:stCondLst>
                                    <p:cond delay="0"/>
                                  </p:stCondLst>
                                  <p:iterate type="lt">
                                    <p:tmPct val="10000"/>
                                  </p:iterate>
                                  <p:childTnLst>
                                    <p:animMotion origin="layout" path="M 1.66667E-6 2.59259E-6 L 1.66667E-6 -0.07222 " pathEditMode="relative" rAng="0" ptsTypes="AA">
                                      <p:cBhvr>
                                        <p:cTn id="77" dur="250" accel="50000" decel="50000" autoRev="1" fill="hold">
                                          <p:stCondLst>
                                            <p:cond delay="0"/>
                                          </p:stCondLst>
                                        </p:cTn>
                                        <p:tgtEl>
                                          <p:spTgt spid="43"/>
                                        </p:tgtEl>
                                        <p:attrNameLst>
                                          <p:attrName>ppt_x</p:attrName>
                                          <p:attrName>ppt_y</p:attrName>
                                        </p:attrNameLst>
                                      </p:cBhvr>
                                      <p:rCtr x="0" y="-3611"/>
                                    </p:animMotion>
                                    <p:animRot by="1500000">
                                      <p:cBhvr>
                                        <p:cTn id="78" dur="125" fill="hold">
                                          <p:stCondLst>
                                            <p:cond delay="0"/>
                                          </p:stCondLst>
                                        </p:cTn>
                                        <p:tgtEl>
                                          <p:spTgt spid="43"/>
                                        </p:tgtEl>
                                        <p:attrNameLst>
                                          <p:attrName>r</p:attrName>
                                        </p:attrNameLst>
                                      </p:cBhvr>
                                    </p:animRot>
                                    <p:animRot by="-1500000">
                                      <p:cBhvr>
                                        <p:cTn id="79" dur="125" fill="hold">
                                          <p:stCondLst>
                                            <p:cond delay="125"/>
                                          </p:stCondLst>
                                        </p:cTn>
                                        <p:tgtEl>
                                          <p:spTgt spid="43"/>
                                        </p:tgtEl>
                                        <p:attrNameLst>
                                          <p:attrName>r</p:attrName>
                                        </p:attrNameLst>
                                      </p:cBhvr>
                                    </p:animRot>
                                    <p:animRot by="-1500000">
                                      <p:cBhvr>
                                        <p:cTn id="80" dur="125" fill="hold">
                                          <p:stCondLst>
                                            <p:cond delay="250"/>
                                          </p:stCondLst>
                                        </p:cTn>
                                        <p:tgtEl>
                                          <p:spTgt spid="43"/>
                                        </p:tgtEl>
                                        <p:attrNameLst>
                                          <p:attrName>r</p:attrName>
                                        </p:attrNameLst>
                                      </p:cBhvr>
                                    </p:animRot>
                                    <p:animRot by="1500000">
                                      <p:cBhvr>
                                        <p:cTn id="81" dur="125" fill="hold">
                                          <p:stCondLst>
                                            <p:cond delay="375"/>
                                          </p:stCondLst>
                                        </p:cTn>
                                        <p:tgtEl>
                                          <p:spTgt spid="43"/>
                                        </p:tgtEl>
                                        <p:attrNameLst>
                                          <p:attrName>r</p:attrName>
                                        </p:attrNameLst>
                                      </p:cBhvr>
                                    </p:animRot>
                                  </p:childTnLst>
                                </p:cTn>
                              </p:par>
                            </p:childTnLst>
                          </p:cTn>
                        </p:par>
                      </p:childTnLst>
                    </p:cTn>
                  </p:par>
                  <p:par>
                    <p:cTn id="82" fill="hold">
                      <p:stCondLst>
                        <p:cond delay="indefinite"/>
                      </p:stCondLst>
                      <p:childTnLst>
                        <p:par>
                          <p:cTn id="83" fill="hold">
                            <p:stCondLst>
                              <p:cond delay="0"/>
                            </p:stCondLst>
                            <p:childTnLst>
                              <p:par>
                                <p:cTn id="84" presetID="10" presetClass="exit" presetSubtype="0" fill="hold" grpId="1" nodeType="clickEffect">
                                  <p:stCondLst>
                                    <p:cond delay="0"/>
                                  </p:stCondLst>
                                  <p:iterate type="lt">
                                    <p:tmPct val="0"/>
                                  </p:iterate>
                                  <p:childTnLst>
                                    <p:animEffect transition="out" filter="fade">
                                      <p:cBhvr>
                                        <p:cTn id="85" dur="500"/>
                                        <p:tgtEl>
                                          <p:spTgt spid="43"/>
                                        </p:tgtEl>
                                      </p:cBhvr>
                                    </p:animEffect>
                                    <p:set>
                                      <p:cBhvr>
                                        <p:cTn id="86" dur="1" fill="hold">
                                          <p:stCondLst>
                                            <p:cond delay="499"/>
                                          </p:stCondLst>
                                        </p:cTn>
                                        <p:tgtEl>
                                          <p:spTgt spid="43"/>
                                        </p:tgtEl>
                                        <p:attrNameLst>
                                          <p:attrName>style.visibility</p:attrName>
                                        </p:attrNameLst>
                                      </p:cBhvr>
                                      <p:to>
                                        <p:strVal val="hidden"/>
                                      </p:to>
                                    </p:set>
                                  </p:childTnLst>
                                </p:cTn>
                              </p:par>
                            </p:childTnLst>
                          </p:cTn>
                        </p:par>
                        <p:par>
                          <p:cTn id="87" fill="hold">
                            <p:stCondLst>
                              <p:cond delay="500"/>
                            </p:stCondLst>
                            <p:childTnLst>
                              <p:par>
                                <p:cTn id="88" presetID="10" presetClass="entr" presetSubtype="0" fill="hold" nodeType="afterEffect">
                                  <p:stCondLst>
                                    <p:cond delay="0"/>
                                  </p:stCondLst>
                                  <p:childTnLst>
                                    <p:set>
                                      <p:cBhvr>
                                        <p:cTn id="89" dur="1" fill="hold">
                                          <p:stCondLst>
                                            <p:cond delay="0"/>
                                          </p:stCondLst>
                                        </p:cTn>
                                        <p:tgtEl>
                                          <p:spTgt spid="3074"/>
                                        </p:tgtEl>
                                        <p:attrNameLst>
                                          <p:attrName>style.visibility</p:attrName>
                                        </p:attrNameLst>
                                      </p:cBhvr>
                                      <p:to>
                                        <p:strVal val="visible"/>
                                      </p:to>
                                    </p:set>
                                    <p:animEffect transition="in" filter="fade">
                                      <p:cBhvr>
                                        <p:cTn id="90" dur="500"/>
                                        <p:tgtEl>
                                          <p:spTgt spid="3074"/>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19"/>
                                        </p:tgtEl>
                                        <p:attrNameLst>
                                          <p:attrName>style.visibility</p:attrName>
                                        </p:attrNameLst>
                                      </p:cBhvr>
                                      <p:to>
                                        <p:strVal val="visible"/>
                                      </p:to>
                                    </p:set>
                                    <p:animEffect transition="in" filter="fade">
                                      <p:cBhvr>
                                        <p:cTn id="95" dur="500"/>
                                        <p:tgtEl>
                                          <p:spTgt spid="19"/>
                                        </p:tgtEl>
                                      </p:cBhvr>
                                    </p:animEffect>
                                  </p:childTnLst>
                                </p:cTn>
                              </p:par>
                            </p:childTnLst>
                          </p:cTn>
                        </p:par>
                      </p:childTnLst>
                    </p:cTn>
                  </p:par>
                  <p:par>
                    <p:cTn id="96" fill="hold">
                      <p:stCondLst>
                        <p:cond delay="indefinite"/>
                      </p:stCondLst>
                      <p:childTnLst>
                        <p:par>
                          <p:cTn id="97" fill="hold">
                            <p:stCondLst>
                              <p:cond delay="0"/>
                            </p:stCondLst>
                            <p:childTnLst>
                              <p:par>
                                <p:cTn id="98" presetID="34" presetClass="emph" presetSubtype="0" fill="hold" grpId="0" nodeType="clickEffect">
                                  <p:stCondLst>
                                    <p:cond delay="0"/>
                                  </p:stCondLst>
                                  <p:iterate type="lt">
                                    <p:tmPct val="10000"/>
                                  </p:iterate>
                                  <p:childTnLst>
                                    <p:animMotion origin="layout" path="M -1.25E-6 -1.48148E-6 L -1.25E-6 -0.07222 " pathEditMode="relative" rAng="0" ptsTypes="AA">
                                      <p:cBhvr>
                                        <p:cTn id="99" dur="250" accel="50000" decel="50000" autoRev="1" fill="hold">
                                          <p:stCondLst>
                                            <p:cond delay="0"/>
                                          </p:stCondLst>
                                        </p:cTn>
                                        <p:tgtEl>
                                          <p:spTgt spid="42"/>
                                        </p:tgtEl>
                                        <p:attrNameLst>
                                          <p:attrName>ppt_x</p:attrName>
                                          <p:attrName>ppt_y</p:attrName>
                                        </p:attrNameLst>
                                      </p:cBhvr>
                                      <p:rCtr x="0" y="-3611"/>
                                    </p:animMotion>
                                    <p:animRot by="1500000">
                                      <p:cBhvr>
                                        <p:cTn id="100" dur="125" fill="hold">
                                          <p:stCondLst>
                                            <p:cond delay="0"/>
                                          </p:stCondLst>
                                        </p:cTn>
                                        <p:tgtEl>
                                          <p:spTgt spid="42"/>
                                        </p:tgtEl>
                                        <p:attrNameLst>
                                          <p:attrName>r</p:attrName>
                                        </p:attrNameLst>
                                      </p:cBhvr>
                                    </p:animRot>
                                    <p:animRot by="-1500000">
                                      <p:cBhvr>
                                        <p:cTn id="101" dur="125" fill="hold">
                                          <p:stCondLst>
                                            <p:cond delay="125"/>
                                          </p:stCondLst>
                                        </p:cTn>
                                        <p:tgtEl>
                                          <p:spTgt spid="42"/>
                                        </p:tgtEl>
                                        <p:attrNameLst>
                                          <p:attrName>r</p:attrName>
                                        </p:attrNameLst>
                                      </p:cBhvr>
                                    </p:animRot>
                                    <p:animRot by="-1500000">
                                      <p:cBhvr>
                                        <p:cTn id="102" dur="125" fill="hold">
                                          <p:stCondLst>
                                            <p:cond delay="250"/>
                                          </p:stCondLst>
                                        </p:cTn>
                                        <p:tgtEl>
                                          <p:spTgt spid="42"/>
                                        </p:tgtEl>
                                        <p:attrNameLst>
                                          <p:attrName>r</p:attrName>
                                        </p:attrNameLst>
                                      </p:cBhvr>
                                    </p:animRot>
                                    <p:animRot by="1500000">
                                      <p:cBhvr>
                                        <p:cTn id="103" dur="125" fill="hold">
                                          <p:stCondLst>
                                            <p:cond delay="375"/>
                                          </p:stCondLst>
                                        </p:cTn>
                                        <p:tgtEl>
                                          <p:spTgt spid="42"/>
                                        </p:tgtEl>
                                        <p:attrNameLst>
                                          <p:attrName>r</p:attrName>
                                        </p:attrNameLst>
                                      </p:cBhvr>
                                    </p:animRot>
                                  </p:childTnLst>
                                </p:cTn>
                              </p:par>
                            </p:childTnLst>
                          </p:cTn>
                        </p:par>
                      </p:childTnLst>
                    </p:cTn>
                  </p:par>
                  <p:par>
                    <p:cTn id="104" fill="hold">
                      <p:stCondLst>
                        <p:cond delay="indefinite"/>
                      </p:stCondLst>
                      <p:childTnLst>
                        <p:par>
                          <p:cTn id="105" fill="hold">
                            <p:stCondLst>
                              <p:cond delay="0"/>
                            </p:stCondLst>
                            <p:childTnLst>
                              <p:par>
                                <p:cTn id="106" presetID="10" presetClass="exit" presetSubtype="0" fill="hold" grpId="1" nodeType="clickEffect">
                                  <p:stCondLst>
                                    <p:cond delay="0"/>
                                  </p:stCondLst>
                                  <p:iterate type="lt">
                                    <p:tmPct val="0"/>
                                  </p:iterate>
                                  <p:childTnLst>
                                    <p:animEffect transition="out" filter="fade">
                                      <p:cBhvr>
                                        <p:cTn id="107" dur="500"/>
                                        <p:tgtEl>
                                          <p:spTgt spid="42"/>
                                        </p:tgtEl>
                                      </p:cBhvr>
                                    </p:animEffect>
                                    <p:set>
                                      <p:cBhvr>
                                        <p:cTn id="108" dur="1" fill="hold">
                                          <p:stCondLst>
                                            <p:cond delay="499"/>
                                          </p:stCondLst>
                                        </p:cTn>
                                        <p:tgtEl>
                                          <p:spTgt spid="42"/>
                                        </p:tgtEl>
                                        <p:attrNameLst>
                                          <p:attrName>style.visibility</p:attrName>
                                        </p:attrNameLst>
                                      </p:cBhvr>
                                      <p:to>
                                        <p:strVal val="hidden"/>
                                      </p:to>
                                    </p:set>
                                  </p:childTnLst>
                                </p:cTn>
                              </p:par>
                            </p:childTnLst>
                          </p:cTn>
                        </p:par>
                        <p:par>
                          <p:cTn id="109" fill="hold">
                            <p:stCondLst>
                              <p:cond delay="500"/>
                            </p:stCondLst>
                            <p:childTnLst>
                              <p:par>
                                <p:cTn id="110" presetID="10" presetClass="entr" presetSubtype="0" fill="hold" nodeType="afterEffect">
                                  <p:stCondLst>
                                    <p:cond delay="0"/>
                                  </p:stCondLst>
                                  <p:childTnLst>
                                    <p:set>
                                      <p:cBhvr>
                                        <p:cTn id="111" dur="1" fill="hold">
                                          <p:stCondLst>
                                            <p:cond delay="0"/>
                                          </p:stCondLst>
                                        </p:cTn>
                                        <p:tgtEl>
                                          <p:spTgt spid="12"/>
                                        </p:tgtEl>
                                        <p:attrNameLst>
                                          <p:attrName>style.visibility</p:attrName>
                                        </p:attrNameLst>
                                      </p:cBhvr>
                                      <p:to>
                                        <p:strVal val="visible"/>
                                      </p:to>
                                    </p:set>
                                    <p:animEffect transition="in" filter="fade">
                                      <p:cBhvr>
                                        <p:cTn id="112" dur="500"/>
                                        <p:tgtEl>
                                          <p:spTgt spid="12"/>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20"/>
                                        </p:tgtEl>
                                        <p:attrNameLst>
                                          <p:attrName>style.visibility</p:attrName>
                                        </p:attrNameLst>
                                      </p:cBhvr>
                                      <p:to>
                                        <p:strVal val="visible"/>
                                      </p:to>
                                    </p:set>
                                    <p:animEffect transition="in" filter="fade">
                                      <p:cBhvr>
                                        <p:cTn id="117" dur="500"/>
                                        <p:tgtEl>
                                          <p:spTgt spid="20"/>
                                        </p:tgtEl>
                                      </p:cBhvr>
                                    </p:animEffect>
                                  </p:childTnLst>
                                </p:cTn>
                              </p:par>
                            </p:childTnLst>
                          </p:cTn>
                        </p:par>
                      </p:childTnLst>
                    </p:cTn>
                  </p:par>
                  <p:par>
                    <p:cTn id="118" fill="hold">
                      <p:stCondLst>
                        <p:cond delay="indefinite"/>
                      </p:stCondLst>
                      <p:childTnLst>
                        <p:par>
                          <p:cTn id="119" fill="hold">
                            <p:stCondLst>
                              <p:cond delay="0"/>
                            </p:stCondLst>
                            <p:childTnLst>
                              <p:par>
                                <p:cTn id="120" presetID="34" presetClass="emph" presetSubtype="0" fill="hold" grpId="0" nodeType="clickEffect">
                                  <p:stCondLst>
                                    <p:cond delay="0"/>
                                  </p:stCondLst>
                                  <p:iterate type="lt">
                                    <p:tmPct val="10000"/>
                                  </p:iterate>
                                  <p:childTnLst>
                                    <p:animMotion origin="layout" path="M -4.16667E-7 -0.00301 L -4.16667E-7 -0.07523 " pathEditMode="relative" rAng="0" ptsTypes="AA">
                                      <p:cBhvr>
                                        <p:cTn id="121" dur="250" accel="50000" decel="50000" autoRev="1" fill="hold">
                                          <p:stCondLst>
                                            <p:cond delay="0"/>
                                          </p:stCondLst>
                                        </p:cTn>
                                        <p:tgtEl>
                                          <p:spTgt spid="47"/>
                                        </p:tgtEl>
                                        <p:attrNameLst>
                                          <p:attrName>ppt_x</p:attrName>
                                          <p:attrName>ppt_y</p:attrName>
                                        </p:attrNameLst>
                                      </p:cBhvr>
                                      <p:rCtr x="0" y="-3611"/>
                                    </p:animMotion>
                                    <p:animRot by="1500000">
                                      <p:cBhvr>
                                        <p:cTn id="122" dur="125" fill="hold">
                                          <p:stCondLst>
                                            <p:cond delay="0"/>
                                          </p:stCondLst>
                                        </p:cTn>
                                        <p:tgtEl>
                                          <p:spTgt spid="47"/>
                                        </p:tgtEl>
                                        <p:attrNameLst>
                                          <p:attrName>r</p:attrName>
                                        </p:attrNameLst>
                                      </p:cBhvr>
                                    </p:animRot>
                                    <p:animRot by="-1500000">
                                      <p:cBhvr>
                                        <p:cTn id="123" dur="125" fill="hold">
                                          <p:stCondLst>
                                            <p:cond delay="125"/>
                                          </p:stCondLst>
                                        </p:cTn>
                                        <p:tgtEl>
                                          <p:spTgt spid="47"/>
                                        </p:tgtEl>
                                        <p:attrNameLst>
                                          <p:attrName>r</p:attrName>
                                        </p:attrNameLst>
                                      </p:cBhvr>
                                    </p:animRot>
                                    <p:animRot by="-1500000">
                                      <p:cBhvr>
                                        <p:cTn id="124" dur="125" fill="hold">
                                          <p:stCondLst>
                                            <p:cond delay="250"/>
                                          </p:stCondLst>
                                        </p:cTn>
                                        <p:tgtEl>
                                          <p:spTgt spid="47"/>
                                        </p:tgtEl>
                                        <p:attrNameLst>
                                          <p:attrName>r</p:attrName>
                                        </p:attrNameLst>
                                      </p:cBhvr>
                                    </p:animRot>
                                    <p:animRot by="1500000">
                                      <p:cBhvr>
                                        <p:cTn id="125" dur="125" fill="hold">
                                          <p:stCondLst>
                                            <p:cond delay="375"/>
                                          </p:stCondLst>
                                        </p:cTn>
                                        <p:tgtEl>
                                          <p:spTgt spid="47"/>
                                        </p:tgtEl>
                                        <p:attrNameLst>
                                          <p:attrName>r</p:attrName>
                                        </p:attrNameLst>
                                      </p:cBhvr>
                                    </p:animRot>
                                  </p:childTnLst>
                                </p:cTn>
                              </p:par>
                            </p:childTnLst>
                          </p:cTn>
                        </p:par>
                      </p:childTnLst>
                    </p:cTn>
                  </p:par>
                  <p:par>
                    <p:cTn id="126" fill="hold">
                      <p:stCondLst>
                        <p:cond delay="indefinite"/>
                      </p:stCondLst>
                      <p:childTnLst>
                        <p:par>
                          <p:cTn id="127" fill="hold">
                            <p:stCondLst>
                              <p:cond delay="0"/>
                            </p:stCondLst>
                            <p:childTnLst>
                              <p:par>
                                <p:cTn id="128" presetID="10" presetClass="exit" presetSubtype="0" fill="hold" grpId="1" nodeType="clickEffect">
                                  <p:stCondLst>
                                    <p:cond delay="0"/>
                                  </p:stCondLst>
                                  <p:iterate type="lt">
                                    <p:tmPct val="0"/>
                                  </p:iterate>
                                  <p:childTnLst>
                                    <p:animEffect transition="out" filter="fade">
                                      <p:cBhvr>
                                        <p:cTn id="129" dur="500"/>
                                        <p:tgtEl>
                                          <p:spTgt spid="47"/>
                                        </p:tgtEl>
                                      </p:cBhvr>
                                    </p:animEffect>
                                    <p:set>
                                      <p:cBhvr>
                                        <p:cTn id="130" dur="1" fill="hold">
                                          <p:stCondLst>
                                            <p:cond delay="499"/>
                                          </p:stCondLst>
                                        </p:cTn>
                                        <p:tgtEl>
                                          <p:spTgt spid="47"/>
                                        </p:tgtEl>
                                        <p:attrNameLst>
                                          <p:attrName>style.visibility</p:attrName>
                                        </p:attrNameLst>
                                      </p:cBhvr>
                                      <p:to>
                                        <p:strVal val="hidden"/>
                                      </p:to>
                                    </p:set>
                                  </p:childTnLst>
                                </p:cTn>
                              </p:par>
                            </p:childTnLst>
                          </p:cTn>
                        </p:par>
                        <p:par>
                          <p:cTn id="131" fill="hold">
                            <p:stCondLst>
                              <p:cond delay="500"/>
                            </p:stCondLst>
                            <p:childTnLst>
                              <p:par>
                                <p:cTn id="132" presetID="10" presetClass="entr" presetSubtype="0" fill="hold" nodeType="afterEffect">
                                  <p:stCondLst>
                                    <p:cond delay="0"/>
                                  </p:stCondLst>
                                  <p:childTnLst>
                                    <p:set>
                                      <p:cBhvr>
                                        <p:cTn id="133" dur="1" fill="hold">
                                          <p:stCondLst>
                                            <p:cond delay="0"/>
                                          </p:stCondLst>
                                        </p:cTn>
                                        <p:tgtEl>
                                          <p:spTgt spid="9"/>
                                        </p:tgtEl>
                                        <p:attrNameLst>
                                          <p:attrName>style.visibility</p:attrName>
                                        </p:attrNameLst>
                                      </p:cBhvr>
                                      <p:to>
                                        <p:strVal val="visible"/>
                                      </p:to>
                                    </p:set>
                                    <p:animEffect transition="in" filter="fade">
                                      <p:cBhvr>
                                        <p:cTn id="134" dur="500"/>
                                        <p:tgtEl>
                                          <p:spTgt spid="9"/>
                                        </p:tgtEl>
                                      </p:cBhvr>
                                    </p:animEffect>
                                  </p:childTnLst>
                                </p:cTn>
                              </p:par>
                            </p:childTnLst>
                          </p:cTn>
                        </p:par>
                      </p:childTnLst>
                    </p:cTn>
                  </p:par>
                  <p:par>
                    <p:cTn id="135" fill="hold">
                      <p:stCondLst>
                        <p:cond delay="indefinite"/>
                      </p:stCondLst>
                      <p:childTnLst>
                        <p:par>
                          <p:cTn id="136" fill="hold">
                            <p:stCondLst>
                              <p:cond delay="0"/>
                            </p:stCondLst>
                            <p:childTnLst>
                              <p:par>
                                <p:cTn id="137" presetID="10" presetClass="entr" presetSubtype="0" fill="hold" grpId="0" nodeType="clickEffect">
                                  <p:stCondLst>
                                    <p:cond delay="0"/>
                                  </p:stCondLst>
                                  <p:childTnLst>
                                    <p:set>
                                      <p:cBhvr>
                                        <p:cTn id="138" dur="1" fill="hold">
                                          <p:stCondLst>
                                            <p:cond delay="0"/>
                                          </p:stCondLst>
                                        </p:cTn>
                                        <p:tgtEl>
                                          <p:spTgt spid="21"/>
                                        </p:tgtEl>
                                        <p:attrNameLst>
                                          <p:attrName>style.visibility</p:attrName>
                                        </p:attrNameLst>
                                      </p:cBhvr>
                                      <p:to>
                                        <p:strVal val="visible"/>
                                      </p:to>
                                    </p:set>
                                    <p:animEffect transition="in" filter="fade">
                                      <p:cBhvr>
                                        <p:cTn id="139" dur="500"/>
                                        <p:tgtEl>
                                          <p:spTgt spid="21"/>
                                        </p:tgtEl>
                                      </p:cBhvr>
                                    </p:animEffect>
                                  </p:childTnLst>
                                </p:cTn>
                              </p:par>
                            </p:childTnLst>
                          </p:cTn>
                        </p:par>
                      </p:childTnLst>
                    </p:cTn>
                  </p:par>
                  <p:par>
                    <p:cTn id="140" fill="hold">
                      <p:stCondLst>
                        <p:cond delay="indefinite"/>
                      </p:stCondLst>
                      <p:childTnLst>
                        <p:par>
                          <p:cTn id="141" fill="hold">
                            <p:stCondLst>
                              <p:cond delay="0"/>
                            </p:stCondLst>
                            <p:childTnLst>
                              <p:par>
                                <p:cTn id="142" presetID="34" presetClass="emph" presetSubtype="0" fill="hold" grpId="0" nodeType="clickEffect">
                                  <p:stCondLst>
                                    <p:cond delay="0"/>
                                  </p:stCondLst>
                                  <p:iterate type="lt">
                                    <p:tmPct val="10000"/>
                                  </p:iterate>
                                  <p:childTnLst>
                                    <p:animMotion origin="layout" path="M 0.0 0.0 L 0.0 -0.07213" pathEditMode="relative" ptsTypes="">
                                      <p:cBhvr>
                                        <p:cTn id="143" dur="250" accel="50000" decel="50000" autoRev="1" fill="hold">
                                          <p:stCondLst>
                                            <p:cond delay="0"/>
                                          </p:stCondLst>
                                        </p:cTn>
                                        <p:tgtEl>
                                          <p:spTgt spid="54"/>
                                        </p:tgtEl>
                                        <p:attrNameLst>
                                          <p:attrName>ppt_x</p:attrName>
                                          <p:attrName>ppt_y</p:attrName>
                                        </p:attrNameLst>
                                      </p:cBhvr>
                                    </p:animMotion>
                                    <p:animRot by="1500000">
                                      <p:cBhvr>
                                        <p:cTn id="144" dur="125" fill="hold">
                                          <p:stCondLst>
                                            <p:cond delay="0"/>
                                          </p:stCondLst>
                                        </p:cTn>
                                        <p:tgtEl>
                                          <p:spTgt spid="54"/>
                                        </p:tgtEl>
                                        <p:attrNameLst>
                                          <p:attrName>r</p:attrName>
                                        </p:attrNameLst>
                                      </p:cBhvr>
                                    </p:animRot>
                                    <p:animRot by="-1500000">
                                      <p:cBhvr>
                                        <p:cTn id="145" dur="125" fill="hold">
                                          <p:stCondLst>
                                            <p:cond delay="125"/>
                                          </p:stCondLst>
                                        </p:cTn>
                                        <p:tgtEl>
                                          <p:spTgt spid="54"/>
                                        </p:tgtEl>
                                        <p:attrNameLst>
                                          <p:attrName>r</p:attrName>
                                        </p:attrNameLst>
                                      </p:cBhvr>
                                    </p:animRot>
                                    <p:animRot by="-1500000">
                                      <p:cBhvr>
                                        <p:cTn id="146" dur="125" fill="hold">
                                          <p:stCondLst>
                                            <p:cond delay="250"/>
                                          </p:stCondLst>
                                        </p:cTn>
                                        <p:tgtEl>
                                          <p:spTgt spid="54"/>
                                        </p:tgtEl>
                                        <p:attrNameLst>
                                          <p:attrName>r</p:attrName>
                                        </p:attrNameLst>
                                      </p:cBhvr>
                                    </p:animRot>
                                    <p:animRot by="1500000">
                                      <p:cBhvr>
                                        <p:cTn id="147" dur="125" fill="hold">
                                          <p:stCondLst>
                                            <p:cond delay="375"/>
                                          </p:stCondLst>
                                        </p:cTn>
                                        <p:tgtEl>
                                          <p:spTgt spid="54"/>
                                        </p:tgtEl>
                                        <p:attrNameLst>
                                          <p:attrName>r</p:attrName>
                                        </p:attrNameLst>
                                      </p:cBhvr>
                                    </p:animRot>
                                  </p:childTnLst>
                                </p:cTn>
                              </p:par>
                            </p:childTnLst>
                          </p:cTn>
                        </p:par>
                      </p:childTnLst>
                    </p:cTn>
                  </p:par>
                  <p:par>
                    <p:cTn id="148" fill="hold">
                      <p:stCondLst>
                        <p:cond delay="indefinite"/>
                      </p:stCondLst>
                      <p:childTnLst>
                        <p:par>
                          <p:cTn id="149" fill="hold">
                            <p:stCondLst>
                              <p:cond delay="0"/>
                            </p:stCondLst>
                            <p:childTnLst>
                              <p:par>
                                <p:cTn id="150" presetID="10" presetClass="exit" presetSubtype="0" fill="hold" grpId="1" nodeType="clickEffect">
                                  <p:stCondLst>
                                    <p:cond delay="0"/>
                                  </p:stCondLst>
                                  <p:iterate type="lt">
                                    <p:tmPct val="0"/>
                                  </p:iterate>
                                  <p:childTnLst>
                                    <p:animEffect transition="out" filter="fade">
                                      <p:cBhvr>
                                        <p:cTn id="151" dur="500"/>
                                        <p:tgtEl>
                                          <p:spTgt spid="54"/>
                                        </p:tgtEl>
                                      </p:cBhvr>
                                    </p:animEffect>
                                    <p:set>
                                      <p:cBhvr>
                                        <p:cTn id="152" dur="1" fill="hold">
                                          <p:stCondLst>
                                            <p:cond delay="499"/>
                                          </p:stCondLst>
                                        </p:cTn>
                                        <p:tgtEl>
                                          <p:spTgt spid="54"/>
                                        </p:tgtEl>
                                        <p:attrNameLst>
                                          <p:attrName>style.visibility</p:attrName>
                                        </p:attrNameLst>
                                      </p:cBhvr>
                                      <p:to>
                                        <p:strVal val="hidden"/>
                                      </p:to>
                                    </p:set>
                                  </p:childTnLst>
                                </p:cTn>
                              </p:par>
                            </p:childTnLst>
                          </p:cTn>
                        </p:par>
                        <p:par>
                          <p:cTn id="153" fill="hold">
                            <p:stCondLst>
                              <p:cond delay="500"/>
                            </p:stCondLst>
                            <p:childTnLst>
                              <p:par>
                                <p:cTn id="154" presetID="10" presetClass="entr" presetSubtype="0" fill="hold" grpId="0" nodeType="afterEffect">
                                  <p:stCondLst>
                                    <p:cond delay="0"/>
                                  </p:stCondLst>
                                  <p:childTnLst>
                                    <p:set>
                                      <p:cBhvr>
                                        <p:cTn id="155" dur="1" fill="hold">
                                          <p:stCondLst>
                                            <p:cond delay="0"/>
                                          </p:stCondLst>
                                        </p:cTn>
                                        <p:tgtEl>
                                          <p:spTgt spid="8"/>
                                        </p:tgtEl>
                                        <p:attrNameLst>
                                          <p:attrName>style.visibility</p:attrName>
                                        </p:attrNameLst>
                                      </p:cBhvr>
                                      <p:to>
                                        <p:strVal val="visible"/>
                                      </p:to>
                                    </p:set>
                                    <p:animEffect transition="in" filter="fade">
                                      <p:cBhvr>
                                        <p:cTn id="156" dur="500"/>
                                        <p:tgtEl>
                                          <p:spTgt spid="8"/>
                                        </p:tgtEl>
                                      </p:cBhvr>
                                    </p:animEffect>
                                  </p:childTnLst>
                                </p:cTn>
                              </p:par>
                            </p:childTnLst>
                          </p:cTn>
                        </p:par>
                      </p:childTnLst>
                    </p:cTn>
                  </p:par>
                  <p:par>
                    <p:cTn id="157" fill="hold">
                      <p:stCondLst>
                        <p:cond delay="indefinite"/>
                      </p:stCondLst>
                      <p:childTnLst>
                        <p:par>
                          <p:cTn id="158" fill="hold">
                            <p:stCondLst>
                              <p:cond delay="0"/>
                            </p:stCondLst>
                            <p:childTnLst>
                              <p:par>
                                <p:cTn id="159" presetID="10" presetClass="entr" presetSubtype="0" fill="hold" grpId="0" nodeType="clickEffect">
                                  <p:stCondLst>
                                    <p:cond delay="0"/>
                                  </p:stCondLst>
                                  <p:childTnLst>
                                    <p:set>
                                      <p:cBhvr>
                                        <p:cTn id="160" dur="1" fill="hold">
                                          <p:stCondLst>
                                            <p:cond delay="0"/>
                                          </p:stCondLst>
                                        </p:cTn>
                                        <p:tgtEl>
                                          <p:spTgt spid="22"/>
                                        </p:tgtEl>
                                        <p:attrNameLst>
                                          <p:attrName>style.visibility</p:attrName>
                                        </p:attrNameLst>
                                      </p:cBhvr>
                                      <p:to>
                                        <p:strVal val="visible"/>
                                      </p:to>
                                    </p:set>
                                    <p:animEffect transition="in" filter="fade">
                                      <p:cBhvr>
                                        <p:cTn id="161" dur="500"/>
                                        <p:tgtEl>
                                          <p:spTgt spid="22"/>
                                        </p:tgtEl>
                                      </p:cBhvr>
                                    </p:animEffect>
                                  </p:childTnLst>
                                </p:cTn>
                              </p:par>
                            </p:childTnLst>
                          </p:cTn>
                        </p:par>
                      </p:childTnLst>
                    </p:cTn>
                  </p:par>
                  <p:par>
                    <p:cTn id="162" fill="hold">
                      <p:stCondLst>
                        <p:cond delay="indefinite"/>
                      </p:stCondLst>
                      <p:childTnLst>
                        <p:par>
                          <p:cTn id="163" fill="hold">
                            <p:stCondLst>
                              <p:cond delay="0"/>
                            </p:stCondLst>
                            <p:childTnLst>
                              <p:par>
                                <p:cTn id="164" presetID="34" presetClass="emph" presetSubtype="0" fill="hold" grpId="0" nodeType="clickEffect">
                                  <p:stCondLst>
                                    <p:cond delay="0"/>
                                  </p:stCondLst>
                                  <p:iterate type="lt">
                                    <p:tmPct val="10000"/>
                                  </p:iterate>
                                  <p:childTnLst>
                                    <p:animMotion origin="layout" path="M 0.0 0.0 L 0.0 -0.07213" pathEditMode="relative" ptsTypes="">
                                      <p:cBhvr>
                                        <p:cTn id="165" dur="250" accel="50000" decel="50000" autoRev="1" fill="hold">
                                          <p:stCondLst>
                                            <p:cond delay="0"/>
                                          </p:stCondLst>
                                        </p:cTn>
                                        <p:tgtEl>
                                          <p:spTgt spid="55"/>
                                        </p:tgtEl>
                                        <p:attrNameLst>
                                          <p:attrName>ppt_x</p:attrName>
                                          <p:attrName>ppt_y</p:attrName>
                                        </p:attrNameLst>
                                      </p:cBhvr>
                                    </p:animMotion>
                                    <p:animRot by="1500000">
                                      <p:cBhvr>
                                        <p:cTn id="166" dur="125" fill="hold">
                                          <p:stCondLst>
                                            <p:cond delay="0"/>
                                          </p:stCondLst>
                                        </p:cTn>
                                        <p:tgtEl>
                                          <p:spTgt spid="55"/>
                                        </p:tgtEl>
                                        <p:attrNameLst>
                                          <p:attrName>r</p:attrName>
                                        </p:attrNameLst>
                                      </p:cBhvr>
                                    </p:animRot>
                                    <p:animRot by="-1500000">
                                      <p:cBhvr>
                                        <p:cTn id="167" dur="125" fill="hold">
                                          <p:stCondLst>
                                            <p:cond delay="125"/>
                                          </p:stCondLst>
                                        </p:cTn>
                                        <p:tgtEl>
                                          <p:spTgt spid="55"/>
                                        </p:tgtEl>
                                        <p:attrNameLst>
                                          <p:attrName>r</p:attrName>
                                        </p:attrNameLst>
                                      </p:cBhvr>
                                    </p:animRot>
                                    <p:animRot by="-1500000">
                                      <p:cBhvr>
                                        <p:cTn id="168" dur="125" fill="hold">
                                          <p:stCondLst>
                                            <p:cond delay="250"/>
                                          </p:stCondLst>
                                        </p:cTn>
                                        <p:tgtEl>
                                          <p:spTgt spid="55"/>
                                        </p:tgtEl>
                                        <p:attrNameLst>
                                          <p:attrName>r</p:attrName>
                                        </p:attrNameLst>
                                      </p:cBhvr>
                                    </p:animRot>
                                    <p:animRot by="1500000">
                                      <p:cBhvr>
                                        <p:cTn id="169" dur="125" fill="hold">
                                          <p:stCondLst>
                                            <p:cond delay="375"/>
                                          </p:stCondLst>
                                        </p:cTn>
                                        <p:tgtEl>
                                          <p:spTgt spid="55"/>
                                        </p:tgtEl>
                                        <p:attrNameLst>
                                          <p:attrName>r</p:attrName>
                                        </p:attrNameLst>
                                      </p:cBhvr>
                                    </p:animRot>
                                  </p:childTnLst>
                                </p:cTn>
                              </p:par>
                            </p:childTnLst>
                          </p:cTn>
                        </p:par>
                      </p:childTnLst>
                    </p:cTn>
                  </p:par>
                  <p:par>
                    <p:cTn id="170" fill="hold">
                      <p:stCondLst>
                        <p:cond delay="indefinite"/>
                      </p:stCondLst>
                      <p:childTnLst>
                        <p:par>
                          <p:cTn id="171" fill="hold">
                            <p:stCondLst>
                              <p:cond delay="0"/>
                            </p:stCondLst>
                            <p:childTnLst>
                              <p:par>
                                <p:cTn id="172" presetID="10" presetClass="exit" presetSubtype="0" fill="hold" grpId="1" nodeType="clickEffect">
                                  <p:stCondLst>
                                    <p:cond delay="0"/>
                                  </p:stCondLst>
                                  <p:iterate type="lt">
                                    <p:tmPct val="0"/>
                                  </p:iterate>
                                  <p:childTnLst>
                                    <p:animEffect transition="out" filter="fade">
                                      <p:cBhvr>
                                        <p:cTn id="173" dur="500"/>
                                        <p:tgtEl>
                                          <p:spTgt spid="55"/>
                                        </p:tgtEl>
                                      </p:cBhvr>
                                    </p:animEffect>
                                    <p:set>
                                      <p:cBhvr>
                                        <p:cTn id="174" dur="1" fill="hold">
                                          <p:stCondLst>
                                            <p:cond delay="499"/>
                                          </p:stCondLst>
                                        </p:cTn>
                                        <p:tgtEl>
                                          <p:spTgt spid="55"/>
                                        </p:tgtEl>
                                        <p:attrNameLst>
                                          <p:attrName>style.visibility</p:attrName>
                                        </p:attrNameLst>
                                      </p:cBhvr>
                                      <p:to>
                                        <p:strVal val="hidden"/>
                                      </p:to>
                                    </p:set>
                                  </p:childTnLst>
                                </p:cTn>
                              </p:par>
                            </p:childTnLst>
                          </p:cTn>
                        </p:par>
                        <p:par>
                          <p:cTn id="175" fill="hold">
                            <p:stCondLst>
                              <p:cond delay="500"/>
                            </p:stCondLst>
                            <p:childTnLst>
                              <p:par>
                                <p:cTn id="176" presetID="10" presetClass="entr" presetSubtype="0" fill="hold" nodeType="afterEffect">
                                  <p:stCondLst>
                                    <p:cond delay="0"/>
                                  </p:stCondLst>
                                  <p:childTnLst>
                                    <p:set>
                                      <p:cBhvr>
                                        <p:cTn id="177" dur="1" fill="hold">
                                          <p:stCondLst>
                                            <p:cond delay="0"/>
                                          </p:stCondLst>
                                        </p:cTn>
                                        <p:tgtEl>
                                          <p:spTgt spid="14"/>
                                        </p:tgtEl>
                                        <p:attrNameLst>
                                          <p:attrName>style.visibility</p:attrName>
                                        </p:attrNameLst>
                                      </p:cBhvr>
                                      <p:to>
                                        <p:strVal val="visible"/>
                                      </p:to>
                                    </p:set>
                                    <p:animEffect transition="in" filter="fade">
                                      <p:cBhvr>
                                        <p:cTn id="178" dur="500"/>
                                        <p:tgtEl>
                                          <p:spTgt spid="14"/>
                                        </p:tgtEl>
                                      </p:cBhvr>
                                    </p:animEffect>
                                  </p:childTnLst>
                                </p:cTn>
                              </p:par>
                            </p:childTnLst>
                          </p:cTn>
                        </p:par>
                      </p:childTnLst>
                    </p:cTn>
                  </p:par>
                  <p:par>
                    <p:cTn id="179" fill="hold">
                      <p:stCondLst>
                        <p:cond delay="indefinite"/>
                      </p:stCondLst>
                      <p:childTnLst>
                        <p:par>
                          <p:cTn id="180" fill="hold">
                            <p:stCondLst>
                              <p:cond delay="0"/>
                            </p:stCondLst>
                            <p:childTnLst>
                              <p:par>
                                <p:cTn id="181" presetID="10" presetClass="entr" presetSubtype="0" fill="hold" grpId="0" nodeType="clickEffect">
                                  <p:stCondLst>
                                    <p:cond delay="0"/>
                                  </p:stCondLst>
                                  <p:childTnLst>
                                    <p:set>
                                      <p:cBhvr>
                                        <p:cTn id="182" dur="1" fill="hold">
                                          <p:stCondLst>
                                            <p:cond delay="0"/>
                                          </p:stCondLst>
                                        </p:cTn>
                                        <p:tgtEl>
                                          <p:spTgt spid="23"/>
                                        </p:tgtEl>
                                        <p:attrNameLst>
                                          <p:attrName>style.visibility</p:attrName>
                                        </p:attrNameLst>
                                      </p:cBhvr>
                                      <p:to>
                                        <p:strVal val="visible"/>
                                      </p:to>
                                    </p:set>
                                    <p:animEffect transition="in" filter="fade">
                                      <p:cBhvr>
                                        <p:cTn id="183" dur="500"/>
                                        <p:tgtEl>
                                          <p:spTgt spid="23"/>
                                        </p:tgtEl>
                                      </p:cBhvr>
                                    </p:animEffect>
                                  </p:childTnLst>
                                </p:cTn>
                              </p:par>
                            </p:childTnLst>
                          </p:cTn>
                        </p:par>
                      </p:childTnLst>
                    </p:cTn>
                  </p:par>
                  <p:par>
                    <p:cTn id="184" fill="hold">
                      <p:stCondLst>
                        <p:cond delay="indefinite"/>
                      </p:stCondLst>
                      <p:childTnLst>
                        <p:par>
                          <p:cTn id="185" fill="hold">
                            <p:stCondLst>
                              <p:cond delay="0"/>
                            </p:stCondLst>
                            <p:childTnLst>
                              <p:par>
                                <p:cTn id="186" presetID="34" presetClass="emph" presetSubtype="0" fill="hold" grpId="0" nodeType="clickEffect">
                                  <p:stCondLst>
                                    <p:cond delay="0"/>
                                  </p:stCondLst>
                                  <p:iterate type="lt">
                                    <p:tmPct val="10000"/>
                                  </p:iterate>
                                  <p:childTnLst>
                                    <p:animMotion origin="layout" path="M 0.0 0.0 L 0.0 -0.07213" pathEditMode="relative" ptsTypes="">
                                      <p:cBhvr>
                                        <p:cTn id="187" dur="250" accel="50000" decel="50000" autoRev="1" fill="hold">
                                          <p:stCondLst>
                                            <p:cond delay="0"/>
                                          </p:stCondLst>
                                        </p:cTn>
                                        <p:tgtEl>
                                          <p:spTgt spid="53"/>
                                        </p:tgtEl>
                                        <p:attrNameLst>
                                          <p:attrName>ppt_x</p:attrName>
                                          <p:attrName>ppt_y</p:attrName>
                                        </p:attrNameLst>
                                      </p:cBhvr>
                                    </p:animMotion>
                                    <p:animRot by="1500000">
                                      <p:cBhvr>
                                        <p:cTn id="188" dur="125" fill="hold">
                                          <p:stCondLst>
                                            <p:cond delay="0"/>
                                          </p:stCondLst>
                                        </p:cTn>
                                        <p:tgtEl>
                                          <p:spTgt spid="53"/>
                                        </p:tgtEl>
                                        <p:attrNameLst>
                                          <p:attrName>r</p:attrName>
                                        </p:attrNameLst>
                                      </p:cBhvr>
                                    </p:animRot>
                                    <p:animRot by="-1500000">
                                      <p:cBhvr>
                                        <p:cTn id="189" dur="125" fill="hold">
                                          <p:stCondLst>
                                            <p:cond delay="125"/>
                                          </p:stCondLst>
                                        </p:cTn>
                                        <p:tgtEl>
                                          <p:spTgt spid="53"/>
                                        </p:tgtEl>
                                        <p:attrNameLst>
                                          <p:attrName>r</p:attrName>
                                        </p:attrNameLst>
                                      </p:cBhvr>
                                    </p:animRot>
                                    <p:animRot by="-1500000">
                                      <p:cBhvr>
                                        <p:cTn id="190" dur="125" fill="hold">
                                          <p:stCondLst>
                                            <p:cond delay="250"/>
                                          </p:stCondLst>
                                        </p:cTn>
                                        <p:tgtEl>
                                          <p:spTgt spid="53"/>
                                        </p:tgtEl>
                                        <p:attrNameLst>
                                          <p:attrName>r</p:attrName>
                                        </p:attrNameLst>
                                      </p:cBhvr>
                                    </p:animRot>
                                    <p:animRot by="1500000">
                                      <p:cBhvr>
                                        <p:cTn id="191" dur="125" fill="hold">
                                          <p:stCondLst>
                                            <p:cond delay="375"/>
                                          </p:stCondLst>
                                        </p:cTn>
                                        <p:tgtEl>
                                          <p:spTgt spid="53"/>
                                        </p:tgtEl>
                                        <p:attrNameLst>
                                          <p:attrName>r</p:attrName>
                                        </p:attrNameLst>
                                      </p:cBhvr>
                                    </p:animRot>
                                  </p:childTnLst>
                                </p:cTn>
                              </p:par>
                            </p:childTnLst>
                          </p:cTn>
                        </p:par>
                      </p:childTnLst>
                    </p:cTn>
                  </p:par>
                  <p:par>
                    <p:cTn id="192" fill="hold">
                      <p:stCondLst>
                        <p:cond delay="indefinite"/>
                      </p:stCondLst>
                      <p:childTnLst>
                        <p:par>
                          <p:cTn id="193" fill="hold">
                            <p:stCondLst>
                              <p:cond delay="0"/>
                            </p:stCondLst>
                            <p:childTnLst>
                              <p:par>
                                <p:cTn id="194" presetID="10" presetClass="exit" presetSubtype="0" fill="hold" grpId="1" nodeType="clickEffect">
                                  <p:stCondLst>
                                    <p:cond delay="0"/>
                                  </p:stCondLst>
                                  <p:iterate type="lt">
                                    <p:tmPct val="0"/>
                                  </p:iterate>
                                  <p:childTnLst>
                                    <p:animEffect transition="out" filter="fade">
                                      <p:cBhvr>
                                        <p:cTn id="195" dur="500"/>
                                        <p:tgtEl>
                                          <p:spTgt spid="53"/>
                                        </p:tgtEl>
                                      </p:cBhvr>
                                    </p:animEffect>
                                    <p:set>
                                      <p:cBhvr>
                                        <p:cTn id="196" dur="1" fill="hold">
                                          <p:stCondLst>
                                            <p:cond delay="499"/>
                                          </p:stCondLst>
                                        </p:cTn>
                                        <p:tgtEl>
                                          <p:spTgt spid="53"/>
                                        </p:tgtEl>
                                        <p:attrNameLst>
                                          <p:attrName>style.visibility</p:attrName>
                                        </p:attrNameLst>
                                      </p:cBhvr>
                                      <p:to>
                                        <p:strVal val="hidden"/>
                                      </p:to>
                                    </p:set>
                                  </p:childTnLst>
                                </p:cTn>
                              </p:par>
                            </p:childTnLst>
                          </p:cTn>
                        </p:par>
                        <p:par>
                          <p:cTn id="197" fill="hold">
                            <p:stCondLst>
                              <p:cond delay="500"/>
                            </p:stCondLst>
                            <p:childTnLst>
                              <p:par>
                                <p:cTn id="198" presetID="10" presetClass="entr" presetSubtype="0" fill="hold" grpId="0" nodeType="afterEffect">
                                  <p:stCondLst>
                                    <p:cond delay="0"/>
                                  </p:stCondLst>
                                  <p:childTnLst>
                                    <p:set>
                                      <p:cBhvr>
                                        <p:cTn id="199" dur="1" fill="hold">
                                          <p:stCondLst>
                                            <p:cond delay="0"/>
                                          </p:stCondLst>
                                        </p:cTn>
                                        <p:tgtEl>
                                          <p:spTgt spid="93"/>
                                        </p:tgtEl>
                                        <p:attrNameLst>
                                          <p:attrName>style.visibility</p:attrName>
                                        </p:attrNameLst>
                                      </p:cBhvr>
                                      <p:to>
                                        <p:strVal val="visible"/>
                                      </p:to>
                                    </p:set>
                                    <p:animEffect transition="in" filter="fade">
                                      <p:cBhvr>
                                        <p:cTn id="200" dur="500"/>
                                        <p:tgtEl>
                                          <p:spTgt spid="93"/>
                                        </p:tgtEl>
                                      </p:cBhvr>
                                    </p:animEffect>
                                  </p:childTnLst>
                                </p:cTn>
                              </p:par>
                            </p:childTnLst>
                          </p:cTn>
                        </p:par>
                      </p:childTnLst>
                    </p:cTn>
                  </p:par>
                  <p:par>
                    <p:cTn id="201" fill="hold">
                      <p:stCondLst>
                        <p:cond delay="indefinite"/>
                      </p:stCondLst>
                      <p:childTnLst>
                        <p:par>
                          <p:cTn id="202" fill="hold">
                            <p:stCondLst>
                              <p:cond delay="0"/>
                            </p:stCondLst>
                            <p:childTnLst>
                              <p:par>
                                <p:cTn id="203" presetID="10" presetClass="entr" presetSubtype="0" fill="hold" grpId="0" nodeType="clickEffect">
                                  <p:stCondLst>
                                    <p:cond delay="0"/>
                                  </p:stCondLst>
                                  <p:childTnLst>
                                    <p:set>
                                      <p:cBhvr>
                                        <p:cTn id="204" dur="1" fill="hold">
                                          <p:stCondLst>
                                            <p:cond delay="0"/>
                                          </p:stCondLst>
                                        </p:cTn>
                                        <p:tgtEl>
                                          <p:spTgt spid="24"/>
                                        </p:tgtEl>
                                        <p:attrNameLst>
                                          <p:attrName>style.visibility</p:attrName>
                                        </p:attrNameLst>
                                      </p:cBhvr>
                                      <p:to>
                                        <p:strVal val="visible"/>
                                      </p:to>
                                    </p:set>
                                    <p:animEffect transition="in" filter="fade">
                                      <p:cBhvr>
                                        <p:cTn id="205" dur="500"/>
                                        <p:tgtEl>
                                          <p:spTgt spid="24"/>
                                        </p:tgtEl>
                                      </p:cBhvr>
                                    </p:animEffect>
                                  </p:childTnLst>
                                </p:cTn>
                              </p:par>
                            </p:childTnLst>
                          </p:cTn>
                        </p:par>
                      </p:childTnLst>
                    </p:cTn>
                  </p:par>
                  <p:par>
                    <p:cTn id="206" fill="hold">
                      <p:stCondLst>
                        <p:cond delay="indefinite"/>
                      </p:stCondLst>
                      <p:childTnLst>
                        <p:par>
                          <p:cTn id="207" fill="hold">
                            <p:stCondLst>
                              <p:cond delay="0"/>
                            </p:stCondLst>
                            <p:childTnLst>
                              <p:par>
                                <p:cTn id="208" presetID="34" presetClass="emph" presetSubtype="0" fill="hold" grpId="0" nodeType="clickEffect">
                                  <p:stCondLst>
                                    <p:cond delay="0"/>
                                  </p:stCondLst>
                                  <p:iterate type="lt">
                                    <p:tmPct val="10000"/>
                                  </p:iterate>
                                  <p:childTnLst>
                                    <p:animMotion origin="layout" path="M 0.0 0.0 L 0.0 -0.07213" pathEditMode="relative" ptsTypes="">
                                      <p:cBhvr>
                                        <p:cTn id="209" dur="250" accel="50000" decel="50000" autoRev="1" fill="hold">
                                          <p:stCondLst>
                                            <p:cond delay="0"/>
                                          </p:stCondLst>
                                        </p:cTn>
                                        <p:tgtEl>
                                          <p:spTgt spid="46"/>
                                        </p:tgtEl>
                                        <p:attrNameLst>
                                          <p:attrName>ppt_x</p:attrName>
                                          <p:attrName>ppt_y</p:attrName>
                                        </p:attrNameLst>
                                      </p:cBhvr>
                                    </p:animMotion>
                                    <p:animRot by="1500000">
                                      <p:cBhvr>
                                        <p:cTn id="210" dur="125" fill="hold">
                                          <p:stCondLst>
                                            <p:cond delay="0"/>
                                          </p:stCondLst>
                                        </p:cTn>
                                        <p:tgtEl>
                                          <p:spTgt spid="46"/>
                                        </p:tgtEl>
                                        <p:attrNameLst>
                                          <p:attrName>r</p:attrName>
                                        </p:attrNameLst>
                                      </p:cBhvr>
                                    </p:animRot>
                                    <p:animRot by="-1500000">
                                      <p:cBhvr>
                                        <p:cTn id="211" dur="125" fill="hold">
                                          <p:stCondLst>
                                            <p:cond delay="125"/>
                                          </p:stCondLst>
                                        </p:cTn>
                                        <p:tgtEl>
                                          <p:spTgt spid="46"/>
                                        </p:tgtEl>
                                        <p:attrNameLst>
                                          <p:attrName>r</p:attrName>
                                        </p:attrNameLst>
                                      </p:cBhvr>
                                    </p:animRot>
                                    <p:animRot by="-1500000">
                                      <p:cBhvr>
                                        <p:cTn id="212" dur="125" fill="hold">
                                          <p:stCondLst>
                                            <p:cond delay="250"/>
                                          </p:stCondLst>
                                        </p:cTn>
                                        <p:tgtEl>
                                          <p:spTgt spid="46"/>
                                        </p:tgtEl>
                                        <p:attrNameLst>
                                          <p:attrName>r</p:attrName>
                                        </p:attrNameLst>
                                      </p:cBhvr>
                                    </p:animRot>
                                    <p:animRot by="1500000">
                                      <p:cBhvr>
                                        <p:cTn id="213" dur="125" fill="hold">
                                          <p:stCondLst>
                                            <p:cond delay="375"/>
                                          </p:stCondLst>
                                        </p:cTn>
                                        <p:tgtEl>
                                          <p:spTgt spid="46"/>
                                        </p:tgtEl>
                                        <p:attrNameLst>
                                          <p:attrName>r</p:attrName>
                                        </p:attrNameLst>
                                      </p:cBhvr>
                                    </p:animRot>
                                  </p:childTnLst>
                                </p:cTn>
                              </p:par>
                            </p:childTnLst>
                          </p:cTn>
                        </p:par>
                      </p:childTnLst>
                    </p:cTn>
                  </p:par>
                  <p:par>
                    <p:cTn id="214" fill="hold">
                      <p:stCondLst>
                        <p:cond delay="indefinite"/>
                      </p:stCondLst>
                      <p:childTnLst>
                        <p:par>
                          <p:cTn id="215" fill="hold">
                            <p:stCondLst>
                              <p:cond delay="0"/>
                            </p:stCondLst>
                            <p:childTnLst>
                              <p:par>
                                <p:cTn id="216" presetID="10" presetClass="exit" presetSubtype="0" fill="hold" grpId="1" nodeType="clickEffect">
                                  <p:stCondLst>
                                    <p:cond delay="0"/>
                                  </p:stCondLst>
                                  <p:iterate type="lt">
                                    <p:tmPct val="0"/>
                                  </p:iterate>
                                  <p:childTnLst>
                                    <p:animEffect transition="out" filter="fade">
                                      <p:cBhvr>
                                        <p:cTn id="217" dur="500"/>
                                        <p:tgtEl>
                                          <p:spTgt spid="46"/>
                                        </p:tgtEl>
                                      </p:cBhvr>
                                    </p:animEffect>
                                    <p:set>
                                      <p:cBhvr>
                                        <p:cTn id="218" dur="1" fill="hold">
                                          <p:stCondLst>
                                            <p:cond delay="499"/>
                                          </p:stCondLst>
                                        </p:cTn>
                                        <p:tgtEl>
                                          <p:spTgt spid="46"/>
                                        </p:tgtEl>
                                        <p:attrNameLst>
                                          <p:attrName>style.visibility</p:attrName>
                                        </p:attrNameLst>
                                      </p:cBhvr>
                                      <p:to>
                                        <p:strVal val="hidden"/>
                                      </p:to>
                                    </p:set>
                                  </p:childTnLst>
                                </p:cTn>
                              </p:par>
                            </p:childTnLst>
                          </p:cTn>
                        </p:par>
                        <p:par>
                          <p:cTn id="219" fill="hold">
                            <p:stCondLst>
                              <p:cond delay="500"/>
                            </p:stCondLst>
                            <p:childTnLst>
                              <p:par>
                                <p:cTn id="220" presetID="10" presetClass="entr" presetSubtype="0" fill="hold" grpId="0" nodeType="afterEffect">
                                  <p:stCondLst>
                                    <p:cond delay="0"/>
                                  </p:stCondLst>
                                  <p:childTnLst>
                                    <p:set>
                                      <p:cBhvr>
                                        <p:cTn id="221" dur="1" fill="hold">
                                          <p:stCondLst>
                                            <p:cond delay="0"/>
                                          </p:stCondLst>
                                        </p:cTn>
                                        <p:tgtEl>
                                          <p:spTgt spid="3"/>
                                        </p:tgtEl>
                                        <p:attrNameLst>
                                          <p:attrName>style.visibility</p:attrName>
                                        </p:attrNameLst>
                                      </p:cBhvr>
                                      <p:to>
                                        <p:strVal val="visible"/>
                                      </p:to>
                                    </p:set>
                                    <p:animEffect transition="in" filter="fade">
                                      <p:cBhvr>
                                        <p:cTn id="222" dur="500"/>
                                        <p:tgtEl>
                                          <p:spTgt spid="3"/>
                                        </p:tgtEl>
                                      </p:cBhvr>
                                    </p:animEffect>
                                  </p:childTnLst>
                                </p:cTn>
                              </p:par>
                            </p:childTnLst>
                          </p:cTn>
                        </p:par>
                      </p:childTnLst>
                    </p:cTn>
                  </p:par>
                  <p:par>
                    <p:cTn id="223" fill="hold">
                      <p:stCondLst>
                        <p:cond delay="indefinite"/>
                      </p:stCondLst>
                      <p:childTnLst>
                        <p:par>
                          <p:cTn id="224" fill="hold">
                            <p:stCondLst>
                              <p:cond delay="0"/>
                            </p:stCondLst>
                            <p:childTnLst>
                              <p:par>
                                <p:cTn id="225" presetID="1" presetClass="entr" presetSubtype="0" fill="hold" grpId="0" nodeType="clickEffect">
                                  <p:stCondLst>
                                    <p:cond delay="0"/>
                                  </p:stCondLst>
                                  <p:childTnLst>
                                    <p:set>
                                      <p:cBhvr>
                                        <p:cTn id="226" dur="1" fill="hold">
                                          <p:stCondLst>
                                            <p:cond delay="0"/>
                                          </p:stCondLst>
                                        </p:cTn>
                                        <p:tgtEl>
                                          <p:spTgt spid="15"/>
                                        </p:tgtEl>
                                        <p:attrNameLst>
                                          <p:attrName>style.visibility</p:attrName>
                                        </p:attrNameLst>
                                      </p:cBhvr>
                                      <p:to>
                                        <p:strVal val="visible"/>
                                      </p:to>
                                    </p:set>
                                  </p:childTnLst>
                                </p:cTn>
                              </p:par>
                              <p:par>
                                <p:cTn id="227" presetID="1" presetClass="entr" presetSubtype="0" fill="hold" grpId="0" nodeType="withEffect">
                                  <p:stCondLst>
                                    <p:cond delay="0"/>
                                  </p:stCondLst>
                                  <p:childTnLst>
                                    <p:set>
                                      <p:cBhvr>
                                        <p:cTn id="228" dur="1" fill="hold">
                                          <p:stCondLst>
                                            <p:cond delay="0"/>
                                          </p:stCondLst>
                                        </p:cTn>
                                        <p:tgtEl>
                                          <p:spTgt spid="100"/>
                                        </p:tgtEl>
                                        <p:attrNameLst>
                                          <p:attrName>style.visibility</p:attrName>
                                        </p:attrNameLst>
                                      </p:cBhvr>
                                      <p:to>
                                        <p:strVal val="visible"/>
                                      </p:to>
                                    </p:set>
                                  </p:childTnLst>
                                </p:cTn>
                              </p:par>
                              <p:par>
                                <p:cTn id="229" presetID="1" presetClass="entr" presetSubtype="0" fill="hold" grpId="0" nodeType="withEffect">
                                  <p:stCondLst>
                                    <p:cond delay="0"/>
                                  </p:stCondLst>
                                  <p:childTnLst>
                                    <p:set>
                                      <p:cBhvr>
                                        <p:cTn id="230" dur="1" fill="hold">
                                          <p:stCondLst>
                                            <p:cond delay="0"/>
                                          </p:stCondLst>
                                        </p:cTn>
                                        <p:tgtEl>
                                          <p:spTgt spid="101"/>
                                        </p:tgtEl>
                                        <p:attrNameLst>
                                          <p:attrName>style.visibility</p:attrName>
                                        </p:attrNameLst>
                                      </p:cBhvr>
                                      <p:to>
                                        <p:strVal val="visible"/>
                                      </p:to>
                                    </p:set>
                                  </p:childTnLst>
                                </p:cTn>
                              </p:par>
                              <p:par>
                                <p:cTn id="231" presetID="1" presetClass="entr" presetSubtype="0" fill="hold" grpId="0" nodeType="withEffect">
                                  <p:stCondLst>
                                    <p:cond delay="0"/>
                                  </p:stCondLst>
                                  <p:childTnLst>
                                    <p:set>
                                      <p:cBhvr>
                                        <p:cTn id="232" dur="1" fill="hold">
                                          <p:stCondLst>
                                            <p:cond delay="0"/>
                                          </p:stCondLst>
                                        </p:cTn>
                                        <p:tgtEl>
                                          <p:spTgt spid="103"/>
                                        </p:tgtEl>
                                        <p:attrNameLst>
                                          <p:attrName>style.visibility</p:attrName>
                                        </p:attrNameLst>
                                      </p:cBhvr>
                                      <p:to>
                                        <p:strVal val="visible"/>
                                      </p:to>
                                    </p:set>
                                  </p:childTnLst>
                                </p:cTn>
                              </p:par>
                              <p:par>
                                <p:cTn id="233" presetID="1" presetClass="entr" presetSubtype="0" fill="hold" grpId="0" nodeType="withEffect">
                                  <p:stCondLst>
                                    <p:cond delay="0"/>
                                  </p:stCondLst>
                                  <p:childTnLst>
                                    <p:set>
                                      <p:cBhvr>
                                        <p:cTn id="234" dur="1" fill="hold">
                                          <p:stCondLst>
                                            <p:cond delay="0"/>
                                          </p:stCondLst>
                                        </p:cTn>
                                        <p:tgtEl>
                                          <p:spTgt spid="104"/>
                                        </p:tgtEl>
                                        <p:attrNameLst>
                                          <p:attrName>style.visibility</p:attrName>
                                        </p:attrNameLst>
                                      </p:cBhvr>
                                      <p:to>
                                        <p:strVal val="visible"/>
                                      </p:to>
                                    </p:set>
                                  </p:childTnLst>
                                </p:cTn>
                              </p:par>
                              <p:par>
                                <p:cTn id="235" presetID="1" presetClass="entr" presetSubtype="0" fill="hold" grpId="0" nodeType="withEffect">
                                  <p:stCondLst>
                                    <p:cond delay="0"/>
                                  </p:stCondLst>
                                  <p:childTnLst>
                                    <p:set>
                                      <p:cBhvr>
                                        <p:cTn id="236" dur="1" fill="hold">
                                          <p:stCondLst>
                                            <p:cond delay="0"/>
                                          </p:stCondLst>
                                        </p:cTn>
                                        <p:tgtEl>
                                          <p:spTgt spid="105"/>
                                        </p:tgtEl>
                                        <p:attrNameLst>
                                          <p:attrName>style.visibility</p:attrName>
                                        </p:attrNameLst>
                                      </p:cBhvr>
                                      <p:to>
                                        <p:strVal val="visible"/>
                                      </p:to>
                                    </p:set>
                                  </p:childTnLst>
                                </p:cTn>
                              </p:par>
                              <p:par>
                                <p:cTn id="237" presetID="1" presetClass="entr" presetSubtype="0" fill="hold" grpId="0" nodeType="withEffect">
                                  <p:stCondLst>
                                    <p:cond delay="0"/>
                                  </p:stCondLst>
                                  <p:childTnLst>
                                    <p:set>
                                      <p:cBhvr>
                                        <p:cTn id="238" dur="1" fill="hold">
                                          <p:stCondLst>
                                            <p:cond delay="0"/>
                                          </p:stCondLst>
                                        </p:cTn>
                                        <p:tgtEl>
                                          <p:spTgt spid="106"/>
                                        </p:tgtEl>
                                        <p:attrNameLst>
                                          <p:attrName>style.visibility</p:attrName>
                                        </p:attrNameLst>
                                      </p:cBhvr>
                                      <p:to>
                                        <p:strVal val="visible"/>
                                      </p:to>
                                    </p:set>
                                  </p:childTnLst>
                                </p:cTn>
                              </p:par>
                              <p:par>
                                <p:cTn id="239" presetID="1" presetClass="entr" presetSubtype="0" fill="hold" grpId="0" nodeType="withEffect">
                                  <p:stCondLst>
                                    <p:cond delay="0"/>
                                  </p:stCondLst>
                                  <p:childTnLst>
                                    <p:set>
                                      <p:cBhvr>
                                        <p:cTn id="240" dur="1" fill="hold">
                                          <p:stCondLst>
                                            <p:cond delay="0"/>
                                          </p:stCondLst>
                                        </p:cTn>
                                        <p:tgtEl>
                                          <p:spTgt spid="107"/>
                                        </p:tgtEl>
                                        <p:attrNameLst>
                                          <p:attrName>style.visibility</p:attrName>
                                        </p:attrNameLst>
                                      </p:cBhvr>
                                      <p:to>
                                        <p:strVal val="visible"/>
                                      </p:to>
                                    </p:set>
                                  </p:childTnLst>
                                </p:cTn>
                              </p:par>
                              <p:par>
                                <p:cTn id="241" presetID="1" presetClass="entr" presetSubtype="0" fill="hold" grpId="0" nodeType="withEffect">
                                  <p:stCondLst>
                                    <p:cond delay="0"/>
                                  </p:stCondLst>
                                  <p:childTnLst>
                                    <p:set>
                                      <p:cBhvr>
                                        <p:cTn id="242" dur="1" fill="hold">
                                          <p:stCondLst>
                                            <p:cond delay="0"/>
                                          </p:stCondLst>
                                        </p:cTn>
                                        <p:tgtEl>
                                          <p:spTgt spid="108"/>
                                        </p:tgtEl>
                                        <p:attrNameLst>
                                          <p:attrName>style.visibility</p:attrName>
                                        </p:attrNameLst>
                                      </p:cBhvr>
                                      <p:to>
                                        <p:strVal val="visible"/>
                                      </p:to>
                                    </p:set>
                                  </p:childTnLst>
                                </p:cTn>
                              </p:par>
                              <p:par>
                                <p:cTn id="243" presetID="1" presetClass="entr" presetSubtype="0" fill="hold" grpId="0" nodeType="withEffect">
                                  <p:stCondLst>
                                    <p:cond delay="0"/>
                                  </p:stCondLst>
                                  <p:childTnLst>
                                    <p:set>
                                      <p:cBhvr>
                                        <p:cTn id="244" dur="1" fill="hold">
                                          <p:stCondLst>
                                            <p:cond delay="0"/>
                                          </p:stCondLst>
                                        </p:cTn>
                                        <p:tgtEl>
                                          <p:spTgt spid="110"/>
                                        </p:tgtEl>
                                        <p:attrNameLst>
                                          <p:attrName>style.visibility</p:attrName>
                                        </p:attrNameLst>
                                      </p:cBhvr>
                                      <p:to>
                                        <p:strVal val="visible"/>
                                      </p:to>
                                    </p:set>
                                  </p:childTnLst>
                                </p:cTn>
                              </p:par>
                            </p:childTnLst>
                          </p:cTn>
                        </p:par>
                      </p:childTnLst>
                    </p:cTn>
                  </p:par>
                  <p:par>
                    <p:cTn id="245" fill="hold">
                      <p:stCondLst>
                        <p:cond delay="indefinite"/>
                      </p:stCondLst>
                      <p:childTnLst>
                        <p:par>
                          <p:cTn id="246" fill="hold">
                            <p:stCondLst>
                              <p:cond delay="0"/>
                            </p:stCondLst>
                            <p:childTnLst>
                              <p:par>
                                <p:cTn id="247" presetID="10" presetClass="entr" presetSubtype="0" fill="hold" grpId="0" nodeType="clickEffect">
                                  <p:stCondLst>
                                    <p:cond delay="0"/>
                                  </p:stCondLst>
                                  <p:childTnLst>
                                    <p:set>
                                      <p:cBhvr>
                                        <p:cTn id="248" dur="1" fill="hold">
                                          <p:stCondLst>
                                            <p:cond delay="0"/>
                                          </p:stCondLst>
                                        </p:cTn>
                                        <p:tgtEl>
                                          <p:spTgt spid="82"/>
                                        </p:tgtEl>
                                        <p:attrNameLst>
                                          <p:attrName>style.visibility</p:attrName>
                                        </p:attrNameLst>
                                      </p:cBhvr>
                                      <p:to>
                                        <p:strVal val="visible"/>
                                      </p:to>
                                    </p:set>
                                    <p:animEffect transition="in" filter="fade">
                                      <p:cBhvr>
                                        <p:cTn id="249" dur="500"/>
                                        <p:tgtEl>
                                          <p:spTgt spid="82"/>
                                        </p:tgtEl>
                                      </p:cBhvr>
                                    </p:animEffect>
                                  </p:childTnLst>
                                </p:cTn>
                              </p:par>
                            </p:childTnLst>
                          </p:cTn>
                        </p:par>
                      </p:childTnLst>
                    </p:cTn>
                  </p:par>
                  <p:par>
                    <p:cTn id="250" fill="hold">
                      <p:stCondLst>
                        <p:cond delay="indefinite"/>
                      </p:stCondLst>
                      <p:childTnLst>
                        <p:par>
                          <p:cTn id="251" fill="hold">
                            <p:stCondLst>
                              <p:cond delay="0"/>
                            </p:stCondLst>
                            <p:childTnLst>
                              <p:par>
                                <p:cTn id="252" presetID="10" presetClass="entr" presetSubtype="0" fill="hold" grpId="0" nodeType="clickEffect">
                                  <p:stCondLst>
                                    <p:cond delay="0"/>
                                  </p:stCondLst>
                                  <p:childTnLst>
                                    <p:set>
                                      <p:cBhvr>
                                        <p:cTn id="253" dur="1" fill="hold">
                                          <p:stCondLst>
                                            <p:cond delay="0"/>
                                          </p:stCondLst>
                                        </p:cTn>
                                        <p:tgtEl>
                                          <p:spTgt spid="28"/>
                                        </p:tgtEl>
                                        <p:attrNameLst>
                                          <p:attrName>style.visibility</p:attrName>
                                        </p:attrNameLst>
                                      </p:cBhvr>
                                      <p:to>
                                        <p:strVal val="visible"/>
                                      </p:to>
                                    </p:set>
                                    <p:animEffect transition="in" filter="fade">
                                      <p:cBhvr>
                                        <p:cTn id="254" dur="500"/>
                                        <p:tgtEl>
                                          <p:spTgt spid="28"/>
                                        </p:tgtEl>
                                      </p:cBhvr>
                                    </p:animEffect>
                                  </p:childTnLst>
                                </p:cTn>
                              </p:par>
                            </p:childTnLst>
                          </p:cTn>
                        </p:par>
                      </p:childTnLst>
                    </p:cTn>
                  </p:par>
                  <p:par>
                    <p:cTn id="255" fill="hold">
                      <p:stCondLst>
                        <p:cond delay="indefinite"/>
                      </p:stCondLst>
                      <p:childTnLst>
                        <p:par>
                          <p:cTn id="256" fill="hold">
                            <p:stCondLst>
                              <p:cond delay="0"/>
                            </p:stCondLst>
                            <p:childTnLst>
                              <p:par>
                                <p:cTn id="257" presetID="10" presetClass="entr" presetSubtype="0" fill="hold" grpId="0" nodeType="clickEffect">
                                  <p:stCondLst>
                                    <p:cond delay="0"/>
                                  </p:stCondLst>
                                  <p:childTnLst>
                                    <p:set>
                                      <p:cBhvr>
                                        <p:cTn id="258" dur="1" fill="hold">
                                          <p:stCondLst>
                                            <p:cond delay="0"/>
                                          </p:stCondLst>
                                        </p:cTn>
                                        <p:tgtEl>
                                          <p:spTgt spid="27"/>
                                        </p:tgtEl>
                                        <p:attrNameLst>
                                          <p:attrName>style.visibility</p:attrName>
                                        </p:attrNameLst>
                                      </p:cBhvr>
                                      <p:to>
                                        <p:strVal val="visible"/>
                                      </p:to>
                                    </p:set>
                                    <p:animEffect transition="in" filter="fade">
                                      <p:cBhvr>
                                        <p:cTn id="259" dur="500"/>
                                        <p:tgtEl>
                                          <p:spTgt spid="27"/>
                                        </p:tgtEl>
                                      </p:cBhvr>
                                    </p:animEffect>
                                  </p:childTnLst>
                                </p:cTn>
                              </p:par>
                            </p:childTnLst>
                          </p:cTn>
                        </p:par>
                      </p:childTnLst>
                    </p:cTn>
                  </p:par>
                  <p:par>
                    <p:cTn id="260" fill="hold">
                      <p:stCondLst>
                        <p:cond delay="indefinite"/>
                      </p:stCondLst>
                      <p:childTnLst>
                        <p:par>
                          <p:cTn id="261" fill="hold">
                            <p:stCondLst>
                              <p:cond delay="0"/>
                            </p:stCondLst>
                            <p:childTnLst>
                              <p:par>
                                <p:cTn id="262" presetID="10" presetClass="entr" presetSubtype="0" fill="hold" grpId="0" nodeType="clickEffect">
                                  <p:stCondLst>
                                    <p:cond delay="0"/>
                                  </p:stCondLst>
                                  <p:childTnLst>
                                    <p:set>
                                      <p:cBhvr>
                                        <p:cTn id="263" dur="1" fill="hold">
                                          <p:stCondLst>
                                            <p:cond delay="0"/>
                                          </p:stCondLst>
                                        </p:cTn>
                                        <p:tgtEl>
                                          <p:spTgt spid="26"/>
                                        </p:tgtEl>
                                        <p:attrNameLst>
                                          <p:attrName>style.visibility</p:attrName>
                                        </p:attrNameLst>
                                      </p:cBhvr>
                                      <p:to>
                                        <p:strVal val="visible"/>
                                      </p:to>
                                    </p:set>
                                    <p:animEffect transition="in" filter="fade">
                                      <p:cBhvr>
                                        <p:cTn id="264" dur="500"/>
                                        <p:tgtEl>
                                          <p:spTgt spid="26"/>
                                        </p:tgtEl>
                                      </p:cBhvr>
                                    </p:animEffect>
                                  </p:childTnLst>
                                </p:cTn>
                              </p:par>
                            </p:childTnLst>
                          </p:cTn>
                        </p:par>
                      </p:childTnLst>
                    </p:cTn>
                  </p:par>
                  <p:par>
                    <p:cTn id="265" fill="hold">
                      <p:stCondLst>
                        <p:cond delay="indefinite"/>
                      </p:stCondLst>
                      <p:childTnLst>
                        <p:par>
                          <p:cTn id="266" fill="hold">
                            <p:stCondLst>
                              <p:cond delay="0"/>
                            </p:stCondLst>
                            <p:childTnLst>
                              <p:par>
                                <p:cTn id="267" presetID="10" presetClass="entr" presetSubtype="0" fill="hold" grpId="0" nodeType="clickEffect">
                                  <p:stCondLst>
                                    <p:cond delay="0"/>
                                  </p:stCondLst>
                                  <p:childTnLst>
                                    <p:set>
                                      <p:cBhvr>
                                        <p:cTn id="268" dur="1" fill="hold">
                                          <p:stCondLst>
                                            <p:cond delay="0"/>
                                          </p:stCondLst>
                                        </p:cTn>
                                        <p:tgtEl>
                                          <p:spTgt spid="25"/>
                                        </p:tgtEl>
                                        <p:attrNameLst>
                                          <p:attrName>style.visibility</p:attrName>
                                        </p:attrNameLst>
                                      </p:cBhvr>
                                      <p:to>
                                        <p:strVal val="visible"/>
                                      </p:to>
                                    </p:set>
                                    <p:animEffect transition="in" filter="fade">
                                      <p:cBhvr>
                                        <p:cTn id="269" dur="500"/>
                                        <p:tgtEl>
                                          <p:spTgt spid="25"/>
                                        </p:tgtEl>
                                      </p:cBhvr>
                                    </p:animEffect>
                                  </p:childTnLst>
                                </p:cTn>
                              </p:par>
                            </p:childTnLst>
                          </p:cTn>
                        </p:par>
                      </p:childTnLst>
                    </p:cTn>
                  </p:par>
                  <p:par>
                    <p:cTn id="270" fill="hold">
                      <p:stCondLst>
                        <p:cond delay="indefinite"/>
                      </p:stCondLst>
                      <p:childTnLst>
                        <p:par>
                          <p:cTn id="271" fill="hold">
                            <p:stCondLst>
                              <p:cond delay="0"/>
                            </p:stCondLst>
                            <p:childTnLst>
                              <p:par>
                                <p:cTn id="272" presetID="10" presetClass="entr" presetSubtype="0" fill="hold" grpId="0" nodeType="clickEffect">
                                  <p:stCondLst>
                                    <p:cond delay="0"/>
                                  </p:stCondLst>
                                  <p:childTnLst>
                                    <p:set>
                                      <p:cBhvr>
                                        <p:cTn id="273" dur="1" fill="hold">
                                          <p:stCondLst>
                                            <p:cond delay="0"/>
                                          </p:stCondLst>
                                        </p:cTn>
                                        <p:tgtEl>
                                          <p:spTgt spid="29"/>
                                        </p:tgtEl>
                                        <p:attrNameLst>
                                          <p:attrName>style.visibility</p:attrName>
                                        </p:attrNameLst>
                                      </p:cBhvr>
                                      <p:to>
                                        <p:strVal val="visible"/>
                                      </p:to>
                                    </p:set>
                                    <p:animEffect transition="in" filter="fade">
                                      <p:cBhvr>
                                        <p:cTn id="274" dur="500"/>
                                        <p:tgtEl>
                                          <p:spTgt spid="29"/>
                                        </p:tgtEl>
                                      </p:cBhvr>
                                    </p:animEffect>
                                  </p:childTnLst>
                                </p:cTn>
                              </p:par>
                            </p:childTnLst>
                          </p:cTn>
                        </p:par>
                      </p:childTnLst>
                    </p:cTn>
                  </p:par>
                  <p:par>
                    <p:cTn id="275" fill="hold">
                      <p:stCondLst>
                        <p:cond delay="indefinite"/>
                      </p:stCondLst>
                      <p:childTnLst>
                        <p:par>
                          <p:cTn id="276" fill="hold">
                            <p:stCondLst>
                              <p:cond delay="0"/>
                            </p:stCondLst>
                            <p:childTnLst>
                              <p:par>
                                <p:cTn id="277" presetID="10" presetClass="entr" presetSubtype="0" fill="hold" grpId="0" nodeType="clickEffect">
                                  <p:stCondLst>
                                    <p:cond delay="0"/>
                                  </p:stCondLst>
                                  <p:childTnLst>
                                    <p:set>
                                      <p:cBhvr>
                                        <p:cTn id="278" dur="1" fill="hold">
                                          <p:stCondLst>
                                            <p:cond delay="0"/>
                                          </p:stCondLst>
                                        </p:cTn>
                                        <p:tgtEl>
                                          <p:spTgt spid="31"/>
                                        </p:tgtEl>
                                        <p:attrNameLst>
                                          <p:attrName>style.visibility</p:attrName>
                                        </p:attrNameLst>
                                      </p:cBhvr>
                                      <p:to>
                                        <p:strVal val="visible"/>
                                      </p:to>
                                    </p:set>
                                    <p:animEffect transition="in" filter="fade">
                                      <p:cBhvr>
                                        <p:cTn id="279" dur="500"/>
                                        <p:tgtEl>
                                          <p:spTgt spid="31"/>
                                        </p:tgtEl>
                                      </p:cBhvr>
                                    </p:animEffect>
                                  </p:childTnLst>
                                </p:cTn>
                              </p:par>
                            </p:childTnLst>
                          </p:cTn>
                        </p:par>
                      </p:childTnLst>
                    </p:cTn>
                  </p:par>
                  <p:par>
                    <p:cTn id="280" fill="hold">
                      <p:stCondLst>
                        <p:cond delay="indefinite"/>
                      </p:stCondLst>
                      <p:childTnLst>
                        <p:par>
                          <p:cTn id="281" fill="hold">
                            <p:stCondLst>
                              <p:cond delay="0"/>
                            </p:stCondLst>
                            <p:childTnLst>
                              <p:par>
                                <p:cTn id="282" presetID="10" presetClass="entr" presetSubtype="0" fill="hold" grpId="0" nodeType="clickEffect">
                                  <p:stCondLst>
                                    <p:cond delay="0"/>
                                  </p:stCondLst>
                                  <p:childTnLst>
                                    <p:set>
                                      <p:cBhvr>
                                        <p:cTn id="283" dur="1" fill="hold">
                                          <p:stCondLst>
                                            <p:cond delay="0"/>
                                          </p:stCondLst>
                                        </p:cTn>
                                        <p:tgtEl>
                                          <p:spTgt spid="32"/>
                                        </p:tgtEl>
                                        <p:attrNameLst>
                                          <p:attrName>style.visibility</p:attrName>
                                        </p:attrNameLst>
                                      </p:cBhvr>
                                      <p:to>
                                        <p:strVal val="visible"/>
                                      </p:to>
                                    </p:set>
                                    <p:animEffect transition="in" filter="fade">
                                      <p:cBhvr>
                                        <p:cTn id="284" dur="500"/>
                                        <p:tgtEl>
                                          <p:spTgt spid="32"/>
                                        </p:tgtEl>
                                      </p:cBhvr>
                                    </p:animEffect>
                                  </p:childTnLst>
                                </p:cTn>
                              </p:par>
                            </p:childTnLst>
                          </p:cTn>
                        </p:par>
                      </p:childTnLst>
                    </p:cTn>
                  </p:par>
                  <p:par>
                    <p:cTn id="285" fill="hold">
                      <p:stCondLst>
                        <p:cond delay="indefinite"/>
                      </p:stCondLst>
                      <p:childTnLst>
                        <p:par>
                          <p:cTn id="286" fill="hold">
                            <p:stCondLst>
                              <p:cond delay="0"/>
                            </p:stCondLst>
                            <p:childTnLst>
                              <p:par>
                                <p:cTn id="287" presetID="10" presetClass="entr" presetSubtype="0" fill="hold" grpId="0" nodeType="clickEffect">
                                  <p:stCondLst>
                                    <p:cond delay="0"/>
                                  </p:stCondLst>
                                  <p:childTnLst>
                                    <p:set>
                                      <p:cBhvr>
                                        <p:cTn id="288" dur="1" fill="hold">
                                          <p:stCondLst>
                                            <p:cond delay="0"/>
                                          </p:stCondLst>
                                        </p:cTn>
                                        <p:tgtEl>
                                          <p:spTgt spid="33"/>
                                        </p:tgtEl>
                                        <p:attrNameLst>
                                          <p:attrName>style.visibility</p:attrName>
                                        </p:attrNameLst>
                                      </p:cBhvr>
                                      <p:to>
                                        <p:strVal val="visible"/>
                                      </p:to>
                                    </p:set>
                                    <p:animEffect transition="in" filter="fade">
                                      <p:cBhvr>
                                        <p:cTn id="289" dur="500"/>
                                        <p:tgtEl>
                                          <p:spTgt spid="33"/>
                                        </p:tgtEl>
                                      </p:cBhvr>
                                    </p:animEffect>
                                  </p:childTnLst>
                                </p:cTn>
                              </p:par>
                            </p:childTnLst>
                          </p:cTn>
                        </p:par>
                      </p:childTnLst>
                    </p:cTn>
                  </p:par>
                  <p:par>
                    <p:cTn id="290" fill="hold">
                      <p:stCondLst>
                        <p:cond delay="indefinite"/>
                      </p:stCondLst>
                      <p:childTnLst>
                        <p:par>
                          <p:cTn id="291" fill="hold">
                            <p:stCondLst>
                              <p:cond delay="0"/>
                            </p:stCondLst>
                            <p:childTnLst>
                              <p:par>
                                <p:cTn id="292" presetID="10" presetClass="entr" presetSubtype="0" fill="hold" grpId="0" nodeType="clickEffect">
                                  <p:stCondLst>
                                    <p:cond delay="0"/>
                                  </p:stCondLst>
                                  <p:childTnLst>
                                    <p:set>
                                      <p:cBhvr>
                                        <p:cTn id="293" dur="1" fill="hold">
                                          <p:stCondLst>
                                            <p:cond delay="0"/>
                                          </p:stCondLst>
                                        </p:cTn>
                                        <p:tgtEl>
                                          <p:spTgt spid="34"/>
                                        </p:tgtEl>
                                        <p:attrNameLst>
                                          <p:attrName>style.visibility</p:attrName>
                                        </p:attrNameLst>
                                      </p:cBhvr>
                                      <p:to>
                                        <p:strVal val="visible"/>
                                      </p:to>
                                    </p:set>
                                    <p:animEffect transition="in" filter="fade">
                                      <p:cBhvr>
                                        <p:cTn id="29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p:bldP spid="42" grpId="1"/>
      <p:bldP spid="43" grpId="0"/>
      <p:bldP spid="43" grpId="1"/>
      <p:bldP spid="44" grpId="0"/>
      <p:bldP spid="44" grpId="1"/>
      <p:bldP spid="45" grpId="0"/>
      <p:bldP spid="45" grpId="1"/>
      <p:bldP spid="46" grpId="0"/>
      <p:bldP spid="46" grpId="1"/>
      <p:bldP spid="47" grpId="0"/>
      <p:bldP spid="47" grpId="1"/>
      <p:bldP spid="49" grpId="0"/>
      <p:bldP spid="49" grpId="1"/>
      <p:bldP spid="53" grpId="0"/>
      <p:bldP spid="53" grpId="1"/>
      <p:bldP spid="54" grpId="0"/>
      <p:bldP spid="54" grpId="1"/>
      <p:bldP spid="55" grpId="0"/>
      <p:bldP spid="55" grpId="1"/>
      <p:bldP spid="3" grpId="0"/>
      <p:bldP spid="15" grpId="0"/>
      <p:bldP spid="100" grpId="0"/>
      <p:bldP spid="101" grpId="0"/>
      <p:bldP spid="103" grpId="0"/>
      <p:bldP spid="104" grpId="0"/>
      <p:bldP spid="105" grpId="0"/>
      <p:bldP spid="106" grpId="0"/>
      <p:bldP spid="107" grpId="0"/>
      <p:bldP spid="108" grpId="0"/>
      <p:bldP spid="110" grpId="0"/>
      <p:bldP spid="93" grpId="0"/>
      <p:bldP spid="8" grpId="0"/>
      <p:bldP spid="16" grpId="0" animBg="1"/>
      <p:bldP spid="17" grpId="0" animBg="1"/>
      <p:bldP spid="18" grpId="0" animBg="1"/>
      <p:bldP spid="19" grpId="0" animBg="1"/>
      <p:bldP spid="20" grpId="0" animBg="1"/>
      <p:bldP spid="21" grpId="0" animBg="1"/>
      <p:bldP spid="22" grpId="0" animBg="1"/>
      <p:bldP spid="23" grpId="0" animBg="1"/>
      <p:bldP spid="24" grpId="0" animBg="1"/>
      <p:bldP spid="82" grpId="0" animBg="1"/>
      <p:bldP spid="28" grpId="0" animBg="1"/>
      <p:bldP spid="27" grpId="0" animBg="1"/>
      <p:bldP spid="26" grpId="0" animBg="1"/>
      <p:bldP spid="25" grpId="0" animBg="1"/>
      <p:bldP spid="29" grpId="0" animBg="1"/>
      <p:bldP spid="31" grpId="0" animBg="1"/>
      <p:bldP spid="32"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2" name="Title 1">
            <a:extLst>
              <a:ext uri="{FF2B5EF4-FFF2-40B4-BE49-F238E27FC236}">
                <a16:creationId xmlns:a16="http://schemas.microsoft.com/office/drawing/2014/main" id="{D974A6DC-187E-4C4A-92B8-4D8EDD2BB1DF}"/>
              </a:ext>
            </a:extLst>
          </p:cNvPr>
          <p:cNvSpPr>
            <a:spLocks noGrp="1"/>
          </p:cNvSpPr>
          <p:nvPr>
            <p:ph type="title"/>
          </p:nvPr>
        </p:nvSpPr>
        <p:spPr>
          <a:xfrm>
            <a:off x="204236" y="86352"/>
            <a:ext cx="10515600" cy="770175"/>
          </a:xfrm>
        </p:spPr>
        <p:txBody>
          <a:bodyPr>
            <a:noAutofit/>
          </a:bodyPr>
          <a:lstStyle/>
          <a:p>
            <a:pPr marL="0" marR="0" lvl="0" indent="0" algn="l" rtl="0">
              <a:lnSpc>
                <a:spcPct val="100000"/>
              </a:lnSpc>
              <a:spcBef>
                <a:spcPts val="0"/>
              </a:spcBef>
              <a:spcAft>
                <a:spcPts val="0"/>
              </a:spcAft>
              <a:buClr>
                <a:srgbClr val="1E4E79"/>
              </a:buClr>
              <a:buSzPts val="8625"/>
              <a:buFont typeface="Century Gothic"/>
              <a:buNone/>
            </a:pPr>
            <a:r>
              <a:rPr lang="en-GB" sz="3600" b="1" i="0" u="none" strike="noStrike" cap="none" dirty="0">
                <a:solidFill>
                  <a:srgbClr val="002060"/>
                </a:solidFill>
                <a:latin typeface="Century Gothic" panose="020B0502020202020204" pitchFamily="34" charset="0"/>
                <a:ea typeface="Century Gothic"/>
                <a:cs typeface="Century Gothic"/>
                <a:sym typeface="Century Gothic"/>
              </a:rPr>
              <a:t>Knowing wh</a:t>
            </a:r>
            <a:r>
              <a:rPr lang="en-GB" sz="3600" b="1" dirty="0">
                <a:solidFill>
                  <a:srgbClr val="002060"/>
                </a:solidFill>
                <a:latin typeface="Century Gothic" panose="020B0502020202020204" pitchFamily="34" charset="0"/>
                <a:ea typeface="Century Gothic"/>
                <a:cs typeface="Century Gothic"/>
                <a:sym typeface="Century Gothic"/>
              </a:rPr>
              <a:t>o does what</a:t>
            </a:r>
            <a:endParaRPr lang="en-GB" sz="3600" b="1" i="0" u="none" strike="noStrike" cap="none" dirty="0">
              <a:solidFill>
                <a:srgbClr val="002060"/>
              </a:solidFill>
              <a:latin typeface="Century Gothic" panose="020B0502020202020204" pitchFamily="34" charset="0"/>
              <a:ea typeface="Century Gothic"/>
              <a:cs typeface="Century Gothic"/>
              <a:sym typeface="Century Gothic"/>
            </a:endParaRPr>
          </a:p>
        </p:txBody>
      </p:sp>
      <p:pic>
        <p:nvPicPr>
          <p:cNvPr id="25" name="Google Shape;170;p8" descr="Jigsaw, Puzzle, Piece, Game, Concept, Solution">
            <a:extLst>
              <a:ext uri="{FF2B5EF4-FFF2-40B4-BE49-F238E27FC236}">
                <a16:creationId xmlns:a16="http://schemas.microsoft.com/office/drawing/2014/main" id="{20A2F853-0CF4-4CB0-9B24-6365D924ED7A}"/>
              </a:ext>
            </a:extLst>
          </p:cNvPr>
          <p:cNvPicPr preferRelativeResize="0"/>
          <p:nvPr/>
        </p:nvPicPr>
        <p:blipFill rotWithShape="1">
          <a:blip r:embed="rId6">
            <a:alphaModFix/>
          </a:blip>
          <a:srcRect/>
          <a:stretch/>
        </p:blipFill>
        <p:spPr>
          <a:xfrm>
            <a:off x="10657369" y="76217"/>
            <a:ext cx="1330395" cy="1332245"/>
          </a:xfrm>
          <a:prstGeom prst="rect">
            <a:avLst/>
          </a:prstGeom>
          <a:noFill/>
          <a:ln>
            <a:noFill/>
          </a:ln>
        </p:spPr>
      </p:pic>
      <p:pic>
        <p:nvPicPr>
          <p:cNvPr id="32" name="Google Shape;183;p8">
            <a:extLst>
              <a:ext uri="{FF2B5EF4-FFF2-40B4-BE49-F238E27FC236}">
                <a16:creationId xmlns:a16="http://schemas.microsoft.com/office/drawing/2014/main" id="{584C4BF7-D735-45AF-A526-EF5A14C086D7}"/>
              </a:ext>
            </a:extLst>
          </p:cNvPr>
          <p:cNvPicPr preferRelativeResize="0"/>
          <p:nvPr/>
        </p:nvPicPr>
        <p:blipFill rotWithShape="1">
          <a:blip r:embed="rId7">
            <a:alphaModFix/>
          </a:blip>
          <a:srcRect/>
          <a:stretch/>
        </p:blipFill>
        <p:spPr>
          <a:xfrm>
            <a:off x="177882" y="5799868"/>
            <a:ext cx="634523" cy="671647"/>
          </a:xfrm>
          <a:prstGeom prst="rect">
            <a:avLst/>
          </a:prstGeom>
          <a:noFill/>
          <a:ln>
            <a:noFill/>
          </a:ln>
        </p:spPr>
      </p:pic>
      <p:sp>
        <p:nvSpPr>
          <p:cNvPr id="21" name="TextBox 20">
            <a:extLst>
              <a:ext uri="{FF2B5EF4-FFF2-40B4-BE49-F238E27FC236}">
                <a16:creationId xmlns:a16="http://schemas.microsoft.com/office/drawing/2014/main" id="{0192C025-93E6-477A-8C51-3B5199B2A939}"/>
              </a:ext>
            </a:extLst>
          </p:cNvPr>
          <p:cNvSpPr txBox="1"/>
          <p:nvPr/>
        </p:nvSpPr>
        <p:spPr>
          <a:xfrm>
            <a:off x="193084" y="856575"/>
            <a:ext cx="6608618" cy="584775"/>
          </a:xfrm>
          <a:prstGeom prst="rect">
            <a:avLst/>
          </a:prstGeom>
          <a:noFill/>
        </p:spPr>
        <p:txBody>
          <a:bodyPr wrap="square">
            <a:spAutoFit/>
          </a:bodyPr>
          <a:lstStyle/>
          <a:p>
            <a:r>
              <a:rPr lang="en-GB" sz="3200" b="1" dirty="0">
                <a:solidFill>
                  <a:srgbClr val="002060"/>
                </a:solidFill>
                <a:latin typeface="Century Gothic" panose="020B0502020202020204" pitchFamily="34" charset="0"/>
              </a:rPr>
              <a:t>[–er </a:t>
            </a:r>
            <a:r>
              <a:rPr lang="en-GB" sz="3200" dirty="0">
                <a:solidFill>
                  <a:srgbClr val="002060"/>
                </a:solidFill>
                <a:latin typeface="Century Gothic" panose="020B0502020202020204" pitchFamily="34" charset="0"/>
              </a:rPr>
              <a:t>verbs: ‘I’ versus ‘you’</a:t>
            </a:r>
            <a:r>
              <a:rPr lang="en-GB" sz="3200" b="1" dirty="0">
                <a:solidFill>
                  <a:srgbClr val="002060"/>
                </a:solidFill>
                <a:latin typeface="Century Gothic" panose="020B0502020202020204" pitchFamily="34" charset="0"/>
              </a:rPr>
              <a:t>]</a:t>
            </a:r>
          </a:p>
        </p:txBody>
      </p:sp>
      <p:sp>
        <p:nvSpPr>
          <p:cNvPr id="23" name="TextBox 22">
            <a:extLst>
              <a:ext uri="{FF2B5EF4-FFF2-40B4-BE49-F238E27FC236}">
                <a16:creationId xmlns:a16="http://schemas.microsoft.com/office/drawing/2014/main" id="{385D9D02-2670-4BA7-B3E6-CC60F3C14EE5}"/>
              </a:ext>
            </a:extLst>
          </p:cNvPr>
          <p:cNvSpPr txBox="1"/>
          <p:nvPr/>
        </p:nvSpPr>
        <p:spPr>
          <a:xfrm>
            <a:off x="971200" y="5336910"/>
            <a:ext cx="647516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solidFill>
                  <a:srgbClr val="002060"/>
                </a:solidFill>
                <a:latin typeface="Century Gothic" panose="020B0502020202020204" pitchFamily="34" charset="0"/>
              </a:rPr>
              <a:t>Com</a:t>
            </a:r>
            <a:r>
              <a:rPr lang="en-GB" sz="2800" b="1" dirty="0">
                <a:solidFill>
                  <a:srgbClr val="92D050"/>
                </a:solidFill>
                <a:latin typeface="Century Gothic" panose="020B0502020202020204" pitchFamily="34" charset="0"/>
              </a:rPr>
              <a:t>o</a:t>
            </a:r>
            <a:r>
              <a:rPr lang="en-GB" sz="2800" dirty="0">
                <a:solidFill>
                  <a:srgbClr val="002060"/>
                </a:solidFill>
                <a:latin typeface="Century Gothic" panose="020B0502020202020204" pitchFamily="34" charset="0"/>
              </a:rPr>
              <a:t> un </a:t>
            </a:r>
            <a:r>
              <a:rPr lang="en-GB" sz="2800" dirty="0" err="1">
                <a:solidFill>
                  <a:srgbClr val="002060"/>
                </a:solidFill>
                <a:latin typeface="Century Gothic" panose="020B0502020202020204" pitchFamily="34" charset="0"/>
              </a:rPr>
              <a:t>bocadillo</a:t>
            </a:r>
            <a:r>
              <a:rPr lang="en-GB" sz="2800" dirty="0">
                <a:solidFill>
                  <a:srgbClr val="002060"/>
                </a:solidFill>
                <a:latin typeface="Century Gothic" panose="020B0502020202020204" pitchFamily="34" charset="0"/>
              </a:rPr>
              <a:t>.</a:t>
            </a:r>
            <a:endParaRPr kumimoji="0" lang="en-GB" sz="280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26" name="TextBox 25">
            <a:extLst>
              <a:ext uri="{FF2B5EF4-FFF2-40B4-BE49-F238E27FC236}">
                <a16:creationId xmlns:a16="http://schemas.microsoft.com/office/drawing/2014/main" id="{62111FAF-E6F5-4AD7-8FBC-2639C8D7561A}"/>
              </a:ext>
            </a:extLst>
          </p:cNvPr>
          <p:cNvSpPr txBox="1"/>
          <p:nvPr/>
        </p:nvSpPr>
        <p:spPr>
          <a:xfrm>
            <a:off x="971200" y="5844290"/>
            <a:ext cx="583050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I</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eat a sandwich.</a:t>
            </a:r>
          </a:p>
        </p:txBody>
      </p:sp>
      <p:sp>
        <p:nvSpPr>
          <p:cNvPr id="27" name="TextBox 26">
            <a:extLst>
              <a:ext uri="{FF2B5EF4-FFF2-40B4-BE49-F238E27FC236}">
                <a16:creationId xmlns:a16="http://schemas.microsoft.com/office/drawing/2014/main" id="{67DC253B-7552-4786-959D-D0A9C839DC85}"/>
              </a:ext>
            </a:extLst>
          </p:cNvPr>
          <p:cNvSpPr txBox="1"/>
          <p:nvPr/>
        </p:nvSpPr>
        <p:spPr>
          <a:xfrm>
            <a:off x="3349746" y="4245130"/>
            <a:ext cx="449885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Ejemplo: </a:t>
            </a:r>
            <a:r>
              <a:rPr kumimoji="0" lang="en-GB" sz="280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comer</a:t>
            </a:r>
          </a:p>
        </p:txBody>
      </p:sp>
      <p:sp>
        <p:nvSpPr>
          <p:cNvPr id="34" name="Speech Bubble: Rectangle with Corners Rounded 33">
            <a:extLst>
              <a:ext uri="{FF2B5EF4-FFF2-40B4-BE49-F238E27FC236}">
                <a16:creationId xmlns:a16="http://schemas.microsoft.com/office/drawing/2014/main" id="{418C539B-5CDB-4B57-9552-5C563B8C5961}"/>
              </a:ext>
            </a:extLst>
          </p:cNvPr>
          <p:cNvSpPr/>
          <p:nvPr/>
        </p:nvSpPr>
        <p:spPr>
          <a:xfrm>
            <a:off x="6283268" y="73719"/>
            <a:ext cx="3848100" cy="1417186"/>
          </a:xfrm>
          <a:prstGeom prst="wedgeRoundRectCallout">
            <a:avLst>
              <a:gd name="adj1" fmla="val -31896"/>
              <a:gd name="adj2" fmla="val 71922"/>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GB" sz="2400" b="1" dirty="0">
                <a:solidFill>
                  <a:srgbClr val="002060"/>
                </a:solidFill>
                <a:latin typeface="Century Gothic" panose="020B0502020202020204" pitchFamily="34" charset="0"/>
                <a:ea typeface="Calibri" panose="020F0502020204030204" pitchFamily="34" charset="0"/>
              </a:rPr>
              <a:t>⚠</a:t>
            </a:r>
            <a:r>
              <a:rPr lang="en-GB" sz="2300" dirty="0">
                <a:solidFill>
                  <a:srgbClr val="002060"/>
                </a:solidFill>
                <a:latin typeface="Century Gothic" panose="020B0502020202020204" pitchFamily="34" charset="0"/>
                <a:ea typeface="Calibri" panose="020F0502020204030204" pitchFamily="34" charset="0"/>
              </a:rPr>
              <a:t> We don’t need pronouns because the verb ending tells us who is doing the action.</a:t>
            </a:r>
          </a:p>
        </p:txBody>
      </p:sp>
      <p:sp>
        <p:nvSpPr>
          <p:cNvPr id="37" name="TextBox 36">
            <a:extLst>
              <a:ext uri="{FF2B5EF4-FFF2-40B4-BE49-F238E27FC236}">
                <a16:creationId xmlns:a16="http://schemas.microsoft.com/office/drawing/2014/main" id="{37F89BE1-B5D3-4995-8D5E-64FC1F049DF8}"/>
              </a:ext>
            </a:extLst>
          </p:cNvPr>
          <p:cNvSpPr txBox="1"/>
          <p:nvPr/>
        </p:nvSpPr>
        <p:spPr>
          <a:xfrm>
            <a:off x="227167" y="2813118"/>
            <a:ext cx="12851762" cy="517514"/>
          </a:xfrm>
          <a:prstGeom prst="rect">
            <a:avLst/>
          </a:prstGeom>
          <a:noFill/>
        </p:spPr>
        <p:txBody>
          <a:bodyPr wrap="square">
            <a:spAutoFit/>
          </a:bodyPr>
          <a:lstStyle/>
          <a:p>
            <a:pPr>
              <a:lnSpc>
                <a:spcPct val="107000"/>
              </a:lnSpc>
              <a:spcAft>
                <a:spcPts val="800"/>
              </a:spcAft>
            </a:pPr>
            <a:r>
              <a:rPr lang="en-GB" sz="2800" kern="1200" dirty="0">
                <a:solidFill>
                  <a:srgbClr val="002060"/>
                </a:solidFill>
                <a:effectLst/>
                <a:latin typeface="Century Gothic" panose="020B0502020202020204" pitchFamily="34" charset="0"/>
              </a:rPr>
              <a:t>To mean </a:t>
            </a:r>
            <a:r>
              <a:rPr lang="en-GB" sz="2800" dirty="0">
                <a:solidFill>
                  <a:srgbClr val="002060"/>
                </a:solidFill>
                <a:latin typeface="Century Gothic" panose="020B0502020202020204" pitchFamily="34" charset="0"/>
              </a:rPr>
              <a:t>‘</a:t>
            </a:r>
            <a:r>
              <a:rPr lang="en-GB" sz="2800" b="1" dirty="0">
                <a:solidFill>
                  <a:srgbClr val="92D050"/>
                </a:solidFill>
                <a:latin typeface="Century Gothic" panose="020B0502020202020204" pitchFamily="34" charset="0"/>
              </a:rPr>
              <a:t>I</a:t>
            </a:r>
            <a:r>
              <a:rPr lang="en-GB" sz="2800" dirty="0">
                <a:solidFill>
                  <a:srgbClr val="002060"/>
                </a:solidFill>
                <a:latin typeface="Century Gothic" panose="020B0502020202020204" pitchFamily="34" charset="0"/>
              </a:rPr>
              <a:t>’ </a:t>
            </a:r>
            <a:r>
              <a:rPr lang="en-GB" sz="2800" kern="1200" dirty="0">
                <a:solidFill>
                  <a:srgbClr val="002060"/>
                </a:solidFill>
                <a:effectLst/>
                <a:latin typeface="Century Gothic" panose="020B0502020202020204" pitchFamily="34" charset="0"/>
              </a:rPr>
              <a:t>with a verb, we remove –</a:t>
            </a:r>
            <a:r>
              <a:rPr lang="en-GB" sz="2800" dirty="0">
                <a:solidFill>
                  <a:srgbClr val="002060"/>
                </a:solidFill>
                <a:latin typeface="Century Gothic" panose="020B0502020202020204" pitchFamily="34" charset="0"/>
              </a:rPr>
              <a:t>e</a:t>
            </a:r>
            <a:r>
              <a:rPr lang="en-GB" sz="2800" kern="1200" dirty="0">
                <a:solidFill>
                  <a:srgbClr val="002060"/>
                </a:solidFill>
                <a:effectLst/>
                <a:latin typeface="Century Gothic" panose="020B0502020202020204" pitchFamily="34" charset="0"/>
              </a:rPr>
              <a:t>r</a:t>
            </a:r>
            <a:r>
              <a:rPr lang="en-GB" sz="2800" dirty="0">
                <a:solidFill>
                  <a:srgbClr val="002060"/>
                </a:solidFill>
                <a:latin typeface="Century Gothic" panose="020B0502020202020204" pitchFamily="34" charset="0"/>
              </a:rPr>
              <a:t> and add </a:t>
            </a:r>
            <a:r>
              <a:rPr lang="en-GB" sz="2800" b="1" dirty="0">
                <a:solidFill>
                  <a:srgbClr val="92D050"/>
                </a:solidFill>
                <a:latin typeface="Century Gothic" panose="020B0502020202020204" pitchFamily="34" charset="0"/>
              </a:rPr>
              <a:t>-o</a:t>
            </a:r>
            <a:r>
              <a:rPr lang="en-GB" sz="2800" kern="1200" dirty="0">
                <a:solidFill>
                  <a:srgbClr val="002060"/>
                </a:solidFill>
                <a:effectLst/>
                <a:latin typeface="Century Gothic" panose="020B0502020202020204" pitchFamily="34" charset="0"/>
              </a:rPr>
              <a:t>.</a:t>
            </a:r>
            <a:endParaRPr lang="en-GB" sz="2800" dirty="0">
              <a:solidFill>
                <a:srgbClr val="002060"/>
              </a:solidFill>
              <a:latin typeface="Century Gothic" panose="020B0502020202020204" pitchFamily="34" charset="0"/>
            </a:endParaRPr>
          </a:p>
        </p:txBody>
      </p:sp>
      <p:sp>
        <p:nvSpPr>
          <p:cNvPr id="38" name="Google Shape;171;p8">
            <a:extLst>
              <a:ext uri="{FF2B5EF4-FFF2-40B4-BE49-F238E27FC236}">
                <a16:creationId xmlns:a16="http://schemas.microsoft.com/office/drawing/2014/main" id="{7F034EA5-E3D8-4F34-9BBF-777762130C46}"/>
              </a:ext>
            </a:extLst>
          </p:cNvPr>
          <p:cNvSpPr txBox="1"/>
          <p:nvPr/>
        </p:nvSpPr>
        <p:spPr>
          <a:xfrm>
            <a:off x="1784477" y="4709805"/>
            <a:ext cx="1145594" cy="477013"/>
          </a:xfrm>
          <a:prstGeom prst="rect">
            <a:avLst/>
          </a:prstGeom>
          <a:solidFill>
            <a:schemeClr val="accent6">
              <a:lumMod val="20000"/>
              <a:lumOff val="80000"/>
            </a:scheme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2800"/>
              <a:buFont typeface="Century Gothic"/>
              <a:buNone/>
            </a:pPr>
            <a:r>
              <a:rPr lang="en-GB" sz="2500" b="1" dirty="0">
                <a:solidFill>
                  <a:srgbClr val="002060"/>
                </a:solidFill>
                <a:latin typeface="Century Gothic"/>
                <a:ea typeface="Century Gothic"/>
                <a:cs typeface="Century Gothic"/>
                <a:sym typeface="Century Gothic"/>
              </a:rPr>
              <a:t>I</a:t>
            </a:r>
            <a:endParaRPr sz="2500" b="1" dirty="0">
              <a:solidFill>
                <a:srgbClr val="002060"/>
              </a:solidFill>
            </a:endParaRPr>
          </a:p>
        </p:txBody>
      </p:sp>
      <p:sp>
        <p:nvSpPr>
          <p:cNvPr id="40" name="Google Shape;171;p8">
            <a:extLst>
              <a:ext uri="{FF2B5EF4-FFF2-40B4-BE49-F238E27FC236}">
                <a16:creationId xmlns:a16="http://schemas.microsoft.com/office/drawing/2014/main" id="{89653E03-1FA0-4CBF-B852-242C8AB07EA8}"/>
              </a:ext>
            </a:extLst>
          </p:cNvPr>
          <p:cNvSpPr txBox="1"/>
          <p:nvPr/>
        </p:nvSpPr>
        <p:spPr>
          <a:xfrm>
            <a:off x="8842255" y="4695950"/>
            <a:ext cx="1689938" cy="477013"/>
          </a:xfrm>
          <a:prstGeom prst="rect">
            <a:avLst/>
          </a:prstGeom>
          <a:solidFill>
            <a:schemeClr val="accent6">
              <a:lumMod val="20000"/>
              <a:lumOff val="80000"/>
            </a:scheme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2800"/>
              <a:buFont typeface="Century Gothic"/>
              <a:buNone/>
            </a:pPr>
            <a:r>
              <a:rPr lang="en-GB" sz="2500" b="1" dirty="0">
                <a:solidFill>
                  <a:srgbClr val="002060"/>
                </a:solidFill>
                <a:latin typeface="Century Gothic"/>
                <a:sym typeface="Century Gothic"/>
              </a:rPr>
              <a:t>You </a:t>
            </a:r>
            <a:endParaRPr sz="2500" b="1" dirty="0">
              <a:solidFill>
                <a:srgbClr val="002060"/>
              </a:solidFill>
            </a:endParaRPr>
          </a:p>
        </p:txBody>
      </p:sp>
      <p:pic>
        <p:nvPicPr>
          <p:cNvPr id="46" name="Google Shape;183;p8">
            <a:extLst>
              <a:ext uri="{FF2B5EF4-FFF2-40B4-BE49-F238E27FC236}">
                <a16:creationId xmlns:a16="http://schemas.microsoft.com/office/drawing/2014/main" id="{6602090A-174F-470E-B757-4333DA6B4C9B}"/>
              </a:ext>
            </a:extLst>
          </p:cNvPr>
          <p:cNvPicPr preferRelativeResize="0"/>
          <p:nvPr/>
        </p:nvPicPr>
        <p:blipFill rotWithShape="1">
          <a:blip r:embed="rId7">
            <a:alphaModFix/>
          </a:blip>
          <a:srcRect/>
          <a:stretch/>
        </p:blipFill>
        <p:spPr>
          <a:xfrm>
            <a:off x="6696004" y="5736606"/>
            <a:ext cx="634523" cy="671647"/>
          </a:xfrm>
          <a:prstGeom prst="rect">
            <a:avLst/>
          </a:prstGeom>
          <a:noFill/>
          <a:ln>
            <a:noFill/>
          </a:ln>
        </p:spPr>
      </p:pic>
      <p:sp>
        <p:nvSpPr>
          <p:cNvPr id="47" name="TextBox 46">
            <a:extLst>
              <a:ext uri="{FF2B5EF4-FFF2-40B4-BE49-F238E27FC236}">
                <a16:creationId xmlns:a16="http://schemas.microsoft.com/office/drawing/2014/main" id="{42342497-A8EE-484B-AA4C-999FAA2F68F8}"/>
              </a:ext>
            </a:extLst>
          </p:cNvPr>
          <p:cNvSpPr txBox="1"/>
          <p:nvPr/>
        </p:nvSpPr>
        <p:spPr>
          <a:xfrm>
            <a:off x="7267503" y="5229226"/>
            <a:ext cx="2740097" cy="523220"/>
          </a:xfrm>
          <a:prstGeom prst="rect">
            <a:avLst/>
          </a:prstGeom>
          <a:noFill/>
        </p:spPr>
        <p:txBody>
          <a:bodyPr wrap="square" rtlCol="0">
            <a:spAutoFit/>
          </a:bodyPr>
          <a:lstStyle/>
          <a:p>
            <a:pPr lvl="0">
              <a:defRPr/>
            </a:pPr>
            <a:r>
              <a:rPr lang="en-GB" sz="2800" dirty="0">
                <a:solidFill>
                  <a:srgbClr val="002060"/>
                </a:solidFill>
                <a:latin typeface="Century Gothic" panose="020B0502020202020204" pitchFamily="34" charset="0"/>
              </a:rPr>
              <a:t>Com</a:t>
            </a:r>
            <a:r>
              <a:rPr lang="en-GB" sz="2800" b="1" dirty="0">
                <a:solidFill>
                  <a:srgbClr val="92D050"/>
                </a:solidFill>
                <a:latin typeface="Century Gothic" panose="020B0502020202020204" pitchFamily="34" charset="0"/>
              </a:rPr>
              <a:t>es</a:t>
            </a:r>
            <a:r>
              <a:rPr lang="en-GB" sz="2800" dirty="0">
                <a:solidFill>
                  <a:srgbClr val="002060"/>
                </a:solidFill>
                <a:latin typeface="Century Gothic" panose="020B0502020202020204" pitchFamily="34" charset="0"/>
              </a:rPr>
              <a:t> </a:t>
            </a:r>
            <a:r>
              <a:rPr lang="en-GB" sz="2800" dirty="0" err="1">
                <a:solidFill>
                  <a:srgbClr val="002060"/>
                </a:solidFill>
                <a:latin typeface="Century Gothic" panose="020B0502020202020204" pitchFamily="34" charset="0"/>
              </a:rPr>
              <a:t>fruta</a:t>
            </a:r>
            <a:r>
              <a:rPr lang="en-GB" sz="2800" dirty="0">
                <a:solidFill>
                  <a:srgbClr val="002060"/>
                </a:solidFill>
                <a:latin typeface="Century Gothic" panose="020B0502020202020204" pitchFamily="34" charset="0"/>
              </a:rPr>
              <a:t>.</a:t>
            </a:r>
          </a:p>
        </p:txBody>
      </p:sp>
      <p:sp>
        <p:nvSpPr>
          <p:cNvPr id="48" name="TextBox 47">
            <a:extLst>
              <a:ext uri="{FF2B5EF4-FFF2-40B4-BE49-F238E27FC236}">
                <a16:creationId xmlns:a16="http://schemas.microsoft.com/office/drawing/2014/main" id="{CF999487-E164-4423-8DB3-DCBE8285B4F7}"/>
              </a:ext>
            </a:extLst>
          </p:cNvPr>
          <p:cNvSpPr txBox="1"/>
          <p:nvPr/>
        </p:nvSpPr>
        <p:spPr>
          <a:xfrm>
            <a:off x="7299119" y="5808709"/>
            <a:ext cx="5157387" cy="523220"/>
          </a:xfrm>
          <a:prstGeom prst="rect">
            <a:avLst/>
          </a:prstGeom>
          <a:noFill/>
        </p:spPr>
        <p:txBody>
          <a:bodyPr wrap="square" rtlCol="0">
            <a:spAutoFit/>
          </a:bodyPr>
          <a:lstStyle/>
          <a:p>
            <a:pPr lvl="0">
              <a:defRPr/>
            </a:pPr>
            <a:r>
              <a:rPr lang="en-GB" sz="2800" b="1" dirty="0">
                <a:solidFill>
                  <a:srgbClr val="92D050"/>
                </a:solidFill>
                <a:latin typeface="Century Gothic" panose="020B0502020202020204" pitchFamily="34" charset="0"/>
              </a:rPr>
              <a:t>You </a:t>
            </a:r>
            <a:r>
              <a:rPr lang="en-GB" sz="2800" dirty="0">
                <a:solidFill>
                  <a:srgbClr val="002060"/>
                </a:solidFill>
                <a:latin typeface="Century Gothic" panose="020B0502020202020204" pitchFamily="34" charset="0"/>
              </a:rPr>
              <a:t>eat fruit.</a:t>
            </a:r>
          </a:p>
        </p:txBody>
      </p:sp>
      <p:sp>
        <p:nvSpPr>
          <p:cNvPr id="30" name="TextBox 29">
            <a:extLst>
              <a:ext uri="{FF2B5EF4-FFF2-40B4-BE49-F238E27FC236}">
                <a16:creationId xmlns:a16="http://schemas.microsoft.com/office/drawing/2014/main" id="{77FE8C1E-9A3F-4A47-BE3A-1465E7FB5EF0}"/>
              </a:ext>
            </a:extLst>
          </p:cNvPr>
          <p:cNvSpPr txBox="1"/>
          <p:nvPr/>
        </p:nvSpPr>
        <p:spPr>
          <a:xfrm>
            <a:off x="193084" y="3508998"/>
            <a:ext cx="12851762" cy="517514"/>
          </a:xfrm>
          <a:prstGeom prst="rect">
            <a:avLst/>
          </a:prstGeom>
          <a:noFill/>
        </p:spPr>
        <p:txBody>
          <a:bodyPr wrap="square">
            <a:spAutoFit/>
          </a:bodyPr>
          <a:lstStyle/>
          <a:p>
            <a:pPr>
              <a:lnSpc>
                <a:spcPct val="107000"/>
              </a:lnSpc>
              <a:spcAft>
                <a:spcPts val="800"/>
              </a:spcAft>
            </a:pPr>
            <a:r>
              <a:rPr lang="en-GB" sz="2800" kern="1200" dirty="0">
                <a:solidFill>
                  <a:srgbClr val="002060"/>
                </a:solidFill>
                <a:effectLst/>
                <a:latin typeface="Century Gothic" panose="020B0502020202020204" pitchFamily="34" charset="0"/>
              </a:rPr>
              <a:t>To mean </a:t>
            </a:r>
            <a:r>
              <a:rPr lang="en-GB" sz="2800" dirty="0">
                <a:solidFill>
                  <a:srgbClr val="002060"/>
                </a:solidFill>
                <a:latin typeface="Century Gothic" panose="020B0502020202020204" pitchFamily="34" charset="0"/>
              </a:rPr>
              <a:t>‘</a:t>
            </a:r>
            <a:r>
              <a:rPr lang="en-GB" sz="2800" b="1" dirty="0">
                <a:solidFill>
                  <a:srgbClr val="92D050"/>
                </a:solidFill>
                <a:latin typeface="Century Gothic" panose="020B0502020202020204" pitchFamily="34" charset="0"/>
              </a:rPr>
              <a:t>you</a:t>
            </a:r>
            <a:r>
              <a:rPr lang="en-GB" sz="2800" dirty="0">
                <a:solidFill>
                  <a:srgbClr val="002060"/>
                </a:solidFill>
                <a:latin typeface="Century Gothic" panose="020B0502020202020204" pitchFamily="34" charset="0"/>
              </a:rPr>
              <a:t>’ </a:t>
            </a:r>
            <a:r>
              <a:rPr lang="en-GB" sz="2800" kern="1200" dirty="0">
                <a:solidFill>
                  <a:srgbClr val="002060"/>
                </a:solidFill>
                <a:effectLst/>
                <a:latin typeface="Century Gothic" panose="020B0502020202020204" pitchFamily="34" charset="0"/>
              </a:rPr>
              <a:t>with a verb,</a:t>
            </a:r>
            <a:r>
              <a:rPr lang="en-GB" sz="2800" dirty="0">
                <a:solidFill>
                  <a:srgbClr val="002060"/>
                </a:solidFill>
                <a:latin typeface="Century Gothic" panose="020B0502020202020204" pitchFamily="34" charset="0"/>
                <a:ea typeface="Calibri" panose="020F0502020204030204" pitchFamily="34" charset="0"/>
              </a:rPr>
              <a:t> we remove –er and add </a:t>
            </a:r>
            <a:r>
              <a:rPr lang="en-GB" sz="2800" b="1" dirty="0">
                <a:solidFill>
                  <a:srgbClr val="92D050"/>
                </a:solidFill>
                <a:latin typeface="Century Gothic" panose="020B0502020202020204" pitchFamily="34" charset="0"/>
                <a:ea typeface="Calibri" panose="020F0502020204030204" pitchFamily="34" charset="0"/>
              </a:rPr>
              <a:t>–es</a:t>
            </a:r>
            <a:r>
              <a:rPr lang="en-GB" sz="2800" dirty="0">
                <a:solidFill>
                  <a:srgbClr val="92D050"/>
                </a:solidFill>
                <a:latin typeface="Century Gothic" panose="020B0502020202020204" pitchFamily="34" charset="0"/>
                <a:ea typeface="Calibri" panose="020F0502020204030204" pitchFamily="34" charset="0"/>
              </a:rPr>
              <a:t>.</a:t>
            </a:r>
          </a:p>
        </p:txBody>
      </p:sp>
      <p:cxnSp>
        <p:nvCxnSpPr>
          <p:cNvPr id="43" name="Straight Connector 42">
            <a:extLst>
              <a:ext uri="{FF2B5EF4-FFF2-40B4-BE49-F238E27FC236}">
                <a16:creationId xmlns:a16="http://schemas.microsoft.com/office/drawing/2014/main" id="{AF170529-7EC8-4A22-BE7D-18D12A7162AF}"/>
              </a:ext>
            </a:extLst>
          </p:cNvPr>
          <p:cNvCxnSpPr>
            <a:cxnSpLocks/>
          </p:cNvCxnSpPr>
          <p:nvPr/>
        </p:nvCxnSpPr>
        <p:spPr>
          <a:xfrm>
            <a:off x="5834886" y="4492884"/>
            <a:ext cx="437231" cy="0"/>
          </a:xfrm>
          <a:prstGeom prst="line">
            <a:avLst/>
          </a:prstGeom>
          <a:ln w="57150">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DDF03E3D-B07D-4020-98DE-99D9A4252EFF}"/>
              </a:ext>
            </a:extLst>
          </p:cNvPr>
          <p:cNvCxnSpPr>
            <a:cxnSpLocks/>
          </p:cNvCxnSpPr>
          <p:nvPr/>
        </p:nvCxnSpPr>
        <p:spPr>
          <a:xfrm>
            <a:off x="5824718" y="4572713"/>
            <a:ext cx="458550" cy="0"/>
          </a:xfrm>
          <a:prstGeom prst="line">
            <a:avLst/>
          </a:prstGeom>
          <a:ln w="57150">
            <a:solidFill>
              <a:srgbClr val="FF0066"/>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8F1B9A01-FDA2-46F5-A297-64D3411D64A0}"/>
              </a:ext>
            </a:extLst>
          </p:cNvPr>
          <p:cNvSpPr txBox="1"/>
          <p:nvPr/>
        </p:nvSpPr>
        <p:spPr>
          <a:xfrm>
            <a:off x="204235" y="1755259"/>
            <a:ext cx="11783529" cy="954107"/>
          </a:xfrm>
          <a:prstGeom prst="rect">
            <a:avLst/>
          </a:prstGeom>
          <a:noFill/>
        </p:spPr>
        <p:txBody>
          <a:bodyPr wrap="square">
            <a:spAutoFit/>
          </a:bodyPr>
          <a:lstStyle/>
          <a:p>
            <a:r>
              <a:rPr lang="en-GB" sz="2800" dirty="0">
                <a:solidFill>
                  <a:srgbClr val="002060"/>
                </a:solidFill>
                <a:latin typeface="Century Gothic" panose="020B0502020202020204" pitchFamily="34" charset="0"/>
              </a:rPr>
              <a:t>We know to mean ‘I’ and ‘you’ with a verb, the verb ending </a:t>
            </a:r>
            <a:r>
              <a:rPr lang="en-GB" sz="2800" b="1" dirty="0">
                <a:solidFill>
                  <a:srgbClr val="002060"/>
                </a:solidFill>
                <a:latin typeface="Century Gothic" panose="020B0502020202020204" pitchFamily="34" charset="0"/>
              </a:rPr>
              <a:t>changes</a:t>
            </a:r>
            <a:r>
              <a:rPr lang="en-GB" sz="2800" dirty="0">
                <a:solidFill>
                  <a:srgbClr val="002060"/>
                </a:solidFill>
                <a:latin typeface="Century Gothic" panose="020B0502020202020204" pitchFamily="34" charset="0"/>
              </a:rPr>
              <a:t>.</a:t>
            </a:r>
            <a:endParaRPr lang="en-GB" sz="2800" dirty="0"/>
          </a:p>
        </p:txBody>
      </p:sp>
      <p:sp>
        <p:nvSpPr>
          <p:cNvPr id="20" name="TextBox 19">
            <a:extLst>
              <a:ext uri="{FF2B5EF4-FFF2-40B4-BE49-F238E27FC236}">
                <a16:creationId xmlns:a16="http://schemas.microsoft.com/office/drawing/2014/main" id="{32C40C2A-BA13-4756-BEFD-70BE4F503911}"/>
              </a:ext>
            </a:extLst>
          </p:cNvPr>
          <p:cNvSpPr txBox="1"/>
          <p:nvPr/>
        </p:nvSpPr>
        <p:spPr>
          <a:xfrm>
            <a:off x="6618965" y="4231274"/>
            <a:ext cx="168993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(to eat)</a:t>
            </a:r>
          </a:p>
        </p:txBody>
      </p:sp>
    </p:spTree>
    <p:extLst>
      <p:ext uri="{BB962C8B-B14F-4D97-AF65-F5344CB8AC3E}">
        <p14:creationId xmlns:p14="http://schemas.microsoft.com/office/powerpoint/2010/main" val="1071985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7">
                                            <p:txEl>
                                              <p:pRg st="0" end="0"/>
                                            </p:txEl>
                                          </p:spTgt>
                                        </p:tgtEl>
                                        <p:attrNameLst>
                                          <p:attrName>style.visibility</p:attrName>
                                        </p:attrNameLst>
                                      </p:cBhvr>
                                      <p:to>
                                        <p:strVal val="visible"/>
                                      </p:to>
                                    </p:set>
                                    <p:animEffect transition="in" filter="fade">
                                      <p:cBhvr>
                                        <p:cTn id="17" dur="500"/>
                                        <p:tgtEl>
                                          <p:spTgt spid="3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subTnLst>
                                    <p:audio>
                                      <p:cMediaNode>
                                        <p:cTn display="0" masterRel="sameClick">
                                          <p:stCondLst>
                                            <p:cond evt="begin" delay="0">
                                              <p:tn val="20"/>
                                            </p:cond>
                                          </p:stCondLst>
                                          <p:endCondLst>
                                            <p:cond evt="onStopAudio" delay="0">
                                              <p:tgtEl>
                                                <p:sldTgt/>
                                              </p:tgtEl>
                                            </p:cond>
                                          </p:endCondLst>
                                        </p:cTn>
                                        <p:tgtEl>
                                          <p:sndTgt r:embed="rId3" name="8_1.wav"/>
                                        </p:tgtEl>
                                      </p:cMediaNode>
                                    </p:audio>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fade">
                                      <p:cBhvr>
                                        <p:cTn id="27" dur="500"/>
                                        <p:tgtEl>
                                          <p:spTgt spid="43"/>
                                        </p:tgtEl>
                                      </p:cBhvr>
                                    </p:animEffect>
                                  </p:childTnLst>
                                </p:cTn>
                              </p:par>
                              <p:par>
                                <p:cTn id="28" presetID="10" presetClass="entr" presetSubtype="0" fill="hold" nodeType="withEffect">
                                  <p:stCondLst>
                                    <p:cond delay="0"/>
                                  </p:stCondLst>
                                  <p:childTnLst>
                                    <p:set>
                                      <p:cBhvr>
                                        <p:cTn id="29" dur="1" fill="hold">
                                          <p:stCondLst>
                                            <p:cond delay="0"/>
                                          </p:stCondLst>
                                        </p:cTn>
                                        <p:tgtEl>
                                          <p:spTgt spid="50"/>
                                        </p:tgtEl>
                                        <p:attrNameLst>
                                          <p:attrName>style.visibility</p:attrName>
                                        </p:attrNameLst>
                                      </p:cBhvr>
                                      <p:to>
                                        <p:strVal val="visible"/>
                                      </p:to>
                                    </p:set>
                                    <p:animEffect transition="in" filter="fade">
                                      <p:cBhvr>
                                        <p:cTn id="30" dur="500"/>
                                        <p:tgtEl>
                                          <p:spTgt spid="50"/>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additive="base">
                                        <p:cTn id="35" dur="500"/>
                                        <p:tgtEl>
                                          <p:spTgt spid="38"/>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8_2.wav"/>
                                        </p:tgtEl>
                                      </p:cMediaNode>
                                    </p:audio>
                                  </p:sub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500"/>
                                        <p:tgtEl>
                                          <p:spTgt spid="26"/>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0">
                                            <p:txEl>
                                              <p:pRg st="0" end="0"/>
                                            </p:txEl>
                                          </p:spTgt>
                                        </p:tgtEl>
                                        <p:attrNameLst>
                                          <p:attrName>style.visibility</p:attrName>
                                        </p:attrNameLst>
                                      </p:cBhvr>
                                      <p:to>
                                        <p:strVal val="visible"/>
                                      </p:to>
                                    </p:set>
                                    <p:animEffect transition="in" filter="fade">
                                      <p:cBhvr>
                                        <p:cTn id="54" dur="500"/>
                                        <p:tgtEl>
                                          <p:spTgt spid="30">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additive="base">
                                        <p:cTn id="59" dur="500"/>
                                        <p:tgtEl>
                                          <p:spTgt spid="40"/>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47"/>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5" name="8_3.wav"/>
                                        </p:tgtEl>
                                      </p:cMediaNode>
                                    </p:audio>
                                  </p:sub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46"/>
                                        </p:tgtEl>
                                        <p:attrNameLst>
                                          <p:attrName>style.visibility</p:attrName>
                                        </p:attrNameLst>
                                      </p:cBhvr>
                                      <p:to>
                                        <p:strVal val="visible"/>
                                      </p:to>
                                    </p:set>
                                    <p:animEffect transition="in" filter="fade">
                                      <p:cBhvr>
                                        <p:cTn id="68" dur="500"/>
                                        <p:tgtEl>
                                          <p:spTgt spid="46"/>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fade">
                                      <p:cBhvr>
                                        <p:cTn id="73" dur="500"/>
                                        <p:tgtEl>
                                          <p:spTgt spid="48"/>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fade">
                                      <p:cBhvr>
                                        <p:cTn id="7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6" grpId="0"/>
      <p:bldP spid="27" grpId="0"/>
      <p:bldP spid="34" grpId="0" animBg="1"/>
      <p:bldP spid="47" grpId="0"/>
      <p:bldP spid="48" grpId="0"/>
      <p:bldP spid="24"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EE67329-1CB2-401E-B610-129AB127E461}"/>
              </a:ext>
            </a:extLst>
          </p:cNvPr>
          <p:cNvSpPr txBox="1"/>
          <p:nvPr/>
        </p:nvSpPr>
        <p:spPr>
          <a:xfrm>
            <a:off x="1590284" y="5813176"/>
            <a:ext cx="272382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2060"/>
                </a:solidFill>
                <a:effectLst/>
                <a:uLnTx/>
                <a:uFillTx/>
                <a:latin typeface="Calibri" panose="020F0502020204030204"/>
                <a:ea typeface="+mn-ea"/>
                <a:cs typeface="+mn-cs"/>
              </a:rPr>
              <a:t>______________________</a:t>
            </a:r>
          </a:p>
        </p:txBody>
      </p:sp>
      <p:pic>
        <p:nvPicPr>
          <p:cNvPr id="7" name="Google Shape;221;p10">
            <a:extLst>
              <a:ext uri="{FF2B5EF4-FFF2-40B4-BE49-F238E27FC236}">
                <a16:creationId xmlns:a16="http://schemas.microsoft.com/office/drawing/2014/main" id="{5977E0DB-6879-41DA-899B-C5CCFDAE5380}"/>
              </a:ext>
            </a:extLst>
          </p:cNvPr>
          <p:cNvPicPr preferRelativeResize="0"/>
          <p:nvPr/>
        </p:nvPicPr>
        <p:blipFill rotWithShape="1">
          <a:blip r:embed="rId4">
            <a:alphaModFix/>
          </a:blip>
          <a:srcRect/>
          <a:stretch/>
        </p:blipFill>
        <p:spPr>
          <a:xfrm>
            <a:off x="10804611" y="-171450"/>
            <a:ext cx="1166103" cy="1183191"/>
          </a:xfrm>
          <a:prstGeom prst="rect">
            <a:avLst/>
          </a:prstGeom>
          <a:noFill/>
          <a:ln>
            <a:noFill/>
          </a:ln>
        </p:spPr>
      </p:pic>
      <p:sp>
        <p:nvSpPr>
          <p:cNvPr id="2" name="Title 1">
            <a:extLst>
              <a:ext uri="{FF2B5EF4-FFF2-40B4-BE49-F238E27FC236}">
                <a16:creationId xmlns:a16="http://schemas.microsoft.com/office/drawing/2014/main" id="{39D04D7D-9677-4366-B0D2-1EE33B7FE861}"/>
              </a:ext>
            </a:extLst>
          </p:cNvPr>
          <p:cNvSpPr>
            <a:spLocks noGrp="1"/>
          </p:cNvSpPr>
          <p:nvPr>
            <p:ph type="title"/>
          </p:nvPr>
        </p:nvSpPr>
        <p:spPr>
          <a:xfrm>
            <a:off x="10687983" y="882291"/>
            <a:ext cx="1399358" cy="400110"/>
          </a:xfrm>
          <a:solidFill>
            <a:srgbClr val="68D5C8"/>
          </a:solidFill>
        </p:spPr>
        <p:txBody>
          <a:bodyPr>
            <a:normAutofit/>
          </a:bodyPr>
          <a:lstStyle/>
          <a:p>
            <a:pPr algn="ctr"/>
            <a:r>
              <a:rPr lang="en-GB" sz="2000" b="1" dirty="0" err="1">
                <a:solidFill>
                  <a:schemeClr val="bg1"/>
                </a:solidFill>
                <a:latin typeface="Century Gothic" panose="020B0502020202020204" pitchFamily="34" charset="0"/>
              </a:rPr>
              <a:t>escuchar</a:t>
            </a:r>
            <a:endParaRPr lang="en-GB" sz="2000" b="1" dirty="0">
              <a:solidFill>
                <a:schemeClr val="bg1"/>
              </a:solidFill>
              <a:latin typeface="Century Gothic" panose="020B0502020202020204" pitchFamily="34" charset="0"/>
            </a:endParaRPr>
          </a:p>
        </p:txBody>
      </p:sp>
      <p:pic>
        <p:nvPicPr>
          <p:cNvPr id="60" name="Picture 59" descr="A picture containing text, toy, doll, vector graphics&#10;&#10;Description automatically generated">
            <a:extLst>
              <a:ext uri="{FF2B5EF4-FFF2-40B4-BE49-F238E27FC236}">
                <a16:creationId xmlns:a16="http://schemas.microsoft.com/office/drawing/2014/main" id="{47972D7C-E70B-4921-9EE8-370405AF3B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8043058" y="2458162"/>
            <a:ext cx="808161" cy="1535160"/>
          </a:xfrm>
          <a:prstGeom prst="rect">
            <a:avLst/>
          </a:prstGeom>
        </p:spPr>
      </p:pic>
      <p:sp>
        <p:nvSpPr>
          <p:cNvPr id="4" name="TextBox 3">
            <a:extLst>
              <a:ext uri="{FF2B5EF4-FFF2-40B4-BE49-F238E27FC236}">
                <a16:creationId xmlns:a16="http://schemas.microsoft.com/office/drawing/2014/main" id="{44CCD6CB-5E40-4356-B62F-0ED41BAF50BA}"/>
              </a:ext>
            </a:extLst>
          </p:cNvPr>
          <p:cNvSpPr txBox="1"/>
          <p:nvPr/>
        </p:nvSpPr>
        <p:spPr>
          <a:xfrm>
            <a:off x="7322260" y="2705016"/>
            <a:ext cx="45719"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srgbClr val="002060"/>
                </a:solidFill>
                <a:effectLst/>
                <a:uLnTx/>
                <a:uFillTx/>
                <a:latin typeface="Calibri" panose="020F0502020204030204"/>
                <a:ea typeface="+mn-ea"/>
                <a:cs typeface="+mn-cs"/>
                <a:sym typeface="Wingdings" panose="05000000000000000000" pitchFamily="2" charset="2"/>
              </a:rPr>
              <a:t> </a:t>
            </a:r>
            <a:endParaRPr kumimoji="0" lang="en-GB" sz="44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pic>
        <p:nvPicPr>
          <p:cNvPr id="62" name="Picture 61" descr="A picture containing text, toy, doll&#10;&#10;Description automatically generated">
            <a:extLst>
              <a:ext uri="{FF2B5EF4-FFF2-40B4-BE49-F238E27FC236}">
                <a16:creationId xmlns:a16="http://schemas.microsoft.com/office/drawing/2014/main" id="{3F6D5611-520F-4924-9677-9AE7BF7BC5E8}"/>
              </a:ext>
            </a:extLst>
          </p:cNvPr>
          <p:cNvPicPr>
            <a:picLocks noChangeAspect="1"/>
          </p:cNvPicPr>
          <p:nvPr/>
        </p:nvPicPr>
        <p:blipFill>
          <a:blip r:embed="rId6"/>
          <a:stretch>
            <a:fillRect/>
          </a:stretch>
        </p:blipFill>
        <p:spPr>
          <a:xfrm>
            <a:off x="2600286" y="2367551"/>
            <a:ext cx="978884" cy="1590687"/>
          </a:xfrm>
          <a:prstGeom prst="rect">
            <a:avLst/>
          </a:prstGeom>
        </p:spPr>
      </p:pic>
      <p:sp>
        <p:nvSpPr>
          <p:cNvPr id="63" name="Rectangle 62">
            <a:extLst>
              <a:ext uri="{FF2B5EF4-FFF2-40B4-BE49-F238E27FC236}">
                <a16:creationId xmlns:a16="http://schemas.microsoft.com/office/drawing/2014/main" id="{3486E835-FA49-4128-AD21-F045CA74B33D}"/>
              </a:ext>
            </a:extLst>
          </p:cNvPr>
          <p:cNvSpPr/>
          <p:nvPr/>
        </p:nvSpPr>
        <p:spPr>
          <a:xfrm>
            <a:off x="1946145" y="2814540"/>
            <a:ext cx="753604" cy="101566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6000" b="1" i="0" u="none" strike="noStrike" kern="1200" cap="none" spc="-1" normalizeH="0" baseline="0" noProof="0" dirty="0">
                <a:ln>
                  <a:noFill/>
                </a:ln>
                <a:solidFill>
                  <a:srgbClr val="68D5C8"/>
                </a:solidFill>
                <a:effectLst/>
                <a:uLnTx/>
                <a:uFillTx/>
                <a:latin typeface="Century Gothic" panose="020B0502020202020204" pitchFamily="34" charset="0"/>
                <a:ea typeface="+mn-ea"/>
                <a:cs typeface="+mn-cs"/>
              </a:rPr>
              <a:t>A</a:t>
            </a:r>
            <a:endParaRPr kumimoji="0" lang="en-GB" sz="4400" b="0" i="0" u="none" strike="noStrike" kern="1200" cap="none" spc="0" normalizeH="0" baseline="0" noProof="0" dirty="0">
              <a:ln>
                <a:noFill/>
              </a:ln>
              <a:solidFill>
                <a:srgbClr val="68D5C8"/>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E31635FD-E0F8-4835-90A7-369E9AC41490}"/>
              </a:ext>
            </a:extLst>
          </p:cNvPr>
          <p:cNvSpPr txBox="1"/>
          <p:nvPr/>
        </p:nvSpPr>
        <p:spPr>
          <a:xfrm>
            <a:off x="2855569" y="2425162"/>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6" name="Rectangle 65">
            <a:extLst>
              <a:ext uri="{FF2B5EF4-FFF2-40B4-BE49-F238E27FC236}">
                <a16:creationId xmlns:a16="http://schemas.microsoft.com/office/drawing/2014/main" id="{BE52378B-6AC7-4CF6-B787-59C3889B0544}"/>
              </a:ext>
            </a:extLst>
          </p:cNvPr>
          <p:cNvSpPr/>
          <p:nvPr/>
        </p:nvSpPr>
        <p:spPr>
          <a:xfrm>
            <a:off x="5768453" y="2851655"/>
            <a:ext cx="630173" cy="101566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6000" b="1" i="0" u="none" strike="noStrike" kern="1200" cap="none" spc="-1" normalizeH="0" baseline="0" noProof="0" dirty="0">
                <a:ln>
                  <a:noFill/>
                </a:ln>
                <a:solidFill>
                  <a:srgbClr val="68D5C8"/>
                </a:solidFill>
                <a:effectLst/>
                <a:uLnTx/>
                <a:uFillTx/>
                <a:latin typeface="Century Gothic" panose="020B0502020202020204" pitchFamily="34" charset="0"/>
                <a:ea typeface="+mn-ea"/>
                <a:cs typeface="+mn-cs"/>
              </a:rPr>
              <a:t>B</a:t>
            </a:r>
            <a:endParaRPr kumimoji="0" lang="en-GB" sz="4400" b="0" i="0" u="none" strike="noStrike" kern="1200" cap="none" spc="0" normalizeH="0" baseline="0" noProof="0" dirty="0">
              <a:ln>
                <a:noFill/>
              </a:ln>
              <a:solidFill>
                <a:srgbClr val="68D5C8"/>
              </a:solidFill>
              <a:effectLst/>
              <a:uLnTx/>
              <a:uFillTx/>
              <a:latin typeface="Calibri" panose="020F0502020204030204"/>
              <a:ea typeface="+mn-ea"/>
              <a:cs typeface="+mn-cs"/>
            </a:endParaRPr>
          </a:p>
        </p:txBody>
      </p:sp>
      <p:sp>
        <p:nvSpPr>
          <p:cNvPr id="10" name="Rectangle: Rounded Corners 9">
            <a:extLst>
              <a:ext uri="{FF2B5EF4-FFF2-40B4-BE49-F238E27FC236}">
                <a16:creationId xmlns:a16="http://schemas.microsoft.com/office/drawing/2014/main" id="{FD04F141-5207-4088-9797-FDC829050D65}"/>
              </a:ext>
            </a:extLst>
          </p:cNvPr>
          <p:cNvSpPr/>
          <p:nvPr/>
        </p:nvSpPr>
        <p:spPr>
          <a:xfrm>
            <a:off x="1757801" y="1921955"/>
            <a:ext cx="2366220" cy="2031503"/>
          </a:xfrm>
          <a:prstGeom prst="round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233FE974-67C3-429C-A965-526A21C00507}"/>
              </a:ext>
            </a:extLst>
          </p:cNvPr>
          <p:cNvSpPr txBox="1"/>
          <p:nvPr/>
        </p:nvSpPr>
        <p:spPr>
          <a:xfrm>
            <a:off x="1730497" y="5681590"/>
            <a:ext cx="173957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92D050"/>
                </a:solidFill>
                <a:effectLst/>
                <a:uLnTx/>
                <a:uFillTx/>
                <a:latin typeface="Segoe Print" panose="02000600000000000000" pitchFamily="2" charset="0"/>
                <a:ea typeface="+mn-ea"/>
                <a:cs typeface="+mn-cs"/>
              </a:rPr>
              <a:t>Aprendo</a:t>
            </a:r>
            <a:endParaRPr kumimoji="0" lang="en-GB" sz="2800" b="1" i="0" u="none" strike="noStrike" kern="1200" cap="none" spc="0" normalizeH="0" baseline="0" noProof="0" dirty="0">
              <a:ln>
                <a:noFill/>
              </a:ln>
              <a:solidFill>
                <a:srgbClr val="92D050"/>
              </a:solidFill>
              <a:effectLst/>
              <a:uLnTx/>
              <a:uFillTx/>
              <a:latin typeface="Segoe Print" panose="02000600000000000000" pitchFamily="2" charset="0"/>
              <a:ea typeface="+mn-ea"/>
              <a:cs typeface="+mn-cs"/>
            </a:endParaRPr>
          </a:p>
        </p:txBody>
      </p:sp>
      <p:pic>
        <p:nvPicPr>
          <p:cNvPr id="69" name="Picture 16" descr="United, Flag, Kingdom, British, Great, Britain">
            <a:extLst>
              <a:ext uri="{FF2B5EF4-FFF2-40B4-BE49-F238E27FC236}">
                <a16:creationId xmlns:a16="http://schemas.microsoft.com/office/drawing/2014/main" id="{7AB35882-C674-46CF-B81B-D7DDD3E6C15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24382" y="5735916"/>
            <a:ext cx="491064" cy="384376"/>
          </a:xfrm>
          <a:prstGeom prst="roundRect">
            <a:avLst/>
          </a:prstGeom>
          <a:noFill/>
          <a:extLst>
            <a:ext uri="{909E8E84-426E-40DD-AFC4-6F175D3DCCD1}">
              <a14:hiddenFill xmlns:a14="http://schemas.microsoft.com/office/drawing/2010/main">
                <a:solidFill>
                  <a:srgbClr val="FFFFFF"/>
                </a:solidFill>
              </a14:hiddenFill>
            </a:ext>
          </a:extLst>
        </p:spPr>
      </p:pic>
      <p:sp>
        <p:nvSpPr>
          <p:cNvPr id="88" name="Rectangle 87">
            <a:extLst>
              <a:ext uri="{FF2B5EF4-FFF2-40B4-BE49-F238E27FC236}">
                <a16:creationId xmlns:a16="http://schemas.microsoft.com/office/drawing/2014/main" id="{D9E2F946-D86E-441B-8BCC-B3349486663A}"/>
              </a:ext>
            </a:extLst>
          </p:cNvPr>
          <p:cNvSpPr/>
          <p:nvPr/>
        </p:nvSpPr>
        <p:spPr>
          <a:xfrm>
            <a:off x="4540923" y="5651399"/>
            <a:ext cx="564992" cy="553411"/>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a:t>
            </a:r>
          </a:p>
        </p:txBody>
      </p:sp>
      <p:sp>
        <p:nvSpPr>
          <p:cNvPr id="89" name="Rectangle: Rounded Corners 88">
            <a:extLst>
              <a:ext uri="{FF2B5EF4-FFF2-40B4-BE49-F238E27FC236}">
                <a16:creationId xmlns:a16="http://schemas.microsoft.com/office/drawing/2014/main" id="{300D0CC9-2D51-4E64-B6A6-1317797F7603}"/>
              </a:ext>
            </a:extLst>
          </p:cNvPr>
          <p:cNvSpPr/>
          <p:nvPr/>
        </p:nvSpPr>
        <p:spPr>
          <a:xfrm>
            <a:off x="4259048" y="5132247"/>
            <a:ext cx="1968177" cy="1493240"/>
          </a:xfrm>
          <a:prstGeom prst="round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0" name="Rectangle 89">
            <a:extLst>
              <a:ext uri="{FF2B5EF4-FFF2-40B4-BE49-F238E27FC236}">
                <a16:creationId xmlns:a16="http://schemas.microsoft.com/office/drawing/2014/main" id="{0BC5F9F7-2A6D-4DBF-9F7C-9DE195D454C2}"/>
              </a:ext>
            </a:extLst>
          </p:cNvPr>
          <p:cNvSpPr/>
          <p:nvPr/>
        </p:nvSpPr>
        <p:spPr>
          <a:xfrm>
            <a:off x="6968202" y="5666494"/>
            <a:ext cx="564992" cy="553411"/>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b</a:t>
            </a:r>
          </a:p>
        </p:txBody>
      </p:sp>
      <p:sp>
        <p:nvSpPr>
          <p:cNvPr id="91" name="Rectangle 90">
            <a:extLst>
              <a:ext uri="{FF2B5EF4-FFF2-40B4-BE49-F238E27FC236}">
                <a16:creationId xmlns:a16="http://schemas.microsoft.com/office/drawing/2014/main" id="{F799F113-14A1-4DCF-8D32-0E5318C43B8E}"/>
              </a:ext>
            </a:extLst>
          </p:cNvPr>
          <p:cNvSpPr/>
          <p:nvPr/>
        </p:nvSpPr>
        <p:spPr>
          <a:xfrm>
            <a:off x="9346555" y="5681590"/>
            <a:ext cx="564992" cy="553411"/>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a:t>
            </a:r>
          </a:p>
        </p:txBody>
      </p:sp>
      <p:pic>
        <p:nvPicPr>
          <p:cNvPr id="3" name="Graphic 2" descr="Teacher">
            <a:extLst>
              <a:ext uri="{FF2B5EF4-FFF2-40B4-BE49-F238E27FC236}">
                <a16:creationId xmlns:a16="http://schemas.microsoft.com/office/drawing/2014/main" id="{6ED94DD7-5367-4BF7-EAB6-F114F8651D4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219" y="138256"/>
            <a:ext cx="914400" cy="914400"/>
          </a:xfrm>
          <a:prstGeom prst="rect">
            <a:avLst/>
          </a:prstGeom>
        </p:spPr>
      </p:pic>
      <p:sp>
        <p:nvSpPr>
          <p:cNvPr id="5" name="Speech Bubble: Rectangle with Corners Rounded 4">
            <a:hlinkClick r:id="" action="ppaction://noaction">
              <a:snd r:embed="rId10" name="9_1.wav"/>
            </a:hlinkClick>
            <a:extLst>
              <a:ext uri="{FF2B5EF4-FFF2-40B4-BE49-F238E27FC236}">
                <a16:creationId xmlns:a16="http://schemas.microsoft.com/office/drawing/2014/main" id="{103BB4CE-6053-C27A-7DC9-FD9A1024C2C6}"/>
              </a:ext>
            </a:extLst>
          </p:cNvPr>
          <p:cNvSpPr/>
          <p:nvPr/>
        </p:nvSpPr>
        <p:spPr>
          <a:xfrm>
            <a:off x="1065770" y="275947"/>
            <a:ext cx="3837700" cy="588031"/>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sz="2400" b="1" dirty="0">
                <a:solidFill>
                  <a:schemeClr val="bg1"/>
                </a:solidFill>
                <a:latin typeface="Century Gothic"/>
                <a:ea typeface="Century Gothic"/>
                <a:cs typeface="Century Gothic"/>
                <a:sym typeface="Century Gothic"/>
              </a:rPr>
              <a:t>Quique </a:t>
            </a:r>
            <a:r>
              <a:rPr lang="en-GB" sz="2400" b="1" dirty="0" err="1">
                <a:solidFill>
                  <a:schemeClr val="bg1"/>
                </a:solidFill>
                <a:latin typeface="Century Gothic"/>
                <a:ea typeface="Century Gothic"/>
                <a:cs typeface="Century Gothic"/>
                <a:sym typeface="Century Gothic"/>
              </a:rPr>
              <a:t>habla</a:t>
            </a:r>
            <a:r>
              <a:rPr lang="en-GB" sz="2400" b="1" dirty="0">
                <a:solidFill>
                  <a:schemeClr val="bg1"/>
                </a:solidFill>
                <a:latin typeface="Century Gothic"/>
                <a:ea typeface="Century Gothic"/>
                <a:cs typeface="Century Gothic"/>
                <a:sym typeface="Century Gothic"/>
              </a:rPr>
              <a:t> con Sofía. </a:t>
            </a:r>
            <a:endParaRPr lang="en-GB" sz="2400" dirty="0">
              <a:solidFill>
                <a:schemeClr val="bg1"/>
              </a:solidFill>
            </a:endParaRPr>
          </a:p>
        </p:txBody>
      </p:sp>
      <p:sp>
        <p:nvSpPr>
          <p:cNvPr id="8" name="Speech Bubble: Rectangle with Corners Rounded 7">
            <a:hlinkClick r:id="" action="ppaction://noaction">
              <a:snd r:embed="rId11" name="9_2.wav"/>
            </a:hlinkClick>
            <a:extLst>
              <a:ext uri="{FF2B5EF4-FFF2-40B4-BE49-F238E27FC236}">
                <a16:creationId xmlns:a16="http://schemas.microsoft.com/office/drawing/2014/main" id="{94D23F59-1B10-EA17-4194-761FE84E0275}"/>
              </a:ext>
            </a:extLst>
          </p:cNvPr>
          <p:cNvSpPr/>
          <p:nvPr/>
        </p:nvSpPr>
        <p:spPr>
          <a:xfrm>
            <a:off x="1855492" y="998695"/>
            <a:ext cx="4543134" cy="588031"/>
          </a:xfrm>
          <a:prstGeom prst="wedgeRoundRectCallout">
            <a:avLst>
              <a:gd name="adj1" fmla="val -54739"/>
              <a:gd name="adj2" fmla="val -46461"/>
              <a:gd name="adj3" fmla="val 16667"/>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sz="2400" b="1" dirty="0">
                <a:solidFill>
                  <a:srgbClr val="002060"/>
                </a:solidFill>
                <a:latin typeface="Century Gothic"/>
                <a:ea typeface="Century Gothic"/>
                <a:cs typeface="Century Gothic"/>
                <a:sym typeface="Century Gothic"/>
              </a:rPr>
              <a:t>Escucha y escribe* 📝A o B.</a:t>
            </a:r>
            <a:endParaRPr lang="en-GB" sz="2400" dirty="0">
              <a:solidFill>
                <a:srgbClr val="002060"/>
              </a:solidFill>
            </a:endParaRPr>
          </a:p>
        </p:txBody>
      </p:sp>
      <p:sp>
        <p:nvSpPr>
          <p:cNvPr id="15" name="Speech Bubble: Rectangle with Corners Rounded 14">
            <a:extLst>
              <a:ext uri="{FF2B5EF4-FFF2-40B4-BE49-F238E27FC236}">
                <a16:creationId xmlns:a16="http://schemas.microsoft.com/office/drawing/2014/main" id="{CD09BC18-03B7-E902-C996-84D4DC42DA57}"/>
              </a:ext>
            </a:extLst>
          </p:cNvPr>
          <p:cNvSpPr/>
          <p:nvPr/>
        </p:nvSpPr>
        <p:spPr>
          <a:xfrm>
            <a:off x="464976" y="4155390"/>
            <a:ext cx="8576154" cy="588031"/>
          </a:xfrm>
          <a:prstGeom prst="wedgeRoundRectCallout">
            <a:avLst>
              <a:gd name="adj1" fmla="val -52859"/>
              <a:gd name="adj2" fmla="val -42573"/>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GB" sz="2400" b="1" dirty="0">
                <a:solidFill>
                  <a:schemeClr val="bg1"/>
                </a:solidFill>
                <a:latin typeface="Century Gothic" panose="020B0502020202020204" pitchFamily="34" charset="0"/>
              </a:rPr>
              <a:t>Escucha y escribe </a:t>
            </a:r>
            <a:r>
              <a:rPr lang="en-GB" sz="2400" b="1" dirty="0" err="1">
                <a:solidFill>
                  <a:schemeClr val="bg1"/>
                </a:solidFill>
                <a:latin typeface="Century Gothic" panose="020B0502020202020204" pitchFamily="34" charset="0"/>
              </a:rPr>
              <a:t>el</a:t>
            </a:r>
            <a:r>
              <a:rPr lang="en-GB" sz="2400" b="1" dirty="0">
                <a:solidFill>
                  <a:schemeClr val="bg1"/>
                </a:solidFill>
                <a:latin typeface="Century Gothic" panose="020B0502020202020204" pitchFamily="34" charset="0"/>
              </a:rPr>
              <a:t> verbo. ¿Qué imagen es </a:t>
            </a:r>
            <a:r>
              <a:rPr lang="en-GB" sz="2400" b="1" dirty="0" err="1">
                <a:solidFill>
                  <a:schemeClr val="bg1"/>
                </a:solidFill>
                <a:latin typeface="Century Gothic" panose="020B0502020202020204" pitchFamily="34" charset="0"/>
              </a:rPr>
              <a:t>correcta</a:t>
            </a:r>
            <a:r>
              <a:rPr lang="en-GB" sz="2400" b="1" dirty="0">
                <a:solidFill>
                  <a:schemeClr val="bg1"/>
                </a:solidFill>
                <a:latin typeface="Century Gothic" panose="020B0502020202020204" pitchFamily="34" charset="0"/>
              </a:rPr>
              <a:t>? </a:t>
            </a:r>
          </a:p>
        </p:txBody>
      </p:sp>
      <p:pic>
        <p:nvPicPr>
          <p:cNvPr id="16" name="Picture 15" descr="A picture containing text, toy, doll&#10;&#10;Description automatically generated">
            <a:extLst>
              <a:ext uri="{FF2B5EF4-FFF2-40B4-BE49-F238E27FC236}">
                <a16:creationId xmlns:a16="http://schemas.microsoft.com/office/drawing/2014/main" id="{34B9C75F-CB93-77DE-424C-10AD6ECF60C8}"/>
              </a:ext>
            </a:extLst>
          </p:cNvPr>
          <p:cNvPicPr>
            <a:picLocks noChangeAspect="1"/>
          </p:cNvPicPr>
          <p:nvPr/>
        </p:nvPicPr>
        <p:blipFill>
          <a:blip r:embed="rId6"/>
          <a:stretch>
            <a:fillRect/>
          </a:stretch>
        </p:blipFill>
        <p:spPr>
          <a:xfrm>
            <a:off x="6404264" y="2362771"/>
            <a:ext cx="978884" cy="1590687"/>
          </a:xfrm>
          <a:prstGeom prst="rect">
            <a:avLst/>
          </a:prstGeom>
        </p:spPr>
      </p:pic>
      <p:pic>
        <p:nvPicPr>
          <p:cNvPr id="4098" name="Picture 2" descr="Periódico, Noticias, Artículo, Diario">
            <a:extLst>
              <a:ext uri="{FF2B5EF4-FFF2-40B4-BE49-F238E27FC236}">
                <a16:creationId xmlns:a16="http://schemas.microsoft.com/office/drawing/2014/main" id="{5BB50539-3092-A29E-04BC-037E5A0751F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805914" y="5536100"/>
            <a:ext cx="1034667" cy="89286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nstrumento, Instrumentos, Musical">
            <a:extLst>
              <a:ext uri="{FF2B5EF4-FFF2-40B4-BE49-F238E27FC236}">
                <a16:creationId xmlns:a16="http://schemas.microsoft.com/office/drawing/2014/main" id="{82059A50-BF1C-7A2D-8633-E67B2C89F94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041015" y="5236951"/>
            <a:ext cx="1755792" cy="115245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2438F738-75A3-4B9A-7A0C-0C4D0BBD0B42}"/>
              </a:ext>
            </a:extLst>
          </p:cNvPr>
          <p:cNvSpPr txBox="1"/>
          <p:nvPr/>
        </p:nvSpPr>
        <p:spPr>
          <a:xfrm>
            <a:off x="4903470" y="170334"/>
            <a:ext cx="1207382" cy="646331"/>
          </a:xfrm>
          <a:prstGeom prst="rect">
            <a:avLst/>
          </a:prstGeom>
          <a:noFill/>
        </p:spPr>
        <p:txBody>
          <a:bodyPr wrap="none" rtlCol="0">
            <a:spAutoFit/>
          </a:bodyPr>
          <a:lstStyle/>
          <a:p>
            <a:r>
              <a:rPr lang="en-GB" sz="3600" b="1" dirty="0">
                <a:solidFill>
                  <a:srgbClr val="002060"/>
                </a:solidFill>
                <a:latin typeface="Century Gothic" panose="020B0502020202020204" pitchFamily="34" charset="0"/>
              </a:rPr>
              <a:t>[1/6]</a:t>
            </a:r>
          </a:p>
        </p:txBody>
      </p:sp>
      <p:sp>
        <p:nvSpPr>
          <p:cNvPr id="18" name="TextBox 17">
            <a:extLst>
              <a:ext uri="{FF2B5EF4-FFF2-40B4-BE49-F238E27FC236}">
                <a16:creationId xmlns:a16="http://schemas.microsoft.com/office/drawing/2014/main" id="{F5497E56-3C78-3201-1FD1-B15172C0C121}"/>
              </a:ext>
            </a:extLst>
          </p:cNvPr>
          <p:cNvSpPr txBox="1"/>
          <p:nvPr/>
        </p:nvSpPr>
        <p:spPr>
          <a:xfrm>
            <a:off x="10171581" y="1776204"/>
            <a:ext cx="2020420" cy="369332"/>
          </a:xfrm>
          <a:prstGeom prst="rect">
            <a:avLst/>
          </a:prstGeom>
          <a:solidFill>
            <a:schemeClr val="accent6">
              <a:lumMod val="40000"/>
              <a:lumOff val="60000"/>
            </a:schemeClr>
          </a:solidFill>
        </p:spPr>
        <p:txBody>
          <a:bodyPr wrap="square">
            <a:spAutoFit/>
          </a:bodyPr>
          <a:lstStyle/>
          <a:p>
            <a:r>
              <a:rPr lang="en-GB" sz="1800" b="1" dirty="0">
                <a:solidFill>
                  <a:srgbClr val="002060"/>
                </a:solidFill>
                <a:latin typeface="Century Gothic"/>
                <a:ea typeface="Century Gothic"/>
                <a:cs typeface="Century Gothic"/>
                <a:sym typeface="Century Gothic"/>
              </a:rPr>
              <a:t>escribe = </a:t>
            </a:r>
            <a:r>
              <a:rPr lang="en-GB" sz="1800" dirty="0">
                <a:solidFill>
                  <a:srgbClr val="002060"/>
                </a:solidFill>
                <a:latin typeface="Century Gothic"/>
                <a:ea typeface="Century Gothic"/>
                <a:cs typeface="Century Gothic"/>
                <a:sym typeface="Century Gothic"/>
              </a:rPr>
              <a:t>write</a:t>
            </a:r>
            <a:endParaRPr lang="en-GB" dirty="0">
              <a:solidFill>
                <a:srgbClr val="002060"/>
              </a:solidFill>
            </a:endParaRPr>
          </a:p>
        </p:txBody>
      </p:sp>
      <p:sp>
        <p:nvSpPr>
          <p:cNvPr id="29" name="Rectangle 28">
            <a:hlinkClick r:id="" action="ppaction://noaction">
              <a:snd r:embed="rId14" name="9_4.wav"/>
            </a:hlinkClick>
            <a:extLst>
              <a:ext uri="{FF2B5EF4-FFF2-40B4-BE49-F238E27FC236}">
                <a16:creationId xmlns:a16="http://schemas.microsoft.com/office/drawing/2014/main" id="{224E7960-3645-4C4C-B590-2A17673B80C6}"/>
              </a:ext>
            </a:extLst>
          </p:cNvPr>
          <p:cNvSpPr/>
          <p:nvPr/>
        </p:nvSpPr>
        <p:spPr>
          <a:xfrm>
            <a:off x="602075" y="2794494"/>
            <a:ext cx="489656" cy="523220"/>
          </a:xfrm>
          <a:prstGeom prst="rect">
            <a:avLst/>
          </a:prstGeom>
          <a:solidFill>
            <a:srgbClr val="C5F5E8"/>
          </a:solidFill>
          <a:ln w="19050">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a:t>
            </a:r>
          </a:p>
        </p:txBody>
      </p:sp>
    </p:spTree>
    <p:extLst>
      <p:ext uri="{BB962C8B-B14F-4D97-AF65-F5344CB8AC3E}">
        <p14:creationId xmlns:p14="http://schemas.microsoft.com/office/powerpoint/2010/main" val="2573880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subTnLst>
                                    <p:audio>
                                      <p:cMediaNode>
                                        <p:cTn display="0" masterRel="sameClick">
                                          <p:stCondLst>
                                            <p:cond evt="begin" delay="0">
                                              <p:tn val="10"/>
                                            </p:cond>
                                          </p:stCondLst>
                                          <p:endCondLst>
                                            <p:cond evt="onStopAudio" delay="0">
                                              <p:tgtEl>
                                                <p:sldTgt/>
                                              </p:tgtEl>
                                            </p:cond>
                                          </p:endCondLst>
                                        </p:cTn>
                                        <p:tgtEl>
                                          <p:sndTgt r:embed="rId3" name="9_3.wav"/>
                                        </p:tgtEl>
                                      </p:cMediaNode>
                                    </p:audio>
                                  </p:sub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nodeType="with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fade">
                                      <p:cBhvr>
                                        <p:cTn id="18" dur="500"/>
                                        <p:tgtEl>
                                          <p:spTgt spid="6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fade">
                                      <p:cBhvr>
                                        <p:cTn id="21" dur="500"/>
                                        <p:tgtEl>
                                          <p:spTgt spid="8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0"/>
                                        </p:tgtEl>
                                        <p:attrNameLst>
                                          <p:attrName>style.visibility</p:attrName>
                                        </p:attrNameLst>
                                      </p:cBhvr>
                                      <p:to>
                                        <p:strVal val="visible"/>
                                      </p:to>
                                    </p:set>
                                    <p:animEffect transition="in" filter="fade">
                                      <p:cBhvr>
                                        <p:cTn id="24" dur="500"/>
                                        <p:tgtEl>
                                          <p:spTgt spid="9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fade">
                                      <p:cBhvr>
                                        <p:cTn id="27" dur="500"/>
                                        <p:tgtEl>
                                          <p:spTgt spid="91"/>
                                        </p:tgtEl>
                                      </p:cBhvr>
                                    </p:animEffect>
                                  </p:childTnLst>
                                </p:cTn>
                              </p:par>
                              <p:par>
                                <p:cTn id="28" presetID="10" presetClass="entr" presetSubtype="0" fill="hold" nodeType="withEffect">
                                  <p:stCondLst>
                                    <p:cond delay="0"/>
                                  </p:stCondLst>
                                  <p:childTnLst>
                                    <p:set>
                                      <p:cBhvr>
                                        <p:cTn id="29" dur="1" fill="hold">
                                          <p:stCondLst>
                                            <p:cond delay="0"/>
                                          </p:stCondLst>
                                        </p:cTn>
                                        <p:tgtEl>
                                          <p:spTgt spid="4098"/>
                                        </p:tgtEl>
                                        <p:attrNameLst>
                                          <p:attrName>style.visibility</p:attrName>
                                        </p:attrNameLst>
                                      </p:cBhvr>
                                      <p:to>
                                        <p:strVal val="visible"/>
                                      </p:to>
                                    </p:set>
                                    <p:animEffect transition="in" filter="fade">
                                      <p:cBhvr>
                                        <p:cTn id="30" dur="500"/>
                                        <p:tgtEl>
                                          <p:spTgt spid="4098"/>
                                        </p:tgtEl>
                                      </p:cBhvr>
                                    </p:animEffect>
                                  </p:childTnLst>
                                </p:cTn>
                              </p:par>
                              <p:par>
                                <p:cTn id="31" presetID="10" presetClass="entr" presetSubtype="0" fill="hold" nodeType="withEffect">
                                  <p:stCondLst>
                                    <p:cond delay="0"/>
                                  </p:stCondLst>
                                  <p:childTnLst>
                                    <p:set>
                                      <p:cBhvr>
                                        <p:cTn id="32" dur="1" fill="hold">
                                          <p:stCondLst>
                                            <p:cond delay="0"/>
                                          </p:stCondLst>
                                        </p:cTn>
                                        <p:tgtEl>
                                          <p:spTgt spid="4100"/>
                                        </p:tgtEl>
                                        <p:attrNameLst>
                                          <p:attrName>style.visibility</p:attrName>
                                        </p:attrNameLst>
                                      </p:cBhvr>
                                      <p:to>
                                        <p:strVal val="visible"/>
                                      </p:to>
                                    </p:set>
                                    <p:animEffect transition="in" filter="fade">
                                      <p:cBhvr>
                                        <p:cTn id="33" dur="500"/>
                                        <p:tgtEl>
                                          <p:spTgt spid="410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89"/>
                                        </p:tgtEl>
                                        <p:attrNameLst>
                                          <p:attrName>style.visibility</p:attrName>
                                        </p:attrNameLst>
                                      </p:cBhvr>
                                      <p:to>
                                        <p:strVal val="visible"/>
                                      </p:to>
                                    </p:set>
                                    <p:animEffect transition="in" filter="fade">
                                      <p:cBhvr>
                                        <p:cTn id="43"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0" grpId="0" animBg="1"/>
      <p:bldP spid="11" grpId="0"/>
      <p:bldP spid="88" grpId="0" animBg="1"/>
      <p:bldP spid="89" grpId="0" animBg="1"/>
      <p:bldP spid="90" grpId="0" animBg="1"/>
      <p:bldP spid="91"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EE67329-1CB2-401E-B610-129AB127E461}"/>
              </a:ext>
            </a:extLst>
          </p:cNvPr>
          <p:cNvSpPr txBox="1"/>
          <p:nvPr/>
        </p:nvSpPr>
        <p:spPr>
          <a:xfrm>
            <a:off x="1590284" y="5813176"/>
            <a:ext cx="272382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2060"/>
                </a:solidFill>
                <a:effectLst/>
                <a:uLnTx/>
                <a:uFillTx/>
                <a:latin typeface="Calibri" panose="020F0502020204030204"/>
                <a:ea typeface="+mn-ea"/>
                <a:cs typeface="+mn-cs"/>
              </a:rPr>
              <a:t>______________________</a:t>
            </a:r>
          </a:p>
        </p:txBody>
      </p:sp>
      <p:pic>
        <p:nvPicPr>
          <p:cNvPr id="7" name="Google Shape;221;p10">
            <a:extLst>
              <a:ext uri="{FF2B5EF4-FFF2-40B4-BE49-F238E27FC236}">
                <a16:creationId xmlns:a16="http://schemas.microsoft.com/office/drawing/2014/main" id="{5977E0DB-6879-41DA-899B-C5CCFDAE5380}"/>
              </a:ext>
            </a:extLst>
          </p:cNvPr>
          <p:cNvPicPr preferRelativeResize="0"/>
          <p:nvPr/>
        </p:nvPicPr>
        <p:blipFill rotWithShape="1">
          <a:blip r:embed="rId4">
            <a:alphaModFix/>
          </a:blip>
          <a:srcRect/>
          <a:stretch/>
        </p:blipFill>
        <p:spPr>
          <a:xfrm>
            <a:off x="10804611" y="-171450"/>
            <a:ext cx="1166103" cy="1183191"/>
          </a:xfrm>
          <a:prstGeom prst="rect">
            <a:avLst/>
          </a:prstGeom>
          <a:noFill/>
          <a:ln>
            <a:noFill/>
          </a:ln>
        </p:spPr>
      </p:pic>
      <p:sp>
        <p:nvSpPr>
          <p:cNvPr id="2" name="Title 1">
            <a:extLst>
              <a:ext uri="{FF2B5EF4-FFF2-40B4-BE49-F238E27FC236}">
                <a16:creationId xmlns:a16="http://schemas.microsoft.com/office/drawing/2014/main" id="{39D04D7D-9677-4366-B0D2-1EE33B7FE861}"/>
              </a:ext>
            </a:extLst>
          </p:cNvPr>
          <p:cNvSpPr>
            <a:spLocks noGrp="1"/>
          </p:cNvSpPr>
          <p:nvPr>
            <p:ph type="title"/>
          </p:nvPr>
        </p:nvSpPr>
        <p:spPr>
          <a:xfrm>
            <a:off x="10687983" y="882291"/>
            <a:ext cx="1399358" cy="400110"/>
          </a:xfrm>
          <a:solidFill>
            <a:srgbClr val="68D5C8"/>
          </a:solidFill>
        </p:spPr>
        <p:txBody>
          <a:bodyPr>
            <a:normAutofit/>
          </a:bodyPr>
          <a:lstStyle/>
          <a:p>
            <a:pPr algn="ctr"/>
            <a:r>
              <a:rPr lang="en-GB" sz="2000" b="1" dirty="0" err="1">
                <a:solidFill>
                  <a:schemeClr val="bg1"/>
                </a:solidFill>
                <a:latin typeface="Century Gothic" panose="020B0502020202020204" pitchFamily="34" charset="0"/>
              </a:rPr>
              <a:t>escuchar</a:t>
            </a:r>
            <a:endParaRPr lang="en-GB" sz="2000" b="1" dirty="0">
              <a:solidFill>
                <a:schemeClr val="bg1"/>
              </a:solidFill>
              <a:latin typeface="Century Gothic" panose="020B0502020202020204" pitchFamily="34" charset="0"/>
            </a:endParaRPr>
          </a:p>
        </p:txBody>
      </p:sp>
      <p:sp>
        <p:nvSpPr>
          <p:cNvPr id="57" name="Rectangle 56">
            <a:hlinkClick r:id="" action="ppaction://noaction">
              <a:snd r:embed="rId5" name="9_5.wav"/>
            </a:hlinkClick>
            <a:extLst>
              <a:ext uri="{FF2B5EF4-FFF2-40B4-BE49-F238E27FC236}">
                <a16:creationId xmlns:a16="http://schemas.microsoft.com/office/drawing/2014/main" id="{889BE531-1EB1-435B-9F05-EF6BE30B3721}"/>
              </a:ext>
            </a:extLst>
          </p:cNvPr>
          <p:cNvSpPr/>
          <p:nvPr/>
        </p:nvSpPr>
        <p:spPr>
          <a:xfrm>
            <a:off x="837409" y="2930794"/>
            <a:ext cx="489656" cy="523220"/>
          </a:xfrm>
          <a:prstGeom prst="rect">
            <a:avLst/>
          </a:prstGeom>
          <a:solidFill>
            <a:srgbClr val="C5F5E8"/>
          </a:solidFill>
          <a:ln w="19050">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1</a:t>
            </a:r>
          </a:p>
        </p:txBody>
      </p:sp>
      <p:pic>
        <p:nvPicPr>
          <p:cNvPr id="60" name="Picture 59" descr="A picture containing text, toy, doll, vector graphics&#10;&#10;Description automatically generated">
            <a:extLst>
              <a:ext uri="{FF2B5EF4-FFF2-40B4-BE49-F238E27FC236}">
                <a16:creationId xmlns:a16="http://schemas.microsoft.com/office/drawing/2014/main" id="{47972D7C-E70B-4921-9EE8-370405AF3B6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8043058" y="2458162"/>
            <a:ext cx="808161" cy="1535160"/>
          </a:xfrm>
          <a:prstGeom prst="rect">
            <a:avLst/>
          </a:prstGeom>
        </p:spPr>
      </p:pic>
      <p:sp>
        <p:nvSpPr>
          <p:cNvPr id="4" name="TextBox 3">
            <a:extLst>
              <a:ext uri="{FF2B5EF4-FFF2-40B4-BE49-F238E27FC236}">
                <a16:creationId xmlns:a16="http://schemas.microsoft.com/office/drawing/2014/main" id="{44CCD6CB-5E40-4356-B62F-0ED41BAF50BA}"/>
              </a:ext>
            </a:extLst>
          </p:cNvPr>
          <p:cNvSpPr txBox="1"/>
          <p:nvPr/>
        </p:nvSpPr>
        <p:spPr>
          <a:xfrm>
            <a:off x="7322260" y="2705016"/>
            <a:ext cx="45719"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srgbClr val="002060"/>
                </a:solidFill>
                <a:effectLst/>
                <a:uLnTx/>
                <a:uFillTx/>
                <a:latin typeface="Calibri" panose="020F0502020204030204"/>
                <a:ea typeface="+mn-ea"/>
                <a:cs typeface="+mn-cs"/>
                <a:sym typeface="Wingdings" panose="05000000000000000000" pitchFamily="2" charset="2"/>
              </a:rPr>
              <a:t> </a:t>
            </a:r>
            <a:endParaRPr kumimoji="0" lang="en-GB" sz="44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pic>
        <p:nvPicPr>
          <p:cNvPr id="62" name="Picture 61" descr="A picture containing text, toy, doll&#10;&#10;Description automatically generated">
            <a:extLst>
              <a:ext uri="{FF2B5EF4-FFF2-40B4-BE49-F238E27FC236}">
                <a16:creationId xmlns:a16="http://schemas.microsoft.com/office/drawing/2014/main" id="{3F6D5611-520F-4924-9677-9AE7BF7BC5E8}"/>
              </a:ext>
            </a:extLst>
          </p:cNvPr>
          <p:cNvPicPr>
            <a:picLocks noChangeAspect="1"/>
          </p:cNvPicPr>
          <p:nvPr/>
        </p:nvPicPr>
        <p:blipFill>
          <a:blip r:embed="rId7"/>
          <a:stretch>
            <a:fillRect/>
          </a:stretch>
        </p:blipFill>
        <p:spPr>
          <a:xfrm>
            <a:off x="2600286" y="2367551"/>
            <a:ext cx="978884" cy="1590687"/>
          </a:xfrm>
          <a:prstGeom prst="rect">
            <a:avLst/>
          </a:prstGeom>
        </p:spPr>
      </p:pic>
      <p:sp>
        <p:nvSpPr>
          <p:cNvPr id="63" name="Rectangle 62">
            <a:extLst>
              <a:ext uri="{FF2B5EF4-FFF2-40B4-BE49-F238E27FC236}">
                <a16:creationId xmlns:a16="http://schemas.microsoft.com/office/drawing/2014/main" id="{3486E835-FA49-4128-AD21-F045CA74B33D}"/>
              </a:ext>
            </a:extLst>
          </p:cNvPr>
          <p:cNvSpPr/>
          <p:nvPr/>
        </p:nvSpPr>
        <p:spPr>
          <a:xfrm>
            <a:off x="1946145" y="2814540"/>
            <a:ext cx="753604" cy="101566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6000" b="1" i="0" u="none" strike="noStrike" kern="1200" cap="none" spc="-1" normalizeH="0" baseline="0" noProof="0" dirty="0">
                <a:ln>
                  <a:noFill/>
                </a:ln>
                <a:solidFill>
                  <a:srgbClr val="68D5C8"/>
                </a:solidFill>
                <a:effectLst/>
                <a:uLnTx/>
                <a:uFillTx/>
                <a:latin typeface="Century Gothic" panose="020B0502020202020204" pitchFamily="34" charset="0"/>
                <a:ea typeface="+mn-ea"/>
                <a:cs typeface="+mn-cs"/>
              </a:rPr>
              <a:t>A</a:t>
            </a:r>
            <a:endParaRPr kumimoji="0" lang="en-GB" sz="4400" b="0" i="0" u="none" strike="noStrike" kern="1200" cap="none" spc="0" normalizeH="0" baseline="0" noProof="0" dirty="0">
              <a:ln>
                <a:noFill/>
              </a:ln>
              <a:solidFill>
                <a:srgbClr val="68D5C8"/>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E31635FD-E0F8-4835-90A7-369E9AC41490}"/>
              </a:ext>
            </a:extLst>
          </p:cNvPr>
          <p:cNvSpPr txBox="1"/>
          <p:nvPr/>
        </p:nvSpPr>
        <p:spPr>
          <a:xfrm>
            <a:off x="2855569" y="2425162"/>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6" name="Rectangle 65">
            <a:extLst>
              <a:ext uri="{FF2B5EF4-FFF2-40B4-BE49-F238E27FC236}">
                <a16:creationId xmlns:a16="http://schemas.microsoft.com/office/drawing/2014/main" id="{BE52378B-6AC7-4CF6-B787-59C3889B0544}"/>
              </a:ext>
            </a:extLst>
          </p:cNvPr>
          <p:cNvSpPr/>
          <p:nvPr/>
        </p:nvSpPr>
        <p:spPr>
          <a:xfrm>
            <a:off x="5768453" y="2851655"/>
            <a:ext cx="630173" cy="101566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6000" b="1" i="0" u="none" strike="noStrike" kern="1200" cap="none" spc="-1" normalizeH="0" baseline="0" noProof="0" dirty="0">
                <a:ln>
                  <a:noFill/>
                </a:ln>
                <a:solidFill>
                  <a:srgbClr val="68D5C8"/>
                </a:solidFill>
                <a:effectLst/>
                <a:uLnTx/>
                <a:uFillTx/>
                <a:latin typeface="Century Gothic" panose="020B0502020202020204" pitchFamily="34" charset="0"/>
                <a:ea typeface="+mn-ea"/>
                <a:cs typeface="+mn-cs"/>
              </a:rPr>
              <a:t>B</a:t>
            </a:r>
            <a:endParaRPr kumimoji="0" lang="en-GB" sz="4400" b="0" i="0" u="none" strike="noStrike" kern="1200" cap="none" spc="0" normalizeH="0" baseline="0" noProof="0" dirty="0">
              <a:ln>
                <a:noFill/>
              </a:ln>
              <a:solidFill>
                <a:srgbClr val="68D5C8"/>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233FE974-67C3-429C-A965-526A21C00507}"/>
              </a:ext>
            </a:extLst>
          </p:cNvPr>
          <p:cNvSpPr txBox="1"/>
          <p:nvPr/>
        </p:nvSpPr>
        <p:spPr>
          <a:xfrm>
            <a:off x="1730497" y="5681590"/>
            <a:ext cx="934871"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92D050"/>
                </a:solidFill>
                <a:effectLst/>
                <a:uLnTx/>
                <a:uFillTx/>
                <a:latin typeface="Segoe Print" panose="02000600000000000000" pitchFamily="2" charset="0"/>
                <a:ea typeface="+mn-ea"/>
                <a:cs typeface="+mn-cs"/>
              </a:rPr>
              <a:t>Lees</a:t>
            </a:r>
          </a:p>
        </p:txBody>
      </p:sp>
      <p:pic>
        <p:nvPicPr>
          <p:cNvPr id="69" name="Picture 16" descr="United, Flag, Kingdom, British, Great, Britain">
            <a:extLst>
              <a:ext uri="{FF2B5EF4-FFF2-40B4-BE49-F238E27FC236}">
                <a16:creationId xmlns:a16="http://schemas.microsoft.com/office/drawing/2014/main" id="{7AB35882-C674-46CF-B81B-D7DDD3E6C15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24382" y="5735916"/>
            <a:ext cx="491064" cy="384376"/>
          </a:xfrm>
          <a:prstGeom prst="roundRect">
            <a:avLst/>
          </a:prstGeom>
          <a:noFill/>
          <a:extLst>
            <a:ext uri="{909E8E84-426E-40DD-AFC4-6F175D3DCCD1}">
              <a14:hiddenFill xmlns:a14="http://schemas.microsoft.com/office/drawing/2010/main">
                <a:solidFill>
                  <a:srgbClr val="FFFFFF"/>
                </a:solidFill>
              </a14:hiddenFill>
            </a:ext>
          </a:extLst>
        </p:spPr>
      </p:pic>
      <p:sp>
        <p:nvSpPr>
          <p:cNvPr id="89" name="Rectangle: Rounded Corners 88">
            <a:extLst>
              <a:ext uri="{FF2B5EF4-FFF2-40B4-BE49-F238E27FC236}">
                <a16:creationId xmlns:a16="http://schemas.microsoft.com/office/drawing/2014/main" id="{300D0CC9-2D51-4E64-B6A6-1317797F7603}"/>
              </a:ext>
            </a:extLst>
          </p:cNvPr>
          <p:cNvSpPr/>
          <p:nvPr/>
        </p:nvSpPr>
        <p:spPr>
          <a:xfrm>
            <a:off x="9148610" y="5196579"/>
            <a:ext cx="1968177" cy="1493240"/>
          </a:xfrm>
          <a:prstGeom prst="round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Graphic 2" descr="Teacher">
            <a:extLst>
              <a:ext uri="{FF2B5EF4-FFF2-40B4-BE49-F238E27FC236}">
                <a16:creationId xmlns:a16="http://schemas.microsoft.com/office/drawing/2014/main" id="{6ED94DD7-5367-4BF7-EAB6-F114F8651D4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2219" y="138256"/>
            <a:ext cx="914400" cy="914400"/>
          </a:xfrm>
          <a:prstGeom prst="rect">
            <a:avLst/>
          </a:prstGeom>
        </p:spPr>
      </p:pic>
      <p:pic>
        <p:nvPicPr>
          <p:cNvPr id="16" name="Picture 15" descr="A picture containing text, toy, doll&#10;&#10;Description automatically generated">
            <a:extLst>
              <a:ext uri="{FF2B5EF4-FFF2-40B4-BE49-F238E27FC236}">
                <a16:creationId xmlns:a16="http://schemas.microsoft.com/office/drawing/2014/main" id="{34B9C75F-CB93-77DE-424C-10AD6ECF60C8}"/>
              </a:ext>
            </a:extLst>
          </p:cNvPr>
          <p:cNvPicPr>
            <a:picLocks noChangeAspect="1"/>
          </p:cNvPicPr>
          <p:nvPr/>
        </p:nvPicPr>
        <p:blipFill>
          <a:blip r:embed="rId7"/>
          <a:stretch>
            <a:fillRect/>
          </a:stretch>
        </p:blipFill>
        <p:spPr>
          <a:xfrm>
            <a:off x="6404264" y="2397061"/>
            <a:ext cx="978884" cy="1590687"/>
          </a:xfrm>
          <a:prstGeom prst="rect">
            <a:avLst/>
          </a:prstGeom>
        </p:spPr>
      </p:pic>
      <p:sp>
        <p:nvSpPr>
          <p:cNvPr id="10" name="Rectangle: Rounded Corners 9">
            <a:extLst>
              <a:ext uri="{FF2B5EF4-FFF2-40B4-BE49-F238E27FC236}">
                <a16:creationId xmlns:a16="http://schemas.microsoft.com/office/drawing/2014/main" id="{FD04F141-5207-4088-9797-FDC829050D65}"/>
              </a:ext>
            </a:extLst>
          </p:cNvPr>
          <p:cNvSpPr/>
          <p:nvPr/>
        </p:nvSpPr>
        <p:spPr>
          <a:xfrm>
            <a:off x="5424382" y="2145536"/>
            <a:ext cx="3471831" cy="1847786"/>
          </a:xfrm>
          <a:prstGeom prst="round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2" descr="Revista, Diario, Periódico, Medios Impresos">
            <a:extLst>
              <a:ext uri="{FF2B5EF4-FFF2-40B4-BE49-F238E27FC236}">
                <a16:creationId xmlns:a16="http://schemas.microsoft.com/office/drawing/2014/main" id="{0A67F896-2E90-4676-757F-D24ABBE4939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911547" y="5422750"/>
            <a:ext cx="1148925" cy="1105917"/>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Libro, Abierto, Abrió, Libro De Texto">
            <a:extLst>
              <a:ext uri="{FF2B5EF4-FFF2-40B4-BE49-F238E27FC236}">
                <a16:creationId xmlns:a16="http://schemas.microsoft.com/office/drawing/2014/main" id="{6BDED637-91EC-A309-2975-E3DAEECE068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154094" y="5635807"/>
            <a:ext cx="1691182" cy="89286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068784E8-E1B9-E5D4-4F63-5F8E2B82C835}"/>
              </a:ext>
            </a:extLst>
          </p:cNvPr>
          <p:cNvSpPr txBox="1"/>
          <p:nvPr/>
        </p:nvSpPr>
        <p:spPr>
          <a:xfrm>
            <a:off x="10171581" y="1776204"/>
            <a:ext cx="2020420" cy="369332"/>
          </a:xfrm>
          <a:prstGeom prst="rect">
            <a:avLst/>
          </a:prstGeom>
          <a:solidFill>
            <a:schemeClr val="accent6">
              <a:lumMod val="40000"/>
              <a:lumOff val="60000"/>
            </a:schemeClr>
          </a:solidFill>
        </p:spPr>
        <p:txBody>
          <a:bodyPr wrap="square">
            <a:spAutoFit/>
          </a:bodyPr>
          <a:lstStyle/>
          <a:p>
            <a:r>
              <a:rPr lang="en-GB" sz="1800" b="1" dirty="0">
                <a:solidFill>
                  <a:srgbClr val="002060"/>
                </a:solidFill>
                <a:latin typeface="Century Gothic"/>
                <a:ea typeface="Century Gothic"/>
                <a:cs typeface="Century Gothic"/>
                <a:sym typeface="Century Gothic"/>
              </a:rPr>
              <a:t>escribe = </a:t>
            </a:r>
            <a:r>
              <a:rPr lang="en-GB" sz="1800" dirty="0">
                <a:solidFill>
                  <a:srgbClr val="002060"/>
                </a:solidFill>
                <a:latin typeface="Century Gothic"/>
                <a:ea typeface="Century Gothic"/>
                <a:cs typeface="Century Gothic"/>
                <a:sym typeface="Century Gothic"/>
              </a:rPr>
              <a:t>write</a:t>
            </a:r>
            <a:endParaRPr lang="en-GB" dirty="0">
              <a:solidFill>
                <a:srgbClr val="002060"/>
              </a:solidFill>
            </a:endParaRPr>
          </a:p>
        </p:txBody>
      </p:sp>
      <p:sp>
        <p:nvSpPr>
          <p:cNvPr id="19" name="Rectangle 18">
            <a:extLst>
              <a:ext uri="{FF2B5EF4-FFF2-40B4-BE49-F238E27FC236}">
                <a16:creationId xmlns:a16="http://schemas.microsoft.com/office/drawing/2014/main" id="{3641CCD9-AA48-EFEF-DAAD-6A94DC91984B}"/>
              </a:ext>
            </a:extLst>
          </p:cNvPr>
          <p:cNvSpPr/>
          <p:nvPr/>
        </p:nvSpPr>
        <p:spPr>
          <a:xfrm>
            <a:off x="4540923" y="5651399"/>
            <a:ext cx="564992" cy="553411"/>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a:t>
            </a:r>
          </a:p>
        </p:txBody>
      </p:sp>
      <p:sp>
        <p:nvSpPr>
          <p:cNvPr id="20" name="Rectangle 19">
            <a:extLst>
              <a:ext uri="{FF2B5EF4-FFF2-40B4-BE49-F238E27FC236}">
                <a16:creationId xmlns:a16="http://schemas.microsoft.com/office/drawing/2014/main" id="{8F3768B1-C743-9DFE-C504-00BC04B89ABC}"/>
              </a:ext>
            </a:extLst>
          </p:cNvPr>
          <p:cNvSpPr/>
          <p:nvPr/>
        </p:nvSpPr>
        <p:spPr>
          <a:xfrm>
            <a:off x="6472186" y="5681590"/>
            <a:ext cx="564992" cy="553411"/>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b</a:t>
            </a:r>
          </a:p>
        </p:txBody>
      </p:sp>
      <p:sp>
        <p:nvSpPr>
          <p:cNvPr id="21" name="Rectangle 20">
            <a:extLst>
              <a:ext uri="{FF2B5EF4-FFF2-40B4-BE49-F238E27FC236}">
                <a16:creationId xmlns:a16="http://schemas.microsoft.com/office/drawing/2014/main" id="{1E3AECBA-31FB-7A34-A270-DB942A8F24EC}"/>
              </a:ext>
            </a:extLst>
          </p:cNvPr>
          <p:cNvSpPr/>
          <p:nvPr/>
        </p:nvSpPr>
        <p:spPr>
          <a:xfrm>
            <a:off x="9346555" y="5681590"/>
            <a:ext cx="564992" cy="553411"/>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a:t>
            </a:r>
          </a:p>
        </p:txBody>
      </p:sp>
      <p:sp>
        <p:nvSpPr>
          <p:cNvPr id="22" name="Speech Bubble: Rectangle with Corners Rounded 21">
            <a:hlinkClick r:id="" action="ppaction://noaction">
              <a:snd r:embed="rId13" name="9_1.wav"/>
            </a:hlinkClick>
            <a:extLst>
              <a:ext uri="{FF2B5EF4-FFF2-40B4-BE49-F238E27FC236}">
                <a16:creationId xmlns:a16="http://schemas.microsoft.com/office/drawing/2014/main" id="{94C0A9E6-CDAF-7ED3-19F1-9ED26AAF808B}"/>
              </a:ext>
            </a:extLst>
          </p:cNvPr>
          <p:cNvSpPr/>
          <p:nvPr/>
        </p:nvSpPr>
        <p:spPr>
          <a:xfrm>
            <a:off x="1065770" y="275947"/>
            <a:ext cx="3837700" cy="588031"/>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sz="2400" b="1" dirty="0">
                <a:solidFill>
                  <a:schemeClr val="bg1"/>
                </a:solidFill>
                <a:latin typeface="Century Gothic"/>
                <a:ea typeface="Century Gothic"/>
                <a:cs typeface="Century Gothic"/>
                <a:sym typeface="Century Gothic"/>
              </a:rPr>
              <a:t>Quique </a:t>
            </a:r>
            <a:r>
              <a:rPr lang="en-GB" sz="2400" b="1" dirty="0" err="1">
                <a:solidFill>
                  <a:schemeClr val="bg1"/>
                </a:solidFill>
                <a:latin typeface="Century Gothic"/>
                <a:ea typeface="Century Gothic"/>
                <a:cs typeface="Century Gothic"/>
                <a:sym typeface="Century Gothic"/>
              </a:rPr>
              <a:t>habla</a:t>
            </a:r>
            <a:r>
              <a:rPr lang="en-GB" sz="2400" b="1" dirty="0">
                <a:solidFill>
                  <a:schemeClr val="bg1"/>
                </a:solidFill>
                <a:latin typeface="Century Gothic"/>
                <a:ea typeface="Century Gothic"/>
                <a:cs typeface="Century Gothic"/>
                <a:sym typeface="Century Gothic"/>
              </a:rPr>
              <a:t> con Sofía. </a:t>
            </a:r>
            <a:endParaRPr lang="en-GB" sz="2400" dirty="0">
              <a:solidFill>
                <a:schemeClr val="bg1"/>
              </a:solidFill>
            </a:endParaRPr>
          </a:p>
        </p:txBody>
      </p:sp>
      <p:sp>
        <p:nvSpPr>
          <p:cNvPr id="23" name="Speech Bubble: Rectangle with Corners Rounded 22">
            <a:hlinkClick r:id="" action="ppaction://noaction">
              <a:snd r:embed="rId14" name="9_2.wav"/>
            </a:hlinkClick>
            <a:extLst>
              <a:ext uri="{FF2B5EF4-FFF2-40B4-BE49-F238E27FC236}">
                <a16:creationId xmlns:a16="http://schemas.microsoft.com/office/drawing/2014/main" id="{C9320257-843E-3BA2-6AE9-3D4A955F9F7F}"/>
              </a:ext>
            </a:extLst>
          </p:cNvPr>
          <p:cNvSpPr/>
          <p:nvPr/>
        </p:nvSpPr>
        <p:spPr>
          <a:xfrm>
            <a:off x="1855492" y="998695"/>
            <a:ext cx="4543134" cy="588031"/>
          </a:xfrm>
          <a:prstGeom prst="wedgeRoundRectCallout">
            <a:avLst>
              <a:gd name="adj1" fmla="val -54739"/>
              <a:gd name="adj2" fmla="val -46461"/>
              <a:gd name="adj3" fmla="val 16667"/>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sz="2400" b="1" dirty="0">
                <a:solidFill>
                  <a:srgbClr val="002060"/>
                </a:solidFill>
                <a:latin typeface="Century Gothic"/>
                <a:ea typeface="Century Gothic"/>
                <a:cs typeface="Century Gothic"/>
                <a:sym typeface="Century Gothic"/>
              </a:rPr>
              <a:t>Escucha y escribe* 📝A o B.</a:t>
            </a:r>
            <a:endParaRPr lang="en-GB" sz="2400" dirty="0">
              <a:solidFill>
                <a:srgbClr val="002060"/>
              </a:solidFill>
            </a:endParaRPr>
          </a:p>
        </p:txBody>
      </p:sp>
      <p:sp>
        <p:nvSpPr>
          <p:cNvPr id="24" name="Speech Bubble: Rectangle with Corners Rounded 23">
            <a:extLst>
              <a:ext uri="{FF2B5EF4-FFF2-40B4-BE49-F238E27FC236}">
                <a16:creationId xmlns:a16="http://schemas.microsoft.com/office/drawing/2014/main" id="{D6F2391B-3CBC-C1DC-0C45-F2C1450786AC}"/>
              </a:ext>
            </a:extLst>
          </p:cNvPr>
          <p:cNvSpPr/>
          <p:nvPr/>
        </p:nvSpPr>
        <p:spPr>
          <a:xfrm>
            <a:off x="464976" y="4155390"/>
            <a:ext cx="8576154" cy="588031"/>
          </a:xfrm>
          <a:prstGeom prst="wedgeRoundRectCallout">
            <a:avLst>
              <a:gd name="adj1" fmla="val -52859"/>
              <a:gd name="adj2" fmla="val -42573"/>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GB" sz="2400" b="1" dirty="0">
                <a:solidFill>
                  <a:schemeClr val="bg1"/>
                </a:solidFill>
                <a:latin typeface="Century Gothic" panose="020B0502020202020204" pitchFamily="34" charset="0"/>
              </a:rPr>
              <a:t>Escucha y escribe </a:t>
            </a:r>
            <a:r>
              <a:rPr lang="en-GB" sz="2400" b="1" dirty="0" err="1">
                <a:solidFill>
                  <a:schemeClr val="bg1"/>
                </a:solidFill>
                <a:latin typeface="Century Gothic" panose="020B0502020202020204" pitchFamily="34" charset="0"/>
              </a:rPr>
              <a:t>el</a:t>
            </a:r>
            <a:r>
              <a:rPr lang="en-GB" sz="2400" b="1" dirty="0">
                <a:solidFill>
                  <a:schemeClr val="bg1"/>
                </a:solidFill>
                <a:latin typeface="Century Gothic" panose="020B0502020202020204" pitchFamily="34" charset="0"/>
              </a:rPr>
              <a:t> verbo. ¿Qué imagen es </a:t>
            </a:r>
            <a:r>
              <a:rPr lang="en-GB" sz="2400" b="1" dirty="0" err="1">
                <a:solidFill>
                  <a:schemeClr val="bg1"/>
                </a:solidFill>
                <a:latin typeface="Century Gothic" panose="020B0502020202020204" pitchFamily="34" charset="0"/>
              </a:rPr>
              <a:t>correcta</a:t>
            </a:r>
            <a:r>
              <a:rPr lang="en-GB" sz="2400" b="1" dirty="0">
                <a:solidFill>
                  <a:schemeClr val="bg1"/>
                </a:solidFill>
                <a:latin typeface="Century Gothic" panose="020B0502020202020204" pitchFamily="34" charset="0"/>
              </a:rPr>
              <a:t>? </a:t>
            </a:r>
          </a:p>
        </p:txBody>
      </p:sp>
      <p:sp>
        <p:nvSpPr>
          <p:cNvPr id="25" name="TextBox 24">
            <a:extLst>
              <a:ext uri="{FF2B5EF4-FFF2-40B4-BE49-F238E27FC236}">
                <a16:creationId xmlns:a16="http://schemas.microsoft.com/office/drawing/2014/main" id="{13F8631B-48A3-4D90-5308-BA8C292EDE48}"/>
              </a:ext>
            </a:extLst>
          </p:cNvPr>
          <p:cNvSpPr txBox="1"/>
          <p:nvPr/>
        </p:nvSpPr>
        <p:spPr>
          <a:xfrm>
            <a:off x="4903470" y="170334"/>
            <a:ext cx="1207382" cy="646331"/>
          </a:xfrm>
          <a:prstGeom prst="rect">
            <a:avLst/>
          </a:prstGeom>
          <a:noFill/>
        </p:spPr>
        <p:txBody>
          <a:bodyPr wrap="none" rtlCol="0">
            <a:spAutoFit/>
          </a:bodyPr>
          <a:lstStyle/>
          <a:p>
            <a:r>
              <a:rPr lang="en-GB" sz="3600" b="1" dirty="0">
                <a:solidFill>
                  <a:srgbClr val="002060"/>
                </a:solidFill>
                <a:latin typeface="Century Gothic" panose="020B0502020202020204" pitchFamily="34" charset="0"/>
              </a:rPr>
              <a:t>[2/6]</a:t>
            </a:r>
          </a:p>
        </p:txBody>
      </p:sp>
    </p:spTree>
    <p:extLst>
      <p:ext uri="{BB962C8B-B14F-4D97-AF65-F5344CB8AC3E}">
        <p14:creationId xmlns:p14="http://schemas.microsoft.com/office/powerpoint/2010/main" val="4234054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subTnLst>
                                    <p:audio>
                                      <p:cMediaNode>
                                        <p:cTn display="0" masterRel="sameClick">
                                          <p:stCondLst>
                                            <p:cond evt="begin" delay="0">
                                              <p:tn val="10"/>
                                            </p:cond>
                                          </p:stCondLst>
                                          <p:endCondLst>
                                            <p:cond evt="onStopAudio" delay="0">
                                              <p:tgtEl>
                                                <p:sldTgt/>
                                              </p:tgtEl>
                                            </p:cond>
                                          </p:endCondLst>
                                        </p:cTn>
                                        <p:tgtEl>
                                          <p:sndTgt r:embed="rId3" name="9_3.wav"/>
                                        </p:tgtEl>
                                      </p:cMediaNode>
                                    </p:audio>
                                  </p:subTnLst>
                                </p:cTn>
                              </p:par>
                              <p:par>
                                <p:cTn id="13" presetID="10"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par>
                                <p:cTn id="22" presetID="10" presetClass="entr" presetSubtype="0" fill="hold" nodeType="withEffect">
                                  <p:stCondLst>
                                    <p:cond delay="0"/>
                                  </p:stCondLst>
                                  <p:childTnLst>
                                    <p:set>
                                      <p:cBhvr>
                                        <p:cTn id="23" dur="1" fill="hold">
                                          <p:stCondLst>
                                            <p:cond delay="0"/>
                                          </p:stCondLst>
                                        </p:cTn>
                                        <p:tgtEl>
                                          <p:spTgt spid="69"/>
                                        </p:tgtEl>
                                        <p:attrNameLst>
                                          <p:attrName>style.visibility</p:attrName>
                                        </p:attrNameLst>
                                      </p:cBhvr>
                                      <p:to>
                                        <p:strVal val="visible"/>
                                      </p:to>
                                    </p:set>
                                    <p:animEffect transition="in" filter="fade">
                                      <p:cBhvr>
                                        <p:cTn id="24" dur="500"/>
                                        <p:tgtEl>
                                          <p:spTgt spid="69"/>
                                        </p:tgtEl>
                                      </p:cBhvr>
                                    </p:animEffect>
                                  </p:childTnLst>
                                </p:cTn>
                              </p:par>
                              <p:par>
                                <p:cTn id="25" presetID="10"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par>
                                <p:cTn id="28" presetID="10" presetClass="entr" presetSubtype="0" fill="hold" nodeType="withEffect">
                                  <p:stCondLst>
                                    <p:cond delay="0"/>
                                  </p:stCondLst>
                                  <p:childTnLst>
                                    <p:set>
                                      <p:cBhvr>
                                        <p:cTn id="29" dur="1" fill="hold">
                                          <p:stCondLst>
                                            <p:cond delay="0"/>
                                          </p:stCondLst>
                                        </p:cTn>
                                        <p:tgtEl>
                                          <p:spTgt spid="5122"/>
                                        </p:tgtEl>
                                        <p:attrNameLst>
                                          <p:attrName>style.visibility</p:attrName>
                                        </p:attrNameLst>
                                      </p:cBhvr>
                                      <p:to>
                                        <p:strVal val="visible"/>
                                      </p:to>
                                    </p:set>
                                    <p:animEffect transition="in" filter="fade">
                                      <p:cBhvr>
                                        <p:cTn id="30" dur="500"/>
                                        <p:tgtEl>
                                          <p:spTgt spid="5122"/>
                                        </p:tgtEl>
                                      </p:cBhvr>
                                    </p:animEffec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9"/>
                                        </p:tgtEl>
                                        <p:attrNameLst>
                                          <p:attrName>style.visibility</p:attrName>
                                        </p:attrNameLst>
                                      </p:cBhvr>
                                      <p:to>
                                        <p:strVal val="visible"/>
                                      </p:to>
                                    </p:set>
                                    <p:animEffect transition="in" filter="fade">
                                      <p:cBhvr>
                                        <p:cTn id="42"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P spid="89" grpId="0" animBg="1"/>
      <p:bldP spid="10" grpId="0" animBg="1"/>
      <p:bldP spid="19" grpId="0" animBg="1"/>
      <p:bldP spid="20" grpId="0" animBg="1"/>
      <p:bldP spid="21" grpId="0" animBg="1"/>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EE67329-1CB2-401E-B610-129AB127E461}"/>
              </a:ext>
            </a:extLst>
          </p:cNvPr>
          <p:cNvSpPr txBox="1"/>
          <p:nvPr/>
        </p:nvSpPr>
        <p:spPr>
          <a:xfrm>
            <a:off x="1590284" y="5813176"/>
            <a:ext cx="272382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2060"/>
                </a:solidFill>
                <a:effectLst/>
                <a:uLnTx/>
                <a:uFillTx/>
                <a:latin typeface="Calibri" panose="020F0502020204030204"/>
                <a:ea typeface="+mn-ea"/>
                <a:cs typeface="+mn-cs"/>
              </a:rPr>
              <a:t>______________________</a:t>
            </a:r>
          </a:p>
        </p:txBody>
      </p:sp>
      <p:pic>
        <p:nvPicPr>
          <p:cNvPr id="7" name="Google Shape;221;p10">
            <a:extLst>
              <a:ext uri="{FF2B5EF4-FFF2-40B4-BE49-F238E27FC236}">
                <a16:creationId xmlns:a16="http://schemas.microsoft.com/office/drawing/2014/main" id="{5977E0DB-6879-41DA-899B-C5CCFDAE5380}"/>
              </a:ext>
            </a:extLst>
          </p:cNvPr>
          <p:cNvPicPr preferRelativeResize="0"/>
          <p:nvPr/>
        </p:nvPicPr>
        <p:blipFill rotWithShape="1">
          <a:blip r:embed="rId4">
            <a:alphaModFix/>
          </a:blip>
          <a:srcRect/>
          <a:stretch/>
        </p:blipFill>
        <p:spPr>
          <a:xfrm>
            <a:off x="10804611" y="-171450"/>
            <a:ext cx="1166103" cy="1183191"/>
          </a:xfrm>
          <a:prstGeom prst="rect">
            <a:avLst/>
          </a:prstGeom>
          <a:noFill/>
          <a:ln>
            <a:noFill/>
          </a:ln>
        </p:spPr>
      </p:pic>
      <p:sp>
        <p:nvSpPr>
          <p:cNvPr id="2" name="Title 1">
            <a:extLst>
              <a:ext uri="{FF2B5EF4-FFF2-40B4-BE49-F238E27FC236}">
                <a16:creationId xmlns:a16="http://schemas.microsoft.com/office/drawing/2014/main" id="{39D04D7D-9677-4366-B0D2-1EE33B7FE861}"/>
              </a:ext>
            </a:extLst>
          </p:cNvPr>
          <p:cNvSpPr>
            <a:spLocks noGrp="1"/>
          </p:cNvSpPr>
          <p:nvPr>
            <p:ph type="title"/>
          </p:nvPr>
        </p:nvSpPr>
        <p:spPr>
          <a:xfrm>
            <a:off x="10687983" y="882291"/>
            <a:ext cx="1399358" cy="400110"/>
          </a:xfrm>
          <a:solidFill>
            <a:srgbClr val="68D5C8"/>
          </a:solidFill>
        </p:spPr>
        <p:txBody>
          <a:bodyPr>
            <a:normAutofit/>
          </a:bodyPr>
          <a:lstStyle/>
          <a:p>
            <a:pPr algn="ctr"/>
            <a:r>
              <a:rPr lang="en-GB" sz="2000" b="1" dirty="0" err="1">
                <a:solidFill>
                  <a:schemeClr val="bg1"/>
                </a:solidFill>
                <a:latin typeface="Century Gothic" panose="020B0502020202020204" pitchFamily="34" charset="0"/>
              </a:rPr>
              <a:t>escuchar</a:t>
            </a:r>
            <a:endParaRPr lang="en-GB" sz="2000" b="1" dirty="0">
              <a:solidFill>
                <a:schemeClr val="bg1"/>
              </a:solidFill>
              <a:latin typeface="Century Gothic" panose="020B0502020202020204" pitchFamily="34" charset="0"/>
            </a:endParaRPr>
          </a:p>
        </p:txBody>
      </p:sp>
      <p:sp>
        <p:nvSpPr>
          <p:cNvPr id="57" name="Rectangle 56">
            <a:hlinkClick r:id="" action="ppaction://noaction">
              <a:snd r:embed="rId5" name="9_6.wav"/>
            </a:hlinkClick>
            <a:extLst>
              <a:ext uri="{FF2B5EF4-FFF2-40B4-BE49-F238E27FC236}">
                <a16:creationId xmlns:a16="http://schemas.microsoft.com/office/drawing/2014/main" id="{889BE531-1EB1-435B-9F05-EF6BE30B3721}"/>
              </a:ext>
            </a:extLst>
          </p:cNvPr>
          <p:cNvSpPr/>
          <p:nvPr/>
        </p:nvSpPr>
        <p:spPr>
          <a:xfrm>
            <a:off x="576114" y="2794494"/>
            <a:ext cx="489656" cy="523220"/>
          </a:xfrm>
          <a:prstGeom prst="rect">
            <a:avLst/>
          </a:prstGeom>
          <a:solidFill>
            <a:srgbClr val="C5F5E8"/>
          </a:solidFill>
          <a:ln w="19050">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2</a:t>
            </a:r>
          </a:p>
        </p:txBody>
      </p:sp>
      <p:pic>
        <p:nvPicPr>
          <p:cNvPr id="60" name="Picture 59" descr="A picture containing text, toy, doll, vector graphics&#10;&#10;Description automatically generated">
            <a:extLst>
              <a:ext uri="{FF2B5EF4-FFF2-40B4-BE49-F238E27FC236}">
                <a16:creationId xmlns:a16="http://schemas.microsoft.com/office/drawing/2014/main" id="{47972D7C-E70B-4921-9EE8-370405AF3B6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8043058" y="2458162"/>
            <a:ext cx="808161" cy="1535160"/>
          </a:xfrm>
          <a:prstGeom prst="rect">
            <a:avLst/>
          </a:prstGeom>
        </p:spPr>
      </p:pic>
      <p:sp>
        <p:nvSpPr>
          <p:cNvPr id="4" name="TextBox 3">
            <a:extLst>
              <a:ext uri="{FF2B5EF4-FFF2-40B4-BE49-F238E27FC236}">
                <a16:creationId xmlns:a16="http://schemas.microsoft.com/office/drawing/2014/main" id="{44CCD6CB-5E40-4356-B62F-0ED41BAF50BA}"/>
              </a:ext>
            </a:extLst>
          </p:cNvPr>
          <p:cNvSpPr txBox="1"/>
          <p:nvPr/>
        </p:nvSpPr>
        <p:spPr>
          <a:xfrm>
            <a:off x="7322260" y="2705016"/>
            <a:ext cx="45719"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srgbClr val="002060"/>
                </a:solidFill>
                <a:effectLst/>
                <a:uLnTx/>
                <a:uFillTx/>
                <a:latin typeface="Calibri" panose="020F0502020204030204"/>
                <a:ea typeface="+mn-ea"/>
                <a:cs typeface="+mn-cs"/>
                <a:sym typeface="Wingdings" panose="05000000000000000000" pitchFamily="2" charset="2"/>
              </a:rPr>
              <a:t> </a:t>
            </a:r>
            <a:endParaRPr kumimoji="0" lang="en-GB" sz="44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pic>
        <p:nvPicPr>
          <p:cNvPr id="62" name="Picture 61" descr="A picture containing text, toy, doll&#10;&#10;Description automatically generated">
            <a:extLst>
              <a:ext uri="{FF2B5EF4-FFF2-40B4-BE49-F238E27FC236}">
                <a16:creationId xmlns:a16="http://schemas.microsoft.com/office/drawing/2014/main" id="{3F6D5611-520F-4924-9677-9AE7BF7BC5E8}"/>
              </a:ext>
            </a:extLst>
          </p:cNvPr>
          <p:cNvPicPr>
            <a:picLocks noChangeAspect="1"/>
          </p:cNvPicPr>
          <p:nvPr/>
        </p:nvPicPr>
        <p:blipFill>
          <a:blip r:embed="rId7"/>
          <a:stretch>
            <a:fillRect/>
          </a:stretch>
        </p:blipFill>
        <p:spPr>
          <a:xfrm>
            <a:off x="2600286" y="2367551"/>
            <a:ext cx="978884" cy="1590687"/>
          </a:xfrm>
          <a:prstGeom prst="rect">
            <a:avLst/>
          </a:prstGeom>
        </p:spPr>
      </p:pic>
      <p:sp>
        <p:nvSpPr>
          <p:cNvPr id="63" name="Rectangle 62">
            <a:extLst>
              <a:ext uri="{FF2B5EF4-FFF2-40B4-BE49-F238E27FC236}">
                <a16:creationId xmlns:a16="http://schemas.microsoft.com/office/drawing/2014/main" id="{3486E835-FA49-4128-AD21-F045CA74B33D}"/>
              </a:ext>
            </a:extLst>
          </p:cNvPr>
          <p:cNvSpPr/>
          <p:nvPr/>
        </p:nvSpPr>
        <p:spPr>
          <a:xfrm>
            <a:off x="1946145" y="2814540"/>
            <a:ext cx="753604" cy="101566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6000" b="1" i="0" u="none" strike="noStrike" kern="1200" cap="none" spc="-1" normalizeH="0" baseline="0" noProof="0" dirty="0">
                <a:ln>
                  <a:noFill/>
                </a:ln>
                <a:solidFill>
                  <a:srgbClr val="68D5C8"/>
                </a:solidFill>
                <a:effectLst/>
                <a:uLnTx/>
                <a:uFillTx/>
                <a:latin typeface="Century Gothic" panose="020B0502020202020204" pitchFamily="34" charset="0"/>
                <a:ea typeface="+mn-ea"/>
                <a:cs typeface="+mn-cs"/>
              </a:rPr>
              <a:t>A</a:t>
            </a:r>
            <a:endParaRPr kumimoji="0" lang="en-GB" sz="4400" b="0" i="0" u="none" strike="noStrike" kern="1200" cap="none" spc="0" normalizeH="0" baseline="0" noProof="0" dirty="0">
              <a:ln>
                <a:noFill/>
              </a:ln>
              <a:solidFill>
                <a:srgbClr val="68D5C8"/>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E31635FD-E0F8-4835-90A7-369E9AC41490}"/>
              </a:ext>
            </a:extLst>
          </p:cNvPr>
          <p:cNvSpPr txBox="1"/>
          <p:nvPr/>
        </p:nvSpPr>
        <p:spPr>
          <a:xfrm>
            <a:off x="2855569" y="2425162"/>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6" name="Rectangle 65">
            <a:extLst>
              <a:ext uri="{FF2B5EF4-FFF2-40B4-BE49-F238E27FC236}">
                <a16:creationId xmlns:a16="http://schemas.microsoft.com/office/drawing/2014/main" id="{BE52378B-6AC7-4CF6-B787-59C3889B0544}"/>
              </a:ext>
            </a:extLst>
          </p:cNvPr>
          <p:cNvSpPr/>
          <p:nvPr/>
        </p:nvSpPr>
        <p:spPr>
          <a:xfrm>
            <a:off x="5768453" y="2851655"/>
            <a:ext cx="630173" cy="101566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6000" b="1" i="0" u="none" strike="noStrike" kern="1200" cap="none" spc="-1" normalizeH="0" baseline="0" noProof="0" dirty="0">
                <a:ln>
                  <a:noFill/>
                </a:ln>
                <a:solidFill>
                  <a:srgbClr val="68D5C8"/>
                </a:solidFill>
                <a:effectLst/>
                <a:uLnTx/>
                <a:uFillTx/>
                <a:latin typeface="Century Gothic" panose="020B0502020202020204" pitchFamily="34" charset="0"/>
                <a:ea typeface="+mn-ea"/>
                <a:cs typeface="+mn-cs"/>
              </a:rPr>
              <a:t>B</a:t>
            </a:r>
            <a:endParaRPr kumimoji="0" lang="en-GB" sz="4400" b="0" i="0" u="none" strike="noStrike" kern="1200" cap="none" spc="0" normalizeH="0" baseline="0" noProof="0" dirty="0">
              <a:ln>
                <a:noFill/>
              </a:ln>
              <a:solidFill>
                <a:srgbClr val="68D5C8"/>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233FE974-67C3-429C-A965-526A21C00507}"/>
              </a:ext>
            </a:extLst>
          </p:cNvPr>
          <p:cNvSpPr txBox="1"/>
          <p:nvPr/>
        </p:nvSpPr>
        <p:spPr>
          <a:xfrm>
            <a:off x="1730497" y="5681590"/>
            <a:ext cx="119776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92D050"/>
                </a:solidFill>
                <a:effectLst/>
                <a:uLnTx/>
                <a:uFillTx/>
                <a:latin typeface="Segoe Print" panose="02000600000000000000" pitchFamily="2" charset="0"/>
                <a:ea typeface="+mn-ea"/>
                <a:cs typeface="+mn-cs"/>
              </a:rPr>
              <a:t>Como</a:t>
            </a:r>
          </a:p>
        </p:txBody>
      </p:sp>
      <p:sp>
        <p:nvSpPr>
          <p:cNvPr id="89" name="Rectangle: Rounded Corners 88">
            <a:extLst>
              <a:ext uri="{FF2B5EF4-FFF2-40B4-BE49-F238E27FC236}">
                <a16:creationId xmlns:a16="http://schemas.microsoft.com/office/drawing/2014/main" id="{300D0CC9-2D51-4E64-B6A6-1317797F7603}"/>
              </a:ext>
            </a:extLst>
          </p:cNvPr>
          <p:cNvSpPr/>
          <p:nvPr/>
        </p:nvSpPr>
        <p:spPr>
          <a:xfrm>
            <a:off x="7039017" y="5136285"/>
            <a:ext cx="1968177" cy="1493240"/>
          </a:xfrm>
          <a:prstGeom prst="round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Graphic 2" descr="Teacher">
            <a:extLst>
              <a:ext uri="{FF2B5EF4-FFF2-40B4-BE49-F238E27FC236}">
                <a16:creationId xmlns:a16="http://schemas.microsoft.com/office/drawing/2014/main" id="{6ED94DD7-5367-4BF7-EAB6-F114F8651D4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219" y="138256"/>
            <a:ext cx="914400" cy="914400"/>
          </a:xfrm>
          <a:prstGeom prst="rect">
            <a:avLst/>
          </a:prstGeom>
        </p:spPr>
      </p:pic>
      <p:pic>
        <p:nvPicPr>
          <p:cNvPr id="16" name="Picture 15" descr="A picture containing text, toy, doll&#10;&#10;Description automatically generated">
            <a:extLst>
              <a:ext uri="{FF2B5EF4-FFF2-40B4-BE49-F238E27FC236}">
                <a16:creationId xmlns:a16="http://schemas.microsoft.com/office/drawing/2014/main" id="{34B9C75F-CB93-77DE-424C-10AD6ECF60C8}"/>
              </a:ext>
            </a:extLst>
          </p:cNvPr>
          <p:cNvPicPr>
            <a:picLocks noChangeAspect="1"/>
          </p:cNvPicPr>
          <p:nvPr/>
        </p:nvPicPr>
        <p:blipFill>
          <a:blip r:embed="rId7"/>
          <a:stretch>
            <a:fillRect/>
          </a:stretch>
        </p:blipFill>
        <p:spPr>
          <a:xfrm>
            <a:off x="6404264" y="2397061"/>
            <a:ext cx="978884" cy="1590687"/>
          </a:xfrm>
          <a:prstGeom prst="rect">
            <a:avLst/>
          </a:prstGeom>
        </p:spPr>
      </p:pic>
      <p:sp>
        <p:nvSpPr>
          <p:cNvPr id="10" name="Rectangle: Rounded Corners 9">
            <a:extLst>
              <a:ext uri="{FF2B5EF4-FFF2-40B4-BE49-F238E27FC236}">
                <a16:creationId xmlns:a16="http://schemas.microsoft.com/office/drawing/2014/main" id="{FD04F141-5207-4088-9797-FDC829050D65}"/>
              </a:ext>
            </a:extLst>
          </p:cNvPr>
          <p:cNvSpPr/>
          <p:nvPr/>
        </p:nvSpPr>
        <p:spPr>
          <a:xfrm>
            <a:off x="1490219" y="2223783"/>
            <a:ext cx="2088952" cy="1847786"/>
          </a:xfrm>
          <a:prstGeom prst="round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146" name="Picture 2" descr="Apple, Fruta, Manzana Roja, Comida">
            <a:extLst>
              <a:ext uri="{FF2B5EF4-FFF2-40B4-BE49-F238E27FC236}">
                <a16:creationId xmlns:a16="http://schemas.microsoft.com/office/drawing/2014/main" id="{551D024D-945E-0C95-2B69-AB11B026C50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81586" y="5385135"/>
            <a:ext cx="869633" cy="99553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Clubs, Reina, Plataforma">
            <a:extLst>
              <a:ext uri="{FF2B5EF4-FFF2-40B4-BE49-F238E27FC236}">
                <a16:creationId xmlns:a16="http://schemas.microsoft.com/office/drawing/2014/main" id="{C63CB510-2B4F-CFE7-7E6A-7BC985A1642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818550" y="5240947"/>
            <a:ext cx="922306" cy="138753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Lugar De Trabajo, Ordenador Personal">
            <a:extLst>
              <a:ext uri="{FF2B5EF4-FFF2-40B4-BE49-F238E27FC236}">
                <a16:creationId xmlns:a16="http://schemas.microsoft.com/office/drawing/2014/main" id="{B931A623-1942-E091-E623-8DAFD769629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31455" y="5545022"/>
            <a:ext cx="1330041" cy="998265"/>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CA463F06-29D0-D481-CA6D-49B76BC1EF91}"/>
              </a:ext>
            </a:extLst>
          </p:cNvPr>
          <p:cNvSpPr txBox="1"/>
          <p:nvPr/>
        </p:nvSpPr>
        <p:spPr>
          <a:xfrm>
            <a:off x="10171581" y="1776204"/>
            <a:ext cx="2020420" cy="369332"/>
          </a:xfrm>
          <a:prstGeom prst="rect">
            <a:avLst/>
          </a:prstGeom>
          <a:solidFill>
            <a:schemeClr val="accent6">
              <a:lumMod val="40000"/>
              <a:lumOff val="60000"/>
            </a:schemeClr>
          </a:solidFill>
        </p:spPr>
        <p:txBody>
          <a:bodyPr wrap="square">
            <a:spAutoFit/>
          </a:bodyPr>
          <a:lstStyle/>
          <a:p>
            <a:r>
              <a:rPr lang="en-GB" sz="1800" b="1" dirty="0">
                <a:solidFill>
                  <a:srgbClr val="002060"/>
                </a:solidFill>
                <a:latin typeface="Century Gothic"/>
                <a:ea typeface="Century Gothic"/>
                <a:cs typeface="Century Gothic"/>
                <a:sym typeface="Century Gothic"/>
              </a:rPr>
              <a:t>escribe = </a:t>
            </a:r>
            <a:r>
              <a:rPr lang="en-GB" sz="1800" dirty="0">
                <a:solidFill>
                  <a:srgbClr val="002060"/>
                </a:solidFill>
                <a:latin typeface="Century Gothic"/>
                <a:ea typeface="Century Gothic"/>
                <a:cs typeface="Century Gothic"/>
                <a:sym typeface="Century Gothic"/>
              </a:rPr>
              <a:t>write</a:t>
            </a:r>
            <a:endParaRPr lang="en-GB" dirty="0">
              <a:solidFill>
                <a:srgbClr val="002060"/>
              </a:solidFill>
            </a:endParaRPr>
          </a:p>
        </p:txBody>
      </p:sp>
      <p:sp>
        <p:nvSpPr>
          <p:cNvPr id="19" name="Rectangle 18">
            <a:extLst>
              <a:ext uri="{FF2B5EF4-FFF2-40B4-BE49-F238E27FC236}">
                <a16:creationId xmlns:a16="http://schemas.microsoft.com/office/drawing/2014/main" id="{7662C020-408A-497F-EAA5-74C7675A461A}"/>
              </a:ext>
            </a:extLst>
          </p:cNvPr>
          <p:cNvSpPr/>
          <p:nvPr/>
        </p:nvSpPr>
        <p:spPr>
          <a:xfrm>
            <a:off x="4540923" y="5651399"/>
            <a:ext cx="564992" cy="553411"/>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a:t>
            </a:r>
          </a:p>
        </p:txBody>
      </p:sp>
      <p:sp>
        <p:nvSpPr>
          <p:cNvPr id="20" name="Rectangle 19">
            <a:extLst>
              <a:ext uri="{FF2B5EF4-FFF2-40B4-BE49-F238E27FC236}">
                <a16:creationId xmlns:a16="http://schemas.microsoft.com/office/drawing/2014/main" id="{CD9726A5-59B1-78F4-3923-3383BE870A81}"/>
              </a:ext>
            </a:extLst>
          </p:cNvPr>
          <p:cNvSpPr/>
          <p:nvPr/>
        </p:nvSpPr>
        <p:spPr>
          <a:xfrm>
            <a:off x="7267580" y="5666494"/>
            <a:ext cx="564992" cy="553411"/>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b</a:t>
            </a:r>
          </a:p>
        </p:txBody>
      </p:sp>
      <p:sp>
        <p:nvSpPr>
          <p:cNvPr id="22" name="Rectangle 21">
            <a:extLst>
              <a:ext uri="{FF2B5EF4-FFF2-40B4-BE49-F238E27FC236}">
                <a16:creationId xmlns:a16="http://schemas.microsoft.com/office/drawing/2014/main" id="{A7F7209E-AE51-BFC9-C02D-55B88FBC4686}"/>
              </a:ext>
            </a:extLst>
          </p:cNvPr>
          <p:cNvSpPr/>
          <p:nvPr/>
        </p:nvSpPr>
        <p:spPr>
          <a:xfrm>
            <a:off x="9793788" y="5721136"/>
            <a:ext cx="564992" cy="553411"/>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a:t>
            </a:r>
          </a:p>
        </p:txBody>
      </p:sp>
      <p:sp>
        <p:nvSpPr>
          <p:cNvPr id="23" name="Speech Bubble: Rectangle with Corners Rounded 22">
            <a:hlinkClick r:id="" action="ppaction://noaction">
              <a:snd r:embed="rId13" name="9_1.wav"/>
            </a:hlinkClick>
            <a:extLst>
              <a:ext uri="{FF2B5EF4-FFF2-40B4-BE49-F238E27FC236}">
                <a16:creationId xmlns:a16="http://schemas.microsoft.com/office/drawing/2014/main" id="{3D001315-BC7B-0237-6669-86D11CB3D0C2}"/>
              </a:ext>
            </a:extLst>
          </p:cNvPr>
          <p:cNvSpPr/>
          <p:nvPr/>
        </p:nvSpPr>
        <p:spPr>
          <a:xfrm>
            <a:off x="1065770" y="275947"/>
            <a:ext cx="3837700" cy="588031"/>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sz="2400" b="1" dirty="0">
                <a:solidFill>
                  <a:schemeClr val="bg1"/>
                </a:solidFill>
                <a:latin typeface="Century Gothic"/>
                <a:ea typeface="Century Gothic"/>
                <a:cs typeface="Century Gothic"/>
                <a:sym typeface="Century Gothic"/>
              </a:rPr>
              <a:t>Quique </a:t>
            </a:r>
            <a:r>
              <a:rPr lang="en-GB" sz="2400" b="1" dirty="0" err="1">
                <a:solidFill>
                  <a:schemeClr val="bg1"/>
                </a:solidFill>
                <a:latin typeface="Century Gothic"/>
                <a:ea typeface="Century Gothic"/>
                <a:cs typeface="Century Gothic"/>
                <a:sym typeface="Century Gothic"/>
              </a:rPr>
              <a:t>habla</a:t>
            </a:r>
            <a:r>
              <a:rPr lang="en-GB" sz="2400" b="1" dirty="0">
                <a:solidFill>
                  <a:schemeClr val="bg1"/>
                </a:solidFill>
                <a:latin typeface="Century Gothic"/>
                <a:ea typeface="Century Gothic"/>
                <a:cs typeface="Century Gothic"/>
                <a:sym typeface="Century Gothic"/>
              </a:rPr>
              <a:t> con Sofía. </a:t>
            </a:r>
            <a:endParaRPr lang="en-GB" sz="2400" dirty="0">
              <a:solidFill>
                <a:schemeClr val="bg1"/>
              </a:solidFill>
            </a:endParaRPr>
          </a:p>
        </p:txBody>
      </p:sp>
      <p:sp>
        <p:nvSpPr>
          <p:cNvPr id="24" name="Speech Bubble: Rectangle with Corners Rounded 23">
            <a:hlinkClick r:id="" action="ppaction://noaction">
              <a:snd r:embed="rId14" name="9_2.wav"/>
            </a:hlinkClick>
            <a:extLst>
              <a:ext uri="{FF2B5EF4-FFF2-40B4-BE49-F238E27FC236}">
                <a16:creationId xmlns:a16="http://schemas.microsoft.com/office/drawing/2014/main" id="{6EE75AF9-78D5-BB38-77C1-81609883A507}"/>
              </a:ext>
            </a:extLst>
          </p:cNvPr>
          <p:cNvSpPr/>
          <p:nvPr/>
        </p:nvSpPr>
        <p:spPr>
          <a:xfrm>
            <a:off x="1855492" y="998695"/>
            <a:ext cx="4543134" cy="588031"/>
          </a:xfrm>
          <a:prstGeom prst="wedgeRoundRectCallout">
            <a:avLst>
              <a:gd name="adj1" fmla="val -54739"/>
              <a:gd name="adj2" fmla="val -46461"/>
              <a:gd name="adj3" fmla="val 16667"/>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sz="2400" b="1" dirty="0">
                <a:solidFill>
                  <a:srgbClr val="002060"/>
                </a:solidFill>
                <a:latin typeface="Century Gothic"/>
                <a:ea typeface="Century Gothic"/>
                <a:cs typeface="Century Gothic"/>
                <a:sym typeface="Century Gothic"/>
              </a:rPr>
              <a:t>Escucha y escribe* 📝A o B.</a:t>
            </a:r>
            <a:endParaRPr lang="en-GB" sz="2400" dirty="0">
              <a:solidFill>
                <a:srgbClr val="002060"/>
              </a:solidFill>
            </a:endParaRPr>
          </a:p>
        </p:txBody>
      </p:sp>
      <p:sp>
        <p:nvSpPr>
          <p:cNvPr id="25" name="Speech Bubble: Rectangle with Corners Rounded 24">
            <a:extLst>
              <a:ext uri="{FF2B5EF4-FFF2-40B4-BE49-F238E27FC236}">
                <a16:creationId xmlns:a16="http://schemas.microsoft.com/office/drawing/2014/main" id="{ABAE89B8-6907-3159-A846-617431BC532F}"/>
              </a:ext>
            </a:extLst>
          </p:cNvPr>
          <p:cNvSpPr/>
          <p:nvPr/>
        </p:nvSpPr>
        <p:spPr>
          <a:xfrm>
            <a:off x="464976" y="4155390"/>
            <a:ext cx="8576154" cy="588031"/>
          </a:xfrm>
          <a:prstGeom prst="wedgeRoundRectCallout">
            <a:avLst>
              <a:gd name="adj1" fmla="val -52859"/>
              <a:gd name="adj2" fmla="val -42573"/>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GB" sz="2400" b="1" dirty="0">
                <a:solidFill>
                  <a:schemeClr val="bg1"/>
                </a:solidFill>
                <a:latin typeface="Century Gothic" panose="020B0502020202020204" pitchFamily="34" charset="0"/>
              </a:rPr>
              <a:t>Escucha y escribe </a:t>
            </a:r>
            <a:r>
              <a:rPr lang="en-GB" sz="2400" b="1" dirty="0" err="1">
                <a:solidFill>
                  <a:schemeClr val="bg1"/>
                </a:solidFill>
                <a:latin typeface="Century Gothic" panose="020B0502020202020204" pitchFamily="34" charset="0"/>
              </a:rPr>
              <a:t>el</a:t>
            </a:r>
            <a:r>
              <a:rPr lang="en-GB" sz="2400" b="1" dirty="0">
                <a:solidFill>
                  <a:schemeClr val="bg1"/>
                </a:solidFill>
                <a:latin typeface="Century Gothic" panose="020B0502020202020204" pitchFamily="34" charset="0"/>
              </a:rPr>
              <a:t> verbo. ¿Qué imagen es </a:t>
            </a:r>
            <a:r>
              <a:rPr lang="en-GB" sz="2400" b="1" dirty="0" err="1">
                <a:solidFill>
                  <a:schemeClr val="bg1"/>
                </a:solidFill>
                <a:latin typeface="Century Gothic" panose="020B0502020202020204" pitchFamily="34" charset="0"/>
              </a:rPr>
              <a:t>correcta</a:t>
            </a:r>
            <a:r>
              <a:rPr lang="en-GB" sz="2400" b="1" dirty="0">
                <a:solidFill>
                  <a:schemeClr val="bg1"/>
                </a:solidFill>
                <a:latin typeface="Century Gothic" panose="020B0502020202020204" pitchFamily="34" charset="0"/>
              </a:rPr>
              <a:t>? </a:t>
            </a:r>
          </a:p>
        </p:txBody>
      </p:sp>
      <p:sp>
        <p:nvSpPr>
          <p:cNvPr id="26" name="TextBox 25">
            <a:extLst>
              <a:ext uri="{FF2B5EF4-FFF2-40B4-BE49-F238E27FC236}">
                <a16:creationId xmlns:a16="http://schemas.microsoft.com/office/drawing/2014/main" id="{41B31E4B-292F-1D70-0E6B-DA6500E85A5B}"/>
              </a:ext>
            </a:extLst>
          </p:cNvPr>
          <p:cNvSpPr txBox="1"/>
          <p:nvPr/>
        </p:nvSpPr>
        <p:spPr>
          <a:xfrm>
            <a:off x="4903470" y="170334"/>
            <a:ext cx="1207382" cy="646331"/>
          </a:xfrm>
          <a:prstGeom prst="rect">
            <a:avLst/>
          </a:prstGeom>
          <a:noFill/>
        </p:spPr>
        <p:txBody>
          <a:bodyPr wrap="none" rtlCol="0">
            <a:spAutoFit/>
          </a:bodyPr>
          <a:lstStyle/>
          <a:p>
            <a:r>
              <a:rPr lang="en-GB" sz="3600" b="1" dirty="0">
                <a:solidFill>
                  <a:srgbClr val="002060"/>
                </a:solidFill>
                <a:latin typeface="Century Gothic" panose="020B0502020202020204" pitchFamily="34" charset="0"/>
              </a:rPr>
              <a:t>[3/6]</a:t>
            </a:r>
          </a:p>
        </p:txBody>
      </p:sp>
    </p:spTree>
    <p:extLst>
      <p:ext uri="{BB962C8B-B14F-4D97-AF65-F5344CB8AC3E}">
        <p14:creationId xmlns:p14="http://schemas.microsoft.com/office/powerpoint/2010/main" val="408241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subTnLst>
                                    <p:audio>
                                      <p:cMediaNode>
                                        <p:cTn display="0" masterRel="sameClick">
                                          <p:stCondLst>
                                            <p:cond evt="begin" delay="0">
                                              <p:tn val="10"/>
                                            </p:cond>
                                          </p:stCondLst>
                                          <p:endCondLst>
                                            <p:cond evt="onStopAudio" delay="0">
                                              <p:tgtEl>
                                                <p:sldTgt/>
                                              </p:tgtEl>
                                            </p:cond>
                                          </p:endCondLst>
                                        </p:cTn>
                                        <p:tgtEl>
                                          <p:sndTgt r:embed="rId3" name="9_3.wav"/>
                                        </p:tgtEl>
                                      </p:cMediaNode>
                                    </p:audio>
                                  </p:subTnLst>
                                </p:cTn>
                              </p:par>
                              <p:par>
                                <p:cTn id="13" presetID="10"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nodeType="withEffect">
                                  <p:stCondLst>
                                    <p:cond delay="0"/>
                                  </p:stCondLst>
                                  <p:childTnLst>
                                    <p:set>
                                      <p:cBhvr>
                                        <p:cTn id="30" dur="1" fill="hold">
                                          <p:stCondLst>
                                            <p:cond delay="0"/>
                                          </p:stCondLst>
                                        </p:cTn>
                                        <p:tgtEl>
                                          <p:spTgt spid="6146"/>
                                        </p:tgtEl>
                                        <p:attrNameLst>
                                          <p:attrName>style.visibility</p:attrName>
                                        </p:attrNameLst>
                                      </p:cBhvr>
                                      <p:to>
                                        <p:strVal val="visible"/>
                                      </p:to>
                                    </p:set>
                                    <p:animEffect transition="in" filter="fade">
                                      <p:cBhvr>
                                        <p:cTn id="31" dur="500"/>
                                        <p:tgtEl>
                                          <p:spTgt spid="6146"/>
                                        </p:tgtEl>
                                      </p:cBhvr>
                                    </p:animEffect>
                                  </p:childTnLst>
                                </p:cTn>
                              </p:par>
                              <p:par>
                                <p:cTn id="32" presetID="10" presetClass="entr" presetSubtype="0"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89"/>
                                        </p:tgtEl>
                                        <p:attrNameLst>
                                          <p:attrName>style.visibility</p:attrName>
                                        </p:attrNameLst>
                                      </p:cBhvr>
                                      <p:to>
                                        <p:strVal val="visible"/>
                                      </p:to>
                                    </p:set>
                                    <p:anim calcmode="lin" valueType="num">
                                      <p:cBhvr additive="base">
                                        <p:cTn id="44" dur="500" fill="hold"/>
                                        <p:tgtEl>
                                          <p:spTgt spid="89"/>
                                        </p:tgtEl>
                                        <p:attrNameLst>
                                          <p:attrName>ppt_x</p:attrName>
                                        </p:attrNameLst>
                                      </p:cBhvr>
                                      <p:tavLst>
                                        <p:tav tm="0">
                                          <p:val>
                                            <p:strVal val="#ppt_x"/>
                                          </p:val>
                                        </p:tav>
                                        <p:tav tm="100000">
                                          <p:val>
                                            <p:strVal val="#ppt_x"/>
                                          </p:val>
                                        </p:tav>
                                      </p:tavLst>
                                    </p:anim>
                                    <p:anim calcmode="lin" valueType="num">
                                      <p:cBhvr additive="base">
                                        <p:cTn id="45" dur="500" fill="hold"/>
                                        <p:tgtEl>
                                          <p:spTgt spid="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P spid="89" grpId="0" animBg="1"/>
      <p:bldP spid="10" grpId="0" animBg="1"/>
      <p:bldP spid="19" grpId="0" animBg="1"/>
      <p:bldP spid="20" grpId="0" animBg="1"/>
      <p:bldP spid="22" grpId="0" animBg="1"/>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880</TotalTime>
  <Words>1980</Words>
  <Application>Microsoft Office PowerPoint</Application>
  <PresentationFormat>Widescreen</PresentationFormat>
  <Paragraphs>482</Paragraphs>
  <Slides>19</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Calibri</vt:lpstr>
      <vt:lpstr>Calibri Light</vt:lpstr>
      <vt:lpstr>Century Gothic</vt:lpstr>
      <vt:lpstr>docs-Century Gothic</vt:lpstr>
      <vt:lpstr>Dreaming Outloud Script Pro</vt:lpstr>
      <vt:lpstr>Modern Love</vt:lpstr>
      <vt:lpstr>Segoe Print</vt:lpstr>
      <vt:lpstr>Office Theme</vt:lpstr>
      <vt:lpstr>español, con Quique</vt:lpstr>
      <vt:lpstr>Saying what I and others do</vt:lpstr>
      <vt:lpstr>PowerPoint Presentation</vt:lpstr>
      <vt:lpstr>escuchar</vt:lpstr>
      <vt:lpstr>vocabulario</vt:lpstr>
      <vt:lpstr>Knowing who does what</vt:lpstr>
      <vt:lpstr>escuchar</vt:lpstr>
      <vt:lpstr>escuchar</vt:lpstr>
      <vt:lpstr>escuchar</vt:lpstr>
      <vt:lpstr>escuchar</vt:lpstr>
      <vt:lpstr>escuchar</vt:lpstr>
      <vt:lpstr>escuchar</vt:lpstr>
      <vt:lpstr>leer</vt:lpstr>
      <vt:lpstr>leer</vt:lpstr>
      <vt:lpstr>leer</vt:lpstr>
      <vt:lpstr>leer</vt:lpstr>
      <vt:lpstr>leer</vt:lpstr>
      <vt:lpstr>leer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español, con Sofía</dc:title>
  <dc:creator>Paula</dc:creator>
  <cp:lastModifiedBy>Tom Dawes</cp:lastModifiedBy>
  <cp:revision>14</cp:revision>
  <dcterms:created xsi:type="dcterms:W3CDTF">2022-01-14T11:53:29Z</dcterms:created>
  <dcterms:modified xsi:type="dcterms:W3CDTF">2023-02-08T18:41:59Z</dcterms:modified>
</cp:coreProperties>
</file>