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300" r:id="rId2"/>
    <p:sldId id="967" r:id="rId3"/>
    <p:sldId id="972" r:id="rId4"/>
    <p:sldId id="974" r:id="rId5"/>
    <p:sldId id="973" r:id="rId6"/>
    <p:sldId id="801" r:id="rId7"/>
    <p:sldId id="946" r:id="rId8"/>
    <p:sldId id="977" r:id="rId9"/>
    <p:sldId id="794" r:id="rId10"/>
    <p:sldId id="802" r:id="rId11"/>
    <p:sldId id="538" r:id="rId12"/>
    <p:sldId id="277" r:id="rId13"/>
    <p:sldId id="97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22A8CD"/>
    <a:srgbClr val="FF93C9"/>
    <a:srgbClr val="86CFE2"/>
    <a:srgbClr val="1E1D66"/>
    <a:srgbClr val="E6E6E6"/>
    <a:srgbClr val="FFFFFF"/>
    <a:srgbClr val="CCECFF"/>
    <a:srgbClr val="FFE7FF"/>
    <a:srgbClr val="D6ED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62D068-3357-4448-8A53-0ADDCEBF0756}" v="3" dt="2023-02-10T18:30:45.954"/>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1" autoAdjust="0"/>
    <p:restoredTop sz="58395" autoAdjust="0"/>
  </p:normalViewPr>
  <p:slideViewPr>
    <p:cSldViewPr snapToGrid="0">
      <p:cViewPr varScale="1">
        <p:scale>
          <a:sx n="50" d="100"/>
          <a:sy n="50" d="100"/>
        </p:scale>
        <p:origin x="202" y="29"/>
      </p:cViewPr>
      <p:guideLst/>
    </p:cSldViewPr>
  </p:slideViewPr>
  <p:outlineViewPr>
    <p:cViewPr>
      <p:scale>
        <a:sx n="33" d="100"/>
        <a:sy n="33" d="100"/>
      </p:scale>
      <p:origin x="0" y="0"/>
    </p:cViewPr>
  </p:outlin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Vazquez Valero" userId="80a35f83-ba07-4c48-bd51-9a1b0a985f54" providerId="ADAL" clId="{CC8DCFD3-A004-44E9-B0E5-60F236F9C92F}"/>
    <pc:docChg chg="undo redo custSel addSld delSld modSld sldOrd">
      <pc:chgData name="Paula Vazquez Valero" userId="80a35f83-ba07-4c48-bd51-9a1b0a985f54" providerId="ADAL" clId="{CC8DCFD3-A004-44E9-B0E5-60F236F9C92F}" dt="2022-12-02T15:52:35.482" v="8238" actId="478"/>
      <pc:docMkLst>
        <pc:docMk/>
      </pc:docMkLst>
      <pc:sldChg chg="addSp delSp modSp add del mod ord addAnim delAnim">
        <pc:chgData name="Paula Vazquez Valero" userId="80a35f83-ba07-4c48-bd51-9a1b0a985f54" providerId="ADAL" clId="{CC8DCFD3-A004-44E9-B0E5-60F236F9C92F}" dt="2022-12-02T13:58:10.761" v="4633" actId="47"/>
        <pc:sldMkLst>
          <pc:docMk/>
          <pc:sldMk cId="3217149698" sldId="295"/>
        </pc:sldMkLst>
        <pc:spChg chg="add del">
          <ac:chgData name="Paula Vazquez Valero" userId="80a35f83-ba07-4c48-bd51-9a1b0a985f54" providerId="ADAL" clId="{CC8DCFD3-A004-44E9-B0E5-60F236F9C92F}" dt="2022-12-02T13:24:56.341" v="3113" actId="21"/>
          <ac:spMkLst>
            <pc:docMk/>
            <pc:sldMk cId="3217149698" sldId="295"/>
            <ac:spMk id="2" creationId="{4E16D679-A7EC-488D-ADF1-ADA7C7BB37BC}"/>
          </ac:spMkLst>
        </pc:spChg>
        <pc:spChg chg="add del mod">
          <ac:chgData name="Paula Vazquez Valero" userId="80a35f83-ba07-4c48-bd51-9a1b0a985f54" providerId="ADAL" clId="{CC8DCFD3-A004-44E9-B0E5-60F236F9C92F}" dt="2022-12-02T13:24:54.500" v="3112" actId="478"/>
          <ac:spMkLst>
            <pc:docMk/>
            <pc:sldMk cId="3217149698" sldId="295"/>
            <ac:spMk id="5" creationId="{95325F3D-C0D4-0E51-033A-B2C1D1711E51}"/>
          </ac:spMkLst>
        </pc:spChg>
        <pc:spChg chg="add del">
          <ac:chgData name="Paula Vazquez Valero" userId="80a35f83-ba07-4c48-bd51-9a1b0a985f54" providerId="ADAL" clId="{CC8DCFD3-A004-44E9-B0E5-60F236F9C92F}" dt="2022-12-02T13:24:56.341" v="3113" actId="21"/>
          <ac:spMkLst>
            <pc:docMk/>
            <pc:sldMk cId="3217149698" sldId="295"/>
            <ac:spMk id="6" creationId="{67F195E3-B4A8-4B57-84B5-E286C7573A0E}"/>
          </ac:spMkLst>
        </pc:spChg>
        <pc:spChg chg="add del">
          <ac:chgData name="Paula Vazquez Valero" userId="80a35f83-ba07-4c48-bd51-9a1b0a985f54" providerId="ADAL" clId="{CC8DCFD3-A004-44E9-B0E5-60F236F9C92F}" dt="2022-12-02T13:24:56.341" v="3113" actId="21"/>
          <ac:spMkLst>
            <pc:docMk/>
            <pc:sldMk cId="3217149698" sldId="295"/>
            <ac:spMk id="8" creationId="{59240F57-A22B-4D0E-8019-AC8D258BB600}"/>
          </ac:spMkLst>
        </pc:spChg>
        <pc:spChg chg="add del">
          <ac:chgData name="Paula Vazquez Valero" userId="80a35f83-ba07-4c48-bd51-9a1b0a985f54" providerId="ADAL" clId="{CC8DCFD3-A004-44E9-B0E5-60F236F9C92F}" dt="2022-12-02T13:24:56.341" v="3113" actId="21"/>
          <ac:spMkLst>
            <pc:docMk/>
            <pc:sldMk cId="3217149698" sldId="295"/>
            <ac:spMk id="10" creationId="{58DE2B2C-7CEA-4E91-8562-FCECCF8D4011}"/>
          </ac:spMkLst>
        </pc:spChg>
        <pc:spChg chg="add del">
          <ac:chgData name="Paula Vazquez Valero" userId="80a35f83-ba07-4c48-bd51-9a1b0a985f54" providerId="ADAL" clId="{CC8DCFD3-A004-44E9-B0E5-60F236F9C92F}" dt="2022-12-02T13:24:56.341" v="3113" actId="21"/>
          <ac:spMkLst>
            <pc:docMk/>
            <pc:sldMk cId="3217149698" sldId="295"/>
            <ac:spMk id="11" creationId="{51503675-978F-4FC5-9EEB-67D96F9F21BC}"/>
          </ac:spMkLst>
        </pc:spChg>
        <pc:spChg chg="add del">
          <ac:chgData name="Paula Vazquez Valero" userId="80a35f83-ba07-4c48-bd51-9a1b0a985f54" providerId="ADAL" clId="{CC8DCFD3-A004-44E9-B0E5-60F236F9C92F}" dt="2022-12-02T13:24:56.341" v="3113" actId="21"/>
          <ac:spMkLst>
            <pc:docMk/>
            <pc:sldMk cId="3217149698" sldId="295"/>
            <ac:spMk id="12" creationId="{EADAB38A-6BFC-437B-A4D2-C13463AD3429}"/>
          </ac:spMkLst>
        </pc:spChg>
        <pc:spChg chg="add mod">
          <ac:chgData name="Paula Vazquez Valero" userId="80a35f83-ba07-4c48-bd51-9a1b0a985f54" providerId="ADAL" clId="{CC8DCFD3-A004-44E9-B0E5-60F236F9C92F}" dt="2022-12-02T13:24:56.341" v="3113" actId="21"/>
          <ac:spMkLst>
            <pc:docMk/>
            <pc:sldMk cId="3217149698" sldId="295"/>
            <ac:spMk id="15" creationId="{A5E27ED2-C07C-8B3F-FBB0-348817532218}"/>
          </ac:spMkLst>
        </pc:spChg>
        <pc:spChg chg="add del">
          <ac:chgData name="Paula Vazquez Valero" userId="80a35f83-ba07-4c48-bd51-9a1b0a985f54" providerId="ADAL" clId="{CC8DCFD3-A004-44E9-B0E5-60F236F9C92F}" dt="2022-12-02T13:24:56.341" v="3113" actId="21"/>
          <ac:spMkLst>
            <pc:docMk/>
            <pc:sldMk cId="3217149698" sldId="295"/>
            <ac:spMk id="16" creationId="{5557F9E9-0225-4A79-A5F8-8424BCA43086}"/>
          </ac:spMkLst>
        </pc:spChg>
        <pc:spChg chg="add del">
          <ac:chgData name="Paula Vazquez Valero" userId="80a35f83-ba07-4c48-bd51-9a1b0a985f54" providerId="ADAL" clId="{CC8DCFD3-A004-44E9-B0E5-60F236F9C92F}" dt="2022-12-02T13:24:56.341" v="3113" actId="21"/>
          <ac:spMkLst>
            <pc:docMk/>
            <pc:sldMk cId="3217149698" sldId="295"/>
            <ac:spMk id="20" creationId="{0189BBEC-E541-4F08-8156-D85357F4C065}"/>
          </ac:spMkLst>
        </pc:spChg>
        <pc:spChg chg="add del">
          <ac:chgData name="Paula Vazquez Valero" userId="80a35f83-ba07-4c48-bd51-9a1b0a985f54" providerId="ADAL" clId="{CC8DCFD3-A004-44E9-B0E5-60F236F9C92F}" dt="2022-12-02T13:24:56.341" v="3113" actId="21"/>
          <ac:spMkLst>
            <pc:docMk/>
            <pc:sldMk cId="3217149698" sldId="295"/>
            <ac:spMk id="21" creationId="{31176184-6689-4E02-8622-4079F6CF1014}"/>
          </ac:spMkLst>
        </pc:spChg>
        <pc:spChg chg="add del">
          <ac:chgData name="Paula Vazquez Valero" userId="80a35f83-ba07-4c48-bd51-9a1b0a985f54" providerId="ADAL" clId="{CC8DCFD3-A004-44E9-B0E5-60F236F9C92F}" dt="2022-12-02T13:24:56.341" v="3113" actId="21"/>
          <ac:spMkLst>
            <pc:docMk/>
            <pc:sldMk cId="3217149698" sldId="295"/>
            <ac:spMk id="22" creationId="{77A56935-BA61-4A9C-8890-830B9019EDED}"/>
          </ac:spMkLst>
        </pc:spChg>
        <pc:graphicFrameChg chg="add del">
          <ac:chgData name="Paula Vazquez Valero" userId="80a35f83-ba07-4c48-bd51-9a1b0a985f54" providerId="ADAL" clId="{CC8DCFD3-A004-44E9-B0E5-60F236F9C92F}" dt="2022-12-02T13:24:56.341" v="3113" actId="21"/>
          <ac:graphicFrameMkLst>
            <pc:docMk/>
            <pc:sldMk cId="3217149698" sldId="295"/>
            <ac:graphicFrameMk id="3" creationId="{0A1593BE-2D0F-449F-96BE-2F3AF8FD73FF}"/>
          </ac:graphicFrameMkLst>
        </pc:graphicFrameChg>
        <pc:graphicFrameChg chg="add del">
          <ac:chgData name="Paula Vazquez Valero" userId="80a35f83-ba07-4c48-bd51-9a1b0a985f54" providerId="ADAL" clId="{CC8DCFD3-A004-44E9-B0E5-60F236F9C92F}" dt="2022-12-02T13:24:56.341" v="3113" actId="21"/>
          <ac:graphicFrameMkLst>
            <pc:docMk/>
            <pc:sldMk cId="3217149698" sldId="295"/>
            <ac:graphicFrameMk id="14" creationId="{B7F6EC76-13E6-4432-B90A-E1A5F0C4C5F9}"/>
          </ac:graphicFrameMkLst>
        </pc:graphicFrameChg>
        <pc:picChg chg="add del">
          <ac:chgData name="Paula Vazquez Valero" userId="80a35f83-ba07-4c48-bd51-9a1b0a985f54" providerId="ADAL" clId="{CC8DCFD3-A004-44E9-B0E5-60F236F9C92F}" dt="2022-12-02T13:24:56.341" v="3113" actId="21"/>
          <ac:picMkLst>
            <pc:docMk/>
            <pc:sldMk cId="3217149698" sldId="295"/>
            <ac:picMk id="9" creationId="{A33234D2-0669-40D3-968E-DC8E1F621A52}"/>
          </ac:picMkLst>
        </pc:picChg>
        <pc:picChg chg="add del">
          <ac:chgData name="Paula Vazquez Valero" userId="80a35f83-ba07-4c48-bd51-9a1b0a985f54" providerId="ADAL" clId="{CC8DCFD3-A004-44E9-B0E5-60F236F9C92F}" dt="2022-12-02T13:24:56.341" v="3113" actId="21"/>
          <ac:picMkLst>
            <pc:docMk/>
            <pc:sldMk cId="3217149698" sldId="295"/>
            <ac:picMk id="17" creationId="{3E3C8B8B-7F82-418D-9361-80B8ABD263C4}"/>
          </ac:picMkLst>
        </pc:picChg>
        <pc:picChg chg="add del">
          <ac:chgData name="Paula Vazquez Valero" userId="80a35f83-ba07-4c48-bd51-9a1b0a985f54" providerId="ADAL" clId="{CC8DCFD3-A004-44E9-B0E5-60F236F9C92F}" dt="2022-12-02T13:24:56.341" v="3113" actId="21"/>
          <ac:picMkLst>
            <pc:docMk/>
            <pc:sldMk cId="3217149698" sldId="295"/>
            <ac:picMk id="25" creationId="{BBB11383-AF68-4973-A89B-094FD17CB778}"/>
          </ac:picMkLst>
        </pc:picChg>
      </pc:sldChg>
      <pc:sldChg chg="addSp delSp modSp modNotesTx">
        <pc:chgData name="Paula Vazquez Valero" userId="80a35f83-ba07-4c48-bd51-9a1b0a985f54" providerId="ADAL" clId="{CC8DCFD3-A004-44E9-B0E5-60F236F9C92F}" dt="2022-12-02T15:52:22.584" v="8236" actId="20577"/>
        <pc:sldMkLst>
          <pc:docMk/>
          <pc:sldMk cId="0" sldId="300"/>
        </pc:sldMkLst>
        <pc:spChg chg="del">
          <ac:chgData name="Paula Vazquez Valero" userId="80a35f83-ba07-4c48-bd51-9a1b0a985f54" providerId="ADAL" clId="{CC8DCFD3-A004-44E9-B0E5-60F236F9C92F}" dt="2022-11-25T15:41:45.085" v="6" actId="478"/>
          <ac:spMkLst>
            <pc:docMk/>
            <pc:sldMk cId="0" sldId="300"/>
            <ac:spMk id="3" creationId="{835B64D5-C80E-998D-814E-7ED5B1D317B2}"/>
          </ac:spMkLst>
        </pc:spChg>
        <pc:spChg chg="add mod">
          <ac:chgData name="Paula Vazquez Valero" userId="80a35f83-ba07-4c48-bd51-9a1b0a985f54" providerId="ADAL" clId="{CC8DCFD3-A004-44E9-B0E5-60F236F9C92F}" dt="2022-12-02T15:37:06.003" v="6943"/>
          <ac:spMkLst>
            <pc:docMk/>
            <pc:sldMk cId="0" sldId="300"/>
            <ac:spMk id="6" creationId="{322CA786-FC5E-A194-AF25-D483C3086A43}"/>
          </ac:spMkLst>
        </pc:spChg>
        <pc:spChg chg="mod">
          <ac:chgData name="Paula Vazquez Valero" userId="80a35f83-ba07-4c48-bd51-9a1b0a985f54" providerId="ADAL" clId="{CC8DCFD3-A004-44E9-B0E5-60F236F9C92F}" dt="2022-12-02T15:37:06.003" v="6943"/>
          <ac:spMkLst>
            <pc:docMk/>
            <pc:sldMk cId="0" sldId="300"/>
            <ac:spMk id="12" creationId="{8A361098-EDAC-EA1D-FEDA-1AD5E91104B6}"/>
          </ac:spMkLst>
        </pc:spChg>
        <pc:grpChg chg="add mod">
          <ac:chgData name="Paula Vazquez Valero" userId="80a35f83-ba07-4c48-bd51-9a1b0a985f54" providerId="ADAL" clId="{CC8DCFD3-A004-44E9-B0E5-60F236F9C92F}" dt="2022-12-02T15:37:06.003" v="6943"/>
          <ac:grpSpMkLst>
            <pc:docMk/>
            <pc:sldMk cId="0" sldId="300"/>
            <ac:grpSpMk id="10" creationId="{9CA1C91E-670C-C673-E616-288F1527FE1F}"/>
          </ac:grpSpMkLst>
        </pc:grpChg>
        <pc:picChg chg="add mod">
          <ac:chgData name="Paula Vazquez Valero" userId="80a35f83-ba07-4c48-bd51-9a1b0a985f54" providerId="ADAL" clId="{CC8DCFD3-A004-44E9-B0E5-60F236F9C92F}" dt="2022-12-02T15:37:06.003" v="6943"/>
          <ac:picMkLst>
            <pc:docMk/>
            <pc:sldMk cId="0" sldId="300"/>
            <ac:picMk id="2" creationId="{989385F5-E624-4B95-CE08-84C7DC53BF83}"/>
          </ac:picMkLst>
        </pc:picChg>
        <pc:picChg chg="del">
          <ac:chgData name="Paula Vazquez Valero" userId="80a35f83-ba07-4c48-bd51-9a1b0a985f54" providerId="ADAL" clId="{CC8DCFD3-A004-44E9-B0E5-60F236F9C92F}" dt="2022-11-25T15:41:45.085" v="6" actId="478"/>
          <ac:picMkLst>
            <pc:docMk/>
            <pc:sldMk cId="0" sldId="300"/>
            <ac:picMk id="2" creationId="{FE9302C7-6F04-59DD-FCE3-3DFEC1DF97D5}"/>
          </ac:picMkLst>
        </pc:picChg>
        <pc:picChg chg="add mod">
          <ac:chgData name="Paula Vazquez Valero" userId="80a35f83-ba07-4c48-bd51-9a1b0a985f54" providerId="ADAL" clId="{CC8DCFD3-A004-44E9-B0E5-60F236F9C92F}" dt="2022-12-02T15:37:06.003" v="6943"/>
          <ac:picMkLst>
            <pc:docMk/>
            <pc:sldMk cId="0" sldId="300"/>
            <ac:picMk id="3" creationId="{8965AFF8-D9BB-3D53-0689-395D1899EC67}"/>
          </ac:picMkLst>
        </pc:picChg>
        <pc:picChg chg="del">
          <ac:chgData name="Paula Vazquez Valero" userId="80a35f83-ba07-4c48-bd51-9a1b0a985f54" providerId="ADAL" clId="{CC8DCFD3-A004-44E9-B0E5-60F236F9C92F}" dt="2022-11-25T15:41:46.148" v="7" actId="478"/>
          <ac:picMkLst>
            <pc:docMk/>
            <pc:sldMk cId="0" sldId="300"/>
            <ac:picMk id="4" creationId="{78E2FB7C-6292-02F2-8388-0B2A67DA0115}"/>
          </ac:picMkLst>
        </pc:picChg>
        <pc:picChg chg="add mod">
          <ac:chgData name="Paula Vazquez Valero" userId="80a35f83-ba07-4c48-bd51-9a1b0a985f54" providerId="ADAL" clId="{CC8DCFD3-A004-44E9-B0E5-60F236F9C92F}" dt="2022-12-02T15:37:06.003" v="6943"/>
          <ac:picMkLst>
            <pc:docMk/>
            <pc:sldMk cId="0" sldId="300"/>
            <ac:picMk id="4" creationId="{E1F73BEA-24EB-EED3-D211-2409DDAECF70}"/>
          </ac:picMkLst>
        </pc:picChg>
        <pc:picChg chg="add mod">
          <ac:chgData name="Paula Vazquez Valero" userId="80a35f83-ba07-4c48-bd51-9a1b0a985f54" providerId="ADAL" clId="{CC8DCFD3-A004-44E9-B0E5-60F236F9C92F}" dt="2022-12-02T15:37:06.003" v="6943"/>
          <ac:picMkLst>
            <pc:docMk/>
            <pc:sldMk cId="0" sldId="300"/>
            <ac:picMk id="5" creationId="{A876236E-4976-0A6A-6451-901F723F13D3}"/>
          </ac:picMkLst>
        </pc:picChg>
        <pc:picChg chg="add mod">
          <ac:chgData name="Paula Vazquez Valero" userId="80a35f83-ba07-4c48-bd51-9a1b0a985f54" providerId="ADAL" clId="{CC8DCFD3-A004-44E9-B0E5-60F236F9C92F}" dt="2022-12-02T15:37:06.003" v="6943"/>
          <ac:picMkLst>
            <pc:docMk/>
            <pc:sldMk cId="0" sldId="300"/>
            <ac:picMk id="7" creationId="{73B84D83-CC15-F1DF-E0E3-3CABEF8D6506}"/>
          </ac:picMkLst>
        </pc:picChg>
        <pc:picChg chg="add mod">
          <ac:chgData name="Paula Vazquez Valero" userId="80a35f83-ba07-4c48-bd51-9a1b0a985f54" providerId="ADAL" clId="{CC8DCFD3-A004-44E9-B0E5-60F236F9C92F}" dt="2022-12-02T15:37:06.003" v="6943"/>
          <ac:picMkLst>
            <pc:docMk/>
            <pc:sldMk cId="0" sldId="300"/>
            <ac:picMk id="8" creationId="{C36059D9-D9E6-054D-E6CD-812AA52DEA19}"/>
          </ac:picMkLst>
        </pc:picChg>
        <pc:picChg chg="add mod">
          <ac:chgData name="Paula Vazquez Valero" userId="80a35f83-ba07-4c48-bd51-9a1b0a985f54" providerId="ADAL" clId="{CC8DCFD3-A004-44E9-B0E5-60F236F9C92F}" dt="2022-12-02T15:37:06.003" v="6943"/>
          <ac:picMkLst>
            <pc:docMk/>
            <pc:sldMk cId="0" sldId="300"/>
            <ac:picMk id="9" creationId="{55E5F7A7-8A91-04D0-DA0E-C303B172430D}"/>
          </ac:picMkLst>
        </pc:picChg>
        <pc:picChg chg="mod">
          <ac:chgData name="Paula Vazquez Valero" userId="80a35f83-ba07-4c48-bd51-9a1b0a985f54" providerId="ADAL" clId="{CC8DCFD3-A004-44E9-B0E5-60F236F9C92F}" dt="2022-12-02T15:37:06.003" v="6943"/>
          <ac:picMkLst>
            <pc:docMk/>
            <pc:sldMk cId="0" sldId="300"/>
            <ac:picMk id="11" creationId="{E238D779-65DA-4BD5-AA24-7B647D1896AE}"/>
          </ac:picMkLst>
        </pc:picChg>
      </pc:sldChg>
      <pc:sldChg chg="del">
        <pc:chgData name="Paula Vazquez Valero" userId="80a35f83-ba07-4c48-bd51-9a1b0a985f54" providerId="ADAL" clId="{CC8DCFD3-A004-44E9-B0E5-60F236F9C92F}" dt="2022-12-02T14:14:53.166" v="5109" actId="47"/>
        <pc:sldMkLst>
          <pc:docMk/>
          <pc:sldMk cId="306063244" sldId="364"/>
        </pc:sldMkLst>
      </pc:sldChg>
      <pc:sldChg chg="addSp delSp modSp add del mod">
        <pc:chgData name="Paula Vazquez Valero" userId="80a35f83-ba07-4c48-bd51-9a1b0a985f54" providerId="ADAL" clId="{CC8DCFD3-A004-44E9-B0E5-60F236F9C92F}" dt="2022-12-02T13:58:11.811" v="4634" actId="47"/>
        <pc:sldMkLst>
          <pc:docMk/>
          <pc:sldMk cId="0" sldId="382"/>
        </pc:sldMkLst>
        <pc:spChg chg="add mod">
          <ac:chgData name="Paula Vazquez Valero" userId="80a35f83-ba07-4c48-bd51-9a1b0a985f54" providerId="ADAL" clId="{CC8DCFD3-A004-44E9-B0E5-60F236F9C92F}" dt="2022-11-25T15:41:27.772" v="5"/>
          <ac:spMkLst>
            <pc:docMk/>
            <pc:sldMk cId="0" sldId="382"/>
            <ac:spMk id="3" creationId="{BA840CA9-0F6D-3A99-CB66-F978073C24A0}"/>
          </ac:spMkLst>
        </pc:spChg>
        <pc:spChg chg="del">
          <ac:chgData name="Paula Vazquez Valero" userId="80a35f83-ba07-4c48-bd51-9a1b0a985f54" providerId="ADAL" clId="{CC8DCFD3-A004-44E9-B0E5-60F236F9C92F}" dt="2022-11-25T15:41:27.552" v="4" actId="478"/>
          <ac:spMkLst>
            <pc:docMk/>
            <pc:sldMk cId="0" sldId="382"/>
            <ac:spMk id="167" creationId="{00000000-0000-0000-0000-000000000000}"/>
          </ac:spMkLst>
        </pc:spChg>
      </pc:sldChg>
      <pc:sldChg chg="addSp delSp modSp add del mod">
        <pc:chgData name="Paula Vazquez Valero" userId="80a35f83-ba07-4c48-bd51-9a1b0a985f54" providerId="ADAL" clId="{CC8DCFD3-A004-44E9-B0E5-60F236F9C92F}" dt="2022-12-02T15:27:01.560" v="6528" actId="47"/>
        <pc:sldMkLst>
          <pc:docMk/>
          <pc:sldMk cId="3213183886" sldId="396"/>
        </pc:sldMkLst>
        <pc:spChg chg="add mod">
          <ac:chgData name="Paula Vazquez Valero" userId="80a35f83-ba07-4c48-bd51-9a1b0a985f54" providerId="ADAL" clId="{CC8DCFD3-A004-44E9-B0E5-60F236F9C92F}" dt="2022-12-02T14:15:07.217" v="5113"/>
          <ac:spMkLst>
            <pc:docMk/>
            <pc:sldMk cId="3213183886" sldId="396"/>
            <ac:spMk id="3" creationId="{1A11BDAF-8E2D-875E-FBE2-A8DBB6251872}"/>
          </ac:spMkLst>
        </pc:spChg>
        <pc:spChg chg="del">
          <ac:chgData name="Paula Vazquez Valero" userId="80a35f83-ba07-4c48-bd51-9a1b0a985f54" providerId="ADAL" clId="{CC8DCFD3-A004-44E9-B0E5-60F236F9C92F}" dt="2022-12-02T14:15:07.185" v="5112" actId="478"/>
          <ac:spMkLst>
            <pc:docMk/>
            <pc:sldMk cId="3213183886" sldId="396"/>
            <ac:spMk id="35" creationId="{C482D68D-5D9A-4207-BF5C-E6EF304ABBE4}"/>
          </ac:spMkLst>
        </pc:spChg>
      </pc:sldChg>
      <pc:sldChg chg="add del">
        <pc:chgData name="Paula Vazquez Valero" userId="80a35f83-ba07-4c48-bd51-9a1b0a985f54" providerId="ADAL" clId="{CC8DCFD3-A004-44E9-B0E5-60F236F9C92F}" dt="2022-11-25T15:41:22.084" v="2" actId="47"/>
        <pc:sldMkLst>
          <pc:docMk/>
          <pc:sldMk cId="4259365006" sldId="525"/>
        </pc:sldMkLst>
      </pc:sldChg>
      <pc:sldChg chg="addSp delSp modSp add del mod">
        <pc:chgData name="Paula Vazquez Valero" userId="80a35f83-ba07-4c48-bd51-9a1b0a985f54" providerId="ADAL" clId="{CC8DCFD3-A004-44E9-B0E5-60F236F9C92F}" dt="2022-12-02T15:27:01.560" v="6528" actId="47"/>
        <pc:sldMkLst>
          <pc:docMk/>
          <pc:sldMk cId="4282368012" sldId="526"/>
        </pc:sldMkLst>
        <pc:spChg chg="add mod">
          <ac:chgData name="Paula Vazquez Valero" userId="80a35f83-ba07-4c48-bd51-9a1b0a985f54" providerId="ADAL" clId="{CC8DCFD3-A004-44E9-B0E5-60F236F9C92F}" dt="2022-12-02T14:15:01.362" v="5111"/>
          <ac:spMkLst>
            <pc:docMk/>
            <pc:sldMk cId="4282368012" sldId="526"/>
            <ac:spMk id="3" creationId="{4C796A78-4752-31A8-73E7-FC7670898AAF}"/>
          </ac:spMkLst>
        </pc:spChg>
        <pc:spChg chg="del">
          <ac:chgData name="Paula Vazquez Valero" userId="80a35f83-ba07-4c48-bd51-9a1b0a985f54" providerId="ADAL" clId="{CC8DCFD3-A004-44E9-B0E5-60F236F9C92F}" dt="2022-12-02T14:15:00.956" v="5110" actId="478"/>
          <ac:spMkLst>
            <pc:docMk/>
            <pc:sldMk cId="4282368012" sldId="526"/>
            <ac:spMk id="35" creationId="{C482D68D-5D9A-4207-BF5C-E6EF304ABBE4}"/>
          </ac:spMkLst>
        </pc:spChg>
      </pc:sldChg>
      <pc:sldChg chg="addSp delSp modSp add mod addAnim delAnim modAnim">
        <pc:chgData name="Paula Vazquez Valero" userId="80a35f83-ba07-4c48-bd51-9a1b0a985f54" providerId="ADAL" clId="{CC8DCFD3-A004-44E9-B0E5-60F236F9C92F}" dt="2022-12-02T15:26:44.003" v="6527" actId="20577"/>
        <pc:sldMkLst>
          <pc:docMk/>
          <pc:sldMk cId="2965002393" sldId="538"/>
        </pc:sldMkLst>
        <pc:spChg chg="mod">
          <ac:chgData name="Paula Vazquez Valero" userId="80a35f83-ba07-4c48-bd51-9a1b0a985f54" providerId="ADAL" clId="{CC8DCFD3-A004-44E9-B0E5-60F236F9C92F}" dt="2022-12-02T15:26:44.003" v="6527" actId="20577"/>
          <ac:spMkLst>
            <pc:docMk/>
            <pc:sldMk cId="2965002393" sldId="538"/>
            <ac:spMk id="2" creationId="{9E5D7D67-0354-4144-9687-63666CDEA2E4}"/>
          </ac:spMkLst>
        </pc:spChg>
        <pc:spChg chg="add mod">
          <ac:chgData name="Paula Vazquez Valero" userId="80a35f83-ba07-4c48-bd51-9a1b0a985f54" providerId="ADAL" clId="{CC8DCFD3-A004-44E9-B0E5-60F236F9C92F}" dt="2022-12-02T14:14:30.552" v="5106"/>
          <ac:spMkLst>
            <pc:docMk/>
            <pc:sldMk cId="2965002393" sldId="538"/>
            <ac:spMk id="3" creationId="{4F2A8B64-5155-0532-211A-7DFF0DA1567B}"/>
          </ac:spMkLst>
        </pc:spChg>
        <pc:spChg chg="add mod ord">
          <ac:chgData name="Paula Vazquez Valero" userId="80a35f83-ba07-4c48-bd51-9a1b0a985f54" providerId="ADAL" clId="{CC8DCFD3-A004-44E9-B0E5-60F236F9C92F}" dt="2022-12-02T15:25:05.077" v="6494" actId="1037"/>
          <ac:spMkLst>
            <pc:docMk/>
            <pc:sldMk cId="2965002393" sldId="538"/>
            <ac:spMk id="4" creationId="{00A0C6CD-27B1-356F-C9E2-BC5CE5F24D31}"/>
          </ac:spMkLst>
        </pc:spChg>
        <pc:spChg chg="add mod">
          <ac:chgData name="Paula Vazquez Valero" userId="80a35f83-ba07-4c48-bd51-9a1b0a985f54" providerId="ADAL" clId="{CC8DCFD3-A004-44E9-B0E5-60F236F9C92F}" dt="2022-12-02T15:25:05.077" v="6494" actId="1037"/>
          <ac:spMkLst>
            <pc:docMk/>
            <pc:sldMk cId="2965002393" sldId="538"/>
            <ac:spMk id="6" creationId="{B3C801F8-301A-3EB6-CA6F-0872A08F3154}"/>
          </ac:spMkLst>
        </pc:spChg>
        <pc:spChg chg="add mod">
          <ac:chgData name="Paula Vazquez Valero" userId="80a35f83-ba07-4c48-bd51-9a1b0a985f54" providerId="ADAL" clId="{CC8DCFD3-A004-44E9-B0E5-60F236F9C92F}" dt="2022-12-02T15:25:05.077" v="6494" actId="1037"/>
          <ac:spMkLst>
            <pc:docMk/>
            <pc:sldMk cId="2965002393" sldId="538"/>
            <ac:spMk id="7" creationId="{76734BF3-9A21-9157-8009-AB2066F1595B}"/>
          </ac:spMkLst>
        </pc:spChg>
        <pc:spChg chg="add mod">
          <ac:chgData name="Paula Vazquez Valero" userId="80a35f83-ba07-4c48-bd51-9a1b0a985f54" providerId="ADAL" clId="{CC8DCFD3-A004-44E9-B0E5-60F236F9C92F}" dt="2022-12-02T15:25:05.077" v="6494" actId="1037"/>
          <ac:spMkLst>
            <pc:docMk/>
            <pc:sldMk cId="2965002393" sldId="538"/>
            <ac:spMk id="9" creationId="{083E3697-225A-8165-2324-99140858C54F}"/>
          </ac:spMkLst>
        </pc:spChg>
        <pc:spChg chg="add mod">
          <ac:chgData name="Paula Vazquez Valero" userId="80a35f83-ba07-4c48-bd51-9a1b0a985f54" providerId="ADAL" clId="{CC8DCFD3-A004-44E9-B0E5-60F236F9C92F}" dt="2022-12-02T15:25:05.077" v="6494" actId="1037"/>
          <ac:spMkLst>
            <pc:docMk/>
            <pc:sldMk cId="2965002393" sldId="538"/>
            <ac:spMk id="11" creationId="{70E40BC3-9FC5-E350-AC4C-701E587197DE}"/>
          </ac:spMkLst>
        </pc:spChg>
        <pc:spChg chg="add mod">
          <ac:chgData name="Paula Vazquez Valero" userId="80a35f83-ba07-4c48-bd51-9a1b0a985f54" providerId="ADAL" clId="{CC8DCFD3-A004-44E9-B0E5-60F236F9C92F}" dt="2022-12-02T15:25:05.077" v="6494" actId="1037"/>
          <ac:spMkLst>
            <pc:docMk/>
            <pc:sldMk cId="2965002393" sldId="538"/>
            <ac:spMk id="12" creationId="{3E6465A3-F796-7410-B119-D7AD976C1EE0}"/>
          </ac:spMkLst>
        </pc:spChg>
        <pc:spChg chg="add mod">
          <ac:chgData name="Paula Vazquez Valero" userId="80a35f83-ba07-4c48-bd51-9a1b0a985f54" providerId="ADAL" clId="{CC8DCFD3-A004-44E9-B0E5-60F236F9C92F}" dt="2022-12-02T15:24:07.898" v="6445" actId="1076"/>
          <ac:spMkLst>
            <pc:docMk/>
            <pc:sldMk cId="2965002393" sldId="538"/>
            <ac:spMk id="14" creationId="{89F235AD-4C63-E5A6-EDA3-224823928E09}"/>
          </ac:spMkLst>
        </pc:spChg>
        <pc:spChg chg="add mod">
          <ac:chgData name="Paula Vazquez Valero" userId="80a35f83-ba07-4c48-bd51-9a1b0a985f54" providerId="ADAL" clId="{CC8DCFD3-A004-44E9-B0E5-60F236F9C92F}" dt="2022-12-02T15:25:49.848" v="6517" actId="1076"/>
          <ac:spMkLst>
            <pc:docMk/>
            <pc:sldMk cId="2965002393" sldId="538"/>
            <ac:spMk id="15" creationId="{517D08F8-DEB7-CD84-28E7-8FB1A19651A6}"/>
          </ac:spMkLst>
        </pc:spChg>
        <pc:spChg chg="del mod">
          <ac:chgData name="Paula Vazquez Valero" userId="80a35f83-ba07-4c48-bd51-9a1b0a985f54" providerId="ADAL" clId="{CC8DCFD3-A004-44E9-B0E5-60F236F9C92F}" dt="2022-12-02T15:23:38.888" v="6434" actId="478"/>
          <ac:spMkLst>
            <pc:docMk/>
            <pc:sldMk cId="2965002393" sldId="538"/>
            <ac:spMk id="18" creationId="{7E03D5E4-0DE2-4A17-9062-0844809E1F02}"/>
          </ac:spMkLst>
        </pc:spChg>
        <pc:spChg chg="del">
          <ac:chgData name="Paula Vazquez Valero" userId="80a35f83-ba07-4c48-bd51-9a1b0a985f54" providerId="ADAL" clId="{CC8DCFD3-A004-44E9-B0E5-60F236F9C92F}" dt="2022-12-02T15:06:19.115" v="6058" actId="478"/>
          <ac:spMkLst>
            <pc:docMk/>
            <pc:sldMk cId="2965002393" sldId="538"/>
            <ac:spMk id="20" creationId="{19C1CDBC-3328-4482-8397-2CC9959B3B3E}"/>
          </ac:spMkLst>
        </pc:spChg>
        <pc:spChg chg="del">
          <ac:chgData name="Paula Vazquez Valero" userId="80a35f83-ba07-4c48-bd51-9a1b0a985f54" providerId="ADAL" clId="{CC8DCFD3-A004-44E9-B0E5-60F236F9C92F}" dt="2022-12-02T14:14:29.991" v="5105" actId="478"/>
          <ac:spMkLst>
            <pc:docMk/>
            <pc:sldMk cId="2965002393" sldId="538"/>
            <ac:spMk id="33" creationId="{F6EBF477-5B38-42D2-8306-ABF1F35CD572}"/>
          </ac:spMkLst>
        </pc:spChg>
        <pc:spChg chg="add del mod">
          <ac:chgData name="Paula Vazquez Valero" userId="80a35f83-ba07-4c48-bd51-9a1b0a985f54" providerId="ADAL" clId="{CC8DCFD3-A004-44E9-B0E5-60F236F9C92F}" dt="2022-12-02T15:25:05.077" v="6494" actId="1037"/>
          <ac:spMkLst>
            <pc:docMk/>
            <pc:sldMk cId="2965002393" sldId="538"/>
            <ac:spMk id="42" creationId="{A50714CE-4DAA-459B-A32B-8D21BA15C669}"/>
          </ac:spMkLst>
        </pc:spChg>
        <pc:spChg chg="del">
          <ac:chgData name="Paula Vazquez Valero" userId="80a35f83-ba07-4c48-bd51-9a1b0a985f54" providerId="ADAL" clId="{CC8DCFD3-A004-44E9-B0E5-60F236F9C92F}" dt="2022-12-02T15:06:31.193" v="6065" actId="478"/>
          <ac:spMkLst>
            <pc:docMk/>
            <pc:sldMk cId="2965002393" sldId="538"/>
            <ac:spMk id="43" creationId="{9603B489-22CB-44F8-8D68-2F88D93FC3F6}"/>
          </ac:spMkLst>
        </pc:spChg>
        <pc:spChg chg="del">
          <ac:chgData name="Paula Vazquez Valero" userId="80a35f83-ba07-4c48-bd51-9a1b0a985f54" providerId="ADAL" clId="{CC8DCFD3-A004-44E9-B0E5-60F236F9C92F}" dt="2022-12-02T15:06:25.356" v="6062" actId="478"/>
          <ac:spMkLst>
            <pc:docMk/>
            <pc:sldMk cId="2965002393" sldId="538"/>
            <ac:spMk id="71" creationId="{E36BE0F7-5EED-4E94-BF82-77B73346CAD8}"/>
          </ac:spMkLst>
        </pc:spChg>
        <pc:spChg chg="del">
          <ac:chgData name="Paula Vazquez Valero" userId="80a35f83-ba07-4c48-bd51-9a1b0a985f54" providerId="ADAL" clId="{CC8DCFD3-A004-44E9-B0E5-60F236F9C92F}" dt="2022-12-02T15:06:24.321" v="6061" actId="478"/>
          <ac:spMkLst>
            <pc:docMk/>
            <pc:sldMk cId="2965002393" sldId="538"/>
            <ac:spMk id="72" creationId="{08906DE5-2273-4D16-8A41-80BAD59CB66B}"/>
          </ac:spMkLst>
        </pc:spChg>
        <pc:spChg chg="del">
          <ac:chgData name="Paula Vazquez Valero" userId="80a35f83-ba07-4c48-bd51-9a1b0a985f54" providerId="ADAL" clId="{CC8DCFD3-A004-44E9-B0E5-60F236F9C92F}" dt="2022-12-02T15:06:22.997" v="6060" actId="478"/>
          <ac:spMkLst>
            <pc:docMk/>
            <pc:sldMk cId="2965002393" sldId="538"/>
            <ac:spMk id="73" creationId="{7F24F059-715A-43DD-AF0C-C71CBE30A0BE}"/>
          </ac:spMkLst>
        </pc:spChg>
        <pc:spChg chg="del">
          <ac:chgData name="Paula Vazquez Valero" userId="80a35f83-ba07-4c48-bd51-9a1b0a985f54" providerId="ADAL" clId="{CC8DCFD3-A004-44E9-B0E5-60F236F9C92F}" dt="2022-12-02T15:06:19.115" v="6058" actId="478"/>
          <ac:spMkLst>
            <pc:docMk/>
            <pc:sldMk cId="2965002393" sldId="538"/>
            <ac:spMk id="74" creationId="{FBE9EB44-5B9A-4DAC-B3FA-B6957A616570}"/>
          </ac:spMkLst>
        </pc:spChg>
        <pc:spChg chg="del">
          <ac:chgData name="Paula Vazquez Valero" userId="80a35f83-ba07-4c48-bd51-9a1b0a985f54" providerId="ADAL" clId="{CC8DCFD3-A004-44E9-B0E5-60F236F9C92F}" dt="2022-12-02T15:06:21.599" v="6059" actId="478"/>
          <ac:spMkLst>
            <pc:docMk/>
            <pc:sldMk cId="2965002393" sldId="538"/>
            <ac:spMk id="75" creationId="{0EDBDA95-AE84-4E06-963F-FFFF86BD971F}"/>
          </ac:spMkLst>
        </pc:spChg>
        <pc:graphicFrameChg chg="modGraphic">
          <ac:chgData name="Paula Vazquez Valero" userId="80a35f83-ba07-4c48-bd51-9a1b0a985f54" providerId="ADAL" clId="{CC8DCFD3-A004-44E9-B0E5-60F236F9C92F}" dt="2022-12-02T15:06:41.249" v="6069" actId="14734"/>
          <ac:graphicFrameMkLst>
            <pc:docMk/>
            <pc:sldMk cId="2965002393" sldId="538"/>
            <ac:graphicFrameMk id="31" creationId="{3D3F8B67-A2BB-468D-842E-DA68F5B68D24}"/>
          </ac:graphicFrameMkLst>
        </pc:graphicFrameChg>
        <pc:graphicFrameChg chg="mod modGraphic">
          <ac:chgData name="Paula Vazquez Valero" userId="80a35f83-ba07-4c48-bd51-9a1b0a985f54" providerId="ADAL" clId="{CC8DCFD3-A004-44E9-B0E5-60F236F9C92F}" dt="2022-12-02T15:09:18.367" v="6139" actId="20577"/>
          <ac:graphicFrameMkLst>
            <pc:docMk/>
            <pc:sldMk cId="2965002393" sldId="538"/>
            <ac:graphicFrameMk id="32" creationId="{C0B66C03-C9DF-4F54-B61B-1B37573E5DB6}"/>
          </ac:graphicFrameMkLst>
        </pc:graphicFrameChg>
        <pc:graphicFrameChg chg="mod modGraphic">
          <ac:chgData name="Paula Vazquez Valero" userId="80a35f83-ba07-4c48-bd51-9a1b0a985f54" providerId="ADAL" clId="{CC8DCFD3-A004-44E9-B0E5-60F236F9C92F}" dt="2022-12-02T15:26:24.535" v="6525" actId="20577"/>
          <ac:graphicFrameMkLst>
            <pc:docMk/>
            <pc:sldMk cId="2965002393" sldId="538"/>
            <ac:graphicFrameMk id="39" creationId="{F87090DC-9781-4DD1-9C7C-C6890DB1B9DC}"/>
          </ac:graphicFrameMkLst>
        </pc:graphicFrameChg>
        <pc:picChg chg="add mod">
          <ac:chgData name="Paula Vazquez Valero" userId="80a35f83-ba07-4c48-bd51-9a1b0a985f54" providerId="ADAL" clId="{CC8DCFD3-A004-44E9-B0E5-60F236F9C92F}" dt="2022-12-02T15:25:05.077" v="6494" actId="1037"/>
          <ac:picMkLst>
            <pc:docMk/>
            <pc:sldMk cId="2965002393" sldId="538"/>
            <ac:picMk id="8" creationId="{E63503E4-A042-66F6-5CA3-46AFF7E3A182}"/>
          </ac:picMkLst>
        </pc:picChg>
        <pc:picChg chg="add mod">
          <ac:chgData name="Paula Vazquez Valero" userId="80a35f83-ba07-4c48-bd51-9a1b0a985f54" providerId="ADAL" clId="{CC8DCFD3-A004-44E9-B0E5-60F236F9C92F}" dt="2022-12-02T15:21:20.085" v="6391" actId="1038"/>
          <ac:picMkLst>
            <pc:docMk/>
            <pc:sldMk cId="2965002393" sldId="538"/>
            <ac:picMk id="10" creationId="{5A03A8C0-7734-9EEC-D2C8-5F3B63F25717}"/>
          </ac:picMkLst>
        </pc:picChg>
        <pc:picChg chg="add mod">
          <ac:chgData name="Paula Vazquez Valero" userId="80a35f83-ba07-4c48-bd51-9a1b0a985f54" providerId="ADAL" clId="{CC8DCFD3-A004-44E9-B0E5-60F236F9C92F}" dt="2022-12-02T15:24:07.898" v="6445" actId="1076"/>
          <ac:picMkLst>
            <pc:docMk/>
            <pc:sldMk cId="2965002393" sldId="538"/>
            <ac:picMk id="13" creationId="{444212F0-736A-40B8-AF84-B3BDF51DB18B}"/>
          </ac:picMkLst>
        </pc:picChg>
        <pc:picChg chg="del mod">
          <ac:chgData name="Paula Vazquez Valero" userId="80a35f83-ba07-4c48-bd51-9a1b0a985f54" providerId="ADAL" clId="{CC8DCFD3-A004-44E9-B0E5-60F236F9C92F}" dt="2022-12-02T15:23:59.493" v="6443" actId="478"/>
          <ac:picMkLst>
            <pc:docMk/>
            <pc:sldMk cId="2965002393" sldId="538"/>
            <ac:picMk id="19" creationId="{AC3D3113-758D-4D91-8D12-3559D5227C71}"/>
          </ac:picMkLst>
        </pc:picChg>
        <pc:picChg chg="mod">
          <ac:chgData name="Paula Vazquez Valero" userId="80a35f83-ba07-4c48-bd51-9a1b0a985f54" providerId="ADAL" clId="{CC8DCFD3-A004-44E9-B0E5-60F236F9C92F}" dt="2022-12-02T15:25:05.077" v="6494" actId="1037"/>
          <ac:picMkLst>
            <pc:docMk/>
            <pc:sldMk cId="2965002393" sldId="538"/>
            <ac:picMk id="21" creationId="{F59C4759-C465-45DC-B6DD-9FD0504A322E}"/>
          </ac:picMkLst>
        </pc:picChg>
        <pc:picChg chg="mod">
          <ac:chgData name="Paula Vazquez Valero" userId="80a35f83-ba07-4c48-bd51-9a1b0a985f54" providerId="ADAL" clId="{CC8DCFD3-A004-44E9-B0E5-60F236F9C92F}" dt="2022-12-02T15:25:05.077" v="6494" actId="1037"/>
          <ac:picMkLst>
            <pc:docMk/>
            <pc:sldMk cId="2965002393" sldId="538"/>
            <ac:picMk id="23" creationId="{FF7C43BA-D2D1-4148-91B4-B03A53A242CF}"/>
          </ac:picMkLst>
        </pc:picChg>
        <pc:picChg chg="mod">
          <ac:chgData name="Paula Vazquez Valero" userId="80a35f83-ba07-4c48-bd51-9a1b0a985f54" providerId="ADAL" clId="{CC8DCFD3-A004-44E9-B0E5-60F236F9C92F}" dt="2022-12-02T15:21:20.085" v="6391" actId="1038"/>
          <ac:picMkLst>
            <pc:docMk/>
            <pc:sldMk cId="2965002393" sldId="538"/>
            <ac:picMk id="24" creationId="{C012EF13-9E31-40FE-8BCD-951D401B4DCD}"/>
          </ac:picMkLst>
        </pc:picChg>
        <pc:picChg chg="mod">
          <ac:chgData name="Paula Vazquez Valero" userId="80a35f83-ba07-4c48-bd51-9a1b0a985f54" providerId="ADAL" clId="{CC8DCFD3-A004-44E9-B0E5-60F236F9C92F}" dt="2022-12-02T15:21:28.422" v="6398" actId="1076"/>
          <ac:picMkLst>
            <pc:docMk/>
            <pc:sldMk cId="2965002393" sldId="538"/>
            <ac:picMk id="25" creationId="{30F3B355-5F65-4974-A632-42C8F1075715}"/>
          </ac:picMkLst>
        </pc:picChg>
        <pc:picChg chg="mod">
          <ac:chgData name="Paula Vazquez Valero" userId="80a35f83-ba07-4c48-bd51-9a1b0a985f54" providerId="ADAL" clId="{CC8DCFD3-A004-44E9-B0E5-60F236F9C92F}" dt="2022-12-02T15:25:05.077" v="6494" actId="1037"/>
          <ac:picMkLst>
            <pc:docMk/>
            <pc:sldMk cId="2965002393" sldId="538"/>
            <ac:picMk id="26" creationId="{30090330-8058-48CB-9946-482EAF853F98}"/>
          </ac:picMkLst>
        </pc:picChg>
        <pc:picChg chg="mod">
          <ac:chgData name="Paula Vazquez Valero" userId="80a35f83-ba07-4c48-bd51-9a1b0a985f54" providerId="ADAL" clId="{CC8DCFD3-A004-44E9-B0E5-60F236F9C92F}" dt="2022-12-02T15:21:04.782" v="6383" actId="1076"/>
          <ac:picMkLst>
            <pc:docMk/>
            <pc:sldMk cId="2965002393" sldId="538"/>
            <ac:picMk id="29" creationId="{B4453921-0EC2-4EC3-BD34-F49249F47F7B}"/>
          </ac:picMkLst>
        </pc:picChg>
        <pc:picChg chg="mod">
          <ac:chgData name="Paula Vazquez Valero" userId="80a35f83-ba07-4c48-bd51-9a1b0a985f54" providerId="ADAL" clId="{CC8DCFD3-A004-44E9-B0E5-60F236F9C92F}" dt="2022-12-02T15:21:28.422" v="6398" actId="1076"/>
          <ac:picMkLst>
            <pc:docMk/>
            <pc:sldMk cId="2965002393" sldId="538"/>
            <ac:picMk id="30" creationId="{DEBF5792-367C-455E-BBD5-807A3F5484C0}"/>
          </ac:picMkLst>
        </pc:picChg>
        <pc:picChg chg="mod">
          <ac:chgData name="Paula Vazquez Valero" userId="80a35f83-ba07-4c48-bd51-9a1b0a985f54" providerId="ADAL" clId="{CC8DCFD3-A004-44E9-B0E5-60F236F9C92F}" dt="2022-12-02T15:25:05.077" v="6494" actId="1037"/>
          <ac:picMkLst>
            <pc:docMk/>
            <pc:sldMk cId="2965002393" sldId="538"/>
            <ac:picMk id="41" creationId="{DFAA88EA-1991-4CBC-8465-A2805C143DC3}"/>
          </ac:picMkLst>
        </pc:picChg>
        <pc:picChg chg="mod">
          <ac:chgData name="Paula Vazquez Valero" userId="80a35f83-ba07-4c48-bd51-9a1b0a985f54" providerId="ADAL" clId="{CC8DCFD3-A004-44E9-B0E5-60F236F9C92F}" dt="2022-12-02T15:25:05.077" v="6494" actId="1037"/>
          <ac:picMkLst>
            <pc:docMk/>
            <pc:sldMk cId="2965002393" sldId="538"/>
            <ac:picMk id="48" creationId="{57847C8A-D2C9-42F0-858B-C4B976BF7F57}"/>
          </ac:picMkLst>
        </pc:picChg>
        <pc:picChg chg="add del mod">
          <ac:chgData name="Paula Vazquez Valero" userId="80a35f83-ba07-4c48-bd51-9a1b0a985f54" providerId="ADAL" clId="{CC8DCFD3-A004-44E9-B0E5-60F236F9C92F}" dt="2022-12-02T15:23:25.537" v="6430" actId="478"/>
          <ac:picMkLst>
            <pc:docMk/>
            <pc:sldMk cId="2965002393" sldId="538"/>
            <ac:picMk id="49" creationId="{902F01F7-638C-48F3-BFE3-D87A012FCAFF}"/>
          </ac:picMkLst>
        </pc:picChg>
        <pc:picChg chg="del mod">
          <ac:chgData name="Paula Vazquez Valero" userId="80a35f83-ba07-4c48-bd51-9a1b0a985f54" providerId="ADAL" clId="{CC8DCFD3-A004-44E9-B0E5-60F236F9C92F}" dt="2022-12-02T15:23:25.537" v="6430" actId="478"/>
          <ac:picMkLst>
            <pc:docMk/>
            <pc:sldMk cId="2965002393" sldId="538"/>
            <ac:picMk id="50" creationId="{5D5D0C68-65AD-43BE-A3E6-0A3FB937CFC1}"/>
          </ac:picMkLst>
        </pc:picChg>
        <pc:picChg chg="add del mod">
          <ac:chgData name="Paula Vazquez Valero" userId="80a35f83-ba07-4c48-bd51-9a1b0a985f54" providerId="ADAL" clId="{CC8DCFD3-A004-44E9-B0E5-60F236F9C92F}" dt="2022-12-02T15:21:04.782" v="6383" actId="1076"/>
          <ac:picMkLst>
            <pc:docMk/>
            <pc:sldMk cId="2965002393" sldId="538"/>
            <ac:picMk id="51" creationId="{23FD7948-2D2B-4AFA-B0F3-F55B943948C0}"/>
          </ac:picMkLst>
        </pc:picChg>
      </pc:sldChg>
      <pc:sldChg chg="add del">
        <pc:chgData name="Paula Vazquez Valero" userId="80a35f83-ba07-4c48-bd51-9a1b0a985f54" providerId="ADAL" clId="{CC8DCFD3-A004-44E9-B0E5-60F236F9C92F}" dt="2022-12-02T14:14:49.345" v="5107" actId="47"/>
        <pc:sldMkLst>
          <pc:docMk/>
          <pc:sldMk cId="0" sldId="605"/>
        </pc:sldMkLst>
      </pc:sldChg>
      <pc:sldChg chg="add del">
        <pc:chgData name="Paula Vazquez Valero" userId="80a35f83-ba07-4c48-bd51-9a1b0a985f54" providerId="ADAL" clId="{CC8DCFD3-A004-44E9-B0E5-60F236F9C92F}" dt="2022-11-25T15:41:22.084" v="2" actId="47"/>
        <pc:sldMkLst>
          <pc:docMk/>
          <pc:sldMk cId="0" sldId="606"/>
        </pc:sldMkLst>
      </pc:sldChg>
      <pc:sldChg chg="add del">
        <pc:chgData name="Paula Vazquez Valero" userId="80a35f83-ba07-4c48-bd51-9a1b0a985f54" providerId="ADAL" clId="{CC8DCFD3-A004-44E9-B0E5-60F236F9C92F}" dt="2022-11-25T15:41:22.084" v="2" actId="47"/>
        <pc:sldMkLst>
          <pc:docMk/>
          <pc:sldMk cId="1612107331" sldId="789"/>
        </pc:sldMkLst>
      </pc:sldChg>
      <pc:sldChg chg="add del">
        <pc:chgData name="Paula Vazquez Valero" userId="80a35f83-ba07-4c48-bd51-9a1b0a985f54" providerId="ADAL" clId="{CC8DCFD3-A004-44E9-B0E5-60F236F9C92F}" dt="2022-11-25T15:41:22.084" v="2" actId="47"/>
        <pc:sldMkLst>
          <pc:docMk/>
          <pc:sldMk cId="3652220248" sldId="790"/>
        </pc:sldMkLst>
      </pc:sldChg>
      <pc:sldChg chg="add del">
        <pc:chgData name="Paula Vazquez Valero" userId="80a35f83-ba07-4c48-bd51-9a1b0a985f54" providerId="ADAL" clId="{CC8DCFD3-A004-44E9-B0E5-60F236F9C92F}" dt="2022-11-25T15:41:22.084" v="2" actId="47"/>
        <pc:sldMkLst>
          <pc:docMk/>
          <pc:sldMk cId="1693859125" sldId="791"/>
        </pc:sldMkLst>
      </pc:sldChg>
      <pc:sldChg chg="add del">
        <pc:chgData name="Paula Vazquez Valero" userId="80a35f83-ba07-4c48-bd51-9a1b0a985f54" providerId="ADAL" clId="{CC8DCFD3-A004-44E9-B0E5-60F236F9C92F}" dt="2022-11-25T15:41:22.084" v="2" actId="47"/>
        <pc:sldMkLst>
          <pc:docMk/>
          <pc:sldMk cId="2967522418" sldId="793"/>
        </pc:sldMkLst>
      </pc:sldChg>
      <pc:sldChg chg="addSp modSp add mod modAnim modNotesTx">
        <pc:chgData name="Paula Vazquez Valero" userId="80a35f83-ba07-4c48-bd51-9a1b0a985f54" providerId="ADAL" clId="{CC8DCFD3-A004-44E9-B0E5-60F236F9C92F}" dt="2022-12-02T14:51:33.622" v="5331" actId="20577"/>
        <pc:sldMkLst>
          <pc:docMk/>
          <pc:sldMk cId="1393655816" sldId="794"/>
        </pc:sldMkLst>
        <pc:spChg chg="mod">
          <ac:chgData name="Paula Vazquez Valero" userId="80a35f83-ba07-4c48-bd51-9a1b0a985f54" providerId="ADAL" clId="{CC8DCFD3-A004-44E9-B0E5-60F236F9C92F}" dt="2022-12-02T14:14:19.084" v="5101" actId="20577"/>
          <ac:spMkLst>
            <pc:docMk/>
            <pc:sldMk cId="1393655816" sldId="794"/>
            <ac:spMk id="2" creationId="{3F9B81CA-49CF-4113-B92C-AF8FEDD23E30}"/>
          </ac:spMkLst>
        </pc:spChg>
        <pc:spChg chg="add mod">
          <ac:chgData name="Paula Vazquez Valero" userId="80a35f83-ba07-4c48-bd51-9a1b0a985f54" providerId="ADAL" clId="{CC8DCFD3-A004-44E9-B0E5-60F236F9C92F}" dt="2022-12-02T14:09:12.853" v="4980"/>
          <ac:spMkLst>
            <pc:docMk/>
            <pc:sldMk cId="1393655816" sldId="794"/>
            <ac:spMk id="3" creationId="{FE41D7C5-BF18-766A-B73F-08EE48F50F1E}"/>
          </ac:spMkLst>
        </pc:spChg>
        <pc:spChg chg="add mod">
          <ac:chgData name="Paula Vazquez Valero" userId="80a35f83-ba07-4c48-bd51-9a1b0a985f54" providerId="ADAL" clId="{CC8DCFD3-A004-44E9-B0E5-60F236F9C92F}" dt="2022-12-02T14:46:45.797" v="5160" actId="20577"/>
          <ac:spMkLst>
            <pc:docMk/>
            <pc:sldMk cId="1393655816" sldId="794"/>
            <ac:spMk id="5" creationId="{58644A36-66D5-2E6C-95E4-0276F84891A4}"/>
          </ac:spMkLst>
        </pc:spChg>
        <pc:spChg chg="add mod">
          <ac:chgData name="Paula Vazquez Valero" userId="80a35f83-ba07-4c48-bd51-9a1b0a985f54" providerId="ADAL" clId="{CC8DCFD3-A004-44E9-B0E5-60F236F9C92F}" dt="2022-12-02T14:46:54.487" v="5173" actId="20577"/>
          <ac:spMkLst>
            <pc:docMk/>
            <pc:sldMk cId="1393655816" sldId="794"/>
            <ac:spMk id="6" creationId="{7F01C5E4-6230-6A54-390A-F696317067DB}"/>
          </ac:spMkLst>
        </pc:spChg>
        <pc:spChg chg="add mod">
          <ac:chgData name="Paula Vazquez Valero" userId="80a35f83-ba07-4c48-bd51-9a1b0a985f54" providerId="ADAL" clId="{CC8DCFD3-A004-44E9-B0E5-60F236F9C92F}" dt="2022-12-02T14:47:15.050" v="5185" actId="1076"/>
          <ac:spMkLst>
            <pc:docMk/>
            <pc:sldMk cId="1393655816" sldId="794"/>
            <ac:spMk id="8" creationId="{7CF905A0-2072-EDE5-B7DD-50316A3A9C1E}"/>
          </ac:spMkLst>
        </pc:spChg>
        <pc:spChg chg="add mod">
          <ac:chgData name="Paula Vazquez Valero" userId="80a35f83-ba07-4c48-bd51-9a1b0a985f54" providerId="ADAL" clId="{CC8DCFD3-A004-44E9-B0E5-60F236F9C92F}" dt="2022-12-02T14:47:11.104" v="5184" actId="20577"/>
          <ac:spMkLst>
            <pc:docMk/>
            <pc:sldMk cId="1393655816" sldId="794"/>
            <ac:spMk id="9" creationId="{F5383777-B64C-FBED-1ED6-5338F3520A8E}"/>
          </ac:spMkLst>
        </pc:spChg>
        <pc:spChg chg="add mod">
          <ac:chgData name="Paula Vazquez Valero" userId="80a35f83-ba07-4c48-bd51-9a1b0a985f54" providerId="ADAL" clId="{CC8DCFD3-A004-44E9-B0E5-60F236F9C92F}" dt="2022-12-02T14:47:37.200" v="5194" actId="207"/>
          <ac:spMkLst>
            <pc:docMk/>
            <pc:sldMk cId="1393655816" sldId="794"/>
            <ac:spMk id="11" creationId="{0379EA52-EC2E-0EA9-A359-9430522B5FB7}"/>
          </ac:spMkLst>
        </pc:spChg>
        <pc:spChg chg="add mod">
          <ac:chgData name="Paula Vazquez Valero" userId="80a35f83-ba07-4c48-bd51-9a1b0a985f54" providerId="ADAL" clId="{CC8DCFD3-A004-44E9-B0E5-60F236F9C92F}" dt="2022-12-02T14:47:45.935" v="5196" actId="1076"/>
          <ac:spMkLst>
            <pc:docMk/>
            <pc:sldMk cId="1393655816" sldId="794"/>
            <ac:spMk id="12" creationId="{23C7A1A8-ED79-92A8-02C4-1C08E7693CE6}"/>
          </ac:spMkLst>
        </pc:spChg>
        <pc:spChg chg="add mod">
          <ac:chgData name="Paula Vazquez Valero" userId="80a35f83-ba07-4c48-bd51-9a1b0a985f54" providerId="ADAL" clId="{CC8DCFD3-A004-44E9-B0E5-60F236F9C92F}" dt="2022-12-02T14:50:54.134" v="5238" actId="113"/>
          <ac:spMkLst>
            <pc:docMk/>
            <pc:sldMk cId="1393655816" sldId="794"/>
            <ac:spMk id="13" creationId="{451E52B2-713C-5C42-589E-1B311B9E3674}"/>
          </ac:spMkLst>
        </pc:spChg>
        <pc:spChg chg="del">
          <ac:chgData name="Paula Vazquez Valero" userId="80a35f83-ba07-4c48-bd51-9a1b0a985f54" providerId="ADAL" clId="{CC8DCFD3-A004-44E9-B0E5-60F236F9C92F}" dt="2022-12-02T14:09:12.838" v="4979" actId="478"/>
          <ac:spMkLst>
            <pc:docMk/>
            <pc:sldMk cId="1393655816" sldId="794"/>
            <ac:spMk id="26" creationId="{E683BCB6-77D3-4EC0-A203-669D8F746CAE}"/>
          </ac:spMkLst>
        </pc:spChg>
        <pc:spChg chg="mod">
          <ac:chgData name="Paula Vazquez Valero" userId="80a35f83-ba07-4c48-bd51-9a1b0a985f54" providerId="ADAL" clId="{CC8DCFD3-A004-44E9-B0E5-60F236F9C92F}" dt="2022-12-02T14:48:48.493" v="5209" actId="14100"/>
          <ac:spMkLst>
            <pc:docMk/>
            <pc:sldMk cId="1393655816" sldId="794"/>
            <ac:spMk id="33" creationId="{C4E87BD2-0E3F-444D-8D2D-AFEB47DDB020}"/>
          </ac:spMkLst>
        </pc:spChg>
        <pc:spChg chg="mod">
          <ac:chgData name="Paula Vazquez Valero" userId="80a35f83-ba07-4c48-bd51-9a1b0a985f54" providerId="ADAL" clId="{CC8DCFD3-A004-44E9-B0E5-60F236F9C92F}" dt="2022-12-02T14:46:09.118" v="5128" actId="1035"/>
          <ac:spMkLst>
            <pc:docMk/>
            <pc:sldMk cId="1393655816" sldId="794"/>
            <ac:spMk id="118" creationId="{7BB88A8A-AECC-42E2-A88C-2CACD5A67A55}"/>
          </ac:spMkLst>
        </pc:spChg>
        <pc:spChg chg="mod">
          <ac:chgData name="Paula Vazquez Valero" userId="80a35f83-ba07-4c48-bd51-9a1b0a985f54" providerId="ADAL" clId="{CC8DCFD3-A004-44E9-B0E5-60F236F9C92F}" dt="2022-12-02T14:46:26.718" v="5133" actId="1076"/>
          <ac:spMkLst>
            <pc:docMk/>
            <pc:sldMk cId="1393655816" sldId="794"/>
            <ac:spMk id="119" creationId="{0A49BAE5-8696-4979-ACF9-9466027AC616}"/>
          </ac:spMkLst>
        </pc:spChg>
        <pc:spChg chg="mod">
          <ac:chgData name="Paula Vazquez Valero" userId="80a35f83-ba07-4c48-bd51-9a1b0a985f54" providerId="ADAL" clId="{CC8DCFD3-A004-44E9-B0E5-60F236F9C92F}" dt="2022-12-02T14:48:43.706" v="5207" actId="1076"/>
          <ac:spMkLst>
            <pc:docMk/>
            <pc:sldMk cId="1393655816" sldId="794"/>
            <ac:spMk id="123" creationId="{111E8213-ED60-494E-B268-AE356D093BAE}"/>
          </ac:spMkLst>
        </pc:spChg>
        <pc:spChg chg="mod">
          <ac:chgData name="Paula Vazquez Valero" userId="80a35f83-ba07-4c48-bd51-9a1b0a985f54" providerId="ADAL" clId="{CC8DCFD3-A004-44E9-B0E5-60F236F9C92F}" dt="2022-12-02T14:46:29.876" v="5134" actId="1076"/>
          <ac:spMkLst>
            <pc:docMk/>
            <pc:sldMk cId="1393655816" sldId="794"/>
            <ac:spMk id="124" creationId="{B6840019-3300-412F-BBD1-B596ED23AB65}"/>
          </ac:spMkLst>
        </pc:spChg>
        <pc:spChg chg="mod">
          <ac:chgData name="Paula Vazquez Valero" userId="80a35f83-ba07-4c48-bd51-9a1b0a985f54" providerId="ADAL" clId="{CC8DCFD3-A004-44E9-B0E5-60F236F9C92F}" dt="2022-12-02T14:46:09.118" v="5128" actId="1035"/>
          <ac:spMkLst>
            <pc:docMk/>
            <pc:sldMk cId="1393655816" sldId="794"/>
            <ac:spMk id="126" creationId="{936D6A01-DC37-40D2-9F32-29922B8B7DA3}"/>
          </ac:spMkLst>
        </pc:spChg>
        <pc:spChg chg="mod">
          <ac:chgData name="Paula Vazquez Valero" userId="80a35f83-ba07-4c48-bd51-9a1b0a985f54" providerId="ADAL" clId="{CC8DCFD3-A004-44E9-B0E5-60F236F9C92F}" dt="2022-12-02T14:46:09.118" v="5128" actId="1035"/>
          <ac:spMkLst>
            <pc:docMk/>
            <pc:sldMk cId="1393655816" sldId="794"/>
            <ac:spMk id="127" creationId="{B65D6AD2-A7CD-447E-A94B-F8E5E72398C7}"/>
          </ac:spMkLst>
        </pc:spChg>
        <pc:spChg chg="mod">
          <ac:chgData name="Paula Vazquez Valero" userId="80a35f83-ba07-4c48-bd51-9a1b0a985f54" providerId="ADAL" clId="{CC8DCFD3-A004-44E9-B0E5-60F236F9C92F}" dt="2022-12-02T14:46:34.422" v="5139" actId="1035"/>
          <ac:spMkLst>
            <pc:docMk/>
            <pc:sldMk cId="1393655816" sldId="794"/>
            <ac:spMk id="129" creationId="{6FBA8D14-5BCE-4752-84AA-FB08D06C8B38}"/>
          </ac:spMkLst>
        </pc:spChg>
        <pc:picChg chg="add mod">
          <ac:chgData name="Paula Vazquez Valero" userId="80a35f83-ba07-4c48-bd51-9a1b0a985f54" providerId="ADAL" clId="{CC8DCFD3-A004-44E9-B0E5-60F236F9C92F}" dt="2022-12-02T14:46:39.174" v="5140" actId="1076"/>
          <ac:picMkLst>
            <pc:docMk/>
            <pc:sldMk cId="1393655816" sldId="794"/>
            <ac:picMk id="4" creationId="{F4E59205-4F8F-4154-89AD-4EF8C69E45D9}"/>
          </ac:picMkLst>
        </pc:picChg>
        <pc:picChg chg="add mod">
          <ac:chgData name="Paula Vazquez Valero" userId="80a35f83-ba07-4c48-bd51-9a1b0a985f54" providerId="ADAL" clId="{CC8DCFD3-A004-44E9-B0E5-60F236F9C92F}" dt="2022-12-02T14:47:01.310" v="5175" actId="1076"/>
          <ac:picMkLst>
            <pc:docMk/>
            <pc:sldMk cId="1393655816" sldId="794"/>
            <ac:picMk id="7" creationId="{08FBB03B-68FC-30A4-9F65-478512E9D7BB}"/>
          </ac:picMkLst>
        </pc:picChg>
        <pc:picChg chg="add mod">
          <ac:chgData name="Paula Vazquez Valero" userId="80a35f83-ba07-4c48-bd51-9a1b0a985f54" providerId="ADAL" clId="{CC8DCFD3-A004-44E9-B0E5-60F236F9C92F}" dt="2022-12-02T14:47:45.935" v="5196" actId="1076"/>
          <ac:picMkLst>
            <pc:docMk/>
            <pc:sldMk cId="1393655816" sldId="794"/>
            <ac:picMk id="10" creationId="{0772698F-007F-38B9-6BA7-1358429B1CAE}"/>
          </ac:picMkLst>
        </pc:picChg>
        <pc:picChg chg="mod">
          <ac:chgData name="Paula Vazquez Valero" userId="80a35f83-ba07-4c48-bd51-9a1b0a985f54" providerId="ADAL" clId="{CC8DCFD3-A004-44E9-B0E5-60F236F9C92F}" dt="2022-12-02T14:46:26.718" v="5133" actId="1076"/>
          <ac:picMkLst>
            <pc:docMk/>
            <pc:sldMk cId="1393655816" sldId="794"/>
            <ac:picMk id="117" creationId="{75854049-6939-4572-AE29-9BAD1EEA26FD}"/>
          </ac:picMkLst>
        </pc:picChg>
        <pc:picChg chg="mod">
          <ac:chgData name="Paula Vazquez Valero" userId="80a35f83-ba07-4c48-bd51-9a1b0a985f54" providerId="ADAL" clId="{CC8DCFD3-A004-44E9-B0E5-60F236F9C92F}" dt="2022-12-02T14:46:29.876" v="5134" actId="1076"/>
          <ac:picMkLst>
            <pc:docMk/>
            <pc:sldMk cId="1393655816" sldId="794"/>
            <ac:picMk id="122" creationId="{03A790B5-B15B-4E84-B0DE-EDD5713A80C3}"/>
          </ac:picMkLst>
        </pc:picChg>
        <pc:picChg chg="mod">
          <ac:chgData name="Paula Vazquez Valero" userId="80a35f83-ba07-4c48-bd51-9a1b0a985f54" providerId="ADAL" clId="{CC8DCFD3-A004-44E9-B0E5-60F236F9C92F}" dt="2022-12-02T14:46:09.118" v="5128" actId="1035"/>
          <ac:picMkLst>
            <pc:docMk/>
            <pc:sldMk cId="1393655816" sldId="794"/>
            <ac:picMk id="125" creationId="{CEFA9F07-8E25-45A1-ABB3-5A5A7C702504}"/>
          </ac:picMkLst>
        </pc:picChg>
      </pc:sldChg>
      <pc:sldChg chg="add del">
        <pc:chgData name="Paula Vazquez Valero" userId="80a35f83-ba07-4c48-bd51-9a1b0a985f54" providerId="ADAL" clId="{CC8DCFD3-A004-44E9-B0E5-60F236F9C92F}" dt="2022-12-02T10:58:55.182" v="14" actId="47"/>
        <pc:sldMkLst>
          <pc:docMk/>
          <pc:sldMk cId="953656673" sldId="795"/>
        </pc:sldMkLst>
      </pc:sldChg>
      <pc:sldChg chg="add del">
        <pc:chgData name="Paula Vazquez Valero" userId="80a35f83-ba07-4c48-bd51-9a1b0a985f54" providerId="ADAL" clId="{CC8DCFD3-A004-44E9-B0E5-60F236F9C92F}" dt="2022-12-02T14:14:51.135" v="5108" actId="47"/>
        <pc:sldMkLst>
          <pc:docMk/>
          <pc:sldMk cId="1410647933" sldId="796"/>
        </pc:sldMkLst>
      </pc:sldChg>
      <pc:sldChg chg="add del">
        <pc:chgData name="Paula Vazquez Valero" userId="80a35f83-ba07-4c48-bd51-9a1b0a985f54" providerId="ADAL" clId="{CC8DCFD3-A004-44E9-B0E5-60F236F9C92F}" dt="2022-12-02T14:14:51.135" v="5108" actId="47"/>
        <pc:sldMkLst>
          <pc:docMk/>
          <pc:sldMk cId="2574212359" sldId="797"/>
        </pc:sldMkLst>
      </pc:sldChg>
      <pc:sldChg chg="add del">
        <pc:chgData name="Paula Vazquez Valero" userId="80a35f83-ba07-4c48-bd51-9a1b0a985f54" providerId="ADAL" clId="{CC8DCFD3-A004-44E9-B0E5-60F236F9C92F}" dt="2022-11-25T15:41:22.084" v="2" actId="47"/>
        <pc:sldMkLst>
          <pc:docMk/>
          <pc:sldMk cId="4227995063" sldId="797"/>
        </pc:sldMkLst>
      </pc:sldChg>
      <pc:sldChg chg="add del">
        <pc:chgData name="Paula Vazquez Valero" userId="80a35f83-ba07-4c48-bd51-9a1b0a985f54" providerId="ADAL" clId="{CC8DCFD3-A004-44E9-B0E5-60F236F9C92F}" dt="2022-11-25T15:41:22.084" v="2" actId="47"/>
        <pc:sldMkLst>
          <pc:docMk/>
          <pc:sldMk cId="699408582" sldId="798"/>
        </pc:sldMkLst>
      </pc:sldChg>
      <pc:sldChg chg="add del">
        <pc:chgData name="Paula Vazquez Valero" userId="80a35f83-ba07-4c48-bd51-9a1b0a985f54" providerId="ADAL" clId="{CC8DCFD3-A004-44E9-B0E5-60F236F9C92F}" dt="2022-12-02T13:22:46.329" v="3029" actId="47"/>
        <pc:sldMkLst>
          <pc:docMk/>
          <pc:sldMk cId="1088951002" sldId="798"/>
        </pc:sldMkLst>
      </pc:sldChg>
      <pc:sldChg chg="del">
        <pc:chgData name="Paula Vazquez Valero" userId="80a35f83-ba07-4c48-bd51-9a1b0a985f54" providerId="ADAL" clId="{CC8DCFD3-A004-44E9-B0E5-60F236F9C92F}" dt="2022-12-02T15:27:01.560" v="6528" actId="47"/>
        <pc:sldMkLst>
          <pc:docMk/>
          <pc:sldMk cId="3275134964" sldId="799"/>
        </pc:sldMkLst>
      </pc:sldChg>
      <pc:sldChg chg="del">
        <pc:chgData name="Paula Vazquez Valero" userId="80a35f83-ba07-4c48-bd51-9a1b0a985f54" providerId="ADAL" clId="{CC8DCFD3-A004-44E9-B0E5-60F236F9C92F}" dt="2022-12-02T15:27:01.560" v="6528" actId="47"/>
        <pc:sldMkLst>
          <pc:docMk/>
          <pc:sldMk cId="3166902030" sldId="800"/>
        </pc:sldMkLst>
      </pc:sldChg>
      <pc:sldChg chg="addSp delSp modSp add mod ord addAnim delAnim modAnim modNotesTx">
        <pc:chgData name="Paula Vazquez Valero" userId="80a35f83-ba07-4c48-bd51-9a1b0a985f54" providerId="ADAL" clId="{CC8DCFD3-A004-44E9-B0E5-60F236F9C92F}" dt="2022-12-02T15:50:54.338" v="8227"/>
        <pc:sldMkLst>
          <pc:docMk/>
          <pc:sldMk cId="0" sldId="801"/>
        </pc:sldMkLst>
        <pc:spChg chg="add mod">
          <ac:chgData name="Paula Vazquez Valero" userId="80a35f83-ba07-4c48-bd51-9a1b0a985f54" providerId="ADAL" clId="{CC8DCFD3-A004-44E9-B0E5-60F236F9C92F}" dt="2022-12-02T13:59:02.669" v="4636"/>
          <ac:spMkLst>
            <pc:docMk/>
            <pc:sldMk cId="0" sldId="801"/>
            <ac:spMk id="4" creationId="{7FE33B1D-3A70-907F-FB6D-1BEA45818194}"/>
          </ac:spMkLst>
        </pc:spChg>
        <pc:spChg chg="add mod">
          <ac:chgData name="Paula Vazquez Valero" userId="80a35f83-ba07-4c48-bd51-9a1b0a985f54" providerId="ADAL" clId="{CC8DCFD3-A004-44E9-B0E5-60F236F9C92F}" dt="2022-12-02T14:00:06.292" v="4673" actId="113"/>
          <ac:spMkLst>
            <pc:docMk/>
            <pc:sldMk cId="0" sldId="801"/>
            <ac:spMk id="5" creationId="{B9BC1EA6-7BFB-89AA-077E-A663D97E2E77}"/>
          </ac:spMkLst>
        </pc:spChg>
        <pc:spChg chg="add mod">
          <ac:chgData name="Paula Vazquez Valero" userId="80a35f83-ba07-4c48-bd51-9a1b0a985f54" providerId="ADAL" clId="{CC8DCFD3-A004-44E9-B0E5-60F236F9C92F}" dt="2022-12-02T15:50:41.446" v="8224" actId="14100"/>
          <ac:spMkLst>
            <pc:docMk/>
            <pc:sldMk cId="0" sldId="801"/>
            <ac:spMk id="7" creationId="{42AD6CBA-CE3E-ECCF-6A7C-905F1A8CA9CA}"/>
          </ac:spMkLst>
        </pc:spChg>
        <pc:spChg chg="del">
          <ac:chgData name="Paula Vazquez Valero" userId="80a35f83-ba07-4c48-bd51-9a1b0a985f54" providerId="ADAL" clId="{CC8DCFD3-A004-44E9-B0E5-60F236F9C92F}" dt="2022-12-02T13:59:02.265" v="4635" actId="478"/>
          <ac:spMkLst>
            <pc:docMk/>
            <pc:sldMk cId="0" sldId="801"/>
            <ac:spMk id="56" creationId="{278FB546-801B-4FC4-BA26-4F43642401DB}"/>
          </ac:spMkLst>
        </pc:spChg>
        <pc:spChg chg="mod">
          <ac:chgData name="Paula Vazquez Valero" userId="80a35f83-ba07-4c48-bd51-9a1b0a985f54" providerId="ADAL" clId="{CC8DCFD3-A004-44E9-B0E5-60F236F9C92F}" dt="2022-12-02T14:07:17.447" v="4900" actId="1037"/>
          <ac:spMkLst>
            <pc:docMk/>
            <pc:sldMk cId="0" sldId="801"/>
            <ac:spMk id="87" creationId="{94B59A39-CE83-4E5A-8ECA-BBCAE2980479}"/>
          </ac:spMkLst>
        </pc:spChg>
        <pc:spChg chg="mod">
          <ac:chgData name="Paula Vazquez Valero" userId="80a35f83-ba07-4c48-bd51-9a1b0a985f54" providerId="ADAL" clId="{CC8DCFD3-A004-44E9-B0E5-60F236F9C92F}" dt="2022-12-02T14:07:17.447" v="4900" actId="1037"/>
          <ac:spMkLst>
            <pc:docMk/>
            <pc:sldMk cId="0" sldId="801"/>
            <ac:spMk id="90" creationId="{9741B537-62E5-467A-BDAE-C210CCBA4B6A}"/>
          </ac:spMkLst>
        </pc:spChg>
        <pc:spChg chg="mod">
          <ac:chgData name="Paula Vazquez Valero" userId="80a35f83-ba07-4c48-bd51-9a1b0a985f54" providerId="ADAL" clId="{CC8DCFD3-A004-44E9-B0E5-60F236F9C92F}" dt="2022-12-02T14:07:17.447" v="4900" actId="1037"/>
          <ac:spMkLst>
            <pc:docMk/>
            <pc:sldMk cId="0" sldId="801"/>
            <ac:spMk id="91" creationId="{93D6D2F4-B34E-4DAD-AD57-AAE5E679681B}"/>
          </ac:spMkLst>
        </pc:spChg>
        <pc:spChg chg="mod">
          <ac:chgData name="Paula Vazquez Valero" userId="80a35f83-ba07-4c48-bd51-9a1b0a985f54" providerId="ADAL" clId="{CC8DCFD3-A004-44E9-B0E5-60F236F9C92F}" dt="2022-12-02T14:07:17.447" v="4900" actId="1037"/>
          <ac:spMkLst>
            <pc:docMk/>
            <pc:sldMk cId="0" sldId="801"/>
            <ac:spMk id="92" creationId="{173519C4-014B-440A-A16F-C9E6FC80D4B2}"/>
          </ac:spMkLst>
        </pc:spChg>
        <pc:spChg chg="mod">
          <ac:chgData name="Paula Vazquez Valero" userId="80a35f83-ba07-4c48-bd51-9a1b0a985f54" providerId="ADAL" clId="{CC8DCFD3-A004-44E9-B0E5-60F236F9C92F}" dt="2022-12-02T14:07:17.447" v="4900" actId="1037"/>
          <ac:spMkLst>
            <pc:docMk/>
            <pc:sldMk cId="0" sldId="801"/>
            <ac:spMk id="93" creationId="{370E7CF8-86E4-41B7-8100-752FB9E2A0A6}"/>
          </ac:spMkLst>
        </pc:spChg>
        <pc:spChg chg="mod">
          <ac:chgData name="Paula Vazquez Valero" userId="80a35f83-ba07-4c48-bd51-9a1b0a985f54" providerId="ADAL" clId="{CC8DCFD3-A004-44E9-B0E5-60F236F9C92F}" dt="2022-12-02T14:07:17.447" v="4900" actId="1037"/>
          <ac:spMkLst>
            <pc:docMk/>
            <pc:sldMk cId="0" sldId="801"/>
            <ac:spMk id="95" creationId="{B18A9949-7E70-4D49-A3F6-062D0FE4C057}"/>
          </ac:spMkLst>
        </pc:spChg>
        <pc:spChg chg="mod">
          <ac:chgData name="Paula Vazquez Valero" userId="80a35f83-ba07-4c48-bd51-9a1b0a985f54" providerId="ADAL" clId="{CC8DCFD3-A004-44E9-B0E5-60F236F9C92F}" dt="2022-12-02T14:07:36.384" v="4913" actId="1036"/>
          <ac:spMkLst>
            <pc:docMk/>
            <pc:sldMk cId="0" sldId="801"/>
            <ac:spMk id="96" creationId="{983BDEC0-D8D6-49E9-89C2-A090172C6024}"/>
          </ac:spMkLst>
        </pc:spChg>
        <pc:spChg chg="mod">
          <ac:chgData name="Paula Vazquez Valero" userId="80a35f83-ba07-4c48-bd51-9a1b0a985f54" providerId="ADAL" clId="{CC8DCFD3-A004-44E9-B0E5-60F236F9C92F}" dt="2022-12-02T14:07:36.384" v="4913" actId="1036"/>
          <ac:spMkLst>
            <pc:docMk/>
            <pc:sldMk cId="0" sldId="801"/>
            <ac:spMk id="97" creationId="{5D310AC3-5553-4D56-B0DF-F3AC76BA067C}"/>
          </ac:spMkLst>
        </pc:spChg>
        <pc:spChg chg="mod">
          <ac:chgData name="Paula Vazquez Valero" userId="80a35f83-ba07-4c48-bd51-9a1b0a985f54" providerId="ADAL" clId="{CC8DCFD3-A004-44E9-B0E5-60F236F9C92F}" dt="2022-12-02T14:07:48.876" v="4927" actId="1036"/>
          <ac:spMkLst>
            <pc:docMk/>
            <pc:sldMk cId="0" sldId="801"/>
            <ac:spMk id="98" creationId="{9845854E-1A4A-446D-BBA4-5D546658A739}"/>
          </ac:spMkLst>
        </pc:spChg>
        <pc:spChg chg="mod">
          <ac:chgData name="Paula Vazquez Valero" userId="80a35f83-ba07-4c48-bd51-9a1b0a985f54" providerId="ADAL" clId="{CC8DCFD3-A004-44E9-B0E5-60F236F9C92F}" dt="2022-12-02T14:08:10.301" v="4942" actId="20577"/>
          <ac:spMkLst>
            <pc:docMk/>
            <pc:sldMk cId="0" sldId="801"/>
            <ac:spMk id="99" creationId="{7DBAA35D-EC0B-4137-ADA5-0EA1FE2B3F6D}"/>
          </ac:spMkLst>
        </pc:spChg>
        <pc:spChg chg="mod">
          <ac:chgData name="Paula Vazquez Valero" userId="80a35f83-ba07-4c48-bd51-9a1b0a985f54" providerId="ADAL" clId="{CC8DCFD3-A004-44E9-B0E5-60F236F9C92F}" dt="2022-12-02T14:08:27.767" v="4958" actId="1076"/>
          <ac:spMkLst>
            <pc:docMk/>
            <pc:sldMk cId="0" sldId="801"/>
            <ac:spMk id="100" creationId="{FC4EEFEB-ED2D-4E00-B3CD-C28E70860E09}"/>
          </ac:spMkLst>
        </pc:spChg>
        <pc:spChg chg="mod">
          <ac:chgData name="Paula Vazquez Valero" userId="80a35f83-ba07-4c48-bd51-9a1b0a985f54" providerId="ADAL" clId="{CC8DCFD3-A004-44E9-B0E5-60F236F9C92F}" dt="2022-12-02T14:08:38.034" v="4967" actId="20577"/>
          <ac:spMkLst>
            <pc:docMk/>
            <pc:sldMk cId="0" sldId="801"/>
            <ac:spMk id="101" creationId="{A32CC6CD-C512-4B66-A3DE-308136BB546B}"/>
          </ac:spMkLst>
        </pc:spChg>
        <pc:spChg chg="mod">
          <ac:chgData name="Paula Vazquez Valero" userId="80a35f83-ba07-4c48-bd51-9a1b0a985f54" providerId="ADAL" clId="{CC8DCFD3-A004-44E9-B0E5-60F236F9C92F}" dt="2022-12-02T14:07:17.447" v="4900" actId="1037"/>
          <ac:spMkLst>
            <pc:docMk/>
            <pc:sldMk cId="0" sldId="801"/>
            <ac:spMk id="156" creationId="{9EDB51A6-DD51-43A6-BB4E-AE3B890F3E8D}"/>
          </ac:spMkLst>
        </pc:spChg>
        <pc:spChg chg="mod">
          <ac:chgData name="Paula Vazquez Valero" userId="80a35f83-ba07-4c48-bd51-9a1b0a985f54" providerId="ADAL" clId="{CC8DCFD3-A004-44E9-B0E5-60F236F9C92F}" dt="2022-12-02T14:07:17.447" v="4900" actId="1037"/>
          <ac:spMkLst>
            <pc:docMk/>
            <pc:sldMk cId="0" sldId="801"/>
            <ac:spMk id="157" creationId="{8D3F57F6-FBCE-43D3-B089-3C05F51825FA}"/>
          </ac:spMkLst>
        </pc:spChg>
        <pc:spChg chg="del mod">
          <ac:chgData name="Paula Vazquez Valero" userId="80a35f83-ba07-4c48-bd51-9a1b0a985f54" providerId="ADAL" clId="{CC8DCFD3-A004-44E9-B0E5-60F236F9C92F}" dt="2022-12-02T13:59:26.520" v="4644"/>
          <ac:spMkLst>
            <pc:docMk/>
            <pc:sldMk cId="0" sldId="801"/>
            <ac:spMk id="158" creationId="{7CCC0705-9CE5-4D6B-879F-C58BDCE1EF1A}"/>
          </ac:spMkLst>
        </pc:spChg>
        <pc:spChg chg="mod">
          <ac:chgData name="Paula Vazquez Valero" userId="80a35f83-ba07-4c48-bd51-9a1b0a985f54" providerId="ADAL" clId="{CC8DCFD3-A004-44E9-B0E5-60F236F9C92F}" dt="2022-12-02T14:07:17.447" v="4900" actId="1037"/>
          <ac:spMkLst>
            <pc:docMk/>
            <pc:sldMk cId="0" sldId="801"/>
            <ac:spMk id="160" creationId="{8E2B42CC-C8C2-41EA-AF9F-AEF7FE191ACE}"/>
          </ac:spMkLst>
        </pc:spChg>
        <pc:spChg chg="mod">
          <ac:chgData name="Paula Vazquez Valero" userId="80a35f83-ba07-4c48-bd51-9a1b0a985f54" providerId="ADAL" clId="{CC8DCFD3-A004-44E9-B0E5-60F236F9C92F}" dt="2022-12-02T14:07:17.447" v="4900" actId="1037"/>
          <ac:spMkLst>
            <pc:docMk/>
            <pc:sldMk cId="0" sldId="801"/>
            <ac:spMk id="162" creationId="{FEB73842-3A42-41C5-A1B0-B2B1DF6D047A}"/>
          </ac:spMkLst>
        </pc:spChg>
        <pc:spChg chg="mod">
          <ac:chgData name="Paula Vazquez Valero" userId="80a35f83-ba07-4c48-bd51-9a1b0a985f54" providerId="ADAL" clId="{CC8DCFD3-A004-44E9-B0E5-60F236F9C92F}" dt="2022-12-02T14:07:17.447" v="4900" actId="1037"/>
          <ac:spMkLst>
            <pc:docMk/>
            <pc:sldMk cId="0" sldId="801"/>
            <ac:spMk id="164" creationId="{DCFE0F37-670C-4FD5-B52C-4DAC8885C249}"/>
          </ac:spMkLst>
        </pc:spChg>
        <pc:spChg chg="mod">
          <ac:chgData name="Paula Vazquez Valero" userId="80a35f83-ba07-4c48-bd51-9a1b0a985f54" providerId="ADAL" clId="{CC8DCFD3-A004-44E9-B0E5-60F236F9C92F}" dt="2022-12-02T14:07:17.447" v="4900" actId="1037"/>
          <ac:spMkLst>
            <pc:docMk/>
            <pc:sldMk cId="0" sldId="801"/>
            <ac:spMk id="166" creationId="{1151E009-15F4-408E-B1AC-02CDA1BB5605}"/>
          </ac:spMkLst>
        </pc:spChg>
        <pc:spChg chg="mod">
          <ac:chgData name="Paula Vazquez Valero" userId="80a35f83-ba07-4c48-bd51-9a1b0a985f54" providerId="ADAL" clId="{CC8DCFD3-A004-44E9-B0E5-60F236F9C92F}" dt="2022-12-02T14:07:17.447" v="4900" actId="1037"/>
          <ac:spMkLst>
            <pc:docMk/>
            <pc:sldMk cId="0" sldId="801"/>
            <ac:spMk id="168" creationId="{0A279D45-5600-44E2-A0A6-6A33047823A3}"/>
          </ac:spMkLst>
        </pc:spChg>
        <pc:spChg chg="mod">
          <ac:chgData name="Paula Vazquez Valero" userId="80a35f83-ba07-4c48-bd51-9a1b0a985f54" providerId="ADAL" clId="{CC8DCFD3-A004-44E9-B0E5-60F236F9C92F}" dt="2022-12-02T14:07:17.447" v="4900" actId="1037"/>
          <ac:spMkLst>
            <pc:docMk/>
            <pc:sldMk cId="0" sldId="801"/>
            <ac:spMk id="169" creationId="{A70B9834-A9D0-4665-8029-EEFFC5CA9C95}"/>
          </ac:spMkLst>
        </pc:spChg>
        <pc:spChg chg="mod">
          <ac:chgData name="Paula Vazquez Valero" userId="80a35f83-ba07-4c48-bd51-9a1b0a985f54" providerId="ADAL" clId="{CC8DCFD3-A004-44E9-B0E5-60F236F9C92F}" dt="2022-12-02T14:07:17.447" v="4900" actId="1037"/>
          <ac:spMkLst>
            <pc:docMk/>
            <pc:sldMk cId="0" sldId="801"/>
            <ac:spMk id="172" creationId="{106C553B-F3B3-4AEA-927C-AD67893A75B2}"/>
          </ac:spMkLst>
        </pc:spChg>
        <pc:spChg chg="mod">
          <ac:chgData name="Paula Vazquez Valero" userId="80a35f83-ba07-4c48-bd51-9a1b0a985f54" providerId="ADAL" clId="{CC8DCFD3-A004-44E9-B0E5-60F236F9C92F}" dt="2022-12-02T14:07:17.447" v="4900" actId="1037"/>
          <ac:spMkLst>
            <pc:docMk/>
            <pc:sldMk cId="0" sldId="801"/>
            <ac:spMk id="174" creationId="{E9D8CF4E-49F6-40ED-988F-C2EA560B2664}"/>
          </ac:spMkLst>
        </pc:spChg>
        <pc:spChg chg="mod">
          <ac:chgData name="Paula Vazquez Valero" userId="80a35f83-ba07-4c48-bd51-9a1b0a985f54" providerId="ADAL" clId="{CC8DCFD3-A004-44E9-B0E5-60F236F9C92F}" dt="2022-12-02T14:07:17.447" v="4900" actId="1037"/>
          <ac:spMkLst>
            <pc:docMk/>
            <pc:sldMk cId="0" sldId="801"/>
            <ac:spMk id="176" creationId="{731EE445-8C5C-465D-97F7-E8380630A340}"/>
          </ac:spMkLst>
        </pc:spChg>
        <pc:spChg chg="mod">
          <ac:chgData name="Paula Vazquez Valero" userId="80a35f83-ba07-4c48-bd51-9a1b0a985f54" providerId="ADAL" clId="{CC8DCFD3-A004-44E9-B0E5-60F236F9C92F}" dt="2022-12-02T14:07:17.447" v="4900" actId="1037"/>
          <ac:spMkLst>
            <pc:docMk/>
            <pc:sldMk cId="0" sldId="801"/>
            <ac:spMk id="178" creationId="{EE84DC1B-1774-49B4-BBAB-BD638D3B7CF3}"/>
          </ac:spMkLst>
        </pc:spChg>
        <pc:spChg chg="del">
          <ac:chgData name="Paula Vazquez Valero" userId="80a35f83-ba07-4c48-bd51-9a1b0a985f54" providerId="ADAL" clId="{CC8DCFD3-A004-44E9-B0E5-60F236F9C92F}" dt="2022-12-02T13:59:33.994" v="4646" actId="478"/>
          <ac:spMkLst>
            <pc:docMk/>
            <pc:sldMk cId="0" sldId="801"/>
            <ac:spMk id="210" creationId="{5EC00F48-714D-44A4-988E-A1AD24F209FC}"/>
          </ac:spMkLst>
        </pc:spChg>
        <pc:graphicFrameChg chg="mod modGraphic">
          <ac:chgData name="Paula Vazquez Valero" userId="80a35f83-ba07-4c48-bd51-9a1b0a985f54" providerId="ADAL" clId="{CC8DCFD3-A004-44E9-B0E5-60F236F9C92F}" dt="2022-12-02T14:08:41.521" v="4971" actId="20577"/>
          <ac:graphicFrameMkLst>
            <pc:docMk/>
            <pc:sldMk cId="0" sldId="801"/>
            <ac:graphicFrameMk id="3" creationId="{C430D67B-779F-492F-A13C-1104A3F1FDC9}"/>
          </ac:graphicFrameMkLst>
        </pc:graphicFrameChg>
        <pc:graphicFrameChg chg="mod">
          <ac:chgData name="Paula Vazquez Valero" userId="80a35f83-ba07-4c48-bd51-9a1b0a985f54" providerId="ADAL" clId="{CC8DCFD3-A004-44E9-B0E5-60F236F9C92F}" dt="2022-12-02T14:07:17.447" v="4900" actId="1037"/>
          <ac:graphicFrameMkLst>
            <pc:docMk/>
            <pc:sldMk cId="0" sldId="801"/>
            <ac:graphicFrameMk id="74" creationId="{3A9B095E-BC2D-41B9-A2C3-4F1F3A4D1E37}"/>
          </ac:graphicFrameMkLst>
        </pc:graphicFrameChg>
        <pc:graphicFrameChg chg="mod">
          <ac:chgData name="Paula Vazquez Valero" userId="80a35f83-ba07-4c48-bd51-9a1b0a985f54" providerId="ADAL" clId="{CC8DCFD3-A004-44E9-B0E5-60F236F9C92F}" dt="2022-12-02T14:07:17.447" v="4900" actId="1037"/>
          <ac:graphicFrameMkLst>
            <pc:docMk/>
            <pc:sldMk cId="0" sldId="801"/>
            <ac:graphicFrameMk id="75" creationId="{840EC6BB-82B6-41E6-9727-3BE8806CCEF9}"/>
          </ac:graphicFrameMkLst>
        </pc:graphicFrameChg>
        <pc:graphicFrameChg chg="mod">
          <ac:chgData name="Paula Vazquez Valero" userId="80a35f83-ba07-4c48-bd51-9a1b0a985f54" providerId="ADAL" clId="{CC8DCFD3-A004-44E9-B0E5-60F236F9C92F}" dt="2022-12-02T14:07:17.447" v="4900" actId="1037"/>
          <ac:graphicFrameMkLst>
            <pc:docMk/>
            <pc:sldMk cId="0" sldId="801"/>
            <ac:graphicFrameMk id="77" creationId="{5A49DD88-992F-45B3-BA75-44B07C9F794A}"/>
          </ac:graphicFrameMkLst>
        </pc:graphicFrameChg>
        <pc:graphicFrameChg chg="mod">
          <ac:chgData name="Paula Vazquez Valero" userId="80a35f83-ba07-4c48-bd51-9a1b0a985f54" providerId="ADAL" clId="{CC8DCFD3-A004-44E9-B0E5-60F236F9C92F}" dt="2022-12-02T14:07:17.447" v="4900" actId="1037"/>
          <ac:graphicFrameMkLst>
            <pc:docMk/>
            <pc:sldMk cId="0" sldId="801"/>
            <ac:graphicFrameMk id="78" creationId="{4657BE98-B0F0-4548-8AF6-026FE754527F}"/>
          </ac:graphicFrameMkLst>
        </pc:graphicFrameChg>
        <pc:graphicFrameChg chg="mod">
          <ac:chgData name="Paula Vazquez Valero" userId="80a35f83-ba07-4c48-bd51-9a1b0a985f54" providerId="ADAL" clId="{CC8DCFD3-A004-44E9-B0E5-60F236F9C92F}" dt="2022-12-02T14:07:17.447" v="4900" actId="1037"/>
          <ac:graphicFrameMkLst>
            <pc:docMk/>
            <pc:sldMk cId="0" sldId="801"/>
            <ac:graphicFrameMk id="79" creationId="{C1F99D09-4317-4DA1-A3D9-4FE0D72DB095}"/>
          </ac:graphicFrameMkLst>
        </pc:graphicFrameChg>
        <pc:graphicFrameChg chg="mod modGraphic">
          <ac:chgData name="Paula Vazquez Valero" userId="80a35f83-ba07-4c48-bd51-9a1b0a985f54" providerId="ADAL" clId="{CC8DCFD3-A004-44E9-B0E5-60F236F9C92F}" dt="2022-12-02T14:07:17.447" v="4900" actId="1037"/>
          <ac:graphicFrameMkLst>
            <pc:docMk/>
            <pc:sldMk cId="0" sldId="801"/>
            <ac:graphicFrameMk id="80" creationId="{3D3F177C-0FDA-4BD9-AB22-1E4CD9A89E83}"/>
          </ac:graphicFrameMkLst>
        </pc:graphicFrameChg>
        <pc:graphicFrameChg chg="mod modGraphic">
          <ac:chgData name="Paula Vazquez Valero" userId="80a35f83-ba07-4c48-bd51-9a1b0a985f54" providerId="ADAL" clId="{CC8DCFD3-A004-44E9-B0E5-60F236F9C92F}" dt="2022-12-02T14:07:17.447" v="4900" actId="1037"/>
          <ac:graphicFrameMkLst>
            <pc:docMk/>
            <pc:sldMk cId="0" sldId="801"/>
            <ac:graphicFrameMk id="81" creationId="{F578058C-BB14-425B-A7E8-C27565E964BC}"/>
          </ac:graphicFrameMkLst>
        </pc:graphicFrameChg>
        <pc:graphicFrameChg chg="mod modGraphic">
          <ac:chgData name="Paula Vazquez Valero" userId="80a35f83-ba07-4c48-bd51-9a1b0a985f54" providerId="ADAL" clId="{CC8DCFD3-A004-44E9-B0E5-60F236F9C92F}" dt="2022-12-02T14:07:17.447" v="4900" actId="1037"/>
          <ac:graphicFrameMkLst>
            <pc:docMk/>
            <pc:sldMk cId="0" sldId="801"/>
            <ac:graphicFrameMk id="82" creationId="{8DD8088F-9F45-4218-BF38-7DAFC1E487C0}"/>
          </ac:graphicFrameMkLst>
        </pc:graphicFrameChg>
        <pc:graphicFrameChg chg="mod modGraphic">
          <ac:chgData name="Paula Vazquez Valero" userId="80a35f83-ba07-4c48-bd51-9a1b0a985f54" providerId="ADAL" clId="{CC8DCFD3-A004-44E9-B0E5-60F236F9C92F}" dt="2022-12-02T14:07:17.447" v="4900" actId="1037"/>
          <ac:graphicFrameMkLst>
            <pc:docMk/>
            <pc:sldMk cId="0" sldId="801"/>
            <ac:graphicFrameMk id="83" creationId="{EBEB1CC6-0E77-4F42-8690-F21EE97EBCDA}"/>
          </ac:graphicFrameMkLst>
        </pc:graphicFrameChg>
        <pc:graphicFrameChg chg="mod modGraphic">
          <ac:chgData name="Paula Vazquez Valero" userId="80a35f83-ba07-4c48-bd51-9a1b0a985f54" providerId="ADAL" clId="{CC8DCFD3-A004-44E9-B0E5-60F236F9C92F}" dt="2022-12-02T14:07:17.447" v="4900" actId="1037"/>
          <ac:graphicFrameMkLst>
            <pc:docMk/>
            <pc:sldMk cId="0" sldId="801"/>
            <ac:graphicFrameMk id="84" creationId="{5E071A65-6733-4DDD-8857-2DBFDA0308B4}"/>
          </ac:graphicFrameMkLst>
        </pc:graphicFrameChg>
        <pc:graphicFrameChg chg="mod modGraphic">
          <ac:chgData name="Paula Vazquez Valero" userId="80a35f83-ba07-4c48-bd51-9a1b0a985f54" providerId="ADAL" clId="{CC8DCFD3-A004-44E9-B0E5-60F236F9C92F}" dt="2022-12-02T14:07:17.447" v="4900" actId="1037"/>
          <ac:graphicFrameMkLst>
            <pc:docMk/>
            <pc:sldMk cId="0" sldId="801"/>
            <ac:graphicFrameMk id="86" creationId="{53A4F5E1-6A49-4651-A649-59BB26D376B6}"/>
          </ac:graphicFrameMkLst>
        </pc:graphicFrameChg>
        <pc:graphicFrameChg chg="mod">
          <ac:chgData name="Paula Vazquez Valero" userId="80a35f83-ba07-4c48-bd51-9a1b0a985f54" providerId="ADAL" clId="{CC8DCFD3-A004-44E9-B0E5-60F236F9C92F}" dt="2022-12-02T14:07:17.447" v="4900" actId="1037"/>
          <ac:graphicFrameMkLst>
            <pc:docMk/>
            <pc:sldMk cId="0" sldId="801"/>
            <ac:graphicFrameMk id="149" creationId="{B2E020CA-3596-4F22-AB7A-465B1107D8F1}"/>
          </ac:graphicFrameMkLst>
        </pc:graphicFrameChg>
        <pc:picChg chg="add mod">
          <ac:chgData name="Paula Vazquez Valero" userId="80a35f83-ba07-4c48-bd51-9a1b0a985f54" providerId="ADAL" clId="{CC8DCFD3-A004-44E9-B0E5-60F236F9C92F}" dt="2022-12-02T13:59:12.645" v="4638"/>
          <ac:picMkLst>
            <pc:docMk/>
            <pc:sldMk cId="0" sldId="801"/>
            <ac:picMk id="6" creationId="{86A9ED45-014E-E519-82C8-E7884203E4DA}"/>
          </ac:picMkLst>
        </pc:picChg>
        <pc:picChg chg="add mod">
          <ac:chgData name="Paula Vazquez Valero" userId="80a35f83-ba07-4c48-bd51-9a1b0a985f54" providerId="ADAL" clId="{CC8DCFD3-A004-44E9-B0E5-60F236F9C92F}" dt="2022-12-02T14:08:48.046" v="4972" actId="1076"/>
          <ac:picMkLst>
            <pc:docMk/>
            <pc:sldMk cId="0" sldId="801"/>
            <ac:picMk id="8" creationId="{B9E94974-D200-E73A-787C-290E34358561}"/>
          </ac:picMkLst>
        </pc:picChg>
        <pc:picChg chg="mod">
          <ac:chgData name="Paula Vazquez Valero" userId="80a35f83-ba07-4c48-bd51-9a1b0a985f54" providerId="ADAL" clId="{CC8DCFD3-A004-44E9-B0E5-60F236F9C92F}" dt="2022-12-02T14:07:17.447" v="4900" actId="1037"/>
          <ac:picMkLst>
            <pc:docMk/>
            <pc:sldMk cId="0" sldId="801"/>
            <ac:picMk id="155" creationId="{E08FA80F-B4E1-4BA8-A882-F256F9D34675}"/>
          </ac:picMkLst>
        </pc:picChg>
        <pc:picChg chg="mod">
          <ac:chgData name="Paula Vazquez Valero" userId="80a35f83-ba07-4c48-bd51-9a1b0a985f54" providerId="ADAL" clId="{CC8DCFD3-A004-44E9-B0E5-60F236F9C92F}" dt="2022-12-02T14:07:17.447" v="4900" actId="1037"/>
          <ac:picMkLst>
            <pc:docMk/>
            <pc:sldMk cId="0" sldId="801"/>
            <ac:picMk id="159" creationId="{E47A00C2-B0AC-41FD-8E30-05718047A195}"/>
          </ac:picMkLst>
        </pc:picChg>
        <pc:picChg chg="mod">
          <ac:chgData name="Paula Vazquez Valero" userId="80a35f83-ba07-4c48-bd51-9a1b0a985f54" providerId="ADAL" clId="{CC8DCFD3-A004-44E9-B0E5-60F236F9C92F}" dt="2022-12-02T14:07:17.447" v="4900" actId="1037"/>
          <ac:picMkLst>
            <pc:docMk/>
            <pc:sldMk cId="0" sldId="801"/>
            <ac:picMk id="161" creationId="{65093E9A-E181-4BE4-8B53-BD606F961BA3}"/>
          </ac:picMkLst>
        </pc:picChg>
        <pc:picChg chg="mod">
          <ac:chgData name="Paula Vazquez Valero" userId="80a35f83-ba07-4c48-bd51-9a1b0a985f54" providerId="ADAL" clId="{CC8DCFD3-A004-44E9-B0E5-60F236F9C92F}" dt="2022-12-02T14:07:17.447" v="4900" actId="1037"/>
          <ac:picMkLst>
            <pc:docMk/>
            <pc:sldMk cId="0" sldId="801"/>
            <ac:picMk id="163" creationId="{9EB5EC2F-0339-4D32-9B54-2BEB4C51A56B}"/>
          </ac:picMkLst>
        </pc:picChg>
        <pc:picChg chg="mod">
          <ac:chgData name="Paula Vazquez Valero" userId="80a35f83-ba07-4c48-bd51-9a1b0a985f54" providerId="ADAL" clId="{CC8DCFD3-A004-44E9-B0E5-60F236F9C92F}" dt="2022-12-02T14:07:17.447" v="4900" actId="1037"/>
          <ac:picMkLst>
            <pc:docMk/>
            <pc:sldMk cId="0" sldId="801"/>
            <ac:picMk id="165" creationId="{C9BE47B5-8595-42D3-B8BA-D15E03B5A9FA}"/>
          </ac:picMkLst>
        </pc:picChg>
        <pc:picChg chg="mod">
          <ac:chgData name="Paula Vazquez Valero" userId="80a35f83-ba07-4c48-bd51-9a1b0a985f54" providerId="ADAL" clId="{CC8DCFD3-A004-44E9-B0E5-60F236F9C92F}" dt="2022-12-02T14:07:17.447" v="4900" actId="1037"/>
          <ac:picMkLst>
            <pc:docMk/>
            <pc:sldMk cId="0" sldId="801"/>
            <ac:picMk id="167" creationId="{9FE98632-C84C-448D-9712-E7C79754F061}"/>
          </ac:picMkLst>
        </pc:picChg>
      </pc:sldChg>
      <pc:sldChg chg="addSp delSp modSp add mod delAnim modAnim modNotesTx">
        <pc:chgData name="Paula Vazquez Valero" userId="80a35f83-ba07-4c48-bd51-9a1b0a985f54" providerId="ADAL" clId="{CC8DCFD3-A004-44E9-B0E5-60F236F9C92F}" dt="2022-12-02T15:38:17.083" v="7000"/>
        <pc:sldMkLst>
          <pc:docMk/>
          <pc:sldMk cId="3085970352" sldId="802"/>
        </pc:sldMkLst>
        <pc:spChg chg="mod">
          <ac:chgData name="Paula Vazquez Valero" userId="80a35f83-ba07-4c48-bd51-9a1b0a985f54" providerId="ADAL" clId="{CC8DCFD3-A004-44E9-B0E5-60F236F9C92F}" dt="2022-12-02T14:14:25.119" v="5104" actId="20577"/>
          <ac:spMkLst>
            <pc:docMk/>
            <pc:sldMk cId="3085970352" sldId="802"/>
            <ac:spMk id="2" creationId="{3F9B81CA-49CF-4113-B92C-AF8FEDD23E30}"/>
          </ac:spMkLst>
        </pc:spChg>
        <pc:spChg chg="add mod">
          <ac:chgData name="Paula Vazquez Valero" userId="80a35f83-ba07-4c48-bd51-9a1b0a985f54" providerId="ADAL" clId="{CC8DCFD3-A004-44E9-B0E5-60F236F9C92F}" dt="2022-12-02T15:05:13.934" v="5997" actId="1076"/>
          <ac:spMkLst>
            <pc:docMk/>
            <pc:sldMk cId="3085970352" sldId="802"/>
            <ac:spMk id="3" creationId="{2DBABBEC-4694-3323-EFEA-C38EFD238ECD}"/>
          </ac:spMkLst>
        </pc:spChg>
        <pc:spChg chg="mod">
          <ac:chgData name="Paula Vazquez Valero" userId="80a35f83-ba07-4c48-bd51-9a1b0a985f54" providerId="ADAL" clId="{CC8DCFD3-A004-44E9-B0E5-60F236F9C92F}" dt="2022-12-02T15:05:13.934" v="5997" actId="1076"/>
          <ac:spMkLst>
            <pc:docMk/>
            <pc:sldMk cId="3085970352" sldId="802"/>
            <ac:spMk id="4" creationId="{D587EC50-B890-4B08-99A8-1CB6B5E7C4B6}"/>
          </ac:spMkLst>
        </pc:spChg>
        <pc:spChg chg="mod">
          <ac:chgData name="Paula Vazquez Valero" userId="80a35f83-ba07-4c48-bd51-9a1b0a985f54" providerId="ADAL" clId="{CC8DCFD3-A004-44E9-B0E5-60F236F9C92F}" dt="2022-12-02T15:05:37.026" v="6012" actId="1038"/>
          <ac:spMkLst>
            <pc:docMk/>
            <pc:sldMk cId="3085970352" sldId="802"/>
            <ac:spMk id="5" creationId="{E0D30CB0-6A7D-4F13-9D9B-684D0AABEB56}"/>
          </ac:spMkLst>
        </pc:spChg>
        <pc:spChg chg="add mod">
          <ac:chgData name="Paula Vazquez Valero" userId="80a35f83-ba07-4c48-bd51-9a1b0a985f54" providerId="ADAL" clId="{CC8DCFD3-A004-44E9-B0E5-60F236F9C92F}" dt="2022-12-02T14:14:05.624" v="5099"/>
          <ac:spMkLst>
            <pc:docMk/>
            <pc:sldMk cId="3085970352" sldId="802"/>
            <ac:spMk id="7" creationId="{EB25320C-3954-0C80-1A4E-B951329BB2E9}"/>
          </ac:spMkLst>
        </pc:spChg>
        <pc:spChg chg="add mod">
          <ac:chgData name="Paula Vazquez Valero" userId="80a35f83-ba07-4c48-bd51-9a1b0a985f54" providerId="ADAL" clId="{CC8DCFD3-A004-44E9-B0E5-60F236F9C92F}" dt="2022-12-02T15:02:41.295" v="5859" actId="14100"/>
          <ac:spMkLst>
            <pc:docMk/>
            <pc:sldMk cId="3085970352" sldId="802"/>
            <ac:spMk id="9" creationId="{2732B790-B3AE-18FB-2B90-C0CCEAFEE95D}"/>
          </ac:spMkLst>
        </pc:spChg>
        <pc:spChg chg="add mod">
          <ac:chgData name="Paula Vazquez Valero" userId="80a35f83-ba07-4c48-bd51-9a1b0a985f54" providerId="ADAL" clId="{CC8DCFD3-A004-44E9-B0E5-60F236F9C92F}" dt="2022-12-02T15:05:24.410" v="5998" actId="1076"/>
          <ac:spMkLst>
            <pc:docMk/>
            <pc:sldMk cId="3085970352" sldId="802"/>
            <ac:spMk id="11" creationId="{B5EC8A65-D7B1-C8F3-67EC-5BDBECBB1841}"/>
          </ac:spMkLst>
        </pc:spChg>
        <pc:spChg chg="add mod">
          <ac:chgData name="Paula Vazquez Valero" userId="80a35f83-ba07-4c48-bd51-9a1b0a985f54" providerId="ADAL" clId="{CC8DCFD3-A004-44E9-B0E5-60F236F9C92F}" dt="2022-12-02T15:04:32.473" v="5923" actId="14100"/>
          <ac:spMkLst>
            <pc:docMk/>
            <pc:sldMk cId="3085970352" sldId="802"/>
            <ac:spMk id="12" creationId="{260AF31C-5717-72E7-E49D-6FF76F889A19}"/>
          </ac:spMkLst>
        </pc:spChg>
        <pc:spChg chg="mod">
          <ac:chgData name="Paula Vazquez Valero" userId="80a35f83-ba07-4c48-bd51-9a1b0a985f54" providerId="ADAL" clId="{CC8DCFD3-A004-44E9-B0E5-60F236F9C92F}" dt="2022-12-02T15:02:31.531" v="5857" actId="1038"/>
          <ac:spMkLst>
            <pc:docMk/>
            <pc:sldMk cId="3085970352" sldId="802"/>
            <ac:spMk id="30" creationId="{042C5421-0A0E-48BE-9363-77EC905B9A3F}"/>
          </ac:spMkLst>
        </pc:spChg>
        <pc:spChg chg="mod">
          <ac:chgData name="Paula Vazquez Valero" userId="80a35f83-ba07-4c48-bd51-9a1b0a985f54" providerId="ADAL" clId="{CC8DCFD3-A004-44E9-B0E5-60F236F9C92F}" dt="2022-12-02T15:02:31.531" v="5857" actId="1038"/>
          <ac:spMkLst>
            <pc:docMk/>
            <pc:sldMk cId="3085970352" sldId="802"/>
            <ac:spMk id="31" creationId="{0FBDD995-92B6-4AB3-AABE-F28FF20B1072}"/>
          </ac:spMkLst>
        </pc:spChg>
        <pc:spChg chg="mod">
          <ac:chgData name="Paula Vazquez Valero" userId="80a35f83-ba07-4c48-bd51-9a1b0a985f54" providerId="ADAL" clId="{CC8DCFD3-A004-44E9-B0E5-60F236F9C92F}" dt="2022-12-02T15:02:31.531" v="5857" actId="1038"/>
          <ac:spMkLst>
            <pc:docMk/>
            <pc:sldMk cId="3085970352" sldId="802"/>
            <ac:spMk id="32" creationId="{3FD5F2B4-CEC2-4FD9-8739-92B50E291820}"/>
          </ac:spMkLst>
        </pc:spChg>
        <pc:spChg chg="del mod">
          <ac:chgData name="Paula Vazquez Valero" userId="80a35f83-ba07-4c48-bd51-9a1b0a985f54" providerId="ADAL" clId="{CC8DCFD3-A004-44E9-B0E5-60F236F9C92F}" dt="2022-12-02T15:00:51.228" v="5785" actId="478"/>
          <ac:spMkLst>
            <pc:docMk/>
            <pc:sldMk cId="3085970352" sldId="802"/>
            <ac:spMk id="33" creationId="{55F61B44-E6BB-467C-8F5A-7ED5BEB8E75C}"/>
          </ac:spMkLst>
        </pc:spChg>
        <pc:spChg chg="mod">
          <ac:chgData name="Paula Vazquez Valero" userId="80a35f83-ba07-4c48-bd51-9a1b0a985f54" providerId="ADAL" clId="{CC8DCFD3-A004-44E9-B0E5-60F236F9C92F}" dt="2022-12-02T15:02:31.531" v="5857" actId="1038"/>
          <ac:spMkLst>
            <pc:docMk/>
            <pc:sldMk cId="3085970352" sldId="802"/>
            <ac:spMk id="34" creationId="{AF292957-C73A-4176-BFB0-37F2ADF3C7FF}"/>
          </ac:spMkLst>
        </pc:spChg>
        <pc:spChg chg="del mod">
          <ac:chgData name="Paula Vazquez Valero" userId="80a35f83-ba07-4c48-bd51-9a1b0a985f54" providerId="ADAL" clId="{CC8DCFD3-A004-44E9-B0E5-60F236F9C92F}" dt="2022-12-02T15:00:39.790" v="5782" actId="478"/>
          <ac:spMkLst>
            <pc:docMk/>
            <pc:sldMk cId="3085970352" sldId="802"/>
            <ac:spMk id="35" creationId="{FE8B3A78-1955-4FBB-86C0-1C8F3D35312C}"/>
          </ac:spMkLst>
        </pc:spChg>
        <pc:spChg chg="mod">
          <ac:chgData name="Paula Vazquez Valero" userId="80a35f83-ba07-4c48-bd51-9a1b0a985f54" providerId="ADAL" clId="{CC8DCFD3-A004-44E9-B0E5-60F236F9C92F}" dt="2022-12-02T15:37:35.400" v="6976" actId="20577"/>
          <ac:spMkLst>
            <pc:docMk/>
            <pc:sldMk cId="3085970352" sldId="802"/>
            <ac:spMk id="36" creationId="{63126035-7AA6-4E0A-A86F-7F50B9E43892}"/>
          </ac:spMkLst>
        </pc:spChg>
        <pc:spChg chg="mod">
          <ac:chgData name="Paula Vazquez Valero" userId="80a35f83-ba07-4c48-bd51-9a1b0a985f54" providerId="ADAL" clId="{CC8DCFD3-A004-44E9-B0E5-60F236F9C92F}" dt="2022-12-02T15:01:37.990" v="5791" actId="113"/>
          <ac:spMkLst>
            <pc:docMk/>
            <pc:sldMk cId="3085970352" sldId="802"/>
            <ac:spMk id="45" creationId="{320D80EA-6728-4364-BEAB-4FE4BBD21B25}"/>
          </ac:spMkLst>
        </pc:spChg>
        <pc:spChg chg="mod">
          <ac:chgData name="Paula Vazquez Valero" userId="80a35f83-ba07-4c48-bd51-9a1b0a985f54" providerId="ADAL" clId="{CC8DCFD3-A004-44E9-B0E5-60F236F9C92F}" dt="2022-12-02T15:37:48.584" v="6981" actId="1037"/>
          <ac:spMkLst>
            <pc:docMk/>
            <pc:sldMk cId="3085970352" sldId="802"/>
            <ac:spMk id="49" creationId="{FFDB9FE6-C089-4BF4-8444-DBDBFB261A09}"/>
          </ac:spMkLst>
        </pc:spChg>
        <pc:spChg chg="del mod">
          <ac:chgData name="Paula Vazquez Valero" userId="80a35f83-ba07-4c48-bd51-9a1b0a985f54" providerId="ADAL" clId="{CC8DCFD3-A004-44E9-B0E5-60F236F9C92F}" dt="2022-12-02T15:02:05.802" v="5808" actId="478"/>
          <ac:spMkLst>
            <pc:docMk/>
            <pc:sldMk cId="3085970352" sldId="802"/>
            <ac:spMk id="50" creationId="{09F6091C-8795-4807-A28B-2B3F6423E2A8}"/>
          </ac:spMkLst>
        </pc:spChg>
        <pc:spChg chg="del mod">
          <ac:chgData name="Paula Vazquez Valero" userId="80a35f83-ba07-4c48-bd51-9a1b0a985f54" providerId="ADAL" clId="{CC8DCFD3-A004-44E9-B0E5-60F236F9C92F}" dt="2022-12-02T15:03:03.229" v="5869"/>
          <ac:spMkLst>
            <pc:docMk/>
            <pc:sldMk cId="3085970352" sldId="802"/>
            <ac:spMk id="51" creationId="{82167914-EC7D-4B80-ADB8-B62DEE723542}"/>
          </ac:spMkLst>
        </pc:spChg>
        <pc:spChg chg="mod">
          <ac:chgData name="Paula Vazquez Valero" userId="80a35f83-ba07-4c48-bd51-9a1b0a985f54" providerId="ADAL" clId="{CC8DCFD3-A004-44E9-B0E5-60F236F9C92F}" dt="2022-12-02T15:05:13.934" v="5997" actId="1076"/>
          <ac:spMkLst>
            <pc:docMk/>
            <pc:sldMk cId="3085970352" sldId="802"/>
            <ac:spMk id="52" creationId="{3BD06606-0330-4EDC-939B-107FC748AE76}"/>
          </ac:spMkLst>
        </pc:spChg>
        <pc:spChg chg="mod">
          <ac:chgData name="Paula Vazquez Valero" userId="80a35f83-ba07-4c48-bd51-9a1b0a985f54" providerId="ADAL" clId="{CC8DCFD3-A004-44E9-B0E5-60F236F9C92F}" dt="2022-12-02T15:05:13.934" v="5997" actId="1076"/>
          <ac:spMkLst>
            <pc:docMk/>
            <pc:sldMk cId="3085970352" sldId="802"/>
            <ac:spMk id="54" creationId="{19329742-186C-48A9-8FB8-93DF12199819}"/>
          </ac:spMkLst>
        </pc:spChg>
        <pc:spChg chg="del mod">
          <ac:chgData name="Paula Vazquez Valero" userId="80a35f83-ba07-4c48-bd51-9a1b0a985f54" providerId="ADAL" clId="{CC8DCFD3-A004-44E9-B0E5-60F236F9C92F}" dt="2022-12-02T14:56:03.559" v="5659" actId="478"/>
          <ac:spMkLst>
            <pc:docMk/>
            <pc:sldMk cId="3085970352" sldId="802"/>
            <ac:spMk id="55" creationId="{9CC06D78-8230-41CD-8D65-A91B1E8DFE9E}"/>
          </ac:spMkLst>
        </pc:spChg>
        <pc:spChg chg="mod">
          <ac:chgData name="Paula Vazquez Valero" userId="80a35f83-ba07-4c48-bd51-9a1b0a985f54" providerId="ADAL" clId="{CC8DCFD3-A004-44E9-B0E5-60F236F9C92F}" dt="2022-12-02T15:05:13.934" v="5997" actId="1076"/>
          <ac:spMkLst>
            <pc:docMk/>
            <pc:sldMk cId="3085970352" sldId="802"/>
            <ac:spMk id="56" creationId="{9BEB7EE9-2A29-4EA0-B388-62138381DA48}"/>
          </ac:spMkLst>
        </pc:spChg>
        <pc:spChg chg="mod">
          <ac:chgData name="Paula Vazquez Valero" userId="80a35f83-ba07-4c48-bd51-9a1b0a985f54" providerId="ADAL" clId="{CC8DCFD3-A004-44E9-B0E5-60F236F9C92F}" dt="2022-12-02T15:05:13.934" v="5997" actId="1076"/>
          <ac:spMkLst>
            <pc:docMk/>
            <pc:sldMk cId="3085970352" sldId="802"/>
            <ac:spMk id="57" creationId="{1C0B2814-20C6-4B46-A628-C2F6DDB67BD8}"/>
          </ac:spMkLst>
        </pc:spChg>
        <pc:spChg chg="mod">
          <ac:chgData name="Paula Vazquez Valero" userId="80a35f83-ba07-4c48-bd51-9a1b0a985f54" providerId="ADAL" clId="{CC8DCFD3-A004-44E9-B0E5-60F236F9C92F}" dt="2022-12-02T15:05:13.934" v="5997" actId="1076"/>
          <ac:spMkLst>
            <pc:docMk/>
            <pc:sldMk cId="3085970352" sldId="802"/>
            <ac:spMk id="58" creationId="{767136B2-C1DA-4D9B-93FA-2E86D2C84907}"/>
          </ac:spMkLst>
        </pc:spChg>
        <pc:spChg chg="mod">
          <ac:chgData name="Paula Vazquez Valero" userId="80a35f83-ba07-4c48-bd51-9a1b0a985f54" providerId="ADAL" clId="{CC8DCFD3-A004-44E9-B0E5-60F236F9C92F}" dt="2022-12-02T15:37:57.644" v="6984" actId="1036"/>
          <ac:spMkLst>
            <pc:docMk/>
            <pc:sldMk cId="3085970352" sldId="802"/>
            <ac:spMk id="59" creationId="{9AE5E7B9-380B-4BE8-B8B3-92D07ABBAA27}"/>
          </ac:spMkLst>
        </pc:spChg>
        <pc:spChg chg="del">
          <ac:chgData name="Paula Vazquez Valero" userId="80a35f83-ba07-4c48-bd51-9a1b0a985f54" providerId="ADAL" clId="{CC8DCFD3-A004-44E9-B0E5-60F236F9C92F}" dt="2022-12-02T14:14:04.725" v="5098" actId="478"/>
          <ac:spMkLst>
            <pc:docMk/>
            <pc:sldMk cId="3085970352" sldId="802"/>
            <ac:spMk id="167" creationId="{00000000-0000-0000-0000-000000000000}"/>
          </ac:spMkLst>
        </pc:spChg>
        <pc:graphicFrameChg chg="add mod">
          <ac:chgData name="Paula Vazquez Valero" userId="80a35f83-ba07-4c48-bd51-9a1b0a985f54" providerId="ADAL" clId="{CC8DCFD3-A004-44E9-B0E5-60F236F9C92F}" dt="2022-12-02T15:02:31.531" v="5857" actId="1038"/>
          <ac:graphicFrameMkLst>
            <pc:docMk/>
            <pc:sldMk cId="3085970352" sldId="802"/>
            <ac:graphicFrameMk id="6" creationId="{58D16342-5120-2340-AC90-6E84F319B3A3}"/>
          </ac:graphicFrameMkLst>
        </pc:graphicFrameChg>
        <pc:graphicFrameChg chg="mod modGraphic">
          <ac:chgData name="Paula Vazquez Valero" userId="80a35f83-ba07-4c48-bd51-9a1b0a985f54" providerId="ADAL" clId="{CC8DCFD3-A004-44E9-B0E5-60F236F9C92F}" dt="2022-12-02T15:02:31.531" v="5857" actId="1038"/>
          <ac:graphicFrameMkLst>
            <pc:docMk/>
            <pc:sldMk cId="3085970352" sldId="802"/>
            <ac:graphicFrameMk id="28" creationId="{BF5E391C-988A-43C0-A9B2-9BEC10D3BD94}"/>
          </ac:graphicFrameMkLst>
        </pc:graphicFrameChg>
        <pc:graphicFrameChg chg="mod modGraphic">
          <ac:chgData name="Paula Vazquez Valero" userId="80a35f83-ba07-4c48-bd51-9a1b0a985f54" providerId="ADAL" clId="{CC8DCFD3-A004-44E9-B0E5-60F236F9C92F}" dt="2022-12-02T15:02:31.531" v="5857" actId="1038"/>
          <ac:graphicFrameMkLst>
            <pc:docMk/>
            <pc:sldMk cId="3085970352" sldId="802"/>
            <ac:graphicFrameMk id="29" creationId="{B5125E8F-9071-4219-9B3E-32472351C7EE}"/>
          </ac:graphicFrameMkLst>
        </pc:graphicFrameChg>
        <pc:graphicFrameChg chg="del mod modGraphic">
          <ac:chgData name="Paula Vazquez Valero" userId="80a35f83-ba07-4c48-bd51-9a1b0a985f54" providerId="ADAL" clId="{CC8DCFD3-A004-44E9-B0E5-60F236F9C92F}" dt="2022-12-02T15:00:49.855" v="5784" actId="21"/>
          <ac:graphicFrameMkLst>
            <pc:docMk/>
            <pc:sldMk cId="3085970352" sldId="802"/>
            <ac:graphicFrameMk id="39" creationId="{49474A45-55C1-4B1C-9F87-3069050D4334}"/>
          </ac:graphicFrameMkLst>
        </pc:graphicFrameChg>
        <pc:graphicFrameChg chg="mod modGraphic">
          <ac:chgData name="Paula Vazquez Valero" userId="80a35f83-ba07-4c48-bd51-9a1b0a985f54" providerId="ADAL" clId="{CC8DCFD3-A004-44E9-B0E5-60F236F9C92F}" dt="2022-12-02T15:02:31.531" v="5857" actId="1038"/>
          <ac:graphicFrameMkLst>
            <pc:docMk/>
            <pc:sldMk cId="3085970352" sldId="802"/>
            <ac:graphicFrameMk id="40" creationId="{30241DB7-063A-46E6-80BB-7F578D36045B}"/>
          </ac:graphicFrameMkLst>
        </pc:graphicFrameChg>
        <pc:graphicFrameChg chg="mod modGraphic">
          <ac:chgData name="Paula Vazquez Valero" userId="80a35f83-ba07-4c48-bd51-9a1b0a985f54" providerId="ADAL" clId="{CC8DCFD3-A004-44E9-B0E5-60F236F9C92F}" dt="2022-12-02T15:37:32.783" v="6971" actId="20577"/>
          <ac:graphicFrameMkLst>
            <pc:docMk/>
            <pc:sldMk cId="3085970352" sldId="802"/>
            <ac:graphicFrameMk id="41" creationId="{08B68BEC-1A82-40F5-B86A-6535E03BDD59}"/>
          </ac:graphicFrameMkLst>
        </pc:graphicFrameChg>
        <pc:graphicFrameChg chg="mod modGraphic">
          <ac:chgData name="Paula Vazquez Valero" userId="80a35f83-ba07-4c48-bd51-9a1b0a985f54" providerId="ADAL" clId="{CC8DCFD3-A004-44E9-B0E5-60F236F9C92F}" dt="2022-12-02T15:05:13.934" v="5997" actId="1076"/>
          <ac:graphicFrameMkLst>
            <pc:docMk/>
            <pc:sldMk cId="3085970352" sldId="802"/>
            <ac:graphicFrameMk id="48" creationId="{06AB3FC0-5C92-4153-82C7-C5870EF852E2}"/>
          </ac:graphicFrameMkLst>
        </pc:graphicFrameChg>
        <pc:picChg chg="add del mod">
          <ac:chgData name="Paula Vazquez Valero" userId="80a35f83-ba07-4c48-bd51-9a1b0a985f54" providerId="ADAL" clId="{CC8DCFD3-A004-44E9-B0E5-60F236F9C92F}" dt="2022-12-02T13:31:13.260" v="3251"/>
          <ac:picMkLst>
            <pc:docMk/>
            <pc:sldMk cId="3085970352" sldId="802"/>
            <ac:picMk id="6" creationId="{AB19A05F-193C-FB40-E058-B7D89F776C54}"/>
          </ac:picMkLst>
        </pc:picChg>
        <pc:picChg chg="del mod">
          <ac:chgData name="Paula Vazquez Valero" userId="80a35f83-ba07-4c48-bd51-9a1b0a985f54" providerId="ADAL" clId="{CC8DCFD3-A004-44E9-B0E5-60F236F9C92F}" dt="2022-12-02T15:37:23.210" v="6944" actId="478"/>
          <ac:picMkLst>
            <pc:docMk/>
            <pc:sldMk cId="3085970352" sldId="802"/>
            <ac:picMk id="8" creationId="{FD276B83-B0A7-45C1-AFB0-7195C3BAF725}"/>
          </ac:picMkLst>
        </pc:picChg>
        <pc:picChg chg="add mod">
          <ac:chgData name="Paula Vazquez Valero" userId="80a35f83-ba07-4c48-bd51-9a1b0a985f54" providerId="ADAL" clId="{CC8DCFD3-A004-44E9-B0E5-60F236F9C92F}" dt="2022-12-02T15:02:36.512" v="5858" actId="1076"/>
          <ac:picMkLst>
            <pc:docMk/>
            <pc:sldMk cId="3085970352" sldId="802"/>
            <ac:picMk id="10" creationId="{60186C89-D05D-3C32-0138-C89C9963998E}"/>
          </ac:picMkLst>
        </pc:picChg>
        <pc:picChg chg="mod">
          <ac:chgData name="Paula Vazquez Valero" userId="80a35f83-ba07-4c48-bd51-9a1b0a985f54" providerId="ADAL" clId="{CC8DCFD3-A004-44E9-B0E5-60F236F9C92F}" dt="2022-12-02T15:05:32.345" v="6001" actId="1076"/>
          <ac:picMkLst>
            <pc:docMk/>
            <pc:sldMk cId="3085970352" sldId="802"/>
            <ac:picMk id="46" creationId="{1BA5A8D6-E08B-4852-A133-58650BC5E407}"/>
          </ac:picMkLst>
        </pc:picChg>
        <pc:picChg chg="mod">
          <ac:chgData name="Paula Vazquez Valero" userId="80a35f83-ba07-4c48-bd51-9a1b0a985f54" providerId="ADAL" clId="{CC8DCFD3-A004-44E9-B0E5-60F236F9C92F}" dt="2022-12-02T15:05:27.789" v="5999" actId="1076"/>
          <ac:picMkLst>
            <pc:docMk/>
            <pc:sldMk cId="3085970352" sldId="802"/>
            <ac:picMk id="47" creationId="{AE905374-00C4-4486-85E6-F2D3232A0615}"/>
          </ac:picMkLst>
        </pc:picChg>
      </pc:sldChg>
      <pc:sldChg chg="addSp delSp modSp add mod delAnim modAnim modNotesTx">
        <pc:chgData name="Paula Vazquez Valero" userId="80a35f83-ba07-4c48-bd51-9a1b0a985f54" providerId="ADAL" clId="{CC8DCFD3-A004-44E9-B0E5-60F236F9C92F}" dt="2022-12-02T15:36:40.184" v="6938" actId="20577"/>
        <pc:sldMkLst>
          <pc:docMk/>
          <pc:sldMk cId="4289324496" sldId="946"/>
        </pc:sldMkLst>
        <pc:spChg chg="mod">
          <ac:chgData name="Paula Vazquez Valero" userId="80a35f83-ba07-4c48-bd51-9a1b0a985f54" providerId="ADAL" clId="{CC8DCFD3-A004-44E9-B0E5-60F236F9C92F}" dt="2022-12-02T14:08:58.004" v="4976" actId="20577"/>
          <ac:spMkLst>
            <pc:docMk/>
            <pc:sldMk cId="4289324496" sldId="946"/>
            <ac:spMk id="2" creationId="{4E16D679-A7EC-488D-ADF1-ADA7C7BB37BC}"/>
          </ac:spMkLst>
        </pc:spChg>
        <pc:spChg chg="add mod">
          <ac:chgData name="Paula Vazquez Valero" userId="80a35f83-ba07-4c48-bd51-9a1b0a985f54" providerId="ADAL" clId="{CC8DCFD3-A004-44E9-B0E5-60F236F9C92F}" dt="2022-12-02T12:20:28.215" v="775"/>
          <ac:spMkLst>
            <pc:docMk/>
            <pc:sldMk cId="4289324496" sldId="946"/>
            <ac:spMk id="3" creationId="{F9040C20-D7B6-FC2C-F0B5-885330303509}"/>
          </ac:spMkLst>
        </pc:spChg>
        <pc:spChg chg="del mod">
          <ac:chgData name="Paula Vazquez Valero" userId="80a35f83-ba07-4c48-bd51-9a1b0a985f54" providerId="ADAL" clId="{CC8DCFD3-A004-44E9-B0E5-60F236F9C92F}" dt="2022-12-02T13:41:07.700" v="3498" actId="478"/>
          <ac:spMkLst>
            <pc:docMk/>
            <pc:sldMk cId="4289324496" sldId="946"/>
            <ac:spMk id="6" creationId="{67F195E3-B4A8-4B57-84B5-E286C7573A0E}"/>
          </ac:spMkLst>
        </pc:spChg>
        <pc:spChg chg="add mod">
          <ac:chgData name="Paula Vazquez Valero" userId="80a35f83-ba07-4c48-bd51-9a1b0a985f54" providerId="ADAL" clId="{CC8DCFD3-A004-44E9-B0E5-60F236F9C92F}" dt="2022-12-02T13:22:50.856" v="3031"/>
          <ac:spMkLst>
            <pc:docMk/>
            <pc:sldMk cId="4289324496" sldId="946"/>
            <ac:spMk id="7" creationId="{A25DDF75-D8D8-17E5-F5B9-53C0B512A589}"/>
          </ac:spMkLst>
        </pc:spChg>
        <pc:spChg chg="mod">
          <ac:chgData name="Paula Vazquez Valero" userId="80a35f83-ba07-4c48-bd51-9a1b0a985f54" providerId="ADAL" clId="{CC8DCFD3-A004-44E9-B0E5-60F236F9C92F}" dt="2022-12-02T13:37:02.566" v="3363" actId="1076"/>
          <ac:spMkLst>
            <pc:docMk/>
            <pc:sldMk cId="4289324496" sldId="946"/>
            <ac:spMk id="8" creationId="{59240F57-A22B-4D0E-8019-AC8D258BB600}"/>
          </ac:spMkLst>
        </pc:spChg>
        <pc:spChg chg="del mod">
          <ac:chgData name="Paula Vazquez Valero" userId="80a35f83-ba07-4c48-bd51-9a1b0a985f54" providerId="ADAL" clId="{CC8DCFD3-A004-44E9-B0E5-60F236F9C92F}" dt="2022-12-02T13:27:39.431" v="3124" actId="478"/>
          <ac:spMkLst>
            <pc:docMk/>
            <pc:sldMk cId="4289324496" sldId="946"/>
            <ac:spMk id="10" creationId="{58DE2B2C-7CEA-4E91-8562-FCECCF8D4011}"/>
          </ac:spMkLst>
        </pc:spChg>
        <pc:spChg chg="del mod">
          <ac:chgData name="Paula Vazquez Valero" userId="80a35f83-ba07-4c48-bd51-9a1b0a985f54" providerId="ADAL" clId="{CC8DCFD3-A004-44E9-B0E5-60F236F9C92F}" dt="2022-12-02T13:27:45.050" v="3129" actId="478"/>
          <ac:spMkLst>
            <pc:docMk/>
            <pc:sldMk cId="4289324496" sldId="946"/>
            <ac:spMk id="11" creationId="{D0E0ACFF-C37B-4A03-987B-1B21C4FB409D}"/>
          </ac:spMkLst>
        </pc:spChg>
        <pc:spChg chg="del">
          <ac:chgData name="Paula Vazquez Valero" userId="80a35f83-ba07-4c48-bd51-9a1b0a985f54" providerId="ADAL" clId="{CC8DCFD3-A004-44E9-B0E5-60F236F9C92F}" dt="2022-12-02T13:22:50.484" v="3030" actId="478"/>
          <ac:spMkLst>
            <pc:docMk/>
            <pc:sldMk cId="4289324496" sldId="946"/>
            <ac:spMk id="12" creationId="{EADAB38A-6BFC-437B-A4D2-C13463AD3429}"/>
          </ac:spMkLst>
        </pc:spChg>
        <pc:spChg chg="mod">
          <ac:chgData name="Paula Vazquez Valero" userId="80a35f83-ba07-4c48-bd51-9a1b0a985f54" providerId="ADAL" clId="{CC8DCFD3-A004-44E9-B0E5-60F236F9C92F}" dt="2022-12-02T13:42:47.019" v="3659" actId="113"/>
          <ac:spMkLst>
            <pc:docMk/>
            <pc:sldMk cId="4289324496" sldId="946"/>
            <ac:spMk id="14" creationId="{46C30412-1633-4CB3-B720-68062DDAE154}"/>
          </ac:spMkLst>
        </pc:spChg>
        <pc:spChg chg="mod">
          <ac:chgData name="Paula Vazquez Valero" userId="80a35f83-ba07-4c48-bd51-9a1b0a985f54" providerId="ADAL" clId="{CC8DCFD3-A004-44E9-B0E5-60F236F9C92F}" dt="2022-12-02T13:39:54.935" v="3469" actId="1076"/>
          <ac:spMkLst>
            <pc:docMk/>
            <pc:sldMk cId="4289324496" sldId="946"/>
            <ac:spMk id="15" creationId="{48909ED9-97A6-494D-BA2B-0588195377A4}"/>
          </ac:spMkLst>
        </pc:spChg>
        <pc:spChg chg="mod">
          <ac:chgData name="Paula Vazquez Valero" userId="80a35f83-ba07-4c48-bd51-9a1b0a985f54" providerId="ADAL" clId="{CC8DCFD3-A004-44E9-B0E5-60F236F9C92F}" dt="2022-12-02T13:39:11.990" v="3463" actId="1076"/>
          <ac:spMkLst>
            <pc:docMk/>
            <pc:sldMk cId="4289324496" sldId="946"/>
            <ac:spMk id="16" creationId="{0F5B485F-6284-4BA3-8DD6-36529CA41BB5}"/>
          </ac:spMkLst>
        </pc:spChg>
        <pc:spChg chg="mod">
          <ac:chgData name="Paula Vazquez Valero" userId="80a35f83-ba07-4c48-bd51-9a1b0a985f54" providerId="ADAL" clId="{CC8DCFD3-A004-44E9-B0E5-60F236F9C92F}" dt="2022-12-02T13:39:11.990" v="3463" actId="1076"/>
          <ac:spMkLst>
            <pc:docMk/>
            <pc:sldMk cId="4289324496" sldId="946"/>
            <ac:spMk id="18" creationId="{FA861CDA-29A0-4562-BEF4-A9ED08A7A611}"/>
          </ac:spMkLst>
        </pc:spChg>
        <pc:spChg chg="add mod">
          <ac:chgData name="Paula Vazquez Valero" userId="80a35f83-ba07-4c48-bd51-9a1b0a985f54" providerId="ADAL" clId="{CC8DCFD3-A004-44E9-B0E5-60F236F9C92F}" dt="2022-12-02T13:38:14.218" v="3447" actId="14100"/>
          <ac:spMkLst>
            <pc:docMk/>
            <pc:sldMk cId="4289324496" sldId="946"/>
            <ac:spMk id="24" creationId="{6392B279-F11A-2A72-7448-75BE150336FB}"/>
          </ac:spMkLst>
        </pc:spChg>
        <pc:spChg chg="del">
          <ac:chgData name="Paula Vazquez Valero" userId="80a35f83-ba07-4c48-bd51-9a1b0a985f54" providerId="ADAL" clId="{CC8DCFD3-A004-44E9-B0E5-60F236F9C92F}" dt="2022-12-02T12:20:27.747" v="774" actId="478"/>
          <ac:spMkLst>
            <pc:docMk/>
            <pc:sldMk cId="4289324496" sldId="946"/>
            <ac:spMk id="35" creationId="{FD0A0C4A-B3E8-46F4-BFAE-DAD638CE2CFF}"/>
          </ac:spMkLst>
        </pc:spChg>
        <pc:picChg chg="mod">
          <ac:chgData name="Paula Vazquez Valero" userId="80a35f83-ba07-4c48-bd51-9a1b0a985f54" providerId="ADAL" clId="{CC8DCFD3-A004-44E9-B0E5-60F236F9C92F}" dt="2022-12-02T13:39:37.767" v="3466" actId="1076"/>
          <ac:picMkLst>
            <pc:docMk/>
            <pc:sldMk cId="4289324496" sldId="946"/>
            <ac:picMk id="4" creationId="{81531D2B-40BF-4A4B-A269-5FACC4FE644F}"/>
          </ac:picMkLst>
        </pc:picChg>
        <pc:picChg chg="add mod">
          <ac:chgData name="Paula Vazquez Valero" userId="80a35f83-ba07-4c48-bd51-9a1b0a985f54" providerId="ADAL" clId="{CC8DCFD3-A004-44E9-B0E5-60F236F9C92F}" dt="2022-12-02T13:22:50.856" v="3031"/>
          <ac:picMkLst>
            <pc:docMk/>
            <pc:sldMk cId="4289324496" sldId="946"/>
            <ac:picMk id="5" creationId="{2D67339F-8B01-FB0E-18AE-BAACD62F6245}"/>
          </ac:picMkLst>
        </pc:picChg>
        <pc:picChg chg="mod">
          <ac:chgData name="Paula Vazquez Valero" userId="80a35f83-ba07-4c48-bd51-9a1b0a985f54" providerId="ADAL" clId="{CC8DCFD3-A004-44E9-B0E5-60F236F9C92F}" dt="2022-12-02T13:27:42.254" v="3128" actId="1036"/>
          <ac:picMkLst>
            <pc:docMk/>
            <pc:sldMk cId="4289324496" sldId="946"/>
            <ac:picMk id="9" creationId="{A33234D2-0669-40D3-968E-DC8E1F621A52}"/>
          </ac:picMkLst>
        </pc:picChg>
        <pc:picChg chg="del">
          <ac:chgData name="Paula Vazquez Valero" userId="80a35f83-ba07-4c48-bd51-9a1b0a985f54" providerId="ADAL" clId="{CC8DCFD3-A004-44E9-B0E5-60F236F9C92F}" dt="2022-12-02T13:22:50.484" v="3030" actId="478"/>
          <ac:picMkLst>
            <pc:docMk/>
            <pc:sldMk cId="4289324496" sldId="946"/>
            <ac:picMk id="13" creationId="{A22B7C4E-AD73-42BA-9719-8F782430CEC1}"/>
          </ac:picMkLst>
        </pc:picChg>
        <pc:picChg chg="del">
          <ac:chgData name="Paula Vazquez Valero" userId="80a35f83-ba07-4c48-bd51-9a1b0a985f54" providerId="ADAL" clId="{CC8DCFD3-A004-44E9-B0E5-60F236F9C92F}" dt="2022-12-02T13:30:58.726" v="3249" actId="478"/>
          <ac:picMkLst>
            <pc:docMk/>
            <pc:sldMk cId="4289324496" sldId="946"/>
            <ac:picMk id="17" creationId="{3889F2BA-B7F7-4E17-A420-C77BC73DCF7F}"/>
          </ac:picMkLst>
        </pc:picChg>
        <pc:picChg chg="del">
          <ac:chgData name="Paula Vazquez Valero" userId="80a35f83-ba07-4c48-bd51-9a1b0a985f54" providerId="ADAL" clId="{CC8DCFD3-A004-44E9-B0E5-60F236F9C92F}" dt="2022-12-02T13:30:14.269" v="3243" actId="478"/>
          <ac:picMkLst>
            <pc:docMk/>
            <pc:sldMk cId="4289324496" sldId="946"/>
            <ac:picMk id="19" creationId="{8A0A7247-D38B-45D3-8577-394255E4F6A5}"/>
          </ac:picMkLst>
        </pc:picChg>
        <pc:picChg chg="add mod ord">
          <ac:chgData name="Paula Vazquez Valero" userId="80a35f83-ba07-4c48-bd51-9a1b0a985f54" providerId="ADAL" clId="{CC8DCFD3-A004-44E9-B0E5-60F236F9C92F}" dt="2022-12-02T13:39:57.788" v="3470" actId="1076"/>
          <ac:picMkLst>
            <pc:docMk/>
            <pc:sldMk cId="4289324496" sldId="946"/>
            <ac:picMk id="21" creationId="{56719602-2DB8-EBA3-49DD-17C1A8CA35A2}"/>
          </ac:picMkLst>
        </pc:picChg>
        <pc:picChg chg="add del mod ord">
          <ac:chgData name="Paula Vazquez Valero" userId="80a35f83-ba07-4c48-bd51-9a1b0a985f54" providerId="ADAL" clId="{CC8DCFD3-A004-44E9-B0E5-60F236F9C92F}" dt="2022-12-02T15:35:55.673" v="6904" actId="478"/>
          <ac:picMkLst>
            <pc:docMk/>
            <pc:sldMk cId="4289324496" sldId="946"/>
            <ac:picMk id="22" creationId="{C41613F4-408A-E7BD-3D7A-10FFAC699D16}"/>
          </ac:picMkLst>
        </pc:picChg>
      </pc:sldChg>
      <pc:sldChg chg="delSp add del mod delAnim">
        <pc:chgData name="Paula Vazquez Valero" userId="80a35f83-ba07-4c48-bd51-9a1b0a985f54" providerId="ADAL" clId="{CC8DCFD3-A004-44E9-B0E5-60F236F9C92F}" dt="2022-12-02T13:24:32.279" v="3104" actId="47"/>
        <pc:sldMkLst>
          <pc:docMk/>
          <pc:sldMk cId="2371152693" sldId="966"/>
        </pc:sldMkLst>
        <pc:spChg chg="del">
          <ac:chgData name="Paula Vazquez Valero" userId="80a35f83-ba07-4c48-bd51-9a1b0a985f54" providerId="ADAL" clId="{CC8DCFD3-A004-44E9-B0E5-60F236F9C92F}" dt="2022-12-02T13:23:59.955" v="3093" actId="21"/>
          <ac:spMkLst>
            <pc:docMk/>
            <pc:sldMk cId="2371152693" sldId="966"/>
            <ac:spMk id="7" creationId="{646A2F2D-64B2-404D-9EB1-1F4661ACE937}"/>
          </ac:spMkLst>
        </pc:spChg>
        <pc:spChg chg="del">
          <ac:chgData name="Paula Vazquez Valero" userId="80a35f83-ba07-4c48-bd51-9a1b0a985f54" providerId="ADAL" clId="{CC8DCFD3-A004-44E9-B0E5-60F236F9C92F}" dt="2022-12-02T13:23:59.955" v="3093" actId="21"/>
          <ac:spMkLst>
            <pc:docMk/>
            <pc:sldMk cId="2371152693" sldId="966"/>
            <ac:spMk id="8" creationId="{5A02F818-470F-4780-BE3F-A19FCF58DC9F}"/>
          </ac:spMkLst>
        </pc:spChg>
        <pc:picChg chg="del">
          <ac:chgData name="Paula Vazquez Valero" userId="80a35f83-ba07-4c48-bd51-9a1b0a985f54" providerId="ADAL" clId="{CC8DCFD3-A004-44E9-B0E5-60F236F9C92F}" dt="2022-12-02T13:23:59.955" v="3093" actId="21"/>
          <ac:picMkLst>
            <pc:docMk/>
            <pc:sldMk cId="2371152693" sldId="966"/>
            <ac:picMk id="3" creationId="{F88FDC13-362E-4AB7-95F2-86844A4BAE43}"/>
          </ac:picMkLst>
        </pc:picChg>
        <pc:picChg chg="del">
          <ac:chgData name="Paula Vazquez Valero" userId="80a35f83-ba07-4c48-bd51-9a1b0a985f54" providerId="ADAL" clId="{CC8DCFD3-A004-44E9-B0E5-60F236F9C92F}" dt="2022-12-02T13:23:59.955" v="3093" actId="21"/>
          <ac:picMkLst>
            <pc:docMk/>
            <pc:sldMk cId="2371152693" sldId="966"/>
            <ac:picMk id="23" creationId="{A43A5DED-F73A-4A78-98D4-46E488E10481}"/>
          </ac:picMkLst>
        </pc:picChg>
      </pc:sldChg>
      <pc:sldChg chg="addSp delSp modSp add mod ord modNotesTx">
        <pc:chgData name="Paula Vazquez Valero" userId="80a35f83-ba07-4c48-bd51-9a1b0a985f54" providerId="ADAL" clId="{CC8DCFD3-A004-44E9-B0E5-60F236F9C92F}" dt="2022-12-02T13:11:18.365" v="1883" actId="20577"/>
        <pc:sldMkLst>
          <pc:docMk/>
          <pc:sldMk cId="0" sldId="967"/>
        </pc:sldMkLst>
        <pc:spChg chg="add mod">
          <ac:chgData name="Paula Vazquez Valero" userId="80a35f83-ba07-4c48-bd51-9a1b0a985f54" providerId="ADAL" clId="{CC8DCFD3-A004-44E9-B0E5-60F236F9C92F}" dt="2022-12-02T10:58:51.268" v="13"/>
          <ac:spMkLst>
            <pc:docMk/>
            <pc:sldMk cId="0" sldId="967"/>
            <ac:spMk id="3" creationId="{F0E8ED7F-9666-3A4F-82F6-DE823E97B35D}"/>
          </ac:spMkLst>
        </pc:spChg>
        <pc:spChg chg="del">
          <ac:chgData name="Paula Vazquez Valero" userId="80a35f83-ba07-4c48-bd51-9a1b0a985f54" providerId="ADAL" clId="{CC8DCFD3-A004-44E9-B0E5-60F236F9C92F}" dt="2022-12-02T10:58:51.007" v="12" actId="478"/>
          <ac:spMkLst>
            <pc:docMk/>
            <pc:sldMk cId="0" sldId="967"/>
            <ac:spMk id="167" creationId="{00000000-0000-0000-0000-000000000000}"/>
          </ac:spMkLst>
        </pc:spChg>
      </pc:sldChg>
      <pc:sldChg chg="addSp delSp modSp add del mod ord delAnim modAnim modNotesTx">
        <pc:chgData name="Paula Vazquez Valero" userId="80a35f83-ba07-4c48-bd51-9a1b0a985f54" providerId="ADAL" clId="{CC8DCFD3-A004-44E9-B0E5-60F236F9C92F}" dt="2022-12-02T12:52:31.551" v="1337" actId="47"/>
        <pc:sldMkLst>
          <pc:docMk/>
          <pc:sldMk cId="3199800815" sldId="968"/>
        </pc:sldMkLst>
        <pc:spChg chg="del">
          <ac:chgData name="Paula Vazquez Valero" userId="80a35f83-ba07-4c48-bd51-9a1b0a985f54" providerId="ADAL" clId="{CC8DCFD3-A004-44E9-B0E5-60F236F9C92F}" dt="2022-12-02T10:59:24.227" v="16" actId="478"/>
          <ac:spMkLst>
            <pc:docMk/>
            <pc:sldMk cId="3199800815" sldId="968"/>
            <ac:spMk id="3" creationId="{852DB4C4-7AA4-451C-B617-ADA7C7123220}"/>
          </ac:spMkLst>
        </pc:spChg>
        <pc:spChg chg="add del">
          <ac:chgData name="Paula Vazquez Valero" userId="80a35f83-ba07-4c48-bd51-9a1b0a985f54" providerId="ADAL" clId="{CC8DCFD3-A004-44E9-B0E5-60F236F9C92F}" dt="2022-12-02T11:04:04.579" v="22" actId="478"/>
          <ac:spMkLst>
            <pc:docMk/>
            <pc:sldMk cId="3199800815" sldId="968"/>
            <ac:spMk id="4" creationId="{E64CCBE4-E522-5F22-E2E8-24586DF96FE6}"/>
          </ac:spMkLst>
        </pc:spChg>
        <pc:spChg chg="add mod ord">
          <ac:chgData name="Paula Vazquez Valero" userId="80a35f83-ba07-4c48-bd51-9a1b0a985f54" providerId="ADAL" clId="{CC8DCFD3-A004-44E9-B0E5-60F236F9C92F}" dt="2022-12-02T12:38:08.372" v="1084" actId="1036"/>
          <ac:spMkLst>
            <pc:docMk/>
            <pc:sldMk cId="3199800815" sldId="968"/>
            <ac:spMk id="5" creationId="{2F61DFEF-ECD4-0F8F-F914-5E5099CE9B38}"/>
          </ac:spMkLst>
        </pc:spChg>
        <pc:spChg chg="add mod ord">
          <ac:chgData name="Paula Vazquez Valero" userId="80a35f83-ba07-4c48-bd51-9a1b0a985f54" providerId="ADAL" clId="{CC8DCFD3-A004-44E9-B0E5-60F236F9C92F}" dt="2022-12-02T12:38:08.372" v="1084" actId="1036"/>
          <ac:spMkLst>
            <pc:docMk/>
            <pc:sldMk cId="3199800815" sldId="968"/>
            <ac:spMk id="6" creationId="{91A83364-9CF1-C741-1612-16853446B41F}"/>
          </ac:spMkLst>
        </pc:spChg>
        <pc:spChg chg="add mod ord">
          <ac:chgData name="Paula Vazquez Valero" userId="80a35f83-ba07-4c48-bd51-9a1b0a985f54" providerId="ADAL" clId="{CC8DCFD3-A004-44E9-B0E5-60F236F9C92F}" dt="2022-12-02T12:38:08.372" v="1084" actId="1036"/>
          <ac:spMkLst>
            <pc:docMk/>
            <pc:sldMk cId="3199800815" sldId="968"/>
            <ac:spMk id="8" creationId="{F1F2A322-9D84-CF96-D0FA-263DEEA72855}"/>
          </ac:spMkLst>
        </pc:spChg>
        <pc:spChg chg="add mod ord">
          <ac:chgData name="Paula Vazquez Valero" userId="80a35f83-ba07-4c48-bd51-9a1b0a985f54" providerId="ADAL" clId="{CC8DCFD3-A004-44E9-B0E5-60F236F9C92F}" dt="2022-12-02T12:38:08.372" v="1084" actId="1036"/>
          <ac:spMkLst>
            <pc:docMk/>
            <pc:sldMk cId="3199800815" sldId="968"/>
            <ac:spMk id="9" creationId="{668FA3ED-FDE7-F24B-3E4E-C451F9A45F78}"/>
          </ac:spMkLst>
        </pc:spChg>
        <pc:spChg chg="add mod ord">
          <ac:chgData name="Paula Vazquez Valero" userId="80a35f83-ba07-4c48-bd51-9a1b0a985f54" providerId="ADAL" clId="{CC8DCFD3-A004-44E9-B0E5-60F236F9C92F}" dt="2022-12-02T12:44:36.232" v="1142" actId="20577"/>
          <ac:spMkLst>
            <pc:docMk/>
            <pc:sldMk cId="3199800815" sldId="968"/>
            <ac:spMk id="10" creationId="{E84D8FFD-9611-5EBD-1E97-0A63B1CC22A7}"/>
          </ac:spMkLst>
        </pc:spChg>
        <pc:spChg chg="add mod ord">
          <ac:chgData name="Paula Vazquez Valero" userId="80a35f83-ba07-4c48-bd51-9a1b0a985f54" providerId="ADAL" clId="{CC8DCFD3-A004-44E9-B0E5-60F236F9C92F}" dt="2022-12-02T12:44:31.813" v="1138" actId="20577"/>
          <ac:spMkLst>
            <pc:docMk/>
            <pc:sldMk cId="3199800815" sldId="968"/>
            <ac:spMk id="11" creationId="{76860CCC-EC20-5DD8-09E1-4BDB6CC9B1CB}"/>
          </ac:spMkLst>
        </pc:spChg>
        <pc:spChg chg="add mod ord">
          <ac:chgData name="Paula Vazquez Valero" userId="80a35f83-ba07-4c48-bd51-9a1b0a985f54" providerId="ADAL" clId="{CC8DCFD3-A004-44E9-B0E5-60F236F9C92F}" dt="2022-12-02T12:38:08.372" v="1084" actId="1036"/>
          <ac:spMkLst>
            <pc:docMk/>
            <pc:sldMk cId="3199800815" sldId="968"/>
            <ac:spMk id="12" creationId="{8AB8BB87-3435-B89B-5934-8C4C0F033E7D}"/>
          </ac:spMkLst>
        </pc:spChg>
        <pc:spChg chg="add mod ord">
          <ac:chgData name="Paula Vazquez Valero" userId="80a35f83-ba07-4c48-bd51-9a1b0a985f54" providerId="ADAL" clId="{CC8DCFD3-A004-44E9-B0E5-60F236F9C92F}" dt="2022-12-02T12:38:08.372" v="1084" actId="1036"/>
          <ac:spMkLst>
            <pc:docMk/>
            <pc:sldMk cId="3199800815" sldId="968"/>
            <ac:spMk id="14" creationId="{22F0C6E4-53C6-154C-AE5D-48BFEF053CB0}"/>
          </ac:spMkLst>
        </pc:spChg>
        <pc:spChg chg="add mod">
          <ac:chgData name="Paula Vazquez Valero" userId="80a35f83-ba07-4c48-bd51-9a1b0a985f54" providerId="ADAL" clId="{CC8DCFD3-A004-44E9-B0E5-60F236F9C92F}" dt="2022-12-02T11:57:34.268" v="272"/>
          <ac:spMkLst>
            <pc:docMk/>
            <pc:sldMk cId="3199800815" sldId="968"/>
            <ac:spMk id="15" creationId="{DA68CAEE-3CA6-F359-67D6-7D5BD995F824}"/>
          </ac:spMkLst>
        </pc:spChg>
        <pc:spChg chg="mod">
          <ac:chgData name="Paula Vazquez Valero" userId="80a35f83-ba07-4c48-bd51-9a1b0a985f54" providerId="ADAL" clId="{CC8DCFD3-A004-44E9-B0E5-60F236F9C92F}" dt="2022-12-02T12:38:08.372" v="1084" actId="1036"/>
          <ac:spMkLst>
            <pc:docMk/>
            <pc:sldMk cId="3199800815" sldId="968"/>
            <ac:spMk id="18" creationId="{B17FF825-01C5-40FC-310E-3162FA130384}"/>
          </ac:spMkLst>
        </pc:spChg>
        <pc:spChg chg="mod">
          <ac:chgData name="Paula Vazquez Valero" userId="80a35f83-ba07-4c48-bd51-9a1b0a985f54" providerId="ADAL" clId="{CC8DCFD3-A004-44E9-B0E5-60F236F9C92F}" dt="2022-12-02T12:38:08.372" v="1084" actId="1036"/>
          <ac:spMkLst>
            <pc:docMk/>
            <pc:sldMk cId="3199800815" sldId="968"/>
            <ac:spMk id="21" creationId="{0C73593B-8CB3-BAEA-1C83-19391C01C1FA}"/>
          </ac:spMkLst>
        </pc:spChg>
        <pc:spChg chg="add mod">
          <ac:chgData name="Paula Vazquez Valero" userId="80a35f83-ba07-4c48-bd51-9a1b0a985f54" providerId="ADAL" clId="{CC8DCFD3-A004-44E9-B0E5-60F236F9C92F}" dt="2022-12-02T12:38:08.372" v="1084" actId="1036"/>
          <ac:spMkLst>
            <pc:docMk/>
            <pc:sldMk cId="3199800815" sldId="968"/>
            <ac:spMk id="23" creationId="{22C8D7A1-4231-34E9-BFD8-A12A8948E26B}"/>
          </ac:spMkLst>
        </pc:spChg>
        <pc:spChg chg="add mod">
          <ac:chgData name="Paula Vazquez Valero" userId="80a35f83-ba07-4c48-bd51-9a1b0a985f54" providerId="ADAL" clId="{CC8DCFD3-A004-44E9-B0E5-60F236F9C92F}" dt="2022-12-02T12:38:08.372" v="1084" actId="1036"/>
          <ac:spMkLst>
            <pc:docMk/>
            <pc:sldMk cId="3199800815" sldId="968"/>
            <ac:spMk id="24" creationId="{059EE4AB-19A5-38E4-E4E2-9AC68497C287}"/>
          </ac:spMkLst>
        </pc:spChg>
        <pc:spChg chg="del">
          <ac:chgData name="Paula Vazquez Valero" userId="80a35f83-ba07-4c48-bd51-9a1b0a985f54" providerId="ADAL" clId="{CC8DCFD3-A004-44E9-B0E5-60F236F9C92F}" dt="2022-12-02T10:59:24.227" v="16" actId="478"/>
          <ac:spMkLst>
            <pc:docMk/>
            <pc:sldMk cId="3199800815" sldId="968"/>
            <ac:spMk id="69" creationId="{7A78C1F5-29B5-406A-914E-4362EFF78C7D}"/>
          </ac:spMkLst>
        </pc:spChg>
        <pc:spChg chg="del">
          <ac:chgData name="Paula Vazquez Valero" userId="80a35f83-ba07-4c48-bd51-9a1b0a985f54" providerId="ADAL" clId="{CC8DCFD3-A004-44E9-B0E5-60F236F9C92F}" dt="2022-12-02T10:59:24.227" v="16" actId="478"/>
          <ac:spMkLst>
            <pc:docMk/>
            <pc:sldMk cId="3199800815" sldId="968"/>
            <ac:spMk id="71" creationId="{1ADBB932-3AB6-4780-B1CC-3EFFD03AFF7A}"/>
          </ac:spMkLst>
        </pc:spChg>
        <pc:spChg chg="del mod">
          <ac:chgData name="Paula Vazquez Valero" userId="80a35f83-ba07-4c48-bd51-9a1b0a985f54" providerId="ADAL" clId="{CC8DCFD3-A004-44E9-B0E5-60F236F9C92F}" dt="2022-12-02T11:57:15.720" v="269" actId="478"/>
          <ac:spMkLst>
            <pc:docMk/>
            <pc:sldMk cId="3199800815" sldId="968"/>
            <ac:spMk id="100" creationId="{97B7D679-07A8-4769-A050-EC1F3F846B5E}"/>
          </ac:spMkLst>
        </pc:spChg>
        <pc:spChg chg="del">
          <ac:chgData name="Paula Vazquez Valero" userId="80a35f83-ba07-4c48-bd51-9a1b0a985f54" providerId="ADAL" clId="{CC8DCFD3-A004-44E9-B0E5-60F236F9C92F}" dt="2022-12-02T10:59:24.227" v="16" actId="478"/>
          <ac:spMkLst>
            <pc:docMk/>
            <pc:sldMk cId="3199800815" sldId="968"/>
            <ac:spMk id="101" creationId="{E8E1551F-D16D-40CD-9276-1D4A775F5C2D}"/>
          </ac:spMkLst>
        </pc:spChg>
        <pc:spChg chg="del">
          <ac:chgData name="Paula Vazquez Valero" userId="80a35f83-ba07-4c48-bd51-9a1b0a985f54" providerId="ADAL" clId="{CC8DCFD3-A004-44E9-B0E5-60F236F9C92F}" dt="2022-12-02T10:59:24.227" v="16" actId="478"/>
          <ac:spMkLst>
            <pc:docMk/>
            <pc:sldMk cId="3199800815" sldId="968"/>
            <ac:spMk id="102" creationId="{E578095C-0F4E-459C-A8EE-14EEBF41AA6A}"/>
          </ac:spMkLst>
        </pc:spChg>
        <pc:spChg chg="del">
          <ac:chgData name="Paula Vazquez Valero" userId="80a35f83-ba07-4c48-bd51-9a1b0a985f54" providerId="ADAL" clId="{CC8DCFD3-A004-44E9-B0E5-60F236F9C92F}" dt="2022-12-02T10:59:24.227" v="16" actId="478"/>
          <ac:spMkLst>
            <pc:docMk/>
            <pc:sldMk cId="3199800815" sldId="968"/>
            <ac:spMk id="103" creationId="{C5B9A280-69FB-431D-8C63-4ABFA324CB48}"/>
          </ac:spMkLst>
        </pc:spChg>
        <pc:spChg chg="del">
          <ac:chgData name="Paula Vazquez Valero" userId="80a35f83-ba07-4c48-bd51-9a1b0a985f54" providerId="ADAL" clId="{CC8DCFD3-A004-44E9-B0E5-60F236F9C92F}" dt="2022-12-02T10:59:24.227" v="16" actId="478"/>
          <ac:spMkLst>
            <pc:docMk/>
            <pc:sldMk cId="3199800815" sldId="968"/>
            <ac:spMk id="104" creationId="{019401B4-DB54-42ED-A0D8-EEB604E8E181}"/>
          </ac:spMkLst>
        </pc:spChg>
        <pc:spChg chg="del">
          <ac:chgData name="Paula Vazquez Valero" userId="80a35f83-ba07-4c48-bd51-9a1b0a985f54" providerId="ADAL" clId="{CC8DCFD3-A004-44E9-B0E5-60F236F9C92F}" dt="2022-12-02T10:59:24.227" v="16" actId="478"/>
          <ac:spMkLst>
            <pc:docMk/>
            <pc:sldMk cId="3199800815" sldId="968"/>
            <ac:spMk id="106" creationId="{3619E3CF-7037-4585-B245-89C752A4DE6D}"/>
          </ac:spMkLst>
        </pc:spChg>
        <pc:spChg chg="del">
          <ac:chgData name="Paula Vazquez Valero" userId="80a35f83-ba07-4c48-bd51-9a1b0a985f54" providerId="ADAL" clId="{CC8DCFD3-A004-44E9-B0E5-60F236F9C92F}" dt="2022-12-02T10:59:24.227" v="16" actId="478"/>
          <ac:spMkLst>
            <pc:docMk/>
            <pc:sldMk cId="3199800815" sldId="968"/>
            <ac:spMk id="107" creationId="{35A244D5-CD49-46E6-BE90-490CFE09635C}"/>
          </ac:spMkLst>
        </pc:spChg>
        <pc:spChg chg="del">
          <ac:chgData name="Paula Vazquez Valero" userId="80a35f83-ba07-4c48-bd51-9a1b0a985f54" providerId="ADAL" clId="{CC8DCFD3-A004-44E9-B0E5-60F236F9C92F}" dt="2022-12-02T10:59:24.227" v="16" actId="478"/>
          <ac:spMkLst>
            <pc:docMk/>
            <pc:sldMk cId="3199800815" sldId="968"/>
            <ac:spMk id="108" creationId="{7D047A72-CAEE-42D8-8C4F-8AB0B01F9F0E}"/>
          </ac:spMkLst>
        </pc:spChg>
        <pc:spChg chg="del">
          <ac:chgData name="Paula Vazquez Valero" userId="80a35f83-ba07-4c48-bd51-9a1b0a985f54" providerId="ADAL" clId="{CC8DCFD3-A004-44E9-B0E5-60F236F9C92F}" dt="2022-12-02T10:59:24.227" v="16" actId="478"/>
          <ac:spMkLst>
            <pc:docMk/>
            <pc:sldMk cId="3199800815" sldId="968"/>
            <ac:spMk id="109" creationId="{46CF8EEC-9191-4570-AD53-506DC3C794AF}"/>
          </ac:spMkLst>
        </pc:spChg>
        <pc:spChg chg="del">
          <ac:chgData name="Paula Vazquez Valero" userId="80a35f83-ba07-4c48-bd51-9a1b0a985f54" providerId="ADAL" clId="{CC8DCFD3-A004-44E9-B0E5-60F236F9C92F}" dt="2022-12-02T10:59:24.227" v="16" actId="478"/>
          <ac:spMkLst>
            <pc:docMk/>
            <pc:sldMk cId="3199800815" sldId="968"/>
            <ac:spMk id="110" creationId="{74E6E6F8-6292-4E33-A0C2-E22CC68C5034}"/>
          </ac:spMkLst>
        </pc:spChg>
        <pc:spChg chg="del">
          <ac:chgData name="Paula Vazquez Valero" userId="80a35f83-ba07-4c48-bd51-9a1b0a985f54" providerId="ADAL" clId="{CC8DCFD3-A004-44E9-B0E5-60F236F9C92F}" dt="2022-12-02T10:59:24.227" v="16" actId="478"/>
          <ac:spMkLst>
            <pc:docMk/>
            <pc:sldMk cId="3199800815" sldId="968"/>
            <ac:spMk id="111" creationId="{B66194B2-3067-484B-9592-EA01E0CB1C3B}"/>
          </ac:spMkLst>
        </pc:spChg>
        <pc:spChg chg="del">
          <ac:chgData name="Paula Vazquez Valero" userId="80a35f83-ba07-4c48-bd51-9a1b0a985f54" providerId="ADAL" clId="{CC8DCFD3-A004-44E9-B0E5-60F236F9C92F}" dt="2022-12-02T10:59:24.227" v="16" actId="478"/>
          <ac:spMkLst>
            <pc:docMk/>
            <pc:sldMk cId="3199800815" sldId="968"/>
            <ac:spMk id="112" creationId="{50233E51-1471-4F78-8196-AC352E48D911}"/>
          </ac:spMkLst>
        </pc:spChg>
        <pc:spChg chg="del">
          <ac:chgData name="Paula Vazquez Valero" userId="80a35f83-ba07-4c48-bd51-9a1b0a985f54" providerId="ADAL" clId="{CC8DCFD3-A004-44E9-B0E5-60F236F9C92F}" dt="2022-12-02T10:59:24.227" v="16" actId="478"/>
          <ac:spMkLst>
            <pc:docMk/>
            <pc:sldMk cId="3199800815" sldId="968"/>
            <ac:spMk id="114" creationId="{E96CEEBB-D0CD-458F-AD29-302C9A83A92E}"/>
          </ac:spMkLst>
        </pc:spChg>
        <pc:spChg chg="del">
          <ac:chgData name="Paula Vazquez Valero" userId="80a35f83-ba07-4c48-bd51-9a1b0a985f54" providerId="ADAL" clId="{CC8DCFD3-A004-44E9-B0E5-60F236F9C92F}" dt="2022-12-02T10:59:24.227" v="16" actId="478"/>
          <ac:spMkLst>
            <pc:docMk/>
            <pc:sldMk cId="3199800815" sldId="968"/>
            <ac:spMk id="115" creationId="{E1AFB4D3-C91B-4DE2-8A93-C0B0A41900CE}"/>
          </ac:spMkLst>
        </pc:spChg>
        <pc:spChg chg="del">
          <ac:chgData name="Paula Vazquez Valero" userId="80a35f83-ba07-4c48-bd51-9a1b0a985f54" providerId="ADAL" clId="{CC8DCFD3-A004-44E9-B0E5-60F236F9C92F}" dt="2022-12-02T10:59:24.227" v="16" actId="478"/>
          <ac:spMkLst>
            <pc:docMk/>
            <pc:sldMk cId="3199800815" sldId="968"/>
            <ac:spMk id="116" creationId="{F4E86ED4-A362-40A4-8C3A-952F9CD80DC1}"/>
          </ac:spMkLst>
        </pc:spChg>
        <pc:spChg chg="del">
          <ac:chgData name="Paula Vazquez Valero" userId="80a35f83-ba07-4c48-bd51-9a1b0a985f54" providerId="ADAL" clId="{CC8DCFD3-A004-44E9-B0E5-60F236F9C92F}" dt="2022-12-02T10:59:24.227" v="16" actId="478"/>
          <ac:spMkLst>
            <pc:docMk/>
            <pc:sldMk cId="3199800815" sldId="968"/>
            <ac:spMk id="117" creationId="{B2B36869-DCE3-404C-A49F-0373E696464F}"/>
          </ac:spMkLst>
        </pc:spChg>
        <pc:spChg chg="del">
          <ac:chgData name="Paula Vazquez Valero" userId="80a35f83-ba07-4c48-bd51-9a1b0a985f54" providerId="ADAL" clId="{CC8DCFD3-A004-44E9-B0E5-60F236F9C92F}" dt="2022-12-02T10:59:24.227" v="16" actId="478"/>
          <ac:spMkLst>
            <pc:docMk/>
            <pc:sldMk cId="3199800815" sldId="968"/>
            <ac:spMk id="118" creationId="{23322C0F-536E-48E7-84BF-5931626EB6E9}"/>
          </ac:spMkLst>
        </pc:spChg>
        <pc:spChg chg="del">
          <ac:chgData name="Paula Vazquez Valero" userId="80a35f83-ba07-4c48-bd51-9a1b0a985f54" providerId="ADAL" clId="{CC8DCFD3-A004-44E9-B0E5-60F236F9C92F}" dt="2022-12-02T10:59:24.227" v="16" actId="478"/>
          <ac:spMkLst>
            <pc:docMk/>
            <pc:sldMk cId="3199800815" sldId="968"/>
            <ac:spMk id="119" creationId="{4F175307-57F7-439C-9415-4B5B43B0ADAB}"/>
          </ac:spMkLst>
        </pc:spChg>
        <pc:spChg chg="del">
          <ac:chgData name="Paula Vazquez Valero" userId="80a35f83-ba07-4c48-bd51-9a1b0a985f54" providerId="ADAL" clId="{CC8DCFD3-A004-44E9-B0E5-60F236F9C92F}" dt="2022-12-02T10:59:24.227" v="16" actId="478"/>
          <ac:spMkLst>
            <pc:docMk/>
            <pc:sldMk cId="3199800815" sldId="968"/>
            <ac:spMk id="120" creationId="{3D473EB6-E8F6-4D08-854D-3767DBA88A71}"/>
          </ac:spMkLst>
        </pc:spChg>
        <pc:spChg chg="del">
          <ac:chgData name="Paula Vazquez Valero" userId="80a35f83-ba07-4c48-bd51-9a1b0a985f54" providerId="ADAL" clId="{CC8DCFD3-A004-44E9-B0E5-60F236F9C92F}" dt="2022-12-02T10:59:24.227" v="16" actId="478"/>
          <ac:spMkLst>
            <pc:docMk/>
            <pc:sldMk cId="3199800815" sldId="968"/>
            <ac:spMk id="121" creationId="{2BA5B669-9B69-4206-92E0-B88D247C0DDC}"/>
          </ac:spMkLst>
        </pc:spChg>
        <pc:spChg chg="del">
          <ac:chgData name="Paula Vazquez Valero" userId="80a35f83-ba07-4c48-bd51-9a1b0a985f54" providerId="ADAL" clId="{CC8DCFD3-A004-44E9-B0E5-60F236F9C92F}" dt="2022-12-02T11:23:47.333" v="213" actId="478"/>
          <ac:spMkLst>
            <pc:docMk/>
            <pc:sldMk cId="3199800815" sldId="968"/>
            <ac:spMk id="123" creationId="{D6113057-2A14-4C17-AC2B-ED2BEA583ED4}"/>
          </ac:spMkLst>
        </pc:spChg>
        <pc:spChg chg="del">
          <ac:chgData name="Paula Vazquez Valero" userId="80a35f83-ba07-4c48-bd51-9a1b0a985f54" providerId="ADAL" clId="{CC8DCFD3-A004-44E9-B0E5-60F236F9C92F}" dt="2022-12-02T12:02:57.508" v="274" actId="478"/>
          <ac:spMkLst>
            <pc:docMk/>
            <pc:sldMk cId="3199800815" sldId="968"/>
            <ac:spMk id="155" creationId="{FFCCACDF-240F-4477-9C51-14C5F4F42443}"/>
          </ac:spMkLst>
        </pc:spChg>
        <pc:spChg chg="del">
          <ac:chgData name="Paula Vazquez Valero" userId="80a35f83-ba07-4c48-bd51-9a1b0a985f54" providerId="ADAL" clId="{CC8DCFD3-A004-44E9-B0E5-60F236F9C92F}" dt="2022-12-02T12:02:57.508" v="274" actId="478"/>
          <ac:spMkLst>
            <pc:docMk/>
            <pc:sldMk cId="3199800815" sldId="968"/>
            <ac:spMk id="159" creationId="{54EB6EDB-74AD-4461-97FC-6C056A3A373D}"/>
          </ac:spMkLst>
        </pc:spChg>
        <pc:spChg chg="del">
          <ac:chgData name="Paula Vazquez Valero" userId="80a35f83-ba07-4c48-bd51-9a1b0a985f54" providerId="ADAL" clId="{CC8DCFD3-A004-44E9-B0E5-60F236F9C92F}" dt="2022-12-02T12:02:57.508" v="274" actId="478"/>
          <ac:spMkLst>
            <pc:docMk/>
            <pc:sldMk cId="3199800815" sldId="968"/>
            <ac:spMk id="160" creationId="{DA759BC0-2728-4B9F-B3C7-981AC5F9BA8E}"/>
          </ac:spMkLst>
        </pc:spChg>
        <pc:spChg chg="mod">
          <ac:chgData name="Paula Vazquez Valero" userId="80a35f83-ba07-4c48-bd51-9a1b0a985f54" providerId="ADAL" clId="{CC8DCFD3-A004-44E9-B0E5-60F236F9C92F}" dt="2022-12-02T12:38:13.546" v="1086"/>
          <ac:spMkLst>
            <pc:docMk/>
            <pc:sldMk cId="3199800815" sldId="968"/>
            <ac:spMk id="161" creationId="{1D886BAF-248D-4C9E-A17D-B27528F1441A}"/>
          </ac:spMkLst>
        </pc:spChg>
        <pc:spChg chg="mod">
          <ac:chgData name="Paula Vazquez Valero" userId="80a35f83-ba07-4c48-bd51-9a1b0a985f54" providerId="ADAL" clId="{CC8DCFD3-A004-44E9-B0E5-60F236F9C92F}" dt="2022-12-02T11:23:46.112" v="212" actId="1076"/>
          <ac:spMkLst>
            <pc:docMk/>
            <pc:sldMk cId="3199800815" sldId="968"/>
            <ac:spMk id="162" creationId="{47DA84E6-79FA-4659-B6E5-BA9CC5CAF8FC}"/>
          </ac:spMkLst>
        </pc:spChg>
        <pc:spChg chg="del">
          <ac:chgData name="Paula Vazquez Valero" userId="80a35f83-ba07-4c48-bd51-9a1b0a985f54" providerId="ADAL" clId="{CC8DCFD3-A004-44E9-B0E5-60F236F9C92F}" dt="2022-12-02T11:57:33.893" v="271" actId="478"/>
          <ac:spMkLst>
            <pc:docMk/>
            <pc:sldMk cId="3199800815" sldId="968"/>
            <ac:spMk id="167" creationId="{00000000-0000-0000-0000-000000000000}"/>
          </ac:spMkLst>
        </pc:spChg>
        <pc:grpChg chg="add mod">
          <ac:chgData name="Paula Vazquez Valero" userId="80a35f83-ba07-4c48-bd51-9a1b0a985f54" providerId="ADAL" clId="{CC8DCFD3-A004-44E9-B0E5-60F236F9C92F}" dt="2022-12-02T12:38:08.372" v="1084" actId="1036"/>
          <ac:grpSpMkLst>
            <pc:docMk/>
            <pc:sldMk cId="3199800815" sldId="968"/>
            <ac:grpSpMk id="7" creationId="{F2B4A717-D463-E866-3C50-C4DAD2E27932}"/>
          </ac:grpSpMkLst>
        </pc:grpChg>
        <pc:grpChg chg="add mod">
          <ac:chgData name="Paula Vazquez Valero" userId="80a35f83-ba07-4c48-bd51-9a1b0a985f54" providerId="ADAL" clId="{CC8DCFD3-A004-44E9-B0E5-60F236F9C92F}" dt="2022-12-02T12:38:08.372" v="1084" actId="1036"/>
          <ac:grpSpMkLst>
            <pc:docMk/>
            <pc:sldMk cId="3199800815" sldId="968"/>
            <ac:grpSpMk id="16" creationId="{EB113CDA-7C91-5132-72FE-23782A7C3CA4}"/>
          </ac:grpSpMkLst>
        </pc:grpChg>
        <pc:grpChg chg="add mod">
          <ac:chgData name="Paula Vazquez Valero" userId="80a35f83-ba07-4c48-bd51-9a1b0a985f54" providerId="ADAL" clId="{CC8DCFD3-A004-44E9-B0E5-60F236F9C92F}" dt="2022-12-02T12:38:08.372" v="1084" actId="1036"/>
          <ac:grpSpMkLst>
            <pc:docMk/>
            <pc:sldMk cId="3199800815" sldId="968"/>
            <ac:grpSpMk id="19" creationId="{DE431450-939A-8809-322A-865CE306445D}"/>
          </ac:grpSpMkLst>
        </pc:grpChg>
        <pc:picChg chg="add del mod">
          <ac:chgData name="Paula Vazquez Valero" userId="80a35f83-ba07-4c48-bd51-9a1b0a985f54" providerId="ADAL" clId="{CC8DCFD3-A004-44E9-B0E5-60F236F9C92F}" dt="2022-12-02T12:44:09.780" v="1135" actId="21"/>
          <ac:picMkLst>
            <pc:docMk/>
            <pc:sldMk cId="3199800815" sldId="968"/>
            <ac:picMk id="13" creationId="{18ED5B99-5369-C59D-7EEC-A0BA71CFDC9F}"/>
          </ac:picMkLst>
        </pc:picChg>
        <pc:picChg chg="mod">
          <ac:chgData name="Paula Vazquez Valero" userId="80a35f83-ba07-4c48-bd51-9a1b0a985f54" providerId="ADAL" clId="{CC8DCFD3-A004-44E9-B0E5-60F236F9C92F}" dt="2022-12-02T12:38:08.372" v="1084" actId="1036"/>
          <ac:picMkLst>
            <pc:docMk/>
            <pc:sldMk cId="3199800815" sldId="968"/>
            <ac:picMk id="17" creationId="{0D10C9F2-A95E-27A2-3564-7580849382B0}"/>
          </ac:picMkLst>
        </pc:picChg>
        <pc:picChg chg="mod">
          <ac:chgData name="Paula Vazquez Valero" userId="80a35f83-ba07-4c48-bd51-9a1b0a985f54" providerId="ADAL" clId="{CC8DCFD3-A004-44E9-B0E5-60F236F9C92F}" dt="2022-12-02T12:38:08.372" v="1084" actId="1036"/>
          <ac:picMkLst>
            <pc:docMk/>
            <pc:sldMk cId="3199800815" sldId="968"/>
            <ac:picMk id="20" creationId="{535675D3-DFD0-3DB3-6476-018ADDA27CC8}"/>
          </ac:picMkLst>
        </pc:picChg>
        <pc:picChg chg="add del mod">
          <ac:chgData name="Paula Vazquez Valero" userId="80a35f83-ba07-4c48-bd51-9a1b0a985f54" providerId="ADAL" clId="{CC8DCFD3-A004-44E9-B0E5-60F236F9C92F}" dt="2022-12-02T12:31:00.471" v="833" actId="478"/>
          <ac:picMkLst>
            <pc:docMk/>
            <pc:sldMk cId="3199800815" sldId="968"/>
            <ac:picMk id="22" creationId="{34816AE7-9D3C-06AE-9DE0-8EA37C1214A7}"/>
          </ac:picMkLst>
        </pc:picChg>
        <pc:picChg chg="add del mod">
          <ac:chgData name="Paula Vazquez Valero" userId="80a35f83-ba07-4c48-bd51-9a1b0a985f54" providerId="ADAL" clId="{CC8DCFD3-A004-44E9-B0E5-60F236F9C92F}" dt="2022-12-02T12:52:20.129" v="1333" actId="21"/>
          <ac:picMkLst>
            <pc:docMk/>
            <pc:sldMk cId="3199800815" sldId="968"/>
            <ac:picMk id="25" creationId="{B410AB07-2243-CCE7-CF7F-D7DAA73872E0}"/>
          </ac:picMkLst>
        </pc:picChg>
        <pc:picChg chg="del">
          <ac:chgData name="Paula Vazquez Valero" userId="80a35f83-ba07-4c48-bd51-9a1b0a985f54" providerId="ADAL" clId="{CC8DCFD3-A004-44E9-B0E5-60F236F9C92F}" dt="2022-12-02T10:59:24.227" v="16" actId="478"/>
          <ac:picMkLst>
            <pc:docMk/>
            <pc:sldMk cId="3199800815" sldId="968"/>
            <ac:picMk id="70" creationId="{9B19BF18-C11F-4EB0-A8FA-F2D95F70444B}"/>
          </ac:picMkLst>
        </pc:picChg>
        <pc:picChg chg="del">
          <ac:chgData name="Paula Vazquez Valero" userId="80a35f83-ba07-4c48-bd51-9a1b0a985f54" providerId="ADAL" clId="{CC8DCFD3-A004-44E9-B0E5-60F236F9C92F}" dt="2022-12-02T10:59:21.476" v="15" actId="478"/>
          <ac:picMkLst>
            <pc:docMk/>
            <pc:sldMk cId="3199800815" sldId="968"/>
            <ac:picMk id="99" creationId="{52DE93B5-BC41-4432-B728-A971EA420599}"/>
          </ac:picMkLst>
        </pc:picChg>
        <pc:picChg chg="del">
          <ac:chgData name="Paula Vazquez Valero" userId="80a35f83-ba07-4c48-bd51-9a1b0a985f54" providerId="ADAL" clId="{CC8DCFD3-A004-44E9-B0E5-60F236F9C92F}" dt="2022-12-02T10:59:24.227" v="16" actId="478"/>
          <ac:picMkLst>
            <pc:docMk/>
            <pc:sldMk cId="3199800815" sldId="968"/>
            <ac:picMk id="122" creationId="{F6703111-F17A-4993-A035-1F2F01159757}"/>
          </ac:picMkLst>
        </pc:picChg>
        <pc:picChg chg="del">
          <ac:chgData name="Paula Vazquez Valero" userId="80a35f83-ba07-4c48-bd51-9a1b0a985f54" providerId="ADAL" clId="{CC8DCFD3-A004-44E9-B0E5-60F236F9C92F}" dt="2022-12-02T10:59:24.227" v="16" actId="478"/>
          <ac:picMkLst>
            <pc:docMk/>
            <pc:sldMk cId="3199800815" sldId="968"/>
            <ac:picMk id="124" creationId="{F06E2E11-9ACE-4A9D-AF34-85D53903BA0D}"/>
          </ac:picMkLst>
        </pc:picChg>
        <pc:picChg chg="del">
          <ac:chgData name="Paula Vazquez Valero" userId="80a35f83-ba07-4c48-bd51-9a1b0a985f54" providerId="ADAL" clId="{CC8DCFD3-A004-44E9-B0E5-60F236F9C92F}" dt="2022-12-02T10:59:25.515" v="17" actId="478"/>
          <ac:picMkLst>
            <pc:docMk/>
            <pc:sldMk cId="3199800815" sldId="968"/>
            <ac:picMk id="125" creationId="{FB18D1F4-AC51-4577-8D73-4BCD164EDD39}"/>
          </ac:picMkLst>
        </pc:picChg>
        <pc:picChg chg="del">
          <ac:chgData name="Paula Vazquez Valero" userId="80a35f83-ba07-4c48-bd51-9a1b0a985f54" providerId="ADAL" clId="{CC8DCFD3-A004-44E9-B0E5-60F236F9C92F}" dt="2022-12-02T10:59:24.227" v="16" actId="478"/>
          <ac:picMkLst>
            <pc:docMk/>
            <pc:sldMk cId="3199800815" sldId="968"/>
            <ac:picMk id="126" creationId="{C491D047-A654-4F9F-BAD3-194C775E4E66}"/>
          </ac:picMkLst>
        </pc:picChg>
        <pc:picChg chg="del">
          <ac:chgData name="Paula Vazquez Valero" userId="80a35f83-ba07-4c48-bd51-9a1b0a985f54" providerId="ADAL" clId="{CC8DCFD3-A004-44E9-B0E5-60F236F9C92F}" dt="2022-12-02T10:59:24.227" v="16" actId="478"/>
          <ac:picMkLst>
            <pc:docMk/>
            <pc:sldMk cId="3199800815" sldId="968"/>
            <ac:picMk id="127" creationId="{9A01426F-9A64-4BAE-988B-FC9806496A63}"/>
          </ac:picMkLst>
        </pc:picChg>
        <pc:picChg chg="del">
          <ac:chgData name="Paula Vazquez Valero" userId="80a35f83-ba07-4c48-bd51-9a1b0a985f54" providerId="ADAL" clId="{CC8DCFD3-A004-44E9-B0E5-60F236F9C92F}" dt="2022-12-02T10:59:24.227" v="16" actId="478"/>
          <ac:picMkLst>
            <pc:docMk/>
            <pc:sldMk cId="3199800815" sldId="968"/>
            <ac:picMk id="128" creationId="{7B550E1F-3DE9-4AF6-BA88-F683810BE6B2}"/>
          </ac:picMkLst>
        </pc:picChg>
        <pc:picChg chg="del">
          <ac:chgData name="Paula Vazquez Valero" userId="80a35f83-ba07-4c48-bd51-9a1b0a985f54" providerId="ADAL" clId="{CC8DCFD3-A004-44E9-B0E5-60F236F9C92F}" dt="2022-12-02T10:59:24.227" v="16" actId="478"/>
          <ac:picMkLst>
            <pc:docMk/>
            <pc:sldMk cId="3199800815" sldId="968"/>
            <ac:picMk id="129" creationId="{6F896884-E50C-4964-B68B-D6ECFD5DD3E8}"/>
          </ac:picMkLst>
        </pc:picChg>
        <pc:picChg chg="del">
          <ac:chgData name="Paula Vazquez Valero" userId="80a35f83-ba07-4c48-bd51-9a1b0a985f54" providerId="ADAL" clId="{CC8DCFD3-A004-44E9-B0E5-60F236F9C92F}" dt="2022-12-02T10:59:24.227" v="16" actId="478"/>
          <ac:picMkLst>
            <pc:docMk/>
            <pc:sldMk cId="3199800815" sldId="968"/>
            <ac:picMk id="130" creationId="{899E9188-13F8-4554-B41D-071DF5C8684C}"/>
          </ac:picMkLst>
        </pc:picChg>
        <pc:picChg chg="del">
          <ac:chgData name="Paula Vazquez Valero" userId="80a35f83-ba07-4c48-bd51-9a1b0a985f54" providerId="ADAL" clId="{CC8DCFD3-A004-44E9-B0E5-60F236F9C92F}" dt="2022-12-02T10:59:24.227" v="16" actId="478"/>
          <ac:picMkLst>
            <pc:docMk/>
            <pc:sldMk cId="3199800815" sldId="968"/>
            <ac:picMk id="131" creationId="{6B43EB86-0E32-42E9-9C2B-C39C22A722FF}"/>
          </ac:picMkLst>
        </pc:picChg>
        <pc:picChg chg="del">
          <ac:chgData name="Paula Vazquez Valero" userId="80a35f83-ba07-4c48-bd51-9a1b0a985f54" providerId="ADAL" clId="{CC8DCFD3-A004-44E9-B0E5-60F236F9C92F}" dt="2022-12-02T10:59:24.227" v="16" actId="478"/>
          <ac:picMkLst>
            <pc:docMk/>
            <pc:sldMk cId="3199800815" sldId="968"/>
            <ac:picMk id="132" creationId="{DC05CBD8-A8B0-4528-B5DB-5B09541345B8}"/>
          </ac:picMkLst>
        </pc:picChg>
        <pc:picChg chg="del">
          <ac:chgData name="Paula Vazquez Valero" userId="80a35f83-ba07-4c48-bd51-9a1b0a985f54" providerId="ADAL" clId="{CC8DCFD3-A004-44E9-B0E5-60F236F9C92F}" dt="2022-12-02T10:59:24.227" v="16" actId="478"/>
          <ac:picMkLst>
            <pc:docMk/>
            <pc:sldMk cId="3199800815" sldId="968"/>
            <ac:picMk id="133" creationId="{D0891ABF-E93B-4CFD-BC3E-DB57D3B6E842}"/>
          </ac:picMkLst>
        </pc:picChg>
        <pc:picChg chg="del">
          <ac:chgData name="Paula Vazquez Valero" userId="80a35f83-ba07-4c48-bd51-9a1b0a985f54" providerId="ADAL" clId="{CC8DCFD3-A004-44E9-B0E5-60F236F9C92F}" dt="2022-12-02T10:59:24.227" v="16" actId="478"/>
          <ac:picMkLst>
            <pc:docMk/>
            <pc:sldMk cId="3199800815" sldId="968"/>
            <ac:picMk id="134" creationId="{BA74814D-ACE0-4D36-9BC4-0F3DF7A4B911}"/>
          </ac:picMkLst>
        </pc:picChg>
        <pc:picChg chg="del">
          <ac:chgData name="Paula Vazquez Valero" userId="80a35f83-ba07-4c48-bd51-9a1b0a985f54" providerId="ADAL" clId="{CC8DCFD3-A004-44E9-B0E5-60F236F9C92F}" dt="2022-12-02T10:59:24.227" v="16" actId="478"/>
          <ac:picMkLst>
            <pc:docMk/>
            <pc:sldMk cId="3199800815" sldId="968"/>
            <ac:picMk id="135" creationId="{5058C69B-C1C6-4328-85BE-A0BBDD77155E}"/>
          </ac:picMkLst>
        </pc:picChg>
        <pc:picChg chg="del">
          <ac:chgData name="Paula Vazquez Valero" userId="80a35f83-ba07-4c48-bd51-9a1b0a985f54" providerId="ADAL" clId="{CC8DCFD3-A004-44E9-B0E5-60F236F9C92F}" dt="2022-12-02T10:59:24.227" v="16" actId="478"/>
          <ac:picMkLst>
            <pc:docMk/>
            <pc:sldMk cId="3199800815" sldId="968"/>
            <ac:picMk id="136" creationId="{D185D06C-ED26-41E2-B994-2D2E19700646}"/>
          </ac:picMkLst>
        </pc:picChg>
        <pc:picChg chg="del">
          <ac:chgData name="Paula Vazquez Valero" userId="80a35f83-ba07-4c48-bd51-9a1b0a985f54" providerId="ADAL" clId="{CC8DCFD3-A004-44E9-B0E5-60F236F9C92F}" dt="2022-12-02T10:59:24.227" v="16" actId="478"/>
          <ac:picMkLst>
            <pc:docMk/>
            <pc:sldMk cId="3199800815" sldId="968"/>
            <ac:picMk id="137" creationId="{6908E810-9A2B-46DF-B687-9F21909D3BA6}"/>
          </ac:picMkLst>
        </pc:picChg>
        <pc:picChg chg="del">
          <ac:chgData name="Paula Vazquez Valero" userId="80a35f83-ba07-4c48-bd51-9a1b0a985f54" providerId="ADAL" clId="{CC8DCFD3-A004-44E9-B0E5-60F236F9C92F}" dt="2022-12-02T10:59:24.227" v="16" actId="478"/>
          <ac:picMkLst>
            <pc:docMk/>
            <pc:sldMk cId="3199800815" sldId="968"/>
            <ac:picMk id="138" creationId="{B600F76D-E672-4B25-991B-CB5D661F5181}"/>
          </ac:picMkLst>
        </pc:picChg>
        <pc:picChg chg="del">
          <ac:chgData name="Paula Vazquez Valero" userId="80a35f83-ba07-4c48-bd51-9a1b0a985f54" providerId="ADAL" clId="{CC8DCFD3-A004-44E9-B0E5-60F236F9C92F}" dt="2022-12-02T10:59:24.227" v="16" actId="478"/>
          <ac:picMkLst>
            <pc:docMk/>
            <pc:sldMk cId="3199800815" sldId="968"/>
            <ac:picMk id="139" creationId="{5F99AEC1-F57E-4431-B9AC-757BE6610BE6}"/>
          </ac:picMkLst>
        </pc:picChg>
        <pc:picChg chg="del">
          <ac:chgData name="Paula Vazquez Valero" userId="80a35f83-ba07-4c48-bd51-9a1b0a985f54" providerId="ADAL" clId="{CC8DCFD3-A004-44E9-B0E5-60F236F9C92F}" dt="2022-12-02T10:59:24.227" v="16" actId="478"/>
          <ac:picMkLst>
            <pc:docMk/>
            <pc:sldMk cId="3199800815" sldId="968"/>
            <ac:picMk id="140" creationId="{F3F49595-E7D6-429D-BA0E-7350EC1A389F}"/>
          </ac:picMkLst>
        </pc:picChg>
        <pc:picChg chg="del">
          <ac:chgData name="Paula Vazquez Valero" userId="80a35f83-ba07-4c48-bd51-9a1b0a985f54" providerId="ADAL" clId="{CC8DCFD3-A004-44E9-B0E5-60F236F9C92F}" dt="2022-12-02T10:59:24.227" v="16" actId="478"/>
          <ac:picMkLst>
            <pc:docMk/>
            <pc:sldMk cId="3199800815" sldId="968"/>
            <ac:picMk id="141" creationId="{ACBD9B63-8B99-4B22-A831-116DF72F4B3F}"/>
          </ac:picMkLst>
        </pc:picChg>
        <pc:picChg chg="del">
          <ac:chgData name="Paula Vazquez Valero" userId="80a35f83-ba07-4c48-bd51-9a1b0a985f54" providerId="ADAL" clId="{CC8DCFD3-A004-44E9-B0E5-60F236F9C92F}" dt="2022-12-02T10:59:24.227" v="16" actId="478"/>
          <ac:picMkLst>
            <pc:docMk/>
            <pc:sldMk cId="3199800815" sldId="968"/>
            <ac:picMk id="142" creationId="{410E0EA0-AC76-4596-A0FB-22C540E69253}"/>
          </ac:picMkLst>
        </pc:picChg>
        <pc:picChg chg="del">
          <ac:chgData name="Paula Vazquez Valero" userId="80a35f83-ba07-4c48-bd51-9a1b0a985f54" providerId="ADAL" clId="{CC8DCFD3-A004-44E9-B0E5-60F236F9C92F}" dt="2022-12-02T10:59:24.227" v="16" actId="478"/>
          <ac:picMkLst>
            <pc:docMk/>
            <pc:sldMk cId="3199800815" sldId="968"/>
            <ac:picMk id="143" creationId="{C5AB932F-69E2-4DA9-A549-0B27FEB241A7}"/>
          </ac:picMkLst>
        </pc:picChg>
        <pc:picChg chg="del">
          <ac:chgData name="Paula Vazquez Valero" userId="80a35f83-ba07-4c48-bd51-9a1b0a985f54" providerId="ADAL" clId="{CC8DCFD3-A004-44E9-B0E5-60F236F9C92F}" dt="2022-12-02T10:59:26.771" v="18" actId="478"/>
          <ac:picMkLst>
            <pc:docMk/>
            <pc:sldMk cId="3199800815" sldId="968"/>
            <ac:picMk id="144" creationId="{0F2C095C-AC73-4D85-98A1-4DFAB4295FA9}"/>
          </ac:picMkLst>
        </pc:picChg>
        <pc:picChg chg="del">
          <ac:chgData name="Paula Vazquez Valero" userId="80a35f83-ba07-4c48-bd51-9a1b0a985f54" providerId="ADAL" clId="{CC8DCFD3-A004-44E9-B0E5-60F236F9C92F}" dt="2022-12-02T10:59:24.227" v="16" actId="478"/>
          <ac:picMkLst>
            <pc:docMk/>
            <pc:sldMk cId="3199800815" sldId="968"/>
            <ac:picMk id="145" creationId="{38C037D9-9277-4159-820B-98D44325A4FD}"/>
          </ac:picMkLst>
        </pc:picChg>
        <pc:picChg chg="del">
          <ac:chgData name="Paula Vazquez Valero" userId="80a35f83-ba07-4c48-bd51-9a1b0a985f54" providerId="ADAL" clId="{CC8DCFD3-A004-44E9-B0E5-60F236F9C92F}" dt="2022-12-02T10:59:24.227" v="16" actId="478"/>
          <ac:picMkLst>
            <pc:docMk/>
            <pc:sldMk cId="3199800815" sldId="968"/>
            <ac:picMk id="146" creationId="{B4A1D99D-3774-47BF-BD1D-7DC639A7D648}"/>
          </ac:picMkLst>
        </pc:picChg>
        <pc:picChg chg="del">
          <ac:chgData name="Paula Vazquez Valero" userId="80a35f83-ba07-4c48-bd51-9a1b0a985f54" providerId="ADAL" clId="{CC8DCFD3-A004-44E9-B0E5-60F236F9C92F}" dt="2022-12-02T10:59:24.227" v="16" actId="478"/>
          <ac:picMkLst>
            <pc:docMk/>
            <pc:sldMk cId="3199800815" sldId="968"/>
            <ac:picMk id="147" creationId="{D26AF248-0DB9-4963-A50C-04DC1A2DBE7B}"/>
          </ac:picMkLst>
        </pc:picChg>
        <pc:picChg chg="del">
          <ac:chgData name="Paula Vazquez Valero" userId="80a35f83-ba07-4c48-bd51-9a1b0a985f54" providerId="ADAL" clId="{CC8DCFD3-A004-44E9-B0E5-60F236F9C92F}" dt="2022-12-02T10:59:24.227" v="16" actId="478"/>
          <ac:picMkLst>
            <pc:docMk/>
            <pc:sldMk cId="3199800815" sldId="968"/>
            <ac:picMk id="148" creationId="{0DBA2FDC-22D7-4DA5-8FA1-CD9A8E571F16}"/>
          </ac:picMkLst>
        </pc:picChg>
        <pc:picChg chg="del">
          <ac:chgData name="Paula Vazquez Valero" userId="80a35f83-ba07-4c48-bd51-9a1b0a985f54" providerId="ADAL" clId="{CC8DCFD3-A004-44E9-B0E5-60F236F9C92F}" dt="2022-12-02T10:59:24.227" v="16" actId="478"/>
          <ac:picMkLst>
            <pc:docMk/>
            <pc:sldMk cId="3199800815" sldId="968"/>
            <ac:picMk id="149" creationId="{9AC1AFE5-8BA5-450C-B7DE-6E18652B88BD}"/>
          </ac:picMkLst>
        </pc:picChg>
        <pc:picChg chg="del">
          <ac:chgData name="Paula Vazquez Valero" userId="80a35f83-ba07-4c48-bd51-9a1b0a985f54" providerId="ADAL" clId="{CC8DCFD3-A004-44E9-B0E5-60F236F9C92F}" dt="2022-12-02T10:59:24.227" v="16" actId="478"/>
          <ac:picMkLst>
            <pc:docMk/>
            <pc:sldMk cId="3199800815" sldId="968"/>
            <ac:picMk id="150" creationId="{5830DB74-34C6-44D1-8A9A-C9EDE0EE8AAF}"/>
          </ac:picMkLst>
        </pc:picChg>
        <pc:picChg chg="del">
          <ac:chgData name="Paula Vazquez Valero" userId="80a35f83-ba07-4c48-bd51-9a1b0a985f54" providerId="ADAL" clId="{CC8DCFD3-A004-44E9-B0E5-60F236F9C92F}" dt="2022-12-02T10:59:24.227" v="16" actId="478"/>
          <ac:picMkLst>
            <pc:docMk/>
            <pc:sldMk cId="3199800815" sldId="968"/>
            <ac:picMk id="151" creationId="{5C79DED2-031E-4E71-AEC8-F9052F0BA14C}"/>
          </ac:picMkLst>
        </pc:picChg>
        <pc:picChg chg="del">
          <ac:chgData name="Paula Vazquez Valero" userId="80a35f83-ba07-4c48-bd51-9a1b0a985f54" providerId="ADAL" clId="{CC8DCFD3-A004-44E9-B0E5-60F236F9C92F}" dt="2022-12-02T10:59:24.227" v="16" actId="478"/>
          <ac:picMkLst>
            <pc:docMk/>
            <pc:sldMk cId="3199800815" sldId="968"/>
            <ac:picMk id="152" creationId="{1FAC732F-7568-455A-9115-8FC7199A434A}"/>
          </ac:picMkLst>
        </pc:picChg>
        <pc:picChg chg="del">
          <ac:chgData name="Paula Vazquez Valero" userId="80a35f83-ba07-4c48-bd51-9a1b0a985f54" providerId="ADAL" clId="{CC8DCFD3-A004-44E9-B0E5-60F236F9C92F}" dt="2022-12-02T10:59:24.227" v="16" actId="478"/>
          <ac:picMkLst>
            <pc:docMk/>
            <pc:sldMk cId="3199800815" sldId="968"/>
            <ac:picMk id="153" creationId="{2E53D4EF-8AE3-420B-9736-94BDE2BEB452}"/>
          </ac:picMkLst>
        </pc:picChg>
        <pc:picChg chg="del">
          <ac:chgData name="Paula Vazquez Valero" userId="80a35f83-ba07-4c48-bd51-9a1b0a985f54" providerId="ADAL" clId="{CC8DCFD3-A004-44E9-B0E5-60F236F9C92F}" dt="2022-12-02T10:59:24.227" v="16" actId="478"/>
          <ac:picMkLst>
            <pc:docMk/>
            <pc:sldMk cId="3199800815" sldId="968"/>
            <ac:picMk id="154" creationId="{23A63DFF-3599-43D7-99D6-A8E06B7D71C9}"/>
          </ac:picMkLst>
        </pc:picChg>
        <pc:picChg chg="add del mod">
          <ac:chgData name="Paula Vazquez Valero" userId="80a35f83-ba07-4c48-bd51-9a1b0a985f54" providerId="ADAL" clId="{CC8DCFD3-A004-44E9-B0E5-60F236F9C92F}" dt="2022-12-02T11:26:11.249" v="249" actId="21"/>
          <ac:picMkLst>
            <pc:docMk/>
            <pc:sldMk cId="3199800815" sldId="968"/>
            <ac:picMk id="1026" creationId="{EA1A5BF2-6520-9889-FED0-B96F432B19C0}"/>
          </ac:picMkLst>
        </pc:picChg>
        <pc:picChg chg="add mod">
          <ac:chgData name="Paula Vazquez Valero" userId="80a35f83-ba07-4c48-bd51-9a1b0a985f54" providerId="ADAL" clId="{CC8DCFD3-A004-44E9-B0E5-60F236F9C92F}" dt="2022-12-02T12:38:08.372" v="1084" actId="1036"/>
          <ac:picMkLst>
            <pc:docMk/>
            <pc:sldMk cId="3199800815" sldId="968"/>
            <ac:picMk id="1028" creationId="{12BD1D97-6D92-B19B-EE34-8B43FD7CB9E8}"/>
          </ac:picMkLst>
        </pc:picChg>
        <pc:cxnChg chg="del">
          <ac:chgData name="Paula Vazquez Valero" userId="80a35f83-ba07-4c48-bd51-9a1b0a985f54" providerId="ADAL" clId="{CC8DCFD3-A004-44E9-B0E5-60F236F9C92F}" dt="2022-12-02T12:02:57.508" v="274" actId="478"/>
          <ac:cxnSpMkLst>
            <pc:docMk/>
            <pc:sldMk cId="3199800815" sldId="968"/>
            <ac:cxnSpMk id="156" creationId="{BA7A869F-715B-4FF8-A4FC-158B166DDE10}"/>
          </ac:cxnSpMkLst>
        </pc:cxnChg>
        <pc:cxnChg chg="del">
          <ac:chgData name="Paula Vazquez Valero" userId="80a35f83-ba07-4c48-bd51-9a1b0a985f54" providerId="ADAL" clId="{CC8DCFD3-A004-44E9-B0E5-60F236F9C92F}" dt="2022-12-02T12:02:57.508" v="274" actId="478"/>
          <ac:cxnSpMkLst>
            <pc:docMk/>
            <pc:sldMk cId="3199800815" sldId="968"/>
            <ac:cxnSpMk id="157" creationId="{C98D7C66-909D-4324-B107-4CB38D109DAE}"/>
          </ac:cxnSpMkLst>
        </pc:cxnChg>
        <pc:cxnChg chg="del">
          <ac:chgData name="Paula Vazquez Valero" userId="80a35f83-ba07-4c48-bd51-9a1b0a985f54" providerId="ADAL" clId="{CC8DCFD3-A004-44E9-B0E5-60F236F9C92F}" dt="2022-12-02T12:02:57.508" v="274" actId="478"/>
          <ac:cxnSpMkLst>
            <pc:docMk/>
            <pc:sldMk cId="3199800815" sldId="968"/>
            <ac:cxnSpMk id="158" creationId="{57159F3E-DCE4-4D1E-8CF8-F80CF8FB91BF}"/>
          </ac:cxnSpMkLst>
        </pc:cxnChg>
      </pc:sldChg>
      <pc:sldChg chg="addSp delSp modSp new del mod ord modNotesTx">
        <pc:chgData name="Paula Vazquez Valero" userId="80a35f83-ba07-4c48-bd51-9a1b0a985f54" providerId="ADAL" clId="{CC8DCFD3-A004-44E9-B0E5-60F236F9C92F}" dt="2022-12-02T12:54:05.341" v="1438" actId="47"/>
        <pc:sldMkLst>
          <pc:docMk/>
          <pc:sldMk cId="35428504" sldId="969"/>
        </pc:sldMkLst>
        <pc:spChg chg="add del mod">
          <ac:chgData name="Paula Vazquez Valero" userId="80a35f83-ba07-4c48-bd51-9a1b0a985f54" providerId="ADAL" clId="{CC8DCFD3-A004-44E9-B0E5-60F236F9C92F}" dt="2022-12-02T12:54:02.701" v="1436" actId="21"/>
          <ac:spMkLst>
            <pc:docMk/>
            <pc:sldMk cId="35428504" sldId="969"/>
            <ac:spMk id="6" creationId="{3C719069-E46F-C6EF-D21C-6993122826FF}"/>
          </ac:spMkLst>
        </pc:spChg>
        <pc:graphicFrameChg chg="add del mod modGraphic">
          <ac:chgData name="Paula Vazquez Valero" userId="80a35f83-ba07-4c48-bd51-9a1b0a985f54" providerId="ADAL" clId="{CC8DCFD3-A004-44E9-B0E5-60F236F9C92F}" dt="2022-12-02T12:54:02.701" v="1436" actId="21"/>
          <ac:graphicFrameMkLst>
            <pc:docMk/>
            <pc:sldMk cId="35428504" sldId="969"/>
            <ac:graphicFrameMk id="3" creationId="{C52AD79F-D02F-F41C-E658-70D3ABDA9027}"/>
          </ac:graphicFrameMkLst>
        </pc:graphicFrameChg>
        <pc:graphicFrameChg chg="add del mod">
          <ac:chgData name="Paula Vazquez Valero" userId="80a35f83-ba07-4c48-bd51-9a1b0a985f54" providerId="ADAL" clId="{CC8DCFD3-A004-44E9-B0E5-60F236F9C92F}" dt="2022-12-02T12:54:02.701" v="1436" actId="21"/>
          <ac:graphicFrameMkLst>
            <pc:docMk/>
            <pc:sldMk cId="35428504" sldId="969"/>
            <ac:graphicFrameMk id="4" creationId="{5F25F6DB-B184-7A0E-6F86-22961B001356}"/>
          </ac:graphicFrameMkLst>
        </pc:graphicFrameChg>
        <pc:picChg chg="add del mod">
          <ac:chgData name="Paula Vazquez Valero" userId="80a35f83-ba07-4c48-bd51-9a1b0a985f54" providerId="ADAL" clId="{CC8DCFD3-A004-44E9-B0E5-60F236F9C92F}" dt="2022-12-02T12:54:02.701" v="1436" actId="21"/>
          <ac:picMkLst>
            <pc:docMk/>
            <pc:sldMk cId="35428504" sldId="969"/>
            <ac:picMk id="5" creationId="{BEFE7622-FD4E-2AE8-DB40-26436B546267}"/>
          </ac:picMkLst>
        </pc:picChg>
      </pc:sldChg>
      <pc:sldChg chg="delSp modSp add del mod modAnim modNotesTx">
        <pc:chgData name="Paula Vazquez Valero" userId="80a35f83-ba07-4c48-bd51-9a1b0a985f54" providerId="ADAL" clId="{CC8DCFD3-A004-44E9-B0E5-60F236F9C92F}" dt="2022-12-02T12:42:02.704" v="1095" actId="47"/>
        <pc:sldMkLst>
          <pc:docMk/>
          <pc:sldMk cId="1992354604" sldId="970"/>
        </pc:sldMkLst>
        <pc:spChg chg="del">
          <ac:chgData name="Paula Vazquez Valero" userId="80a35f83-ba07-4c48-bd51-9a1b0a985f54" providerId="ADAL" clId="{CC8DCFD3-A004-44E9-B0E5-60F236F9C92F}" dt="2022-12-02T12:37:04.099" v="1032" actId="478"/>
          <ac:spMkLst>
            <pc:docMk/>
            <pc:sldMk cId="1992354604" sldId="970"/>
            <ac:spMk id="6" creationId="{91A83364-9CF1-C741-1612-16853446B41F}"/>
          </ac:spMkLst>
        </pc:spChg>
        <pc:spChg chg="del">
          <ac:chgData name="Paula Vazquez Valero" userId="80a35f83-ba07-4c48-bd51-9a1b0a985f54" providerId="ADAL" clId="{CC8DCFD3-A004-44E9-B0E5-60F236F9C92F}" dt="2022-12-02T12:37:04.099" v="1032" actId="478"/>
          <ac:spMkLst>
            <pc:docMk/>
            <pc:sldMk cId="1992354604" sldId="970"/>
            <ac:spMk id="8" creationId="{F1F2A322-9D84-CF96-D0FA-263DEEA72855}"/>
          </ac:spMkLst>
        </pc:spChg>
        <pc:spChg chg="del">
          <ac:chgData name="Paula Vazquez Valero" userId="80a35f83-ba07-4c48-bd51-9a1b0a985f54" providerId="ADAL" clId="{CC8DCFD3-A004-44E9-B0E5-60F236F9C92F}" dt="2022-12-02T12:37:04.099" v="1032" actId="478"/>
          <ac:spMkLst>
            <pc:docMk/>
            <pc:sldMk cId="1992354604" sldId="970"/>
            <ac:spMk id="9" creationId="{668FA3ED-FDE7-F24B-3E4E-C451F9A45F78}"/>
          </ac:spMkLst>
        </pc:spChg>
        <pc:spChg chg="del">
          <ac:chgData name="Paula Vazquez Valero" userId="80a35f83-ba07-4c48-bd51-9a1b0a985f54" providerId="ADAL" clId="{CC8DCFD3-A004-44E9-B0E5-60F236F9C92F}" dt="2022-12-02T12:37:04.099" v="1032" actId="478"/>
          <ac:spMkLst>
            <pc:docMk/>
            <pc:sldMk cId="1992354604" sldId="970"/>
            <ac:spMk id="10" creationId="{E84D8FFD-9611-5EBD-1E97-0A63B1CC22A7}"/>
          </ac:spMkLst>
        </pc:spChg>
        <pc:spChg chg="del">
          <ac:chgData name="Paula Vazquez Valero" userId="80a35f83-ba07-4c48-bd51-9a1b0a985f54" providerId="ADAL" clId="{CC8DCFD3-A004-44E9-B0E5-60F236F9C92F}" dt="2022-12-02T12:37:04.099" v="1032" actId="478"/>
          <ac:spMkLst>
            <pc:docMk/>
            <pc:sldMk cId="1992354604" sldId="970"/>
            <ac:spMk id="11" creationId="{76860CCC-EC20-5DD8-09E1-4BDB6CC9B1CB}"/>
          </ac:spMkLst>
        </pc:spChg>
        <pc:spChg chg="del">
          <ac:chgData name="Paula Vazquez Valero" userId="80a35f83-ba07-4c48-bd51-9a1b0a985f54" providerId="ADAL" clId="{CC8DCFD3-A004-44E9-B0E5-60F236F9C92F}" dt="2022-12-02T12:37:04.099" v="1032" actId="478"/>
          <ac:spMkLst>
            <pc:docMk/>
            <pc:sldMk cId="1992354604" sldId="970"/>
            <ac:spMk id="12" creationId="{8AB8BB87-3435-B89B-5934-8C4C0F033E7D}"/>
          </ac:spMkLst>
        </pc:spChg>
        <pc:spChg chg="del">
          <ac:chgData name="Paula Vazquez Valero" userId="80a35f83-ba07-4c48-bd51-9a1b0a985f54" providerId="ADAL" clId="{CC8DCFD3-A004-44E9-B0E5-60F236F9C92F}" dt="2022-12-02T12:37:04.099" v="1032" actId="478"/>
          <ac:spMkLst>
            <pc:docMk/>
            <pc:sldMk cId="1992354604" sldId="970"/>
            <ac:spMk id="14" creationId="{22F0C6E4-53C6-154C-AE5D-48BFEF053CB0}"/>
          </ac:spMkLst>
        </pc:spChg>
        <pc:spChg chg="del">
          <ac:chgData name="Paula Vazquez Valero" userId="80a35f83-ba07-4c48-bd51-9a1b0a985f54" providerId="ADAL" clId="{CC8DCFD3-A004-44E9-B0E5-60F236F9C92F}" dt="2022-12-02T12:37:04.099" v="1032" actId="478"/>
          <ac:spMkLst>
            <pc:docMk/>
            <pc:sldMk cId="1992354604" sldId="970"/>
            <ac:spMk id="23" creationId="{22C8D7A1-4231-34E9-BFD8-A12A8948E26B}"/>
          </ac:spMkLst>
        </pc:spChg>
        <pc:spChg chg="del mod">
          <ac:chgData name="Paula Vazquez Valero" userId="80a35f83-ba07-4c48-bd51-9a1b0a985f54" providerId="ADAL" clId="{CC8DCFD3-A004-44E9-B0E5-60F236F9C92F}" dt="2022-12-02T12:37:04.099" v="1032" actId="478"/>
          <ac:spMkLst>
            <pc:docMk/>
            <pc:sldMk cId="1992354604" sldId="970"/>
            <ac:spMk id="24" creationId="{059EE4AB-19A5-38E4-E4E2-9AC68497C287}"/>
          </ac:spMkLst>
        </pc:spChg>
        <pc:grpChg chg="del">
          <ac:chgData name="Paula Vazquez Valero" userId="80a35f83-ba07-4c48-bd51-9a1b0a985f54" providerId="ADAL" clId="{CC8DCFD3-A004-44E9-B0E5-60F236F9C92F}" dt="2022-12-02T12:37:06.061" v="1033" actId="478"/>
          <ac:grpSpMkLst>
            <pc:docMk/>
            <pc:sldMk cId="1992354604" sldId="970"/>
            <ac:grpSpMk id="7" creationId="{F2B4A717-D463-E866-3C50-C4DAD2E27932}"/>
          </ac:grpSpMkLst>
        </pc:grpChg>
        <pc:grpChg chg="del">
          <ac:chgData name="Paula Vazquez Valero" userId="80a35f83-ba07-4c48-bd51-9a1b0a985f54" providerId="ADAL" clId="{CC8DCFD3-A004-44E9-B0E5-60F236F9C92F}" dt="2022-12-02T12:37:04.099" v="1032" actId="478"/>
          <ac:grpSpMkLst>
            <pc:docMk/>
            <pc:sldMk cId="1992354604" sldId="970"/>
            <ac:grpSpMk id="16" creationId="{EB113CDA-7C91-5132-72FE-23782A7C3CA4}"/>
          </ac:grpSpMkLst>
        </pc:grpChg>
        <pc:grpChg chg="del">
          <ac:chgData name="Paula Vazquez Valero" userId="80a35f83-ba07-4c48-bd51-9a1b0a985f54" providerId="ADAL" clId="{CC8DCFD3-A004-44E9-B0E5-60F236F9C92F}" dt="2022-12-02T12:37:06.061" v="1033" actId="478"/>
          <ac:grpSpMkLst>
            <pc:docMk/>
            <pc:sldMk cId="1992354604" sldId="970"/>
            <ac:grpSpMk id="19" creationId="{DE431450-939A-8809-322A-865CE306445D}"/>
          </ac:grpSpMkLst>
        </pc:grpChg>
        <pc:picChg chg="del">
          <ac:chgData name="Paula Vazquez Valero" userId="80a35f83-ba07-4c48-bd51-9a1b0a985f54" providerId="ADAL" clId="{CC8DCFD3-A004-44E9-B0E5-60F236F9C92F}" dt="2022-12-02T12:34:12.087" v="860" actId="478"/>
          <ac:picMkLst>
            <pc:docMk/>
            <pc:sldMk cId="1992354604" sldId="970"/>
            <ac:picMk id="13" creationId="{18ED5B99-5369-C59D-7EEC-A0BA71CFDC9F}"/>
          </ac:picMkLst>
        </pc:picChg>
      </pc:sldChg>
      <pc:sldChg chg="addSp delSp modSp add del mod">
        <pc:chgData name="Paula Vazquez Valero" userId="80a35f83-ba07-4c48-bd51-9a1b0a985f54" providerId="ADAL" clId="{CC8DCFD3-A004-44E9-B0E5-60F236F9C92F}" dt="2022-12-02T12:53:38.422" v="1428" actId="47"/>
        <pc:sldMkLst>
          <pc:docMk/>
          <pc:sldMk cId="3285201032" sldId="971"/>
        </pc:sldMkLst>
        <pc:spChg chg="mod">
          <ac:chgData name="Paula Vazquez Valero" userId="80a35f83-ba07-4c48-bd51-9a1b0a985f54" providerId="ADAL" clId="{CC8DCFD3-A004-44E9-B0E5-60F236F9C92F}" dt="2022-12-02T12:52:27.592" v="1336" actId="166"/>
          <ac:spMkLst>
            <pc:docMk/>
            <pc:sldMk cId="3285201032" sldId="971"/>
            <ac:spMk id="6" creationId="{91A83364-9CF1-C741-1612-16853446B41F}"/>
          </ac:spMkLst>
        </pc:spChg>
        <pc:spChg chg="mod">
          <ac:chgData name="Paula Vazquez Valero" userId="80a35f83-ba07-4c48-bd51-9a1b0a985f54" providerId="ADAL" clId="{CC8DCFD3-A004-44E9-B0E5-60F236F9C92F}" dt="2022-12-02T12:52:27.592" v="1336" actId="166"/>
          <ac:spMkLst>
            <pc:docMk/>
            <pc:sldMk cId="3285201032" sldId="971"/>
            <ac:spMk id="8" creationId="{F1F2A322-9D84-CF96-D0FA-263DEEA72855}"/>
          </ac:spMkLst>
        </pc:spChg>
        <pc:spChg chg="add del mod">
          <ac:chgData name="Paula Vazquez Valero" userId="80a35f83-ba07-4c48-bd51-9a1b0a985f54" providerId="ADAL" clId="{CC8DCFD3-A004-44E9-B0E5-60F236F9C92F}" dt="2022-12-02T12:52:27.592" v="1336" actId="166"/>
          <ac:spMkLst>
            <pc:docMk/>
            <pc:sldMk cId="3285201032" sldId="971"/>
            <ac:spMk id="9" creationId="{668FA3ED-FDE7-F24B-3E4E-C451F9A45F78}"/>
          </ac:spMkLst>
        </pc:spChg>
        <pc:spChg chg="mod">
          <ac:chgData name="Paula Vazquez Valero" userId="80a35f83-ba07-4c48-bd51-9a1b0a985f54" providerId="ADAL" clId="{CC8DCFD3-A004-44E9-B0E5-60F236F9C92F}" dt="2022-12-02T12:52:27.592" v="1336" actId="166"/>
          <ac:spMkLst>
            <pc:docMk/>
            <pc:sldMk cId="3285201032" sldId="971"/>
            <ac:spMk id="10" creationId="{E84D8FFD-9611-5EBD-1E97-0A63B1CC22A7}"/>
          </ac:spMkLst>
        </pc:spChg>
        <pc:spChg chg="mod">
          <ac:chgData name="Paula Vazquez Valero" userId="80a35f83-ba07-4c48-bd51-9a1b0a985f54" providerId="ADAL" clId="{CC8DCFD3-A004-44E9-B0E5-60F236F9C92F}" dt="2022-12-02T12:52:27.592" v="1336" actId="166"/>
          <ac:spMkLst>
            <pc:docMk/>
            <pc:sldMk cId="3285201032" sldId="971"/>
            <ac:spMk id="11" creationId="{76860CCC-EC20-5DD8-09E1-4BDB6CC9B1CB}"/>
          </ac:spMkLst>
        </pc:spChg>
        <pc:spChg chg="mod">
          <ac:chgData name="Paula Vazquez Valero" userId="80a35f83-ba07-4c48-bd51-9a1b0a985f54" providerId="ADAL" clId="{CC8DCFD3-A004-44E9-B0E5-60F236F9C92F}" dt="2022-12-02T12:52:27.592" v="1336" actId="166"/>
          <ac:spMkLst>
            <pc:docMk/>
            <pc:sldMk cId="3285201032" sldId="971"/>
            <ac:spMk id="12" creationId="{8AB8BB87-3435-B89B-5934-8C4C0F033E7D}"/>
          </ac:spMkLst>
        </pc:spChg>
        <pc:spChg chg="mod">
          <ac:chgData name="Paula Vazquez Valero" userId="80a35f83-ba07-4c48-bd51-9a1b0a985f54" providerId="ADAL" clId="{CC8DCFD3-A004-44E9-B0E5-60F236F9C92F}" dt="2022-12-02T12:52:27.592" v="1336" actId="166"/>
          <ac:spMkLst>
            <pc:docMk/>
            <pc:sldMk cId="3285201032" sldId="971"/>
            <ac:spMk id="14" creationId="{22F0C6E4-53C6-154C-AE5D-48BFEF053CB0}"/>
          </ac:spMkLst>
        </pc:spChg>
        <pc:spChg chg="mod">
          <ac:chgData name="Paula Vazquez Valero" userId="80a35f83-ba07-4c48-bd51-9a1b0a985f54" providerId="ADAL" clId="{CC8DCFD3-A004-44E9-B0E5-60F236F9C92F}" dt="2022-12-02T12:52:27.592" v="1336" actId="166"/>
          <ac:spMkLst>
            <pc:docMk/>
            <pc:sldMk cId="3285201032" sldId="971"/>
            <ac:spMk id="23" creationId="{22C8D7A1-4231-34E9-BFD8-A12A8948E26B}"/>
          </ac:spMkLst>
        </pc:spChg>
        <pc:spChg chg="mod">
          <ac:chgData name="Paula Vazquez Valero" userId="80a35f83-ba07-4c48-bd51-9a1b0a985f54" providerId="ADAL" clId="{CC8DCFD3-A004-44E9-B0E5-60F236F9C92F}" dt="2022-12-02T12:52:27.592" v="1336" actId="166"/>
          <ac:spMkLst>
            <pc:docMk/>
            <pc:sldMk cId="3285201032" sldId="971"/>
            <ac:spMk id="24" creationId="{059EE4AB-19A5-38E4-E4E2-9AC68497C287}"/>
          </ac:spMkLst>
        </pc:spChg>
        <pc:picChg chg="add del mod">
          <ac:chgData name="Paula Vazquez Valero" userId="80a35f83-ba07-4c48-bd51-9a1b0a985f54" providerId="ADAL" clId="{CC8DCFD3-A004-44E9-B0E5-60F236F9C92F}" dt="2022-12-02T12:53:34.237" v="1426" actId="21"/>
          <ac:picMkLst>
            <pc:docMk/>
            <pc:sldMk cId="3285201032" sldId="971"/>
            <ac:picMk id="3" creationId="{44170E32-3BD9-B29D-21AB-B912B94C8FB5}"/>
          </ac:picMkLst>
        </pc:picChg>
      </pc:sldChg>
      <pc:sldChg chg="addSp delSp modSp add mod ord modAnim modNotesTx">
        <pc:chgData name="Paula Vazquez Valero" userId="80a35f83-ba07-4c48-bd51-9a1b0a985f54" providerId="ADAL" clId="{CC8DCFD3-A004-44E9-B0E5-60F236F9C92F}" dt="2022-12-02T15:52:35.482" v="8238" actId="478"/>
        <pc:sldMkLst>
          <pc:docMk/>
          <pc:sldMk cId="3327962631" sldId="972"/>
        </pc:sldMkLst>
        <pc:spChg chg="mod">
          <ac:chgData name="Paula Vazquez Valero" userId="80a35f83-ba07-4c48-bd51-9a1b0a985f54" providerId="ADAL" clId="{CC8DCFD3-A004-44E9-B0E5-60F236F9C92F}" dt="2022-12-02T15:49:20.700" v="8219" actId="688"/>
          <ac:spMkLst>
            <pc:docMk/>
            <pc:sldMk cId="3327962631" sldId="972"/>
            <ac:spMk id="5" creationId="{2F61DFEF-ECD4-0F8F-F914-5E5099CE9B38}"/>
          </ac:spMkLst>
        </pc:spChg>
        <pc:spChg chg="ord">
          <ac:chgData name="Paula Vazquez Valero" userId="80a35f83-ba07-4c48-bd51-9a1b0a985f54" providerId="ADAL" clId="{CC8DCFD3-A004-44E9-B0E5-60F236F9C92F}" dt="2022-12-02T12:51:16.701" v="1312" actId="166"/>
          <ac:spMkLst>
            <pc:docMk/>
            <pc:sldMk cId="3327962631" sldId="972"/>
            <ac:spMk id="6" creationId="{91A83364-9CF1-C741-1612-16853446B41F}"/>
          </ac:spMkLst>
        </pc:spChg>
        <pc:spChg chg="ord">
          <ac:chgData name="Paula Vazquez Valero" userId="80a35f83-ba07-4c48-bd51-9a1b0a985f54" providerId="ADAL" clId="{CC8DCFD3-A004-44E9-B0E5-60F236F9C92F}" dt="2022-12-02T12:51:16.701" v="1312" actId="166"/>
          <ac:spMkLst>
            <pc:docMk/>
            <pc:sldMk cId="3327962631" sldId="972"/>
            <ac:spMk id="8" creationId="{F1F2A322-9D84-CF96-D0FA-263DEEA72855}"/>
          </ac:spMkLst>
        </pc:spChg>
        <pc:spChg chg="ord">
          <ac:chgData name="Paula Vazquez Valero" userId="80a35f83-ba07-4c48-bd51-9a1b0a985f54" providerId="ADAL" clId="{CC8DCFD3-A004-44E9-B0E5-60F236F9C92F}" dt="2022-12-02T12:51:16.701" v="1312" actId="166"/>
          <ac:spMkLst>
            <pc:docMk/>
            <pc:sldMk cId="3327962631" sldId="972"/>
            <ac:spMk id="9" creationId="{668FA3ED-FDE7-F24B-3E4E-C451F9A45F78}"/>
          </ac:spMkLst>
        </pc:spChg>
        <pc:spChg chg="ord">
          <ac:chgData name="Paula Vazquez Valero" userId="80a35f83-ba07-4c48-bd51-9a1b0a985f54" providerId="ADAL" clId="{CC8DCFD3-A004-44E9-B0E5-60F236F9C92F}" dt="2022-12-02T12:51:16.701" v="1312" actId="166"/>
          <ac:spMkLst>
            <pc:docMk/>
            <pc:sldMk cId="3327962631" sldId="972"/>
            <ac:spMk id="10" creationId="{E84D8FFD-9611-5EBD-1E97-0A63B1CC22A7}"/>
          </ac:spMkLst>
        </pc:spChg>
        <pc:spChg chg="ord">
          <ac:chgData name="Paula Vazquez Valero" userId="80a35f83-ba07-4c48-bd51-9a1b0a985f54" providerId="ADAL" clId="{CC8DCFD3-A004-44E9-B0E5-60F236F9C92F}" dt="2022-12-02T12:51:16.701" v="1312" actId="166"/>
          <ac:spMkLst>
            <pc:docMk/>
            <pc:sldMk cId="3327962631" sldId="972"/>
            <ac:spMk id="11" creationId="{76860CCC-EC20-5DD8-09E1-4BDB6CC9B1CB}"/>
          </ac:spMkLst>
        </pc:spChg>
        <pc:spChg chg="ord">
          <ac:chgData name="Paula Vazquez Valero" userId="80a35f83-ba07-4c48-bd51-9a1b0a985f54" providerId="ADAL" clId="{CC8DCFD3-A004-44E9-B0E5-60F236F9C92F}" dt="2022-12-02T12:51:16.701" v="1312" actId="166"/>
          <ac:spMkLst>
            <pc:docMk/>
            <pc:sldMk cId="3327962631" sldId="972"/>
            <ac:spMk id="12" creationId="{8AB8BB87-3435-B89B-5934-8C4C0F033E7D}"/>
          </ac:spMkLst>
        </pc:spChg>
        <pc:spChg chg="ord">
          <ac:chgData name="Paula Vazquez Valero" userId="80a35f83-ba07-4c48-bd51-9a1b0a985f54" providerId="ADAL" clId="{CC8DCFD3-A004-44E9-B0E5-60F236F9C92F}" dt="2022-12-02T12:51:16.701" v="1312" actId="166"/>
          <ac:spMkLst>
            <pc:docMk/>
            <pc:sldMk cId="3327962631" sldId="972"/>
            <ac:spMk id="14" creationId="{22F0C6E4-53C6-154C-AE5D-48BFEF053CB0}"/>
          </ac:spMkLst>
        </pc:spChg>
        <pc:spChg chg="mod">
          <ac:chgData name="Paula Vazquez Valero" userId="80a35f83-ba07-4c48-bd51-9a1b0a985f54" providerId="ADAL" clId="{CC8DCFD3-A004-44E9-B0E5-60F236F9C92F}" dt="2022-12-02T13:00:55.331" v="1590" actId="1076"/>
          <ac:spMkLst>
            <pc:docMk/>
            <pc:sldMk cId="3327962631" sldId="972"/>
            <ac:spMk id="18" creationId="{B17FF825-01C5-40FC-310E-3162FA130384}"/>
          </ac:spMkLst>
        </pc:spChg>
        <pc:spChg chg="mod">
          <ac:chgData name="Paula Vazquez Valero" userId="80a35f83-ba07-4c48-bd51-9a1b0a985f54" providerId="ADAL" clId="{CC8DCFD3-A004-44E9-B0E5-60F236F9C92F}" dt="2022-12-02T13:00:51.305" v="1589" actId="1076"/>
          <ac:spMkLst>
            <pc:docMk/>
            <pc:sldMk cId="3327962631" sldId="972"/>
            <ac:spMk id="21" creationId="{0C73593B-8CB3-BAEA-1C83-19391C01C1FA}"/>
          </ac:spMkLst>
        </pc:spChg>
        <pc:spChg chg="add mod">
          <ac:chgData name="Paula Vazquez Valero" userId="80a35f83-ba07-4c48-bd51-9a1b0a985f54" providerId="ADAL" clId="{CC8DCFD3-A004-44E9-B0E5-60F236F9C92F}" dt="2022-12-02T12:53:51.933" v="1433"/>
          <ac:spMkLst>
            <pc:docMk/>
            <pc:sldMk cId="3327962631" sldId="972"/>
            <ac:spMk id="22" creationId="{3263204E-DBCD-2661-B845-70BA5DB9ABAA}"/>
          </ac:spMkLst>
        </pc:spChg>
        <pc:spChg chg="mod ord">
          <ac:chgData name="Paula Vazquez Valero" userId="80a35f83-ba07-4c48-bd51-9a1b0a985f54" providerId="ADAL" clId="{CC8DCFD3-A004-44E9-B0E5-60F236F9C92F}" dt="2022-12-02T12:56:25.644" v="1471" actId="20577"/>
          <ac:spMkLst>
            <pc:docMk/>
            <pc:sldMk cId="3327962631" sldId="972"/>
            <ac:spMk id="23" creationId="{22C8D7A1-4231-34E9-BFD8-A12A8948E26B}"/>
          </ac:spMkLst>
        </pc:spChg>
        <pc:spChg chg="mod ord">
          <ac:chgData name="Paula Vazquez Valero" userId="80a35f83-ba07-4c48-bd51-9a1b0a985f54" providerId="ADAL" clId="{CC8DCFD3-A004-44E9-B0E5-60F236F9C92F}" dt="2022-12-02T12:51:16.701" v="1312" actId="166"/>
          <ac:spMkLst>
            <pc:docMk/>
            <pc:sldMk cId="3327962631" sldId="972"/>
            <ac:spMk id="24" creationId="{059EE4AB-19A5-38E4-E4E2-9AC68497C287}"/>
          </ac:spMkLst>
        </pc:spChg>
        <pc:spChg chg="add mod">
          <ac:chgData name="Paula Vazquez Valero" userId="80a35f83-ba07-4c48-bd51-9a1b0a985f54" providerId="ADAL" clId="{CC8DCFD3-A004-44E9-B0E5-60F236F9C92F}" dt="2022-12-02T13:10:07.649" v="1849" actId="20577"/>
          <ac:spMkLst>
            <pc:docMk/>
            <pc:sldMk cId="3327962631" sldId="972"/>
            <ac:spMk id="28" creationId="{0FE0D066-3BC4-5F31-9346-04205B8322BA}"/>
          </ac:spMkLst>
        </pc:spChg>
        <pc:spChg chg="add del mod">
          <ac:chgData name="Paula Vazquez Valero" userId="80a35f83-ba07-4c48-bd51-9a1b0a985f54" providerId="ADAL" clId="{CC8DCFD3-A004-44E9-B0E5-60F236F9C92F}" dt="2022-12-02T13:10:44.114" v="1869" actId="478"/>
          <ac:spMkLst>
            <pc:docMk/>
            <pc:sldMk cId="3327962631" sldId="972"/>
            <ac:spMk id="30" creationId="{546FF3A8-09EA-7608-0D80-651E9332625F}"/>
          </ac:spMkLst>
        </pc:spChg>
        <pc:spChg chg="del">
          <ac:chgData name="Paula Vazquez Valero" userId="80a35f83-ba07-4c48-bd51-9a1b0a985f54" providerId="ADAL" clId="{CC8DCFD3-A004-44E9-B0E5-60F236F9C92F}" dt="2022-12-02T15:52:35.482" v="8238" actId="478"/>
          <ac:spMkLst>
            <pc:docMk/>
            <pc:sldMk cId="3327962631" sldId="972"/>
            <ac:spMk id="162" creationId="{47DA84E6-79FA-4659-B6E5-BA9CC5CAF8FC}"/>
          </ac:spMkLst>
        </pc:spChg>
        <pc:grpChg chg="mod">
          <ac:chgData name="Paula Vazquez Valero" userId="80a35f83-ba07-4c48-bd51-9a1b0a985f54" providerId="ADAL" clId="{CC8DCFD3-A004-44E9-B0E5-60F236F9C92F}" dt="2022-12-02T15:49:20.700" v="8219" actId="688"/>
          <ac:grpSpMkLst>
            <pc:docMk/>
            <pc:sldMk cId="3327962631" sldId="972"/>
            <ac:grpSpMk id="7" creationId="{F2B4A717-D463-E866-3C50-C4DAD2E27932}"/>
          </ac:grpSpMkLst>
        </pc:grpChg>
        <pc:grpChg chg="mod">
          <ac:chgData name="Paula Vazquez Valero" userId="80a35f83-ba07-4c48-bd51-9a1b0a985f54" providerId="ADAL" clId="{CC8DCFD3-A004-44E9-B0E5-60F236F9C92F}" dt="2022-12-02T13:00:55.331" v="1590" actId="1076"/>
          <ac:grpSpMkLst>
            <pc:docMk/>
            <pc:sldMk cId="3327962631" sldId="972"/>
            <ac:grpSpMk id="16" creationId="{EB113CDA-7C91-5132-72FE-23782A7C3CA4}"/>
          </ac:grpSpMkLst>
        </pc:grpChg>
        <pc:grpChg chg="mod">
          <ac:chgData name="Paula Vazquez Valero" userId="80a35f83-ba07-4c48-bd51-9a1b0a985f54" providerId="ADAL" clId="{CC8DCFD3-A004-44E9-B0E5-60F236F9C92F}" dt="2022-12-02T13:00:51.305" v="1589" actId="1076"/>
          <ac:grpSpMkLst>
            <pc:docMk/>
            <pc:sldMk cId="3327962631" sldId="972"/>
            <ac:grpSpMk id="19" creationId="{DE431450-939A-8809-322A-865CE306445D}"/>
          </ac:grpSpMkLst>
        </pc:grpChg>
        <pc:graphicFrameChg chg="add del mod">
          <ac:chgData name="Paula Vazquez Valero" userId="80a35f83-ba07-4c48-bd51-9a1b0a985f54" providerId="ADAL" clId="{CC8DCFD3-A004-44E9-B0E5-60F236F9C92F}" dt="2022-12-02T12:57:06.579" v="1500" actId="478"/>
          <ac:graphicFrameMkLst>
            <pc:docMk/>
            <pc:sldMk cId="3327962631" sldId="972"/>
            <ac:graphicFrameMk id="27" creationId="{CBD75A4F-9A48-8372-A916-2AA1C407B2EE}"/>
          </ac:graphicFrameMkLst>
        </pc:graphicFrameChg>
        <pc:picChg chg="add del mod">
          <ac:chgData name="Paula Vazquez Valero" userId="80a35f83-ba07-4c48-bd51-9a1b0a985f54" providerId="ADAL" clId="{CC8DCFD3-A004-44E9-B0E5-60F236F9C92F}" dt="2022-12-02T12:51:02.970" v="1308" actId="21"/>
          <ac:picMkLst>
            <pc:docMk/>
            <pc:sldMk cId="3327962631" sldId="972"/>
            <ac:picMk id="3" creationId="{2972303D-AE5B-249D-1C15-D9A2ADE71598}"/>
          </ac:picMkLst>
        </pc:picChg>
        <pc:picChg chg="add del mod">
          <ac:chgData name="Paula Vazquez Valero" userId="80a35f83-ba07-4c48-bd51-9a1b0a985f54" providerId="ADAL" clId="{CC8DCFD3-A004-44E9-B0E5-60F236F9C92F}" dt="2022-12-02T12:51:55.769" v="1313" actId="21"/>
          <ac:picMkLst>
            <pc:docMk/>
            <pc:sldMk cId="3327962631" sldId="972"/>
            <ac:picMk id="4" creationId="{211DD04D-B42B-368E-FB60-5F514A05D99D}"/>
          </ac:picMkLst>
        </pc:picChg>
        <pc:picChg chg="add del mod">
          <ac:chgData name="Paula Vazquez Valero" userId="80a35f83-ba07-4c48-bd51-9a1b0a985f54" providerId="ADAL" clId="{CC8DCFD3-A004-44E9-B0E5-60F236F9C92F}" dt="2022-12-02T12:56:21.240" v="1463" actId="21"/>
          <ac:picMkLst>
            <pc:docMk/>
            <pc:sldMk cId="3327962631" sldId="972"/>
            <ac:picMk id="13" creationId="{06A87890-45FD-63A3-42FF-E80DFFA15207}"/>
          </ac:picMkLst>
        </pc:picChg>
        <pc:picChg chg="mod">
          <ac:chgData name="Paula Vazquez Valero" userId="80a35f83-ba07-4c48-bd51-9a1b0a985f54" providerId="ADAL" clId="{CC8DCFD3-A004-44E9-B0E5-60F236F9C92F}" dt="2022-12-02T13:00:55.331" v="1590" actId="1076"/>
          <ac:picMkLst>
            <pc:docMk/>
            <pc:sldMk cId="3327962631" sldId="972"/>
            <ac:picMk id="17" creationId="{0D10C9F2-A95E-27A2-3564-7580849382B0}"/>
          </ac:picMkLst>
        </pc:picChg>
        <pc:picChg chg="mod">
          <ac:chgData name="Paula Vazquez Valero" userId="80a35f83-ba07-4c48-bd51-9a1b0a985f54" providerId="ADAL" clId="{CC8DCFD3-A004-44E9-B0E5-60F236F9C92F}" dt="2022-12-02T13:00:51.305" v="1589" actId="1076"/>
          <ac:picMkLst>
            <pc:docMk/>
            <pc:sldMk cId="3327962631" sldId="972"/>
            <ac:picMk id="20" creationId="{535675D3-DFD0-3DB3-6476-018ADDA27CC8}"/>
          </ac:picMkLst>
        </pc:picChg>
        <pc:picChg chg="del">
          <ac:chgData name="Paula Vazquez Valero" userId="80a35f83-ba07-4c48-bd51-9a1b0a985f54" providerId="ADAL" clId="{CC8DCFD3-A004-44E9-B0E5-60F236F9C92F}" dt="2022-12-02T12:48:02.562" v="1250" actId="478"/>
          <ac:picMkLst>
            <pc:docMk/>
            <pc:sldMk cId="3327962631" sldId="972"/>
            <ac:picMk id="25" creationId="{B410AB07-2243-CCE7-CF7F-D7DAA73872E0}"/>
          </ac:picMkLst>
        </pc:picChg>
        <pc:picChg chg="add mod">
          <ac:chgData name="Paula Vazquez Valero" userId="80a35f83-ba07-4c48-bd51-9a1b0a985f54" providerId="ADAL" clId="{CC8DCFD3-A004-44E9-B0E5-60F236F9C92F}" dt="2022-12-02T12:56:28.932" v="1473" actId="167"/>
          <ac:picMkLst>
            <pc:docMk/>
            <pc:sldMk cId="3327962631" sldId="972"/>
            <ac:picMk id="26" creationId="{6857A7DA-A810-7AE1-A7CE-620F24CFF10D}"/>
          </ac:picMkLst>
        </pc:picChg>
        <pc:picChg chg="add mod">
          <ac:chgData name="Paula Vazquez Valero" userId="80a35f83-ba07-4c48-bd51-9a1b0a985f54" providerId="ADAL" clId="{CC8DCFD3-A004-44E9-B0E5-60F236F9C92F}" dt="2022-12-02T13:09:58.477" v="1848" actId="1076"/>
          <ac:picMkLst>
            <pc:docMk/>
            <pc:sldMk cId="3327962631" sldId="972"/>
            <ac:picMk id="29" creationId="{7434C135-0A70-EF10-A7B7-2A27EA8AB734}"/>
          </ac:picMkLst>
        </pc:picChg>
        <pc:picChg chg="mod">
          <ac:chgData name="Paula Vazquez Valero" userId="80a35f83-ba07-4c48-bd51-9a1b0a985f54" providerId="ADAL" clId="{CC8DCFD3-A004-44E9-B0E5-60F236F9C92F}" dt="2022-12-02T15:49:20.700" v="8219" actId="688"/>
          <ac:picMkLst>
            <pc:docMk/>
            <pc:sldMk cId="3327962631" sldId="972"/>
            <ac:picMk id="1028" creationId="{12BD1D97-6D92-B19B-EE34-8B43FD7CB9E8}"/>
          </ac:picMkLst>
        </pc:picChg>
      </pc:sldChg>
      <pc:sldChg chg="addSp delSp modSp add mod ord modAnim modNotesTx">
        <pc:chgData name="Paula Vazquez Valero" userId="80a35f83-ba07-4c48-bd51-9a1b0a985f54" providerId="ADAL" clId="{CC8DCFD3-A004-44E9-B0E5-60F236F9C92F}" dt="2022-12-02T15:33:11.035" v="6646" actId="113"/>
        <pc:sldMkLst>
          <pc:docMk/>
          <pc:sldMk cId="563966288" sldId="973"/>
        </pc:sldMkLst>
        <pc:spChg chg="del">
          <ac:chgData name="Paula Vazquez Valero" userId="80a35f83-ba07-4c48-bd51-9a1b0a985f54" providerId="ADAL" clId="{CC8DCFD3-A004-44E9-B0E5-60F236F9C92F}" dt="2022-12-02T12:53:42.204" v="1430" actId="478"/>
          <ac:spMkLst>
            <pc:docMk/>
            <pc:sldMk cId="563966288" sldId="973"/>
            <ac:spMk id="6" creationId="{91A83364-9CF1-C741-1612-16853446B41F}"/>
          </ac:spMkLst>
        </pc:spChg>
        <pc:spChg chg="del">
          <ac:chgData name="Paula Vazquez Valero" userId="80a35f83-ba07-4c48-bd51-9a1b0a985f54" providerId="ADAL" clId="{CC8DCFD3-A004-44E9-B0E5-60F236F9C92F}" dt="2022-12-02T12:53:42.204" v="1430" actId="478"/>
          <ac:spMkLst>
            <pc:docMk/>
            <pc:sldMk cId="563966288" sldId="973"/>
            <ac:spMk id="8" creationId="{F1F2A322-9D84-CF96-D0FA-263DEEA72855}"/>
          </ac:spMkLst>
        </pc:spChg>
        <pc:spChg chg="del">
          <ac:chgData name="Paula Vazquez Valero" userId="80a35f83-ba07-4c48-bd51-9a1b0a985f54" providerId="ADAL" clId="{CC8DCFD3-A004-44E9-B0E5-60F236F9C92F}" dt="2022-12-02T12:53:42.204" v="1430" actId="478"/>
          <ac:spMkLst>
            <pc:docMk/>
            <pc:sldMk cId="563966288" sldId="973"/>
            <ac:spMk id="9" creationId="{668FA3ED-FDE7-F24B-3E4E-C451F9A45F78}"/>
          </ac:spMkLst>
        </pc:spChg>
        <pc:spChg chg="del">
          <ac:chgData name="Paula Vazquez Valero" userId="80a35f83-ba07-4c48-bd51-9a1b0a985f54" providerId="ADAL" clId="{CC8DCFD3-A004-44E9-B0E5-60F236F9C92F}" dt="2022-12-02T12:53:42.204" v="1430" actId="478"/>
          <ac:spMkLst>
            <pc:docMk/>
            <pc:sldMk cId="563966288" sldId="973"/>
            <ac:spMk id="10" creationId="{E84D8FFD-9611-5EBD-1E97-0A63B1CC22A7}"/>
          </ac:spMkLst>
        </pc:spChg>
        <pc:spChg chg="del">
          <ac:chgData name="Paula Vazquez Valero" userId="80a35f83-ba07-4c48-bd51-9a1b0a985f54" providerId="ADAL" clId="{CC8DCFD3-A004-44E9-B0E5-60F236F9C92F}" dt="2022-12-02T12:53:42.204" v="1430" actId="478"/>
          <ac:spMkLst>
            <pc:docMk/>
            <pc:sldMk cId="563966288" sldId="973"/>
            <ac:spMk id="11" creationId="{76860CCC-EC20-5DD8-09E1-4BDB6CC9B1CB}"/>
          </ac:spMkLst>
        </pc:spChg>
        <pc:spChg chg="del">
          <ac:chgData name="Paula Vazquez Valero" userId="80a35f83-ba07-4c48-bd51-9a1b0a985f54" providerId="ADAL" clId="{CC8DCFD3-A004-44E9-B0E5-60F236F9C92F}" dt="2022-12-02T12:53:42.204" v="1430" actId="478"/>
          <ac:spMkLst>
            <pc:docMk/>
            <pc:sldMk cId="563966288" sldId="973"/>
            <ac:spMk id="12" creationId="{8AB8BB87-3435-B89B-5934-8C4C0F033E7D}"/>
          </ac:spMkLst>
        </pc:spChg>
        <pc:spChg chg="del">
          <ac:chgData name="Paula Vazquez Valero" userId="80a35f83-ba07-4c48-bd51-9a1b0a985f54" providerId="ADAL" clId="{CC8DCFD3-A004-44E9-B0E5-60F236F9C92F}" dt="2022-12-02T12:53:42.204" v="1430" actId="478"/>
          <ac:spMkLst>
            <pc:docMk/>
            <pc:sldMk cId="563966288" sldId="973"/>
            <ac:spMk id="14" creationId="{22F0C6E4-53C6-154C-AE5D-48BFEF053CB0}"/>
          </ac:spMkLst>
        </pc:spChg>
        <pc:spChg chg="del mod">
          <ac:chgData name="Paula Vazquez Valero" userId="80a35f83-ba07-4c48-bd51-9a1b0a985f54" providerId="ADAL" clId="{CC8DCFD3-A004-44E9-B0E5-60F236F9C92F}" dt="2022-12-02T12:53:42.204" v="1430" actId="478"/>
          <ac:spMkLst>
            <pc:docMk/>
            <pc:sldMk cId="563966288" sldId="973"/>
            <ac:spMk id="23" creationId="{22C8D7A1-4231-34E9-BFD8-A12A8948E26B}"/>
          </ac:spMkLst>
        </pc:spChg>
        <pc:spChg chg="del">
          <ac:chgData name="Paula Vazquez Valero" userId="80a35f83-ba07-4c48-bd51-9a1b0a985f54" providerId="ADAL" clId="{CC8DCFD3-A004-44E9-B0E5-60F236F9C92F}" dt="2022-12-02T12:53:42.204" v="1430" actId="478"/>
          <ac:spMkLst>
            <pc:docMk/>
            <pc:sldMk cId="563966288" sldId="973"/>
            <ac:spMk id="24" creationId="{059EE4AB-19A5-38E4-E4E2-9AC68497C287}"/>
          </ac:spMkLst>
        </pc:spChg>
        <pc:spChg chg="add mod">
          <ac:chgData name="Paula Vazquez Valero" userId="80a35f83-ba07-4c48-bd51-9a1b0a985f54" providerId="ADAL" clId="{CC8DCFD3-A004-44E9-B0E5-60F236F9C92F}" dt="2022-12-02T12:53:54.850" v="1435"/>
          <ac:spMkLst>
            <pc:docMk/>
            <pc:sldMk cId="563966288" sldId="973"/>
            <ac:spMk id="25" creationId="{12224A02-C836-4912-3349-59D58ACA4E77}"/>
          </ac:spMkLst>
        </pc:spChg>
        <pc:spChg chg="add del mod">
          <ac:chgData name="Paula Vazquez Valero" userId="80a35f83-ba07-4c48-bd51-9a1b0a985f54" providerId="ADAL" clId="{CC8DCFD3-A004-44E9-B0E5-60F236F9C92F}" dt="2022-12-02T12:54:29.041" v="1443" actId="478"/>
          <ac:spMkLst>
            <pc:docMk/>
            <pc:sldMk cId="563966288" sldId="973"/>
            <ac:spMk id="29" creationId="{C341A922-6A76-9448-25E8-9B74ACEFF296}"/>
          </ac:spMkLst>
        </pc:spChg>
        <pc:spChg chg="add del mod">
          <ac:chgData name="Paula Vazquez Valero" userId="80a35f83-ba07-4c48-bd51-9a1b0a985f54" providerId="ADAL" clId="{CC8DCFD3-A004-44E9-B0E5-60F236F9C92F}" dt="2022-12-02T13:04:58.719" v="1625"/>
          <ac:spMkLst>
            <pc:docMk/>
            <pc:sldMk cId="563966288" sldId="973"/>
            <ac:spMk id="31" creationId="{2505403A-FDF0-687C-561A-50C91F8C7B97}"/>
          </ac:spMkLst>
        </pc:spChg>
        <pc:spChg chg="add mod">
          <ac:chgData name="Paula Vazquez Valero" userId="80a35f83-ba07-4c48-bd51-9a1b0a985f54" providerId="ADAL" clId="{CC8DCFD3-A004-44E9-B0E5-60F236F9C92F}" dt="2022-12-02T13:08:54.896" v="1802" actId="113"/>
          <ac:spMkLst>
            <pc:docMk/>
            <pc:sldMk cId="563966288" sldId="973"/>
            <ac:spMk id="32" creationId="{B212F0CE-E14D-CB38-221F-E506E738C6E1}"/>
          </ac:spMkLst>
        </pc:spChg>
        <pc:spChg chg="add mod">
          <ac:chgData name="Paula Vazquez Valero" userId="80a35f83-ba07-4c48-bd51-9a1b0a985f54" providerId="ADAL" clId="{CC8DCFD3-A004-44E9-B0E5-60F236F9C92F}" dt="2022-12-02T13:08:52.132" v="1801" actId="1035"/>
          <ac:spMkLst>
            <pc:docMk/>
            <pc:sldMk cId="563966288" sldId="973"/>
            <ac:spMk id="34" creationId="{3EFC9FB5-FF87-8238-DDDB-D3576C21B213}"/>
          </ac:spMkLst>
        </pc:spChg>
        <pc:spChg chg="add mod">
          <ac:chgData name="Paula Vazquez Valero" userId="80a35f83-ba07-4c48-bd51-9a1b0a985f54" providerId="ADAL" clId="{CC8DCFD3-A004-44E9-B0E5-60F236F9C92F}" dt="2022-12-02T13:08:52.132" v="1801" actId="1035"/>
          <ac:spMkLst>
            <pc:docMk/>
            <pc:sldMk cId="563966288" sldId="973"/>
            <ac:spMk id="35" creationId="{C9E43FF3-BD01-55C4-9202-C1C522466C96}"/>
          </ac:spMkLst>
        </pc:spChg>
        <pc:spChg chg="del">
          <ac:chgData name="Paula Vazquez Valero" userId="80a35f83-ba07-4c48-bd51-9a1b0a985f54" providerId="ADAL" clId="{CC8DCFD3-A004-44E9-B0E5-60F236F9C92F}" dt="2022-12-02T13:04:47.992" v="1620" actId="478"/>
          <ac:spMkLst>
            <pc:docMk/>
            <pc:sldMk cId="563966288" sldId="973"/>
            <ac:spMk id="161" creationId="{1D886BAF-248D-4C9E-A17D-B27528F1441A}"/>
          </ac:spMkLst>
        </pc:spChg>
        <pc:spChg chg="del">
          <ac:chgData name="Paula Vazquez Valero" userId="80a35f83-ba07-4c48-bd51-9a1b0a985f54" providerId="ADAL" clId="{CC8DCFD3-A004-44E9-B0E5-60F236F9C92F}" dt="2022-12-02T12:53:47.025" v="1432" actId="478"/>
          <ac:spMkLst>
            <pc:docMk/>
            <pc:sldMk cId="563966288" sldId="973"/>
            <ac:spMk id="162" creationId="{47DA84E6-79FA-4659-B6E5-BA9CC5CAF8FC}"/>
          </ac:spMkLst>
        </pc:spChg>
        <pc:grpChg chg="del">
          <ac:chgData name="Paula Vazquez Valero" userId="80a35f83-ba07-4c48-bd51-9a1b0a985f54" providerId="ADAL" clId="{CC8DCFD3-A004-44E9-B0E5-60F236F9C92F}" dt="2022-12-02T12:53:45.324" v="1431" actId="478"/>
          <ac:grpSpMkLst>
            <pc:docMk/>
            <pc:sldMk cId="563966288" sldId="973"/>
            <ac:grpSpMk id="7" creationId="{F2B4A717-D463-E866-3C50-C4DAD2E27932}"/>
          </ac:grpSpMkLst>
        </pc:grpChg>
        <pc:grpChg chg="del">
          <ac:chgData name="Paula Vazquez Valero" userId="80a35f83-ba07-4c48-bd51-9a1b0a985f54" providerId="ADAL" clId="{CC8DCFD3-A004-44E9-B0E5-60F236F9C92F}" dt="2022-12-02T12:53:45.324" v="1431" actId="478"/>
          <ac:grpSpMkLst>
            <pc:docMk/>
            <pc:sldMk cId="563966288" sldId="973"/>
            <ac:grpSpMk id="16" creationId="{EB113CDA-7C91-5132-72FE-23782A7C3CA4}"/>
          </ac:grpSpMkLst>
        </pc:grpChg>
        <pc:grpChg chg="del">
          <ac:chgData name="Paula Vazquez Valero" userId="80a35f83-ba07-4c48-bd51-9a1b0a985f54" providerId="ADAL" clId="{CC8DCFD3-A004-44E9-B0E5-60F236F9C92F}" dt="2022-12-02T12:53:45.324" v="1431" actId="478"/>
          <ac:grpSpMkLst>
            <pc:docMk/>
            <pc:sldMk cId="563966288" sldId="973"/>
            <ac:grpSpMk id="19" creationId="{DE431450-939A-8809-322A-865CE306445D}"/>
          </ac:grpSpMkLst>
        </pc:grpChg>
        <pc:graphicFrameChg chg="add del mod modGraphic">
          <ac:chgData name="Paula Vazquez Valero" userId="80a35f83-ba07-4c48-bd51-9a1b0a985f54" providerId="ADAL" clId="{CC8DCFD3-A004-44E9-B0E5-60F236F9C92F}" dt="2022-12-02T12:53:28.260" v="1424" actId="21"/>
          <ac:graphicFrameMkLst>
            <pc:docMk/>
            <pc:sldMk cId="563966288" sldId="973"/>
            <ac:graphicFrameMk id="4" creationId="{D84FFACE-7504-C9CB-C3C0-E1296B3E61FB}"/>
          </ac:graphicFrameMkLst>
        </pc:graphicFrameChg>
        <pc:graphicFrameChg chg="add mod modGraphic">
          <ac:chgData name="Paula Vazquez Valero" userId="80a35f83-ba07-4c48-bd51-9a1b0a985f54" providerId="ADAL" clId="{CC8DCFD3-A004-44E9-B0E5-60F236F9C92F}" dt="2022-12-02T13:08:48.392" v="1798"/>
          <ac:graphicFrameMkLst>
            <pc:docMk/>
            <pc:sldMk cId="563966288" sldId="973"/>
            <ac:graphicFrameMk id="26" creationId="{F4FD7368-92AD-3F32-7342-6C7EC6CB3995}"/>
          </ac:graphicFrameMkLst>
        </pc:graphicFrameChg>
        <pc:graphicFrameChg chg="add mod modGraphic">
          <ac:chgData name="Paula Vazquez Valero" userId="80a35f83-ba07-4c48-bd51-9a1b0a985f54" providerId="ADAL" clId="{CC8DCFD3-A004-44E9-B0E5-60F236F9C92F}" dt="2022-12-02T13:07:33.423" v="1743"/>
          <ac:graphicFrameMkLst>
            <pc:docMk/>
            <pc:sldMk cId="563966288" sldId="973"/>
            <ac:graphicFrameMk id="27" creationId="{955BDE35-B35F-BB9B-B338-E2E15E41D589}"/>
          </ac:graphicFrameMkLst>
        </pc:graphicFrameChg>
        <pc:picChg chg="del">
          <ac:chgData name="Paula Vazquez Valero" userId="80a35f83-ba07-4c48-bd51-9a1b0a985f54" providerId="ADAL" clId="{CC8DCFD3-A004-44E9-B0E5-60F236F9C92F}" dt="2022-12-02T12:52:39.836" v="1342" actId="478"/>
          <ac:picMkLst>
            <pc:docMk/>
            <pc:sldMk cId="563966288" sldId="973"/>
            <ac:picMk id="3" creationId="{44170E32-3BD9-B29D-21AB-B912B94C8FB5}"/>
          </ac:picMkLst>
        </pc:picChg>
        <pc:picChg chg="add del mod">
          <ac:chgData name="Paula Vazquez Valero" userId="80a35f83-ba07-4c48-bd51-9a1b0a985f54" providerId="ADAL" clId="{CC8DCFD3-A004-44E9-B0E5-60F236F9C92F}" dt="2022-12-02T12:53:42.204" v="1430" actId="478"/>
          <ac:picMkLst>
            <pc:docMk/>
            <pc:sldMk cId="563966288" sldId="973"/>
            <ac:picMk id="13" creationId="{E3D0A373-B291-D02E-C3D2-54EC30C78EC6}"/>
          </ac:picMkLst>
        </pc:picChg>
        <pc:picChg chg="add mod">
          <ac:chgData name="Paula Vazquez Valero" userId="80a35f83-ba07-4c48-bd51-9a1b0a985f54" providerId="ADAL" clId="{CC8DCFD3-A004-44E9-B0E5-60F236F9C92F}" dt="2022-12-02T12:53:54.850" v="1435"/>
          <ac:picMkLst>
            <pc:docMk/>
            <pc:sldMk cId="563966288" sldId="973"/>
            <ac:picMk id="22" creationId="{01B36168-2C91-3928-EA07-BF02D6B2D149}"/>
          </ac:picMkLst>
        </pc:picChg>
        <pc:picChg chg="add del mod">
          <ac:chgData name="Paula Vazquez Valero" userId="80a35f83-ba07-4c48-bd51-9a1b0a985f54" providerId="ADAL" clId="{CC8DCFD3-A004-44E9-B0E5-60F236F9C92F}" dt="2022-12-02T12:54:29.041" v="1443" actId="478"/>
          <ac:picMkLst>
            <pc:docMk/>
            <pc:sldMk cId="563966288" sldId="973"/>
            <ac:picMk id="28" creationId="{FCA0094C-232C-2057-39BF-F9FF102246C2}"/>
          </ac:picMkLst>
        </pc:picChg>
        <pc:picChg chg="add del mod">
          <ac:chgData name="Paula Vazquez Valero" userId="80a35f83-ba07-4c48-bd51-9a1b0a985f54" providerId="ADAL" clId="{CC8DCFD3-A004-44E9-B0E5-60F236F9C92F}" dt="2022-12-02T13:04:58.719" v="1625"/>
          <ac:picMkLst>
            <pc:docMk/>
            <pc:sldMk cId="563966288" sldId="973"/>
            <ac:picMk id="30" creationId="{FF380284-FBD6-E81F-563C-DEF9103F23D3}"/>
          </ac:picMkLst>
        </pc:picChg>
        <pc:picChg chg="add mod">
          <ac:chgData name="Paula Vazquez Valero" userId="80a35f83-ba07-4c48-bd51-9a1b0a985f54" providerId="ADAL" clId="{CC8DCFD3-A004-44E9-B0E5-60F236F9C92F}" dt="2022-12-02T13:05:36.927" v="1669" actId="1076"/>
          <ac:picMkLst>
            <pc:docMk/>
            <pc:sldMk cId="563966288" sldId="973"/>
            <ac:picMk id="33" creationId="{742DB783-1BF6-84CA-6FF7-3AB900894D31}"/>
          </ac:picMkLst>
        </pc:picChg>
      </pc:sldChg>
      <pc:sldChg chg="addSp delSp modSp add mod modAnim modNotesTx">
        <pc:chgData name="Paula Vazquez Valero" userId="80a35f83-ba07-4c48-bd51-9a1b0a985f54" providerId="ADAL" clId="{CC8DCFD3-A004-44E9-B0E5-60F236F9C92F}" dt="2022-12-02T15:52:29.454" v="8237" actId="478"/>
        <pc:sldMkLst>
          <pc:docMk/>
          <pc:sldMk cId="1802582040" sldId="974"/>
        </pc:sldMkLst>
        <pc:spChg chg="add mod">
          <ac:chgData name="Paula Vazquez Valero" userId="80a35f83-ba07-4c48-bd51-9a1b0a985f54" providerId="ADAL" clId="{CC8DCFD3-A004-44E9-B0E5-60F236F9C92F}" dt="2022-12-02T13:22:18.545" v="3023" actId="20577"/>
          <ac:spMkLst>
            <pc:docMk/>
            <pc:sldMk cId="1802582040" sldId="974"/>
            <ac:spMk id="3" creationId="{65CDFA4A-CA8E-1563-43CA-1B394CAA64F1}"/>
          </ac:spMkLst>
        </pc:spChg>
        <pc:spChg chg="mod">
          <ac:chgData name="Paula Vazquez Valero" userId="80a35f83-ba07-4c48-bd51-9a1b0a985f54" providerId="ADAL" clId="{CC8DCFD3-A004-44E9-B0E5-60F236F9C92F}" dt="2022-12-02T13:03:37.504" v="1608" actId="1076"/>
          <ac:spMkLst>
            <pc:docMk/>
            <pc:sldMk cId="1802582040" sldId="974"/>
            <ac:spMk id="5" creationId="{2F61DFEF-ECD4-0F8F-F914-5E5099CE9B38}"/>
          </ac:spMkLst>
        </pc:spChg>
        <pc:spChg chg="mod">
          <ac:chgData name="Paula Vazquez Valero" userId="80a35f83-ba07-4c48-bd51-9a1b0a985f54" providerId="ADAL" clId="{CC8DCFD3-A004-44E9-B0E5-60F236F9C92F}" dt="2022-12-02T13:03:28.251" v="1605" actId="1076"/>
          <ac:spMkLst>
            <pc:docMk/>
            <pc:sldMk cId="1802582040" sldId="974"/>
            <ac:spMk id="18" creationId="{B17FF825-01C5-40FC-310E-3162FA130384}"/>
          </ac:spMkLst>
        </pc:spChg>
        <pc:spChg chg="mod">
          <ac:chgData name="Paula Vazquez Valero" userId="80a35f83-ba07-4c48-bd51-9a1b0a985f54" providerId="ADAL" clId="{CC8DCFD3-A004-44E9-B0E5-60F236F9C92F}" dt="2022-12-02T13:03:46.333" v="1613" actId="14100"/>
          <ac:spMkLst>
            <pc:docMk/>
            <pc:sldMk cId="1802582040" sldId="974"/>
            <ac:spMk id="21" creationId="{0C73593B-8CB3-BAEA-1C83-19391C01C1FA}"/>
          </ac:spMkLst>
        </pc:spChg>
        <pc:spChg chg="mod">
          <ac:chgData name="Paula Vazquez Valero" userId="80a35f83-ba07-4c48-bd51-9a1b0a985f54" providerId="ADAL" clId="{CC8DCFD3-A004-44E9-B0E5-60F236F9C92F}" dt="2022-12-02T13:03:24.378" v="1603" actId="1036"/>
          <ac:spMkLst>
            <pc:docMk/>
            <pc:sldMk cId="1802582040" sldId="974"/>
            <ac:spMk id="23" creationId="{22C8D7A1-4231-34E9-BFD8-A12A8948E26B}"/>
          </ac:spMkLst>
        </pc:spChg>
        <pc:spChg chg="del">
          <ac:chgData name="Paula Vazquez Valero" userId="80a35f83-ba07-4c48-bd51-9a1b0a985f54" providerId="ADAL" clId="{CC8DCFD3-A004-44E9-B0E5-60F236F9C92F}" dt="2022-12-02T12:55:34.884" v="1456" actId="478"/>
          <ac:spMkLst>
            <pc:docMk/>
            <pc:sldMk cId="1802582040" sldId="974"/>
            <ac:spMk id="161" creationId="{1D886BAF-248D-4C9E-A17D-B27528F1441A}"/>
          </ac:spMkLst>
        </pc:spChg>
        <pc:spChg chg="del">
          <ac:chgData name="Paula Vazquez Valero" userId="80a35f83-ba07-4c48-bd51-9a1b0a985f54" providerId="ADAL" clId="{CC8DCFD3-A004-44E9-B0E5-60F236F9C92F}" dt="2022-12-02T15:52:29.454" v="8237" actId="478"/>
          <ac:spMkLst>
            <pc:docMk/>
            <pc:sldMk cId="1802582040" sldId="974"/>
            <ac:spMk id="162" creationId="{47DA84E6-79FA-4659-B6E5-BA9CC5CAF8FC}"/>
          </ac:spMkLst>
        </pc:spChg>
        <pc:grpChg chg="mod">
          <ac:chgData name="Paula Vazquez Valero" userId="80a35f83-ba07-4c48-bd51-9a1b0a985f54" providerId="ADAL" clId="{CC8DCFD3-A004-44E9-B0E5-60F236F9C92F}" dt="2022-12-02T13:03:37.504" v="1608" actId="1076"/>
          <ac:grpSpMkLst>
            <pc:docMk/>
            <pc:sldMk cId="1802582040" sldId="974"/>
            <ac:grpSpMk id="7" creationId="{F2B4A717-D463-E866-3C50-C4DAD2E27932}"/>
          </ac:grpSpMkLst>
        </pc:grpChg>
        <pc:grpChg chg="mod">
          <ac:chgData name="Paula Vazquez Valero" userId="80a35f83-ba07-4c48-bd51-9a1b0a985f54" providerId="ADAL" clId="{CC8DCFD3-A004-44E9-B0E5-60F236F9C92F}" dt="2022-12-02T13:03:28.251" v="1605" actId="1076"/>
          <ac:grpSpMkLst>
            <pc:docMk/>
            <pc:sldMk cId="1802582040" sldId="974"/>
            <ac:grpSpMk id="16" creationId="{EB113CDA-7C91-5132-72FE-23782A7C3CA4}"/>
          </ac:grpSpMkLst>
        </pc:grpChg>
        <pc:grpChg chg="mod">
          <ac:chgData name="Paula Vazquez Valero" userId="80a35f83-ba07-4c48-bd51-9a1b0a985f54" providerId="ADAL" clId="{CC8DCFD3-A004-44E9-B0E5-60F236F9C92F}" dt="2022-12-02T13:03:42.468" v="1611" actId="1076"/>
          <ac:grpSpMkLst>
            <pc:docMk/>
            <pc:sldMk cId="1802582040" sldId="974"/>
            <ac:grpSpMk id="19" creationId="{DE431450-939A-8809-322A-865CE306445D}"/>
          </ac:grpSpMkLst>
        </pc:grpChg>
        <pc:graphicFrameChg chg="add del mod">
          <ac:chgData name="Paula Vazquez Valero" userId="80a35f83-ba07-4c48-bd51-9a1b0a985f54" providerId="ADAL" clId="{CC8DCFD3-A004-44E9-B0E5-60F236F9C92F}" dt="2022-12-02T12:57:10.400" v="1501" actId="478"/>
          <ac:graphicFrameMkLst>
            <pc:docMk/>
            <pc:sldMk cId="1802582040" sldId="974"/>
            <ac:graphicFrameMk id="4" creationId="{10F4ED47-713F-E64F-A366-D1C1909F73A6}"/>
          </ac:graphicFrameMkLst>
        </pc:graphicFrameChg>
        <pc:graphicFrameChg chg="add del modGraphic">
          <ac:chgData name="Paula Vazquez Valero" userId="80a35f83-ba07-4c48-bd51-9a1b0a985f54" providerId="ADAL" clId="{CC8DCFD3-A004-44E9-B0E5-60F236F9C92F}" dt="2022-12-02T12:58:41.525" v="1579" actId="478"/>
          <ac:graphicFrameMkLst>
            <pc:docMk/>
            <pc:sldMk cId="1802582040" sldId="974"/>
            <ac:graphicFrameMk id="22" creationId="{E17D7937-D7CA-35F6-FD3E-AF7071A6EB00}"/>
          </ac:graphicFrameMkLst>
        </pc:graphicFrameChg>
        <pc:picChg chg="mod">
          <ac:chgData name="Paula Vazquez Valero" userId="80a35f83-ba07-4c48-bd51-9a1b0a985f54" providerId="ADAL" clId="{CC8DCFD3-A004-44E9-B0E5-60F236F9C92F}" dt="2022-12-02T12:55:47.674" v="1462" actId="167"/>
          <ac:picMkLst>
            <pc:docMk/>
            <pc:sldMk cId="1802582040" sldId="974"/>
            <ac:picMk id="13" creationId="{E3D0A373-B291-D02E-C3D2-54EC30C78EC6}"/>
          </ac:picMkLst>
        </pc:picChg>
        <pc:picChg chg="mod">
          <ac:chgData name="Paula Vazquez Valero" userId="80a35f83-ba07-4c48-bd51-9a1b0a985f54" providerId="ADAL" clId="{CC8DCFD3-A004-44E9-B0E5-60F236F9C92F}" dt="2022-12-02T13:03:28.251" v="1605" actId="1076"/>
          <ac:picMkLst>
            <pc:docMk/>
            <pc:sldMk cId="1802582040" sldId="974"/>
            <ac:picMk id="17" creationId="{0D10C9F2-A95E-27A2-3564-7580849382B0}"/>
          </ac:picMkLst>
        </pc:picChg>
        <pc:picChg chg="mod">
          <ac:chgData name="Paula Vazquez Valero" userId="80a35f83-ba07-4c48-bd51-9a1b0a985f54" providerId="ADAL" clId="{CC8DCFD3-A004-44E9-B0E5-60F236F9C92F}" dt="2022-12-02T13:03:42.468" v="1611" actId="1076"/>
          <ac:picMkLst>
            <pc:docMk/>
            <pc:sldMk cId="1802582040" sldId="974"/>
            <ac:picMk id="20" creationId="{535675D3-DFD0-3DB3-6476-018ADDA27CC8}"/>
          </ac:picMkLst>
        </pc:picChg>
        <pc:picChg chg="mod">
          <ac:chgData name="Paula Vazquez Valero" userId="80a35f83-ba07-4c48-bd51-9a1b0a985f54" providerId="ADAL" clId="{CC8DCFD3-A004-44E9-B0E5-60F236F9C92F}" dt="2022-12-02T13:03:37.504" v="1608" actId="1076"/>
          <ac:picMkLst>
            <pc:docMk/>
            <pc:sldMk cId="1802582040" sldId="974"/>
            <ac:picMk id="1028" creationId="{12BD1D97-6D92-B19B-EE34-8B43FD7CB9E8}"/>
          </ac:picMkLst>
        </pc:picChg>
      </pc:sldChg>
      <pc:sldChg chg="addSp delSp modSp add mod modNotesTx">
        <pc:chgData name="Paula Vazquez Valero" userId="80a35f83-ba07-4c48-bd51-9a1b0a985f54" providerId="ADAL" clId="{CC8DCFD3-A004-44E9-B0E5-60F236F9C92F}" dt="2022-12-02T15:32:07.693" v="6631"/>
        <pc:sldMkLst>
          <pc:docMk/>
          <pc:sldMk cId="2317536853" sldId="975"/>
        </pc:sldMkLst>
        <pc:spChg chg="mod">
          <ac:chgData name="Paula Vazquez Valero" userId="80a35f83-ba07-4c48-bd51-9a1b0a985f54" providerId="ADAL" clId="{CC8DCFD3-A004-44E9-B0E5-60F236F9C92F}" dt="2022-12-02T13:20:39.689" v="2950" actId="113"/>
          <ac:spMkLst>
            <pc:docMk/>
            <pc:sldMk cId="2317536853" sldId="975"/>
            <ac:spMk id="2" creationId="{3F9B81CA-49CF-4113-B92C-AF8FEDD23E30}"/>
          </ac:spMkLst>
        </pc:spChg>
        <pc:spChg chg="add mod">
          <ac:chgData name="Paula Vazquez Valero" userId="80a35f83-ba07-4c48-bd51-9a1b0a985f54" providerId="ADAL" clId="{CC8DCFD3-A004-44E9-B0E5-60F236F9C92F}" dt="2022-12-02T13:19:22.215" v="2883" actId="1076"/>
          <ac:spMkLst>
            <pc:docMk/>
            <pc:sldMk cId="2317536853" sldId="975"/>
            <ac:spMk id="4" creationId="{9EE2D637-128A-61F5-AAB8-708E14583A85}"/>
          </ac:spMkLst>
        </pc:spChg>
        <pc:spChg chg="add mod">
          <ac:chgData name="Paula Vazquez Valero" userId="80a35f83-ba07-4c48-bd51-9a1b0a985f54" providerId="ADAL" clId="{CC8DCFD3-A004-44E9-B0E5-60F236F9C92F}" dt="2022-12-02T13:20:24.631" v="2919" actId="782"/>
          <ac:spMkLst>
            <pc:docMk/>
            <pc:sldMk cId="2317536853" sldId="975"/>
            <ac:spMk id="5" creationId="{218E44DB-1200-893E-6665-36937414BBF0}"/>
          </ac:spMkLst>
        </pc:spChg>
        <pc:spChg chg="add mod">
          <ac:chgData name="Paula Vazquez Valero" userId="80a35f83-ba07-4c48-bd51-9a1b0a985f54" providerId="ADAL" clId="{CC8DCFD3-A004-44E9-B0E5-60F236F9C92F}" dt="2022-12-02T13:20:45.529" v="2952" actId="1076"/>
          <ac:spMkLst>
            <pc:docMk/>
            <pc:sldMk cId="2317536853" sldId="975"/>
            <ac:spMk id="6" creationId="{9F60D80D-27A5-7317-E365-F413FC005120}"/>
          </ac:spMkLst>
        </pc:spChg>
        <pc:spChg chg="del">
          <ac:chgData name="Paula Vazquez Valero" userId="80a35f83-ba07-4c48-bd51-9a1b0a985f54" providerId="ADAL" clId="{CC8DCFD3-A004-44E9-B0E5-60F236F9C92F}" dt="2022-12-02T13:19:10.817" v="2879" actId="478"/>
          <ac:spMkLst>
            <pc:docMk/>
            <pc:sldMk cId="2317536853" sldId="975"/>
            <ac:spMk id="25" creationId="{12224A02-C836-4912-3349-59D58ACA4E77}"/>
          </ac:spMkLst>
        </pc:spChg>
        <pc:spChg chg="del">
          <ac:chgData name="Paula Vazquez Valero" userId="80a35f83-ba07-4c48-bd51-9a1b0a985f54" providerId="ADAL" clId="{CC8DCFD3-A004-44E9-B0E5-60F236F9C92F}" dt="2022-12-02T13:16:54.107" v="2724" actId="478"/>
          <ac:spMkLst>
            <pc:docMk/>
            <pc:sldMk cId="2317536853" sldId="975"/>
            <ac:spMk id="32" creationId="{B212F0CE-E14D-CB38-221F-E506E738C6E1}"/>
          </ac:spMkLst>
        </pc:spChg>
        <pc:spChg chg="del mod">
          <ac:chgData name="Paula Vazquez Valero" userId="80a35f83-ba07-4c48-bd51-9a1b0a985f54" providerId="ADAL" clId="{CC8DCFD3-A004-44E9-B0E5-60F236F9C92F}" dt="2022-12-02T13:17:50.312" v="2745" actId="478"/>
          <ac:spMkLst>
            <pc:docMk/>
            <pc:sldMk cId="2317536853" sldId="975"/>
            <ac:spMk id="34" creationId="{3EFC9FB5-FF87-8238-DDDB-D3576C21B213}"/>
          </ac:spMkLst>
        </pc:spChg>
        <pc:spChg chg="mod ord">
          <ac:chgData name="Paula Vazquez Valero" userId="80a35f83-ba07-4c48-bd51-9a1b0a985f54" providerId="ADAL" clId="{CC8DCFD3-A004-44E9-B0E5-60F236F9C92F}" dt="2022-12-02T13:19:43.321" v="2889" actId="14100"/>
          <ac:spMkLst>
            <pc:docMk/>
            <pc:sldMk cId="2317536853" sldId="975"/>
            <ac:spMk id="35" creationId="{C9E43FF3-BD01-55C4-9202-C1C522466C96}"/>
          </ac:spMkLst>
        </pc:spChg>
        <pc:graphicFrameChg chg="add mod modGraphic">
          <ac:chgData name="Paula Vazquez Valero" userId="80a35f83-ba07-4c48-bd51-9a1b0a985f54" providerId="ADAL" clId="{CC8DCFD3-A004-44E9-B0E5-60F236F9C92F}" dt="2022-12-02T13:19:22.215" v="2883" actId="1076"/>
          <ac:graphicFrameMkLst>
            <pc:docMk/>
            <pc:sldMk cId="2317536853" sldId="975"/>
            <ac:graphicFrameMk id="3" creationId="{89E31F45-1670-A4ED-3613-6E0835362CEF}"/>
          </ac:graphicFrameMkLst>
        </pc:graphicFrameChg>
        <pc:graphicFrameChg chg="mod ord modGraphic">
          <ac:chgData name="Paula Vazquez Valero" userId="80a35f83-ba07-4c48-bd51-9a1b0a985f54" providerId="ADAL" clId="{CC8DCFD3-A004-44E9-B0E5-60F236F9C92F}" dt="2022-12-02T13:19:40.405" v="2888" actId="1076"/>
          <ac:graphicFrameMkLst>
            <pc:docMk/>
            <pc:sldMk cId="2317536853" sldId="975"/>
            <ac:graphicFrameMk id="26" creationId="{F4FD7368-92AD-3F32-7342-6C7EC6CB3995}"/>
          </ac:graphicFrameMkLst>
        </pc:graphicFrameChg>
        <pc:graphicFrameChg chg="del mod modGraphic">
          <ac:chgData name="Paula Vazquez Valero" userId="80a35f83-ba07-4c48-bd51-9a1b0a985f54" providerId="ADAL" clId="{CC8DCFD3-A004-44E9-B0E5-60F236F9C92F}" dt="2022-12-02T13:17:50.312" v="2745" actId="478"/>
          <ac:graphicFrameMkLst>
            <pc:docMk/>
            <pc:sldMk cId="2317536853" sldId="975"/>
            <ac:graphicFrameMk id="27" creationId="{955BDE35-B35F-BB9B-B338-E2E15E41D589}"/>
          </ac:graphicFrameMkLst>
        </pc:graphicFrameChg>
        <pc:picChg chg="del">
          <ac:chgData name="Paula Vazquez Valero" userId="80a35f83-ba07-4c48-bd51-9a1b0a985f54" providerId="ADAL" clId="{CC8DCFD3-A004-44E9-B0E5-60F236F9C92F}" dt="2022-12-02T13:19:10.817" v="2879" actId="478"/>
          <ac:picMkLst>
            <pc:docMk/>
            <pc:sldMk cId="2317536853" sldId="975"/>
            <ac:picMk id="22" creationId="{01B36168-2C91-3928-EA07-BF02D6B2D149}"/>
          </ac:picMkLst>
        </pc:picChg>
        <pc:picChg chg="del">
          <ac:chgData name="Paula Vazquez Valero" userId="80a35f83-ba07-4c48-bd51-9a1b0a985f54" providerId="ADAL" clId="{CC8DCFD3-A004-44E9-B0E5-60F236F9C92F}" dt="2022-12-02T13:16:54.107" v="2724" actId="478"/>
          <ac:picMkLst>
            <pc:docMk/>
            <pc:sldMk cId="2317536853" sldId="975"/>
            <ac:picMk id="33" creationId="{742DB783-1BF6-84CA-6FF7-3AB900894D31}"/>
          </ac:picMkLst>
        </pc:picChg>
        <pc:picChg chg="del">
          <ac:chgData name="Paula Vazquez Valero" userId="80a35f83-ba07-4c48-bd51-9a1b0a985f54" providerId="ADAL" clId="{CC8DCFD3-A004-44E9-B0E5-60F236F9C92F}" dt="2022-12-02T13:19:12.790" v="2880" actId="478"/>
          <ac:picMkLst>
            <pc:docMk/>
            <pc:sldMk cId="2317536853" sldId="975"/>
            <ac:picMk id="164" creationId="{00000000-0000-0000-0000-000000000000}"/>
          </ac:picMkLst>
        </pc:picChg>
      </pc:sldChg>
      <pc:sldChg chg="addSp delSp modSp add del mod addAnim delAnim modAnim modNotesTx">
        <pc:chgData name="Paula Vazquez Valero" userId="80a35f83-ba07-4c48-bd51-9a1b0a985f54" providerId="ADAL" clId="{CC8DCFD3-A004-44E9-B0E5-60F236F9C92F}" dt="2022-12-02T13:40:15.386" v="3475" actId="47"/>
        <pc:sldMkLst>
          <pc:docMk/>
          <pc:sldMk cId="2650143468" sldId="976"/>
        </pc:sldMkLst>
        <pc:spChg chg="add del">
          <ac:chgData name="Paula Vazquez Valero" userId="80a35f83-ba07-4c48-bd51-9a1b0a985f54" providerId="ADAL" clId="{CC8DCFD3-A004-44E9-B0E5-60F236F9C92F}" dt="2022-12-02T13:24:09.074" v="3097" actId="478"/>
          <ac:spMkLst>
            <pc:docMk/>
            <pc:sldMk cId="2650143468" sldId="976"/>
            <ac:spMk id="2" creationId="{4E16D679-A7EC-488D-ADF1-ADA7C7BB37BC}"/>
          </ac:spMkLst>
        </pc:spChg>
        <pc:spChg chg="add del">
          <ac:chgData name="Paula Vazquez Valero" userId="80a35f83-ba07-4c48-bd51-9a1b0a985f54" providerId="ADAL" clId="{CC8DCFD3-A004-44E9-B0E5-60F236F9C92F}" dt="2022-12-02T13:24:11.805" v="3098" actId="478"/>
          <ac:spMkLst>
            <pc:docMk/>
            <pc:sldMk cId="2650143468" sldId="976"/>
            <ac:spMk id="8" creationId="{59240F57-A22B-4D0E-8019-AC8D258BB600}"/>
          </ac:spMkLst>
        </pc:spChg>
        <pc:spChg chg="add del">
          <ac:chgData name="Paula Vazquez Valero" userId="80a35f83-ba07-4c48-bd51-9a1b0a985f54" providerId="ADAL" clId="{CC8DCFD3-A004-44E9-B0E5-60F236F9C92F}" dt="2022-12-02T13:24:11.805" v="3098" actId="478"/>
          <ac:spMkLst>
            <pc:docMk/>
            <pc:sldMk cId="2650143468" sldId="976"/>
            <ac:spMk id="10" creationId="{58DE2B2C-7CEA-4E91-8562-FCECCF8D4011}"/>
          </ac:spMkLst>
        </pc:spChg>
        <pc:spChg chg="add del">
          <ac:chgData name="Paula Vazquez Valero" userId="80a35f83-ba07-4c48-bd51-9a1b0a985f54" providerId="ADAL" clId="{CC8DCFD3-A004-44E9-B0E5-60F236F9C92F}" dt="2022-12-02T13:24:11.805" v="3098" actId="478"/>
          <ac:spMkLst>
            <pc:docMk/>
            <pc:sldMk cId="2650143468" sldId="976"/>
            <ac:spMk id="11" creationId="{D0E0ACFF-C37B-4A03-987B-1B21C4FB409D}"/>
          </ac:spMkLst>
        </pc:spChg>
        <pc:spChg chg="add del mod">
          <ac:chgData name="Paula Vazquez Valero" userId="80a35f83-ba07-4c48-bd51-9a1b0a985f54" providerId="ADAL" clId="{CC8DCFD3-A004-44E9-B0E5-60F236F9C92F}" dt="2022-12-02T13:24:09.074" v="3097" actId="478"/>
          <ac:spMkLst>
            <pc:docMk/>
            <pc:sldMk cId="2650143468" sldId="976"/>
            <ac:spMk id="13" creationId="{0A56C7B0-63C2-6C8B-C11B-34862FB4305C}"/>
          </ac:spMkLst>
        </pc:spChg>
        <pc:spChg chg="add del">
          <ac:chgData name="Paula Vazquez Valero" userId="80a35f83-ba07-4c48-bd51-9a1b0a985f54" providerId="ADAL" clId="{CC8DCFD3-A004-44E9-B0E5-60F236F9C92F}" dt="2022-12-02T13:24:11.805" v="3098" actId="478"/>
          <ac:spMkLst>
            <pc:docMk/>
            <pc:sldMk cId="2650143468" sldId="976"/>
            <ac:spMk id="14" creationId="{46C30412-1633-4CB3-B720-68062DDAE154}"/>
          </ac:spMkLst>
        </pc:spChg>
        <pc:spChg chg="add del">
          <ac:chgData name="Paula Vazquez Valero" userId="80a35f83-ba07-4c48-bd51-9a1b0a985f54" providerId="ADAL" clId="{CC8DCFD3-A004-44E9-B0E5-60F236F9C92F}" dt="2022-12-02T13:24:11.805" v="3098" actId="478"/>
          <ac:spMkLst>
            <pc:docMk/>
            <pc:sldMk cId="2650143468" sldId="976"/>
            <ac:spMk id="15" creationId="{48909ED9-97A6-494D-BA2B-0588195377A4}"/>
          </ac:spMkLst>
        </pc:spChg>
        <pc:spChg chg="add del">
          <ac:chgData name="Paula Vazquez Valero" userId="80a35f83-ba07-4c48-bd51-9a1b0a985f54" providerId="ADAL" clId="{CC8DCFD3-A004-44E9-B0E5-60F236F9C92F}" dt="2022-12-02T13:24:11.805" v="3098" actId="478"/>
          <ac:spMkLst>
            <pc:docMk/>
            <pc:sldMk cId="2650143468" sldId="976"/>
            <ac:spMk id="16" creationId="{0F5B485F-6284-4BA3-8DD6-36529CA41BB5}"/>
          </ac:spMkLst>
        </pc:spChg>
        <pc:spChg chg="add del">
          <ac:chgData name="Paula Vazquez Valero" userId="80a35f83-ba07-4c48-bd51-9a1b0a985f54" providerId="ADAL" clId="{CC8DCFD3-A004-44E9-B0E5-60F236F9C92F}" dt="2022-12-02T13:24:11.805" v="3098" actId="478"/>
          <ac:spMkLst>
            <pc:docMk/>
            <pc:sldMk cId="2650143468" sldId="976"/>
            <ac:spMk id="18" creationId="{FA861CDA-29A0-4562-BEF4-A9ED08A7A611}"/>
          </ac:spMkLst>
        </pc:spChg>
        <pc:spChg chg="add del mod">
          <ac:chgData name="Paula Vazquez Valero" userId="80a35f83-ba07-4c48-bd51-9a1b0a985f54" providerId="ADAL" clId="{CC8DCFD3-A004-44E9-B0E5-60F236F9C92F}" dt="2022-12-02T13:24:08.833" v="3096"/>
          <ac:spMkLst>
            <pc:docMk/>
            <pc:sldMk cId="2650143468" sldId="976"/>
            <ac:spMk id="20" creationId="{560FFFAF-F6CC-6DC1-0C2B-417347AD18CC}"/>
          </ac:spMkLst>
        </pc:spChg>
        <pc:spChg chg="add del mod">
          <ac:chgData name="Paula Vazquez Valero" userId="80a35f83-ba07-4c48-bd51-9a1b0a985f54" providerId="ADAL" clId="{CC8DCFD3-A004-44E9-B0E5-60F236F9C92F}" dt="2022-12-02T13:24:08.833" v="3096"/>
          <ac:spMkLst>
            <pc:docMk/>
            <pc:sldMk cId="2650143468" sldId="976"/>
            <ac:spMk id="21" creationId="{87E40F14-43CE-A2A7-22BA-E626BE4E8A80}"/>
          </ac:spMkLst>
        </pc:spChg>
        <pc:spChg chg="add mod">
          <ac:chgData name="Paula Vazquez Valero" userId="80a35f83-ba07-4c48-bd51-9a1b0a985f54" providerId="ADAL" clId="{CC8DCFD3-A004-44E9-B0E5-60F236F9C92F}" dt="2022-12-02T13:27:30.578" v="3121" actId="1076"/>
          <ac:spMkLst>
            <pc:docMk/>
            <pc:sldMk cId="2650143468" sldId="976"/>
            <ac:spMk id="24" creationId="{C18111DE-5D93-F273-C6EC-EDEBDBA6B336}"/>
          </ac:spMkLst>
        </pc:spChg>
        <pc:spChg chg="add mod">
          <ac:chgData name="Paula Vazquez Valero" userId="80a35f83-ba07-4c48-bd51-9a1b0a985f54" providerId="ADAL" clId="{CC8DCFD3-A004-44E9-B0E5-60F236F9C92F}" dt="2022-12-02T13:27:15.221" v="3118" actId="1076"/>
          <ac:spMkLst>
            <pc:docMk/>
            <pc:sldMk cId="2650143468" sldId="976"/>
            <ac:spMk id="25" creationId="{6E0020BA-BD08-42C6-E7BA-74FC5B09E48E}"/>
          </ac:spMkLst>
        </pc:spChg>
        <pc:picChg chg="add del">
          <ac:chgData name="Paula Vazquez Valero" userId="80a35f83-ba07-4c48-bd51-9a1b0a985f54" providerId="ADAL" clId="{CC8DCFD3-A004-44E9-B0E5-60F236F9C92F}" dt="2022-12-02T13:24:11.805" v="3098" actId="478"/>
          <ac:picMkLst>
            <pc:docMk/>
            <pc:sldMk cId="2650143468" sldId="976"/>
            <ac:picMk id="4" creationId="{81531D2B-40BF-4A4B-A269-5FACC4FE644F}"/>
          </ac:picMkLst>
        </pc:picChg>
        <pc:picChg chg="del">
          <ac:chgData name="Paula Vazquez Valero" userId="80a35f83-ba07-4c48-bd51-9a1b0a985f54" providerId="ADAL" clId="{CC8DCFD3-A004-44E9-B0E5-60F236F9C92F}" dt="2022-12-02T13:24:15.164" v="3100" actId="478"/>
          <ac:picMkLst>
            <pc:docMk/>
            <pc:sldMk cId="2650143468" sldId="976"/>
            <ac:picMk id="9" creationId="{A33234D2-0669-40D3-968E-DC8E1F621A52}"/>
          </ac:picMkLst>
        </pc:picChg>
        <pc:picChg chg="add del">
          <ac:chgData name="Paula Vazquez Valero" userId="80a35f83-ba07-4c48-bd51-9a1b0a985f54" providerId="ADAL" clId="{CC8DCFD3-A004-44E9-B0E5-60F236F9C92F}" dt="2022-12-02T13:24:11.805" v="3098" actId="478"/>
          <ac:picMkLst>
            <pc:docMk/>
            <pc:sldMk cId="2650143468" sldId="976"/>
            <ac:picMk id="17" creationId="{3889F2BA-B7F7-4E17-A420-C77BC73DCF7F}"/>
          </ac:picMkLst>
        </pc:picChg>
        <pc:picChg chg="add del">
          <ac:chgData name="Paula Vazquez Valero" userId="80a35f83-ba07-4c48-bd51-9a1b0a985f54" providerId="ADAL" clId="{CC8DCFD3-A004-44E9-B0E5-60F236F9C92F}" dt="2022-12-02T13:24:11.805" v="3098" actId="478"/>
          <ac:picMkLst>
            <pc:docMk/>
            <pc:sldMk cId="2650143468" sldId="976"/>
            <ac:picMk id="19" creationId="{8A0A7247-D38B-45D3-8577-394255E4F6A5}"/>
          </ac:picMkLst>
        </pc:picChg>
        <pc:picChg chg="add del mod">
          <ac:chgData name="Paula Vazquez Valero" userId="80a35f83-ba07-4c48-bd51-9a1b0a985f54" providerId="ADAL" clId="{CC8DCFD3-A004-44E9-B0E5-60F236F9C92F}" dt="2022-12-02T13:24:08.833" v="3096"/>
          <ac:picMkLst>
            <pc:docMk/>
            <pc:sldMk cId="2650143468" sldId="976"/>
            <ac:picMk id="22" creationId="{045A562F-A45C-7F54-82ED-F7500115A45C}"/>
          </ac:picMkLst>
        </pc:picChg>
        <pc:picChg chg="add del mod">
          <ac:chgData name="Paula Vazquez Valero" userId="80a35f83-ba07-4c48-bd51-9a1b0a985f54" providerId="ADAL" clId="{CC8DCFD3-A004-44E9-B0E5-60F236F9C92F}" dt="2022-12-02T13:24:08.833" v="3096"/>
          <ac:picMkLst>
            <pc:docMk/>
            <pc:sldMk cId="2650143468" sldId="976"/>
            <ac:picMk id="23" creationId="{0887DB14-B367-7ADB-93D8-E02E65BFF07A}"/>
          </ac:picMkLst>
        </pc:picChg>
        <pc:picChg chg="add mod">
          <ac:chgData name="Paula Vazquez Valero" userId="80a35f83-ba07-4c48-bd51-9a1b0a985f54" providerId="ADAL" clId="{CC8DCFD3-A004-44E9-B0E5-60F236F9C92F}" dt="2022-12-02T13:27:21.754" v="3120" actId="1076"/>
          <ac:picMkLst>
            <pc:docMk/>
            <pc:sldMk cId="2650143468" sldId="976"/>
            <ac:picMk id="26" creationId="{629F5C8C-5931-6638-398A-CACEFD5E43E7}"/>
          </ac:picMkLst>
        </pc:picChg>
        <pc:picChg chg="add mod">
          <ac:chgData name="Paula Vazquez Valero" userId="80a35f83-ba07-4c48-bd51-9a1b0a985f54" providerId="ADAL" clId="{CC8DCFD3-A004-44E9-B0E5-60F236F9C92F}" dt="2022-12-02T13:27:17.667" v="3119" actId="1076"/>
          <ac:picMkLst>
            <pc:docMk/>
            <pc:sldMk cId="2650143468" sldId="976"/>
            <ac:picMk id="27" creationId="{9FCC5DA3-0354-15A8-32B5-BED4A8C2E9A8}"/>
          </ac:picMkLst>
        </pc:picChg>
      </pc:sldChg>
      <pc:sldChg chg="addSp delSp modSp add mod delAnim modAnim modNotesTx">
        <pc:chgData name="Paula Vazquez Valero" userId="80a35f83-ba07-4c48-bd51-9a1b0a985f54" providerId="ADAL" clId="{CC8DCFD3-A004-44E9-B0E5-60F236F9C92F}" dt="2022-12-02T15:48:09.801" v="8185" actId="20577"/>
        <pc:sldMkLst>
          <pc:docMk/>
          <pc:sldMk cId="2411695170" sldId="977"/>
        </pc:sldMkLst>
        <pc:spChg chg="mod">
          <ac:chgData name="Paula Vazquez Valero" userId="80a35f83-ba07-4c48-bd51-9a1b0a985f54" providerId="ADAL" clId="{CC8DCFD3-A004-44E9-B0E5-60F236F9C92F}" dt="2022-12-02T14:09:04.303" v="4978" actId="20577"/>
          <ac:spMkLst>
            <pc:docMk/>
            <pc:sldMk cId="2411695170" sldId="977"/>
            <ac:spMk id="2" creationId="{4E16D679-A7EC-488D-ADF1-ADA7C7BB37BC}"/>
          </ac:spMkLst>
        </pc:spChg>
        <pc:spChg chg="add del mod">
          <ac:chgData name="Paula Vazquez Valero" userId="80a35f83-ba07-4c48-bd51-9a1b0a985f54" providerId="ADAL" clId="{CC8DCFD3-A004-44E9-B0E5-60F236F9C92F}" dt="2022-12-02T13:41:51.504" v="3575" actId="478"/>
          <ac:spMkLst>
            <pc:docMk/>
            <pc:sldMk cId="2411695170" sldId="977"/>
            <ac:spMk id="4" creationId="{479B9E7C-B27B-419A-902E-1DC99F33E22B}"/>
          </ac:spMkLst>
        </pc:spChg>
        <pc:spChg chg="del">
          <ac:chgData name="Paula Vazquez Valero" userId="80a35f83-ba07-4c48-bd51-9a1b0a985f54" providerId="ADAL" clId="{CC8DCFD3-A004-44E9-B0E5-60F236F9C92F}" dt="2022-12-02T13:51:33.246" v="4312" actId="478"/>
          <ac:spMkLst>
            <pc:docMk/>
            <pc:sldMk cId="2411695170" sldId="977"/>
            <ac:spMk id="6" creationId="{67F195E3-B4A8-4B57-84B5-E286C7573A0E}"/>
          </ac:spMkLst>
        </pc:spChg>
        <pc:spChg chg="mod">
          <ac:chgData name="Paula Vazquez Valero" userId="80a35f83-ba07-4c48-bd51-9a1b0a985f54" providerId="ADAL" clId="{CC8DCFD3-A004-44E9-B0E5-60F236F9C92F}" dt="2022-12-02T15:46:41.738" v="8151" actId="1035"/>
          <ac:spMkLst>
            <pc:docMk/>
            <pc:sldMk cId="2411695170" sldId="977"/>
            <ac:spMk id="7" creationId="{A25DDF75-D8D8-17E5-F5B9-53C0B512A589}"/>
          </ac:spMkLst>
        </pc:spChg>
        <pc:spChg chg="add del mod">
          <ac:chgData name="Paula Vazquez Valero" userId="80a35f83-ba07-4c48-bd51-9a1b0a985f54" providerId="ADAL" clId="{CC8DCFD3-A004-44E9-B0E5-60F236F9C92F}" dt="2022-12-02T13:45:50.444" v="3805" actId="478"/>
          <ac:spMkLst>
            <pc:docMk/>
            <pc:sldMk cId="2411695170" sldId="977"/>
            <ac:spMk id="8" creationId="{1BC22D0C-A305-E72E-9FA3-2203B5E76A20}"/>
          </ac:spMkLst>
        </pc:spChg>
        <pc:spChg chg="add del mod">
          <ac:chgData name="Paula Vazquez Valero" userId="80a35f83-ba07-4c48-bd51-9a1b0a985f54" providerId="ADAL" clId="{CC8DCFD3-A004-44E9-B0E5-60F236F9C92F}" dt="2022-12-02T13:25:01.373" v="3117" actId="478"/>
          <ac:spMkLst>
            <pc:docMk/>
            <pc:sldMk cId="2411695170" sldId="977"/>
            <ac:spMk id="9" creationId="{D780582C-86BF-94BB-7AFB-945774B4ECB7}"/>
          </ac:spMkLst>
        </pc:spChg>
        <pc:spChg chg="add mod">
          <ac:chgData name="Paula Vazquez Valero" userId="80a35f83-ba07-4c48-bd51-9a1b0a985f54" providerId="ADAL" clId="{CC8DCFD3-A004-44E9-B0E5-60F236F9C92F}" dt="2022-12-02T13:50:33.605" v="4282" actId="1035"/>
          <ac:spMkLst>
            <pc:docMk/>
            <pc:sldMk cId="2411695170" sldId="977"/>
            <ac:spMk id="10" creationId="{17D0257A-58B9-CD20-5B32-D36495A5FD4B}"/>
          </ac:spMkLst>
        </pc:spChg>
        <pc:spChg chg="add del mod">
          <ac:chgData name="Paula Vazquez Valero" userId="80a35f83-ba07-4c48-bd51-9a1b0a985f54" providerId="ADAL" clId="{CC8DCFD3-A004-44E9-B0E5-60F236F9C92F}" dt="2022-12-02T13:41:55.953" v="3577" actId="478"/>
          <ac:spMkLst>
            <pc:docMk/>
            <pc:sldMk cId="2411695170" sldId="977"/>
            <ac:spMk id="12" creationId="{2EFA84B7-E08C-58B3-BC19-B5E0E20D623E}"/>
          </ac:spMkLst>
        </pc:spChg>
        <pc:spChg chg="add mod">
          <ac:chgData name="Paula Vazquez Valero" userId="80a35f83-ba07-4c48-bd51-9a1b0a985f54" providerId="ADAL" clId="{CC8DCFD3-A004-44E9-B0E5-60F236F9C92F}" dt="2022-12-02T13:56:11.519" v="4565" actId="14100"/>
          <ac:spMkLst>
            <pc:docMk/>
            <pc:sldMk cId="2411695170" sldId="977"/>
            <ac:spMk id="13" creationId="{ECF05CCD-43CA-67E3-4990-B5C7EB8E83CB}"/>
          </ac:spMkLst>
        </pc:spChg>
        <pc:spChg chg="add del mod">
          <ac:chgData name="Paula Vazquez Valero" userId="80a35f83-ba07-4c48-bd51-9a1b0a985f54" providerId="ADAL" clId="{CC8DCFD3-A004-44E9-B0E5-60F236F9C92F}" dt="2022-12-02T13:40:36.813" v="3490" actId="478"/>
          <ac:spMkLst>
            <pc:docMk/>
            <pc:sldMk cId="2411695170" sldId="977"/>
            <ac:spMk id="15" creationId="{64F348BF-B9D1-8363-0430-016C039D3718}"/>
          </ac:spMkLst>
        </pc:spChg>
        <pc:spChg chg="add del mod">
          <ac:chgData name="Paula Vazquez Valero" userId="80a35f83-ba07-4c48-bd51-9a1b0a985f54" providerId="ADAL" clId="{CC8DCFD3-A004-44E9-B0E5-60F236F9C92F}" dt="2022-12-02T13:40:36.813" v="3490" actId="478"/>
          <ac:spMkLst>
            <pc:docMk/>
            <pc:sldMk cId="2411695170" sldId="977"/>
            <ac:spMk id="16" creationId="{F0FBAA70-2304-4587-6CDC-32DBD6F89B82}"/>
          </ac:spMkLst>
        </pc:spChg>
        <pc:spChg chg="add del mod">
          <ac:chgData name="Paula Vazquez Valero" userId="80a35f83-ba07-4c48-bd51-9a1b0a985f54" providerId="ADAL" clId="{CC8DCFD3-A004-44E9-B0E5-60F236F9C92F}" dt="2022-12-02T13:40:36.813" v="3490" actId="478"/>
          <ac:spMkLst>
            <pc:docMk/>
            <pc:sldMk cId="2411695170" sldId="977"/>
            <ac:spMk id="17" creationId="{036B1B04-DC67-526B-BAD2-4D0EDE4AA95D}"/>
          </ac:spMkLst>
        </pc:spChg>
        <pc:spChg chg="add del mod">
          <ac:chgData name="Paula Vazquez Valero" userId="80a35f83-ba07-4c48-bd51-9a1b0a985f54" providerId="ADAL" clId="{CC8DCFD3-A004-44E9-B0E5-60F236F9C92F}" dt="2022-12-02T13:40:36.813" v="3490" actId="478"/>
          <ac:spMkLst>
            <pc:docMk/>
            <pc:sldMk cId="2411695170" sldId="977"/>
            <ac:spMk id="20" creationId="{F3BF574F-4E20-5786-ECDE-FEBA1C567F59}"/>
          </ac:spMkLst>
        </pc:spChg>
        <pc:spChg chg="del">
          <ac:chgData name="Paula Vazquez Valero" userId="80a35f83-ba07-4c48-bd51-9a1b0a985f54" providerId="ADAL" clId="{CC8DCFD3-A004-44E9-B0E5-60F236F9C92F}" dt="2022-12-02T13:24:39.485" v="3106" actId="478"/>
          <ac:spMkLst>
            <pc:docMk/>
            <pc:sldMk cId="2411695170" sldId="977"/>
            <ac:spMk id="24" creationId="{C18111DE-5D93-F273-C6EC-EDEBDBA6B336}"/>
          </ac:spMkLst>
        </pc:spChg>
        <pc:spChg chg="del">
          <ac:chgData name="Paula Vazquez Valero" userId="80a35f83-ba07-4c48-bd51-9a1b0a985f54" providerId="ADAL" clId="{CC8DCFD3-A004-44E9-B0E5-60F236F9C92F}" dt="2022-12-02T13:24:39.485" v="3106" actId="478"/>
          <ac:spMkLst>
            <pc:docMk/>
            <pc:sldMk cId="2411695170" sldId="977"/>
            <ac:spMk id="25" creationId="{6E0020BA-BD08-42C6-E7BA-74FC5B09E48E}"/>
          </ac:spMkLst>
        </pc:spChg>
        <pc:spChg chg="add mod">
          <ac:chgData name="Paula Vazquez Valero" userId="80a35f83-ba07-4c48-bd51-9a1b0a985f54" providerId="ADAL" clId="{CC8DCFD3-A004-44E9-B0E5-60F236F9C92F}" dt="2022-12-02T13:54:05.926" v="4407" actId="14100"/>
          <ac:spMkLst>
            <pc:docMk/>
            <pc:sldMk cId="2411695170" sldId="977"/>
            <ac:spMk id="29" creationId="{BEB897A8-70A4-46E9-88C7-6FDF20E295D2}"/>
          </ac:spMkLst>
        </pc:spChg>
        <pc:spChg chg="add del mod">
          <ac:chgData name="Paula Vazquez Valero" userId="80a35f83-ba07-4c48-bd51-9a1b0a985f54" providerId="ADAL" clId="{CC8DCFD3-A004-44E9-B0E5-60F236F9C92F}" dt="2022-12-02T13:46:13.909" v="3821" actId="478"/>
          <ac:spMkLst>
            <pc:docMk/>
            <pc:sldMk cId="2411695170" sldId="977"/>
            <ac:spMk id="30" creationId="{38CFE4CB-C756-ECFA-55C4-B049245BA954}"/>
          </ac:spMkLst>
        </pc:spChg>
        <pc:spChg chg="add mod">
          <ac:chgData name="Paula Vazquez Valero" userId="80a35f83-ba07-4c48-bd51-9a1b0a985f54" providerId="ADAL" clId="{CC8DCFD3-A004-44E9-B0E5-60F236F9C92F}" dt="2022-12-02T13:57:48.242" v="4630" actId="1038"/>
          <ac:spMkLst>
            <pc:docMk/>
            <pc:sldMk cId="2411695170" sldId="977"/>
            <ac:spMk id="31" creationId="{261C3CC8-6D8D-5A30-2E81-CD94DCFEF0D7}"/>
          </ac:spMkLst>
        </pc:spChg>
        <pc:spChg chg="add mod">
          <ac:chgData name="Paula Vazquez Valero" userId="80a35f83-ba07-4c48-bd51-9a1b0a985f54" providerId="ADAL" clId="{CC8DCFD3-A004-44E9-B0E5-60F236F9C92F}" dt="2022-12-02T13:56:29.117" v="4568" actId="14100"/>
          <ac:spMkLst>
            <pc:docMk/>
            <pc:sldMk cId="2411695170" sldId="977"/>
            <ac:spMk id="32" creationId="{008D7CF7-E4BC-E9F4-1286-8E1EDFCF7ABF}"/>
          </ac:spMkLst>
        </pc:spChg>
        <pc:spChg chg="add del mod">
          <ac:chgData name="Paula Vazquez Valero" userId="80a35f83-ba07-4c48-bd51-9a1b0a985f54" providerId="ADAL" clId="{CC8DCFD3-A004-44E9-B0E5-60F236F9C92F}" dt="2022-12-02T13:41:57.939" v="3579"/>
          <ac:spMkLst>
            <pc:docMk/>
            <pc:sldMk cId="2411695170" sldId="977"/>
            <ac:spMk id="33" creationId="{6C2774AB-116E-358A-4528-FBBB277ACF0D}"/>
          </ac:spMkLst>
        </pc:spChg>
        <pc:spChg chg="add mod">
          <ac:chgData name="Paula Vazquez Valero" userId="80a35f83-ba07-4c48-bd51-9a1b0a985f54" providerId="ADAL" clId="{CC8DCFD3-A004-44E9-B0E5-60F236F9C92F}" dt="2022-12-02T13:56:43.937" v="4588" actId="1035"/>
          <ac:spMkLst>
            <pc:docMk/>
            <pc:sldMk cId="2411695170" sldId="977"/>
            <ac:spMk id="35" creationId="{253FC52B-0D85-D01D-4C13-5A1ABA07CACE}"/>
          </ac:spMkLst>
        </pc:spChg>
        <pc:spChg chg="add mod">
          <ac:chgData name="Paula Vazquez Valero" userId="80a35f83-ba07-4c48-bd51-9a1b0a985f54" providerId="ADAL" clId="{CC8DCFD3-A004-44E9-B0E5-60F236F9C92F}" dt="2022-12-02T13:56:43.937" v="4588" actId="1035"/>
          <ac:spMkLst>
            <pc:docMk/>
            <pc:sldMk cId="2411695170" sldId="977"/>
            <ac:spMk id="39" creationId="{27109550-1A8C-7333-DF70-F6A6628EE5AE}"/>
          </ac:spMkLst>
        </pc:spChg>
        <pc:spChg chg="add mod">
          <ac:chgData name="Paula Vazquez Valero" userId="80a35f83-ba07-4c48-bd51-9a1b0a985f54" providerId="ADAL" clId="{CC8DCFD3-A004-44E9-B0E5-60F236F9C92F}" dt="2022-12-02T13:56:43.937" v="4588" actId="1035"/>
          <ac:spMkLst>
            <pc:docMk/>
            <pc:sldMk cId="2411695170" sldId="977"/>
            <ac:spMk id="40" creationId="{A486BFA8-D9A3-9977-357E-1151F8F2C8CE}"/>
          </ac:spMkLst>
        </pc:spChg>
        <pc:spChg chg="add mod">
          <ac:chgData name="Paula Vazquez Valero" userId="80a35f83-ba07-4c48-bd51-9a1b0a985f54" providerId="ADAL" clId="{CC8DCFD3-A004-44E9-B0E5-60F236F9C92F}" dt="2022-12-02T13:56:43.937" v="4588" actId="1035"/>
          <ac:spMkLst>
            <pc:docMk/>
            <pc:sldMk cId="2411695170" sldId="977"/>
            <ac:spMk id="41" creationId="{F5777D98-477A-2BE2-354B-5F7FC553D2F6}"/>
          </ac:spMkLst>
        </pc:spChg>
        <pc:spChg chg="add mod">
          <ac:chgData name="Paula Vazquez Valero" userId="80a35f83-ba07-4c48-bd51-9a1b0a985f54" providerId="ADAL" clId="{CC8DCFD3-A004-44E9-B0E5-60F236F9C92F}" dt="2022-12-02T13:57:25.723" v="4620" actId="1036"/>
          <ac:spMkLst>
            <pc:docMk/>
            <pc:sldMk cId="2411695170" sldId="977"/>
            <ac:spMk id="43" creationId="{421AE8CA-36EC-FC5D-E110-7C835E8E0D43}"/>
          </ac:spMkLst>
        </pc:spChg>
        <pc:graphicFrameChg chg="add mod modGraphic">
          <ac:chgData name="Paula Vazquez Valero" userId="80a35f83-ba07-4c48-bd51-9a1b0a985f54" providerId="ADAL" clId="{CC8DCFD3-A004-44E9-B0E5-60F236F9C92F}" dt="2022-12-02T14:03:01.631" v="4762"/>
          <ac:graphicFrameMkLst>
            <pc:docMk/>
            <pc:sldMk cId="2411695170" sldId="977"/>
            <ac:graphicFrameMk id="14" creationId="{E0468E63-152D-5498-7C9C-9E27D6782599}"/>
          </ac:graphicFrameMkLst>
        </pc:graphicFrameChg>
        <pc:graphicFrameChg chg="add del mod">
          <ac:chgData name="Paula Vazquez Valero" userId="80a35f83-ba07-4c48-bd51-9a1b0a985f54" providerId="ADAL" clId="{CC8DCFD3-A004-44E9-B0E5-60F236F9C92F}" dt="2022-12-02T13:40:18.343" v="3476" actId="478"/>
          <ac:graphicFrameMkLst>
            <pc:docMk/>
            <pc:sldMk cId="2411695170" sldId="977"/>
            <ac:graphicFrameMk id="19" creationId="{CB5BA82D-6DB7-B152-B567-B61C5CE2979C}"/>
          </ac:graphicFrameMkLst>
        </pc:graphicFrameChg>
        <pc:graphicFrameChg chg="add mod modGraphic">
          <ac:chgData name="Paula Vazquez Valero" userId="80a35f83-ba07-4c48-bd51-9a1b0a985f54" providerId="ADAL" clId="{CC8DCFD3-A004-44E9-B0E5-60F236F9C92F}" dt="2022-12-02T14:03:06.473" v="4763"/>
          <ac:graphicFrameMkLst>
            <pc:docMk/>
            <pc:sldMk cId="2411695170" sldId="977"/>
            <ac:graphicFrameMk id="34" creationId="{E7B0E1AA-63B2-36C3-E633-E899DA99CBEC}"/>
          </ac:graphicFrameMkLst>
        </pc:graphicFrameChg>
        <pc:picChg chg="mod">
          <ac:chgData name="Paula Vazquez Valero" userId="80a35f83-ba07-4c48-bd51-9a1b0a985f54" providerId="ADAL" clId="{CC8DCFD3-A004-44E9-B0E5-60F236F9C92F}" dt="2022-12-02T15:46:41.738" v="8151" actId="1035"/>
          <ac:picMkLst>
            <pc:docMk/>
            <pc:sldMk cId="2411695170" sldId="977"/>
            <ac:picMk id="5" creationId="{2D67339F-8B01-FB0E-18AE-BAACD62F6245}"/>
          </ac:picMkLst>
        </pc:picChg>
        <pc:picChg chg="add mod">
          <ac:chgData name="Paula Vazquez Valero" userId="80a35f83-ba07-4c48-bd51-9a1b0a985f54" providerId="ADAL" clId="{CC8DCFD3-A004-44E9-B0E5-60F236F9C92F}" dt="2022-12-02T13:42:23.642" v="3641" actId="1076"/>
          <ac:picMkLst>
            <pc:docMk/>
            <pc:sldMk cId="2411695170" sldId="977"/>
            <ac:picMk id="11" creationId="{BEAFFA6C-34A1-656D-C42D-40AB0DCC9233}"/>
          </ac:picMkLst>
        </pc:picChg>
        <pc:picChg chg="add del mod">
          <ac:chgData name="Paula Vazquez Valero" userId="80a35f83-ba07-4c48-bd51-9a1b0a985f54" providerId="ADAL" clId="{CC8DCFD3-A004-44E9-B0E5-60F236F9C92F}" dt="2022-12-02T13:40:36.813" v="3490" actId="478"/>
          <ac:picMkLst>
            <pc:docMk/>
            <pc:sldMk cId="2411695170" sldId="977"/>
            <ac:picMk id="18" creationId="{1A565566-472B-EE35-81E6-86E0D1AB909D}"/>
          </ac:picMkLst>
        </pc:picChg>
        <pc:picChg chg="add del mod">
          <ac:chgData name="Paula Vazquez Valero" userId="80a35f83-ba07-4c48-bd51-9a1b0a985f54" providerId="ADAL" clId="{CC8DCFD3-A004-44E9-B0E5-60F236F9C92F}" dt="2022-12-02T13:40:36.813" v="3490" actId="478"/>
          <ac:picMkLst>
            <pc:docMk/>
            <pc:sldMk cId="2411695170" sldId="977"/>
            <ac:picMk id="21" creationId="{CC603EEB-59B5-F3A1-EA04-F0FA4BF46C43}"/>
          </ac:picMkLst>
        </pc:picChg>
        <pc:picChg chg="add del mod">
          <ac:chgData name="Paula Vazquez Valero" userId="80a35f83-ba07-4c48-bd51-9a1b0a985f54" providerId="ADAL" clId="{CC8DCFD3-A004-44E9-B0E5-60F236F9C92F}" dt="2022-12-02T13:31:24.641" v="3253"/>
          <ac:picMkLst>
            <pc:docMk/>
            <pc:sldMk cId="2411695170" sldId="977"/>
            <ac:picMk id="22" creationId="{BD470E2A-25EA-83C3-4180-4F4381714086}"/>
          </ac:picMkLst>
        </pc:picChg>
        <pc:picChg chg="add del mod">
          <ac:chgData name="Paula Vazquez Valero" userId="80a35f83-ba07-4c48-bd51-9a1b0a985f54" providerId="ADAL" clId="{CC8DCFD3-A004-44E9-B0E5-60F236F9C92F}" dt="2022-12-02T13:46:11.949" v="3819" actId="478"/>
          <ac:picMkLst>
            <pc:docMk/>
            <pc:sldMk cId="2411695170" sldId="977"/>
            <ac:picMk id="23" creationId="{F5CE55A0-8B9A-6744-CDAA-2CD6462089DF}"/>
          </ac:picMkLst>
        </pc:picChg>
        <pc:picChg chg="del mod">
          <ac:chgData name="Paula Vazquez Valero" userId="80a35f83-ba07-4c48-bd51-9a1b0a985f54" providerId="ADAL" clId="{CC8DCFD3-A004-44E9-B0E5-60F236F9C92F}" dt="2022-12-02T13:24:42.086" v="3108" actId="478"/>
          <ac:picMkLst>
            <pc:docMk/>
            <pc:sldMk cId="2411695170" sldId="977"/>
            <ac:picMk id="26" creationId="{629F5C8C-5931-6638-398A-CACEFD5E43E7}"/>
          </ac:picMkLst>
        </pc:picChg>
        <pc:picChg chg="del">
          <ac:chgData name="Paula Vazquez Valero" userId="80a35f83-ba07-4c48-bd51-9a1b0a985f54" providerId="ADAL" clId="{CC8DCFD3-A004-44E9-B0E5-60F236F9C92F}" dt="2022-12-02T13:24:39.485" v="3106" actId="478"/>
          <ac:picMkLst>
            <pc:docMk/>
            <pc:sldMk cId="2411695170" sldId="977"/>
            <ac:picMk id="27" creationId="{9FCC5DA3-0354-15A8-32B5-BED4A8C2E9A8}"/>
          </ac:picMkLst>
        </pc:picChg>
        <pc:picChg chg="add del mod">
          <ac:chgData name="Paula Vazquez Valero" userId="80a35f83-ba07-4c48-bd51-9a1b0a985f54" providerId="ADAL" clId="{CC8DCFD3-A004-44E9-B0E5-60F236F9C92F}" dt="2022-12-02T13:46:11.949" v="3819" actId="478"/>
          <ac:picMkLst>
            <pc:docMk/>
            <pc:sldMk cId="2411695170" sldId="977"/>
            <ac:picMk id="28" creationId="{B0DD3EEB-12ED-E8A2-F886-BA655E514835}"/>
          </ac:picMkLst>
        </pc:picChg>
        <pc:cxnChg chg="add mod">
          <ac:chgData name="Paula Vazquez Valero" userId="80a35f83-ba07-4c48-bd51-9a1b0a985f54" providerId="ADAL" clId="{CC8DCFD3-A004-44E9-B0E5-60F236F9C92F}" dt="2022-12-02T13:56:43.937" v="4588" actId="1035"/>
          <ac:cxnSpMkLst>
            <pc:docMk/>
            <pc:sldMk cId="2411695170" sldId="977"/>
            <ac:cxnSpMk id="36" creationId="{30353755-3D1E-DF73-43F2-FDC1BCE13407}"/>
          </ac:cxnSpMkLst>
        </pc:cxnChg>
        <pc:cxnChg chg="add mod">
          <ac:chgData name="Paula Vazquez Valero" userId="80a35f83-ba07-4c48-bd51-9a1b0a985f54" providerId="ADAL" clId="{CC8DCFD3-A004-44E9-B0E5-60F236F9C92F}" dt="2022-12-02T13:56:43.937" v="4588" actId="1035"/>
          <ac:cxnSpMkLst>
            <pc:docMk/>
            <pc:sldMk cId="2411695170" sldId="977"/>
            <ac:cxnSpMk id="37" creationId="{077F7B84-F1F5-20AD-ACAB-18F5EF0EFCEE}"/>
          </ac:cxnSpMkLst>
        </pc:cxnChg>
        <pc:cxnChg chg="add mod">
          <ac:chgData name="Paula Vazquez Valero" userId="80a35f83-ba07-4c48-bd51-9a1b0a985f54" providerId="ADAL" clId="{CC8DCFD3-A004-44E9-B0E5-60F236F9C92F}" dt="2022-12-02T13:56:43.937" v="4588" actId="1035"/>
          <ac:cxnSpMkLst>
            <pc:docMk/>
            <pc:sldMk cId="2411695170" sldId="977"/>
            <ac:cxnSpMk id="38" creationId="{9A77DC57-A782-0A31-37FC-AEEB8280F2AE}"/>
          </ac:cxnSpMkLst>
        </pc:cxnChg>
      </pc:sldChg>
      <pc:sldChg chg="add del">
        <pc:chgData name="Paula Vazquez Valero" userId="80a35f83-ba07-4c48-bd51-9a1b0a985f54" providerId="ADAL" clId="{CC8DCFD3-A004-44E9-B0E5-60F236F9C92F}" dt="2022-12-02T13:24:53.383" v="3111"/>
        <pc:sldMkLst>
          <pc:docMk/>
          <pc:sldMk cId="1316420146" sldId="978"/>
        </pc:sldMkLst>
      </pc:sldChg>
    </pc:docChg>
  </pc:docChgLst>
  <pc:docChgLst>
    <pc:chgData name="Tom Dawes" userId="fe899cd594ff6f3a" providerId="LiveId" clId="{AB62D068-3357-4448-8A53-0ADDCEBF0756}"/>
    <pc:docChg chg="addSld delSld modSld">
      <pc:chgData name="Tom Dawes" userId="fe899cd594ff6f3a" providerId="LiveId" clId="{AB62D068-3357-4448-8A53-0ADDCEBF0756}" dt="2023-02-10T18:30:45.952" v="5"/>
      <pc:docMkLst>
        <pc:docMk/>
      </pc:docMkLst>
      <pc:sldChg chg="add del">
        <pc:chgData name="Tom Dawes" userId="fe899cd594ff6f3a" providerId="LiveId" clId="{AB62D068-3357-4448-8A53-0ADDCEBF0756}" dt="2023-02-10T18:30:22.838" v="1"/>
        <pc:sldMkLst>
          <pc:docMk/>
          <pc:sldMk cId="0" sldId="801"/>
        </pc:sldMkLst>
      </pc:sldChg>
      <pc:sldChg chg="add del">
        <pc:chgData name="Tom Dawes" userId="fe899cd594ff6f3a" providerId="LiveId" clId="{AB62D068-3357-4448-8A53-0ADDCEBF0756}" dt="2023-02-10T18:30:45.952" v="5"/>
        <pc:sldMkLst>
          <pc:docMk/>
          <pc:sldMk cId="3085970352" sldId="802"/>
        </pc:sldMkLst>
      </pc:sldChg>
      <pc:sldChg chg="add del">
        <pc:chgData name="Tom Dawes" userId="fe899cd594ff6f3a" providerId="LiveId" clId="{AB62D068-3357-4448-8A53-0ADDCEBF0756}" dt="2023-02-10T18:30:22.838" v="1"/>
        <pc:sldMkLst>
          <pc:docMk/>
          <pc:sldMk cId="563966288" sldId="973"/>
        </pc:sldMkLst>
      </pc:sldChg>
      <pc:sldChg chg="add del">
        <pc:chgData name="Tom Dawes" userId="fe899cd594ff6f3a" providerId="LiveId" clId="{AB62D068-3357-4448-8A53-0ADDCEBF0756}" dt="2023-02-10T18:30:33.011" v="3"/>
        <pc:sldMkLst>
          <pc:docMk/>
          <pc:sldMk cId="2411695170" sldId="9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54ED8C-D6CA-402F-8669-D82900E01E51}" type="datetimeFigureOut">
              <a:rPr lang="en-GB" smtClean="0"/>
              <a:t>10/02/2023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A3F50B-9AC3-487C-8FE4-F7E6C7E81E25}" type="slidenum">
              <a:rPr lang="en-GB" smtClean="0"/>
              <a:t>‹#›</a:t>
            </a:fld>
            <a:endParaRPr lang="en-GB"/>
          </a:p>
        </p:txBody>
      </p:sp>
    </p:spTree>
    <p:extLst>
      <p:ext uri="{BB962C8B-B14F-4D97-AF65-F5344CB8AC3E}">
        <p14:creationId xmlns:p14="http://schemas.microsoft.com/office/powerpoint/2010/main" val="3116910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Clr>
                <a:schemeClr val="dk1"/>
              </a:buClr>
              <a:buSzPts val="1400"/>
              <a:buFont typeface="Arial"/>
              <a:buNone/>
            </a:pPr>
            <a:endParaRPr lang="en-GB" sz="1200" b="0" i="0" u="none" strike="noStrike" dirty="0">
              <a:solidFill>
                <a:srgbClr val="1F3864"/>
              </a:solidFill>
              <a:effectLst/>
              <a:latin typeface="docs-Century Gothic"/>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200" b="1" dirty="0">
                <a:effectLst/>
                <a:latin typeface="Calibri" panose="020F0502020204030204" pitchFamily="34" charset="0"/>
                <a:ea typeface="Calibri" panose="020F0502020204030204" pitchFamily="34" charset="0"/>
              </a:rPr>
              <a:t>SSC</a:t>
            </a:r>
            <a:r>
              <a:rPr lang="en-GB" sz="1200" dirty="0">
                <a:effectLst/>
                <a:latin typeface="Calibri" panose="020F0502020204030204" pitchFamily="34" charset="0"/>
                <a:ea typeface="Calibri" panose="020F0502020204030204" pitchFamily="34" charset="0"/>
              </a:rPr>
              <a:t>: </a:t>
            </a:r>
            <a:r>
              <a:rPr lang="en-GB" sz="1200" b="1" i="0" u="none" strike="noStrike" dirty="0">
                <a:solidFill>
                  <a:srgbClr val="002060"/>
                </a:solidFill>
                <a:effectLst/>
                <a:latin typeface="docs-Century Gothic"/>
                <a:ea typeface="Calibri" panose="020F0502020204030204" pitchFamily="34" charset="0"/>
              </a:rPr>
              <a:t>que</a:t>
            </a:r>
            <a:r>
              <a:rPr lang="en-GB" b="0" i="0" u="none" strike="noStrike" dirty="0">
                <a:solidFill>
                  <a:srgbClr val="002060"/>
                </a:solidFill>
                <a:effectLst/>
                <a:latin typeface="docs-Century Gothic"/>
              </a:rPr>
              <a:t> [2325] </a:t>
            </a:r>
            <a:endParaRPr lang="en-GB"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200" b="1" i="0" u="none" strike="noStrike" dirty="0">
                <a:solidFill>
                  <a:srgbClr val="1F3864"/>
                </a:solidFill>
                <a:effectLst/>
                <a:latin typeface="docs-Century Gothic"/>
              </a:rPr>
              <a:t>Vocabulary: </a:t>
            </a:r>
            <a:r>
              <a:rPr lang="en-GB" sz="1200" b="1" i="0" u="none" strike="noStrike" dirty="0">
                <a:solidFill>
                  <a:srgbClr val="FF33CC"/>
                </a:solidFill>
                <a:effectLst/>
                <a:latin typeface="Century Gothic" panose="020B0502020202020204" pitchFamily="34" charset="0"/>
              </a:rPr>
              <a:t>comer </a:t>
            </a:r>
            <a:r>
              <a:rPr lang="en-GB" sz="1200" b="0" i="0" u="none" strike="noStrike" dirty="0">
                <a:solidFill>
                  <a:srgbClr val="FF33CC"/>
                </a:solidFill>
                <a:effectLst/>
                <a:latin typeface="Century Gothic" panose="020B0502020202020204" pitchFamily="34" charset="0"/>
              </a:rPr>
              <a:t>[347]</a:t>
            </a:r>
            <a:r>
              <a:rPr lang="en-GB" sz="1200" b="1" i="0" u="none" strike="noStrike" dirty="0">
                <a:solidFill>
                  <a:srgbClr val="FF0000"/>
                </a:solidFill>
                <a:effectLst/>
                <a:latin typeface="Century Gothic" panose="020B0502020202020204" pitchFamily="34" charset="0"/>
              </a:rPr>
              <a:t> hacer, hago, hace </a:t>
            </a:r>
            <a:r>
              <a:rPr lang="en-GB" sz="1200" b="0" i="0" u="none" strike="noStrike" dirty="0">
                <a:solidFill>
                  <a:srgbClr val="FF0000"/>
                </a:solidFill>
                <a:effectLst/>
                <a:latin typeface="Century Gothic" panose="020B0502020202020204" pitchFamily="34" charset="0"/>
              </a:rPr>
              <a:t>[26]</a:t>
            </a:r>
            <a:r>
              <a:rPr lang="en-GB" sz="1200" b="0" i="0" u="none" strike="noStrike" dirty="0">
                <a:solidFill>
                  <a:srgbClr val="002060"/>
                </a:solidFill>
                <a:effectLst/>
                <a:latin typeface="Century Gothic" panose="020B0502020202020204" pitchFamily="34" charset="0"/>
              </a:rPr>
              <a:t> </a:t>
            </a:r>
            <a:r>
              <a:rPr lang="en-GB" sz="1200" b="1" i="0" u="none" strike="noStrike" dirty="0">
                <a:solidFill>
                  <a:srgbClr val="002060"/>
                </a:solidFill>
                <a:effectLst/>
                <a:latin typeface="Century Gothic" panose="020B0502020202020204" pitchFamily="34" charset="0"/>
              </a:rPr>
              <a:t>responder (a) </a:t>
            </a:r>
            <a:r>
              <a:rPr lang="en-GB" sz="1200" b="0" i="0" u="none" strike="noStrike" dirty="0">
                <a:solidFill>
                  <a:srgbClr val="002060"/>
                </a:solidFill>
                <a:effectLst/>
                <a:latin typeface="Century Gothic" panose="020B0502020202020204" pitchFamily="34" charset="0"/>
              </a:rPr>
              <a:t>[464] </a:t>
            </a:r>
            <a:r>
              <a:rPr lang="en-GB" sz="1200" b="1" i="0" u="none" strike="noStrike" dirty="0">
                <a:solidFill>
                  <a:srgbClr val="002060"/>
                </a:solidFill>
                <a:effectLst/>
                <a:latin typeface="Century Gothic" panose="020B0502020202020204" pitchFamily="34" charset="0"/>
              </a:rPr>
              <a:t>actividad</a:t>
            </a:r>
            <a:r>
              <a:rPr lang="en-GB" sz="1200" b="0" i="0" u="none" strike="noStrike" dirty="0">
                <a:solidFill>
                  <a:srgbClr val="002060"/>
                </a:solidFill>
                <a:effectLst/>
                <a:latin typeface="Century Gothic" panose="020B0502020202020204" pitchFamily="34" charset="0"/>
              </a:rPr>
              <a:t> [344] </a:t>
            </a:r>
            <a:r>
              <a:rPr lang="en-GB" sz="1200" b="1" i="0" u="none" strike="noStrike" dirty="0" err="1">
                <a:solidFill>
                  <a:srgbClr val="FF33CC"/>
                </a:solidFill>
                <a:effectLst/>
                <a:latin typeface="Century Gothic" panose="020B0502020202020204" pitchFamily="34" charset="0"/>
              </a:rPr>
              <a:t>bocadillo</a:t>
            </a:r>
            <a:r>
              <a:rPr lang="en-GB" sz="1200" b="0" i="0" u="none" strike="noStrike" dirty="0">
                <a:solidFill>
                  <a:srgbClr val="FF33CC"/>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[&gt;5000] </a:t>
            </a:r>
            <a:r>
              <a:rPr lang="en-GB" sz="1200" b="1" i="0" u="none" strike="noStrike" dirty="0" err="1">
                <a:solidFill>
                  <a:srgbClr val="002060"/>
                </a:solidFill>
                <a:effectLst/>
                <a:latin typeface="Century Gothic" panose="020B0502020202020204" pitchFamily="34" charset="0"/>
              </a:rPr>
              <a:t>ejercicio</a:t>
            </a:r>
            <a:r>
              <a:rPr lang="en-GB" sz="1200" b="0" i="0" u="none" strike="noStrike" dirty="0">
                <a:solidFill>
                  <a:srgbClr val="002060"/>
                </a:solidFill>
                <a:effectLst/>
                <a:latin typeface="Century Gothic" panose="020B0502020202020204" pitchFamily="34" charset="0"/>
              </a:rPr>
              <a:t> [1162] </a:t>
            </a:r>
            <a:r>
              <a:rPr lang="en-GB" sz="1200" b="1" i="0" u="none" strike="noStrike" dirty="0" err="1">
                <a:solidFill>
                  <a:srgbClr val="FF33CC"/>
                </a:solidFill>
                <a:effectLst/>
                <a:latin typeface="Century Gothic" panose="020B0502020202020204" pitchFamily="34" charset="0"/>
              </a:rPr>
              <a:t>naranja</a:t>
            </a:r>
            <a:r>
              <a:rPr lang="en-GB" sz="1200" b="0" i="0" u="none" strike="noStrike" dirty="0">
                <a:solidFill>
                  <a:srgbClr val="FF33CC"/>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[2924] </a:t>
            </a:r>
            <a:r>
              <a:rPr lang="en-GB" sz="1200" b="1" i="0" u="none" strike="noStrike" dirty="0" err="1">
                <a:solidFill>
                  <a:srgbClr val="002060"/>
                </a:solidFill>
                <a:effectLst/>
                <a:latin typeface="Century Gothic" panose="020B0502020202020204" pitchFamily="34" charset="0"/>
              </a:rPr>
              <a:t>ordenador</a:t>
            </a:r>
            <a:r>
              <a:rPr lang="en-GB" sz="1200" b="0" i="0" u="none" strike="noStrike" dirty="0">
                <a:solidFill>
                  <a:srgbClr val="002060"/>
                </a:solidFill>
                <a:effectLst/>
                <a:latin typeface="Century Gothic" panose="020B0502020202020204" pitchFamily="34" charset="0"/>
              </a:rPr>
              <a:t> [2624] </a:t>
            </a:r>
            <a:endParaRPr lang="en-GB" sz="1200" dirty="0"/>
          </a:p>
          <a:p>
            <a:pPr marL="0" marR="0" lvl="0" indent="0" algn="l" rtl="0">
              <a:lnSpc>
                <a:spcPct val="100000"/>
              </a:lnSpc>
              <a:spcBef>
                <a:spcPts val="0"/>
              </a:spcBef>
              <a:spcAft>
                <a:spcPts val="0"/>
              </a:spcAft>
              <a:buClr>
                <a:schemeClr val="dk1"/>
              </a:buClr>
              <a:buSzPts val="1200"/>
              <a:buFont typeface="Calibri"/>
              <a:buNone/>
            </a:pPr>
            <a:r>
              <a:rPr lang="en-GB" sz="1200" b="1" dirty="0">
                <a:effectLst/>
                <a:latin typeface="Calibri" panose="020F0502020204030204" pitchFamily="34" charset="0"/>
                <a:ea typeface="Calibri" panose="020F0502020204030204" pitchFamily="34" charset="0"/>
              </a:rPr>
              <a:t>Glossed words:</a:t>
            </a:r>
            <a:r>
              <a:rPr lang="en-GB" sz="1200" dirty="0">
                <a:effectLst/>
                <a:latin typeface="Calibri" panose="020F0502020204030204" pitchFamily="34" charset="0"/>
                <a:ea typeface="Calibri" panose="020F0502020204030204" pitchFamily="34" charset="0"/>
              </a:rPr>
              <a:t> </a:t>
            </a:r>
            <a:r>
              <a:rPr lang="en-GB" b="1" dirty="0"/>
              <a:t>pareja </a:t>
            </a:r>
            <a:r>
              <a:rPr lang="en-GB" dirty="0"/>
              <a:t>[893] </a:t>
            </a:r>
            <a:r>
              <a:rPr lang="en-GB" b="1" dirty="0" err="1"/>
              <a:t>practicar</a:t>
            </a:r>
            <a:r>
              <a:rPr lang="en-GB" dirty="0"/>
              <a:t> [1595] </a:t>
            </a:r>
            <a:r>
              <a:rPr lang="en-GB" b="1" dirty="0" err="1"/>
              <a:t>preparar</a:t>
            </a:r>
            <a:r>
              <a:rPr lang="en-GB" b="1" dirty="0"/>
              <a:t>(se) </a:t>
            </a:r>
            <a:r>
              <a:rPr lang="en-GB" dirty="0"/>
              <a:t>[570]</a:t>
            </a:r>
          </a:p>
          <a:p>
            <a:pPr marL="0" marR="0" lvl="0" indent="0" algn="l" rtl="0">
              <a:lnSpc>
                <a:spcPct val="100000"/>
              </a:lnSpc>
              <a:spcBef>
                <a:spcPts val="0"/>
              </a:spcBef>
              <a:spcAft>
                <a:spcPts val="0"/>
              </a:spcAft>
              <a:buClr>
                <a:schemeClr val="dk1"/>
              </a:buClr>
              <a:buSzPts val="1200"/>
              <a:buFont typeface="Calibri"/>
              <a:buNone/>
            </a:pPr>
            <a:r>
              <a:rPr lang="en-GB" b="1" dirty="0"/>
              <a:t>Revisit 1: </a:t>
            </a:r>
            <a:r>
              <a:rPr lang="es-ES" sz="1800" b="0" i="0" u="none" strike="noStrike" dirty="0">
                <a:solidFill>
                  <a:srgbClr val="002060"/>
                </a:solidFill>
                <a:effectLst/>
                <a:latin typeface="Century Gothic" panose="020B0502020202020204" pitchFamily="34" charset="0"/>
              </a:rPr>
              <a:t>montar [1446] pasear [1741] bicicleta [3684] estadio [2581] madre [226], padre [162] ciudad [178] el [1] la [1] de2 [2] por1 [15]</a:t>
            </a:r>
            <a:r>
              <a:rPr lang="es-ES" dirty="0"/>
              <a:t> </a:t>
            </a:r>
          </a:p>
          <a:p>
            <a:pPr marL="0" marR="0" lvl="0" indent="0" algn="l" rtl="0">
              <a:lnSpc>
                <a:spcPct val="100000"/>
              </a:lnSpc>
              <a:spcBef>
                <a:spcPts val="0"/>
              </a:spcBef>
              <a:spcAft>
                <a:spcPts val="0"/>
              </a:spcAft>
              <a:buClr>
                <a:schemeClr val="dk1"/>
              </a:buClr>
              <a:buSzPts val="1200"/>
              <a:buFont typeface="Calibri"/>
              <a:buNone/>
            </a:pPr>
            <a:r>
              <a:rPr lang="es-ES" b="1" dirty="0" err="1"/>
              <a:t>Revisit</a:t>
            </a:r>
            <a:r>
              <a:rPr lang="es-ES" b="1" dirty="0"/>
              <a:t> 2: </a:t>
            </a:r>
            <a:r>
              <a:rPr lang="es-ES" sz="1800" b="0" i="0" u="none" strike="noStrike" dirty="0">
                <a:solidFill>
                  <a:srgbClr val="002060"/>
                </a:solidFill>
                <a:effectLst/>
                <a:latin typeface="Century Gothic" panose="020B0502020202020204" pitchFamily="34" charset="0"/>
              </a:rPr>
              <a:t>tener [19] tengo [19] barco [1384] bolsa [1581] caballo [907] cama [609]  libro [230]  planta [768] un [6] una [6]</a:t>
            </a:r>
            <a:r>
              <a:rPr lang="es-ES" dirty="0"/>
              <a:t> </a:t>
            </a: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b="1" dirty="0">
                <a:effectLst/>
                <a:latin typeface="Calibri" panose="020F0502020204030204" pitchFamily="34" charset="0"/>
                <a:ea typeface="Calibri" panose="020F0502020204030204" pitchFamily="34" charset="0"/>
              </a:rPr>
              <a:t>Source: </a:t>
            </a:r>
            <a:r>
              <a:rPr lang="en-GB" sz="1200" dirty="0">
                <a:effectLst/>
                <a:latin typeface="Calibri" panose="020F0502020204030204" pitchFamily="34" charset="0"/>
                <a:ea typeface="Calibri" panose="020F0502020204030204" pitchFamily="34" charset="0"/>
              </a:rPr>
              <a:t>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Glossed words: </a:t>
            </a:r>
            <a:r>
              <a:rPr lang="en-GB" b="1" dirty="0">
                <a:solidFill>
                  <a:srgbClr val="002060"/>
                </a:solidFill>
                <a:latin typeface="Century Gothic" panose="020B0502020202020204" pitchFamily="34" charset="0"/>
              </a:rPr>
              <a:t>escribir </a:t>
            </a:r>
            <a:r>
              <a:rPr lang="en-GB" dirty="0">
                <a:solidFill>
                  <a:srgbClr val="002060"/>
                </a:solidFill>
                <a:latin typeface="Century Gothic" panose="020B0502020202020204" pitchFamily="34" charset="0"/>
              </a:rPr>
              <a:t>[198] </a:t>
            </a:r>
            <a:r>
              <a:rPr lang="en-GB" b="1" dirty="0" err="1"/>
              <a:t>preparar</a:t>
            </a:r>
            <a:r>
              <a:rPr lang="en-GB" b="1" dirty="0"/>
              <a:t>(se) </a:t>
            </a:r>
            <a:r>
              <a:rPr lang="en-GB" dirty="0"/>
              <a:t>[570] </a:t>
            </a:r>
            <a:r>
              <a:rPr lang="en-GB" b="1" dirty="0" err="1"/>
              <a:t>practicar</a:t>
            </a:r>
            <a:r>
              <a:rPr lang="en-GB" dirty="0"/>
              <a:t> [1595] </a:t>
            </a:r>
            <a:r>
              <a:rPr lang="en-GB" b="1" dirty="0"/>
              <a:t>pareja </a:t>
            </a:r>
            <a:r>
              <a:rPr lang="en-GB" dirty="0"/>
              <a:t>[893]</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lnSpc>
                <a:spcPct val="100000"/>
              </a:lnSpc>
              <a:spcBef>
                <a:spcPts val="0"/>
              </a:spcBef>
              <a:spcAft>
                <a:spcPts val="0"/>
              </a:spcAft>
              <a:buSzPts val="1400"/>
              <a:buNone/>
            </a:pPr>
            <a:endParaRPr lang="en-GB" dirty="0"/>
          </a:p>
        </p:txBody>
      </p:sp>
      <p:sp>
        <p:nvSpPr>
          <p:cNvPr id="96" name="Google Shape;9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5280">
              <a:lnSpc>
                <a:spcPct val="100000"/>
              </a:lnSpc>
            </a:pPr>
            <a:r>
              <a:rPr lang="en-GB" sz="1200" b="1" strike="noStrike" spc="-1" dirty="0">
                <a:solidFill>
                  <a:srgbClr val="000000"/>
                </a:solidFill>
                <a:latin typeface="Calibri"/>
                <a:ea typeface="Calibri"/>
              </a:rPr>
              <a:t>Timing: </a:t>
            </a:r>
            <a:r>
              <a:rPr lang="en-GB" sz="1200" b="0" strike="noStrike" spc="-1" dirty="0">
                <a:solidFill>
                  <a:srgbClr val="000000"/>
                </a:solidFill>
                <a:latin typeface="Calibri"/>
                <a:ea typeface="Calibri"/>
              </a:rPr>
              <a:t>7 minutes </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recognition of definite articles and their connection with corresponding nouns; to practise comprehension of new and previously taught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context is clear.  Quique has writes some messages to </a:t>
            </a:r>
            <a:r>
              <a:rPr lang="en-GB" sz="1200" b="0" strike="noStrike" spc="-1" dirty="0" err="1">
                <a:solidFill>
                  <a:srgbClr val="000000"/>
                </a:solidFill>
                <a:latin typeface="Calibri"/>
              </a:rPr>
              <a:t>Sofíá</a:t>
            </a:r>
            <a:r>
              <a:rPr lang="en-GB" sz="1200" b="0" strike="noStrike" spc="-1" dirty="0">
                <a:solidFill>
                  <a:srgbClr val="000000"/>
                </a:solidFill>
                <a:latin typeface="Calibri"/>
              </a:rPr>
              <a:t>. </a:t>
            </a:r>
          </a:p>
          <a:p>
            <a:pPr marL="229320" indent="-228600">
              <a:lnSpc>
                <a:spcPct val="100000"/>
              </a:lnSpc>
              <a:buAutoNum type="arabicPeriod"/>
            </a:pPr>
            <a:r>
              <a:rPr lang="en-GB" sz="1200" b="0" strike="noStrike" spc="-1" dirty="0">
                <a:solidFill>
                  <a:srgbClr val="000000"/>
                </a:solidFill>
                <a:latin typeface="Calibri"/>
              </a:rPr>
              <a:t>Pupils read the sentence and record the verb under the appropriate heading: I, you or she.</a:t>
            </a:r>
          </a:p>
          <a:p>
            <a:pPr marL="229320" indent="-228600">
              <a:lnSpc>
                <a:spcPct val="100000"/>
              </a:lnSpc>
              <a:buAutoNum type="arabicPeriod"/>
            </a:pPr>
            <a:r>
              <a:rPr lang="en-GB" sz="1200" b="0" strike="noStrike" spc="-1" dirty="0">
                <a:solidFill>
                  <a:srgbClr val="000000"/>
                </a:solidFill>
                <a:latin typeface="Calibri"/>
              </a:rPr>
              <a:t>They then translate the sentence (this can be done orally with the whole class or written, and then checked).</a:t>
            </a:r>
          </a:p>
          <a:p>
            <a:pPr marL="229320" indent="-228600">
              <a:lnSpc>
                <a:spcPct val="100000"/>
              </a:lnSpc>
              <a:buAutoNum type="arabicPeriod"/>
            </a:pPr>
            <a:r>
              <a:rPr lang="en-GB" sz="1200" b="0" strike="noStrike" spc="-1" dirty="0">
                <a:solidFill>
                  <a:srgbClr val="000000"/>
                </a:solidFill>
                <a:latin typeface="Calibri"/>
              </a:rPr>
              <a:t>Click to reveal answers.</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a:t>
            </a:r>
            <a:r>
              <a:rPr lang="en-GB" dirty="0"/>
              <a:t>:</a:t>
            </a:r>
            <a:br>
              <a:rPr lang="en-GB" dirty="0"/>
            </a:br>
            <a:r>
              <a:rPr lang="en-GB" b="1" dirty="0">
                <a:solidFill>
                  <a:srgbClr val="002060"/>
                </a:solidFill>
                <a:latin typeface="Century Gothic" panose="020B0502020202020204" pitchFamily="34" charset="0"/>
              </a:rPr>
              <a:t>escribir </a:t>
            </a:r>
            <a:r>
              <a:rPr lang="en-GB" dirty="0">
                <a:solidFill>
                  <a:srgbClr val="002060"/>
                </a:solidFill>
                <a:latin typeface="Century Gothic" panose="020B0502020202020204" pitchFamily="34" charset="0"/>
              </a:rPr>
              <a:t>[198]</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49450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a:t>
            </a:r>
            <a:r>
              <a:rPr lang="en-GB" sz="1200" b="0" baseline="0" dirty="0">
                <a:solidFill>
                  <a:schemeClr val="accent5">
                    <a:lumMod val="50000"/>
                  </a:schemeClr>
                </a:solidFill>
              </a:rPr>
              <a:t>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oral production of singular persons of 4 –ER verbs; definite and indefinite articles.</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Click to ‘roll’ the dice.</a:t>
            </a:r>
          </a:p>
          <a:p>
            <a:r>
              <a:rPr lang="en-GB" dirty="0"/>
              <a:t>2. Pupils translate the verbs and nouns </a:t>
            </a:r>
            <a:r>
              <a:rPr lang="en-GB" baseline="0" dirty="0"/>
              <a:t>whose numbers correspond to the respective dice to make a short sentence. They say the answer chorally and use one of the options from ‘</a:t>
            </a:r>
            <a:r>
              <a:rPr lang="en-GB" baseline="0" dirty="0" err="1"/>
              <a:t>información</a:t>
            </a:r>
            <a:r>
              <a:rPr lang="en-GB" baseline="0" dirty="0"/>
              <a:t> extra’ to form a logical sentence. </a:t>
            </a:r>
            <a:endParaRPr lang="en-GB" dirty="0"/>
          </a:p>
          <a:p>
            <a:r>
              <a:rPr lang="en-GB" dirty="0"/>
              <a:t>3. Click</a:t>
            </a:r>
            <a:r>
              <a:rPr lang="en-GB" baseline="0" dirty="0"/>
              <a:t> to reveal the correct verb phrase.</a:t>
            </a:r>
            <a:endParaRPr lang="en-GB" dirty="0"/>
          </a:p>
          <a:p>
            <a:r>
              <a:rPr lang="en-GB" dirty="0"/>
              <a:t>4. Repeat</a:t>
            </a:r>
            <a:r>
              <a:rPr lang="en-GB" baseline="0" dirty="0"/>
              <a:t> until all six combinations have been said.</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35294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Pupil handout</a:t>
            </a:r>
            <a:endParaRPr lang="en-GB" b="0" dirty="0">
              <a:latin typeface="Calibri" panose="020F0502020204030204" pitchFamily="34" charset="0"/>
              <a:cs typeface="Calibri" panose="020F0502020204030204" pitchFamily="34" charset="0"/>
            </a:endParaRP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sz="1800" b="0" i="0" u="none" strike="noStrike" kern="1200" dirty="0">
              <a:solidFill>
                <a:srgbClr val="002060"/>
              </a:solidFill>
              <a:effectLst/>
              <a:latin typeface="Calibri" panose="020F0502020204030204" pitchFamily="34" charset="0"/>
              <a:cs typeface="Calibri" panose="020F0502020204030204" pitchFamily="34" charset="0"/>
            </a:endParaRPr>
          </a:p>
          <a:p>
            <a:pPr marL="0" lvl="0" indent="0" algn="l" rtl="0">
              <a:spcBef>
                <a:spcPts val="0"/>
              </a:spcBef>
              <a:spcAft>
                <a:spcPts val="0"/>
              </a:spcAft>
              <a:buClr>
                <a:schemeClr val="dk1"/>
              </a:buClr>
              <a:buSzPts val="1200"/>
              <a:buFont typeface="Calibri"/>
              <a:buNone/>
            </a:pPr>
            <a:endParaRPr lang="en-GB"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57840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Timing: 5-7 minutes </a:t>
            </a:r>
            <a:r>
              <a:rPr lang="en-GB" b="0" dirty="0">
                <a:latin typeface="Calibri" panose="020F0502020204030204" pitchFamily="34" charset="0"/>
                <a:cs typeface="Calibri" panose="020F0502020204030204" pitchFamily="34" charset="0"/>
              </a:rPr>
              <a:t>[4 slides]</a:t>
            </a: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the pronunciation of Spanish words with the SSC [</a:t>
            </a:r>
            <a:r>
              <a:rPr lang="en-GB" b="1" dirty="0">
                <a:latin typeface="Calibri" panose="020F0502020204030204" pitchFamily="34" charset="0"/>
                <a:cs typeface="Calibri" panose="020F0502020204030204" pitchFamily="34" charset="0"/>
              </a:rPr>
              <a:t>que</a:t>
            </a:r>
            <a:r>
              <a:rPr lang="en-GB" b="0" dirty="0">
                <a:latin typeface="Calibri" panose="020F0502020204030204" pitchFamily="34" charset="0"/>
                <a:cs typeface="Calibri" panose="020F0502020204030204" pitchFamily="34" charset="0"/>
              </a:rPr>
              <a:t>] in contrast with [</a:t>
            </a:r>
            <a:r>
              <a:rPr lang="en-GB" b="1" dirty="0" err="1">
                <a:latin typeface="Calibri" panose="020F0502020204030204" pitchFamily="34" charset="0"/>
                <a:cs typeface="Calibri" panose="020F0502020204030204" pitchFamily="34" charset="0"/>
              </a:rPr>
              <a:t>ce</a:t>
            </a:r>
            <a:r>
              <a:rPr lang="en-GB" b="0" dirty="0">
                <a:latin typeface="Calibri" panose="020F0502020204030204" pitchFamily="34" charset="0"/>
                <a:cs typeface="Calibri" panose="020F0502020204030204" pitchFamily="34" charset="0"/>
              </a:rPr>
              <a:t>] and </a:t>
            </a:r>
            <a:r>
              <a:rPr lang="en-GB" b="1" dirty="0">
                <a:sym typeface="Wingdings" panose="05000000000000000000" pitchFamily="2" charset="2"/>
              </a:rPr>
              <a:t>[ca] [co] [cu].</a:t>
            </a: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5-7 minutes </a:t>
            </a:r>
            <a:r>
              <a:rPr lang="en-GB" b="0" dirty="0">
                <a:latin typeface="Calibri" panose="020F0502020204030204" pitchFamily="34" charset="0"/>
                <a:cs typeface="Calibri" panose="020F0502020204030204" pitchFamily="34" charset="0"/>
              </a:rPr>
              <a:t>[3 slides]</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the pronunciation of Spanish words with the SSC [que] and [</a:t>
            </a:r>
            <a:r>
              <a:rPr lang="en-GB" b="0" dirty="0" err="1">
                <a:latin typeface="Calibri" panose="020F0502020204030204" pitchFamily="34" charset="0"/>
                <a:cs typeface="Calibri" panose="020F0502020204030204" pitchFamily="34" charset="0"/>
              </a:rPr>
              <a:t>ce</a:t>
            </a:r>
            <a:r>
              <a:rPr lang="en-GB" b="0" dirty="0">
                <a:latin typeface="Calibri" panose="020F0502020204030204" pitchFamily="34" charset="0"/>
                <a:cs typeface="Calibri" panose="020F0502020204030204" pitchFamily="34" charset="0"/>
              </a:rPr>
              <a:t>].</a:t>
            </a: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work in pairs to practise and recognise correct pronunciation.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Divide the class in A &amp; B before explaining the task. </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bring up the instruction in Spanish. Pupil A reads the words aloud and pupil B checks their pronunciation. There are 9 words in total. </a:t>
            </a:r>
          </a:p>
          <a:p>
            <a:pPr marL="0" lvl="0" indent="0" algn="l" rtl="0">
              <a:spcBef>
                <a:spcPts val="0"/>
              </a:spcBef>
              <a:spcAft>
                <a:spcPts val="0"/>
              </a:spcAft>
              <a:buClr>
                <a:schemeClr val="dk1"/>
              </a:buClr>
              <a:buSzPts val="1200"/>
              <a:buFont typeface="Calibri"/>
              <a:buNone/>
            </a:pPr>
            <a:r>
              <a:rPr lang="en-GB" b="1" dirty="0">
                <a:latin typeface="Calibri" panose="020F0502020204030204" pitchFamily="34" charset="0"/>
                <a:cs typeface="Calibri" panose="020F0502020204030204" pitchFamily="34" charset="0"/>
              </a:rPr>
              <a:t>NB.</a:t>
            </a:r>
            <a:r>
              <a:rPr lang="en-GB" b="0" dirty="0">
                <a:latin typeface="Calibri" panose="020F0502020204030204" pitchFamily="34" charset="0"/>
                <a:cs typeface="Calibri" panose="020F0502020204030204" pitchFamily="34" charset="0"/>
              </a:rPr>
              <a:t> There is a handout at the end of the presentation of pupils can simply write 1-9 in their books and tick or cross.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a:t>
            </a:r>
            <a:r>
              <a:rPr lang="en-GB" b="1" dirty="0">
                <a:latin typeface="Calibri" panose="020F0502020204030204" pitchFamily="34" charset="0"/>
                <a:cs typeface="Calibri" panose="020F0502020204030204" pitchFamily="34" charset="0"/>
              </a:rPr>
              <a:t>once </a:t>
            </a:r>
            <a:r>
              <a:rPr lang="en-GB" b="0" dirty="0">
                <a:latin typeface="Calibri" panose="020F0502020204030204" pitchFamily="34" charset="0"/>
                <a:cs typeface="Calibri" panose="020F0502020204030204" pitchFamily="34" charset="0"/>
              </a:rPr>
              <a:t>to make the spaceship appear (</a:t>
            </a:r>
            <a:r>
              <a:rPr lang="en-GB" b="1" dirty="0">
                <a:latin typeface="Calibri" panose="020F0502020204030204" pitchFamily="34" charset="0"/>
                <a:cs typeface="Calibri" panose="020F0502020204030204" pitchFamily="34" charset="0"/>
              </a:rPr>
              <a:t>This animation is timed - don’t click again until all words have appeared</a:t>
            </a:r>
            <a:r>
              <a:rPr lang="en-GB" b="0" dirty="0">
                <a:latin typeface="Calibri" panose="020F0502020204030204" pitchFamily="34" charset="0"/>
                <a:cs typeface="Calibri" panose="020F0502020204030204" pitchFamily="34" charset="0"/>
              </a:rPr>
              <a:t>). Pupil A pronounces the words. </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 B turns their back to the board, listens and ticks the words pronounced correctly.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Move to next slide for Persona B’s turn. </a:t>
            </a:r>
          </a:p>
          <a:p>
            <a:pPr marL="0" lvl="0" indent="0" algn="l" rtl="0">
              <a:spcBef>
                <a:spcPts val="0"/>
              </a:spcBef>
              <a:spcAft>
                <a:spcPts val="0"/>
              </a:spcAft>
              <a:buNone/>
            </a:pPr>
            <a:endParaRPr lang="en-GB"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Frequency of unknown words and cognates: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kern="1200" dirty="0">
                <a:solidFill>
                  <a:srgbClr val="002060"/>
                </a:solidFill>
                <a:effectLst/>
                <a:latin typeface="Century Gothic" panose="020B0502020202020204" pitchFamily="34" charset="0"/>
              </a:rPr>
              <a:t>queso</a:t>
            </a:r>
            <a:r>
              <a:rPr lang="en-GB" sz="1200" b="0" i="0" u="none" strike="noStrike" kern="1200" dirty="0">
                <a:solidFill>
                  <a:srgbClr val="002060"/>
                </a:solidFill>
                <a:effectLst/>
                <a:latin typeface="Century Gothic" panose="020B0502020202020204" pitchFamily="34" charset="0"/>
              </a:rPr>
              <a:t> [3187]</a:t>
            </a:r>
            <a:r>
              <a:rPr lang="en-GB" sz="1200" b="0" i="0" u="none" strike="noStrike" kern="1200" dirty="0">
                <a:solidFill>
                  <a:schemeClr val="tx1"/>
                </a:solidFill>
                <a:effectLst/>
                <a:latin typeface="Arial" panose="020B0604020202020204" pitchFamily="34" charset="0"/>
              </a:rPr>
              <a:t> </a:t>
            </a:r>
            <a:r>
              <a:rPr lang="en-GB" sz="1200" b="1" i="0" u="none" strike="noStrike" kern="1200" dirty="0" err="1">
                <a:solidFill>
                  <a:srgbClr val="002060"/>
                </a:solidFill>
                <a:effectLst/>
                <a:latin typeface="Century Gothic" panose="020B0502020202020204" pitchFamily="34" charset="0"/>
              </a:rPr>
              <a:t>cena</a:t>
            </a:r>
            <a:r>
              <a:rPr lang="en-GB" sz="1200" b="0" i="0" u="none" strike="noStrike" kern="1200" dirty="0">
                <a:solidFill>
                  <a:srgbClr val="002060"/>
                </a:solidFill>
                <a:effectLst/>
                <a:latin typeface="Century Gothic" panose="020B0502020202020204" pitchFamily="34" charset="0"/>
              </a:rPr>
              <a:t> [2542]</a:t>
            </a:r>
            <a:r>
              <a:rPr lang="en-GB" sz="1200" b="0" i="0" u="none" strike="noStrike" kern="1200" dirty="0">
                <a:solidFill>
                  <a:schemeClr val="tx1"/>
                </a:solidFill>
                <a:effectLst/>
                <a:latin typeface="Arial" panose="020B0604020202020204" pitchFamily="34" charset="0"/>
              </a:rPr>
              <a:t> </a:t>
            </a:r>
            <a:r>
              <a:rPr lang="en-GB" sz="1200" b="1" i="0" u="none" strike="noStrike" kern="1200" dirty="0" err="1">
                <a:solidFill>
                  <a:srgbClr val="002060"/>
                </a:solidFill>
                <a:effectLst/>
                <a:latin typeface="Century Gothic" panose="020B0502020202020204" pitchFamily="34" charset="0"/>
              </a:rPr>
              <a:t>máscara</a:t>
            </a:r>
            <a:r>
              <a:rPr lang="en-GB" sz="1200" b="0" i="0" u="none" strike="noStrike" kern="1200" dirty="0">
                <a:solidFill>
                  <a:srgbClr val="002060"/>
                </a:solidFill>
                <a:effectLst/>
                <a:latin typeface="Century Gothic" panose="020B0502020202020204" pitchFamily="34" charset="0"/>
              </a:rPr>
              <a:t> [3340]</a:t>
            </a:r>
            <a:r>
              <a:rPr lang="en-GB" sz="1200" b="0" i="0" u="none" strike="noStrike" kern="1200" dirty="0">
                <a:solidFill>
                  <a:schemeClr val="tx1"/>
                </a:solidFill>
                <a:effectLst/>
                <a:latin typeface="Arial" panose="020B0604020202020204" pitchFamily="34" charset="0"/>
              </a:rPr>
              <a:t> </a:t>
            </a:r>
            <a:r>
              <a:rPr lang="en-GB" sz="1200" b="1" i="0" u="none" strike="noStrike" kern="1200" dirty="0" err="1">
                <a:solidFill>
                  <a:srgbClr val="002060"/>
                </a:solidFill>
                <a:effectLst/>
                <a:latin typeface="Century Gothic" panose="020B0502020202020204" pitchFamily="34" charset="0"/>
              </a:rPr>
              <a:t>quemar</a:t>
            </a:r>
            <a:r>
              <a:rPr lang="en-GB" sz="1200" b="0" i="0" u="none" strike="noStrike" kern="1200" dirty="0">
                <a:solidFill>
                  <a:schemeClr val="tx1"/>
                </a:solidFill>
                <a:effectLst/>
                <a:latin typeface="Arial" panose="020B0604020202020204" pitchFamily="34" charset="0"/>
              </a:rPr>
              <a:t> [1648] </a:t>
            </a:r>
            <a:r>
              <a:rPr lang="en-GB" sz="1200" b="1" i="0" u="none" strike="noStrike" kern="1200" dirty="0" err="1">
                <a:solidFill>
                  <a:srgbClr val="002060"/>
                </a:solidFill>
                <a:effectLst/>
                <a:latin typeface="Century Gothic" panose="020B0502020202020204" pitchFamily="34" charset="0"/>
              </a:rPr>
              <a:t>cocer</a:t>
            </a:r>
            <a:r>
              <a:rPr lang="en-GB" sz="1200" b="0" i="0" u="none" strike="noStrike" kern="1200" dirty="0">
                <a:solidFill>
                  <a:schemeClr val="tx1"/>
                </a:solidFill>
                <a:effectLst/>
                <a:latin typeface="Arial" panose="020B0604020202020204" pitchFamily="34" charset="0"/>
              </a:rPr>
              <a:t> [&gt;5000] </a:t>
            </a:r>
            <a:r>
              <a:rPr lang="en-GB" sz="1200" b="1" i="0" u="none" strike="noStrike" kern="1200" dirty="0" err="1">
                <a:solidFill>
                  <a:srgbClr val="002060"/>
                </a:solidFill>
                <a:effectLst/>
                <a:latin typeface="Century Gothic" panose="020B0502020202020204" pitchFamily="34" charset="0"/>
              </a:rPr>
              <a:t>cera</a:t>
            </a:r>
            <a:r>
              <a:rPr lang="en-GB" sz="1200" b="0" i="0" u="none" strike="noStrike" kern="1200" dirty="0">
                <a:solidFill>
                  <a:srgbClr val="002060"/>
                </a:solidFill>
                <a:effectLst/>
                <a:latin typeface="Century Gothic" panose="020B0502020202020204" pitchFamily="34" charset="0"/>
              </a:rPr>
              <a:t> [&gt;5000]</a:t>
            </a:r>
            <a:r>
              <a:rPr lang="en-GB" sz="1200" b="0" i="0" u="none" strike="noStrike" kern="1200" dirty="0">
                <a:solidFill>
                  <a:schemeClr val="tx1"/>
                </a:solidFill>
                <a:effectLst/>
                <a:latin typeface="Arial" panose="020B0604020202020204" pitchFamily="34" charset="0"/>
              </a:rPr>
              <a:t> </a:t>
            </a:r>
            <a:r>
              <a:rPr lang="en-GB" sz="1200" b="1" i="0" u="none" strike="noStrike" kern="1200" dirty="0" err="1">
                <a:solidFill>
                  <a:srgbClr val="002060"/>
                </a:solidFill>
                <a:effectLst/>
                <a:latin typeface="Century Gothic" panose="020B0502020202020204" pitchFamily="34" charset="0"/>
              </a:rPr>
              <a:t>esqueleto</a:t>
            </a:r>
            <a:r>
              <a:rPr lang="en-GB" sz="1200" b="0" i="0" u="none" strike="noStrike" kern="1200" dirty="0">
                <a:solidFill>
                  <a:srgbClr val="002060"/>
                </a:solidFill>
                <a:effectLst/>
                <a:latin typeface="Century Gothic" panose="020B0502020202020204" pitchFamily="34" charset="0"/>
              </a:rPr>
              <a:t> [&gt;</a:t>
            </a:r>
            <a:r>
              <a:rPr lang="en-GB" sz="1200" b="0" i="0" u="none" strike="noStrike" kern="1200" dirty="0">
                <a:solidFill>
                  <a:schemeClr val="tx1"/>
                </a:solidFill>
                <a:effectLst/>
                <a:latin typeface="Arial" panose="020B0604020202020204" pitchFamily="34" charset="0"/>
              </a:rPr>
              <a:t>5000</a:t>
            </a:r>
            <a:r>
              <a:rPr lang="en-GB" sz="1200" b="0" i="0" u="none" strike="noStrike" kern="1200" dirty="0">
                <a:solidFill>
                  <a:srgbClr val="002060"/>
                </a:solidFill>
                <a:effectLst/>
                <a:latin typeface="Century Gothic" panose="020B0502020202020204" pitchFamily="34" charset="0"/>
              </a:rPr>
              <a:t>]</a:t>
            </a:r>
            <a:r>
              <a:rPr lang="en-GB" sz="1200" b="0" i="0" u="none" strike="noStrike" kern="1200" dirty="0">
                <a:solidFill>
                  <a:schemeClr val="tx1"/>
                </a:solidFill>
                <a:effectLst/>
                <a:latin typeface="Arial" panose="020B0604020202020204" pitchFamily="34" charset="0"/>
              </a:rPr>
              <a:t> </a:t>
            </a:r>
            <a:r>
              <a:rPr lang="en-GB" sz="1200" b="1" i="0" u="none" strike="noStrike" kern="1200" dirty="0">
                <a:solidFill>
                  <a:srgbClr val="002060"/>
                </a:solidFill>
                <a:effectLst/>
                <a:latin typeface="Century Gothic" panose="020B0502020202020204" pitchFamily="34" charset="0"/>
              </a:rPr>
              <a:t>bosque</a:t>
            </a:r>
            <a:r>
              <a:rPr lang="en-GB" sz="1200" b="0" i="0" u="none" strike="noStrike" kern="1200" dirty="0">
                <a:solidFill>
                  <a:srgbClr val="002060"/>
                </a:solidFill>
                <a:effectLst/>
                <a:latin typeface="Century Gothic" panose="020B0502020202020204" pitchFamily="34" charset="0"/>
              </a:rPr>
              <a:t> [1444]</a:t>
            </a:r>
            <a:endParaRPr lang="en-GB" sz="1200" b="0" i="0" u="none" strike="noStrike" dirty="0">
              <a:effectLst/>
              <a:latin typeface="Arial" panose="020B0604020202020204" pitchFamily="34" charset="0"/>
            </a:endParaRPr>
          </a:p>
          <a:p>
            <a:pPr marL="0" lvl="0" indent="0" algn="l" rtl="0">
              <a:spcBef>
                <a:spcPts val="0"/>
              </a:spcBef>
              <a:spcAft>
                <a:spcPts val="0"/>
              </a:spcAft>
              <a:buNone/>
            </a:pPr>
            <a:r>
              <a:rPr lang="en-GB" sz="1200" b="1" dirty="0">
                <a:effectLst/>
                <a:latin typeface="Calibri" panose="020F0502020204030204" pitchFamily="34" charset="0"/>
                <a:ea typeface="Calibri" panose="020F0502020204030204" pitchFamily="34" charset="0"/>
              </a:rPr>
              <a:t>Source</a:t>
            </a:r>
            <a:r>
              <a:rPr lang="en-GB" sz="1200" dirty="0">
                <a:effectLst/>
                <a:latin typeface="Calibri" panose="020F0502020204030204" pitchFamily="34" charset="0"/>
                <a:ea typeface="Calibri" panose="020F0502020204030204" pitchFamily="34" charset="0"/>
              </a:rPr>
              <a:t>: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1559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latin typeface="Calibri" panose="020F0502020204030204" pitchFamily="34" charset="0"/>
                <a:cs typeface="Calibri" panose="020F0502020204030204" pitchFamily="34" charset="0"/>
              </a:rPr>
              <a:t>Procedure</a:t>
            </a:r>
            <a:r>
              <a:rPr lang="en-GB" b="0" dirty="0">
                <a:latin typeface="Calibri" panose="020F0502020204030204" pitchFamily="34" charset="0"/>
                <a:cs typeface="Calibri" panose="020F0502020204030204" pitchFamily="34" charset="0"/>
              </a:rPr>
              <a: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latin typeface="Calibri" panose="020F0502020204030204" pitchFamily="34" charset="0"/>
                <a:cs typeface="Calibri" panose="020F0502020204030204" pitchFamily="34" charset="0"/>
              </a:rPr>
              <a:t>Pupil A turns their back to the board.</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latin typeface="Calibri" panose="020F0502020204030204" pitchFamily="34" charset="0"/>
                <a:cs typeface="Calibri" panose="020F0502020204030204" pitchFamily="34" charset="0"/>
              </a:rPr>
              <a:t>Click to start the animation.</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latin typeface="Calibri" panose="020F0502020204030204" pitchFamily="34" charset="0"/>
                <a:cs typeface="Calibri" panose="020F0502020204030204" pitchFamily="34" charset="0"/>
              </a:rPr>
              <a:t>Pupil B pronounces the words.  A listens and ticks the words pronounced correctly.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latin typeface="Calibri" panose="020F0502020204030204" pitchFamily="34" charset="0"/>
                <a:cs typeface="Calibri" panose="020F0502020204030204" pitchFamily="34" charset="0"/>
              </a:rPr>
              <a:t>Move to slide 4 to show the value of each word. Pupils can compare their results and another round can be played with the same words or swapping A/B.</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800"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800" b="1" dirty="0">
                <a:latin typeface="Calibri" panose="020F0502020204030204" pitchFamily="34" charset="0"/>
                <a:cs typeface="Calibri" panose="020F0502020204030204" pitchFamily="34" charset="0"/>
              </a:rPr>
              <a:t>Frequency of unknown words and cognates: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800" b="1" i="0" u="none" strike="noStrike" kern="1200" dirty="0" err="1">
                <a:solidFill>
                  <a:srgbClr val="002060"/>
                </a:solidFill>
                <a:effectLst/>
                <a:latin typeface="Century Gothic" panose="020B0502020202020204" pitchFamily="34" charset="0"/>
              </a:rPr>
              <a:t>tanque</a:t>
            </a:r>
            <a:r>
              <a:rPr lang="en-GB" sz="1800" b="0" i="0" u="none" strike="noStrike" kern="1200" dirty="0">
                <a:solidFill>
                  <a:srgbClr val="002060"/>
                </a:solidFill>
                <a:effectLst/>
                <a:latin typeface="Century Gothic" panose="020B0502020202020204" pitchFamily="34" charset="0"/>
              </a:rPr>
              <a:t> [4823]</a:t>
            </a:r>
            <a:r>
              <a:rPr lang="en-GB" sz="1800" b="0" i="0" u="none" strike="noStrike" kern="1200" dirty="0">
                <a:solidFill>
                  <a:schemeClr val="tx1"/>
                </a:solidFill>
                <a:effectLst/>
                <a:latin typeface="Arial" panose="020B0604020202020204" pitchFamily="34" charset="0"/>
              </a:rPr>
              <a:t> </a:t>
            </a:r>
            <a:r>
              <a:rPr lang="en-GB" sz="1800" b="1" i="0" u="none" strike="noStrike" kern="1200" dirty="0" err="1">
                <a:solidFill>
                  <a:srgbClr val="002060"/>
                </a:solidFill>
                <a:effectLst/>
                <a:latin typeface="Century Gothic" panose="020B0502020202020204" pitchFamily="34" charset="0"/>
              </a:rPr>
              <a:t>escena</a:t>
            </a:r>
            <a:r>
              <a:rPr lang="en-GB" sz="1800" b="0" i="0" u="none" strike="noStrike" kern="1200" dirty="0">
                <a:solidFill>
                  <a:srgbClr val="002060"/>
                </a:solidFill>
                <a:effectLst/>
                <a:latin typeface="Century Gothic" panose="020B0502020202020204" pitchFamily="34" charset="0"/>
              </a:rPr>
              <a:t> [1089]</a:t>
            </a:r>
            <a:r>
              <a:rPr lang="en-GB" sz="1800" b="0" i="0" u="none" strike="noStrike" kern="1200" dirty="0">
                <a:solidFill>
                  <a:schemeClr val="tx1"/>
                </a:solidFill>
                <a:effectLst/>
                <a:latin typeface="Arial" panose="020B0604020202020204" pitchFamily="34" charset="0"/>
              </a:rPr>
              <a:t> </a:t>
            </a:r>
            <a:r>
              <a:rPr lang="en-GB" sz="1800" b="1" i="0" u="none" strike="noStrike" kern="1200" dirty="0" err="1">
                <a:solidFill>
                  <a:srgbClr val="002060"/>
                </a:solidFill>
                <a:effectLst/>
                <a:latin typeface="Century Gothic" panose="020B0502020202020204" pitchFamily="34" charset="0"/>
              </a:rPr>
              <a:t>chaqueta</a:t>
            </a:r>
            <a:r>
              <a:rPr lang="en-GB" sz="1800" b="0" i="0" u="none" strike="noStrike" kern="1200" dirty="0">
                <a:solidFill>
                  <a:srgbClr val="002060"/>
                </a:solidFill>
                <a:effectLst/>
                <a:latin typeface="Century Gothic" panose="020B0502020202020204" pitchFamily="34" charset="0"/>
              </a:rPr>
              <a:t> [4565]</a:t>
            </a:r>
            <a:r>
              <a:rPr lang="en-GB" sz="1800" b="0" i="0" u="none" strike="noStrike" kern="1200" dirty="0">
                <a:solidFill>
                  <a:schemeClr val="tx1"/>
                </a:solidFill>
                <a:effectLst/>
                <a:latin typeface="Arial" panose="020B0604020202020204" pitchFamily="34" charset="0"/>
              </a:rPr>
              <a:t> </a:t>
            </a:r>
            <a:r>
              <a:rPr lang="en-GB" sz="1800" b="1" i="0" u="none" strike="noStrike" kern="1200" dirty="0" err="1">
                <a:solidFill>
                  <a:srgbClr val="002060"/>
                </a:solidFill>
                <a:effectLst/>
                <a:latin typeface="Century Gothic" panose="020B0502020202020204" pitchFamily="34" charset="0"/>
              </a:rPr>
              <a:t>maceta</a:t>
            </a:r>
            <a:r>
              <a:rPr lang="en-GB" sz="1800" b="0" i="0" u="none" strike="noStrike" kern="1200" dirty="0">
                <a:solidFill>
                  <a:schemeClr val="tx1"/>
                </a:solidFill>
                <a:effectLst/>
                <a:latin typeface="Arial" panose="020B0604020202020204" pitchFamily="34" charset="0"/>
              </a:rPr>
              <a:t> [&gt;5000] </a:t>
            </a:r>
            <a:r>
              <a:rPr lang="en-GB" sz="1800" b="1" i="0" u="none" strike="noStrike" kern="1200" dirty="0" err="1">
                <a:solidFill>
                  <a:srgbClr val="002060"/>
                </a:solidFill>
                <a:effectLst/>
                <a:latin typeface="Century Gothic" panose="020B0502020202020204" pitchFamily="34" charset="0"/>
              </a:rPr>
              <a:t>buque</a:t>
            </a:r>
            <a:r>
              <a:rPr lang="en-GB" sz="1800" b="0" i="0" u="none" strike="noStrike" kern="1200" dirty="0">
                <a:solidFill>
                  <a:schemeClr val="tx1"/>
                </a:solidFill>
                <a:effectLst/>
                <a:latin typeface="Arial" panose="020B0604020202020204" pitchFamily="34" charset="0"/>
              </a:rPr>
              <a:t> [3923] </a:t>
            </a:r>
            <a:r>
              <a:rPr lang="en-GB" sz="1800" b="1" i="0" u="none" strike="noStrike" kern="1200" dirty="0" err="1">
                <a:solidFill>
                  <a:srgbClr val="002060"/>
                </a:solidFill>
                <a:effectLst/>
                <a:latin typeface="Century Gothic" panose="020B0502020202020204" pitchFamily="34" charset="0"/>
              </a:rPr>
              <a:t>caracol</a:t>
            </a:r>
            <a:r>
              <a:rPr lang="en-GB" sz="1800" b="0" i="0" u="none" strike="noStrike" kern="1200" dirty="0">
                <a:solidFill>
                  <a:srgbClr val="002060"/>
                </a:solidFill>
                <a:effectLst/>
                <a:latin typeface="Century Gothic" panose="020B0502020202020204" pitchFamily="34" charset="0"/>
              </a:rPr>
              <a:t> [4518]</a:t>
            </a:r>
            <a:r>
              <a:rPr lang="en-GB" sz="1800" b="0" i="0" u="none" strike="noStrike" kern="1200" dirty="0">
                <a:solidFill>
                  <a:schemeClr val="tx1"/>
                </a:solidFill>
                <a:effectLst/>
                <a:latin typeface="Arial" panose="020B0604020202020204" pitchFamily="34" charset="0"/>
              </a:rPr>
              <a:t> </a:t>
            </a:r>
            <a:r>
              <a:rPr lang="en-GB" sz="1800" b="1" i="0" u="none" strike="noStrike" kern="1200" dirty="0" err="1">
                <a:solidFill>
                  <a:srgbClr val="002060"/>
                </a:solidFill>
                <a:effectLst/>
                <a:latin typeface="Century Gothic" panose="020B0502020202020204" pitchFamily="34" charset="0"/>
              </a:rPr>
              <a:t>raqueta</a:t>
            </a:r>
            <a:r>
              <a:rPr lang="en-GB" sz="1800" b="0" i="0" u="none" strike="noStrike" kern="1200" dirty="0">
                <a:solidFill>
                  <a:srgbClr val="002060"/>
                </a:solidFill>
                <a:effectLst/>
                <a:latin typeface="Century Gothic" panose="020B0502020202020204" pitchFamily="34" charset="0"/>
              </a:rPr>
              <a:t> [&gt;5000]</a:t>
            </a:r>
            <a:r>
              <a:rPr lang="en-GB" sz="1800" b="0" i="0" u="none" strike="noStrike" kern="1200" dirty="0">
                <a:solidFill>
                  <a:schemeClr val="tx1"/>
                </a:solidFill>
                <a:effectLst/>
                <a:latin typeface="Arial" panose="020B0604020202020204" pitchFamily="34" charset="0"/>
              </a:rPr>
              <a:t> </a:t>
            </a:r>
            <a:r>
              <a:rPr lang="en-GB" sz="1800" b="1" i="0" u="none" strike="noStrike" kern="1200" dirty="0">
                <a:solidFill>
                  <a:srgbClr val="002060"/>
                </a:solidFill>
                <a:effectLst/>
                <a:latin typeface="Century Gothic" panose="020B0502020202020204" pitchFamily="34" charset="0"/>
              </a:rPr>
              <a:t>cesta</a:t>
            </a:r>
            <a:r>
              <a:rPr lang="en-GB" sz="1800" b="0" i="0" u="none" strike="noStrike" kern="1200" dirty="0">
                <a:solidFill>
                  <a:srgbClr val="002060"/>
                </a:solidFill>
                <a:effectLst/>
                <a:latin typeface="Century Gothic" panose="020B0502020202020204" pitchFamily="34" charset="0"/>
              </a:rPr>
              <a:t> [&gt;5000] </a:t>
            </a:r>
            <a:r>
              <a:rPr lang="en-GB" sz="1800" b="1" i="0" u="none" strike="noStrike" kern="1200" dirty="0" err="1">
                <a:solidFill>
                  <a:srgbClr val="002060"/>
                </a:solidFill>
                <a:effectLst/>
                <a:latin typeface="Century Gothic" panose="020B0502020202020204" pitchFamily="34" charset="0"/>
              </a:rPr>
              <a:t>esquema</a:t>
            </a:r>
            <a:r>
              <a:rPr lang="en-GB" sz="1800" b="1" i="0" u="none" strike="noStrike" kern="1200" dirty="0">
                <a:solidFill>
                  <a:srgbClr val="002060"/>
                </a:solidFill>
                <a:effectLst/>
                <a:latin typeface="Century Gothic" panose="020B0502020202020204" pitchFamily="34" charset="0"/>
              </a:rPr>
              <a:t> </a:t>
            </a:r>
            <a:r>
              <a:rPr lang="en-GB" sz="1800" b="0" i="0" u="none" strike="noStrike" kern="1200" dirty="0">
                <a:solidFill>
                  <a:srgbClr val="002060"/>
                </a:solidFill>
                <a:effectLst/>
                <a:latin typeface="Century Gothic" panose="020B0502020202020204" pitchFamily="34" charset="0"/>
              </a:rPr>
              <a:t>[2770]</a:t>
            </a:r>
            <a:endParaRPr lang="en-GB"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sz="1200" b="1" dirty="0">
                <a:effectLst/>
                <a:latin typeface="Calibri" panose="020F0502020204030204" pitchFamily="34" charset="0"/>
                <a:ea typeface="Calibri" panose="020F0502020204030204" pitchFamily="34" charset="0"/>
              </a:rPr>
              <a:t>Source</a:t>
            </a:r>
            <a:r>
              <a:rPr lang="en-GB" sz="1200" dirty="0">
                <a:effectLst/>
                <a:latin typeface="Calibri" panose="020F0502020204030204" pitchFamily="34" charset="0"/>
                <a:ea typeface="Calibri" panose="020F0502020204030204" pitchFamily="34" charset="0"/>
              </a:rPr>
              <a:t>: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69581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b="0"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0" dirty="0">
                <a:latin typeface="Calibri" panose="020F0502020204030204" pitchFamily="34" charset="0"/>
                <a:cs typeface="Calibri" panose="020F0502020204030204" pitchFamily="34" charset="0"/>
              </a:rPr>
              <a:t>Pupils can view their results and another round can be played with the same words or swapping A/B.</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sz="1800" b="0" i="0" u="none" strike="noStrike" kern="1200" dirty="0">
              <a:solidFill>
                <a:srgbClr val="002060"/>
              </a:solidFill>
              <a:effectLst/>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Frequency of unknown words and cognates: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kern="1200" dirty="0">
                <a:solidFill>
                  <a:srgbClr val="002060"/>
                </a:solidFill>
                <a:effectLst/>
                <a:latin typeface="Century Gothic" panose="020B0502020202020204" pitchFamily="34" charset="0"/>
              </a:rPr>
              <a:t>queso</a:t>
            </a:r>
            <a:r>
              <a:rPr lang="en-GB" sz="1200" b="0" i="0" u="none" strike="noStrike" kern="1200" dirty="0">
                <a:solidFill>
                  <a:srgbClr val="002060"/>
                </a:solidFill>
                <a:effectLst/>
                <a:latin typeface="Century Gothic" panose="020B0502020202020204" pitchFamily="34" charset="0"/>
              </a:rPr>
              <a:t> [3187]</a:t>
            </a:r>
            <a:r>
              <a:rPr lang="en-GB" sz="1200" b="0" i="0" u="none" strike="noStrike" kern="1200" dirty="0">
                <a:solidFill>
                  <a:schemeClr val="tx1"/>
                </a:solidFill>
                <a:effectLst/>
                <a:latin typeface="Arial" panose="020B0604020202020204" pitchFamily="34" charset="0"/>
              </a:rPr>
              <a:t> </a:t>
            </a:r>
            <a:r>
              <a:rPr lang="en-GB" sz="1200" b="1" i="0" u="none" strike="noStrike" kern="1200" dirty="0" err="1">
                <a:solidFill>
                  <a:srgbClr val="002060"/>
                </a:solidFill>
                <a:effectLst/>
                <a:latin typeface="Century Gothic" panose="020B0502020202020204" pitchFamily="34" charset="0"/>
              </a:rPr>
              <a:t>cena</a:t>
            </a:r>
            <a:r>
              <a:rPr lang="en-GB" sz="1200" b="0" i="0" u="none" strike="noStrike" kern="1200" dirty="0">
                <a:solidFill>
                  <a:srgbClr val="002060"/>
                </a:solidFill>
                <a:effectLst/>
                <a:latin typeface="Century Gothic" panose="020B0502020202020204" pitchFamily="34" charset="0"/>
              </a:rPr>
              <a:t> [2542]</a:t>
            </a:r>
            <a:r>
              <a:rPr lang="en-GB" sz="1200" b="0" i="0" u="none" strike="noStrike" kern="1200" dirty="0">
                <a:solidFill>
                  <a:schemeClr val="tx1"/>
                </a:solidFill>
                <a:effectLst/>
                <a:latin typeface="Arial" panose="020B0604020202020204" pitchFamily="34" charset="0"/>
              </a:rPr>
              <a:t> </a:t>
            </a:r>
            <a:r>
              <a:rPr lang="en-GB" sz="1200" b="1" i="0" u="none" strike="noStrike" kern="1200" dirty="0" err="1">
                <a:solidFill>
                  <a:srgbClr val="002060"/>
                </a:solidFill>
                <a:effectLst/>
                <a:latin typeface="Century Gothic" panose="020B0502020202020204" pitchFamily="34" charset="0"/>
              </a:rPr>
              <a:t>máscara</a:t>
            </a:r>
            <a:r>
              <a:rPr lang="en-GB" sz="1200" b="0" i="0" u="none" strike="noStrike" kern="1200" dirty="0">
                <a:solidFill>
                  <a:srgbClr val="002060"/>
                </a:solidFill>
                <a:effectLst/>
                <a:latin typeface="Century Gothic" panose="020B0502020202020204" pitchFamily="34" charset="0"/>
              </a:rPr>
              <a:t> [3340]</a:t>
            </a:r>
            <a:r>
              <a:rPr lang="en-GB" sz="1200" b="0" i="0" u="none" strike="noStrike" kern="1200" dirty="0">
                <a:solidFill>
                  <a:schemeClr val="tx1"/>
                </a:solidFill>
                <a:effectLst/>
                <a:latin typeface="Arial" panose="020B0604020202020204" pitchFamily="34" charset="0"/>
              </a:rPr>
              <a:t> </a:t>
            </a:r>
            <a:r>
              <a:rPr lang="en-GB" sz="1200" b="1" i="0" u="none" strike="noStrike" kern="1200" dirty="0" err="1">
                <a:solidFill>
                  <a:srgbClr val="002060"/>
                </a:solidFill>
                <a:effectLst/>
                <a:latin typeface="Century Gothic" panose="020B0502020202020204" pitchFamily="34" charset="0"/>
              </a:rPr>
              <a:t>quemar</a:t>
            </a:r>
            <a:r>
              <a:rPr lang="en-GB" sz="1200" b="0" i="0" u="none" strike="noStrike" kern="1200" dirty="0">
                <a:solidFill>
                  <a:schemeClr val="tx1"/>
                </a:solidFill>
                <a:effectLst/>
                <a:latin typeface="Arial" panose="020B0604020202020204" pitchFamily="34" charset="0"/>
              </a:rPr>
              <a:t> [1648] </a:t>
            </a:r>
            <a:r>
              <a:rPr lang="en-GB" sz="1200" b="1" i="0" u="none" strike="noStrike" kern="1200" dirty="0" err="1">
                <a:solidFill>
                  <a:srgbClr val="002060"/>
                </a:solidFill>
                <a:effectLst/>
                <a:latin typeface="Century Gothic" panose="020B0502020202020204" pitchFamily="34" charset="0"/>
              </a:rPr>
              <a:t>cocer</a:t>
            </a:r>
            <a:r>
              <a:rPr lang="en-GB" sz="1200" b="0" i="0" u="none" strike="noStrike" kern="1200" dirty="0">
                <a:solidFill>
                  <a:schemeClr val="tx1"/>
                </a:solidFill>
                <a:effectLst/>
                <a:latin typeface="Arial" panose="020B0604020202020204" pitchFamily="34" charset="0"/>
              </a:rPr>
              <a:t> [&gt;5000] </a:t>
            </a:r>
            <a:r>
              <a:rPr lang="en-GB" sz="1200" b="1" i="0" u="none" strike="noStrike" kern="1200" dirty="0" err="1">
                <a:solidFill>
                  <a:srgbClr val="002060"/>
                </a:solidFill>
                <a:effectLst/>
                <a:latin typeface="Century Gothic" panose="020B0502020202020204" pitchFamily="34" charset="0"/>
              </a:rPr>
              <a:t>cera</a:t>
            </a:r>
            <a:r>
              <a:rPr lang="en-GB" sz="1200" b="0" i="0" u="none" strike="noStrike" kern="1200" dirty="0">
                <a:solidFill>
                  <a:srgbClr val="002060"/>
                </a:solidFill>
                <a:effectLst/>
                <a:latin typeface="Century Gothic" panose="020B0502020202020204" pitchFamily="34" charset="0"/>
              </a:rPr>
              <a:t> [&gt;5000]</a:t>
            </a:r>
            <a:r>
              <a:rPr lang="en-GB" sz="1200" b="0" i="0" u="none" strike="noStrike" kern="1200" dirty="0">
                <a:solidFill>
                  <a:schemeClr val="tx1"/>
                </a:solidFill>
                <a:effectLst/>
                <a:latin typeface="Arial" panose="020B0604020202020204" pitchFamily="34" charset="0"/>
              </a:rPr>
              <a:t> </a:t>
            </a:r>
            <a:r>
              <a:rPr lang="en-GB" sz="1200" b="1" i="0" u="none" strike="noStrike" kern="1200" dirty="0" err="1">
                <a:solidFill>
                  <a:srgbClr val="002060"/>
                </a:solidFill>
                <a:effectLst/>
                <a:latin typeface="Century Gothic" panose="020B0502020202020204" pitchFamily="34" charset="0"/>
              </a:rPr>
              <a:t>esqueleto</a:t>
            </a:r>
            <a:r>
              <a:rPr lang="en-GB" sz="1200" b="0" i="0" u="none" strike="noStrike" kern="1200" dirty="0">
                <a:solidFill>
                  <a:srgbClr val="002060"/>
                </a:solidFill>
                <a:effectLst/>
                <a:latin typeface="Century Gothic" panose="020B0502020202020204" pitchFamily="34" charset="0"/>
              </a:rPr>
              <a:t> [&gt;</a:t>
            </a:r>
            <a:r>
              <a:rPr lang="en-GB" sz="1200" b="0" i="0" u="none" strike="noStrike" kern="1200" dirty="0">
                <a:solidFill>
                  <a:schemeClr val="tx1"/>
                </a:solidFill>
                <a:effectLst/>
                <a:latin typeface="Arial" panose="020B0604020202020204" pitchFamily="34" charset="0"/>
              </a:rPr>
              <a:t>5000</a:t>
            </a:r>
            <a:r>
              <a:rPr lang="en-GB" sz="1200" b="0" i="0" u="none" strike="noStrike" kern="1200" dirty="0">
                <a:solidFill>
                  <a:srgbClr val="002060"/>
                </a:solidFill>
                <a:effectLst/>
                <a:latin typeface="Century Gothic" panose="020B0502020202020204" pitchFamily="34" charset="0"/>
              </a:rPr>
              <a:t>]</a:t>
            </a:r>
            <a:r>
              <a:rPr lang="en-GB" sz="1200" b="0" i="0" u="none" strike="noStrike" kern="1200" dirty="0">
                <a:solidFill>
                  <a:schemeClr val="tx1"/>
                </a:solidFill>
                <a:effectLst/>
                <a:latin typeface="Arial" panose="020B0604020202020204" pitchFamily="34" charset="0"/>
              </a:rPr>
              <a:t> </a:t>
            </a:r>
            <a:r>
              <a:rPr lang="en-GB" sz="1200" b="1" i="0" u="none" strike="noStrike" kern="1200" dirty="0">
                <a:solidFill>
                  <a:srgbClr val="002060"/>
                </a:solidFill>
                <a:effectLst/>
                <a:latin typeface="Century Gothic" panose="020B0502020202020204" pitchFamily="34" charset="0"/>
              </a:rPr>
              <a:t>bosque</a:t>
            </a:r>
            <a:r>
              <a:rPr lang="en-GB" sz="1200" b="0" i="0" u="none" strike="noStrike" kern="1200" dirty="0">
                <a:solidFill>
                  <a:srgbClr val="002060"/>
                </a:solidFill>
                <a:effectLst/>
                <a:latin typeface="Century Gothic" panose="020B0502020202020204" pitchFamily="34" charset="0"/>
              </a:rPr>
              <a:t> [1444]</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kern="1200" dirty="0" err="1">
                <a:solidFill>
                  <a:srgbClr val="002060"/>
                </a:solidFill>
                <a:effectLst/>
                <a:latin typeface="Century Gothic" panose="020B0502020202020204" pitchFamily="34" charset="0"/>
              </a:rPr>
              <a:t>tanque</a:t>
            </a:r>
            <a:r>
              <a:rPr lang="en-GB" sz="1200" b="0" i="0" u="none" strike="noStrike" kern="1200" dirty="0">
                <a:solidFill>
                  <a:srgbClr val="002060"/>
                </a:solidFill>
                <a:effectLst/>
                <a:latin typeface="Century Gothic" panose="020B0502020202020204" pitchFamily="34" charset="0"/>
              </a:rPr>
              <a:t> [4823]</a:t>
            </a:r>
            <a:r>
              <a:rPr lang="en-GB" sz="1200" b="0" i="0" u="none" strike="noStrike" kern="1200" dirty="0">
                <a:solidFill>
                  <a:schemeClr val="tx1"/>
                </a:solidFill>
                <a:effectLst/>
                <a:latin typeface="Arial" panose="020B0604020202020204" pitchFamily="34" charset="0"/>
              </a:rPr>
              <a:t> </a:t>
            </a:r>
            <a:r>
              <a:rPr lang="en-GB" sz="1200" b="1" i="0" u="none" strike="noStrike" kern="1200" dirty="0" err="1">
                <a:solidFill>
                  <a:srgbClr val="002060"/>
                </a:solidFill>
                <a:effectLst/>
                <a:latin typeface="Century Gothic" panose="020B0502020202020204" pitchFamily="34" charset="0"/>
              </a:rPr>
              <a:t>escena</a:t>
            </a:r>
            <a:r>
              <a:rPr lang="en-GB" sz="1200" b="0" i="0" u="none" strike="noStrike" kern="1200" dirty="0">
                <a:solidFill>
                  <a:srgbClr val="002060"/>
                </a:solidFill>
                <a:effectLst/>
                <a:latin typeface="Century Gothic" panose="020B0502020202020204" pitchFamily="34" charset="0"/>
              </a:rPr>
              <a:t> [1089]</a:t>
            </a:r>
            <a:r>
              <a:rPr lang="en-GB" sz="1200" b="0" i="0" u="none" strike="noStrike" kern="1200" dirty="0">
                <a:solidFill>
                  <a:schemeClr val="tx1"/>
                </a:solidFill>
                <a:effectLst/>
                <a:latin typeface="Arial" panose="020B0604020202020204" pitchFamily="34" charset="0"/>
              </a:rPr>
              <a:t> </a:t>
            </a:r>
            <a:r>
              <a:rPr lang="en-GB" sz="1200" b="1" i="0" u="none" strike="noStrike" kern="1200" dirty="0" err="1">
                <a:solidFill>
                  <a:srgbClr val="002060"/>
                </a:solidFill>
                <a:effectLst/>
                <a:latin typeface="Century Gothic" panose="020B0502020202020204" pitchFamily="34" charset="0"/>
              </a:rPr>
              <a:t>chaqueta</a:t>
            </a:r>
            <a:r>
              <a:rPr lang="en-GB" sz="1200" b="0" i="0" u="none" strike="noStrike" kern="1200" dirty="0">
                <a:solidFill>
                  <a:srgbClr val="002060"/>
                </a:solidFill>
                <a:effectLst/>
                <a:latin typeface="Century Gothic" panose="020B0502020202020204" pitchFamily="34" charset="0"/>
              </a:rPr>
              <a:t> [4565]</a:t>
            </a:r>
            <a:r>
              <a:rPr lang="en-GB" sz="1200" b="0" i="0" u="none" strike="noStrike" kern="1200" dirty="0">
                <a:solidFill>
                  <a:schemeClr val="tx1"/>
                </a:solidFill>
                <a:effectLst/>
                <a:latin typeface="Arial" panose="020B0604020202020204" pitchFamily="34" charset="0"/>
              </a:rPr>
              <a:t> </a:t>
            </a:r>
            <a:r>
              <a:rPr lang="en-GB" sz="1200" b="1" i="0" u="none" strike="noStrike" kern="1200" dirty="0" err="1">
                <a:solidFill>
                  <a:srgbClr val="002060"/>
                </a:solidFill>
                <a:effectLst/>
                <a:latin typeface="Century Gothic" panose="020B0502020202020204" pitchFamily="34" charset="0"/>
              </a:rPr>
              <a:t>maceta</a:t>
            </a:r>
            <a:r>
              <a:rPr lang="en-GB" sz="1200" b="0" i="0" u="none" strike="noStrike" kern="1200" dirty="0">
                <a:solidFill>
                  <a:schemeClr val="tx1"/>
                </a:solidFill>
                <a:effectLst/>
                <a:latin typeface="Arial" panose="020B0604020202020204" pitchFamily="34" charset="0"/>
              </a:rPr>
              <a:t> [&gt;5000] </a:t>
            </a:r>
            <a:r>
              <a:rPr lang="en-GB" sz="1200" b="1" i="0" u="none" strike="noStrike" kern="1200" dirty="0" err="1">
                <a:solidFill>
                  <a:srgbClr val="002060"/>
                </a:solidFill>
                <a:effectLst/>
                <a:latin typeface="Century Gothic" panose="020B0502020202020204" pitchFamily="34" charset="0"/>
              </a:rPr>
              <a:t>buque</a:t>
            </a:r>
            <a:r>
              <a:rPr lang="en-GB" sz="1200" b="0" i="0" u="none" strike="noStrike" kern="1200" dirty="0">
                <a:solidFill>
                  <a:schemeClr val="tx1"/>
                </a:solidFill>
                <a:effectLst/>
                <a:latin typeface="Arial" panose="020B0604020202020204" pitchFamily="34" charset="0"/>
              </a:rPr>
              <a:t> [3923] </a:t>
            </a:r>
            <a:r>
              <a:rPr lang="en-GB" sz="1200" b="1" i="0" u="none" strike="noStrike" kern="1200" dirty="0" err="1">
                <a:solidFill>
                  <a:srgbClr val="002060"/>
                </a:solidFill>
                <a:effectLst/>
                <a:latin typeface="Century Gothic" panose="020B0502020202020204" pitchFamily="34" charset="0"/>
              </a:rPr>
              <a:t>caracol</a:t>
            </a:r>
            <a:r>
              <a:rPr lang="en-GB" sz="1200" b="0" i="0" u="none" strike="noStrike" kern="1200" dirty="0">
                <a:solidFill>
                  <a:srgbClr val="002060"/>
                </a:solidFill>
                <a:effectLst/>
                <a:latin typeface="Century Gothic" panose="020B0502020202020204" pitchFamily="34" charset="0"/>
              </a:rPr>
              <a:t> [4518]</a:t>
            </a:r>
            <a:r>
              <a:rPr lang="en-GB" sz="1200" b="0" i="0" u="none" strike="noStrike" kern="1200" dirty="0">
                <a:solidFill>
                  <a:schemeClr val="tx1"/>
                </a:solidFill>
                <a:effectLst/>
                <a:latin typeface="Arial" panose="020B0604020202020204" pitchFamily="34" charset="0"/>
              </a:rPr>
              <a:t> </a:t>
            </a:r>
            <a:r>
              <a:rPr lang="en-GB" sz="1200" b="1" i="0" u="none" strike="noStrike" kern="1200" dirty="0" err="1">
                <a:solidFill>
                  <a:srgbClr val="002060"/>
                </a:solidFill>
                <a:effectLst/>
                <a:latin typeface="Century Gothic" panose="020B0502020202020204" pitchFamily="34" charset="0"/>
              </a:rPr>
              <a:t>raqueta</a:t>
            </a:r>
            <a:r>
              <a:rPr lang="en-GB" sz="1200" b="0" i="0" u="none" strike="noStrike" kern="1200" dirty="0">
                <a:solidFill>
                  <a:srgbClr val="002060"/>
                </a:solidFill>
                <a:effectLst/>
                <a:latin typeface="Century Gothic" panose="020B0502020202020204" pitchFamily="34" charset="0"/>
              </a:rPr>
              <a:t> [&gt;5000]</a:t>
            </a:r>
            <a:r>
              <a:rPr lang="en-GB" sz="1200" b="0" i="0" u="none" strike="noStrike" kern="1200" dirty="0">
                <a:solidFill>
                  <a:schemeClr val="tx1"/>
                </a:solidFill>
                <a:effectLst/>
                <a:latin typeface="Arial" panose="020B0604020202020204" pitchFamily="34" charset="0"/>
              </a:rPr>
              <a:t> </a:t>
            </a:r>
            <a:r>
              <a:rPr lang="en-GB" sz="1200" b="1" i="0" u="none" strike="noStrike" kern="1200" dirty="0">
                <a:solidFill>
                  <a:srgbClr val="002060"/>
                </a:solidFill>
                <a:effectLst/>
                <a:latin typeface="Century Gothic" panose="020B0502020202020204" pitchFamily="34" charset="0"/>
              </a:rPr>
              <a:t>cesta</a:t>
            </a:r>
            <a:r>
              <a:rPr lang="en-GB" sz="1200" b="0" i="0" u="none" strike="noStrike" kern="1200" dirty="0">
                <a:solidFill>
                  <a:srgbClr val="002060"/>
                </a:solidFill>
                <a:effectLst/>
                <a:latin typeface="Century Gothic" panose="020B0502020202020204" pitchFamily="34" charset="0"/>
              </a:rPr>
              <a:t> [&gt;5000] </a:t>
            </a:r>
            <a:r>
              <a:rPr lang="en-GB" sz="1200" b="1" i="0" u="none" strike="noStrike" kern="1200" dirty="0" err="1">
                <a:solidFill>
                  <a:srgbClr val="002060"/>
                </a:solidFill>
                <a:effectLst/>
                <a:latin typeface="Century Gothic" panose="020B0502020202020204" pitchFamily="34" charset="0"/>
              </a:rPr>
              <a:t>esquema</a:t>
            </a:r>
            <a:r>
              <a:rPr lang="en-GB" sz="1200" b="1" i="0" u="none" strike="noStrike" kern="1200" dirty="0">
                <a:solidFill>
                  <a:srgbClr val="002060"/>
                </a:solidFill>
                <a:effectLst/>
                <a:latin typeface="Century Gothic" panose="020B0502020202020204" pitchFamily="34" charset="0"/>
              </a:rPr>
              <a:t> </a:t>
            </a:r>
            <a:r>
              <a:rPr lang="en-GB" sz="1200" b="0" i="0" u="none" strike="noStrike" kern="1200" dirty="0">
                <a:solidFill>
                  <a:srgbClr val="002060"/>
                </a:solidFill>
                <a:effectLst/>
                <a:latin typeface="Century Gothic" panose="020B0502020202020204" pitchFamily="34" charset="0"/>
              </a:rPr>
              <a:t>[2770]</a:t>
            </a:r>
            <a:endParaRPr lang="en-GB" sz="1200" b="0" i="0" u="none" strike="noStrike" dirty="0">
              <a:effectLst/>
              <a:latin typeface="Arial" panose="020B0604020202020204" pitchFamily="34" charset="0"/>
            </a:endParaRPr>
          </a:p>
          <a:p>
            <a:pPr marL="0" lvl="0" indent="0" algn="l" rtl="0">
              <a:spcBef>
                <a:spcPts val="0"/>
              </a:spcBef>
              <a:spcAft>
                <a:spcPts val="0"/>
              </a:spcAft>
              <a:buNone/>
            </a:pPr>
            <a:r>
              <a:rPr lang="en-GB" sz="1200" b="1" dirty="0">
                <a:effectLst/>
                <a:latin typeface="Calibri" panose="020F0502020204030204" pitchFamily="34" charset="0"/>
                <a:ea typeface="Calibri" panose="020F0502020204030204" pitchFamily="34" charset="0"/>
              </a:rPr>
              <a:t>Source:</a:t>
            </a:r>
            <a:r>
              <a:rPr lang="en-GB" sz="1200" dirty="0">
                <a:effectLst/>
                <a:latin typeface="Calibri" panose="020F0502020204030204" pitchFamily="34" charset="0"/>
                <a:ea typeface="Calibri" panose="020F0502020204030204" pitchFamily="34" charset="0"/>
              </a:rPr>
              <a:t>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81702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this week’s new vocabulary and revisit definite and indefinite articles; connect sound with meaning.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dirty="0"/>
              <a:t>(Part A)</a:t>
            </a:r>
          </a:p>
          <a:p>
            <a:pPr marL="0" lvl="0" indent="0" algn="l" rtl="0">
              <a:spcBef>
                <a:spcPts val="0"/>
              </a:spcBef>
              <a:spcAft>
                <a:spcPts val="0"/>
              </a:spcAft>
              <a:buNone/>
            </a:pPr>
            <a:endParaRPr lang="en-GB" dirty="0"/>
          </a:p>
          <a:p>
            <a:pPr marL="228600" lvl="0" indent="-228600" algn="l" rtl="0">
              <a:spcBef>
                <a:spcPts val="0"/>
              </a:spcBef>
              <a:spcAft>
                <a:spcPts val="0"/>
              </a:spcAft>
              <a:buAutoNum type="arabicPeriod"/>
            </a:pPr>
            <a:r>
              <a:rPr lang="en-GB" dirty="0"/>
              <a:t>Read the instruction in Spanish.</a:t>
            </a:r>
          </a:p>
          <a:p>
            <a:pPr marL="228600" lvl="0" indent="-228600" algn="l" rtl="0">
              <a:spcBef>
                <a:spcPts val="0"/>
              </a:spcBef>
              <a:spcAft>
                <a:spcPts val="0"/>
              </a:spcAft>
              <a:buAutoNum type="arabicPeriod"/>
            </a:pPr>
            <a:r>
              <a:rPr lang="en-GB" dirty="0"/>
              <a:t>Do [E] with them. Click to listen. Pupils circle the correct article.</a:t>
            </a:r>
          </a:p>
          <a:p>
            <a:pPr marL="228600" lvl="0" indent="-228600" algn="l" rtl="0">
              <a:spcBef>
                <a:spcPts val="0"/>
              </a:spcBef>
              <a:spcAft>
                <a:spcPts val="0"/>
              </a:spcAft>
              <a:buAutoNum type="arabicPeriod"/>
            </a:pPr>
            <a:r>
              <a:rPr lang="en-GB" dirty="0"/>
              <a:t>Click for answer.</a:t>
            </a:r>
          </a:p>
          <a:p>
            <a:pPr marL="228600" lvl="0" indent="-228600" algn="l" rtl="0">
              <a:spcBef>
                <a:spcPts val="0"/>
              </a:spcBef>
              <a:spcAft>
                <a:spcPts val="0"/>
              </a:spcAft>
              <a:buAutoNum type="arabicPeriod"/>
            </a:pPr>
            <a:r>
              <a:rPr lang="en-GB" b="0" dirty="0"/>
              <a:t>Complete items 1-5 and click to correct with the class.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0" dirty="0"/>
              <a:t>(Part B)</a:t>
            </a:r>
          </a:p>
          <a:p>
            <a:pPr marL="0" lvl="0" indent="0" algn="l" rtl="0">
              <a:spcBef>
                <a:spcPts val="0"/>
              </a:spcBef>
              <a:spcAft>
                <a:spcPts val="0"/>
              </a:spcAft>
              <a:buNone/>
            </a:pPr>
            <a:r>
              <a:rPr lang="en-GB" sz="1200" b="0" dirty="0">
                <a:solidFill>
                  <a:srgbClr val="002060"/>
                </a:solidFill>
                <a:latin typeface="Century Gothic"/>
                <a:ea typeface="Century Gothic"/>
                <a:cs typeface="Century Gothic"/>
                <a:sym typeface="Century Gothic"/>
              </a:rPr>
              <a:t>1. Write the word with the correct article.</a:t>
            </a:r>
          </a:p>
          <a:p>
            <a:pPr marL="0" lvl="0" indent="0" algn="l" rtl="0">
              <a:spcBef>
                <a:spcPts val="0"/>
              </a:spcBef>
              <a:spcAft>
                <a:spcPts val="0"/>
              </a:spcAft>
              <a:buNone/>
            </a:pPr>
            <a:r>
              <a:rPr lang="en-GB" sz="1200" b="0" dirty="0">
                <a:solidFill>
                  <a:srgbClr val="002060"/>
                </a:solidFill>
                <a:latin typeface="Century Gothic"/>
                <a:ea typeface="Century Gothic"/>
                <a:cs typeface="Century Gothic"/>
                <a:sym typeface="Century Gothic"/>
              </a:rPr>
              <a:t>2. Click to correct.</a:t>
            </a:r>
          </a:p>
          <a:p>
            <a:pPr marL="0" lvl="0" indent="0" algn="l" rtl="0">
              <a:spcBef>
                <a:spcPts val="0"/>
              </a:spcBef>
              <a:spcAft>
                <a:spcPts val="0"/>
              </a:spcAft>
              <a:buNone/>
            </a:pPr>
            <a:endParaRPr lang="en-GB" sz="1200" b="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 1:</a:t>
            </a:r>
            <a:endParaRPr lang="en-GB" sz="1200" b="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0" dirty="0">
                <a:solidFill>
                  <a:srgbClr val="002060"/>
                </a:solidFill>
                <a:latin typeface="Century Gothic"/>
                <a:ea typeface="Century Gothic"/>
                <a:cs typeface="Century Gothic"/>
                <a:sym typeface="Century Gothic"/>
              </a:rPr>
              <a:t>[E] un caballo</a:t>
            </a:r>
          </a:p>
          <a:p>
            <a:pPr marL="0" lvl="0" indent="0" algn="l" rtl="0">
              <a:spcBef>
                <a:spcPts val="0"/>
              </a:spcBef>
              <a:spcAft>
                <a:spcPts val="0"/>
              </a:spcAft>
              <a:buNone/>
            </a:pPr>
            <a:r>
              <a:rPr lang="en-GB" dirty="0"/>
              <a:t>[1] </a:t>
            </a:r>
            <a:r>
              <a:rPr lang="en-GB" dirty="0" err="1"/>
              <a:t>el</a:t>
            </a:r>
            <a:r>
              <a:rPr lang="en-GB" dirty="0"/>
              <a:t> </a:t>
            </a:r>
            <a:r>
              <a:rPr lang="en-GB" dirty="0" err="1"/>
              <a:t>ordenador</a:t>
            </a:r>
            <a:endParaRPr lang="en-GB" dirty="0"/>
          </a:p>
          <a:p>
            <a:pPr marL="0" lvl="0" indent="0" algn="l" rtl="0">
              <a:spcBef>
                <a:spcPts val="0"/>
              </a:spcBef>
              <a:spcAft>
                <a:spcPts val="0"/>
              </a:spcAft>
              <a:buNone/>
            </a:pPr>
            <a:r>
              <a:rPr lang="en-GB" dirty="0"/>
              <a:t>[2] </a:t>
            </a:r>
            <a:r>
              <a:rPr lang="en-GB" dirty="0" err="1"/>
              <a:t>una</a:t>
            </a:r>
            <a:r>
              <a:rPr lang="en-GB" dirty="0"/>
              <a:t> </a:t>
            </a:r>
            <a:r>
              <a:rPr lang="en-GB" dirty="0" err="1"/>
              <a:t>cama</a:t>
            </a:r>
            <a:endParaRPr lang="en-GB" dirty="0"/>
          </a:p>
          <a:p>
            <a:pPr marL="0" lvl="0" indent="0" algn="l" rtl="0">
              <a:spcBef>
                <a:spcPts val="0"/>
              </a:spcBef>
              <a:spcAft>
                <a:spcPts val="0"/>
              </a:spcAft>
              <a:buNone/>
            </a:pPr>
            <a:r>
              <a:rPr lang="en-GB" dirty="0"/>
              <a:t>[3] </a:t>
            </a:r>
            <a:r>
              <a:rPr lang="en-GB" dirty="0" err="1"/>
              <a:t>una</a:t>
            </a:r>
            <a:r>
              <a:rPr lang="en-GB" dirty="0"/>
              <a:t> </a:t>
            </a:r>
            <a:r>
              <a:rPr lang="en-GB" dirty="0" err="1"/>
              <a:t>madre</a:t>
            </a:r>
            <a:endParaRPr lang="en-GB" dirty="0"/>
          </a:p>
          <a:p>
            <a:pPr marL="0" lvl="0" indent="0" algn="l" rtl="0">
              <a:spcBef>
                <a:spcPts val="0"/>
              </a:spcBef>
              <a:spcAft>
                <a:spcPts val="0"/>
              </a:spcAft>
              <a:buNone/>
            </a:pPr>
            <a:r>
              <a:rPr lang="en-GB" dirty="0"/>
              <a:t>[4] </a:t>
            </a:r>
            <a:r>
              <a:rPr lang="en-GB" dirty="0" err="1"/>
              <a:t>el</a:t>
            </a:r>
            <a:r>
              <a:rPr lang="en-GB" dirty="0"/>
              <a:t> campo</a:t>
            </a:r>
          </a:p>
          <a:p>
            <a:pPr marL="0" lvl="0" indent="0" algn="l" rtl="0">
              <a:spcBef>
                <a:spcPts val="0"/>
              </a:spcBef>
              <a:spcAft>
                <a:spcPts val="0"/>
              </a:spcAft>
              <a:buNone/>
            </a:pPr>
            <a:r>
              <a:rPr lang="en-GB" dirty="0"/>
              <a:t>[5] un </a:t>
            </a:r>
            <a:r>
              <a:rPr lang="en-GB" dirty="0" err="1"/>
              <a:t>país</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0" dirty="0"/>
              <a:t> to introduce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concept of the Primary Bee. (We hope pupils would take part in this in Y5 or 6) and revisited vocabulary introduced in week 6, together with revisit 1 and 2 (as per SOW).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 </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1. Read the speech bubble on the left to establish the context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Max is practising for the Spanish Primary Bee in his school,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Krina</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 helping him</a:t>
            </a:r>
            <a:r>
              <a:rPr lang="en-GB" b="0" dirty="0"/>
              <a:t>).</a:t>
            </a:r>
          </a:p>
          <a:p>
            <a:pPr marL="0" marR="0" lvl="0" indent="0" algn="l" rtl="0">
              <a:lnSpc>
                <a:spcPct val="100000"/>
              </a:lnSpc>
              <a:spcBef>
                <a:spcPts val="0"/>
              </a:spcBef>
              <a:spcAft>
                <a:spcPts val="0"/>
              </a:spcAft>
              <a:buClr>
                <a:schemeClr val="dk1"/>
              </a:buClr>
              <a:buSzPts val="1200"/>
              <a:buFont typeface="Calibri"/>
              <a:buNone/>
            </a:pPr>
            <a:r>
              <a:rPr lang="en-GB" sz="1200" b="0" dirty="0"/>
              <a:t>2. Click through to bring up the speech bubbles and model the task</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br>
              <a:rPr lang="en-GB" dirty="0"/>
            </a:br>
            <a:r>
              <a:rPr lang="en-US" b="1" dirty="0"/>
              <a:t>Notes taken from the Primary Bee Teachers’ Pack (2022):</a:t>
            </a:r>
            <a:br>
              <a:rPr lang="en-US" dirty="0"/>
            </a:br>
            <a:br>
              <a:rPr lang="en-US" dirty="0"/>
            </a:br>
            <a:r>
              <a:rPr lang="en-US" dirty="0"/>
              <a:t>The aim of the Primary Bee is for students in Years 5 &amp; 6 who have started learning a foreign language ab initio in KS2 to </a:t>
            </a:r>
            <a:r>
              <a:rPr lang="en-US" dirty="0" err="1"/>
              <a:t>practise</a:t>
            </a:r>
            <a:r>
              <a:rPr lang="en-US" dirty="0"/>
              <a:t> and improve their vocabulary, pronunciation and memory skills in the target language (French, Spanish and German). Native or bilingual students, as well as those who communicate in or are exposed to the language on a regular basis at home (speaking and/or listening), are not eligible to compete. It is the classroom teacher’s responsibility, with careful consideration of the ethos of the competition, to decide whether or not a student falls into this category.</a:t>
            </a:r>
          </a:p>
          <a:p>
            <a:endParaRPr lang="en-US" b="1" dirty="0"/>
          </a:p>
          <a:p>
            <a:r>
              <a:rPr lang="en-US" dirty="0"/>
              <a:t>Words and phrases have been selected according to the work of NCELP (National Centre for Excellence in Language Pedagogy) which highlights the importance of word frequency in informing vocabulary learning, particularly during the early stages of language development. The list includes many high-frequency words (e.g., some numbers, some </a:t>
            </a:r>
            <a:r>
              <a:rPr lang="en-US" dirty="0" err="1"/>
              <a:t>colours</a:t>
            </a:r>
            <a:r>
              <a:rPr lang="en-US" dirty="0"/>
              <a:t>, some verbs, days of the week, question words and a number of common verbs to help early learners to acquire a robust knowledge of verb vocabulary. These most common verbs are included in the infinitive and 3rd person singular forms; these two verb forms have been shown to provide a very useful linguistic core that can subsequently be further developed. For information we publish the word lists, indicating the word frequency. </a:t>
            </a:r>
          </a:p>
          <a:p>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err="1"/>
              <a:t>preparar</a:t>
            </a:r>
            <a:r>
              <a:rPr lang="en-GB" b="1" dirty="0"/>
              <a:t>(se) </a:t>
            </a:r>
            <a:r>
              <a:rPr lang="en-GB" dirty="0"/>
              <a:t>[570]</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0" dirty="0"/>
              <a:t> to introduce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concept of the Primary Bee. (We hope pupils would take part in this in Y5 or 6) and revisit vocabulary introduced in week 6, together with revisit 1 and 2 (as per SOW).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 </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1. </a:t>
            </a:r>
            <a:r>
              <a:rPr lang="en-GB" sz="1200" b="0" dirty="0"/>
              <a:t>Read the instruction in Spanish and click (X3) to bring up the language needed for the task (¿</a:t>
            </a:r>
            <a:r>
              <a:rPr lang="en-GB" sz="1200" b="0" dirty="0" err="1"/>
              <a:t>Cómo</a:t>
            </a:r>
            <a:r>
              <a:rPr lang="en-GB" sz="1200" b="0" dirty="0"/>
              <a:t> se dice en español? = How do you say X in Spanish? | ¡</a:t>
            </a:r>
            <a:r>
              <a:rPr lang="en-GB" sz="1200" b="0" dirty="0" err="1"/>
              <a:t>Correcto</a:t>
            </a:r>
            <a:r>
              <a:rPr lang="en-GB" sz="1200" b="0" dirty="0"/>
              <a:t>! | ¡No </a:t>
            </a:r>
            <a:r>
              <a:rPr lang="en-GB" sz="1200" b="0" dirty="0" err="1"/>
              <a:t>sé</a:t>
            </a:r>
            <a:r>
              <a:rPr lang="en-GB" sz="1200" b="0" dirty="0"/>
              <a:t>! = I don’t know!). Note that the question ‘¿</a:t>
            </a:r>
            <a:r>
              <a:rPr lang="en-GB" sz="1200" b="0" dirty="0" err="1"/>
              <a:t>Cómo</a:t>
            </a:r>
            <a:r>
              <a:rPr lang="en-GB" sz="1200" b="0" dirty="0"/>
              <a:t> se dice en español?’ is introduced in this lesson for the first time. </a:t>
            </a:r>
          </a:p>
          <a:p>
            <a:pPr marL="0" marR="0" lvl="0" indent="0" algn="l" rtl="0">
              <a:lnSpc>
                <a:spcPct val="100000"/>
              </a:lnSpc>
              <a:spcBef>
                <a:spcPts val="0"/>
              </a:spcBef>
              <a:spcAft>
                <a:spcPts val="0"/>
              </a:spcAft>
              <a:buClr>
                <a:schemeClr val="dk1"/>
              </a:buClr>
              <a:buSzPts val="1200"/>
              <a:buFont typeface="Calibri"/>
              <a:buNone/>
            </a:pPr>
            <a:r>
              <a:rPr lang="en-GB" sz="1200" b="0" dirty="0"/>
              <a:t>2. Pupils take turns to translate as many words as possible in a minute (Click ‘</a:t>
            </a:r>
            <a:r>
              <a:rPr lang="en-GB" sz="1200" b="0" dirty="0" err="1"/>
              <a:t>inicio</a:t>
            </a:r>
            <a:r>
              <a:rPr lang="en-GB" sz="1200" b="0" dirty="0"/>
              <a:t>’ to start the timer). </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NB. </a:t>
            </a:r>
            <a:r>
              <a:rPr lang="en-GB" sz="1200" b="0" dirty="0"/>
              <a:t>Teachers might want to go through the words as a whole class first. Several rounds can be played first with Knowledge Organisers too. Pupils should be encouraged to complete at least one round without KOs to ensure knowledge retrieval. </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a:t>
            </a:r>
            <a:r>
              <a:rPr lang="en-GB" dirty="0"/>
              <a:t>:</a:t>
            </a:r>
            <a:br>
              <a:rPr lang="en-GB" dirty="0"/>
            </a:br>
            <a:r>
              <a:rPr lang="en-GB" b="1" dirty="0" err="1"/>
              <a:t>practicar</a:t>
            </a:r>
            <a:r>
              <a:rPr lang="en-GB" dirty="0"/>
              <a:t> [1595] </a:t>
            </a:r>
            <a:r>
              <a:rPr lang="en-GB" b="1" dirty="0"/>
              <a:t>pareja </a:t>
            </a:r>
            <a:r>
              <a:rPr lang="en-GB" dirty="0"/>
              <a:t>[893] </a:t>
            </a:r>
            <a:endParaRPr lang="en-GB" dirty="0">
              <a:solidFill>
                <a:srgbClr val="002060"/>
              </a:solidFill>
              <a:latin typeface="Century Gothic" panose="020B050202020202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68198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in total (2 slides) Grammar info (3 minutes) + reading task (7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singular persons in the present tense for –er verbs.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Two sets of examples are provided here (comer and hacer).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52127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10/02/2023</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259194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10/02/2023</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14767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10/02/2023</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92024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10/02/2023</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037636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10/02/2023</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209111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10/02/2023</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45056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10/02/2023</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515590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10/02/2023</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92689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10/02/2023</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89659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10/02/2023</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9388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10/02/2023</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07958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10/02/2023</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2766147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gif"/><Relationship Id="rId11" Type="http://schemas.openxmlformats.org/officeDocument/2006/relationships/image" Target="../media/image9.png"/><Relationship Id="rId5" Type="http://schemas.openxmlformats.org/officeDocument/2006/relationships/image" Target="../media/image3.gif"/><Relationship Id="rId10" Type="http://schemas.openxmlformats.org/officeDocument/2006/relationships/image" Target="../media/image8.png"/><Relationship Id="rId4" Type="http://schemas.openxmlformats.org/officeDocument/2006/relationships/image" Target="../media/image2.gif"/><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audio" Target="../media/audio61.wav"/><Relationship Id="rId13" Type="http://schemas.openxmlformats.org/officeDocument/2006/relationships/audio" Target="../media/audio62.wav"/><Relationship Id="rId3" Type="http://schemas.openxmlformats.org/officeDocument/2006/relationships/audio" Target="../media/audio58.wav"/><Relationship Id="rId7" Type="http://schemas.microsoft.com/office/2007/relationships/hdphoto" Target="../media/hdphoto1.wdp"/><Relationship Id="rId12" Type="http://schemas.openxmlformats.org/officeDocument/2006/relationships/image" Target="../media/image19.svg"/><Relationship Id="rId17" Type="http://schemas.openxmlformats.org/officeDocument/2006/relationships/audio" Target="../media/audio66.wav"/><Relationship Id="rId2" Type="http://schemas.openxmlformats.org/officeDocument/2006/relationships/notesSlide" Target="../notesSlides/notesSlide10.xml"/><Relationship Id="rId16" Type="http://schemas.openxmlformats.org/officeDocument/2006/relationships/audio" Target="../media/audio65.wav"/><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17.png"/><Relationship Id="rId5" Type="http://schemas.openxmlformats.org/officeDocument/2006/relationships/audio" Target="../media/audio60.wav"/><Relationship Id="rId15" Type="http://schemas.openxmlformats.org/officeDocument/2006/relationships/audio" Target="../media/audio64.wav"/><Relationship Id="rId10" Type="http://schemas.openxmlformats.org/officeDocument/2006/relationships/image" Target="../media/image3.gif"/><Relationship Id="rId4" Type="http://schemas.openxmlformats.org/officeDocument/2006/relationships/audio" Target="../media/audio59.wav"/><Relationship Id="rId9" Type="http://schemas.openxmlformats.org/officeDocument/2006/relationships/image" Target="../media/image5.gif"/><Relationship Id="rId14" Type="http://schemas.openxmlformats.org/officeDocument/2006/relationships/audio" Target="../media/audio63.wav"/></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30.png"/><Relationship Id="rId12"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sv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8.wav"/><Relationship Id="rId18" Type="http://schemas.openxmlformats.org/officeDocument/2006/relationships/audio" Target="../media/audio13.wav"/><Relationship Id="rId3" Type="http://schemas.openxmlformats.org/officeDocument/2006/relationships/image" Target="../media/image14.png"/><Relationship Id="rId21" Type="http://schemas.openxmlformats.org/officeDocument/2006/relationships/audio" Target="../media/audio16.wav"/><Relationship Id="rId7" Type="http://schemas.openxmlformats.org/officeDocument/2006/relationships/image" Target="../media/image20.png"/><Relationship Id="rId12" Type="http://schemas.openxmlformats.org/officeDocument/2006/relationships/audio" Target="../media/audio7.wav"/><Relationship Id="rId17" Type="http://schemas.openxmlformats.org/officeDocument/2006/relationships/audio" Target="../media/audio12.wav"/><Relationship Id="rId2" Type="http://schemas.openxmlformats.org/officeDocument/2006/relationships/notesSlide" Target="../notesSlides/notesSlide5.xml"/><Relationship Id="rId16" Type="http://schemas.openxmlformats.org/officeDocument/2006/relationships/audio" Target="../media/audio11.wav"/><Relationship Id="rId20" Type="http://schemas.openxmlformats.org/officeDocument/2006/relationships/audio" Target="../media/audio15.wav"/><Relationship Id="rId1" Type="http://schemas.openxmlformats.org/officeDocument/2006/relationships/slideLayout" Target="../slideLayouts/slideLayout6.xml"/><Relationship Id="rId6" Type="http://schemas.openxmlformats.org/officeDocument/2006/relationships/audio" Target="../media/audio2.wav"/><Relationship Id="rId11" Type="http://schemas.openxmlformats.org/officeDocument/2006/relationships/audio" Target="../media/audio6.wav"/><Relationship Id="rId24" Type="http://schemas.openxmlformats.org/officeDocument/2006/relationships/audio" Target="../media/audio19.wav"/><Relationship Id="rId5" Type="http://schemas.openxmlformats.org/officeDocument/2006/relationships/image" Target="../media/image19.svg"/><Relationship Id="rId15" Type="http://schemas.openxmlformats.org/officeDocument/2006/relationships/audio" Target="../media/audio10.wav"/><Relationship Id="rId23" Type="http://schemas.openxmlformats.org/officeDocument/2006/relationships/audio" Target="../media/audio18.wav"/><Relationship Id="rId10" Type="http://schemas.openxmlformats.org/officeDocument/2006/relationships/audio" Target="../media/audio5.wav"/><Relationship Id="rId19" Type="http://schemas.openxmlformats.org/officeDocument/2006/relationships/audio" Target="../media/audio14.wav"/><Relationship Id="rId4" Type="http://schemas.openxmlformats.org/officeDocument/2006/relationships/image" Target="../media/image17.png"/><Relationship Id="rId9" Type="http://schemas.openxmlformats.org/officeDocument/2006/relationships/audio" Target="../media/audio4.wav"/><Relationship Id="rId14" Type="http://schemas.openxmlformats.org/officeDocument/2006/relationships/audio" Target="../media/audio9.wav"/><Relationship Id="rId22" Type="http://schemas.openxmlformats.org/officeDocument/2006/relationships/audio" Target="../media/audio17.wav"/></Relationships>
</file>

<file path=ppt/slides/_rels/slide6.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audio" Target="../media/audio28.wav"/><Relationship Id="rId18" Type="http://schemas.openxmlformats.org/officeDocument/2006/relationships/audio" Target="../media/audio33.wav"/><Relationship Id="rId3" Type="http://schemas.openxmlformats.org/officeDocument/2006/relationships/audio" Target="../media/audio20.wav"/><Relationship Id="rId7" Type="http://schemas.openxmlformats.org/officeDocument/2006/relationships/audio" Target="../media/audio24.wav"/><Relationship Id="rId12" Type="http://schemas.openxmlformats.org/officeDocument/2006/relationships/image" Target="../media/image20.png"/><Relationship Id="rId17" Type="http://schemas.openxmlformats.org/officeDocument/2006/relationships/audio" Target="../media/audio32.wav"/><Relationship Id="rId2" Type="http://schemas.openxmlformats.org/officeDocument/2006/relationships/notesSlide" Target="../notesSlides/notesSlide6.xml"/><Relationship Id="rId16" Type="http://schemas.openxmlformats.org/officeDocument/2006/relationships/audio" Target="../media/audio31.wav"/><Relationship Id="rId20" Type="http://schemas.openxmlformats.org/officeDocument/2006/relationships/image" Target="../media/image19.svg"/><Relationship Id="rId1" Type="http://schemas.openxmlformats.org/officeDocument/2006/relationships/slideLayout" Target="../slideLayouts/slideLayout6.xml"/><Relationship Id="rId6" Type="http://schemas.openxmlformats.org/officeDocument/2006/relationships/audio" Target="../media/audio23.wav"/><Relationship Id="rId11" Type="http://schemas.openxmlformats.org/officeDocument/2006/relationships/audio" Target="../media/audio27.wav"/><Relationship Id="rId5" Type="http://schemas.openxmlformats.org/officeDocument/2006/relationships/audio" Target="../media/audio22.wav"/><Relationship Id="rId15" Type="http://schemas.openxmlformats.org/officeDocument/2006/relationships/audio" Target="../media/audio30.wav"/><Relationship Id="rId10" Type="http://schemas.openxmlformats.org/officeDocument/2006/relationships/image" Target="../media/image21.png"/><Relationship Id="rId19" Type="http://schemas.openxmlformats.org/officeDocument/2006/relationships/image" Target="../media/image17.png"/><Relationship Id="rId4" Type="http://schemas.openxmlformats.org/officeDocument/2006/relationships/audio" Target="../media/audio21.wav"/><Relationship Id="rId9" Type="http://schemas.openxmlformats.org/officeDocument/2006/relationships/audio" Target="../media/audio26.wav"/><Relationship Id="rId14" Type="http://schemas.openxmlformats.org/officeDocument/2006/relationships/audio" Target="../media/audio29.wav"/></Relationships>
</file>

<file path=ppt/slides/_rels/slide7.xml.rels><?xml version="1.0" encoding="UTF-8" standalone="yes"?>
<Relationships xmlns="http://schemas.openxmlformats.org/package/2006/relationships"><Relationship Id="rId3" Type="http://schemas.openxmlformats.org/officeDocument/2006/relationships/image" Target="../media/image22.gif"/><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19.sv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audio" Target="../media/audio40.wav"/><Relationship Id="rId18" Type="http://schemas.openxmlformats.org/officeDocument/2006/relationships/audio" Target="../media/audio45.wav"/><Relationship Id="rId26" Type="http://schemas.openxmlformats.org/officeDocument/2006/relationships/audio" Target="../media/audio53.wav"/><Relationship Id="rId3" Type="http://schemas.openxmlformats.org/officeDocument/2006/relationships/audio" Target="../media/audio34.wav"/><Relationship Id="rId21" Type="http://schemas.openxmlformats.org/officeDocument/2006/relationships/audio" Target="../media/audio48.wav"/><Relationship Id="rId7" Type="http://schemas.openxmlformats.org/officeDocument/2006/relationships/audio" Target="../media/audio37.wav"/><Relationship Id="rId12" Type="http://schemas.openxmlformats.org/officeDocument/2006/relationships/audio" Target="../media/audio39.wav"/><Relationship Id="rId17" Type="http://schemas.openxmlformats.org/officeDocument/2006/relationships/audio" Target="../media/audio44.wav"/><Relationship Id="rId25" Type="http://schemas.openxmlformats.org/officeDocument/2006/relationships/audio" Target="../media/audio52.wav"/><Relationship Id="rId2" Type="http://schemas.openxmlformats.org/officeDocument/2006/relationships/notesSlide" Target="../notesSlides/notesSlide8.xml"/><Relationship Id="rId16" Type="http://schemas.openxmlformats.org/officeDocument/2006/relationships/audio" Target="../media/audio43.wav"/><Relationship Id="rId20" Type="http://schemas.openxmlformats.org/officeDocument/2006/relationships/audio" Target="../media/audio47.wav"/><Relationship Id="rId29" Type="http://schemas.openxmlformats.org/officeDocument/2006/relationships/audio" Target="../media/audio56.wav"/><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20.png"/><Relationship Id="rId24" Type="http://schemas.openxmlformats.org/officeDocument/2006/relationships/audio" Target="../media/audio51.wav"/><Relationship Id="rId5" Type="http://schemas.openxmlformats.org/officeDocument/2006/relationships/audio" Target="../media/audio36.wav"/><Relationship Id="rId15" Type="http://schemas.openxmlformats.org/officeDocument/2006/relationships/audio" Target="../media/audio42.wav"/><Relationship Id="rId23" Type="http://schemas.openxmlformats.org/officeDocument/2006/relationships/audio" Target="../media/audio50.wav"/><Relationship Id="rId28" Type="http://schemas.openxmlformats.org/officeDocument/2006/relationships/audio" Target="../media/audio55.wav"/><Relationship Id="rId10" Type="http://schemas.openxmlformats.org/officeDocument/2006/relationships/audio" Target="../media/audio38.wav"/><Relationship Id="rId19" Type="http://schemas.openxmlformats.org/officeDocument/2006/relationships/audio" Target="../media/audio46.wav"/><Relationship Id="rId4" Type="http://schemas.openxmlformats.org/officeDocument/2006/relationships/audio" Target="../media/audio35.wav"/><Relationship Id="rId9" Type="http://schemas.openxmlformats.org/officeDocument/2006/relationships/image" Target="../media/image19.svg"/><Relationship Id="rId14" Type="http://schemas.openxmlformats.org/officeDocument/2006/relationships/audio" Target="../media/audio41.wav"/><Relationship Id="rId22" Type="http://schemas.openxmlformats.org/officeDocument/2006/relationships/audio" Target="../media/audio49.wav"/><Relationship Id="rId27" Type="http://schemas.openxmlformats.org/officeDocument/2006/relationships/audio" Target="../media/audio54.wav"/><Relationship Id="rId30" Type="http://schemas.openxmlformats.org/officeDocument/2006/relationships/audio" Target="../media/audio57.wav"/></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3" descr="background rectangle"/>
          <p:cNvSpPr/>
          <p:nvPr/>
        </p:nvSpPr>
        <p:spPr>
          <a:xfrm>
            <a:off x="0" y="0"/>
            <a:ext cx="4350984" cy="6858000"/>
          </a:xfrm>
          <a:prstGeom prst="rect">
            <a:avLst/>
          </a:prstGeom>
          <a:solidFill>
            <a:srgbClr val="FADD2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99" name="Google Shape;99;p3"/>
          <p:cNvPicPr preferRelativeResize="0"/>
          <p:nvPr/>
        </p:nvPicPr>
        <p:blipFill rotWithShape="1">
          <a:blip r:embed="rId3">
            <a:alphaModFix/>
          </a:blip>
          <a:srcRect/>
          <a:stretch/>
        </p:blipFill>
        <p:spPr>
          <a:xfrm>
            <a:off x="5856778" y="304800"/>
            <a:ext cx="4953631" cy="4247588"/>
          </a:xfrm>
          <a:prstGeom prst="rect">
            <a:avLst/>
          </a:prstGeom>
          <a:noFill/>
          <a:ln>
            <a:noFill/>
          </a:ln>
        </p:spPr>
      </p:pic>
      <p:sp>
        <p:nvSpPr>
          <p:cNvPr id="100" name="Google Shape;100;p3"/>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
        <p:nvSpPr>
          <p:cNvPr id="101" name="Google Shape;101;p3"/>
          <p:cNvSpPr txBox="1"/>
          <p:nvPr/>
        </p:nvSpPr>
        <p:spPr>
          <a:xfrm>
            <a:off x="0" y="6334820"/>
            <a:ext cx="4572000" cy="523180"/>
          </a:xfrm>
          <a:prstGeom prst="rect">
            <a:avLst/>
          </a:prstGeom>
          <a:noFill/>
          <a:ln>
            <a:noFill/>
          </a:ln>
        </p:spPr>
        <p:txBody>
          <a:bodyPr spcFirstLastPara="1" wrap="square" lIns="91425" tIns="45700" rIns="91425" bIns="45700" anchor="t" anchorCtr="0">
            <a:spAutoFit/>
          </a:bodyPr>
          <a:lstStyle/>
          <a:p>
            <a:pPr marR="0" lvl="0" algn="l" defTabSz="914400" rtl="0" eaLnBrk="1" fontAlgn="auto" latinLnBrk="0" hangingPunct="1">
              <a:lnSpc>
                <a:spcPct val="100000"/>
              </a:lnSpc>
              <a:spcBef>
                <a:spcPts val="0"/>
              </a:spcBef>
              <a:spcAft>
                <a:spcPts val="0"/>
              </a:spcAft>
              <a:buClr>
                <a:srgbClr val="44546A"/>
              </a:buClr>
              <a:buSzPts val="2800"/>
              <a:tabLst/>
              <a:defRPr/>
            </a:pPr>
            <a:r>
              <a:rPr kumimoji="0" lang="en-GB" sz="28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rPr>
              <a:t>Follow ups 1-5 </a:t>
            </a:r>
            <a:endParaRPr kumimoji="0" sz="28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endParaRPr>
          </a:p>
        </p:txBody>
      </p:sp>
      <p:sp>
        <p:nvSpPr>
          <p:cNvPr id="102" name="Google Shape;102;p3"/>
          <p:cNvSpPr txBox="1"/>
          <p:nvPr/>
        </p:nvSpPr>
        <p:spPr>
          <a:xfrm>
            <a:off x="56445" y="171394"/>
            <a:ext cx="4114800" cy="12002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3600"/>
              <a:buFont typeface="Century Gothic"/>
              <a:buNone/>
              <a:tabLst/>
              <a:defRPr/>
            </a:pPr>
            <a:r>
              <a:rPr kumimoji="0" lang="en-GB" sz="36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rPr>
              <a:t>Saying what I and others do</a:t>
            </a:r>
            <a:endParaRPr kumimoji="0" lang="en-GB" sz="1400" b="0" i="0" u="none" strike="noStrike" kern="0" cap="none" spc="0" normalizeH="0" baseline="0" noProof="0" dirty="0">
              <a:ln>
                <a:noFill/>
              </a:ln>
              <a:solidFill>
                <a:srgbClr val="44546A"/>
              </a:solidFill>
              <a:effectLst/>
              <a:uLnTx/>
              <a:uFillTx/>
              <a:latin typeface="Arial"/>
              <a:ea typeface="Arial"/>
              <a:cs typeface="Arial"/>
              <a:sym typeface="Arial"/>
            </a:endParaRPr>
          </a:p>
        </p:txBody>
      </p:sp>
      <p:pic>
        <p:nvPicPr>
          <p:cNvPr id="2" name="Picture 1" descr="A picture containing text, toy, doll&#10;&#10;Description automatically generated">
            <a:extLst>
              <a:ext uri="{FF2B5EF4-FFF2-40B4-BE49-F238E27FC236}">
                <a16:creationId xmlns:a16="http://schemas.microsoft.com/office/drawing/2014/main" id="{989385F5-E624-4B95-CE08-84C7DC53BF83}"/>
              </a:ext>
            </a:extLst>
          </p:cNvPr>
          <p:cNvPicPr>
            <a:picLocks noChangeAspect="1"/>
          </p:cNvPicPr>
          <p:nvPr/>
        </p:nvPicPr>
        <p:blipFill>
          <a:blip r:embed="rId4"/>
          <a:stretch>
            <a:fillRect/>
          </a:stretch>
        </p:blipFill>
        <p:spPr>
          <a:xfrm>
            <a:off x="4662614" y="5065875"/>
            <a:ext cx="1064568" cy="1815842"/>
          </a:xfrm>
          <a:prstGeom prst="rect">
            <a:avLst/>
          </a:prstGeom>
        </p:spPr>
      </p:pic>
      <p:pic>
        <p:nvPicPr>
          <p:cNvPr id="3" name="Picture 2" descr="A picture containing text, toy, doll, vector graphics&#10;&#10;Description automatically generated">
            <a:extLst>
              <a:ext uri="{FF2B5EF4-FFF2-40B4-BE49-F238E27FC236}">
                <a16:creationId xmlns:a16="http://schemas.microsoft.com/office/drawing/2014/main" id="{8965AFF8-D9BB-3D53-0689-395D1899EC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0979" y="5221574"/>
            <a:ext cx="867658" cy="1648178"/>
          </a:xfrm>
          <a:prstGeom prst="rect">
            <a:avLst/>
          </a:prstGeom>
        </p:spPr>
      </p:pic>
      <p:pic>
        <p:nvPicPr>
          <p:cNvPr id="4" name="Picture 3" descr="A picture containing toy, doll&#10;&#10;Description automatically generated">
            <a:extLst>
              <a:ext uri="{FF2B5EF4-FFF2-40B4-BE49-F238E27FC236}">
                <a16:creationId xmlns:a16="http://schemas.microsoft.com/office/drawing/2014/main" id="{E1F73BEA-24EB-EED3-D211-2409DDAECF70}"/>
              </a:ext>
            </a:extLst>
          </p:cNvPr>
          <p:cNvPicPr>
            <a:picLocks noChangeAspect="1"/>
          </p:cNvPicPr>
          <p:nvPr/>
        </p:nvPicPr>
        <p:blipFill>
          <a:blip r:embed="rId6"/>
          <a:stretch>
            <a:fillRect/>
          </a:stretch>
        </p:blipFill>
        <p:spPr>
          <a:xfrm>
            <a:off x="4207504" y="5221681"/>
            <a:ext cx="728840" cy="1648178"/>
          </a:xfrm>
          <a:prstGeom prst="rect">
            <a:avLst/>
          </a:prstGeom>
        </p:spPr>
      </p:pic>
      <p:pic>
        <p:nvPicPr>
          <p:cNvPr id="5" name="Picture 4" descr="A picture containing text, toy, doll&#10;&#10;Description automatically generated">
            <a:extLst>
              <a:ext uri="{FF2B5EF4-FFF2-40B4-BE49-F238E27FC236}">
                <a16:creationId xmlns:a16="http://schemas.microsoft.com/office/drawing/2014/main" id="{A876236E-4976-0A6A-6451-901F723F13D3}"/>
              </a:ext>
            </a:extLst>
          </p:cNvPr>
          <p:cNvPicPr>
            <a:picLocks noChangeAspect="1"/>
          </p:cNvPicPr>
          <p:nvPr/>
        </p:nvPicPr>
        <p:blipFill>
          <a:blip r:embed="rId7"/>
          <a:stretch>
            <a:fillRect/>
          </a:stretch>
        </p:blipFill>
        <p:spPr>
          <a:xfrm>
            <a:off x="3574140" y="5221681"/>
            <a:ext cx="837488" cy="1620856"/>
          </a:xfrm>
          <a:prstGeom prst="rect">
            <a:avLst/>
          </a:prstGeom>
        </p:spPr>
      </p:pic>
      <p:sp>
        <p:nvSpPr>
          <p:cNvPr id="6" name="Freeform: Shape 5">
            <a:extLst>
              <a:ext uri="{FF2B5EF4-FFF2-40B4-BE49-F238E27FC236}">
                <a16:creationId xmlns:a16="http://schemas.microsoft.com/office/drawing/2014/main" id="{322CA786-FC5E-A194-AF25-D483C3086A43}"/>
              </a:ext>
            </a:extLst>
          </p:cNvPr>
          <p:cNvSpPr/>
          <p:nvPr/>
        </p:nvSpPr>
        <p:spPr>
          <a:xfrm>
            <a:off x="-14514" y="3585029"/>
            <a:ext cx="4797730" cy="87085"/>
          </a:xfrm>
          <a:custGeom>
            <a:avLst/>
            <a:gdLst>
              <a:gd name="connsiteX0" fmla="*/ 0 w 3425372"/>
              <a:gd name="connsiteY0" fmla="*/ 58057 h 116305"/>
              <a:gd name="connsiteX1" fmla="*/ 130629 w 3425372"/>
              <a:gd name="connsiteY1" fmla="*/ 43543 h 116305"/>
              <a:gd name="connsiteX2" fmla="*/ 391886 w 3425372"/>
              <a:gd name="connsiteY2" fmla="*/ 0 h 116305"/>
              <a:gd name="connsiteX3" fmla="*/ 798286 w 3425372"/>
              <a:gd name="connsiteY3" fmla="*/ 14514 h 116305"/>
              <a:gd name="connsiteX4" fmla="*/ 1567543 w 3425372"/>
              <a:gd name="connsiteY4" fmla="*/ 43543 h 116305"/>
              <a:gd name="connsiteX5" fmla="*/ 1741715 w 3425372"/>
              <a:gd name="connsiteY5" fmla="*/ 29028 h 116305"/>
              <a:gd name="connsiteX6" fmla="*/ 1799772 w 3425372"/>
              <a:gd name="connsiteY6" fmla="*/ 14514 h 116305"/>
              <a:gd name="connsiteX7" fmla="*/ 2061029 w 3425372"/>
              <a:gd name="connsiteY7" fmla="*/ 58057 h 116305"/>
              <a:gd name="connsiteX8" fmla="*/ 2220686 w 3425372"/>
              <a:gd name="connsiteY8" fmla="*/ 87085 h 116305"/>
              <a:gd name="connsiteX9" fmla="*/ 2380343 w 3425372"/>
              <a:gd name="connsiteY9" fmla="*/ 72571 h 116305"/>
              <a:gd name="connsiteX10" fmla="*/ 2438400 w 3425372"/>
              <a:gd name="connsiteY10" fmla="*/ 58057 h 116305"/>
              <a:gd name="connsiteX11" fmla="*/ 2772229 w 3425372"/>
              <a:gd name="connsiteY11" fmla="*/ 72571 h 116305"/>
              <a:gd name="connsiteX12" fmla="*/ 2902857 w 3425372"/>
              <a:gd name="connsiteY12" fmla="*/ 116114 h 116305"/>
              <a:gd name="connsiteX13" fmla="*/ 3425372 w 3425372"/>
              <a:gd name="connsiteY13" fmla="*/ 87085 h 116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5372" h="116305">
                <a:moveTo>
                  <a:pt x="0" y="58057"/>
                </a:moveTo>
                <a:cubicBezTo>
                  <a:pt x="43543" y="53219"/>
                  <a:pt x="87220" y="49462"/>
                  <a:pt x="130629" y="43543"/>
                </a:cubicBezTo>
                <a:cubicBezTo>
                  <a:pt x="285153" y="22471"/>
                  <a:pt x="279611" y="22455"/>
                  <a:pt x="391886" y="0"/>
                </a:cubicBezTo>
                <a:lnTo>
                  <a:pt x="798286" y="14514"/>
                </a:lnTo>
                <a:cubicBezTo>
                  <a:pt x="1527120" y="34482"/>
                  <a:pt x="1228770" y="1194"/>
                  <a:pt x="1567543" y="43543"/>
                </a:cubicBezTo>
                <a:cubicBezTo>
                  <a:pt x="1625600" y="38705"/>
                  <a:pt x="1683906" y="36254"/>
                  <a:pt x="1741715" y="29028"/>
                </a:cubicBezTo>
                <a:cubicBezTo>
                  <a:pt x="1761509" y="26554"/>
                  <a:pt x="1779824" y="14514"/>
                  <a:pt x="1799772" y="14514"/>
                </a:cubicBezTo>
                <a:cubicBezTo>
                  <a:pt x="1870042" y="14514"/>
                  <a:pt x="1997554" y="47478"/>
                  <a:pt x="2061029" y="58057"/>
                </a:cubicBezTo>
                <a:cubicBezTo>
                  <a:pt x="2172449" y="76627"/>
                  <a:pt x="2119257" y="66800"/>
                  <a:pt x="2220686" y="87085"/>
                </a:cubicBezTo>
                <a:cubicBezTo>
                  <a:pt x="2273905" y="82247"/>
                  <a:pt x="2327373" y="79633"/>
                  <a:pt x="2380343" y="72571"/>
                </a:cubicBezTo>
                <a:cubicBezTo>
                  <a:pt x="2400116" y="69935"/>
                  <a:pt x="2418452" y="58057"/>
                  <a:pt x="2438400" y="58057"/>
                </a:cubicBezTo>
                <a:cubicBezTo>
                  <a:pt x="2549781" y="58057"/>
                  <a:pt x="2660953" y="67733"/>
                  <a:pt x="2772229" y="72571"/>
                </a:cubicBezTo>
                <a:cubicBezTo>
                  <a:pt x="2815772" y="87085"/>
                  <a:pt x="2857054" y="119069"/>
                  <a:pt x="2902857" y="116114"/>
                </a:cubicBezTo>
                <a:cubicBezTo>
                  <a:pt x="3376940" y="85528"/>
                  <a:pt x="3202507" y="87085"/>
                  <a:pt x="3425372" y="87085"/>
                </a:cubicBezTo>
              </a:path>
            </a:pathLst>
          </a:custGeom>
          <a:noFill/>
          <a:ln w="19050">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Los Niños Juegan, Kinder">
            <a:extLst>
              <a:ext uri="{FF2B5EF4-FFF2-40B4-BE49-F238E27FC236}">
                <a16:creationId xmlns:a16="http://schemas.microsoft.com/office/drawing/2014/main" id="{73B84D83-CC15-F1DF-E0E3-3CABEF8D65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341382">
            <a:off x="2989748" y="2496235"/>
            <a:ext cx="1821543" cy="17644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aloncesto, Pelota, Naranja, Deportes">
            <a:extLst>
              <a:ext uri="{FF2B5EF4-FFF2-40B4-BE49-F238E27FC236}">
                <a16:creationId xmlns:a16="http://schemas.microsoft.com/office/drawing/2014/main" id="{C36059D9-D9E6-054D-E6CD-812AA52DEA1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0871" y="3331733"/>
            <a:ext cx="459594" cy="4595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Patio De Juegos, Balancín, Balancearse">
            <a:extLst>
              <a:ext uri="{FF2B5EF4-FFF2-40B4-BE49-F238E27FC236}">
                <a16:creationId xmlns:a16="http://schemas.microsoft.com/office/drawing/2014/main" id="{55E5F7A7-8A91-04D0-DA0E-C303B172430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3360" y="2638832"/>
            <a:ext cx="1550177" cy="137613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9CA1C91E-670C-C673-E616-288F1527FE1F}"/>
              </a:ext>
            </a:extLst>
          </p:cNvPr>
          <p:cNvGrpSpPr/>
          <p:nvPr/>
        </p:nvGrpSpPr>
        <p:grpSpPr>
          <a:xfrm>
            <a:off x="1857653" y="3429003"/>
            <a:ext cx="678373" cy="544621"/>
            <a:chOff x="-2342515" y="2794811"/>
            <a:chExt cx="1135661" cy="709444"/>
          </a:xfrm>
        </p:grpSpPr>
        <p:pic>
          <p:nvPicPr>
            <p:cNvPr id="11" name="Picture 6" descr="Caja De Almuerzo, Comida, Caja, Escuela">
              <a:extLst>
                <a:ext uri="{FF2B5EF4-FFF2-40B4-BE49-F238E27FC236}">
                  <a16:creationId xmlns:a16="http://schemas.microsoft.com/office/drawing/2014/main" id="{E238D779-65DA-4BD5-AA24-7B647D1896A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29951" y="2794811"/>
              <a:ext cx="957750" cy="70944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8A361098-EDAC-EA1D-FEDA-1AD5E91104B6}"/>
                </a:ext>
              </a:extLst>
            </p:cNvPr>
            <p:cNvSpPr/>
            <p:nvPr/>
          </p:nvSpPr>
          <p:spPr>
            <a:xfrm rot="21117885">
              <a:off x="-2342515" y="2923160"/>
              <a:ext cx="1135661" cy="561290"/>
            </a:xfrm>
            <a:prstGeom prst="rect">
              <a:avLst/>
            </a:prstGeom>
            <a:noFill/>
          </p:spPr>
          <p:txBody>
            <a:bodyPr wrap="square" lIns="91440" tIns="45720" rIns="91440" bIns="45720">
              <a:spAutoFit/>
            </a:bodyPr>
            <a:lstStyle/>
            <a:p>
              <a:pPr algn="ctr"/>
              <a:r>
                <a:rPr lang="en-US" sz="1100" b="1" dirty="0">
                  <a:ln w="10160">
                    <a:noFill/>
                    <a:prstDash val="solid"/>
                  </a:ln>
                  <a:solidFill>
                    <a:srgbClr val="FFFFFF"/>
                  </a:solidFill>
                  <a:effectLst>
                    <a:outerShdw blurRad="38100" dist="22860" dir="5400000" algn="tl" rotWithShape="0">
                      <a:srgbClr val="000000">
                        <a:alpha val="30000"/>
                      </a:srgbClr>
                    </a:outerShdw>
                  </a:effectLst>
                  <a:latin typeface="Dreaming Outloud Script Pro" panose="03050502040304050704" pitchFamily="66" charset="0"/>
                  <a:cs typeface="Dreaming Outloud Script Pro" panose="03050502040304050704" pitchFamily="66" charset="0"/>
                </a:rPr>
                <a:t>Mi comida</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a:t>
            </a:r>
            <a:endParaRPr lang="es-AR" sz="3200" dirty="0"/>
          </a:p>
        </p:txBody>
      </p:sp>
      <p:pic>
        <p:nvPicPr>
          <p:cNvPr id="43" name="Google Shape;282;p13" descr="Reading, Book, Symbol, Icon, Reader, Man">
            <a:extLst>
              <a:ext uri="{FF2B5EF4-FFF2-40B4-BE49-F238E27FC236}">
                <a16:creationId xmlns:a16="http://schemas.microsoft.com/office/drawing/2014/main" id="{C69EFA3F-5365-4BED-986F-83CFCE3841EB}"/>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1217850" y="128500"/>
            <a:ext cx="782801" cy="782801"/>
          </a:xfrm>
          <a:prstGeom prst="roundRect">
            <a:avLst/>
          </a:prstGeom>
          <a:solidFill>
            <a:srgbClr val="92D050"/>
          </a:solidFill>
          <a:ln>
            <a:noFill/>
          </a:ln>
        </p:spPr>
      </p:pic>
      <p:sp>
        <p:nvSpPr>
          <p:cNvPr id="44" name="Title 1">
            <a:extLst>
              <a:ext uri="{FF2B5EF4-FFF2-40B4-BE49-F238E27FC236}">
                <a16:creationId xmlns:a16="http://schemas.microsoft.com/office/drawing/2014/main" id="{8BE10092-4C9E-46E2-B192-32DCCE7C3D32}"/>
              </a:ext>
            </a:extLst>
          </p:cNvPr>
          <p:cNvSpPr txBox="1">
            <a:spLocks/>
          </p:cNvSpPr>
          <p:nvPr/>
        </p:nvSpPr>
        <p:spPr>
          <a:xfrm>
            <a:off x="11285740" y="97814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45" name="TextBox 44">
            <a:hlinkClick r:id="" action="ppaction://noaction">
              <a:snd r:embed="rId8" name="7_1.wav"/>
            </a:hlinkClick>
            <a:extLst>
              <a:ext uri="{FF2B5EF4-FFF2-40B4-BE49-F238E27FC236}">
                <a16:creationId xmlns:a16="http://schemas.microsoft.com/office/drawing/2014/main" id="{320D80EA-6728-4364-BEAB-4FE4BBD21B25}"/>
              </a:ext>
            </a:extLst>
          </p:cNvPr>
          <p:cNvSpPr txBox="1"/>
          <p:nvPr/>
        </p:nvSpPr>
        <p:spPr>
          <a:xfrm>
            <a:off x="3366574" y="133464"/>
            <a:ext cx="4746075"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Quique escribe a Sofía.</a:t>
            </a:r>
          </a:p>
        </p:txBody>
      </p:sp>
      <p:graphicFrame>
        <p:nvGraphicFramePr>
          <p:cNvPr id="28" name="Table 27">
            <a:extLst>
              <a:ext uri="{FF2B5EF4-FFF2-40B4-BE49-F238E27FC236}">
                <a16:creationId xmlns:a16="http://schemas.microsoft.com/office/drawing/2014/main" id="{BF5E391C-988A-43C0-A9B2-9BEC10D3BD94}"/>
              </a:ext>
            </a:extLst>
          </p:cNvPr>
          <p:cNvGraphicFramePr>
            <a:graphicFrameLocks noGrp="1"/>
          </p:cNvGraphicFramePr>
          <p:nvPr/>
        </p:nvGraphicFramePr>
        <p:xfrm>
          <a:off x="146076" y="1698865"/>
          <a:ext cx="5904204" cy="518160"/>
        </p:xfrm>
        <a:graphic>
          <a:graphicData uri="http://schemas.openxmlformats.org/drawingml/2006/table">
            <a:tbl>
              <a:tblPr firstRow="1" bandRow="1"/>
              <a:tblGrid>
                <a:gridCol w="554964">
                  <a:extLst>
                    <a:ext uri="{9D8B030D-6E8A-4147-A177-3AD203B41FA5}">
                      <a16:colId xmlns:a16="http://schemas.microsoft.com/office/drawing/2014/main" val="687104547"/>
                    </a:ext>
                  </a:extLst>
                </a:gridCol>
                <a:gridCol w="5349240">
                  <a:extLst>
                    <a:ext uri="{9D8B030D-6E8A-4147-A177-3AD203B41FA5}">
                      <a16:colId xmlns:a16="http://schemas.microsoft.com/office/drawing/2014/main" val="1297873051"/>
                    </a:ext>
                  </a:extLst>
                </a:gridCol>
              </a:tblGrid>
              <a:tr h="370840">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r>
                        <a:rPr lang="en-GB" sz="2800" b="1" dirty="0">
                          <a:solidFill>
                            <a:srgbClr val="002060"/>
                          </a:solidFill>
                        </a:rPr>
                        <a:t>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r>
                        <a:rPr lang="en-GB" sz="2800" b="0" dirty="0">
                          <a:solidFill>
                            <a:srgbClr val="002060"/>
                          </a:solidFill>
                        </a:rPr>
                        <a:t>Haces un </a:t>
                      </a:r>
                      <a:r>
                        <a:rPr lang="en-GB" sz="2800" b="0" dirty="0" err="1">
                          <a:solidFill>
                            <a:srgbClr val="002060"/>
                          </a:solidFill>
                        </a:rPr>
                        <a:t>dibujo</a:t>
                      </a:r>
                      <a:r>
                        <a:rPr lang="en-GB" sz="2800" b="0" dirty="0">
                          <a:solidFill>
                            <a:srgbClr val="002060"/>
                          </a:solidFill>
                        </a:rPr>
                        <a:t> en </a:t>
                      </a:r>
                      <a:r>
                        <a:rPr lang="en-GB" sz="2800" b="0" dirty="0" err="1">
                          <a:solidFill>
                            <a:srgbClr val="002060"/>
                          </a:solidFill>
                        </a:rPr>
                        <a:t>papel</a:t>
                      </a:r>
                      <a:r>
                        <a:rPr lang="en-GB" sz="2800" b="0" dirty="0">
                          <a:solidFill>
                            <a:srgbClr val="002060"/>
                          </a:solidFill>
                        </a:rPr>
                        <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070221385"/>
                  </a:ext>
                </a:extLst>
              </a:tr>
            </a:tbl>
          </a:graphicData>
        </a:graphic>
      </p:graphicFrame>
      <p:graphicFrame>
        <p:nvGraphicFramePr>
          <p:cNvPr id="29" name="Table 28">
            <a:extLst>
              <a:ext uri="{FF2B5EF4-FFF2-40B4-BE49-F238E27FC236}">
                <a16:creationId xmlns:a16="http://schemas.microsoft.com/office/drawing/2014/main" id="{B5125E8F-9071-4219-9B3E-32472351C7EE}"/>
              </a:ext>
            </a:extLst>
          </p:cNvPr>
          <p:cNvGraphicFramePr>
            <a:graphicFrameLocks noGrp="1"/>
          </p:cNvGraphicFramePr>
          <p:nvPr/>
        </p:nvGraphicFramePr>
        <p:xfrm>
          <a:off x="149988" y="2778848"/>
          <a:ext cx="7788851" cy="518160"/>
        </p:xfrm>
        <a:graphic>
          <a:graphicData uri="http://schemas.openxmlformats.org/drawingml/2006/table">
            <a:tbl>
              <a:tblPr firstRow="1" bandRow="1"/>
              <a:tblGrid>
                <a:gridCol w="550615">
                  <a:extLst>
                    <a:ext uri="{9D8B030D-6E8A-4147-A177-3AD203B41FA5}">
                      <a16:colId xmlns:a16="http://schemas.microsoft.com/office/drawing/2014/main" val="687104547"/>
                    </a:ext>
                  </a:extLst>
                </a:gridCol>
                <a:gridCol w="7238236">
                  <a:extLst>
                    <a:ext uri="{9D8B030D-6E8A-4147-A177-3AD203B41FA5}">
                      <a16:colId xmlns:a16="http://schemas.microsoft.com/office/drawing/2014/main" val="972381659"/>
                    </a:ext>
                  </a:extLst>
                </a:gridCol>
              </a:tblGrid>
              <a:tr h="370840">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endParaRPr lang="en-GB" sz="2800" b="1" dirty="0">
                        <a:solidFill>
                          <a:srgbClr val="00206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r>
                        <a:rPr lang="en-GB" sz="2800" b="0" dirty="0" err="1">
                          <a:solidFill>
                            <a:srgbClr val="002060"/>
                          </a:solidFill>
                        </a:rPr>
                        <a:t>Aprendo</a:t>
                      </a:r>
                      <a:r>
                        <a:rPr lang="en-GB" sz="2800" b="0" dirty="0">
                          <a:solidFill>
                            <a:srgbClr val="002060"/>
                          </a:solidFill>
                        </a:rPr>
                        <a:t> </a:t>
                      </a:r>
                      <a:r>
                        <a:rPr lang="en-GB" sz="2800" b="0" kern="1200" dirty="0" err="1">
                          <a:solidFill>
                            <a:srgbClr val="002060"/>
                          </a:solidFill>
                          <a:latin typeface="Century Gothic" panose="020F0302020204030204"/>
                          <a:ea typeface="+mn-ea"/>
                          <a:cs typeface="+mn-cs"/>
                        </a:rPr>
                        <a:t>el</a:t>
                      </a:r>
                      <a:r>
                        <a:rPr lang="en-GB" sz="2800" b="0" dirty="0">
                          <a:solidFill>
                            <a:srgbClr val="002060"/>
                          </a:solidFill>
                        </a:rPr>
                        <a:t> vocabulario con </a:t>
                      </a:r>
                      <a:r>
                        <a:rPr lang="en-GB" sz="2800" b="0" dirty="0" err="1">
                          <a:solidFill>
                            <a:srgbClr val="002060"/>
                          </a:solidFill>
                        </a:rPr>
                        <a:t>el</a:t>
                      </a:r>
                      <a:r>
                        <a:rPr lang="en-GB" sz="2800" b="0" dirty="0">
                          <a:solidFill>
                            <a:srgbClr val="002060"/>
                          </a:solidFill>
                        </a:rPr>
                        <a:t> </a:t>
                      </a:r>
                      <a:r>
                        <a:rPr lang="en-GB" sz="2800" b="0" dirty="0" err="1">
                          <a:solidFill>
                            <a:srgbClr val="002060"/>
                          </a:solidFill>
                        </a:rPr>
                        <a:t>profesor</a:t>
                      </a:r>
                      <a:r>
                        <a:rPr lang="en-GB" sz="2800" b="0" dirty="0">
                          <a:solidFill>
                            <a:srgbClr val="002060"/>
                          </a:solidFill>
                        </a:rPr>
                        <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070221385"/>
                  </a:ext>
                </a:extLst>
              </a:tr>
            </a:tbl>
          </a:graphicData>
        </a:graphic>
      </p:graphicFrame>
      <p:sp>
        <p:nvSpPr>
          <p:cNvPr id="30" name="TextBox 29">
            <a:extLst>
              <a:ext uri="{FF2B5EF4-FFF2-40B4-BE49-F238E27FC236}">
                <a16:creationId xmlns:a16="http://schemas.microsoft.com/office/drawing/2014/main" id="{042C5421-0A0E-48BE-9363-77EC905B9A3F}"/>
              </a:ext>
            </a:extLst>
          </p:cNvPr>
          <p:cNvSpPr txBox="1"/>
          <p:nvPr/>
        </p:nvSpPr>
        <p:spPr>
          <a:xfrm>
            <a:off x="149990" y="2253225"/>
            <a:ext cx="10050086" cy="523220"/>
          </a:xfrm>
          <a:prstGeom prst="rect">
            <a:avLst/>
          </a:prstGeom>
          <a:noFill/>
        </p:spPr>
        <p:txBody>
          <a:bodyPr wrap="square" rtlCol="0">
            <a:spAutoFit/>
          </a:bodyPr>
          <a:lstStyle/>
          <a:p>
            <a:r>
              <a:rPr lang="en-GB" sz="2800" dirty="0">
                <a:solidFill>
                  <a:srgbClr val="002060"/>
                </a:solidFill>
                <a:latin typeface="Segoe Print" panose="02000600000000000000" pitchFamily="2" charset="0"/>
              </a:rPr>
              <a:t>You do a drawing on paper.</a:t>
            </a:r>
          </a:p>
        </p:txBody>
      </p:sp>
      <p:sp>
        <p:nvSpPr>
          <p:cNvPr id="31" name="TextBox 30">
            <a:extLst>
              <a:ext uri="{FF2B5EF4-FFF2-40B4-BE49-F238E27FC236}">
                <a16:creationId xmlns:a16="http://schemas.microsoft.com/office/drawing/2014/main" id="{0FBDD995-92B6-4AB3-AABE-F28FF20B1072}"/>
              </a:ext>
            </a:extLst>
          </p:cNvPr>
          <p:cNvSpPr txBox="1"/>
          <p:nvPr/>
        </p:nvSpPr>
        <p:spPr>
          <a:xfrm>
            <a:off x="149990" y="3335845"/>
            <a:ext cx="10050086" cy="523220"/>
          </a:xfrm>
          <a:prstGeom prst="rect">
            <a:avLst/>
          </a:prstGeom>
          <a:noFill/>
        </p:spPr>
        <p:txBody>
          <a:bodyPr wrap="square" rtlCol="0">
            <a:spAutoFit/>
          </a:bodyPr>
          <a:lstStyle/>
          <a:p>
            <a:r>
              <a:rPr lang="en-GB" sz="2800" dirty="0">
                <a:solidFill>
                  <a:srgbClr val="002060"/>
                </a:solidFill>
                <a:latin typeface="Segoe Print" panose="02000600000000000000" pitchFamily="2" charset="0"/>
              </a:rPr>
              <a:t>I learn the vocabulary with the teacher (m).</a:t>
            </a:r>
          </a:p>
        </p:txBody>
      </p:sp>
      <p:sp>
        <p:nvSpPr>
          <p:cNvPr id="32" name="TextBox 31">
            <a:extLst>
              <a:ext uri="{FF2B5EF4-FFF2-40B4-BE49-F238E27FC236}">
                <a16:creationId xmlns:a16="http://schemas.microsoft.com/office/drawing/2014/main" id="{3FD5F2B4-CEC2-4FD9-8739-92B50E291820}"/>
              </a:ext>
            </a:extLst>
          </p:cNvPr>
          <p:cNvSpPr txBox="1"/>
          <p:nvPr/>
        </p:nvSpPr>
        <p:spPr>
          <a:xfrm>
            <a:off x="109459" y="4310659"/>
            <a:ext cx="10050086" cy="523220"/>
          </a:xfrm>
          <a:prstGeom prst="rect">
            <a:avLst/>
          </a:prstGeom>
          <a:noFill/>
        </p:spPr>
        <p:txBody>
          <a:bodyPr wrap="square" rtlCol="0">
            <a:spAutoFit/>
          </a:bodyPr>
          <a:lstStyle/>
          <a:p>
            <a:r>
              <a:rPr lang="en-GB" sz="2800" dirty="0">
                <a:solidFill>
                  <a:srgbClr val="002060"/>
                </a:solidFill>
                <a:latin typeface="Segoe Print" panose="02000600000000000000" pitchFamily="2" charset="0"/>
              </a:rPr>
              <a:t>She replies to a message from mum.</a:t>
            </a:r>
          </a:p>
        </p:txBody>
      </p:sp>
      <p:sp>
        <p:nvSpPr>
          <p:cNvPr id="34" name="TextBox 33">
            <a:extLst>
              <a:ext uri="{FF2B5EF4-FFF2-40B4-BE49-F238E27FC236}">
                <a16:creationId xmlns:a16="http://schemas.microsoft.com/office/drawing/2014/main" id="{AF292957-C73A-4176-BFB0-37F2ADF3C7FF}"/>
              </a:ext>
            </a:extLst>
          </p:cNvPr>
          <p:cNvSpPr txBox="1"/>
          <p:nvPr/>
        </p:nvSpPr>
        <p:spPr>
          <a:xfrm>
            <a:off x="67818" y="5290434"/>
            <a:ext cx="10050086" cy="523220"/>
          </a:xfrm>
          <a:prstGeom prst="rect">
            <a:avLst/>
          </a:prstGeom>
          <a:noFill/>
        </p:spPr>
        <p:txBody>
          <a:bodyPr wrap="square" rtlCol="0">
            <a:spAutoFit/>
          </a:bodyPr>
          <a:lstStyle/>
          <a:p>
            <a:r>
              <a:rPr lang="en-GB" sz="2800" dirty="0">
                <a:solidFill>
                  <a:srgbClr val="002060"/>
                </a:solidFill>
                <a:latin typeface="Segoe Print" panose="02000600000000000000" pitchFamily="2" charset="0"/>
              </a:rPr>
              <a:t>You understand the text in English.</a:t>
            </a:r>
          </a:p>
        </p:txBody>
      </p:sp>
      <p:sp>
        <p:nvSpPr>
          <p:cNvPr id="36" name="TextBox 35">
            <a:extLst>
              <a:ext uri="{FF2B5EF4-FFF2-40B4-BE49-F238E27FC236}">
                <a16:creationId xmlns:a16="http://schemas.microsoft.com/office/drawing/2014/main" id="{63126035-7AA6-4E0A-A86F-7F50B9E43892}"/>
              </a:ext>
            </a:extLst>
          </p:cNvPr>
          <p:cNvSpPr txBox="1"/>
          <p:nvPr/>
        </p:nvSpPr>
        <p:spPr>
          <a:xfrm>
            <a:off x="67818" y="6364118"/>
            <a:ext cx="6913472" cy="523220"/>
          </a:xfrm>
          <a:prstGeom prst="rect">
            <a:avLst/>
          </a:prstGeom>
          <a:noFill/>
        </p:spPr>
        <p:txBody>
          <a:bodyPr wrap="square" rtlCol="0">
            <a:spAutoFit/>
          </a:bodyPr>
          <a:lstStyle/>
          <a:p>
            <a:r>
              <a:rPr lang="en-GB" sz="2800" dirty="0">
                <a:solidFill>
                  <a:srgbClr val="002060"/>
                </a:solidFill>
                <a:latin typeface="Segoe Print" panose="02000600000000000000" pitchFamily="2" charset="0"/>
              </a:rPr>
              <a:t>She reads a book in the classroom.</a:t>
            </a:r>
          </a:p>
        </p:txBody>
      </p:sp>
      <p:graphicFrame>
        <p:nvGraphicFramePr>
          <p:cNvPr id="40" name="Table 39">
            <a:extLst>
              <a:ext uri="{FF2B5EF4-FFF2-40B4-BE49-F238E27FC236}">
                <a16:creationId xmlns:a16="http://schemas.microsoft.com/office/drawing/2014/main" id="{30241DB7-063A-46E6-80BB-7F578D36045B}"/>
              </a:ext>
            </a:extLst>
          </p:cNvPr>
          <p:cNvGraphicFramePr>
            <a:graphicFrameLocks noGrp="1"/>
          </p:cNvGraphicFramePr>
          <p:nvPr/>
        </p:nvGraphicFramePr>
        <p:xfrm>
          <a:off x="146076" y="4787884"/>
          <a:ext cx="6845416" cy="518160"/>
        </p:xfrm>
        <a:graphic>
          <a:graphicData uri="http://schemas.openxmlformats.org/drawingml/2006/table">
            <a:tbl>
              <a:tblPr firstRow="1" bandRow="1"/>
              <a:tblGrid>
                <a:gridCol w="483921">
                  <a:extLst>
                    <a:ext uri="{9D8B030D-6E8A-4147-A177-3AD203B41FA5}">
                      <a16:colId xmlns:a16="http://schemas.microsoft.com/office/drawing/2014/main" val="687104547"/>
                    </a:ext>
                  </a:extLst>
                </a:gridCol>
                <a:gridCol w="6361495">
                  <a:extLst>
                    <a:ext uri="{9D8B030D-6E8A-4147-A177-3AD203B41FA5}">
                      <a16:colId xmlns:a16="http://schemas.microsoft.com/office/drawing/2014/main" val="972381659"/>
                    </a:ext>
                  </a:extLst>
                </a:gridCol>
              </a:tblGrid>
              <a:tr h="370840">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endParaRPr lang="en-GB" sz="2800" b="1" dirty="0">
                        <a:solidFill>
                          <a:srgbClr val="00206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r>
                        <a:rPr lang="en-GB" sz="2800" b="0" dirty="0">
                          <a:solidFill>
                            <a:srgbClr val="002060"/>
                          </a:solidFill>
                        </a:rPr>
                        <a:t>Hago un </a:t>
                      </a:r>
                      <a:r>
                        <a:rPr lang="en-GB" sz="2800" b="0" dirty="0" err="1">
                          <a:solidFill>
                            <a:srgbClr val="002060"/>
                          </a:solidFill>
                        </a:rPr>
                        <a:t>ejercicio</a:t>
                      </a:r>
                      <a:r>
                        <a:rPr lang="en-GB" sz="2800" b="0" dirty="0">
                          <a:solidFill>
                            <a:srgbClr val="002060"/>
                          </a:solidFill>
                        </a:rPr>
                        <a:t> en inglés.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070221385"/>
                  </a:ext>
                </a:extLst>
              </a:tr>
            </a:tbl>
          </a:graphicData>
        </a:graphic>
      </p:graphicFrame>
      <p:graphicFrame>
        <p:nvGraphicFramePr>
          <p:cNvPr id="41" name="Table 40">
            <a:extLst>
              <a:ext uri="{FF2B5EF4-FFF2-40B4-BE49-F238E27FC236}">
                <a16:creationId xmlns:a16="http://schemas.microsoft.com/office/drawing/2014/main" id="{08B68BEC-1A82-40F5-B86A-6535E03BDD59}"/>
              </a:ext>
            </a:extLst>
          </p:cNvPr>
          <p:cNvGraphicFramePr>
            <a:graphicFrameLocks noGrp="1"/>
          </p:cNvGraphicFramePr>
          <p:nvPr/>
        </p:nvGraphicFramePr>
        <p:xfrm>
          <a:off x="166354" y="5851618"/>
          <a:ext cx="6845416" cy="518160"/>
        </p:xfrm>
        <a:graphic>
          <a:graphicData uri="http://schemas.openxmlformats.org/drawingml/2006/table">
            <a:tbl>
              <a:tblPr firstRow="1" bandRow="1"/>
              <a:tblGrid>
                <a:gridCol w="483921">
                  <a:extLst>
                    <a:ext uri="{9D8B030D-6E8A-4147-A177-3AD203B41FA5}">
                      <a16:colId xmlns:a16="http://schemas.microsoft.com/office/drawing/2014/main" val="687104547"/>
                    </a:ext>
                  </a:extLst>
                </a:gridCol>
                <a:gridCol w="6361495">
                  <a:extLst>
                    <a:ext uri="{9D8B030D-6E8A-4147-A177-3AD203B41FA5}">
                      <a16:colId xmlns:a16="http://schemas.microsoft.com/office/drawing/2014/main" val="972381659"/>
                    </a:ext>
                  </a:extLst>
                </a:gridCol>
              </a:tblGrid>
              <a:tr h="370840">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endParaRPr lang="en-GB" sz="2800" b="1" dirty="0">
                        <a:solidFill>
                          <a:srgbClr val="00206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r>
                        <a:rPr lang="en-GB" sz="2800" b="0" dirty="0">
                          <a:solidFill>
                            <a:srgbClr val="002060"/>
                          </a:solidFill>
                        </a:rPr>
                        <a:t>Lee</a:t>
                      </a:r>
                      <a:r>
                        <a:rPr lang="en-GB" sz="2800" b="1" kern="1200" dirty="0">
                          <a:solidFill>
                            <a:srgbClr val="002060"/>
                          </a:solidFill>
                          <a:latin typeface="Century Gothic" panose="020F0302020204030204"/>
                          <a:ea typeface="+mn-ea"/>
                          <a:cs typeface="+mn-cs"/>
                        </a:rPr>
                        <a:t> </a:t>
                      </a:r>
                      <a:r>
                        <a:rPr lang="en-GB" sz="2800" b="0" kern="1200" dirty="0">
                          <a:solidFill>
                            <a:srgbClr val="002060"/>
                          </a:solidFill>
                          <a:latin typeface="Century Gothic" panose="020F0302020204030204"/>
                          <a:ea typeface="+mn-ea"/>
                          <a:cs typeface="+mn-cs"/>
                        </a:rPr>
                        <a:t>un </a:t>
                      </a:r>
                      <a:r>
                        <a:rPr lang="en-GB" sz="2800" b="0" kern="1200" dirty="0" err="1">
                          <a:solidFill>
                            <a:srgbClr val="002060"/>
                          </a:solidFill>
                          <a:latin typeface="Century Gothic" panose="020F0302020204030204"/>
                          <a:ea typeface="+mn-ea"/>
                          <a:cs typeface="+mn-cs"/>
                        </a:rPr>
                        <a:t>libro</a:t>
                      </a:r>
                      <a:r>
                        <a:rPr lang="en-GB" sz="2800" b="0" kern="1200" dirty="0">
                          <a:solidFill>
                            <a:srgbClr val="002060"/>
                          </a:solidFill>
                          <a:latin typeface="Century Gothic" panose="020F0302020204030204"/>
                          <a:ea typeface="+mn-ea"/>
                          <a:cs typeface="+mn-cs"/>
                        </a:rPr>
                        <a:t> en la clase.</a:t>
                      </a:r>
                      <a:endParaRPr lang="en-GB" sz="2800" b="0" dirty="0">
                        <a:solidFill>
                          <a:srgbClr val="00206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070221385"/>
                  </a:ext>
                </a:extLst>
              </a:tr>
            </a:tbl>
          </a:graphicData>
        </a:graphic>
      </p:graphicFrame>
      <p:pic>
        <p:nvPicPr>
          <p:cNvPr id="46" name="Picture 45" descr="A picture containing text, toy, doll&#10;&#10;Description automatically generated">
            <a:extLst>
              <a:ext uri="{FF2B5EF4-FFF2-40B4-BE49-F238E27FC236}">
                <a16:creationId xmlns:a16="http://schemas.microsoft.com/office/drawing/2014/main" id="{1BA5A8D6-E08B-4852-A133-58650BC5E407}"/>
              </a:ext>
            </a:extLst>
          </p:cNvPr>
          <p:cNvPicPr>
            <a:picLocks noChangeAspect="1"/>
          </p:cNvPicPr>
          <p:nvPr/>
        </p:nvPicPr>
        <p:blipFill>
          <a:blip r:embed="rId9"/>
          <a:stretch>
            <a:fillRect/>
          </a:stretch>
        </p:blipFill>
        <p:spPr>
          <a:xfrm>
            <a:off x="8121919" y="3237588"/>
            <a:ext cx="844291" cy="1371974"/>
          </a:xfrm>
          <a:prstGeom prst="rect">
            <a:avLst/>
          </a:prstGeom>
        </p:spPr>
      </p:pic>
      <p:pic>
        <p:nvPicPr>
          <p:cNvPr id="47" name="Picture 46" descr="A picture containing text, toy, doll, vector graphics&#10;&#10;Description automatically generated">
            <a:extLst>
              <a:ext uri="{FF2B5EF4-FFF2-40B4-BE49-F238E27FC236}">
                <a16:creationId xmlns:a16="http://schemas.microsoft.com/office/drawing/2014/main" id="{AE905374-00C4-4486-85E6-F2D3232A06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9245090" y="3225778"/>
            <a:ext cx="751960" cy="1428403"/>
          </a:xfrm>
          <a:prstGeom prst="rect">
            <a:avLst/>
          </a:prstGeom>
        </p:spPr>
      </p:pic>
      <p:graphicFrame>
        <p:nvGraphicFramePr>
          <p:cNvPr id="48" name="Table 9">
            <a:extLst>
              <a:ext uri="{FF2B5EF4-FFF2-40B4-BE49-F238E27FC236}">
                <a16:creationId xmlns:a16="http://schemas.microsoft.com/office/drawing/2014/main" id="{06AB3FC0-5C92-4153-82C7-C5870EF852E2}"/>
              </a:ext>
            </a:extLst>
          </p:cNvPr>
          <p:cNvGraphicFramePr>
            <a:graphicFrameLocks noGrp="1"/>
          </p:cNvGraphicFramePr>
          <p:nvPr/>
        </p:nvGraphicFramePr>
        <p:xfrm>
          <a:off x="7440185" y="4632580"/>
          <a:ext cx="4663441" cy="2121551"/>
        </p:xfrm>
        <a:graphic>
          <a:graphicData uri="http://schemas.openxmlformats.org/drawingml/2006/table">
            <a:tbl>
              <a:tblPr firstRow="1" bandRow="1">
                <a:tableStyleId>{5940675A-B579-460E-94D1-54222C63F5DA}</a:tableStyleId>
              </a:tblPr>
              <a:tblGrid>
                <a:gridCol w="1411905">
                  <a:extLst>
                    <a:ext uri="{9D8B030D-6E8A-4147-A177-3AD203B41FA5}">
                      <a16:colId xmlns:a16="http://schemas.microsoft.com/office/drawing/2014/main" val="4047417816"/>
                    </a:ext>
                  </a:extLst>
                </a:gridCol>
                <a:gridCol w="1498935">
                  <a:extLst>
                    <a:ext uri="{9D8B030D-6E8A-4147-A177-3AD203B41FA5}">
                      <a16:colId xmlns:a16="http://schemas.microsoft.com/office/drawing/2014/main" val="47089949"/>
                    </a:ext>
                  </a:extLst>
                </a:gridCol>
                <a:gridCol w="1752601">
                  <a:extLst>
                    <a:ext uri="{9D8B030D-6E8A-4147-A177-3AD203B41FA5}">
                      <a16:colId xmlns:a16="http://schemas.microsoft.com/office/drawing/2014/main" val="665302603"/>
                    </a:ext>
                  </a:extLst>
                </a:gridCol>
              </a:tblGrid>
              <a:tr h="2121551">
                <a:tc>
                  <a:txBody>
                    <a:bodyPr/>
                    <a:lstStyle/>
                    <a:p>
                      <a:endParaRPr lang="en-GB" dirty="0"/>
                    </a:p>
                  </a:txBody>
                  <a:tcPr>
                    <a:lnL w="38100" cap="flat" cmpd="sng" algn="ctr">
                      <a:solidFill>
                        <a:schemeClr val="accent6">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tcPr>
                </a:tc>
                <a:tc>
                  <a:txBody>
                    <a:bodyPr/>
                    <a:lstStyle/>
                    <a:p>
                      <a:endParaRPr lang="en-GB" dirty="0"/>
                    </a:p>
                  </a:txBody>
                  <a:tcPr>
                    <a:lnL w="38100" cap="flat" cmpd="sng" algn="ctr">
                      <a:solidFill>
                        <a:schemeClr val="accent6">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tcPr>
                </a:tc>
                <a:tc>
                  <a:txBody>
                    <a:bodyPr/>
                    <a:lstStyle/>
                    <a:p>
                      <a:endParaRPr lang="en-GB" dirty="0"/>
                    </a:p>
                  </a:txBody>
                  <a:tcPr>
                    <a:lnL w="38100" cap="flat" cmpd="sng" algn="ctr">
                      <a:solidFill>
                        <a:schemeClr val="accent6">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383958340"/>
                  </a:ext>
                </a:extLst>
              </a:tr>
            </a:tbl>
          </a:graphicData>
        </a:graphic>
      </p:graphicFrame>
      <p:sp>
        <p:nvSpPr>
          <p:cNvPr id="49" name="TextBox 48">
            <a:extLst>
              <a:ext uri="{FF2B5EF4-FFF2-40B4-BE49-F238E27FC236}">
                <a16:creationId xmlns:a16="http://schemas.microsoft.com/office/drawing/2014/main" id="{FFDB9FE6-C089-4BF4-8444-DBDBFB261A09}"/>
              </a:ext>
            </a:extLst>
          </p:cNvPr>
          <p:cNvSpPr txBox="1"/>
          <p:nvPr/>
        </p:nvSpPr>
        <p:spPr>
          <a:xfrm>
            <a:off x="10017244" y="3803529"/>
            <a:ext cx="2705315"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la </a:t>
            </a:r>
            <a:r>
              <a:rPr lang="en-GB" sz="2000" dirty="0" err="1">
                <a:solidFill>
                  <a:srgbClr val="002060"/>
                </a:solidFill>
                <a:latin typeface="Century Gothic" panose="020B0502020202020204" pitchFamily="34" charset="0"/>
              </a:rPr>
              <a:t>profesora</a:t>
            </a:r>
            <a:endParaRPr lang="en-GB" sz="2000" dirty="0">
              <a:solidFill>
                <a:srgbClr val="002060"/>
              </a:solidFill>
              <a:latin typeface="Century Gothic" panose="020B0502020202020204" pitchFamily="34" charset="0"/>
            </a:endParaRPr>
          </a:p>
        </p:txBody>
      </p:sp>
      <p:sp>
        <p:nvSpPr>
          <p:cNvPr id="4" name="TextBox 3">
            <a:extLst>
              <a:ext uri="{FF2B5EF4-FFF2-40B4-BE49-F238E27FC236}">
                <a16:creationId xmlns:a16="http://schemas.microsoft.com/office/drawing/2014/main" id="{D587EC50-B890-4B08-99A8-1CB6B5E7C4B6}"/>
              </a:ext>
            </a:extLst>
          </p:cNvPr>
          <p:cNvSpPr txBox="1"/>
          <p:nvPr/>
        </p:nvSpPr>
        <p:spPr>
          <a:xfrm>
            <a:off x="8891219" y="4694023"/>
            <a:ext cx="1348446" cy="461665"/>
          </a:xfrm>
          <a:prstGeom prst="rect">
            <a:avLst/>
          </a:prstGeom>
          <a:noFill/>
        </p:spPr>
        <p:txBody>
          <a:bodyPr wrap="none" rtlCol="0">
            <a:spAutoFit/>
          </a:bodyPr>
          <a:lstStyle/>
          <a:p>
            <a:r>
              <a:rPr lang="en-GB" sz="2400" b="1" dirty="0">
                <a:solidFill>
                  <a:srgbClr val="92D050"/>
                </a:solidFill>
                <a:latin typeface="Segoe Print" panose="02000600000000000000" pitchFamily="2" charset="0"/>
              </a:rPr>
              <a:t>1 haces</a:t>
            </a:r>
          </a:p>
        </p:txBody>
      </p:sp>
      <p:sp>
        <p:nvSpPr>
          <p:cNvPr id="52" name="TextBox 51">
            <a:extLst>
              <a:ext uri="{FF2B5EF4-FFF2-40B4-BE49-F238E27FC236}">
                <a16:creationId xmlns:a16="http://schemas.microsoft.com/office/drawing/2014/main" id="{3BD06606-0330-4EDC-939B-107FC748AE76}"/>
              </a:ext>
            </a:extLst>
          </p:cNvPr>
          <p:cNvSpPr txBox="1"/>
          <p:nvPr/>
        </p:nvSpPr>
        <p:spPr>
          <a:xfrm>
            <a:off x="7551247" y="4678616"/>
            <a:ext cx="1245854" cy="707886"/>
          </a:xfrm>
          <a:prstGeom prst="rect">
            <a:avLst/>
          </a:prstGeom>
          <a:noFill/>
        </p:spPr>
        <p:txBody>
          <a:bodyPr wrap="none" rtlCol="0">
            <a:spAutoFit/>
          </a:bodyPr>
          <a:lstStyle/>
          <a:p>
            <a:r>
              <a:rPr lang="en-GB" sz="2000" b="1" dirty="0">
                <a:solidFill>
                  <a:srgbClr val="92D050"/>
                </a:solidFill>
                <a:latin typeface="Segoe Print" panose="02000600000000000000" pitchFamily="2" charset="0"/>
              </a:rPr>
              <a:t>2</a:t>
            </a:r>
          </a:p>
          <a:p>
            <a:r>
              <a:rPr lang="en-GB" sz="2000" b="1" dirty="0" err="1">
                <a:solidFill>
                  <a:srgbClr val="92D050"/>
                </a:solidFill>
                <a:latin typeface="Segoe Print" panose="02000600000000000000" pitchFamily="2" charset="0"/>
              </a:rPr>
              <a:t>aprendo</a:t>
            </a:r>
            <a:endParaRPr lang="en-GB" sz="2000" b="1" dirty="0">
              <a:solidFill>
                <a:srgbClr val="92D050"/>
              </a:solidFill>
              <a:latin typeface="Segoe Print" panose="02000600000000000000" pitchFamily="2" charset="0"/>
            </a:endParaRPr>
          </a:p>
        </p:txBody>
      </p:sp>
      <p:sp>
        <p:nvSpPr>
          <p:cNvPr id="54" name="TextBox 53">
            <a:extLst>
              <a:ext uri="{FF2B5EF4-FFF2-40B4-BE49-F238E27FC236}">
                <a16:creationId xmlns:a16="http://schemas.microsoft.com/office/drawing/2014/main" id="{19329742-186C-48A9-8FB8-93DF12199819}"/>
              </a:ext>
            </a:extLst>
          </p:cNvPr>
          <p:cNvSpPr txBox="1"/>
          <p:nvPr/>
        </p:nvSpPr>
        <p:spPr>
          <a:xfrm>
            <a:off x="10357801" y="4744090"/>
            <a:ext cx="1666846" cy="830997"/>
          </a:xfrm>
          <a:prstGeom prst="rect">
            <a:avLst/>
          </a:prstGeom>
          <a:noFill/>
        </p:spPr>
        <p:txBody>
          <a:bodyPr wrap="square" rtlCol="0">
            <a:spAutoFit/>
          </a:bodyPr>
          <a:lstStyle/>
          <a:p>
            <a:r>
              <a:rPr lang="en-GB" sz="2400" b="1" dirty="0">
                <a:solidFill>
                  <a:srgbClr val="92D050"/>
                </a:solidFill>
                <a:latin typeface="Segoe Print" panose="02000600000000000000" pitchFamily="2" charset="0"/>
              </a:rPr>
              <a:t>3 </a:t>
            </a:r>
            <a:r>
              <a:rPr lang="en-GB" sz="2400" b="1" dirty="0" err="1">
                <a:solidFill>
                  <a:srgbClr val="92D050"/>
                </a:solidFill>
                <a:latin typeface="Segoe Print" panose="02000600000000000000" pitchFamily="2" charset="0"/>
              </a:rPr>
              <a:t>responde</a:t>
            </a:r>
            <a:endParaRPr lang="en-GB" sz="2400" b="1" dirty="0">
              <a:solidFill>
                <a:srgbClr val="92D050"/>
              </a:solidFill>
              <a:latin typeface="Segoe Print" panose="02000600000000000000" pitchFamily="2" charset="0"/>
            </a:endParaRPr>
          </a:p>
        </p:txBody>
      </p:sp>
      <p:sp>
        <p:nvSpPr>
          <p:cNvPr id="56" name="TextBox 55">
            <a:extLst>
              <a:ext uri="{FF2B5EF4-FFF2-40B4-BE49-F238E27FC236}">
                <a16:creationId xmlns:a16="http://schemas.microsoft.com/office/drawing/2014/main" id="{9BEB7EE9-2A29-4EA0-B388-62138381DA48}"/>
              </a:ext>
            </a:extLst>
          </p:cNvPr>
          <p:cNvSpPr txBox="1"/>
          <p:nvPr/>
        </p:nvSpPr>
        <p:spPr>
          <a:xfrm>
            <a:off x="10357801" y="5609672"/>
            <a:ext cx="813043" cy="400110"/>
          </a:xfrm>
          <a:prstGeom prst="rect">
            <a:avLst/>
          </a:prstGeom>
          <a:noFill/>
        </p:spPr>
        <p:txBody>
          <a:bodyPr wrap="none" rtlCol="0">
            <a:spAutoFit/>
          </a:bodyPr>
          <a:lstStyle/>
          <a:p>
            <a:r>
              <a:rPr lang="en-GB" sz="2000" b="1" dirty="0">
                <a:solidFill>
                  <a:srgbClr val="92D050"/>
                </a:solidFill>
                <a:latin typeface="Segoe Print" panose="02000600000000000000" pitchFamily="2" charset="0"/>
              </a:rPr>
              <a:t>5 lee</a:t>
            </a:r>
          </a:p>
        </p:txBody>
      </p:sp>
      <p:sp>
        <p:nvSpPr>
          <p:cNvPr id="5" name="TextBox 4">
            <a:extLst>
              <a:ext uri="{FF2B5EF4-FFF2-40B4-BE49-F238E27FC236}">
                <a16:creationId xmlns:a16="http://schemas.microsoft.com/office/drawing/2014/main" id="{E0D30CB0-6A7D-4F13-9D9B-684D0AABEB56}"/>
              </a:ext>
            </a:extLst>
          </p:cNvPr>
          <p:cNvSpPr txBox="1"/>
          <p:nvPr/>
        </p:nvSpPr>
        <p:spPr>
          <a:xfrm>
            <a:off x="7838399" y="4148191"/>
            <a:ext cx="466794"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[I]</a:t>
            </a:r>
          </a:p>
        </p:txBody>
      </p:sp>
      <p:sp>
        <p:nvSpPr>
          <p:cNvPr id="57" name="TextBox 56">
            <a:extLst>
              <a:ext uri="{FF2B5EF4-FFF2-40B4-BE49-F238E27FC236}">
                <a16:creationId xmlns:a16="http://schemas.microsoft.com/office/drawing/2014/main" id="{1C0B2814-20C6-4B46-A628-C2F6DDB67BD8}"/>
              </a:ext>
            </a:extLst>
          </p:cNvPr>
          <p:cNvSpPr txBox="1"/>
          <p:nvPr/>
        </p:nvSpPr>
        <p:spPr>
          <a:xfrm>
            <a:off x="9811716" y="4173267"/>
            <a:ext cx="96787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[you]</a:t>
            </a:r>
            <a:endParaRPr lang="en-GB" sz="2800" b="1" dirty="0">
              <a:solidFill>
                <a:srgbClr val="002060"/>
              </a:solidFill>
              <a:latin typeface="Century Gothic" panose="020B0502020202020204" pitchFamily="34" charset="0"/>
            </a:endParaRPr>
          </a:p>
        </p:txBody>
      </p:sp>
      <p:sp>
        <p:nvSpPr>
          <p:cNvPr id="58" name="TextBox 57">
            <a:extLst>
              <a:ext uri="{FF2B5EF4-FFF2-40B4-BE49-F238E27FC236}">
                <a16:creationId xmlns:a16="http://schemas.microsoft.com/office/drawing/2014/main" id="{767136B2-C1DA-4D9B-93FA-2E86D2C84907}"/>
              </a:ext>
            </a:extLst>
          </p:cNvPr>
          <p:cNvSpPr txBox="1"/>
          <p:nvPr/>
        </p:nvSpPr>
        <p:spPr>
          <a:xfrm>
            <a:off x="11065795" y="4168899"/>
            <a:ext cx="896399"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[she]</a:t>
            </a:r>
          </a:p>
        </p:txBody>
      </p:sp>
      <p:sp>
        <p:nvSpPr>
          <p:cNvPr id="59" name="Title 1">
            <a:extLst>
              <a:ext uri="{FF2B5EF4-FFF2-40B4-BE49-F238E27FC236}">
                <a16:creationId xmlns:a16="http://schemas.microsoft.com/office/drawing/2014/main" id="{9AE5E7B9-380B-4BE8-B8B3-92D07ABBAA27}"/>
              </a:ext>
            </a:extLst>
          </p:cNvPr>
          <p:cNvSpPr txBox="1">
            <a:spLocks/>
          </p:cNvSpPr>
          <p:nvPr/>
        </p:nvSpPr>
        <p:spPr>
          <a:xfrm>
            <a:off x="8188287" y="118993"/>
            <a:ext cx="2942584" cy="400111"/>
          </a:xfrm>
          <a:prstGeom prst="rect">
            <a:avLst/>
          </a:prstGeom>
          <a:solidFill>
            <a:srgbClr val="C2E49C"/>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escribe</a:t>
            </a:r>
            <a:r>
              <a:rPr lang="en-GB" sz="2000" dirty="0">
                <a:solidFill>
                  <a:srgbClr val="002060"/>
                </a:solidFill>
                <a:latin typeface="Century Gothic" panose="020B0502020202020204" pitchFamily="34" charset="0"/>
              </a:rPr>
              <a:t> = write</a:t>
            </a:r>
          </a:p>
        </p:txBody>
      </p:sp>
      <p:sp>
        <p:nvSpPr>
          <p:cNvPr id="7" name="Google Shape;167;p2">
            <a:extLst>
              <a:ext uri="{FF2B5EF4-FFF2-40B4-BE49-F238E27FC236}">
                <a16:creationId xmlns:a16="http://schemas.microsoft.com/office/drawing/2014/main" id="{EB25320C-3954-0C80-1A4E-B951329BB2E9}"/>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 name="TextBox 2">
            <a:extLst>
              <a:ext uri="{FF2B5EF4-FFF2-40B4-BE49-F238E27FC236}">
                <a16:creationId xmlns:a16="http://schemas.microsoft.com/office/drawing/2014/main" id="{2DBABBEC-4694-3323-EFEA-C38EFD238ECD}"/>
              </a:ext>
            </a:extLst>
          </p:cNvPr>
          <p:cNvSpPr txBox="1"/>
          <p:nvPr/>
        </p:nvSpPr>
        <p:spPr>
          <a:xfrm>
            <a:off x="7566276" y="5395762"/>
            <a:ext cx="787395" cy="707886"/>
          </a:xfrm>
          <a:prstGeom prst="rect">
            <a:avLst/>
          </a:prstGeom>
          <a:noFill/>
        </p:spPr>
        <p:txBody>
          <a:bodyPr wrap="none" rtlCol="0">
            <a:spAutoFit/>
          </a:bodyPr>
          <a:lstStyle/>
          <a:p>
            <a:r>
              <a:rPr lang="en-GB" sz="2000" b="1" dirty="0">
                <a:solidFill>
                  <a:srgbClr val="92D050"/>
                </a:solidFill>
                <a:latin typeface="Segoe Print" panose="02000600000000000000" pitchFamily="2" charset="0"/>
              </a:rPr>
              <a:t>4</a:t>
            </a:r>
          </a:p>
          <a:p>
            <a:r>
              <a:rPr lang="en-GB" sz="2000" b="1" dirty="0">
                <a:solidFill>
                  <a:srgbClr val="92D050"/>
                </a:solidFill>
                <a:latin typeface="Segoe Print" panose="02000600000000000000" pitchFamily="2" charset="0"/>
              </a:rPr>
              <a:t>hago</a:t>
            </a:r>
          </a:p>
        </p:txBody>
      </p:sp>
      <p:graphicFrame>
        <p:nvGraphicFramePr>
          <p:cNvPr id="6" name="Table 5">
            <a:extLst>
              <a:ext uri="{FF2B5EF4-FFF2-40B4-BE49-F238E27FC236}">
                <a16:creationId xmlns:a16="http://schemas.microsoft.com/office/drawing/2014/main" id="{58D16342-5120-2340-AC90-6E84F319B3A3}"/>
              </a:ext>
            </a:extLst>
          </p:cNvPr>
          <p:cNvGraphicFramePr>
            <a:graphicFrameLocks noGrp="1"/>
          </p:cNvGraphicFramePr>
          <p:nvPr/>
        </p:nvGraphicFramePr>
        <p:xfrm>
          <a:off x="146075" y="3808572"/>
          <a:ext cx="6833345" cy="518160"/>
        </p:xfrm>
        <a:graphic>
          <a:graphicData uri="http://schemas.openxmlformats.org/drawingml/2006/table">
            <a:tbl>
              <a:tblPr firstRow="1" bandRow="1"/>
              <a:tblGrid>
                <a:gridCol w="481330">
                  <a:extLst>
                    <a:ext uri="{9D8B030D-6E8A-4147-A177-3AD203B41FA5}">
                      <a16:colId xmlns:a16="http://schemas.microsoft.com/office/drawing/2014/main" val="687104547"/>
                    </a:ext>
                  </a:extLst>
                </a:gridCol>
                <a:gridCol w="6352015">
                  <a:extLst>
                    <a:ext uri="{9D8B030D-6E8A-4147-A177-3AD203B41FA5}">
                      <a16:colId xmlns:a16="http://schemas.microsoft.com/office/drawing/2014/main" val="972381659"/>
                    </a:ext>
                  </a:extLst>
                </a:gridCol>
              </a:tblGrid>
              <a:tr h="370840">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endParaRPr lang="en-GB" sz="2800" b="1" dirty="0">
                        <a:solidFill>
                          <a:srgbClr val="00206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r>
                        <a:rPr lang="en-GB" sz="2800" b="0" dirty="0" err="1">
                          <a:solidFill>
                            <a:srgbClr val="002060"/>
                          </a:solidFill>
                        </a:rPr>
                        <a:t>Responde</a:t>
                      </a:r>
                      <a:r>
                        <a:rPr lang="en-GB" sz="2800" b="0" dirty="0">
                          <a:solidFill>
                            <a:srgbClr val="002060"/>
                          </a:solidFill>
                        </a:rPr>
                        <a:t> </a:t>
                      </a:r>
                      <a:r>
                        <a:rPr lang="en-GB" sz="2800" b="0" kern="1200" dirty="0">
                          <a:solidFill>
                            <a:srgbClr val="002060"/>
                          </a:solidFill>
                          <a:latin typeface="Century Gothic" panose="020F0302020204030204"/>
                          <a:ea typeface="+mn-ea"/>
                          <a:cs typeface="+mn-cs"/>
                        </a:rPr>
                        <a:t>a un </a:t>
                      </a:r>
                      <a:r>
                        <a:rPr lang="en-GB" sz="2800" b="0" kern="1200" dirty="0" err="1">
                          <a:solidFill>
                            <a:srgbClr val="002060"/>
                          </a:solidFill>
                          <a:latin typeface="Century Gothic" panose="020F0302020204030204"/>
                          <a:ea typeface="+mn-ea"/>
                          <a:cs typeface="+mn-cs"/>
                        </a:rPr>
                        <a:t>mensaje</a:t>
                      </a:r>
                      <a:r>
                        <a:rPr lang="en-GB" sz="2800" b="0" kern="1200" dirty="0">
                          <a:solidFill>
                            <a:srgbClr val="002060"/>
                          </a:solidFill>
                          <a:latin typeface="Century Gothic" panose="020F0302020204030204"/>
                          <a:ea typeface="+mn-ea"/>
                          <a:cs typeface="+mn-cs"/>
                        </a:rPr>
                        <a:t> de </a:t>
                      </a:r>
                      <a:r>
                        <a:rPr lang="en-GB" sz="2800" b="0" kern="1200" dirty="0" err="1">
                          <a:solidFill>
                            <a:srgbClr val="002060"/>
                          </a:solidFill>
                          <a:latin typeface="Century Gothic" panose="020F0302020204030204"/>
                          <a:ea typeface="+mn-ea"/>
                          <a:cs typeface="+mn-cs"/>
                        </a:rPr>
                        <a:t>mamá</a:t>
                      </a:r>
                      <a:r>
                        <a:rPr lang="en-GB" sz="2800" b="0" kern="1200" dirty="0">
                          <a:solidFill>
                            <a:srgbClr val="002060"/>
                          </a:solidFill>
                          <a:latin typeface="Century Gothic" panose="020F0302020204030204"/>
                          <a:ea typeface="+mn-ea"/>
                          <a:cs typeface="+mn-cs"/>
                        </a:rPr>
                        <a:t>.</a:t>
                      </a:r>
                      <a:endParaRPr lang="en-GB" sz="2800" b="0" dirty="0">
                        <a:solidFill>
                          <a:srgbClr val="00206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070221385"/>
                  </a:ext>
                </a:extLst>
              </a:tr>
            </a:tbl>
          </a:graphicData>
        </a:graphic>
      </p:graphicFrame>
      <p:sp>
        <p:nvSpPr>
          <p:cNvPr id="9" name="Speech Bubble: Rectangle with Corners Rounded 8">
            <a:extLst>
              <a:ext uri="{FF2B5EF4-FFF2-40B4-BE49-F238E27FC236}">
                <a16:creationId xmlns:a16="http://schemas.microsoft.com/office/drawing/2014/main" id="{2732B790-B3AE-18FB-2B90-C0CCEAFEE95D}"/>
              </a:ext>
            </a:extLst>
          </p:cNvPr>
          <p:cNvSpPr/>
          <p:nvPr/>
        </p:nvSpPr>
        <p:spPr>
          <a:xfrm>
            <a:off x="1088608" y="932638"/>
            <a:ext cx="8649752" cy="518040"/>
          </a:xfrm>
          <a:prstGeom prst="wedgeRoundRectCallout">
            <a:avLst>
              <a:gd name="adj1" fmla="val -53827"/>
              <a:gd name="adj2" fmla="val 1627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Lee. </a:t>
            </a:r>
            <a:r>
              <a:rPr lang="en-GB" sz="2800" dirty="0">
                <a:solidFill>
                  <a:schemeClr val="bg1"/>
                </a:solidFill>
                <a:latin typeface="Century Gothic" panose="020B0502020202020204" pitchFamily="34" charset="0"/>
              </a:rPr>
              <a:t>Es Quique (I), Sofía (you) o la </a:t>
            </a:r>
            <a:r>
              <a:rPr lang="en-GB" sz="2800" dirty="0" err="1">
                <a:solidFill>
                  <a:schemeClr val="bg1"/>
                </a:solidFill>
                <a:latin typeface="Century Gothic" panose="020B0502020202020204" pitchFamily="34" charset="0"/>
              </a:rPr>
              <a:t>abuela</a:t>
            </a:r>
            <a:r>
              <a:rPr lang="en-GB" sz="2800" dirty="0">
                <a:solidFill>
                  <a:schemeClr val="bg1"/>
                </a:solidFill>
                <a:latin typeface="Century Gothic" panose="020B0502020202020204" pitchFamily="34" charset="0"/>
              </a:rPr>
              <a:t>* (she)? </a:t>
            </a:r>
          </a:p>
        </p:txBody>
      </p:sp>
      <p:pic>
        <p:nvPicPr>
          <p:cNvPr id="10" name="Graphic 9" descr="Teacher">
            <a:extLst>
              <a:ext uri="{FF2B5EF4-FFF2-40B4-BE49-F238E27FC236}">
                <a16:creationId xmlns:a16="http://schemas.microsoft.com/office/drawing/2014/main" id="{60186C89-D05D-3C32-0138-C89C9963998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0" y="792918"/>
            <a:ext cx="914400" cy="914400"/>
          </a:xfrm>
          <a:prstGeom prst="rect">
            <a:avLst/>
          </a:prstGeom>
        </p:spPr>
      </p:pic>
      <p:sp>
        <p:nvSpPr>
          <p:cNvPr id="11" name="Speech Bubble: Rectangle with Corners Rounded 10">
            <a:extLst>
              <a:ext uri="{FF2B5EF4-FFF2-40B4-BE49-F238E27FC236}">
                <a16:creationId xmlns:a16="http://schemas.microsoft.com/office/drawing/2014/main" id="{B5EC8A65-D7B1-C8F3-67EC-5BDBECBB1841}"/>
              </a:ext>
            </a:extLst>
          </p:cNvPr>
          <p:cNvSpPr/>
          <p:nvPr/>
        </p:nvSpPr>
        <p:spPr>
          <a:xfrm>
            <a:off x="6343221" y="1587715"/>
            <a:ext cx="3816324" cy="518040"/>
          </a:xfrm>
          <a:prstGeom prst="wedgeRoundRectCallout">
            <a:avLst>
              <a:gd name="adj1" fmla="val -55824"/>
              <a:gd name="adj2" fmla="val -54329"/>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rgbClr val="002060"/>
                </a:solidFill>
                <a:latin typeface="Century Gothic" panose="020B0502020202020204" pitchFamily="34" charset="0"/>
              </a:rPr>
              <a:t>Escribe </a:t>
            </a:r>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verbo 📝</a:t>
            </a:r>
            <a:endParaRPr lang="en-GB" sz="2800" dirty="0"/>
          </a:p>
        </p:txBody>
      </p:sp>
      <p:sp>
        <p:nvSpPr>
          <p:cNvPr id="12" name="Speech Bubble: Rectangle with Corners Rounded 11">
            <a:extLst>
              <a:ext uri="{FF2B5EF4-FFF2-40B4-BE49-F238E27FC236}">
                <a16:creationId xmlns:a16="http://schemas.microsoft.com/office/drawing/2014/main" id="{260AF31C-5717-72E7-E49D-6FF76F889A19}"/>
              </a:ext>
            </a:extLst>
          </p:cNvPr>
          <p:cNvSpPr/>
          <p:nvPr/>
        </p:nvSpPr>
        <p:spPr>
          <a:xfrm>
            <a:off x="1088608" y="942213"/>
            <a:ext cx="5464592" cy="518040"/>
          </a:xfrm>
          <a:prstGeom prst="wedgeRoundRectCallout">
            <a:avLst>
              <a:gd name="adj1" fmla="val -53827"/>
              <a:gd name="adj2" fmla="val 1627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Escribe las frases en inglés 📝.</a:t>
            </a:r>
            <a:endParaRPr lang="en-GB" sz="2800" dirty="0">
              <a:solidFill>
                <a:schemeClr val="bg1"/>
              </a:solidFill>
              <a:latin typeface="Century Gothic" panose="020B0502020202020204" pitchFamily="34" charset="0"/>
            </a:endParaRPr>
          </a:p>
        </p:txBody>
      </p:sp>
      <p:sp>
        <p:nvSpPr>
          <p:cNvPr id="8" name="Rectangle: Rounded Corners 7">
            <a:hlinkClick r:id="" action="ppaction://noaction">
              <a:snd r:embed="rId13" name="7_5.wav"/>
            </a:hlinkClick>
            <a:extLst>
              <a:ext uri="{FF2B5EF4-FFF2-40B4-BE49-F238E27FC236}">
                <a16:creationId xmlns:a16="http://schemas.microsoft.com/office/drawing/2014/main" id="{BF83ADDE-6623-CEB8-E1BF-31CDCD22DF0F}"/>
              </a:ext>
            </a:extLst>
          </p:cNvPr>
          <p:cNvSpPr/>
          <p:nvPr/>
        </p:nvSpPr>
        <p:spPr>
          <a:xfrm>
            <a:off x="166354" y="1726368"/>
            <a:ext cx="478187" cy="398437"/>
          </a:xfrm>
          <a:prstGeom prst="roundRect">
            <a:avLst/>
          </a:prstGeom>
          <a:solidFill>
            <a:srgbClr val="D6E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a:solidFill>
                  <a:srgbClr val="002060"/>
                </a:solidFill>
                <a:latin typeface="Century Gothic" panose="020B0502020202020204" pitchFamily="34" charset="0"/>
              </a:rPr>
              <a:t>1</a:t>
            </a:r>
          </a:p>
        </p:txBody>
      </p:sp>
      <p:sp>
        <p:nvSpPr>
          <p:cNvPr id="13" name="Rectangle: Rounded Corners 12">
            <a:hlinkClick r:id="" action="ppaction://noaction">
              <a:snd r:embed="rId14" name="7_6.wav"/>
            </a:hlinkClick>
            <a:extLst>
              <a:ext uri="{FF2B5EF4-FFF2-40B4-BE49-F238E27FC236}">
                <a16:creationId xmlns:a16="http://schemas.microsoft.com/office/drawing/2014/main" id="{5D5CCF0D-0AAC-0BF6-CCA1-9420229467F9}"/>
              </a:ext>
            </a:extLst>
          </p:cNvPr>
          <p:cNvSpPr/>
          <p:nvPr/>
        </p:nvSpPr>
        <p:spPr>
          <a:xfrm>
            <a:off x="167894" y="2830220"/>
            <a:ext cx="478187" cy="398437"/>
          </a:xfrm>
          <a:prstGeom prst="roundRect">
            <a:avLst/>
          </a:prstGeom>
          <a:solidFill>
            <a:srgbClr val="D6E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a:solidFill>
                  <a:srgbClr val="002060"/>
                </a:solidFill>
                <a:latin typeface="Century Gothic" panose="020B0502020202020204" pitchFamily="34" charset="0"/>
              </a:rPr>
              <a:t>2</a:t>
            </a:r>
          </a:p>
        </p:txBody>
      </p:sp>
      <p:sp>
        <p:nvSpPr>
          <p:cNvPr id="14" name="Rectangle: Rounded Corners 13">
            <a:hlinkClick r:id="" action="ppaction://noaction">
              <a:snd r:embed="rId15" name="7_7.wav"/>
            </a:hlinkClick>
            <a:extLst>
              <a:ext uri="{FF2B5EF4-FFF2-40B4-BE49-F238E27FC236}">
                <a16:creationId xmlns:a16="http://schemas.microsoft.com/office/drawing/2014/main" id="{D4981067-7627-D2DB-8936-A00CC16F2910}"/>
              </a:ext>
            </a:extLst>
          </p:cNvPr>
          <p:cNvSpPr/>
          <p:nvPr/>
        </p:nvSpPr>
        <p:spPr>
          <a:xfrm>
            <a:off x="166354" y="3854250"/>
            <a:ext cx="420029" cy="472482"/>
          </a:xfrm>
          <a:prstGeom prst="roundRect">
            <a:avLst/>
          </a:prstGeom>
          <a:solidFill>
            <a:srgbClr val="D6E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a:solidFill>
                  <a:srgbClr val="002060"/>
                </a:solidFill>
                <a:latin typeface="Century Gothic" panose="020B0502020202020204" pitchFamily="34" charset="0"/>
              </a:rPr>
              <a:t>3</a:t>
            </a:r>
          </a:p>
        </p:txBody>
      </p:sp>
      <p:sp>
        <p:nvSpPr>
          <p:cNvPr id="15" name="Rectangle: Rounded Corners 14">
            <a:hlinkClick r:id="" action="ppaction://noaction">
              <a:snd r:embed="rId16" name="7_8.wav"/>
            </a:hlinkClick>
            <a:extLst>
              <a:ext uri="{FF2B5EF4-FFF2-40B4-BE49-F238E27FC236}">
                <a16:creationId xmlns:a16="http://schemas.microsoft.com/office/drawing/2014/main" id="{7BE7FD69-60B9-CCDD-D963-A2EAB6A94372}"/>
              </a:ext>
            </a:extLst>
          </p:cNvPr>
          <p:cNvSpPr/>
          <p:nvPr/>
        </p:nvSpPr>
        <p:spPr>
          <a:xfrm>
            <a:off x="166354" y="4848552"/>
            <a:ext cx="400207" cy="310584"/>
          </a:xfrm>
          <a:prstGeom prst="roundRect">
            <a:avLst/>
          </a:prstGeom>
          <a:solidFill>
            <a:srgbClr val="D6E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a:solidFill>
                  <a:srgbClr val="002060"/>
                </a:solidFill>
                <a:latin typeface="Century Gothic" panose="020B0502020202020204" pitchFamily="34" charset="0"/>
              </a:rPr>
              <a:t>4</a:t>
            </a:r>
          </a:p>
        </p:txBody>
      </p:sp>
      <p:sp>
        <p:nvSpPr>
          <p:cNvPr id="16" name="Rectangle: Rounded Corners 15">
            <a:hlinkClick r:id="" action="ppaction://noaction">
              <a:snd r:embed="rId17" name="7_9.wav"/>
            </a:hlinkClick>
            <a:extLst>
              <a:ext uri="{FF2B5EF4-FFF2-40B4-BE49-F238E27FC236}">
                <a16:creationId xmlns:a16="http://schemas.microsoft.com/office/drawing/2014/main" id="{3794F3F7-61C9-0300-0963-43AF09B03799}"/>
              </a:ext>
            </a:extLst>
          </p:cNvPr>
          <p:cNvSpPr/>
          <p:nvPr/>
        </p:nvSpPr>
        <p:spPr>
          <a:xfrm>
            <a:off x="266921" y="5899710"/>
            <a:ext cx="319462" cy="407875"/>
          </a:xfrm>
          <a:prstGeom prst="roundRect">
            <a:avLst/>
          </a:prstGeom>
          <a:solidFill>
            <a:srgbClr val="D6E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a:solidFill>
                  <a:srgbClr val="002060"/>
                </a:solidFill>
                <a:latin typeface="Century Gothic" panose="020B0502020202020204" pitchFamily="34" charset="0"/>
              </a:rPr>
              <a:t>5</a:t>
            </a:r>
          </a:p>
        </p:txBody>
      </p:sp>
    </p:spTree>
    <p:extLst>
      <p:ext uri="{BB962C8B-B14F-4D97-AF65-F5344CB8AC3E}">
        <p14:creationId xmlns:p14="http://schemas.microsoft.com/office/powerpoint/2010/main" val="308597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500"/>
                                        <p:tgtEl>
                                          <p:spTgt spid="5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7_2.wav"/>
                                        </p:tgtEl>
                                      </p:cMediaNode>
                                    </p:audio>
                                  </p:subTnLst>
                                </p:cTn>
                              </p:par>
                              <p:par>
                                <p:cTn id="33" presetID="10" presetClass="exit" presetSubtype="0" fill="hold" grpId="0" nodeType="withEffect">
                                  <p:stCondLst>
                                    <p:cond delay="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7_3.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subTnLst>
                                    <p:audio>
                                      <p:cMediaNode>
                                        <p:cTn display="0" masterRel="sameClick">
                                          <p:stCondLst>
                                            <p:cond evt="begin" delay="0">
                                              <p:tn val="38"/>
                                            </p:cond>
                                          </p:stCondLst>
                                          <p:endCondLst>
                                            <p:cond evt="onStopAudio" delay="0">
                                              <p:tgtEl>
                                                <p:sldTgt/>
                                              </p:tgtEl>
                                            </p:cond>
                                          </p:endCondLst>
                                        </p:cTn>
                                        <p:tgtEl>
                                          <p:sndTgt r:embed="rId5" name="7_4.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4" grpId="0"/>
      <p:bldP spid="36" grpId="0"/>
      <p:bldP spid="4" grpId="0"/>
      <p:bldP spid="52" grpId="0"/>
      <p:bldP spid="54" grpId="0"/>
      <p:bldP spid="56" grpId="0"/>
      <p:bldP spid="3" grpId="0"/>
      <p:bldP spid="9"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53;p27">
            <a:extLst>
              <a:ext uri="{FF2B5EF4-FFF2-40B4-BE49-F238E27FC236}">
                <a16:creationId xmlns:a16="http://schemas.microsoft.com/office/drawing/2014/main" id="{00A0C6CD-27B1-356F-C9E2-BC5CE5F24D31}"/>
              </a:ext>
            </a:extLst>
          </p:cNvPr>
          <p:cNvSpPr/>
          <p:nvPr/>
        </p:nvSpPr>
        <p:spPr>
          <a:xfrm>
            <a:off x="125950" y="942910"/>
            <a:ext cx="3576522" cy="987755"/>
          </a:xfrm>
          <a:prstGeom prst="wedgeRoundRectCallout">
            <a:avLst>
              <a:gd name="adj1" fmla="val 44670"/>
              <a:gd name="adj2" fmla="val 91278"/>
              <a:gd name="adj3" fmla="val 16667"/>
            </a:avLst>
          </a:prstGeom>
          <a:solidFill>
            <a:srgbClr val="86CFE2"/>
          </a:solidFill>
          <a:ln w="38100" cap="flat" cmpd="sng">
            <a:solidFill>
              <a:srgbClr val="22A8C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1" i="1"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21" name="Picture 14" descr="number 5 on dice - Clip Art Library">
            <a:extLst>
              <a:ext uri="{FF2B5EF4-FFF2-40B4-BE49-F238E27FC236}">
                <a16:creationId xmlns:a16="http://schemas.microsoft.com/office/drawing/2014/main" id="{F59C4759-C465-45DC-B6DD-9FD0504A32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0412" y="1042491"/>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dice clipart six - Clip Art Library">
            <a:extLst>
              <a:ext uri="{FF2B5EF4-FFF2-40B4-BE49-F238E27FC236}">
                <a16:creationId xmlns:a16="http://schemas.microsoft.com/office/drawing/2014/main" id="{FF7C43BA-D2D1-4148-91B4-B03A53A242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4237727" y="1042491"/>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6" descr="Free Dice Faces, Download Free Clip Art, Free Clip Art on Clipart ...">
            <a:extLst>
              <a:ext uri="{FF2B5EF4-FFF2-40B4-BE49-F238E27FC236}">
                <a16:creationId xmlns:a16="http://schemas.microsoft.com/office/drawing/2014/main" id="{C012EF13-9E31-40FE-8BCD-951D401B4DCD}"/>
              </a:ext>
            </a:extLst>
          </p:cNvPr>
          <p:cNvPicPr>
            <a:picLocks noChangeAspect="1" noChangeArrowheads="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a:off x="2694233" y="2407479"/>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6" descr="Free Dice Faces, Download Free Clip Art, Free Clip Art on Clipart ...">
            <a:extLst>
              <a:ext uri="{FF2B5EF4-FFF2-40B4-BE49-F238E27FC236}">
                <a16:creationId xmlns:a16="http://schemas.microsoft.com/office/drawing/2014/main" id="{30F3B355-5F65-4974-A632-42C8F1075715}"/>
              </a:ext>
            </a:extLst>
          </p:cNvPr>
          <p:cNvPicPr>
            <a:picLocks noChangeAspect="1" noChangeArrowheads="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a:off x="6291966" y="2373686"/>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4" descr="Dice Faces Png - Clip Art Library">
            <a:extLst>
              <a:ext uri="{FF2B5EF4-FFF2-40B4-BE49-F238E27FC236}">
                <a16:creationId xmlns:a16="http://schemas.microsoft.com/office/drawing/2014/main" id="{30090330-8058-48CB-9946-482EAF853F98}"/>
              </a:ext>
            </a:extLst>
          </p:cNvPr>
          <p:cNvPicPr>
            <a:picLocks noChangeAspect="1" noChangeArrowheads="1"/>
          </p:cNvPicPr>
          <p:nvPr/>
        </p:nvPicPr>
        <p:blipFill>
          <a:blip r:embed="rId7" cstate="print">
            <a:biLevel thresh="75000"/>
            <a:extLst>
              <a:ext uri="{28A0092B-C50C-407E-A947-70E740481C1C}">
                <a14:useLocalDpi xmlns:a14="http://schemas.microsoft.com/office/drawing/2010/main" val="0"/>
              </a:ext>
            </a:extLst>
          </a:blip>
          <a:srcRect/>
          <a:stretch>
            <a:fillRect/>
          </a:stretch>
        </p:blipFill>
        <p:spPr bwMode="auto">
          <a:xfrm>
            <a:off x="4365213" y="1053470"/>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dice face 2 png - Clip Art Library">
            <a:extLst>
              <a:ext uri="{FF2B5EF4-FFF2-40B4-BE49-F238E27FC236}">
                <a16:creationId xmlns:a16="http://schemas.microsoft.com/office/drawing/2014/main" id="{B4453921-0EC2-4EC3-BD34-F49249F47F7B}"/>
              </a:ext>
            </a:extLst>
          </p:cNvPr>
          <p:cNvPicPr>
            <a:picLocks noChangeAspect="1" noChangeArrowheads="1"/>
          </p:cNvPicPr>
          <p:nvPr/>
        </p:nvPicPr>
        <p:blipFill>
          <a:blip r:embed="rId8" cstate="print">
            <a:biLevel thresh="75000"/>
            <a:extLst>
              <a:ext uri="{28A0092B-C50C-407E-A947-70E740481C1C}">
                <a14:useLocalDpi xmlns:a14="http://schemas.microsoft.com/office/drawing/2010/main" val="0"/>
              </a:ext>
            </a:extLst>
          </a:blip>
          <a:srcRect/>
          <a:stretch>
            <a:fillRect/>
          </a:stretch>
        </p:blipFill>
        <p:spPr bwMode="auto">
          <a:xfrm>
            <a:off x="332563" y="2449845"/>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Free Dice Face, Download Free Clip Art, Free Clip Art on Clipart ...">
            <a:extLst>
              <a:ext uri="{FF2B5EF4-FFF2-40B4-BE49-F238E27FC236}">
                <a16:creationId xmlns:a16="http://schemas.microsoft.com/office/drawing/2014/main" id="{DEBF5792-367C-455E-BBD5-807A3F5484C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19817" y="2397132"/>
            <a:ext cx="993395" cy="9933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1" name="Table 7">
            <a:extLst>
              <a:ext uri="{FF2B5EF4-FFF2-40B4-BE49-F238E27FC236}">
                <a16:creationId xmlns:a16="http://schemas.microsoft.com/office/drawing/2014/main" id="{3D3F8B67-A2BB-468D-842E-DA68F5B68D24}"/>
              </a:ext>
            </a:extLst>
          </p:cNvPr>
          <p:cNvGraphicFramePr>
            <a:graphicFrameLocks noGrp="1"/>
          </p:cNvGraphicFramePr>
          <p:nvPr>
            <p:extLst>
              <p:ext uri="{D42A27DB-BD31-4B8C-83A1-F6EECF244321}">
                <p14:modId xmlns:p14="http://schemas.microsoft.com/office/powerpoint/2010/main" val="1446231749"/>
              </p:ext>
            </p:extLst>
          </p:nvPr>
        </p:nvGraphicFramePr>
        <p:xfrm>
          <a:off x="2850771" y="3426283"/>
          <a:ext cx="3799989" cy="3200400"/>
        </p:xfrm>
        <a:graphic>
          <a:graphicData uri="http://schemas.openxmlformats.org/drawingml/2006/table">
            <a:tbl>
              <a:tblPr firstRow="1" bandRow="1"/>
              <a:tblGrid>
                <a:gridCol w="456552">
                  <a:extLst>
                    <a:ext uri="{9D8B030D-6E8A-4147-A177-3AD203B41FA5}">
                      <a16:colId xmlns:a16="http://schemas.microsoft.com/office/drawing/2014/main" val="431552140"/>
                    </a:ext>
                  </a:extLst>
                </a:gridCol>
                <a:gridCol w="3343437">
                  <a:extLst>
                    <a:ext uri="{9D8B030D-6E8A-4147-A177-3AD203B41FA5}">
                      <a16:colId xmlns:a16="http://schemas.microsoft.com/office/drawing/2014/main" val="2285210175"/>
                    </a:ext>
                  </a:extLst>
                </a:gridCol>
              </a:tblGrid>
              <a:tr h="34351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S/he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You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124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S/he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3537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You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graphicFrame>
        <p:nvGraphicFramePr>
          <p:cNvPr id="32" name="Table 7">
            <a:extLst>
              <a:ext uri="{FF2B5EF4-FFF2-40B4-BE49-F238E27FC236}">
                <a16:creationId xmlns:a16="http://schemas.microsoft.com/office/drawing/2014/main" id="{C0B66C03-C9DF-4F54-B61B-1B37573E5DB6}"/>
              </a:ext>
            </a:extLst>
          </p:cNvPr>
          <p:cNvGraphicFramePr>
            <a:graphicFrameLocks noGrp="1"/>
          </p:cNvGraphicFramePr>
          <p:nvPr>
            <p:extLst>
              <p:ext uri="{D42A27DB-BD31-4B8C-83A1-F6EECF244321}">
                <p14:modId xmlns:p14="http://schemas.microsoft.com/office/powerpoint/2010/main" val="2167620764"/>
              </p:ext>
            </p:extLst>
          </p:nvPr>
        </p:nvGraphicFramePr>
        <p:xfrm>
          <a:off x="5177261" y="3460677"/>
          <a:ext cx="3998515" cy="3200400"/>
        </p:xfrm>
        <a:graphic>
          <a:graphicData uri="http://schemas.openxmlformats.org/drawingml/2006/table">
            <a:tbl>
              <a:tblPr firstRow="1" bandRow="1"/>
              <a:tblGrid>
                <a:gridCol w="674068">
                  <a:extLst>
                    <a:ext uri="{9D8B030D-6E8A-4147-A177-3AD203B41FA5}">
                      <a16:colId xmlns:a16="http://schemas.microsoft.com/office/drawing/2014/main" val="431552140"/>
                    </a:ext>
                  </a:extLst>
                </a:gridCol>
                <a:gridCol w="3324447">
                  <a:extLst>
                    <a:ext uri="{9D8B030D-6E8A-4147-A177-3AD203B41FA5}">
                      <a16:colId xmlns:a16="http://schemas.microsoft.com/office/drawing/2014/main" val="2285210175"/>
                    </a:ext>
                  </a:extLst>
                </a:gridCol>
              </a:tblGrid>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reply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eat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read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557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do / make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40702">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learn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do / make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pic>
        <p:nvPicPr>
          <p:cNvPr id="41" name="Picture 24" descr="Dice Faces Png - Clip Art Library">
            <a:extLst>
              <a:ext uri="{FF2B5EF4-FFF2-40B4-BE49-F238E27FC236}">
                <a16:creationId xmlns:a16="http://schemas.microsoft.com/office/drawing/2014/main" id="{DFAA88EA-1991-4CBC-8465-A2805C143DC3}"/>
              </a:ext>
            </a:extLst>
          </p:cNvPr>
          <p:cNvPicPr>
            <a:picLocks noChangeAspect="1" noChangeArrowheads="1"/>
          </p:cNvPicPr>
          <p:nvPr/>
        </p:nvPicPr>
        <p:blipFill>
          <a:blip r:embed="rId7" cstate="print">
            <a:biLevel thresh="75000"/>
            <a:extLst>
              <a:ext uri="{28A0092B-C50C-407E-A947-70E740481C1C}">
                <a14:useLocalDpi xmlns:a14="http://schemas.microsoft.com/office/drawing/2010/main" val="0"/>
              </a:ext>
            </a:extLst>
          </a:blip>
          <a:srcRect/>
          <a:stretch>
            <a:fillRect/>
          </a:stretch>
        </p:blipFill>
        <p:spPr bwMode="auto">
          <a:xfrm>
            <a:off x="6746366" y="1021165"/>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A50714CE-4DAA-459B-A32B-8D21BA15C669}"/>
              </a:ext>
            </a:extLst>
          </p:cNvPr>
          <p:cNvSpPr txBox="1"/>
          <p:nvPr/>
        </p:nvSpPr>
        <p:spPr>
          <a:xfrm>
            <a:off x="386635" y="1096030"/>
            <a:ext cx="31600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Responde</a:t>
            </a:r>
            <a:r>
              <a:rPr kumimoji="0" lang="en-GB" sz="32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48" name="Picture 28" descr="dice face 2 png - Clip Art Library">
            <a:extLst>
              <a:ext uri="{FF2B5EF4-FFF2-40B4-BE49-F238E27FC236}">
                <a16:creationId xmlns:a16="http://schemas.microsoft.com/office/drawing/2014/main" id="{57847C8A-D2C9-42F0-858B-C4B976BF7F57}"/>
              </a:ext>
            </a:extLst>
          </p:cNvPr>
          <p:cNvPicPr>
            <a:picLocks noChangeAspect="1" noChangeArrowheads="1"/>
          </p:cNvPicPr>
          <p:nvPr/>
        </p:nvPicPr>
        <p:blipFill>
          <a:blip r:embed="rId8" cstate="print">
            <a:biLevel thresh="75000"/>
            <a:extLst>
              <a:ext uri="{28A0092B-C50C-407E-A947-70E740481C1C}">
                <a14:useLocalDpi xmlns:a14="http://schemas.microsoft.com/office/drawing/2010/main" val="0"/>
              </a:ext>
            </a:extLst>
          </a:blip>
          <a:srcRect/>
          <a:stretch>
            <a:fillRect/>
          </a:stretch>
        </p:blipFill>
        <p:spPr bwMode="auto">
          <a:xfrm>
            <a:off x="5450412" y="1044315"/>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8" descr="dice clipart six - Clip Art Library">
            <a:extLst>
              <a:ext uri="{FF2B5EF4-FFF2-40B4-BE49-F238E27FC236}">
                <a16:creationId xmlns:a16="http://schemas.microsoft.com/office/drawing/2014/main" id="{23FD7948-2D2B-4AFA-B0F3-F55B943948C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90770" y="2432888"/>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0896AD89-ABB8-4EF5-AF61-AA627A003FAA}"/>
              </a:ext>
            </a:extLst>
          </p:cNvPr>
          <p:cNvPicPr>
            <a:picLocks noChangeAspect="1"/>
          </p:cNvPicPr>
          <p:nvPr/>
        </p:nvPicPr>
        <p:blipFill>
          <a:blip r:embed="rId10"/>
          <a:stretch>
            <a:fillRect/>
          </a:stretch>
        </p:blipFill>
        <p:spPr>
          <a:xfrm>
            <a:off x="98007" y="3460677"/>
            <a:ext cx="1564468" cy="3432489"/>
          </a:xfrm>
          <a:prstGeom prst="rect">
            <a:avLst/>
          </a:prstGeom>
        </p:spPr>
      </p:pic>
      <p:pic>
        <p:nvPicPr>
          <p:cNvPr id="5" name="Picture 4">
            <a:extLst>
              <a:ext uri="{FF2B5EF4-FFF2-40B4-BE49-F238E27FC236}">
                <a16:creationId xmlns:a16="http://schemas.microsoft.com/office/drawing/2014/main" id="{D188E16A-4874-435B-8D9A-EFB9DA380F0C}"/>
              </a:ext>
            </a:extLst>
          </p:cNvPr>
          <p:cNvPicPr>
            <a:picLocks noChangeAspect="1"/>
          </p:cNvPicPr>
          <p:nvPr/>
        </p:nvPicPr>
        <p:blipFill>
          <a:blip r:embed="rId11"/>
          <a:stretch>
            <a:fillRect/>
          </a:stretch>
        </p:blipFill>
        <p:spPr>
          <a:xfrm>
            <a:off x="1310691" y="3415926"/>
            <a:ext cx="1243692" cy="3511600"/>
          </a:xfrm>
          <a:prstGeom prst="rect">
            <a:avLst/>
          </a:prstGeom>
        </p:spPr>
      </p:pic>
      <p:graphicFrame>
        <p:nvGraphicFramePr>
          <p:cNvPr id="39" name="Table 4">
            <a:extLst>
              <a:ext uri="{FF2B5EF4-FFF2-40B4-BE49-F238E27FC236}">
                <a16:creationId xmlns:a16="http://schemas.microsoft.com/office/drawing/2014/main" id="{F87090DC-9781-4DD1-9C7C-C6890DB1B9DC}"/>
              </a:ext>
            </a:extLst>
          </p:cNvPr>
          <p:cNvGraphicFramePr>
            <a:graphicFrameLocks noGrp="1"/>
          </p:cNvGraphicFramePr>
          <p:nvPr>
            <p:extLst>
              <p:ext uri="{D42A27DB-BD31-4B8C-83A1-F6EECF244321}">
                <p14:modId xmlns:p14="http://schemas.microsoft.com/office/powerpoint/2010/main" val="2240089393"/>
              </p:ext>
            </p:extLst>
          </p:nvPr>
        </p:nvGraphicFramePr>
        <p:xfrm>
          <a:off x="8896250" y="2178360"/>
          <a:ext cx="3124475" cy="4663440"/>
        </p:xfrm>
        <a:graphic>
          <a:graphicData uri="http://schemas.openxmlformats.org/drawingml/2006/table">
            <a:tbl>
              <a:tblPr firstRow="1" bandRow="1">
                <a:tableStyleId>{5940675A-B579-460E-94D1-54222C63F5DA}</a:tableStyleId>
              </a:tblPr>
              <a:tblGrid>
                <a:gridCol w="3124475">
                  <a:extLst>
                    <a:ext uri="{9D8B030D-6E8A-4147-A177-3AD203B41FA5}">
                      <a16:colId xmlns:a16="http://schemas.microsoft.com/office/drawing/2014/main" val="235493584"/>
                    </a:ext>
                  </a:extLst>
                </a:gridCol>
              </a:tblGrid>
              <a:tr h="3901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[an] orange</a:t>
                      </a:r>
                    </a:p>
                  </a:txBody>
                  <a:tcPr>
                    <a:solidFill>
                      <a:srgbClr val="FFE7FF"/>
                    </a:solidFill>
                  </a:tcPr>
                </a:tc>
                <a:extLst>
                  <a:ext uri="{0D108BD9-81ED-4DB2-BD59-A6C34878D82A}">
                    <a16:rowId xmlns:a16="http://schemas.microsoft.com/office/drawing/2014/main" val="1437614341"/>
                  </a:ext>
                </a:extLst>
              </a:tr>
              <a:tr h="390178">
                <a:tc>
                  <a:txBody>
                    <a:bodyPr/>
                    <a:lstStyle/>
                    <a:p>
                      <a:pPr algn="ctr"/>
                      <a:r>
                        <a:rPr lang="en-GB" sz="2800" b="0" dirty="0">
                          <a:solidFill>
                            <a:srgbClr val="002060"/>
                          </a:solidFill>
                          <a:latin typeface="Century Gothic" panose="020B0502020202020204" pitchFamily="34" charset="0"/>
                        </a:rPr>
                        <a:t>[a] sandwich</a:t>
                      </a:r>
                    </a:p>
                  </a:txBody>
                  <a:tcPr>
                    <a:solidFill>
                      <a:srgbClr val="FFE7FF"/>
                    </a:solidFill>
                  </a:tcPr>
                </a:tc>
                <a:extLst>
                  <a:ext uri="{0D108BD9-81ED-4DB2-BD59-A6C34878D82A}">
                    <a16:rowId xmlns:a16="http://schemas.microsoft.com/office/drawing/2014/main" val="2384631041"/>
                  </a:ext>
                </a:extLst>
              </a:tr>
              <a:tr h="3901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[the] activity</a:t>
                      </a:r>
                    </a:p>
                  </a:txBody>
                  <a:tcPr>
                    <a:solidFill>
                      <a:srgbClr val="FFE7FF"/>
                    </a:solidFill>
                  </a:tcPr>
                </a:tc>
                <a:extLst>
                  <a:ext uri="{0D108BD9-81ED-4DB2-BD59-A6C34878D82A}">
                    <a16:rowId xmlns:a16="http://schemas.microsoft.com/office/drawing/2014/main" val="586193281"/>
                  </a:ext>
                </a:extLst>
              </a:tr>
              <a:tr h="390178">
                <a:tc>
                  <a:txBody>
                    <a:bodyPr/>
                    <a:lstStyle/>
                    <a:p>
                      <a:pPr algn="ctr"/>
                      <a:r>
                        <a:rPr lang="en-GB" sz="2800" b="0" dirty="0">
                          <a:solidFill>
                            <a:srgbClr val="002060"/>
                          </a:solidFill>
                          <a:latin typeface="Century Gothic" panose="020B0502020202020204" pitchFamily="34" charset="0"/>
                        </a:rPr>
                        <a:t>[a] magazine</a:t>
                      </a:r>
                    </a:p>
                  </a:txBody>
                  <a:tcPr>
                    <a:solidFill>
                      <a:srgbClr val="FFE7FF"/>
                    </a:solidFill>
                  </a:tcPr>
                </a:tc>
                <a:extLst>
                  <a:ext uri="{0D108BD9-81ED-4DB2-BD59-A6C34878D82A}">
                    <a16:rowId xmlns:a16="http://schemas.microsoft.com/office/drawing/2014/main" val="2445859099"/>
                  </a:ext>
                </a:extLst>
              </a:tr>
              <a:tr h="390178">
                <a:tc>
                  <a:txBody>
                    <a:bodyPr/>
                    <a:lstStyle/>
                    <a:p>
                      <a:pPr algn="ctr"/>
                      <a:r>
                        <a:rPr lang="en-GB" sz="2800" b="0" dirty="0">
                          <a:solidFill>
                            <a:srgbClr val="002060"/>
                          </a:solidFill>
                          <a:latin typeface="Century Gothic" panose="020B0502020202020204" pitchFamily="34" charset="0"/>
                        </a:rPr>
                        <a:t>[a] message</a:t>
                      </a:r>
                    </a:p>
                  </a:txBody>
                  <a:tcPr>
                    <a:solidFill>
                      <a:srgbClr val="FFE7FF"/>
                    </a:solidFill>
                  </a:tcPr>
                </a:tc>
                <a:extLst>
                  <a:ext uri="{0D108BD9-81ED-4DB2-BD59-A6C34878D82A}">
                    <a16:rowId xmlns:a16="http://schemas.microsoft.com/office/drawing/2014/main" val="4054216978"/>
                  </a:ext>
                </a:extLst>
              </a:tr>
              <a:tr h="390178">
                <a:tc>
                  <a:txBody>
                    <a:bodyPr/>
                    <a:lstStyle/>
                    <a:p>
                      <a:pPr algn="ctr"/>
                      <a:r>
                        <a:rPr lang="en-GB" sz="2800" b="0" dirty="0">
                          <a:solidFill>
                            <a:srgbClr val="002060"/>
                          </a:solidFill>
                          <a:latin typeface="Century Gothic" panose="020B0502020202020204" pitchFamily="34" charset="0"/>
                        </a:rPr>
                        <a:t>[the] exercise</a:t>
                      </a:r>
                    </a:p>
                  </a:txBody>
                  <a:tcPr>
                    <a:solidFill>
                      <a:srgbClr val="FFE7FF"/>
                    </a:solidFill>
                  </a:tcPr>
                </a:tc>
                <a:extLst>
                  <a:ext uri="{0D108BD9-81ED-4DB2-BD59-A6C34878D82A}">
                    <a16:rowId xmlns:a16="http://schemas.microsoft.com/office/drawing/2014/main" val="4176619971"/>
                  </a:ext>
                </a:extLst>
              </a:tr>
              <a:tr h="390178">
                <a:tc>
                  <a:txBody>
                    <a:bodyPr/>
                    <a:lstStyle/>
                    <a:p>
                      <a:pPr algn="ctr"/>
                      <a:r>
                        <a:rPr lang="en-GB" sz="2800" b="0" dirty="0">
                          <a:solidFill>
                            <a:srgbClr val="002060"/>
                          </a:solidFill>
                          <a:latin typeface="Century Gothic" panose="020B0502020202020204" pitchFamily="34" charset="0"/>
                        </a:rPr>
                        <a:t>Spanish</a:t>
                      </a:r>
                    </a:p>
                  </a:txBody>
                  <a:tcPr>
                    <a:solidFill>
                      <a:srgbClr val="FFE7FF"/>
                    </a:solidFill>
                  </a:tcPr>
                </a:tc>
                <a:extLst>
                  <a:ext uri="{0D108BD9-81ED-4DB2-BD59-A6C34878D82A}">
                    <a16:rowId xmlns:a16="http://schemas.microsoft.com/office/drawing/2014/main" val="314463127"/>
                  </a:ext>
                </a:extLst>
              </a:tr>
              <a:tr h="390178">
                <a:tc>
                  <a:txBody>
                    <a:bodyPr/>
                    <a:lstStyle/>
                    <a:p>
                      <a:pPr algn="ctr"/>
                      <a:r>
                        <a:rPr lang="en-GB" sz="2800" b="0" dirty="0">
                          <a:solidFill>
                            <a:srgbClr val="002060"/>
                          </a:solidFill>
                          <a:latin typeface="Century Gothic" panose="020B0502020202020204" pitchFamily="34" charset="0"/>
                        </a:rPr>
                        <a:t>[a] book</a:t>
                      </a:r>
                    </a:p>
                  </a:txBody>
                  <a:tcPr>
                    <a:solidFill>
                      <a:srgbClr val="FFE7FF"/>
                    </a:solidFill>
                  </a:tcPr>
                </a:tc>
                <a:extLst>
                  <a:ext uri="{0D108BD9-81ED-4DB2-BD59-A6C34878D82A}">
                    <a16:rowId xmlns:a16="http://schemas.microsoft.com/office/drawing/2014/main" val="2807654773"/>
                  </a:ext>
                </a:extLst>
              </a:tr>
              <a:tr h="390178">
                <a:tc>
                  <a:txBody>
                    <a:bodyPr/>
                    <a:lstStyle/>
                    <a:p>
                      <a:pPr algn="ctr"/>
                      <a:r>
                        <a:rPr lang="en-GB" sz="2800" b="0" dirty="0">
                          <a:solidFill>
                            <a:srgbClr val="002060"/>
                          </a:solidFill>
                          <a:latin typeface="Century Gothic" panose="020B0502020202020204" pitchFamily="34" charset="0"/>
                        </a:rPr>
                        <a:t>[the] letter</a:t>
                      </a:r>
                    </a:p>
                  </a:txBody>
                  <a:tcPr>
                    <a:solidFill>
                      <a:srgbClr val="FFE7FF"/>
                    </a:solidFill>
                  </a:tcPr>
                </a:tc>
                <a:extLst>
                  <a:ext uri="{0D108BD9-81ED-4DB2-BD59-A6C34878D82A}">
                    <a16:rowId xmlns:a16="http://schemas.microsoft.com/office/drawing/2014/main" val="547534526"/>
                  </a:ext>
                </a:extLst>
              </a:tr>
            </a:tbl>
          </a:graphicData>
        </a:graphic>
      </p:graphicFrame>
      <p:sp>
        <p:nvSpPr>
          <p:cNvPr id="3" name="Google Shape;167;p2">
            <a:extLst>
              <a:ext uri="{FF2B5EF4-FFF2-40B4-BE49-F238E27FC236}">
                <a16:creationId xmlns:a16="http://schemas.microsoft.com/office/drawing/2014/main" id="{4F2A8B64-5155-0532-211A-7DFF0DA1567B}"/>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 name="TextBox 5">
            <a:extLst>
              <a:ext uri="{FF2B5EF4-FFF2-40B4-BE49-F238E27FC236}">
                <a16:creationId xmlns:a16="http://schemas.microsoft.com/office/drawing/2014/main" id="{B3C801F8-301A-3EB6-CA6F-0872A08F3154}"/>
              </a:ext>
            </a:extLst>
          </p:cNvPr>
          <p:cNvSpPr txBox="1"/>
          <p:nvPr/>
        </p:nvSpPr>
        <p:spPr>
          <a:xfrm>
            <a:off x="617669" y="1110311"/>
            <a:ext cx="31600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Como</a:t>
            </a:r>
          </a:p>
        </p:txBody>
      </p:sp>
      <p:sp>
        <p:nvSpPr>
          <p:cNvPr id="7" name="TextBox 6">
            <a:extLst>
              <a:ext uri="{FF2B5EF4-FFF2-40B4-BE49-F238E27FC236}">
                <a16:creationId xmlns:a16="http://schemas.microsoft.com/office/drawing/2014/main" id="{76734BF3-9A21-9157-8009-AB2066F1595B}"/>
              </a:ext>
            </a:extLst>
          </p:cNvPr>
          <p:cNvSpPr txBox="1"/>
          <p:nvPr/>
        </p:nvSpPr>
        <p:spPr>
          <a:xfrm>
            <a:off x="334200" y="1122268"/>
            <a:ext cx="31600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Haces…</a:t>
            </a:r>
          </a:p>
        </p:txBody>
      </p:sp>
      <p:pic>
        <p:nvPicPr>
          <p:cNvPr id="8" name="Picture 18" descr="dice clipart six - Clip Art Library">
            <a:extLst>
              <a:ext uri="{FF2B5EF4-FFF2-40B4-BE49-F238E27FC236}">
                <a16:creationId xmlns:a16="http://schemas.microsoft.com/office/drawing/2014/main" id="{E63503E4-A042-66F6-5CA3-46AFF7E3A1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7899115" y="1021167"/>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83E3697-225A-8165-2324-99140858C54F}"/>
              </a:ext>
            </a:extLst>
          </p:cNvPr>
          <p:cNvSpPr txBox="1"/>
          <p:nvPr/>
        </p:nvSpPr>
        <p:spPr>
          <a:xfrm>
            <a:off x="565234" y="1102008"/>
            <a:ext cx="31600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Hago…</a:t>
            </a:r>
          </a:p>
        </p:txBody>
      </p:sp>
      <p:pic>
        <p:nvPicPr>
          <p:cNvPr id="10" name="Picture 24" descr="Dice Faces Png - Clip Art Library">
            <a:extLst>
              <a:ext uri="{FF2B5EF4-FFF2-40B4-BE49-F238E27FC236}">
                <a16:creationId xmlns:a16="http://schemas.microsoft.com/office/drawing/2014/main" id="{5A03A8C0-7734-9EEC-D2C8-5F3B63F25717}"/>
              </a:ext>
            </a:extLst>
          </p:cNvPr>
          <p:cNvPicPr>
            <a:picLocks noChangeAspect="1" noChangeArrowheads="1"/>
          </p:cNvPicPr>
          <p:nvPr/>
        </p:nvPicPr>
        <p:blipFill>
          <a:blip r:embed="rId7" cstate="print">
            <a:biLevel thresh="75000"/>
            <a:extLst>
              <a:ext uri="{28A0092B-C50C-407E-A947-70E740481C1C}">
                <a14:useLocalDpi xmlns:a14="http://schemas.microsoft.com/office/drawing/2010/main" val="0"/>
              </a:ext>
            </a:extLst>
          </a:blip>
          <a:srcRect/>
          <a:stretch>
            <a:fillRect/>
          </a:stretch>
        </p:blipFill>
        <p:spPr bwMode="auto">
          <a:xfrm>
            <a:off x="3780114" y="2407478"/>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0E40BC3-9FC5-E350-AC4C-701E587197DE}"/>
              </a:ext>
            </a:extLst>
          </p:cNvPr>
          <p:cNvSpPr txBox="1"/>
          <p:nvPr/>
        </p:nvSpPr>
        <p:spPr>
          <a:xfrm>
            <a:off x="698254" y="1181470"/>
            <a:ext cx="31600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Lee…</a:t>
            </a:r>
          </a:p>
        </p:txBody>
      </p:sp>
      <p:sp>
        <p:nvSpPr>
          <p:cNvPr id="12" name="TextBox 11">
            <a:extLst>
              <a:ext uri="{FF2B5EF4-FFF2-40B4-BE49-F238E27FC236}">
                <a16:creationId xmlns:a16="http://schemas.microsoft.com/office/drawing/2014/main" id="{3E6465A3-F796-7410-B119-D7AD976C1EE0}"/>
              </a:ext>
            </a:extLst>
          </p:cNvPr>
          <p:cNvSpPr txBox="1"/>
          <p:nvPr/>
        </p:nvSpPr>
        <p:spPr>
          <a:xfrm>
            <a:off x="545989" y="1077514"/>
            <a:ext cx="31600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Aprendo</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3" name="Graphic 12" descr="Teacher">
            <a:extLst>
              <a:ext uri="{FF2B5EF4-FFF2-40B4-BE49-F238E27FC236}">
                <a16:creationId xmlns:a16="http://schemas.microsoft.com/office/drawing/2014/main" id="{444212F0-736A-40B8-AF84-B3BDF51DB18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01781" y="-28402"/>
            <a:ext cx="914400" cy="914400"/>
          </a:xfrm>
          <a:prstGeom prst="rect">
            <a:avLst/>
          </a:prstGeom>
        </p:spPr>
      </p:pic>
      <p:sp>
        <p:nvSpPr>
          <p:cNvPr id="14" name="Speech Bubble: Rectangle with Corners Rounded 13">
            <a:extLst>
              <a:ext uri="{FF2B5EF4-FFF2-40B4-BE49-F238E27FC236}">
                <a16:creationId xmlns:a16="http://schemas.microsoft.com/office/drawing/2014/main" id="{89F235AD-4C63-E5A6-EDA3-224823928E09}"/>
              </a:ext>
            </a:extLst>
          </p:cNvPr>
          <p:cNvSpPr/>
          <p:nvPr/>
        </p:nvSpPr>
        <p:spPr>
          <a:xfrm>
            <a:off x="4290389" y="109992"/>
            <a:ext cx="3903567" cy="503775"/>
          </a:xfrm>
          <a:prstGeom prst="wedgeRoundRectCallout">
            <a:avLst>
              <a:gd name="adj1" fmla="val -53827"/>
              <a:gd name="adj2" fmla="val 1627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3200" dirty="0">
                <a:solidFill>
                  <a:schemeClr val="bg1"/>
                </a:solidFill>
                <a:latin typeface="Century Gothic" panose="020B0502020202020204" pitchFamily="34" charset="0"/>
              </a:rPr>
              <a:t>Habla en español.</a:t>
            </a:r>
          </a:p>
        </p:txBody>
      </p:sp>
      <p:sp>
        <p:nvSpPr>
          <p:cNvPr id="15" name="TextBox 14">
            <a:extLst>
              <a:ext uri="{FF2B5EF4-FFF2-40B4-BE49-F238E27FC236}">
                <a16:creationId xmlns:a16="http://schemas.microsoft.com/office/drawing/2014/main" id="{517D08F8-DEB7-CD84-28E7-8FB1A19651A6}"/>
              </a:ext>
            </a:extLst>
          </p:cNvPr>
          <p:cNvSpPr txBox="1"/>
          <p:nvPr/>
        </p:nvSpPr>
        <p:spPr>
          <a:xfrm>
            <a:off x="9038354" y="1588816"/>
            <a:ext cx="2959465" cy="523220"/>
          </a:xfrm>
          <a:prstGeom prst="rect">
            <a:avLst/>
          </a:prstGeom>
          <a:solidFill>
            <a:schemeClr val="accent4">
              <a:lumMod val="20000"/>
              <a:lumOff val="80000"/>
            </a:schemeClr>
          </a:solidFill>
        </p:spPr>
        <p:txBody>
          <a:bodyPr wrap="none" rtlCol="0">
            <a:spAutoFit/>
          </a:bodyPr>
          <a:lstStyle/>
          <a:p>
            <a:r>
              <a:rPr lang="en-GB" sz="2800" b="1" dirty="0">
                <a:solidFill>
                  <a:srgbClr val="002060"/>
                </a:solidFill>
                <a:latin typeface="Century Gothic" panose="020B0502020202020204" pitchFamily="34" charset="0"/>
              </a:rPr>
              <a:t>[información] 💡</a:t>
            </a:r>
          </a:p>
        </p:txBody>
      </p:sp>
    </p:spTree>
    <p:extLst>
      <p:ext uri="{BB962C8B-B14F-4D97-AF65-F5344CB8AC3E}">
        <p14:creationId xmlns:p14="http://schemas.microsoft.com/office/powerpoint/2010/main" val="296500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80">
                                          <p:stCondLst>
                                            <p:cond delay="0"/>
                                          </p:stCondLst>
                                        </p:cTn>
                                        <p:tgtEl>
                                          <p:spTgt spid="30"/>
                                        </p:tgtEl>
                                      </p:cBhvr>
                                    </p:animEffect>
                                    <p:anim calcmode="lin" valueType="num">
                                      <p:cBhvr>
                                        <p:cTn id="8"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3" dur="26">
                                          <p:stCondLst>
                                            <p:cond delay="650"/>
                                          </p:stCondLst>
                                        </p:cTn>
                                        <p:tgtEl>
                                          <p:spTgt spid="30"/>
                                        </p:tgtEl>
                                      </p:cBhvr>
                                      <p:to x="100000" y="60000"/>
                                    </p:animScale>
                                    <p:animScale>
                                      <p:cBhvr>
                                        <p:cTn id="14" dur="166" decel="50000">
                                          <p:stCondLst>
                                            <p:cond delay="676"/>
                                          </p:stCondLst>
                                        </p:cTn>
                                        <p:tgtEl>
                                          <p:spTgt spid="30"/>
                                        </p:tgtEl>
                                      </p:cBhvr>
                                      <p:to x="100000" y="100000"/>
                                    </p:animScale>
                                    <p:animScale>
                                      <p:cBhvr>
                                        <p:cTn id="15" dur="26">
                                          <p:stCondLst>
                                            <p:cond delay="1312"/>
                                          </p:stCondLst>
                                        </p:cTn>
                                        <p:tgtEl>
                                          <p:spTgt spid="30"/>
                                        </p:tgtEl>
                                      </p:cBhvr>
                                      <p:to x="100000" y="80000"/>
                                    </p:animScale>
                                    <p:animScale>
                                      <p:cBhvr>
                                        <p:cTn id="16" dur="166" decel="50000">
                                          <p:stCondLst>
                                            <p:cond delay="1338"/>
                                          </p:stCondLst>
                                        </p:cTn>
                                        <p:tgtEl>
                                          <p:spTgt spid="30"/>
                                        </p:tgtEl>
                                      </p:cBhvr>
                                      <p:to x="100000" y="100000"/>
                                    </p:animScale>
                                    <p:animScale>
                                      <p:cBhvr>
                                        <p:cTn id="17" dur="26">
                                          <p:stCondLst>
                                            <p:cond delay="1642"/>
                                          </p:stCondLst>
                                        </p:cTn>
                                        <p:tgtEl>
                                          <p:spTgt spid="30"/>
                                        </p:tgtEl>
                                      </p:cBhvr>
                                      <p:to x="100000" y="90000"/>
                                    </p:animScale>
                                    <p:animScale>
                                      <p:cBhvr>
                                        <p:cTn id="18" dur="166" decel="50000">
                                          <p:stCondLst>
                                            <p:cond delay="1668"/>
                                          </p:stCondLst>
                                        </p:cTn>
                                        <p:tgtEl>
                                          <p:spTgt spid="30"/>
                                        </p:tgtEl>
                                      </p:cBhvr>
                                      <p:to x="100000" y="100000"/>
                                    </p:animScale>
                                    <p:animScale>
                                      <p:cBhvr>
                                        <p:cTn id="19" dur="26">
                                          <p:stCondLst>
                                            <p:cond delay="1808"/>
                                          </p:stCondLst>
                                        </p:cTn>
                                        <p:tgtEl>
                                          <p:spTgt spid="30"/>
                                        </p:tgtEl>
                                      </p:cBhvr>
                                      <p:to x="100000" y="95000"/>
                                    </p:animScale>
                                    <p:animScale>
                                      <p:cBhvr>
                                        <p:cTn id="20" dur="166" decel="50000">
                                          <p:stCondLst>
                                            <p:cond delay="1834"/>
                                          </p:stCondLst>
                                        </p:cTn>
                                        <p:tgtEl>
                                          <p:spTgt spid="3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80">
                                          <p:stCondLst>
                                            <p:cond delay="0"/>
                                          </p:stCondLst>
                                        </p:cTn>
                                        <p:tgtEl>
                                          <p:spTgt spid="25"/>
                                        </p:tgtEl>
                                      </p:cBhvr>
                                    </p:animEffect>
                                    <p:anim calcmode="lin" valueType="num">
                                      <p:cBhvr>
                                        <p:cTn id="2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1" dur="26">
                                          <p:stCondLst>
                                            <p:cond delay="650"/>
                                          </p:stCondLst>
                                        </p:cTn>
                                        <p:tgtEl>
                                          <p:spTgt spid="25"/>
                                        </p:tgtEl>
                                      </p:cBhvr>
                                      <p:to x="100000" y="60000"/>
                                    </p:animScale>
                                    <p:animScale>
                                      <p:cBhvr>
                                        <p:cTn id="32" dur="166" decel="50000">
                                          <p:stCondLst>
                                            <p:cond delay="676"/>
                                          </p:stCondLst>
                                        </p:cTn>
                                        <p:tgtEl>
                                          <p:spTgt spid="25"/>
                                        </p:tgtEl>
                                      </p:cBhvr>
                                      <p:to x="100000" y="100000"/>
                                    </p:animScale>
                                    <p:animScale>
                                      <p:cBhvr>
                                        <p:cTn id="33" dur="26">
                                          <p:stCondLst>
                                            <p:cond delay="1312"/>
                                          </p:stCondLst>
                                        </p:cTn>
                                        <p:tgtEl>
                                          <p:spTgt spid="25"/>
                                        </p:tgtEl>
                                      </p:cBhvr>
                                      <p:to x="100000" y="80000"/>
                                    </p:animScale>
                                    <p:animScale>
                                      <p:cBhvr>
                                        <p:cTn id="34" dur="166" decel="50000">
                                          <p:stCondLst>
                                            <p:cond delay="1338"/>
                                          </p:stCondLst>
                                        </p:cTn>
                                        <p:tgtEl>
                                          <p:spTgt spid="25"/>
                                        </p:tgtEl>
                                      </p:cBhvr>
                                      <p:to x="100000" y="100000"/>
                                    </p:animScale>
                                    <p:animScale>
                                      <p:cBhvr>
                                        <p:cTn id="35" dur="26">
                                          <p:stCondLst>
                                            <p:cond delay="1642"/>
                                          </p:stCondLst>
                                        </p:cTn>
                                        <p:tgtEl>
                                          <p:spTgt spid="25"/>
                                        </p:tgtEl>
                                      </p:cBhvr>
                                      <p:to x="100000" y="90000"/>
                                    </p:animScale>
                                    <p:animScale>
                                      <p:cBhvr>
                                        <p:cTn id="36" dur="166" decel="50000">
                                          <p:stCondLst>
                                            <p:cond delay="1668"/>
                                          </p:stCondLst>
                                        </p:cTn>
                                        <p:tgtEl>
                                          <p:spTgt spid="25"/>
                                        </p:tgtEl>
                                      </p:cBhvr>
                                      <p:to x="100000" y="100000"/>
                                    </p:animScale>
                                    <p:animScale>
                                      <p:cBhvr>
                                        <p:cTn id="37" dur="26">
                                          <p:stCondLst>
                                            <p:cond delay="1808"/>
                                          </p:stCondLst>
                                        </p:cTn>
                                        <p:tgtEl>
                                          <p:spTgt spid="25"/>
                                        </p:tgtEl>
                                      </p:cBhvr>
                                      <p:to x="100000" y="95000"/>
                                    </p:animScale>
                                    <p:animScale>
                                      <p:cBhvr>
                                        <p:cTn id="38" dur="166" decel="50000">
                                          <p:stCondLst>
                                            <p:cond delay="1834"/>
                                          </p:stCondLst>
                                        </p:cTn>
                                        <p:tgtEl>
                                          <p:spTgt spid="2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500"/>
                                        <p:tgtEl>
                                          <p:spTgt spid="4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30"/>
                                        </p:tgtEl>
                                      </p:cBhvr>
                                    </p:animEffect>
                                    <p:set>
                                      <p:cBhvr>
                                        <p:cTn id="48" dur="1" fill="hold">
                                          <p:stCondLst>
                                            <p:cond delay="499"/>
                                          </p:stCondLst>
                                        </p:cTn>
                                        <p:tgtEl>
                                          <p:spTgt spid="30"/>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25"/>
                                        </p:tgtEl>
                                      </p:cBhvr>
                                    </p:animEffect>
                                    <p:set>
                                      <p:cBhvr>
                                        <p:cTn id="51" dur="1" fill="hold">
                                          <p:stCondLst>
                                            <p:cond delay="499"/>
                                          </p:stCondLst>
                                        </p:cTn>
                                        <p:tgtEl>
                                          <p:spTgt spid="25"/>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42"/>
                                        </p:tgtEl>
                                      </p:cBhvr>
                                    </p:animEffect>
                                    <p:set>
                                      <p:cBhvr>
                                        <p:cTn id="54" dur="1" fill="hold">
                                          <p:stCondLst>
                                            <p:cond delay="499"/>
                                          </p:stCondLst>
                                        </p:cTn>
                                        <p:tgtEl>
                                          <p:spTgt spid="4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80">
                                          <p:stCondLst>
                                            <p:cond delay="0"/>
                                          </p:stCondLst>
                                        </p:cTn>
                                        <p:tgtEl>
                                          <p:spTgt spid="26"/>
                                        </p:tgtEl>
                                      </p:cBhvr>
                                    </p:animEffect>
                                    <p:anim calcmode="lin" valueType="num">
                                      <p:cBhvr>
                                        <p:cTn id="6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65" dur="26">
                                          <p:stCondLst>
                                            <p:cond delay="650"/>
                                          </p:stCondLst>
                                        </p:cTn>
                                        <p:tgtEl>
                                          <p:spTgt spid="26"/>
                                        </p:tgtEl>
                                      </p:cBhvr>
                                      <p:to x="100000" y="60000"/>
                                    </p:animScale>
                                    <p:animScale>
                                      <p:cBhvr>
                                        <p:cTn id="66" dur="166" decel="50000">
                                          <p:stCondLst>
                                            <p:cond delay="676"/>
                                          </p:stCondLst>
                                        </p:cTn>
                                        <p:tgtEl>
                                          <p:spTgt spid="26"/>
                                        </p:tgtEl>
                                      </p:cBhvr>
                                      <p:to x="100000" y="100000"/>
                                    </p:animScale>
                                    <p:animScale>
                                      <p:cBhvr>
                                        <p:cTn id="67" dur="26">
                                          <p:stCondLst>
                                            <p:cond delay="1312"/>
                                          </p:stCondLst>
                                        </p:cTn>
                                        <p:tgtEl>
                                          <p:spTgt spid="26"/>
                                        </p:tgtEl>
                                      </p:cBhvr>
                                      <p:to x="100000" y="80000"/>
                                    </p:animScale>
                                    <p:animScale>
                                      <p:cBhvr>
                                        <p:cTn id="68" dur="166" decel="50000">
                                          <p:stCondLst>
                                            <p:cond delay="1338"/>
                                          </p:stCondLst>
                                        </p:cTn>
                                        <p:tgtEl>
                                          <p:spTgt spid="26"/>
                                        </p:tgtEl>
                                      </p:cBhvr>
                                      <p:to x="100000" y="100000"/>
                                    </p:animScale>
                                    <p:animScale>
                                      <p:cBhvr>
                                        <p:cTn id="69" dur="26">
                                          <p:stCondLst>
                                            <p:cond delay="1642"/>
                                          </p:stCondLst>
                                        </p:cTn>
                                        <p:tgtEl>
                                          <p:spTgt spid="26"/>
                                        </p:tgtEl>
                                      </p:cBhvr>
                                      <p:to x="100000" y="90000"/>
                                    </p:animScale>
                                    <p:animScale>
                                      <p:cBhvr>
                                        <p:cTn id="70" dur="166" decel="50000">
                                          <p:stCondLst>
                                            <p:cond delay="1668"/>
                                          </p:stCondLst>
                                        </p:cTn>
                                        <p:tgtEl>
                                          <p:spTgt spid="26"/>
                                        </p:tgtEl>
                                      </p:cBhvr>
                                      <p:to x="100000" y="100000"/>
                                    </p:animScale>
                                    <p:animScale>
                                      <p:cBhvr>
                                        <p:cTn id="71" dur="26">
                                          <p:stCondLst>
                                            <p:cond delay="1808"/>
                                          </p:stCondLst>
                                        </p:cTn>
                                        <p:tgtEl>
                                          <p:spTgt spid="26"/>
                                        </p:tgtEl>
                                      </p:cBhvr>
                                      <p:to x="100000" y="95000"/>
                                    </p:animScale>
                                    <p:animScale>
                                      <p:cBhvr>
                                        <p:cTn id="72" dur="166" decel="50000">
                                          <p:stCondLst>
                                            <p:cond delay="1834"/>
                                          </p:stCondLst>
                                        </p:cTn>
                                        <p:tgtEl>
                                          <p:spTgt spid="26"/>
                                        </p:tgtEl>
                                      </p:cBhvr>
                                      <p:to x="100000" y="100000"/>
                                    </p:animScale>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nodeType="clickEffect">
                                  <p:stCondLst>
                                    <p:cond delay="0"/>
                                  </p:stCondLst>
                                  <p:childTnLst>
                                    <p:set>
                                      <p:cBhvr>
                                        <p:cTn id="76" dur="1" fill="hold">
                                          <p:stCondLst>
                                            <p:cond delay="0"/>
                                          </p:stCondLst>
                                        </p:cTn>
                                        <p:tgtEl>
                                          <p:spTgt spid="48"/>
                                        </p:tgtEl>
                                        <p:attrNameLst>
                                          <p:attrName>style.visibility</p:attrName>
                                        </p:attrNameLst>
                                      </p:cBhvr>
                                      <p:to>
                                        <p:strVal val="visible"/>
                                      </p:to>
                                    </p:set>
                                    <p:animEffect transition="in" filter="wipe(down)">
                                      <p:cBhvr>
                                        <p:cTn id="77" dur="580">
                                          <p:stCondLst>
                                            <p:cond delay="0"/>
                                          </p:stCondLst>
                                        </p:cTn>
                                        <p:tgtEl>
                                          <p:spTgt spid="48"/>
                                        </p:tgtEl>
                                      </p:cBhvr>
                                    </p:animEffect>
                                    <p:anim calcmode="lin" valueType="num">
                                      <p:cBhvr>
                                        <p:cTn id="7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83" dur="26">
                                          <p:stCondLst>
                                            <p:cond delay="650"/>
                                          </p:stCondLst>
                                        </p:cTn>
                                        <p:tgtEl>
                                          <p:spTgt spid="48"/>
                                        </p:tgtEl>
                                      </p:cBhvr>
                                      <p:to x="100000" y="60000"/>
                                    </p:animScale>
                                    <p:animScale>
                                      <p:cBhvr>
                                        <p:cTn id="84" dur="166" decel="50000">
                                          <p:stCondLst>
                                            <p:cond delay="676"/>
                                          </p:stCondLst>
                                        </p:cTn>
                                        <p:tgtEl>
                                          <p:spTgt spid="48"/>
                                        </p:tgtEl>
                                      </p:cBhvr>
                                      <p:to x="100000" y="100000"/>
                                    </p:animScale>
                                    <p:animScale>
                                      <p:cBhvr>
                                        <p:cTn id="85" dur="26">
                                          <p:stCondLst>
                                            <p:cond delay="1312"/>
                                          </p:stCondLst>
                                        </p:cTn>
                                        <p:tgtEl>
                                          <p:spTgt spid="48"/>
                                        </p:tgtEl>
                                      </p:cBhvr>
                                      <p:to x="100000" y="80000"/>
                                    </p:animScale>
                                    <p:animScale>
                                      <p:cBhvr>
                                        <p:cTn id="86" dur="166" decel="50000">
                                          <p:stCondLst>
                                            <p:cond delay="1338"/>
                                          </p:stCondLst>
                                        </p:cTn>
                                        <p:tgtEl>
                                          <p:spTgt spid="48"/>
                                        </p:tgtEl>
                                      </p:cBhvr>
                                      <p:to x="100000" y="100000"/>
                                    </p:animScale>
                                    <p:animScale>
                                      <p:cBhvr>
                                        <p:cTn id="87" dur="26">
                                          <p:stCondLst>
                                            <p:cond delay="1642"/>
                                          </p:stCondLst>
                                        </p:cTn>
                                        <p:tgtEl>
                                          <p:spTgt spid="48"/>
                                        </p:tgtEl>
                                      </p:cBhvr>
                                      <p:to x="100000" y="90000"/>
                                    </p:animScale>
                                    <p:animScale>
                                      <p:cBhvr>
                                        <p:cTn id="88" dur="166" decel="50000">
                                          <p:stCondLst>
                                            <p:cond delay="1668"/>
                                          </p:stCondLst>
                                        </p:cTn>
                                        <p:tgtEl>
                                          <p:spTgt spid="48"/>
                                        </p:tgtEl>
                                      </p:cBhvr>
                                      <p:to x="100000" y="100000"/>
                                    </p:animScale>
                                    <p:animScale>
                                      <p:cBhvr>
                                        <p:cTn id="89" dur="26">
                                          <p:stCondLst>
                                            <p:cond delay="1808"/>
                                          </p:stCondLst>
                                        </p:cTn>
                                        <p:tgtEl>
                                          <p:spTgt spid="48"/>
                                        </p:tgtEl>
                                      </p:cBhvr>
                                      <p:to x="100000" y="95000"/>
                                    </p:animScale>
                                    <p:animScale>
                                      <p:cBhvr>
                                        <p:cTn id="90" dur="166" decel="50000">
                                          <p:stCondLst>
                                            <p:cond delay="1834"/>
                                          </p:stCondLst>
                                        </p:cTn>
                                        <p:tgtEl>
                                          <p:spTgt spid="48"/>
                                        </p:tgtEl>
                                      </p:cBhvr>
                                      <p:to x="100000" y="100000"/>
                                    </p:animScale>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1" nodeType="clickEffect">
                                  <p:stCondLst>
                                    <p:cond delay="0"/>
                                  </p:stCondLst>
                                  <p:childTnLst>
                                    <p:set>
                                      <p:cBhvr>
                                        <p:cTn id="94" dur="1" fill="hold">
                                          <p:stCondLst>
                                            <p:cond delay="0"/>
                                          </p:stCondLst>
                                        </p:cTn>
                                        <p:tgtEl>
                                          <p:spTgt spid="6"/>
                                        </p:tgtEl>
                                        <p:attrNameLst>
                                          <p:attrName>style.visibility</p:attrName>
                                        </p:attrNameLst>
                                      </p:cBhvr>
                                      <p:to>
                                        <p:strVal val="visible"/>
                                      </p:to>
                                    </p:set>
                                    <p:animEffect transition="in" filter="fade">
                                      <p:cBhvr>
                                        <p:cTn id="95" dur="500"/>
                                        <p:tgtEl>
                                          <p:spTgt spid="6"/>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500"/>
                                        <p:tgtEl>
                                          <p:spTgt spid="26"/>
                                        </p:tgtEl>
                                      </p:cBhvr>
                                    </p:animEffect>
                                    <p:set>
                                      <p:cBhvr>
                                        <p:cTn id="100" dur="1" fill="hold">
                                          <p:stCondLst>
                                            <p:cond delay="499"/>
                                          </p:stCondLst>
                                        </p:cTn>
                                        <p:tgtEl>
                                          <p:spTgt spid="26"/>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48"/>
                                        </p:tgtEl>
                                      </p:cBhvr>
                                    </p:animEffect>
                                    <p:set>
                                      <p:cBhvr>
                                        <p:cTn id="103" dur="1" fill="hold">
                                          <p:stCondLst>
                                            <p:cond delay="499"/>
                                          </p:stCondLst>
                                        </p:cTn>
                                        <p:tgtEl>
                                          <p:spTgt spid="48"/>
                                        </p:tgtEl>
                                        <p:attrNameLst>
                                          <p:attrName>style.visibility</p:attrName>
                                        </p:attrNameLst>
                                      </p:cBhvr>
                                      <p:to>
                                        <p:strVal val="hidden"/>
                                      </p:to>
                                    </p:set>
                                  </p:childTnLst>
                                </p:cTn>
                              </p:par>
                              <p:par>
                                <p:cTn id="104" presetID="10" presetClass="exit" presetSubtype="0" fill="hold" grpId="0" nodeType="withEffect">
                                  <p:stCondLst>
                                    <p:cond delay="0"/>
                                  </p:stCondLst>
                                  <p:childTnLst>
                                    <p:animEffect transition="out" filter="fade">
                                      <p:cBhvr>
                                        <p:cTn id="105" dur="500"/>
                                        <p:tgtEl>
                                          <p:spTgt spid="6"/>
                                        </p:tgtEl>
                                      </p:cBhvr>
                                    </p:animEffect>
                                    <p:set>
                                      <p:cBhvr>
                                        <p:cTn id="106" dur="1" fill="hold">
                                          <p:stCondLst>
                                            <p:cond delay="499"/>
                                          </p:stCondLst>
                                        </p:cTn>
                                        <p:tgtEl>
                                          <p:spTgt spid="6"/>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26" presetClass="entr" presetSubtype="0" fill="hold" nodeType="clickEffect">
                                  <p:stCondLst>
                                    <p:cond delay="0"/>
                                  </p:stCondLst>
                                  <p:childTnLst>
                                    <p:set>
                                      <p:cBhvr>
                                        <p:cTn id="110" dur="1" fill="hold">
                                          <p:stCondLst>
                                            <p:cond delay="0"/>
                                          </p:stCondLst>
                                        </p:cTn>
                                        <p:tgtEl>
                                          <p:spTgt spid="29"/>
                                        </p:tgtEl>
                                        <p:attrNameLst>
                                          <p:attrName>style.visibility</p:attrName>
                                        </p:attrNameLst>
                                      </p:cBhvr>
                                      <p:to>
                                        <p:strVal val="visible"/>
                                      </p:to>
                                    </p:set>
                                    <p:animEffect transition="in" filter="wipe(down)">
                                      <p:cBhvr>
                                        <p:cTn id="111" dur="580">
                                          <p:stCondLst>
                                            <p:cond delay="0"/>
                                          </p:stCondLst>
                                        </p:cTn>
                                        <p:tgtEl>
                                          <p:spTgt spid="29"/>
                                        </p:tgtEl>
                                      </p:cBhvr>
                                    </p:animEffect>
                                    <p:anim calcmode="lin" valueType="num">
                                      <p:cBhvr>
                                        <p:cTn id="112"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3"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14"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5"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16"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17" dur="26">
                                          <p:stCondLst>
                                            <p:cond delay="650"/>
                                          </p:stCondLst>
                                        </p:cTn>
                                        <p:tgtEl>
                                          <p:spTgt spid="29"/>
                                        </p:tgtEl>
                                      </p:cBhvr>
                                      <p:to x="100000" y="60000"/>
                                    </p:animScale>
                                    <p:animScale>
                                      <p:cBhvr>
                                        <p:cTn id="118" dur="166" decel="50000">
                                          <p:stCondLst>
                                            <p:cond delay="676"/>
                                          </p:stCondLst>
                                        </p:cTn>
                                        <p:tgtEl>
                                          <p:spTgt spid="29"/>
                                        </p:tgtEl>
                                      </p:cBhvr>
                                      <p:to x="100000" y="100000"/>
                                    </p:animScale>
                                    <p:animScale>
                                      <p:cBhvr>
                                        <p:cTn id="119" dur="26">
                                          <p:stCondLst>
                                            <p:cond delay="1312"/>
                                          </p:stCondLst>
                                        </p:cTn>
                                        <p:tgtEl>
                                          <p:spTgt spid="29"/>
                                        </p:tgtEl>
                                      </p:cBhvr>
                                      <p:to x="100000" y="80000"/>
                                    </p:animScale>
                                    <p:animScale>
                                      <p:cBhvr>
                                        <p:cTn id="120" dur="166" decel="50000">
                                          <p:stCondLst>
                                            <p:cond delay="1338"/>
                                          </p:stCondLst>
                                        </p:cTn>
                                        <p:tgtEl>
                                          <p:spTgt spid="29"/>
                                        </p:tgtEl>
                                      </p:cBhvr>
                                      <p:to x="100000" y="100000"/>
                                    </p:animScale>
                                    <p:animScale>
                                      <p:cBhvr>
                                        <p:cTn id="121" dur="26">
                                          <p:stCondLst>
                                            <p:cond delay="1642"/>
                                          </p:stCondLst>
                                        </p:cTn>
                                        <p:tgtEl>
                                          <p:spTgt spid="29"/>
                                        </p:tgtEl>
                                      </p:cBhvr>
                                      <p:to x="100000" y="90000"/>
                                    </p:animScale>
                                    <p:animScale>
                                      <p:cBhvr>
                                        <p:cTn id="122" dur="166" decel="50000">
                                          <p:stCondLst>
                                            <p:cond delay="1668"/>
                                          </p:stCondLst>
                                        </p:cTn>
                                        <p:tgtEl>
                                          <p:spTgt spid="29"/>
                                        </p:tgtEl>
                                      </p:cBhvr>
                                      <p:to x="100000" y="100000"/>
                                    </p:animScale>
                                    <p:animScale>
                                      <p:cBhvr>
                                        <p:cTn id="123" dur="26">
                                          <p:stCondLst>
                                            <p:cond delay="1808"/>
                                          </p:stCondLst>
                                        </p:cTn>
                                        <p:tgtEl>
                                          <p:spTgt spid="29"/>
                                        </p:tgtEl>
                                      </p:cBhvr>
                                      <p:to x="100000" y="95000"/>
                                    </p:animScale>
                                    <p:animScale>
                                      <p:cBhvr>
                                        <p:cTn id="124" dur="166" decel="50000">
                                          <p:stCondLst>
                                            <p:cond delay="1834"/>
                                          </p:stCondLst>
                                        </p:cTn>
                                        <p:tgtEl>
                                          <p:spTgt spid="29"/>
                                        </p:tgtEl>
                                      </p:cBhvr>
                                      <p:to x="100000" y="100000"/>
                                    </p:animScale>
                                  </p:childTnLst>
                                </p:cTn>
                              </p:par>
                            </p:childTnLst>
                          </p:cTn>
                        </p:par>
                      </p:childTnLst>
                    </p:cTn>
                  </p:par>
                  <p:par>
                    <p:cTn id="125" fill="hold">
                      <p:stCondLst>
                        <p:cond delay="indefinite"/>
                      </p:stCondLst>
                      <p:childTnLst>
                        <p:par>
                          <p:cTn id="126" fill="hold">
                            <p:stCondLst>
                              <p:cond delay="0"/>
                            </p:stCondLst>
                            <p:childTnLst>
                              <p:par>
                                <p:cTn id="127" presetID="26" presetClass="entr" presetSubtype="0" fill="hold" nodeType="clickEffect">
                                  <p:stCondLst>
                                    <p:cond delay="0"/>
                                  </p:stCondLst>
                                  <p:childTnLst>
                                    <p:set>
                                      <p:cBhvr>
                                        <p:cTn id="128" dur="1" fill="hold">
                                          <p:stCondLst>
                                            <p:cond delay="0"/>
                                          </p:stCondLst>
                                        </p:cTn>
                                        <p:tgtEl>
                                          <p:spTgt spid="51"/>
                                        </p:tgtEl>
                                        <p:attrNameLst>
                                          <p:attrName>style.visibility</p:attrName>
                                        </p:attrNameLst>
                                      </p:cBhvr>
                                      <p:to>
                                        <p:strVal val="visible"/>
                                      </p:to>
                                    </p:set>
                                    <p:animEffect transition="in" filter="wipe(down)">
                                      <p:cBhvr>
                                        <p:cTn id="129" dur="580">
                                          <p:stCondLst>
                                            <p:cond delay="0"/>
                                          </p:stCondLst>
                                        </p:cTn>
                                        <p:tgtEl>
                                          <p:spTgt spid="51"/>
                                        </p:tgtEl>
                                      </p:cBhvr>
                                    </p:animEffect>
                                    <p:anim calcmode="lin" valueType="num">
                                      <p:cBhvr>
                                        <p:cTn id="130"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31"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32"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33"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34"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35" dur="26">
                                          <p:stCondLst>
                                            <p:cond delay="650"/>
                                          </p:stCondLst>
                                        </p:cTn>
                                        <p:tgtEl>
                                          <p:spTgt spid="51"/>
                                        </p:tgtEl>
                                      </p:cBhvr>
                                      <p:to x="100000" y="60000"/>
                                    </p:animScale>
                                    <p:animScale>
                                      <p:cBhvr>
                                        <p:cTn id="136" dur="166" decel="50000">
                                          <p:stCondLst>
                                            <p:cond delay="676"/>
                                          </p:stCondLst>
                                        </p:cTn>
                                        <p:tgtEl>
                                          <p:spTgt spid="51"/>
                                        </p:tgtEl>
                                      </p:cBhvr>
                                      <p:to x="100000" y="100000"/>
                                    </p:animScale>
                                    <p:animScale>
                                      <p:cBhvr>
                                        <p:cTn id="137" dur="26">
                                          <p:stCondLst>
                                            <p:cond delay="1312"/>
                                          </p:stCondLst>
                                        </p:cTn>
                                        <p:tgtEl>
                                          <p:spTgt spid="51"/>
                                        </p:tgtEl>
                                      </p:cBhvr>
                                      <p:to x="100000" y="80000"/>
                                    </p:animScale>
                                    <p:animScale>
                                      <p:cBhvr>
                                        <p:cTn id="138" dur="166" decel="50000">
                                          <p:stCondLst>
                                            <p:cond delay="1338"/>
                                          </p:stCondLst>
                                        </p:cTn>
                                        <p:tgtEl>
                                          <p:spTgt spid="51"/>
                                        </p:tgtEl>
                                      </p:cBhvr>
                                      <p:to x="100000" y="100000"/>
                                    </p:animScale>
                                    <p:animScale>
                                      <p:cBhvr>
                                        <p:cTn id="139" dur="26">
                                          <p:stCondLst>
                                            <p:cond delay="1642"/>
                                          </p:stCondLst>
                                        </p:cTn>
                                        <p:tgtEl>
                                          <p:spTgt spid="51"/>
                                        </p:tgtEl>
                                      </p:cBhvr>
                                      <p:to x="100000" y="90000"/>
                                    </p:animScale>
                                    <p:animScale>
                                      <p:cBhvr>
                                        <p:cTn id="140" dur="166" decel="50000">
                                          <p:stCondLst>
                                            <p:cond delay="1668"/>
                                          </p:stCondLst>
                                        </p:cTn>
                                        <p:tgtEl>
                                          <p:spTgt spid="51"/>
                                        </p:tgtEl>
                                      </p:cBhvr>
                                      <p:to x="100000" y="100000"/>
                                    </p:animScale>
                                    <p:animScale>
                                      <p:cBhvr>
                                        <p:cTn id="141" dur="26">
                                          <p:stCondLst>
                                            <p:cond delay="1808"/>
                                          </p:stCondLst>
                                        </p:cTn>
                                        <p:tgtEl>
                                          <p:spTgt spid="51"/>
                                        </p:tgtEl>
                                      </p:cBhvr>
                                      <p:to x="100000" y="95000"/>
                                    </p:animScale>
                                    <p:animScale>
                                      <p:cBhvr>
                                        <p:cTn id="142" dur="166" decel="50000">
                                          <p:stCondLst>
                                            <p:cond delay="1834"/>
                                          </p:stCondLst>
                                        </p:cTn>
                                        <p:tgtEl>
                                          <p:spTgt spid="51"/>
                                        </p:tgtEl>
                                      </p:cBhvr>
                                      <p:to x="100000" y="100000"/>
                                    </p:animScale>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1" nodeType="clickEffect">
                                  <p:stCondLst>
                                    <p:cond delay="0"/>
                                  </p:stCondLst>
                                  <p:childTnLst>
                                    <p:set>
                                      <p:cBhvr>
                                        <p:cTn id="146" dur="1" fill="hold">
                                          <p:stCondLst>
                                            <p:cond delay="0"/>
                                          </p:stCondLst>
                                        </p:cTn>
                                        <p:tgtEl>
                                          <p:spTgt spid="7"/>
                                        </p:tgtEl>
                                        <p:attrNameLst>
                                          <p:attrName>style.visibility</p:attrName>
                                        </p:attrNameLst>
                                      </p:cBhvr>
                                      <p:to>
                                        <p:strVal val="visible"/>
                                      </p:to>
                                    </p:set>
                                    <p:animEffect transition="in" filter="fade">
                                      <p:cBhvr>
                                        <p:cTn id="147" dur="500"/>
                                        <p:tgtEl>
                                          <p:spTgt spid="7"/>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xit" presetSubtype="0" fill="hold" nodeType="clickEffect">
                                  <p:stCondLst>
                                    <p:cond delay="0"/>
                                  </p:stCondLst>
                                  <p:childTnLst>
                                    <p:animEffect transition="out" filter="fade">
                                      <p:cBhvr>
                                        <p:cTn id="151" dur="500"/>
                                        <p:tgtEl>
                                          <p:spTgt spid="29"/>
                                        </p:tgtEl>
                                      </p:cBhvr>
                                    </p:animEffect>
                                    <p:set>
                                      <p:cBhvr>
                                        <p:cTn id="152" dur="1" fill="hold">
                                          <p:stCondLst>
                                            <p:cond delay="499"/>
                                          </p:stCondLst>
                                        </p:cTn>
                                        <p:tgtEl>
                                          <p:spTgt spid="29"/>
                                        </p:tgtEl>
                                        <p:attrNameLst>
                                          <p:attrName>style.visibility</p:attrName>
                                        </p:attrNameLst>
                                      </p:cBhvr>
                                      <p:to>
                                        <p:strVal val="hidden"/>
                                      </p:to>
                                    </p:set>
                                  </p:childTnLst>
                                </p:cTn>
                              </p:par>
                              <p:par>
                                <p:cTn id="153" presetID="10" presetClass="exit" presetSubtype="0" fill="hold" nodeType="withEffect">
                                  <p:stCondLst>
                                    <p:cond delay="0"/>
                                  </p:stCondLst>
                                  <p:childTnLst>
                                    <p:animEffect transition="out" filter="fade">
                                      <p:cBhvr>
                                        <p:cTn id="154" dur="500"/>
                                        <p:tgtEl>
                                          <p:spTgt spid="51"/>
                                        </p:tgtEl>
                                      </p:cBhvr>
                                    </p:animEffect>
                                    <p:set>
                                      <p:cBhvr>
                                        <p:cTn id="155" dur="1" fill="hold">
                                          <p:stCondLst>
                                            <p:cond delay="499"/>
                                          </p:stCondLst>
                                        </p:cTn>
                                        <p:tgtEl>
                                          <p:spTgt spid="51"/>
                                        </p:tgtEl>
                                        <p:attrNameLst>
                                          <p:attrName>style.visibility</p:attrName>
                                        </p:attrNameLst>
                                      </p:cBhvr>
                                      <p:to>
                                        <p:strVal val="hidden"/>
                                      </p:to>
                                    </p:set>
                                  </p:childTnLst>
                                </p:cTn>
                              </p:par>
                              <p:par>
                                <p:cTn id="156" presetID="10" presetClass="exit" presetSubtype="0" fill="hold" grpId="0" nodeType="withEffect">
                                  <p:stCondLst>
                                    <p:cond delay="0"/>
                                  </p:stCondLst>
                                  <p:childTnLst>
                                    <p:animEffect transition="out" filter="fade">
                                      <p:cBhvr>
                                        <p:cTn id="157" dur="500"/>
                                        <p:tgtEl>
                                          <p:spTgt spid="7"/>
                                        </p:tgtEl>
                                      </p:cBhvr>
                                    </p:animEffect>
                                    <p:set>
                                      <p:cBhvr>
                                        <p:cTn id="158" dur="1" fill="hold">
                                          <p:stCondLst>
                                            <p:cond delay="499"/>
                                          </p:stCondLst>
                                        </p:cTn>
                                        <p:tgtEl>
                                          <p:spTgt spid="7"/>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26" presetClass="entr" presetSubtype="0" fill="hold" nodeType="clickEffect">
                                  <p:stCondLst>
                                    <p:cond delay="0"/>
                                  </p:stCondLst>
                                  <p:childTnLst>
                                    <p:set>
                                      <p:cBhvr>
                                        <p:cTn id="162" dur="1" fill="hold">
                                          <p:stCondLst>
                                            <p:cond delay="0"/>
                                          </p:stCondLst>
                                        </p:cTn>
                                        <p:tgtEl>
                                          <p:spTgt spid="8"/>
                                        </p:tgtEl>
                                        <p:attrNameLst>
                                          <p:attrName>style.visibility</p:attrName>
                                        </p:attrNameLst>
                                      </p:cBhvr>
                                      <p:to>
                                        <p:strVal val="visible"/>
                                      </p:to>
                                    </p:set>
                                    <p:animEffect transition="in" filter="wipe(down)">
                                      <p:cBhvr>
                                        <p:cTn id="163" dur="580">
                                          <p:stCondLst>
                                            <p:cond delay="0"/>
                                          </p:stCondLst>
                                        </p:cTn>
                                        <p:tgtEl>
                                          <p:spTgt spid="8"/>
                                        </p:tgtEl>
                                      </p:cBhvr>
                                    </p:animEffect>
                                    <p:anim calcmode="lin" valueType="num">
                                      <p:cBhvr>
                                        <p:cTn id="16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6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6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69" dur="26">
                                          <p:stCondLst>
                                            <p:cond delay="650"/>
                                          </p:stCondLst>
                                        </p:cTn>
                                        <p:tgtEl>
                                          <p:spTgt spid="8"/>
                                        </p:tgtEl>
                                      </p:cBhvr>
                                      <p:to x="100000" y="60000"/>
                                    </p:animScale>
                                    <p:animScale>
                                      <p:cBhvr>
                                        <p:cTn id="170" dur="166" decel="50000">
                                          <p:stCondLst>
                                            <p:cond delay="676"/>
                                          </p:stCondLst>
                                        </p:cTn>
                                        <p:tgtEl>
                                          <p:spTgt spid="8"/>
                                        </p:tgtEl>
                                      </p:cBhvr>
                                      <p:to x="100000" y="100000"/>
                                    </p:animScale>
                                    <p:animScale>
                                      <p:cBhvr>
                                        <p:cTn id="171" dur="26">
                                          <p:stCondLst>
                                            <p:cond delay="1312"/>
                                          </p:stCondLst>
                                        </p:cTn>
                                        <p:tgtEl>
                                          <p:spTgt spid="8"/>
                                        </p:tgtEl>
                                      </p:cBhvr>
                                      <p:to x="100000" y="80000"/>
                                    </p:animScale>
                                    <p:animScale>
                                      <p:cBhvr>
                                        <p:cTn id="172" dur="166" decel="50000">
                                          <p:stCondLst>
                                            <p:cond delay="1338"/>
                                          </p:stCondLst>
                                        </p:cTn>
                                        <p:tgtEl>
                                          <p:spTgt spid="8"/>
                                        </p:tgtEl>
                                      </p:cBhvr>
                                      <p:to x="100000" y="100000"/>
                                    </p:animScale>
                                    <p:animScale>
                                      <p:cBhvr>
                                        <p:cTn id="173" dur="26">
                                          <p:stCondLst>
                                            <p:cond delay="1642"/>
                                          </p:stCondLst>
                                        </p:cTn>
                                        <p:tgtEl>
                                          <p:spTgt spid="8"/>
                                        </p:tgtEl>
                                      </p:cBhvr>
                                      <p:to x="100000" y="90000"/>
                                    </p:animScale>
                                    <p:animScale>
                                      <p:cBhvr>
                                        <p:cTn id="174" dur="166" decel="50000">
                                          <p:stCondLst>
                                            <p:cond delay="1668"/>
                                          </p:stCondLst>
                                        </p:cTn>
                                        <p:tgtEl>
                                          <p:spTgt spid="8"/>
                                        </p:tgtEl>
                                      </p:cBhvr>
                                      <p:to x="100000" y="100000"/>
                                    </p:animScale>
                                    <p:animScale>
                                      <p:cBhvr>
                                        <p:cTn id="175" dur="26">
                                          <p:stCondLst>
                                            <p:cond delay="1808"/>
                                          </p:stCondLst>
                                        </p:cTn>
                                        <p:tgtEl>
                                          <p:spTgt spid="8"/>
                                        </p:tgtEl>
                                      </p:cBhvr>
                                      <p:to x="100000" y="95000"/>
                                    </p:animScale>
                                    <p:animScale>
                                      <p:cBhvr>
                                        <p:cTn id="176" dur="166" decel="50000">
                                          <p:stCondLst>
                                            <p:cond delay="1834"/>
                                          </p:stCondLst>
                                        </p:cTn>
                                        <p:tgtEl>
                                          <p:spTgt spid="8"/>
                                        </p:tgtEl>
                                      </p:cBhvr>
                                      <p:to x="100000" y="100000"/>
                                    </p:animScale>
                                  </p:childTnLst>
                                </p:cTn>
                              </p:par>
                            </p:childTnLst>
                          </p:cTn>
                        </p:par>
                      </p:childTnLst>
                    </p:cTn>
                  </p:par>
                  <p:par>
                    <p:cTn id="177" fill="hold">
                      <p:stCondLst>
                        <p:cond delay="indefinite"/>
                      </p:stCondLst>
                      <p:childTnLst>
                        <p:par>
                          <p:cTn id="178" fill="hold">
                            <p:stCondLst>
                              <p:cond delay="0"/>
                            </p:stCondLst>
                            <p:childTnLst>
                              <p:par>
                                <p:cTn id="179" presetID="26" presetClass="entr" presetSubtype="0" fill="hold" nodeType="clickEffect">
                                  <p:stCondLst>
                                    <p:cond delay="0"/>
                                  </p:stCondLst>
                                  <p:childTnLst>
                                    <p:set>
                                      <p:cBhvr>
                                        <p:cTn id="180" dur="1" fill="hold">
                                          <p:stCondLst>
                                            <p:cond delay="0"/>
                                          </p:stCondLst>
                                        </p:cTn>
                                        <p:tgtEl>
                                          <p:spTgt spid="41"/>
                                        </p:tgtEl>
                                        <p:attrNameLst>
                                          <p:attrName>style.visibility</p:attrName>
                                        </p:attrNameLst>
                                      </p:cBhvr>
                                      <p:to>
                                        <p:strVal val="visible"/>
                                      </p:to>
                                    </p:set>
                                    <p:animEffect transition="in" filter="wipe(down)">
                                      <p:cBhvr>
                                        <p:cTn id="181" dur="580">
                                          <p:stCondLst>
                                            <p:cond delay="0"/>
                                          </p:stCondLst>
                                        </p:cTn>
                                        <p:tgtEl>
                                          <p:spTgt spid="41"/>
                                        </p:tgtEl>
                                      </p:cBhvr>
                                    </p:animEffect>
                                    <p:anim calcmode="lin" valueType="num">
                                      <p:cBhvr>
                                        <p:cTn id="182"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83"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84"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85"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86"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87" dur="26">
                                          <p:stCondLst>
                                            <p:cond delay="650"/>
                                          </p:stCondLst>
                                        </p:cTn>
                                        <p:tgtEl>
                                          <p:spTgt spid="41"/>
                                        </p:tgtEl>
                                      </p:cBhvr>
                                      <p:to x="100000" y="60000"/>
                                    </p:animScale>
                                    <p:animScale>
                                      <p:cBhvr>
                                        <p:cTn id="188" dur="166" decel="50000">
                                          <p:stCondLst>
                                            <p:cond delay="676"/>
                                          </p:stCondLst>
                                        </p:cTn>
                                        <p:tgtEl>
                                          <p:spTgt spid="41"/>
                                        </p:tgtEl>
                                      </p:cBhvr>
                                      <p:to x="100000" y="100000"/>
                                    </p:animScale>
                                    <p:animScale>
                                      <p:cBhvr>
                                        <p:cTn id="189" dur="26">
                                          <p:stCondLst>
                                            <p:cond delay="1312"/>
                                          </p:stCondLst>
                                        </p:cTn>
                                        <p:tgtEl>
                                          <p:spTgt spid="41"/>
                                        </p:tgtEl>
                                      </p:cBhvr>
                                      <p:to x="100000" y="80000"/>
                                    </p:animScale>
                                    <p:animScale>
                                      <p:cBhvr>
                                        <p:cTn id="190" dur="166" decel="50000">
                                          <p:stCondLst>
                                            <p:cond delay="1338"/>
                                          </p:stCondLst>
                                        </p:cTn>
                                        <p:tgtEl>
                                          <p:spTgt spid="41"/>
                                        </p:tgtEl>
                                      </p:cBhvr>
                                      <p:to x="100000" y="100000"/>
                                    </p:animScale>
                                    <p:animScale>
                                      <p:cBhvr>
                                        <p:cTn id="191" dur="26">
                                          <p:stCondLst>
                                            <p:cond delay="1642"/>
                                          </p:stCondLst>
                                        </p:cTn>
                                        <p:tgtEl>
                                          <p:spTgt spid="41"/>
                                        </p:tgtEl>
                                      </p:cBhvr>
                                      <p:to x="100000" y="90000"/>
                                    </p:animScale>
                                    <p:animScale>
                                      <p:cBhvr>
                                        <p:cTn id="192" dur="166" decel="50000">
                                          <p:stCondLst>
                                            <p:cond delay="1668"/>
                                          </p:stCondLst>
                                        </p:cTn>
                                        <p:tgtEl>
                                          <p:spTgt spid="41"/>
                                        </p:tgtEl>
                                      </p:cBhvr>
                                      <p:to x="100000" y="100000"/>
                                    </p:animScale>
                                    <p:animScale>
                                      <p:cBhvr>
                                        <p:cTn id="193" dur="26">
                                          <p:stCondLst>
                                            <p:cond delay="1808"/>
                                          </p:stCondLst>
                                        </p:cTn>
                                        <p:tgtEl>
                                          <p:spTgt spid="41"/>
                                        </p:tgtEl>
                                      </p:cBhvr>
                                      <p:to x="100000" y="95000"/>
                                    </p:animScale>
                                    <p:animScale>
                                      <p:cBhvr>
                                        <p:cTn id="194" dur="166" decel="50000">
                                          <p:stCondLst>
                                            <p:cond delay="1834"/>
                                          </p:stCondLst>
                                        </p:cTn>
                                        <p:tgtEl>
                                          <p:spTgt spid="41"/>
                                        </p:tgtEl>
                                      </p:cBhvr>
                                      <p:to x="100000" y="100000"/>
                                    </p:animScale>
                                  </p:childTnLst>
                                </p:cTn>
                              </p:par>
                            </p:childTnLst>
                          </p:cTn>
                        </p:par>
                      </p:childTnLst>
                    </p:cTn>
                  </p:par>
                  <p:par>
                    <p:cTn id="195" fill="hold">
                      <p:stCondLst>
                        <p:cond delay="indefinite"/>
                      </p:stCondLst>
                      <p:childTnLst>
                        <p:par>
                          <p:cTn id="196" fill="hold">
                            <p:stCondLst>
                              <p:cond delay="0"/>
                            </p:stCondLst>
                            <p:childTnLst>
                              <p:par>
                                <p:cTn id="197" presetID="10" presetClass="entr" presetSubtype="0" fill="hold" grpId="1" nodeType="clickEffect">
                                  <p:stCondLst>
                                    <p:cond delay="0"/>
                                  </p:stCondLst>
                                  <p:childTnLst>
                                    <p:set>
                                      <p:cBhvr>
                                        <p:cTn id="198" dur="1" fill="hold">
                                          <p:stCondLst>
                                            <p:cond delay="0"/>
                                          </p:stCondLst>
                                        </p:cTn>
                                        <p:tgtEl>
                                          <p:spTgt spid="9"/>
                                        </p:tgtEl>
                                        <p:attrNameLst>
                                          <p:attrName>style.visibility</p:attrName>
                                        </p:attrNameLst>
                                      </p:cBhvr>
                                      <p:to>
                                        <p:strVal val="visible"/>
                                      </p:to>
                                    </p:set>
                                    <p:animEffect transition="in" filter="fade">
                                      <p:cBhvr>
                                        <p:cTn id="199" dur="500"/>
                                        <p:tgtEl>
                                          <p:spTgt spid="9"/>
                                        </p:tgtEl>
                                      </p:cBhvr>
                                    </p:animEffect>
                                  </p:childTnLst>
                                </p:cTn>
                              </p:par>
                              <p:par>
                                <p:cTn id="200" presetID="10" presetClass="exit" presetSubtype="0" fill="hold" nodeType="withEffect">
                                  <p:stCondLst>
                                    <p:cond delay="0"/>
                                  </p:stCondLst>
                                  <p:childTnLst>
                                    <p:animEffect transition="out" filter="fade">
                                      <p:cBhvr>
                                        <p:cTn id="201" dur="500"/>
                                        <p:tgtEl>
                                          <p:spTgt spid="8"/>
                                        </p:tgtEl>
                                      </p:cBhvr>
                                    </p:animEffect>
                                    <p:set>
                                      <p:cBhvr>
                                        <p:cTn id="202" dur="1" fill="hold">
                                          <p:stCondLst>
                                            <p:cond delay="499"/>
                                          </p:stCondLst>
                                        </p:cTn>
                                        <p:tgtEl>
                                          <p:spTgt spid="8"/>
                                        </p:tgtEl>
                                        <p:attrNameLst>
                                          <p:attrName>style.visibility</p:attrName>
                                        </p:attrNameLst>
                                      </p:cBhvr>
                                      <p:to>
                                        <p:strVal val="hidden"/>
                                      </p:to>
                                    </p:set>
                                  </p:childTnLst>
                                </p:cTn>
                              </p:par>
                              <p:par>
                                <p:cTn id="203" presetID="10" presetClass="exit" presetSubtype="0" fill="hold" nodeType="withEffect">
                                  <p:stCondLst>
                                    <p:cond delay="0"/>
                                  </p:stCondLst>
                                  <p:childTnLst>
                                    <p:animEffect transition="out" filter="fade">
                                      <p:cBhvr>
                                        <p:cTn id="204" dur="500"/>
                                        <p:tgtEl>
                                          <p:spTgt spid="41"/>
                                        </p:tgtEl>
                                      </p:cBhvr>
                                    </p:animEffect>
                                    <p:set>
                                      <p:cBhvr>
                                        <p:cTn id="205" dur="1" fill="hold">
                                          <p:stCondLst>
                                            <p:cond delay="499"/>
                                          </p:stCondLst>
                                        </p:cTn>
                                        <p:tgtEl>
                                          <p:spTgt spid="41"/>
                                        </p:tgtEl>
                                        <p:attrNameLst>
                                          <p:attrName>style.visibility</p:attrName>
                                        </p:attrNameLst>
                                      </p:cBhvr>
                                      <p:to>
                                        <p:strVal val="hidden"/>
                                      </p:to>
                                    </p:set>
                                  </p:childTnLst>
                                </p:cTn>
                              </p:par>
                              <p:par>
                                <p:cTn id="206" presetID="10" presetClass="exit" presetSubtype="0" fill="hold" grpId="0" nodeType="withEffect">
                                  <p:stCondLst>
                                    <p:cond delay="0"/>
                                  </p:stCondLst>
                                  <p:childTnLst>
                                    <p:animEffect transition="out" filter="fade">
                                      <p:cBhvr>
                                        <p:cTn id="207" dur="500"/>
                                        <p:tgtEl>
                                          <p:spTgt spid="9"/>
                                        </p:tgtEl>
                                      </p:cBhvr>
                                    </p:animEffect>
                                    <p:set>
                                      <p:cBhvr>
                                        <p:cTn id="208" dur="1" fill="hold">
                                          <p:stCondLst>
                                            <p:cond delay="499"/>
                                          </p:stCondLst>
                                        </p:cTn>
                                        <p:tgtEl>
                                          <p:spTgt spid="9"/>
                                        </p:tgtEl>
                                        <p:attrNameLst>
                                          <p:attrName>style.visibility</p:attrName>
                                        </p:attrNameLst>
                                      </p:cBhvr>
                                      <p:to>
                                        <p:strVal val="hidden"/>
                                      </p:to>
                                    </p:set>
                                  </p:childTnLst>
                                </p:cTn>
                              </p:par>
                            </p:childTnLst>
                          </p:cTn>
                        </p:par>
                      </p:childTnLst>
                    </p:cTn>
                  </p:par>
                  <p:par>
                    <p:cTn id="209" fill="hold">
                      <p:stCondLst>
                        <p:cond delay="indefinite"/>
                      </p:stCondLst>
                      <p:childTnLst>
                        <p:par>
                          <p:cTn id="210" fill="hold">
                            <p:stCondLst>
                              <p:cond delay="0"/>
                            </p:stCondLst>
                            <p:childTnLst>
                              <p:par>
                                <p:cTn id="211" presetID="26" presetClass="entr" presetSubtype="0" fill="hold" nodeType="clickEffect">
                                  <p:stCondLst>
                                    <p:cond delay="0"/>
                                  </p:stCondLst>
                                  <p:childTnLst>
                                    <p:set>
                                      <p:cBhvr>
                                        <p:cTn id="212" dur="1" fill="hold">
                                          <p:stCondLst>
                                            <p:cond delay="0"/>
                                          </p:stCondLst>
                                        </p:cTn>
                                        <p:tgtEl>
                                          <p:spTgt spid="10"/>
                                        </p:tgtEl>
                                        <p:attrNameLst>
                                          <p:attrName>style.visibility</p:attrName>
                                        </p:attrNameLst>
                                      </p:cBhvr>
                                      <p:to>
                                        <p:strVal val="visible"/>
                                      </p:to>
                                    </p:set>
                                    <p:animEffect transition="in" filter="wipe(down)">
                                      <p:cBhvr>
                                        <p:cTn id="213" dur="580">
                                          <p:stCondLst>
                                            <p:cond delay="0"/>
                                          </p:stCondLst>
                                        </p:cTn>
                                        <p:tgtEl>
                                          <p:spTgt spid="10"/>
                                        </p:tgtEl>
                                      </p:cBhvr>
                                    </p:animEffect>
                                    <p:anim calcmode="lin" valueType="num">
                                      <p:cBhvr>
                                        <p:cTn id="21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1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1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1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1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19" dur="26">
                                          <p:stCondLst>
                                            <p:cond delay="650"/>
                                          </p:stCondLst>
                                        </p:cTn>
                                        <p:tgtEl>
                                          <p:spTgt spid="10"/>
                                        </p:tgtEl>
                                      </p:cBhvr>
                                      <p:to x="100000" y="60000"/>
                                    </p:animScale>
                                    <p:animScale>
                                      <p:cBhvr>
                                        <p:cTn id="220" dur="166" decel="50000">
                                          <p:stCondLst>
                                            <p:cond delay="676"/>
                                          </p:stCondLst>
                                        </p:cTn>
                                        <p:tgtEl>
                                          <p:spTgt spid="10"/>
                                        </p:tgtEl>
                                      </p:cBhvr>
                                      <p:to x="100000" y="100000"/>
                                    </p:animScale>
                                    <p:animScale>
                                      <p:cBhvr>
                                        <p:cTn id="221" dur="26">
                                          <p:stCondLst>
                                            <p:cond delay="1312"/>
                                          </p:stCondLst>
                                        </p:cTn>
                                        <p:tgtEl>
                                          <p:spTgt spid="10"/>
                                        </p:tgtEl>
                                      </p:cBhvr>
                                      <p:to x="100000" y="80000"/>
                                    </p:animScale>
                                    <p:animScale>
                                      <p:cBhvr>
                                        <p:cTn id="222" dur="166" decel="50000">
                                          <p:stCondLst>
                                            <p:cond delay="1338"/>
                                          </p:stCondLst>
                                        </p:cTn>
                                        <p:tgtEl>
                                          <p:spTgt spid="10"/>
                                        </p:tgtEl>
                                      </p:cBhvr>
                                      <p:to x="100000" y="100000"/>
                                    </p:animScale>
                                    <p:animScale>
                                      <p:cBhvr>
                                        <p:cTn id="223" dur="26">
                                          <p:stCondLst>
                                            <p:cond delay="1642"/>
                                          </p:stCondLst>
                                        </p:cTn>
                                        <p:tgtEl>
                                          <p:spTgt spid="10"/>
                                        </p:tgtEl>
                                      </p:cBhvr>
                                      <p:to x="100000" y="90000"/>
                                    </p:animScale>
                                    <p:animScale>
                                      <p:cBhvr>
                                        <p:cTn id="224" dur="166" decel="50000">
                                          <p:stCondLst>
                                            <p:cond delay="1668"/>
                                          </p:stCondLst>
                                        </p:cTn>
                                        <p:tgtEl>
                                          <p:spTgt spid="10"/>
                                        </p:tgtEl>
                                      </p:cBhvr>
                                      <p:to x="100000" y="100000"/>
                                    </p:animScale>
                                    <p:animScale>
                                      <p:cBhvr>
                                        <p:cTn id="225" dur="26">
                                          <p:stCondLst>
                                            <p:cond delay="1808"/>
                                          </p:stCondLst>
                                        </p:cTn>
                                        <p:tgtEl>
                                          <p:spTgt spid="10"/>
                                        </p:tgtEl>
                                      </p:cBhvr>
                                      <p:to x="100000" y="95000"/>
                                    </p:animScale>
                                    <p:animScale>
                                      <p:cBhvr>
                                        <p:cTn id="226" dur="166" decel="50000">
                                          <p:stCondLst>
                                            <p:cond delay="1834"/>
                                          </p:stCondLst>
                                        </p:cTn>
                                        <p:tgtEl>
                                          <p:spTgt spid="10"/>
                                        </p:tgtEl>
                                      </p:cBhvr>
                                      <p:to x="100000" y="100000"/>
                                    </p:animScale>
                                  </p:childTnLst>
                                </p:cTn>
                              </p:par>
                            </p:childTnLst>
                          </p:cTn>
                        </p:par>
                      </p:childTnLst>
                    </p:cTn>
                  </p:par>
                  <p:par>
                    <p:cTn id="227" fill="hold">
                      <p:stCondLst>
                        <p:cond delay="indefinite"/>
                      </p:stCondLst>
                      <p:childTnLst>
                        <p:par>
                          <p:cTn id="228" fill="hold">
                            <p:stCondLst>
                              <p:cond delay="0"/>
                            </p:stCondLst>
                            <p:childTnLst>
                              <p:par>
                                <p:cTn id="229" presetID="26" presetClass="entr" presetSubtype="0" fill="hold" nodeType="clickEffect">
                                  <p:stCondLst>
                                    <p:cond delay="0"/>
                                  </p:stCondLst>
                                  <p:childTnLst>
                                    <p:set>
                                      <p:cBhvr>
                                        <p:cTn id="230" dur="1" fill="hold">
                                          <p:stCondLst>
                                            <p:cond delay="0"/>
                                          </p:stCondLst>
                                        </p:cTn>
                                        <p:tgtEl>
                                          <p:spTgt spid="24"/>
                                        </p:tgtEl>
                                        <p:attrNameLst>
                                          <p:attrName>style.visibility</p:attrName>
                                        </p:attrNameLst>
                                      </p:cBhvr>
                                      <p:to>
                                        <p:strVal val="visible"/>
                                      </p:to>
                                    </p:set>
                                    <p:animEffect transition="in" filter="wipe(down)">
                                      <p:cBhvr>
                                        <p:cTn id="231" dur="580">
                                          <p:stCondLst>
                                            <p:cond delay="0"/>
                                          </p:stCondLst>
                                        </p:cTn>
                                        <p:tgtEl>
                                          <p:spTgt spid="24"/>
                                        </p:tgtEl>
                                      </p:cBhvr>
                                    </p:animEffect>
                                    <p:anim calcmode="lin" valueType="num">
                                      <p:cBhvr>
                                        <p:cTn id="232"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33"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34"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35"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36"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37" dur="26">
                                          <p:stCondLst>
                                            <p:cond delay="650"/>
                                          </p:stCondLst>
                                        </p:cTn>
                                        <p:tgtEl>
                                          <p:spTgt spid="24"/>
                                        </p:tgtEl>
                                      </p:cBhvr>
                                      <p:to x="100000" y="60000"/>
                                    </p:animScale>
                                    <p:animScale>
                                      <p:cBhvr>
                                        <p:cTn id="238" dur="166" decel="50000">
                                          <p:stCondLst>
                                            <p:cond delay="676"/>
                                          </p:stCondLst>
                                        </p:cTn>
                                        <p:tgtEl>
                                          <p:spTgt spid="24"/>
                                        </p:tgtEl>
                                      </p:cBhvr>
                                      <p:to x="100000" y="100000"/>
                                    </p:animScale>
                                    <p:animScale>
                                      <p:cBhvr>
                                        <p:cTn id="239" dur="26">
                                          <p:stCondLst>
                                            <p:cond delay="1312"/>
                                          </p:stCondLst>
                                        </p:cTn>
                                        <p:tgtEl>
                                          <p:spTgt spid="24"/>
                                        </p:tgtEl>
                                      </p:cBhvr>
                                      <p:to x="100000" y="80000"/>
                                    </p:animScale>
                                    <p:animScale>
                                      <p:cBhvr>
                                        <p:cTn id="240" dur="166" decel="50000">
                                          <p:stCondLst>
                                            <p:cond delay="1338"/>
                                          </p:stCondLst>
                                        </p:cTn>
                                        <p:tgtEl>
                                          <p:spTgt spid="24"/>
                                        </p:tgtEl>
                                      </p:cBhvr>
                                      <p:to x="100000" y="100000"/>
                                    </p:animScale>
                                    <p:animScale>
                                      <p:cBhvr>
                                        <p:cTn id="241" dur="26">
                                          <p:stCondLst>
                                            <p:cond delay="1642"/>
                                          </p:stCondLst>
                                        </p:cTn>
                                        <p:tgtEl>
                                          <p:spTgt spid="24"/>
                                        </p:tgtEl>
                                      </p:cBhvr>
                                      <p:to x="100000" y="90000"/>
                                    </p:animScale>
                                    <p:animScale>
                                      <p:cBhvr>
                                        <p:cTn id="242" dur="166" decel="50000">
                                          <p:stCondLst>
                                            <p:cond delay="1668"/>
                                          </p:stCondLst>
                                        </p:cTn>
                                        <p:tgtEl>
                                          <p:spTgt spid="24"/>
                                        </p:tgtEl>
                                      </p:cBhvr>
                                      <p:to x="100000" y="100000"/>
                                    </p:animScale>
                                    <p:animScale>
                                      <p:cBhvr>
                                        <p:cTn id="243" dur="26">
                                          <p:stCondLst>
                                            <p:cond delay="1808"/>
                                          </p:stCondLst>
                                        </p:cTn>
                                        <p:tgtEl>
                                          <p:spTgt spid="24"/>
                                        </p:tgtEl>
                                      </p:cBhvr>
                                      <p:to x="100000" y="95000"/>
                                    </p:animScale>
                                    <p:animScale>
                                      <p:cBhvr>
                                        <p:cTn id="244" dur="166" decel="50000">
                                          <p:stCondLst>
                                            <p:cond delay="1834"/>
                                          </p:stCondLst>
                                        </p:cTn>
                                        <p:tgtEl>
                                          <p:spTgt spid="24"/>
                                        </p:tgtEl>
                                      </p:cBhvr>
                                      <p:to x="100000" y="100000"/>
                                    </p:animScale>
                                  </p:childTnLst>
                                </p:cTn>
                              </p:par>
                            </p:childTnLst>
                          </p:cTn>
                        </p:par>
                      </p:childTnLst>
                    </p:cTn>
                  </p:par>
                  <p:par>
                    <p:cTn id="245" fill="hold">
                      <p:stCondLst>
                        <p:cond delay="indefinite"/>
                      </p:stCondLst>
                      <p:childTnLst>
                        <p:par>
                          <p:cTn id="246" fill="hold">
                            <p:stCondLst>
                              <p:cond delay="0"/>
                            </p:stCondLst>
                            <p:childTnLst>
                              <p:par>
                                <p:cTn id="247" presetID="10" presetClass="entr" presetSubtype="0" fill="hold" grpId="1" nodeType="clickEffect">
                                  <p:stCondLst>
                                    <p:cond delay="0"/>
                                  </p:stCondLst>
                                  <p:childTnLst>
                                    <p:set>
                                      <p:cBhvr>
                                        <p:cTn id="248" dur="1" fill="hold">
                                          <p:stCondLst>
                                            <p:cond delay="0"/>
                                          </p:stCondLst>
                                        </p:cTn>
                                        <p:tgtEl>
                                          <p:spTgt spid="11"/>
                                        </p:tgtEl>
                                        <p:attrNameLst>
                                          <p:attrName>style.visibility</p:attrName>
                                        </p:attrNameLst>
                                      </p:cBhvr>
                                      <p:to>
                                        <p:strVal val="visible"/>
                                      </p:to>
                                    </p:set>
                                    <p:animEffect transition="in" filter="fade">
                                      <p:cBhvr>
                                        <p:cTn id="249" dur="500"/>
                                        <p:tgtEl>
                                          <p:spTgt spid="11"/>
                                        </p:tgtEl>
                                      </p:cBhvr>
                                    </p:animEffect>
                                  </p:childTnLst>
                                </p:cTn>
                              </p:par>
                            </p:childTnLst>
                          </p:cTn>
                        </p:par>
                      </p:childTnLst>
                    </p:cTn>
                  </p:par>
                  <p:par>
                    <p:cTn id="250" fill="hold">
                      <p:stCondLst>
                        <p:cond delay="indefinite"/>
                      </p:stCondLst>
                      <p:childTnLst>
                        <p:par>
                          <p:cTn id="251" fill="hold">
                            <p:stCondLst>
                              <p:cond delay="0"/>
                            </p:stCondLst>
                            <p:childTnLst>
                              <p:par>
                                <p:cTn id="252" presetID="10" presetClass="exit" presetSubtype="0" fill="hold" nodeType="clickEffect">
                                  <p:stCondLst>
                                    <p:cond delay="0"/>
                                  </p:stCondLst>
                                  <p:childTnLst>
                                    <p:animEffect transition="out" filter="fade">
                                      <p:cBhvr>
                                        <p:cTn id="253" dur="500"/>
                                        <p:tgtEl>
                                          <p:spTgt spid="24"/>
                                        </p:tgtEl>
                                      </p:cBhvr>
                                    </p:animEffect>
                                    <p:set>
                                      <p:cBhvr>
                                        <p:cTn id="254" dur="1" fill="hold">
                                          <p:stCondLst>
                                            <p:cond delay="499"/>
                                          </p:stCondLst>
                                        </p:cTn>
                                        <p:tgtEl>
                                          <p:spTgt spid="24"/>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10"/>
                                        </p:tgtEl>
                                      </p:cBhvr>
                                    </p:animEffect>
                                    <p:set>
                                      <p:cBhvr>
                                        <p:cTn id="257" dur="1" fill="hold">
                                          <p:stCondLst>
                                            <p:cond delay="499"/>
                                          </p:stCondLst>
                                        </p:cTn>
                                        <p:tgtEl>
                                          <p:spTgt spid="10"/>
                                        </p:tgtEl>
                                        <p:attrNameLst>
                                          <p:attrName>style.visibility</p:attrName>
                                        </p:attrNameLst>
                                      </p:cBhvr>
                                      <p:to>
                                        <p:strVal val="hidden"/>
                                      </p:to>
                                    </p:set>
                                  </p:childTnLst>
                                </p:cTn>
                              </p:par>
                              <p:par>
                                <p:cTn id="258" presetID="10" presetClass="exit" presetSubtype="0" fill="hold" grpId="0" nodeType="withEffect">
                                  <p:stCondLst>
                                    <p:cond delay="0"/>
                                  </p:stCondLst>
                                  <p:childTnLst>
                                    <p:animEffect transition="out" filter="fade">
                                      <p:cBhvr>
                                        <p:cTn id="259" dur="500"/>
                                        <p:tgtEl>
                                          <p:spTgt spid="11"/>
                                        </p:tgtEl>
                                      </p:cBhvr>
                                    </p:animEffect>
                                    <p:set>
                                      <p:cBhvr>
                                        <p:cTn id="260" dur="1" fill="hold">
                                          <p:stCondLst>
                                            <p:cond delay="499"/>
                                          </p:stCondLst>
                                        </p:cTn>
                                        <p:tgtEl>
                                          <p:spTgt spid="11"/>
                                        </p:tgtEl>
                                        <p:attrNameLst>
                                          <p:attrName>style.visibility</p:attrName>
                                        </p:attrNameLst>
                                      </p:cBhvr>
                                      <p:to>
                                        <p:strVal val="hidden"/>
                                      </p:to>
                                    </p:set>
                                  </p:childTnLst>
                                </p:cTn>
                              </p:par>
                            </p:childTnLst>
                          </p:cTn>
                        </p:par>
                      </p:childTnLst>
                    </p:cTn>
                  </p:par>
                  <p:par>
                    <p:cTn id="261" fill="hold">
                      <p:stCondLst>
                        <p:cond delay="indefinite"/>
                      </p:stCondLst>
                      <p:childTnLst>
                        <p:par>
                          <p:cTn id="262" fill="hold">
                            <p:stCondLst>
                              <p:cond delay="0"/>
                            </p:stCondLst>
                            <p:childTnLst>
                              <p:par>
                                <p:cTn id="263" presetID="26" presetClass="entr" presetSubtype="0" fill="hold" nodeType="clickEffect">
                                  <p:stCondLst>
                                    <p:cond delay="0"/>
                                  </p:stCondLst>
                                  <p:childTnLst>
                                    <p:set>
                                      <p:cBhvr>
                                        <p:cTn id="264" dur="1" fill="hold">
                                          <p:stCondLst>
                                            <p:cond delay="0"/>
                                          </p:stCondLst>
                                        </p:cTn>
                                        <p:tgtEl>
                                          <p:spTgt spid="23"/>
                                        </p:tgtEl>
                                        <p:attrNameLst>
                                          <p:attrName>style.visibility</p:attrName>
                                        </p:attrNameLst>
                                      </p:cBhvr>
                                      <p:to>
                                        <p:strVal val="visible"/>
                                      </p:to>
                                    </p:set>
                                    <p:animEffect transition="in" filter="wipe(down)">
                                      <p:cBhvr>
                                        <p:cTn id="265" dur="580">
                                          <p:stCondLst>
                                            <p:cond delay="0"/>
                                          </p:stCondLst>
                                        </p:cTn>
                                        <p:tgtEl>
                                          <p:spTgt spid="23"/>
                                        </p:tgtEl>
                                      </p:cBhvr>
                                    </p:animEffect>
                                    <p:anim calcmode="lin" valueType="num">
                                      <p:cBhvr>
                                        <p:cTn id="266"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67"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68"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69"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70"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71" dur="26">
                                          <p:stCondLst>
                                            <p:cond delay="650"/>
                                          </p:stCondLst>
                                        </p:cTn>
                                        <p:tgtEl>
                                          <p:spTgt spid="23"/>
                                        </p:tgtEl>
                                      </p:cBhvr>
                                      <p:to x="100000" y="60000"/>
                                    </p:animScale>
                                    <p:animScale>
                                      <p:cBhvr>
                                        <p:cTn id="272" dur="166" decel="50000">
                                          <p:stCondLst>
                                            <p:cond delay="676"/>
                                          </p:stCondLst>
                                        </p:cTn>
                                        <p:tgtEl>
                                          <p:spTgt spid="23"/>
                                        </p:tgtEl>
                                      </p:cBhvr>
                                      <p:to x="100000" y="100000"/>
                                    </p:animScale>
                                    <p:animScale>
                                      <p:cBhvr>
                                        <p:cTn id="273" dur="26">
                                          <p:stCondLst>
                                            <p:cond delay="1312"/>
                                          </p:stCondLst>
                                        </p:cTn>
                                        <p:tgtEl>
                                          <p:spTgt spid="23"/>
                                        </p:tgtEl>
                                      </p:cBhvr>
                                      <p:to x="100000" y="80000"/>
                                    </p:animScale>
                                    <p:animScale>
                                      <p:cBhvr>
                                        <p:cTn id="274" dur="166" decel="50000">
                                          <p:stCondLst>
                                            <p:cond delay="1338"/>
                                          </p:stCondLst>
                                        </p:cTn>
                                        <p:tgtEl>
                                          <p:spTgt spid="23"/>
                                        </p:tgtEl>
                                      </p:cBhvr>
                                      <p:to x="100000" y="100000"/>
                                    </p:animScale>
                                    <p:animScale>
                                      <p:cBhvr>
                                        <p:cTn id="275" dur="26">
                                          <p:stCondLst>
                                            <p:cond delay="1642"/>
                                          </p:stCondLst>
                                        </p:cTn>
                                        <p:tgtEl>
                                          <p:spTgt spid="23"/>
                                        </p:tgtEl>
                                      </p:cBhvr>
                                      <p:to x="100000" y="90000"/>
                                    </p:animScale>
                                    <p:animScale>
                                      <p:cBhvr>
                                        <p:cTn id="276" dur="166" decel="50000">
                                          <p:stCondLst>
                                            <p:cond delay="1668"/>
                                          </p:stCondLst>
                                        </p:cTn>
                                        <p:tgtEl>
                                          <p:spTgt spid="23"/>
                                        </p:tgtEl>
                                      </p:cBhvr>
                                      <p:to x="100000" y="100000"/>
                                    </p:animScale>
                                    <p:animScale>
                                      <p:cBhvr>
                                        <p:cTn id="277" dur="26">
                                          <p:stCondLst>
                                            <p:cond delay="1808"/>
                                          </p:stCondLst>
                                        </p:cTn>
                                        <p:tgtEl>
                                          <p:spTgt spid="23"/>
                                        </p:tgtEl>
                                      </p:cBhvr>
                                      <p:to x="100000" y="95000"/>
                                    </p:animScale>
                                    <p:animScale>
                                      <p:cBhvr>
                                        <p:cTn id="278" dur="166" decel="50000">
                                          <p:stCondLst>
                                            <p:cond delay="1834"/>
                                          </p:stCondLst>
                                        </p:cTn>
                                        <p:tgtEl>
                                          <p:spTgt spid="23"/>
                                        </p:tgtEl>
                                      </p:cBhvr>
                                      <p:to x="100000" y="100000"/>
                                    </p:animScale>
                                  </p:childTnLst>
                                </p:cTn>
                              </p:par>
                            </p:childTnLst>
                          </p:cTn>
                        </p:par>
                      </p:childTnLst>
                    </p:cTn>
                  </p:par>
                  <p:par>
                    <p:cTn id="279" fill="hold">
                      <p:stCondLst>
                        <p:cond delay="indefinite"/>
                      </p:stCondLst>
                      <p:childTnLst>
                        <p:par>
                          <p:cTn id="280" fill="hold">
                            <p:stCondLst>
                              <p:cond delay="0"/>
                            </p:stCondLst>
                            <p:childTnLst>
                              <p:par>
                                <p:cTn id="281" presetID="26" presetClass="entr" presetSubtype="0" fill="hold" nodeType="clickEffect">
                                  <p:stCondLst>
                                    <p:cond delay="0"/>
                                  </p:stCondLst>
                                  <p:childTnLst>
                                    <p:set>
                                      <p:cBhvr>
                                        <p:cTn id="282" dur="1" fill="hold">
                                          <p:stCondLst>
                                            <p:cond delay="0"/>
                                          </p:stCondLst>
                                        </p:cTn>
                                        <p:tgtEl>
                                          <p:spTgt spid="21"/>
                                        </p:tgtEl>
                                        <p:attrNameLst>
                                          <p:attrName>style.visibility</p:attrName>
                                        </p:attrNameLst>
                                      </p:cBhvr>
                                      <p:to>
                                        <p:strVal val="visible"/>
                                      </p:to>
                                    </p:set>
                                    <p:animEffect transition="in" filter="wipe(down)">
                                      <p:cBhvr>
                                        <p:cTn id="283" dur="580">
                                          <p:stCondLst>
                                            <p:cond delay="0"/>
                                          </p:stCondLst>
                                        </p:cTn>
                                        <p:tgtEl>
                                          <p:spTgt spid="21"/>
                                        </p:tgtEl>
                                      </p:cBhvr>
                                    </p:animEffect>
                                    <p:anim calcmode="lin" valueType="num">
                                      <p:cBhvr>
                                        <p:cTn id="28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8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8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8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8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89" dur="26">
                                          <p:stCondLst>
                                            <p:cond delay="650"/>
                                          </p:stCondLst>
                                        </p:cTn>
                                        <p:tgtEl>
                                          <p:spTgt spid="21"/>
                                        </p:tgtEl>
                                      </p:cBhvr>
                                      <p:to x="100000" y="60000"/>
                                    </p:animScale>
                                    <p:animScale>
                                      <p:cBhvr>
                                        <p:cTn id="290" dur="166" decel="50000">
                                          <p:stCondLst>
                                            <p:cond delay="676"/>
                                          </p:stCondLst>
                                        </p:cTn>
                                        <p:tgtEl>
                                          <p:spTgt spid="21"/>
                                        </p:tgtEl>
                                      </p:cBhvr>
                                      <p:to x="100000" y="100000"/>
                                    </p:animScale>
                                    <p:animScale>
                                      <p:cBhvr>
                                        <p:cTn id="291" dur="26">
                                          <p:stCondLst>
                                            <p:cond delay="1312"/>
                                          </p:stCondLst>
                                        </p:cTn>
                                        <p:tgtEl>
                                          <p:spTgt spid="21"/>
                                        </p:tgtEl>
                                      </p:cBhvr>
                                      <p:to x="100000" y="80000"/>
                                    </p:animScale>
                                    <p:animScale>
                                      <p:cBhvr>
                                        <p:cTn id="292" dur="166" decel="50000">
                                          <p:stCondLst>
                                            <p:cond delay="1338"/>
                                          </p:stCondLst>
                                        </p:cTn>
                                        <p:tgtEl>
                                          <p:spTgt spid="21"/>
                                        </p:tgtEl>
                                      </p:cBhvr>
                                      <p:to x="100000" y="100000"/>
                                    </p:animScale>
                                    <p:animScale>
                                      <p:cBhvr>
                                        <p:cTn id="293" dur="26">
                                          <p:stCondLst>
                                            <p:cond delay="1642"/>
                                          </p:stCondLst>
                                        </p:cTn>
                                        <p:tgtEl>
                                          <p:spTgt spid="21"/>
                                        </p:tgtEl>
                                      </p:cBhvr>
                                      <p:to x="100000" y="90000"/>
                                    </p:animScale>
                                    <p:animScale>
                                      <p:cBhvr>
                                        <p:cTn id="294" dur="166" decel="50000">
                                          <p:stCondLst>
                                            <p:cond delay="1668"/>
                                          </p:stCondLst>
                                        </p:cTn>
                                        <p:tgtEl>
                                          <p:spTgt spid="21"/>
                                        </p:tgtEl>
                                      </p:cBhvr>
                                      <p:to x="100000" y="100000"/>
                                    </p:animScale>
                                    <p:animScale>
                                      <p:cBhvr>
                                        <p:cTn id="295" dur="26">
                                          <p:stCondLst>
                                            <p:cond delay="1808"/>
                                          </p:stCondLst>
                                        </p:cTn>
                                        <p:tgtEl>
                                          <p:spTgt spid="21"/>
                                        </p:tgtEl>
                                      </p:cBhvr>
                                      <p:to x="100000" y="95000"/>
                                    </p:animScale>
                                    <p:animScale>
                                      <p:cBhvr>
                                        <p:cTn id="296" dur="166" decel="50000">
                                          <p:stCondLst>
                                            <p:cond delay="1834"/>
                                          </p:stCondLst>
                                        </p:cTn>
                                        <p:tgtEl>
                                          <p:spTgt spid="21"/>
                                        </p:tgtEl>
                                      </p:cBhvr>
                                      <p:to x="100000" y="100000"/>
                                    </p:animScale>
                                  </p:childTnLst>
                                </p:cTn>
                              </p:par>
                            </p:childTnLst>
                          </p:cTn>
                        </p:par>
                      </p:childTnLst>
                    </p:cTn>
                  </p:par>
                  <p:par>
                    <p:cTn id="297" fill="hold">
                      <p:stCondLst>
                        <p:cond delay="indefinite"/>
                      </p:stCondLst>
                      <p:childTnLst>
                        <p:par>
                          <p:cTn id="298" fill="hold">
                            <p:stCondLst>
                              <p:cond delay="0"/>
                            </p:stCondLst>
                            <p:childTnLst>
                              <p:par>
                                <p:cTn id="299" presetID="10" presetClass="entr" presetSubtype="0" fill="hold" grpId="1" nodeType="clickEffect">
                                  <p:stCondLst>
                                    <p:cond delay="0"/>
                                  </p:stCondLst>
                                  <p:childTnLst>
                                    <p:set>
                                      <p:cBhvr>
                                        <p:cTn id="300" dur="1" fill="hold">
                                          <p:stCondLst>
                                            <p:cond delay="0"/>
                                          </p:stCondLst>
                                        </p:cTn>
                                        <p:tgtEl>
                                          <p:spTgt spid="12"/>
                                        </p:tgtEl>
                                        <p:attrNameLst>
                                          <p:attrName>style.visibility</p:attrName>
                                        </p:attrNameLst>
                                      </p:cBhvr>
                                      <p:to>
                                        <p:strVal val="visible"/>
                                      </p:to>
                                    </p:set>
                                    <p:animEffect transition="in" filter="fade">
                                      <p:cBhvr>
                                        <p:cTn id="301" dur="500"/>
                                        <p:tgtEl>
                                          <p:spTgt spid="12"/>
                                        </p:tgtEl>
                                      </p:cBhvr>
                                    </p:animEffect>
                                  </p:childTnLst>
                                </p:cTn>
                              </p:par>
                            </p:childTnLst>
                          </p:cTn>
                        </p:par>
                      </p:childTnLst>
                    </p:cTn>
                  </p:par>
                  <p:par>
                    <p:cTn id="302" fill="hold">
                      <p:stCondLst>
                        <p:cond delay="indefinite"/>
                      </p:stCondLst>
                      <p:childTnLst>
                        <p:par>
                          <p:cTn id="303" fill="hold">
                            <p:stCondLst>
                              <p:cond delay="0"/>
                            </p:stCondLst>
                            <p:childTnLst>
                              <p:par>
                                <p:cTn id="304" presetID="10" presetClass="exit" presetSubtype="0" fill="hold" nodeType="clickEffect">
                                  <p:stCondLst>
                                    <p:cond delay="0"/>
                                  </p:stCondLst>
                                  <p:childTnLst>
                                    <p:animEffect transition="out" filter="fade">
                                      <p:cBhvr>
                                        <p:cTn id="305" dur="500"/>
                                        <p:tgtEl>
                                          <p:spTgt spid="23"/>
                                        </p:tgtEl>
                                      </p:cBhvr>
                                    </p:animEffect>
                                    <p:set>
                                      <p:cBhvr>
                                        <p:cTn id="306" dur="1" fill="hold">
                                          <p:stCondLst>
                                            <p:cond delay="499"/>
                                          </p:stCondLst>
                                        </p:cTn>
                                        <p:tgtEl>
                                          <p:spTgt spid="23"/>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21"/>
                                        </p:tgtEl>
                                      </p:cBhvr>
                                    </p:animEffect>
                                    <p:set>
                                      <p:cBhvr>
                                        <p:cTn id="309" dur="1" fill="hold">
                                          <p:stCondLst>
                                            <p:cond delay="499"/>
                                          </p:stCondLst>
                                        </p:cTn>
                                        <p:tgtEl>
                                          <p:spTgt spid="21"/>
                                        </p:tgtEl>
                                        <p:attrNameLst>
                                          <p:attrName>style.visibility</p:attrName>
                                        </p:attrNameLst>
                                      </p:cBhvr>
                                      <p:to>
                                        <p:strVal val="hidden"/>
                                      </p:to>
                                    </p:set>
                                  </p:childTnLst>
                                </p:cTn>
                              </p:par>
                              <p:par>
                                <p:cTn id="310" presetID="10" presetClass="exit" presetSubtype="0" fill="hold" grpId="0" nodeType="withEffect">
                                  <p:stCondLst>
                                    <p:cond delay="0"/>
                                  </p:stCondLst>
                                  <p:childTnLst>
                                    <p:animEffect transition="out" filter="fade">
                                      <p:cBhvr>
                                        <p:cTn id="311" dur="500"/>
                                        <p:tgtEl>
                                          <p:spTgt spid="12"/>
                                        </p:tgtEl>
                                      </p:cBhvr>
                                    </p:animEffect>
                                    <p:set>
                                      <p:cBhvr>
                                        <p:cTn id="31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6" grpId="0"/>
      <p:bldP spid="6" grpId="1"/>
      <p:bldP spid="7" grpId="0"/>
      <p:bldP spid="7" grpId="1"/>
      <p:bldP spid="9" grpId="0"/>
      <p:bldP spid="9" grpId="1"/>
      <p:bldP spid="11" grpId="0"/>
      <p:bldP spid="11" grpId="1"/>
      <p:bldP spid="12" grpId="0"/>
      <p:bldP spid="1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ADD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179286" y="5268768"/>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ADD2E"/>
                </a:solidFill>
                <a:latin typeface="Modern Love" panose="04090805081005020601" pitchFamily="82" charset="0"/>
                <a:ea typeface="Arial"/>
                <a:cs typeface="Arial"/>
                <a:sym typeface="Arial"/>
              </a:rPr>
              <a:t>amarillo</a:t>
            </a:r>
            <a:endParaRPr dirty="0">
              <a:solidFill>
                <a:srgbClr val="FADD2E"/>
              </a:solidFill>
              <a:latin typeface="Modern Love" panose="04090805081005020601" pitchFamily="82" charset="0"/>
            </a:endParaRPr>
          </a:p>
        </p:txBody>
      </p:sp>
      <p:sp>
        <p:nvSpPr>
          <p:cNvPr id="422" name="Google Shape;422;p21"/>
          <p:cNvSpPr txBox="1"/>
          <p:nvPr/>
        </p:nvSpPr>
        <p:spPr>
          <a:xfrm rot="-1320232">
            <a:off x="154531" y="2644202"/>
            <a:ext cx="4114830"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8000"/>
              <a:buFont typeface="Arial"/>
              <a:buNone/>
            </a:pPr>
            <a:r>
              <a:rPr lang="en-GB" sz="9600" b="1" i="0" u="none" strike="noStrike" cap="none" dirty="0">
                <a:solidFill>
                  <a:schemeClr val="tx1">
                    <a:lumMod val="65000"/>
                    <a:lumOff val="35000"/>
                  </a:schemeClr>
                </a:solidFill>
                <a:latin typeface="Segoe Print" panose="02000600000000000000" pitchFamily="2" charset="0"/>
                <a:ea typeface="Arial"/>
                <a:cs typeface="Arial"/>
                <a:sym typeface="Arial"/>
              </a:rPr>
              <a:t>¡</a:t>
            </a:r>
            <a:r>
              <a:rPr lang="en-GB" sz="9600" b="1" i="0" u="none" strike="noStrike" cap="none" dirty="0" err="1">
                <a:solidFill>
                  <a:schemeClr val="tx1">
                    <a:lumMod val="65000"/>
                    <a:lumOff val="35000"/>
                  </a:schemeClr>
                </a:solidFill>
                <a:latin typeface="Segoe Print" panose="02000600000000000000" pitchFamily="2" charset="0"/>
                <a:ea typeface="Arial"/>
                <a:cs typeface="Arial"/>
                <a:sym typeface="Arial"/>
              </a:rPr>
              <a:t>adiós</a:t>
            </a:r>
            <a:r>
              <a:rPr lang="en-GB" sz="9600" b="1" i="0" u="none" strike="noStrike" cap="none" dirty="0">
                <a:solidFill>
                  <a:schemeClr val="tx1">
                    <a:lumMod val="65000"/>
                    <a:lumOff val="35000"/>
                  </a:schemeClr>
                </a:solidFill>
                <a:latin typeface="Segoe Print" panose="02000600000000000000" pitchFamily="2" charset="0"/>
                <a:ea typeface="Arial"/>
                <a:cs typeface="Arial"/>
                <a:sym typeface="Arial"/>
              </a:rPr>
              <a:t>!</a:t>
            </a:r>
            <a:endParaRPr sz="2400" dirty="0">
              <a:solidFill>
                <a:schemeClr val="tx1">
                  <a:lumMod val="65000"/>
                  <a:lumOff val="35000"/>
                </a:schemeClr>
              </a:solidFill>
              <a:latin typeface="Segoe Print" panose="02000600000000000000" pitchFamily="2" charset="0"/>
            </a:endParaRPr>
          </a:p>
        </p:txBody>
      </p:sp>
      <p:sp>
        <p:nvSpPr>
          <p:cNvPr id="6" name="Rectangle: Rounded Corners 5">
            <a:extLst>
              <a:ext uri="{FF2B5EF4-FFF2-40B4-BE49-F238E27FC236}">
                <a16:creationId xmlns:a16="http://schemas.microsoft.com/office/drawing/2014/main" id="{4C756728-9667-4D58-81FF-9FCD224D6E30}"/>
              </a:ext>
            </a:extLst>
          </p:cNvPr>
          <p:cNvSpPr/>
          <p:nvPr/>
        </p:nvSpPr>
        <p:spPr>
          <a:xfrm>
            <a:off x="732087" y="120934"/>
            <a:ext cx="521370" cy="478471"/>
          </a:xfrm>
          <a:prstGeom prst="roundRect">
            <a:avLst/>
          </a:prstGeom>
          <a:solidFill>
            <a:srgbClr val="FADD2E"/>
          </a:solidFill>
          <a:ln>
            <a:solidFill>
              <a:srgbClr val="FAD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fontScale="90000"/>
          </a:bodyPr>
          <a:lstStyle/>
          <a:p>
            <a:r>
              <a:rPr lang="es-AR" sz="3200" dirty="0" err="1">
                <a:solidFill>
                  <a:schemeClr val="bg1"/>
                </a:solidFill>
                <a:latin typeface="Century Gothic"/>
                <a:sym typeface="Century Gothic"/>
              </a:rPr>
              <a:t>Handout</a:t>
            </a:r>
            <a:r>
              <a:rPr lang="es-AR" sz="3200" dirty="0">
                <a:solidFill>
                  <a:schemeClr val="bg1"/>
                </a:solidFill>
                <a:latin typeface="Century Gothic"/>
                <a:sym typeface="Century Gothic"/>
              </a:rPr>
              <a:t>: </a:t>
            </a:r>
            <a:r>
              <a:rPr lang="es-AR" sz="3200" dirty="0" err="1">
                <a:solidFill>
                  <a:schemeClr val="bg1"/>
                </a:solidFill>
                <a:latin typeface="Century Gothic"/>
                <a:sym typeface="Century Gothic"/>
              </a:rPr>
              <a:t>Follow</a:t>
            </a:r>
            <a:r>
              <a:rPr lang="es-AR" sz="3200" dirty="0">
                <a:solidFill>
                  <a:schemeClr val="bg1"/>
                </a:solidFill>
                <a:latin typeface="Century Gothic"/>
                <a:sym typeface="Century Gothic"/>
              </a:rPr>
              <a:t> up 1</a:t>
            </a:r>
            <a:endParaRPr lang="es-AR" sz="3200" dirty="0">
              <a:solidFill>
                <a:schemeClr val="bg1"/>
              </a:solidFill>
            </a:endParaRPr>
          </a:p>
        </p:txBody>
      </p:sp>
      <p:sp>
        <p:nvSpPr>
          <p:cNvPr id="15" name="Google Shape;167;p2">
            <a:extLst>
              <a:ext uri="{FF2B5EF4-FFF2-40B4-BE49-F238E27FC236}">
                <a16:creationId xmlns:a16="http://schemas.microsoft.com/office/drawing/2014/main" id="{DA68CAEE-3CA6-F359-67D6-7D5BD995F824}"/>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 name="Table 2">
            <a:extLst>
              <a:ext uri="{FF2B5EF4-FFF2-40B4-BE49-F238E27FC236}">
                <a16:creationId xmlns:a16="http://schemas.microsoft.com/office/drawing/2014/main" id="{89E31F45-1670-A4ED-3613-6E0835362CEF}"/>
              </a:ext>
            </a:extLst>
          </p:cNvPr>
          <p:cNvGraphicFramePr>
            <a:graphicFrameLocks noGrp="1"/>
          </p:cNvGraphicFramePr>
          <p:nvPr>
            <p:extLst>
              <p:ext uri="{D42A27DB-BD31-4B8C-83A1-F6EECF244321}">
                <p14:modId xmlns:p14="http://schemas.microsoft.com/office/powerpoint/2010/main" val="3728290563"/>
              </p:ext>
            </p:extLst>
          </p:nvPr>
        </p:nvGraphicFramePr>
        <p:xfrm>
          <a:off x="7433462" y="1565187"/>
          <a:ext cx="4364559" cy="5181600"/>
        </p:xfrm>
        <a:graphic>
          <a:graphicData uri="http://schemas.openxmlformats.org/drawingml/2006/table">
            <a:tbl>
              <a:tblPr firstRow="1" bandRow="1">
                <a:tableStyleId>{5940675A-B579-460E-94D1-54222C63F5DA}</a:tableStyleId>
              </a:tblPr>
              <a:tblGrid>
                <a:gridCol w="2925959">
                  <a:extLst>
                    <a:ext uri="{9D8B030D-6E8A-4147-A177-3AD203B41FA5}">
                      <a16:colId xmlns:a16="http://schemas.microsoft.com/office/drawing/2014/main" val="2069531979"/>
                    </a:ext>
                  </a:extLst>
                </a:gridCol>
                <a:gridCol w="1438600">
                  <a:extLst>
                    <a:ext uri="{9D8B030D-6E8A-4147-A177-3AD203B41FA5}">
                      <a16:colId xmlns:a16="http://schemas.microsoft.com/office/drawing/2014/main" val="3681168718"/>
                    </a:ext>
                  </a:extLst>
                </a:gridCol>
              </a:tblGrid>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a:t>
                      </a:r>
                    </a:p>
                  </a:txBody>
                  <a:tcPr>
                    <a:solidFill>
                      <a:schemeClr val="bg1"/>
                    </a:solidFill>
                  </a:tcPr>
                </a:tc>
                <a:extLst>
                  <a:ext uri="{0D108BD9-81ED-4DB2-BD59-A6C34878D82A}">
                    <a16:rowId xmlns:a16="http://schemas.microsoft.com/office/drawing/2014/main" val="3836172486"/>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tanque</a:t>
                      </a:r>
                      <a:r>
                        <a:rPr lang="en-GB" sz="2800" b="0" dirty="0">
                          <a:solidFill>
                            <a:srgbClr val="002060"/>
                          </a:solidFill>
                          <a:latin typeface="Century Gothic" panose="020B0502020202020204" pitchFamily="34" charset="0"/>
                        </a:rPr>
                        <a:t>  </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742596"/>
                  </a:ext>
                </a:extLst>
              </a:tr>
              <a:tr h="506195">
                <a:tc>
                  <a:txBody>
                    <a:bodyPr/>
                    <a:lstStyle/>
                    <a:p>
                      <a:pPr algn="ctr"/>
                      <a:r>
                        <a:rPr lang="en-GB" sz="2800" b="0" dirty="0" err="1">
                          <a:solidFill>
                            <a:srgbClr val="002060"/>
                          </a:solidFill>
                          <a:latin typeface="Century Gothic" panose="020B0502020202020204" pitchFamily="34" charset="0"/>
                        </a:rPr>
                        <a:t>escena</a:t>
                      </a:r>
                      <a:r>
                        <a:rPr lang="en-GB" sz="2800" b="0" dirty="0">
                          <a:solidFill>
                            <a:srgbClr val="002060"/>
                          </a:solidFill>
                          <a:latin typeface="Century Gothic" panose="020B0502020202020204" pitchFamily="34" charset="0"/>
                        </a:rPr>
                        <a:t> </a:t>
                      </a: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chaqueta</a:t>
                      </a:r>
                      <a:r>
                        <a:rPr lang="en-GB" sz="2800" b="0" dirty="0">
                          <a:solidFill>
                            <a:srgbClr val="002060"/>
                          </a:solidFill>
                          <a:latin typeface="Century Gothic" panose="020B0502020202020204" pitchFamily="34" charset="0"/>
                        </a:rPr>
                        <a:t> </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671244409"/>
                  </a:ext>
                </a:extLst>
              </a:tr>
              <a:tr h="506195">
                <a:tc>
                  <a:txBody>
                    <a:bodyPr/>
                    <a:lstStyle/>
                    <a:p>
                      <a:pPr algn="ctr"/>
                      <a:r>
                        <a:rPr lang="en-GB" sz="2800" b="0" dirty="0" err="1">
                          <a:solidFill>
                            <a:srgbClr val="002060"/>
                          </a:solidFill>
                          <a:latin typeface="Century Gothic" panose="020B0502020202020204" pitchFamily="34" charset="0"/>
                        </a:rPr>
                        <a:t>maceta</a:t>
                      </a:r>
                      <a:r>
                        <a:rPr lang="en-GB" sz="2800" b="0" dirty="0">
                          <a:solidFill>
                            <a:srgbClr val="002060"/>
                          </a:solidFill>
                          <a:latin typeface="Century Gothic" panose="020B0502020202020204" pitchFamily="34" charset="0"/>
                        </a:rPr>
                        <a:t> </a:t>
                      </a: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3095758561"/>
                  </a:ext>
                </a:extLst>
              </a:tr>
              <a:tr h="506195">
                <a:tc>
                  <a:txBody>
                    <a:bodyPr/>
                    <a:lstStyle/>
                    <a:p>
                      <a:pPr algn="ctr"/>
                      <a:r>
                        <a:rPr lang="en-GB" sz="2800" b="0" dirty="0" err="1">
                          <a:solidFill>
                            <a:srgbClr val="002060"/>
                          </a:solidFill>
                          <a:latin typeface="Century Gothic" panose="020B0502020202020204" pitchFamily="34" charset="0"/>
                        </a:rPr>
                        <a:t>buque</a:t>
                      </a:r>
                      <a:r>
                        <a:rPr lang="en-GB" sz="2800" b="0" dirty="0">
                          <a:solidFill>
                            <a:srgbClr val="002060"/>
                          </a:solidFill>
                          <a:latin typeface="Century Gothic" panose="020B0502020202020204" pitchFamily="34" charset="0"/>
                        </a:rPr>
                        <a:t> </a:t>
                      </a: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510595"/>
                  </a:ext>
                </a:extLst>
              </a:tr>
              <a:tr h="506195">
                <a:tc>
                  <a:txBody>
                    <a:bodyPr/>
                    <a:lstStyle/>
                    <a:p>
                      <a:pPr algn="ctr"/>
                      <a:r>
                        <a:rPr lang="en-GB" sz="2800" b="0" dirty="0" err="1">
                          <a:solidFill>
                            <a:srgbClr val="002060"/>
                          </a:solidFill>
                          <a:latin typeface="Century Gothic" panose="020B0502020202020204" pitchFamily="34" charset="0"/>
                        </a:rPr>
                        <a:t>caracol</a:t>
                      </a:r>
                      <a:r>
                        <a:rPr lang="en-GB" sz="2800" b="0" dirty="0">
                          <a:solidFill>
                            <a:srgbClr val="002060"/>
                          </a:solidFill>
                          <a:latin typeface="Century Gothic" panose="020B0502020202020204" pitchFamily="34" charset="0"/>
                        </a:rPr>
                        <a:t> </a:t>
                      </a: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1937890"/>
                  </a:ext>
                </a:extLst>
              </a:tr>
              <a:tr h="506195">
                <a:tc>
                  <a:txBody>
                    <a:bodyPr/>
                    <a:lstStyle/>
                    <a:p>
                      <a:pPr algn="ctr"/>
                      <a:r>
                        <a:rPr lang="en-GB" sz="2800" b="0" dirty="0" err="1">
                          <a:solidFill>
                            <a:srgbClr val="002060"/>
                          </a:solidFill>
                          <a:latin typeface="Century Gothic" panose="020B0502020202020204" pitchFamily="34" charset="0"/>
                        </a:rPr>
                        <a:t>raqueta</a:t>
                      </a:r>
                      <a:r>
                        <a:rPr lang="en-GB" sz="2800" b="0" dirty="0">
                          <a:solidFill>
                            <a:srgbClr val="002060"/>
                          </a:solidFill>
                          <a:latin typeface="Century Gothic" panose="020B0502020202020204" pitchFamily="34" charset="0"/>
                        </a:rPr>
                        <a:t> </a:t>
                      </a: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726238303"/>
                  </a:ext>
                </a:extLst>
              </a:tr>
              <a:tr h="506195">
                <a:tc>
                  <a:txBody>
                    <a:bodyPr/>
                    <a:lstStyle/>
                    <a:p>
                      <a:pPr algn="ctr"/>
                      <a:r>
                        <a:rPr lang="en-GB" sz="2800" b="0" dirty="0">
                          <a:solidFill>
                            <a:srgbClr val="002060"/>
                          </a:solidFill>
                          <a:latin typeface="Century Gothic" panose="020B0502020202020204" pitchFamily="34" charset="0"/>
                        </a:rPr>
                        <a:t>cesta </a:t>
                      </a: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18176559"/>
                  </a:ext>
                </a:extLst>
              </a:tr>
              <a:tr h="506195">
                <a:tc>
                  <a:txBody>
                    <a:bodyPr/>
                    <a:lstStyle/>
                    <a:p>
                      <a:pPr algn="ctr"/>
                      <a:r>
                        <a:rPr lang="en-GB" sz="2800" b="0" dirty="0" err="1">
                          <a:solidFill>
                            <a:srgbClr val="002060"/>
                          </a:solidFill>
                          <a:latin typeface="Century Gothic" panose="020B0502020202020204" pitchFamily="34" charset="0"/>
                        </a:rPr>
                        <a:t>esquema</a:t>
                      </a:r>
                      <a:r>
                        <a:rPr lang="en-GB" sz="2800" b="0" dirty="0">
                          <a:solidFill>
                            <a:srgbClr val="002060"/>
                          </a:solidFill>
                          <a:latin typeface="Century Gothic" panose="020B0502020202020204" pitchFamily="34" charset="0"/>
                        </a:rPr>
                        <a:t> </a:t>
                      </a: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348716288"/>
                  </a:ext>
                </a:extLst>
              </a:tr>
            </a:tbl>
          </a:graphicData>
        </a:graphic>
      </p:graphicFrame>
      <p:sp>
        <p:nvSpPr>
          <p:cNvPr id="4" name="TextBox 3">
            <a:extLst>
              <a:ext uri="{FF2B5EF4-FFF2-40B4-BE49-F238E27FC236}">
                <a16:creationId xmlns:a16="http://schemas.microsoft.com/office/drawing/2014/main" id="{9EE2D637-128A-61F5-AAB8-708E14583A85}"/>
              </a:ext>
            </a:extLst>
          </p:cNvPr>
          <p:cNvSpPr txBox="1"/>
          <p:nvPr/>
        </p:nvSpPr>
        <p:spPr>
          <a:xfrm>
            <a:off x="7433462" y="930754"/>
            <a:ext cx="4364559"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graphicFrame>
        <p:nvGraphicFramePr>
          <p:cNvPr id="26" name="Table 25">
            <a:extLst>
              <a:ext uri="{FF2B5EF4-FFF2-40B4-BE49-F238E27FC236}">
                <a16:creationId xmlns:a16="http://schemas.microsoft.com/office/drawing/2014/main" id="{F4FD7368-92AD-3F32-7342-6C7EC6CB3995}"/>
              </a:ext>
            </a:extLst>
          </p:cNvPr>
          <p:cNvGraphicFramePr>
            <a:graphicFrameLocks noGrp="1"/>
          </p:cNvGraphicFramePr>
          <p:nvPr>
            <p:extLst>
              <p:ext uri="{D42A27DB-BD31-4B8C-83A1-F6EECF244321}">
                <p14:modId xmlns:p14="http://schemas.microsoft.com/office/powerpoint/2010/main" val="734039556"/>
              </p:ext>
            </p:extLst>
          </p:nvPr>
        </p:nvGraphicFramePr>
        <p:xfrm>
          <a:off x="643285" y="1547900"/>
          <a:ext cx="4364559" cy="5181600"/>
        </p:xfrm>
        <a:graphic>
          <a:graphicData uri="http://schemas.openxmlformats.org/drawingml/2006/table">
            <a:tbl>
              <a:tblPr firstRow="1" bandRow="1">
                <a:tableStyleId>{5940675A-B579-460E-94D1-54222C63F5DA}</a:tableStyleId>
              </a:tblPr>
              <a:tblGrid>
                <a:gridCol w="2925959">
                  <a:extLst>
                    <a:ext uri="{9D8B030D-6E8A-4147-A177-3AD203B41FA5}">
                      <a16:colId xmlns:a16="http://schemas.microsoft.com/office/drawing/2014/main" val="2069531979"/>
                    </a:ext>
                  </a:extLst>
                </a:gridCol>
                <a:gridCol w="1438600">
                  <a:extLst>
                    <a:ext uri="{9D8B030D-6E8A-4147-A177-3AD203B41FA5}">
                      <a16:colId xmlns:a16="http://schemas.microsoft.com/office/drawing/2014/main" val="3681168718"/>
                    </a:ext>
                  </a:extLst>
                </a:gridCol>
              </a:tblGrid>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a:t>
                      </a:r>
                    </a:p>
                  </a:txBody>
                  <a:tcPr>
                    <a:solidFill>
                      <a:schemeClr val="bg1"/>
                    </a:solidFill>
                  </a:tcPr>
                </a:tc>
                <a:extLst>
                  <a:ext uri="{0D108BD9-81ED-4DB2-BD59-A6C34878D82A}">
                    <a16:rowId xmlns:a16="http://schemas.microsoft.com/office/drawing/2014/main" val="3836172486"/>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queso </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742596"/>
                  </a:ext>
                </a:extLst>
              </a:tr>
              <a:tr h="506195">
                <a:tc>
                  <a:txBody>
                    <a:bodyPr/>
                    <a:lstStyle/>
                    <a:p>
                      <a:pPr algn="ctr"/>
                      <a:r>
                        <a:rPr lang="en-GB" sz="2800" b="0" dirty="0" err="1">
                          <a:solidFill>
                            <a:srgbClr val="002060"/>
                          </a:solidFill>
                          <a:latin typeface="Century Gothic" panose="020B0502020202020204" pitchFamily="34" charset="0"/>
                        </a:rPr>
                        <a:t>cena</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máscara</a:t>
                      </a:r>
                      <a:r>
                        <a:rPr lang="en-GB" sz="2800" b="0" dirty="0">
                          <a:solidFill>
                            <a:srgbClr val="002060"/>
                          </a:solidFill>
                          <a:latin typeface="Century Gothic" panose="020B0502020202020204" pitchFamily="34" charset="0"/>
                        </a:rPr>
                        <a:t> </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671244409"/>
                  </a:ext>
                </a:extLst>
              </a:tr>
              <a:tr h="506195">
                <a:tc>
                  <a:txBody>
                    <a:bodyPr/>
                    <a:lstStyle/>
                    <a:p>
                      <a:pPr algn="ctr"/>
                      <a:r>
                        <a:rPr lang="en-GB" sz="2800" b="0" dirty="0" err="1">
                          <a:solidFill>
                            <a:srgbClr val="002060"/>
                          </a:solidFill>
                          <a:latin typeface="Century Gothic" panose="020B0502020202020204" pitchFamily="34" charset="0"/>
                        </a:rPr>
                        <a:t>quemar</a:t>
                      </a:r>
                      <a:r>
                        <a:rPr lang="en-GB" sz="2800" b="0" dirty="0">
                          <a:solidFill>
                            <a:srgbClr val="002060"/>
                          </a:solidFill>
                          <a:latin typeface="Century Gothic" panose="020B0502020202020204" pitchFamily="34" charset="0"/>
                        </a:rPr>
                        <a:t> </a:t>
                      </a: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3095758561"/>
                  </a:ext>
                </a:extLst>
              </a:tr>
              <a:tr h="506195">
                <a:tc>
                  <a:txBody>
                    <a:bodyPr/>
                    <a:lstStyle/>
                    <a:p>
                      <a:pPr algn="ctr"/>
                      <a:r>
                        <a:rPr lang="en-GB" sz="2800" b="0" dirty="0" err="1">
                          <a:solidFill>
                            <a:srgbClr val="002060"/>
                          </a:solidFill>
                          <a:latin typeface="Century Gothic" panose="020B0502020202020204" pitchFamily="34" charset="0"/>
                        </a:rPr>
                        <a:t>cocer</a:t>
                      </a:r>
                      <a:r>
                        <a:rPr lang="en-GB" sz="2800" b="0" dirty="0">
                          <a:solidFill>
                            <a:srgbClr val="002060"/>
                          </a:solidFill>
                          <a:latin typeface="Century Gothic" panose="020B0502020202020204" pitchFamily="34" charset="0"/>
                        </a:rPr>
                        <a:t> </a:t>
                      </a: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510595"/>
                  </a:ext>
                </a:extLst>
              </a:tr>
              <a:tr h="506195">
                <a:tc>
                  <a:txBody>
                    <a:bodyPr/>
                    <a:lstStyle/>
                    <a:p>
                      <a:pPr algn="ctr"/>
                      <a:r>
                        <a:rPr lang="en-GB" sz="2800" b="0" dirty="0" err="1">
                          <a:solidFill>
                            <a:srgbClr val="002060"/>
                          </a:solidFill>
                          <a:latin typeface="Century Gothic" panose="020B0502020202020204" pitchFamily="34" charset="0"/>
                        </a:rPr>
                        <a:t>cera</a:t>
                      </a:r>
                      <a:r>
                        <a:rPr lang="en-GB" sz="2800" b="0" dirty="0">
                          <a:solidFill>
                            <a:srgbClr val="002060"/>
                          </a:solidFill>
                          <a:latin typeface="Century Gothic" panose="020B0502020202020204" pitchFamily="34" charset="0"/>
                        </a:rPr>
                        <a:t> </a:t>
                      </a: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1937890"/>
                  </a:ext>
                </a:extLst>
              </a:tr>
              <a:tr h="506195">
                <a:tc>
                  <a:txBody>
                    <a:bodyPr/>
                    <a:lstStyle/>
                    <a:p>
                      <a:pPr algn="ctr"/>
                      <a:r>
                        <a:rPr lang="en-GB" sz="2800" b="0" dirty="0" err="1">
                          <a:solidFill>
                            <a:srgbClr val="002060"/>
                          </a:solidFill>
                          <a:latin typeface="Century Gothic" panose="020B0502020202020204" pitchFamily="34" charset="0"/>
                        </a:rPr>
                        <a:t>esqueleto</a:t>
                      </a:r>
                      <a:r>
                        <a:rPr lang="en-GB" sz="2800" b="0" dirty="0">
                          <a:solidFill>
                            <a:srgbClr val="002060"/>
                          </a:solidFill>
                          <a:latin typeface="Century Gothic" panose="020B0502020202020204" pitchFamily="34" charset="0"/>
                        </a:rPr>
                        <a:t> </a:t>
                      </a: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726238303"/>
                  </a:ext>
                </a:extLst>
              </a:tr>
              <a:tr h="506195">
                <a:tc>
                  <a:txBody>
                    <a:bodyPr/>
                    <a:lstStyle/>
                    <a:p>
                      <a:pPr algn="ctr"/>
                      <a:r>
                        <a:rPr lang="en-GB" sz="2800" b="0" dirty="0">
                          <a:solidFill>
                            <a:srgbClr val="002060"/>
                          </a:solidFill>
                          <a:latin typeface="Century Gothic" panose="020B0502020202020204" pitchFamily="34" charset="0"/>
                        </a:rPr>
                        <a:t>campo </a:t>
                      </a: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18176559"/>
                  </a:ext>
                </a:extLst>
              </a:tr>
              <a:tr h="506195">
                <a:tc>
                  <a:txBody>
                    <a:bodyPr/>
                    <a:lstStyle/>
                    <a:p>
                      <a:pPr algn="ctr"/>
                      <a:r>
                        <a:rPr lang="en-GB" sz="2800" b="0" dirty="0">
                          <a:solidFill>
                            <a:srgbClr val="002060"/>
                          </a:solidFill>
                          <a:latin typeface="Century Gothic" panose="020B0502020202020204" pitchFamily="34" charset="0"/>
                        </a:rPr>
                        <a:t>bosque </a:t>
                      </a: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348716288"/>
                  </a:ext>
                </a:extLst>
              </a:tr>
            </a:tbl>
          </a:graphicData>
        </a:graphic>
      </p:graphicFrame>
      <p:sp>
        <p:nvSpPr>
          <p:cNvPr id="35" name="TextBox 34">
            <a:extLst>
              <a:ext uri="{FF2B5EF4-FFF2-40B4-BE49-F238E27FC236}">
                <a16:creationId xmlns:a16="http://schemas.microsoft.com/office/drawing/2014/main" id="{C9E43FF3-BD01-55C4-9202-C1C522466C96}"/>
              </a:ext>
            </a:extLst>
          </p:cNvPr>
          <p:cNvSpPr txBox="1"/>
          <p:nvPr/>
        </p:nvSpPr>
        <p:spPr>
          <a:xfrm>
            <a:off x="643286" y="913467"/>
            <a:ext cx="4364558"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5" name="TextBox 4">
            <a:extLst>
              <a:ext uri="{FF2B5EF4-FFF2-40B4-BE49-F238E27FC236}">
                <a16:creationId xmlns:a16="http://schemas.microsoft.com/office/drawing/2014/main" id="{218E44DB-1200-893E-6665-36937414BBF0}"/>
              </a:ext>
            </a:extLst>
          </p:cNvPr>
          <p:cNvSpPr txBox="1"/>
          <p:nvPr/>
        </p:nvSpPr>
        <p:spPr>
          <a:xfrm>
            <a:off x="6008019" y="58981"/>
            <a:ext cx="415498" cy="6740307"/>
          </a:xfrm>
          <a:prstGeom prst="rect">
            <a:avLst/>
          </a:prstGeom>
          <a:noFill/>
        </p:spPr>
        <p:txBody>
          <a:bodyPr wrap="none" rtlCol="0">
            <a:spAutoFit/>
          </a:bodyPr>
          <a:lstStyle/>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p:txBody>
      </p:sp>
      <p:sp>
        <p:nvSpPr>
          <p:cNvPr id="6" name="Title 1">
            <a:extLst>
              <a:ext uri="{FF2B5EF4-FFF2-40B4-BE49-F238E27FC236}">
                <a16:creationId xmlns:a16="http://schemas.microsoft.com/office/drawing/2014/main" id="{9F60D80D-27A5-7317-E365-F413FC005120}"/>
              </a:ext>
            </a:extLst>
          </p:cNvPr>
          <p:cNvSpPr txBox="1">
            <a:spLocks/>
          </p:cNvSpPr>
          <p:nvPr/>
        </p:nvSpPr>
        <p:spPr>
          <a:xfrm>
            <a:off x="724789" y="84457"/>
            <a:ext cx="2810719"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AR" sz="3200" b="1">
                <a:solidFill>
                  <a:srgbClr val="002060"/>
                </a:solidFill>
                <a:latin typeface="Century Gothic"/>
                <a:ea typeface="Century Gothic"/>
                <a:cs typeface="Century Gothic"/>
                <a:sym typeface="Century Gothic"/>
              </a:rPr>
              <a:t>Follow up 1: </a:t>
            </a:r>
            <a:endParaRPr lang="es-AR" sz="3200" dirty="0"/>
          </a:p>
        </p:txBody>
      </p:sp>
    </p:spTree>
    <p:extLst>
      <p:ext uri="{BB962C8B-B14F-4D97-AF65-F5344CB8AC3E}">
        <p14:creationId xmlns:p14="http://schemas.microsoft.com/office/powerpoint/2010/main" val="2317536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113" name="Google Shape;153;p2">
            <a:hlinkClick r:id="" action="ppaction://noaction">
              <a:snd r:embed="rId3" name="e.wav"/>
            </a:hlinkClick>
            <a:extLst>
              <a:ext uri="{FF2B5EF4-FFF2-40B4-BE49-F238E27FC236}">
                <a16:creationId xmlns:a16="http://schemas.microsoft.com/office/drawing/2014/main" id="{7CEDC309-88F9-40E1-A696-E66BC502B60F}"/>
              </a:ext>
            </a:extLst>
          </p:cNvPr>
          <p:cNvSpPr txBox="1"/>
          <p:nvPr/>
        </p:nvSpPr>
        <p:spPr>
          <a:xfrm>
            <a:off x="123171" y="1180486"/>
            <a:ext cx="5874852" cy="92328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[que]</a:t>
            </a:r>
            <a:endParaRPr kumimoji="0" lang="en-GB" sz="5400" i="0" u="none" strike="noStrike" kern="0" cap="none" spc="0" normalizeH="0" baseline="0" noProof="0" dirty="0">
              <a:ln>
                <a:noFill/>
              </a:ln>
              <a:solidFill>
                <a:srgbClr val="002060"/>
              </a:solidFill>
              <a:effectLst/>
              <a:uLnTx/>
              <a:uFillTx/>
              <a:latin typeface="Calibri"/>
              <a:ea typeface="Calibri"/>
              <a:cs typeface="Calibri"/>
              <a:sym typeface="Calibri"/>
            </a:endParaRPr>
          </a:p>
        </p:txBody>
      </p:sp>
      <p:sp>
        <p:nvSpPr>
          <p:cNvPr id="22" name="Google Shape;153;p2">
            <a:hlinkClick r:id="" action="ppaction://noaction">
              <a:snd r:embed="rId3" name="e.wav"/>
            </a:hlinkClick>
            <a:extLst>
              <a:ext uri="{FF2B5EF4-FFF2-40B4-BE49-F238E27FC236}">
                <a16:creationId xmlns:a16="http://schemas.microsoft.com/office/drawing/2014/main" id="{D730243F-190D-4CC6-99AA-B7923D8DD5A5}"/>
              </a:ext>
            </a:extLst>
          </p:cNvPr>
          <p:cNvSpPr txBox="1"/>
          <p:nvPr/>
        </p:nvSpPr>
        <p:spPr>
          <a:xfrm>
            <a:off x="5797533" y="5215870"/>
            <a:ext cx="5874852" cy="92328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lang="en-GB" sz="5400" b="1" kern="0" dirty="0" err="1">
                <a:solidFill>
                  <a:srgbClr val="002060"/>
                </a:solidFill>
                <a:latin typeface="Century Gothic"/>
                <a:ea typeface="Century Gothic"/>
                <a:cs typeface="Century Gothic"/>
                <a:sym typeface="Century Gothic"/>
              </a:rPr>
              <a:t>ce</a:t>
            </a:r>
            <a:r>
              <a:rPr kumimoji="0" lang="en-GB" sz="5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540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70" name="Picture 2" descr="Terreno, Paquete, Embalaje, Caja">
            <a:extLst>
              <a:ext uri="{FF2B5EF4-FFF2-40B4-BE49-F238E27FC236}">
                <a16:creationId xmlns:a16="http://schemas.microsoft.com/office/drawing/2014/main" id="{0F734A07-3605-4655-B3C8-1244D527A8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8023" y="883784"/>
            <a:ext cx="1737349" cy="121543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B9DD62DE-2FE9-4D59-BF5B-16AD0153935C}"/>
              </a:ext>
            </a:extLst>
          </p:cNvPr>
          <p:cNvPicPr>
            <a:picLocks noChangeAspect="1"/>
          </p:cNvPicPr>
          <p:nvPr/>
        </p:nvPicPr>
        <p:blipFill>
          <a:blip r:embed="rId5"/>
          <a:stretch>
            <a:fillRect/>
          </a:stretch>
        </p:blipFill>
        <p:spPr>
          <a:xfrm>
            <a:off x="10312432" y="5021997"/>
            <a:ext cx="1305101" cy="1311034"/>
          </a:xfrm>
          <a:prstGeom prst="rect">
            <a:avLst/>
          </a:prstGeom>
        </p:spPr>
      </p:pic>
      <p:pic>
        <p:nvPicPr>
          <p:cNvPr id="72" name="Picture 2" descr="Matrimonial Bed, Bed, Marriage Bed, Marital Bed">
            <a:extLst>
              <a:ext uri="{FF2B5EF4-FFF2-40B4-BE49-F238E27FC236}">
                <a16:creationId xmlns:a16="http://schemas.microsoft.com/office/drawing/2014/main" id="{61628218-B4AC-4A8C-807B-38BF2D8819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0888" y="2244620"/>
            <a:ext cx="1822712" cy="1124006"/>
          </a:xfrm>
          <a:prstGeom prst="rect">
            <a:avLst/>
          </a:prstGeom>
          <a:noFill/>
          <a:extLst>
            <a:ext uri="{909E8E84-426E-40DD-AFC4-6F175D3DCCD1}">
              <a14:hiddenFill xmlns:a14="http://schemas.microsoft.com/office/drawing/2010/main">
                <a:solidFill>
                  <a:srgbClr val="FFFFFF"/>
                </a:solidFill>
              </a14:hiddenFill>
            </a:ext>
          </a:extLst>
        </p:spPr>
      </p:pic>
      <p:sp>
        <p:nvSpPr>
          <p:cNvPr id="73" name="Google Shape;138;p6">
            <a:extLst>
              <a:ext uri="{FF2B5EF4-FFF2-40B4-BE49-F238E27FC236}">
                <a16:creationId xmlns:a16="http://schemas.microsoft.com/office/drawing/2014/main" id="{AB0D892F-C25A-47B4-A2C4-135455826590}"/>
              </a:ext>
            </a:extLst>
          </p:cNvPr>
          <p:cNvSpPr txBox="1"/>
          <p:nvPr/>
        </p:nvSpPr>
        <p:spPr>
          <a:xfrm>
            <a:off x="167607" y="2344979"/>
            <a:ext cx="45720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5400" b="1" i="0" u="none" strike="noStrike" cap="none" dirty="0">
                <a:solidFill>
                  <a:srgbClr val="002060"/>
                </a:solidFill>
                <a:latin typeface="Century Gothic"/>
                <a:ea typeface="Century Gothic"/>
                <a:cs typeface="Century Gothic"/>
                <a:sym typeface="Century Gothic"/>
              </a:rPr>
              <a:t>[ca]</a:t>
            </a:r>
            <a:endParaRPr sz="5400" b="1" i="0" u="none" strike="noStrike" cap="none" dirty="0">
              <a:solidFill>
                <a:srgbClr val="000000"/>
              </a:solidFill>
              <a:latin typeface="Calibri"/>
              <a:ea typeface="Calibri"/>
              <a:cs typeface="Calibri"/>
              <a:sym typeface="Calibri"/>
            </a:endParaRPr>
          </a:p>
        </p:txBody>
      </p:sp>
      <p:sp>
        <p:nvSpPr>
          <p:cNvPr id="74" name="Google Shape;139;p6">
            <a:extLst>
              <a:ext uri="{FF2B5EF4-FFF2-40B4-BE49-F238E27FC236}">
                <a16:creationId xmlns:a16="http://schemas.microsoft.com/office/drawing/2014/main" id="{C7372EC8-4B24-4618-875C-A0A1F32D3227}"/>
              </a:ext>
            </a:extLst>
          </p:cNvPr>
          <p:cNvSpPr txBox="1"/>
          <p:nvPr/>
        </p:nvSpPr>
        <p:spPr>
          <a:xfrm>
            <a:off x="2513767" y="2344979"/>
            <a:ext cx="2383086"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5400" b="1" dirty="0" err="1">
                <a:solidFill>
                  <a:srgbClr val="FF0066"/>
                </a:solidFill>
                <a:latin typeface="Century Gothic"/>
                <a:ea typeface="Century Gothic"/>
                <a:cs typeface="Century Gothic"/>
                <a:sym typeface="Century Gothic"/>
              </a:rPr>
              <a:t>ca</a:t>
            </a:r>
            <a:r>
              <a:rPr lang="en-GB" sz="5400" dirty="0" err="1">
                <a:solidFill>
                  <a:srgbClr val="002060"/>
                </a:solidFill>
                <a:latin typeface="Century Gothic"/>
                <a:ea typeface="Century Gothic"/>
                <a:cs typeface="Century Gothic"/>
                <a:sym typeface="Century Gothic"/>
              </a:rPr>
              <a:t>ma</a:t>
            </a:r>
            <a:endParaRPr sz="5400" b="1" i="0" u="none" strike="noStrike" cap="none" dirty="0">
              <a:solidFill>
                <a:srgbClr val="FF0066"/>
              </a:solidFill>
              <a:latin typeface="Calibri"/>
              <a:ea typeface="Calibri"/>
              <a:cs typeface="Calibri"/>
              <a:sym typeface="Calibri"/>
            </a:endParaRPr>
          </a:p>
        </p:txBody>
      </p:sp>
      <p:sp>
        <p:nvSpPr>
          <p:cNvPr id="76" name="TextBox 75">
            <a:extLst>
              <a:ext uri="{FF2B5EF4-FFF2-40B4-BE49-F238E27FC236}">
                <a16:creationId xmlns:a16="http://schemas.microsoft.com/office/drawing/2014/main" id="{30DC72EE-E155-4270-998B-AD415CDFBBB9}"/>
              </a:ext>
            </a:extLst>
          </p:cNvPr>
          <p:cNvSpPr txBox="1"/>
          <p:nvPr/>
        </p:nvSpPr>
        <p:spPr>
          <a:xfrm>
            <a:off x="2449094" y="1218986"/>
            <a:ext cx="8091236" cy="923330"/>
          </a:xfrm>
          <a:prstGeom prst="rect">
            <a:avLst/>
          </a:prstGeom>
          <a:noFill/>
        </p:spPr>
        <p:txBody>
          <a:bodyPr wrap="square">
            <a:spAutoFit/>
          </a:bodyPr>
          <a:lstStyle/>
          <a:p>
            <a:r>
              <a:rPr lang="en-GB" sz="5400" kern="0" dirty="0" err="1">
                <a:solidFill>
                  <a:srgbClr val="002060"/>
                </a:solidFill>
                <a:latin typeface="Century Gothic"/>
                <a:ea typeface="Century Gothic"/>
                <a:cs typeface="Century Gothic"/>
                <a:sym typeface="Century Gothic"/>
              </a:rPr>
              <a:t>pa</a:t>
            </a:r>
            <a:r>
              <a:rPr lang="en-GB" sz="5400" b="1" kern="0" dirty="0" err="1">
                <a:solidFill>
                  <a:srgbClr val="FF0066"/>
                </a:solidFill>
                <a:latin typeface="Century Gothic"/>
                <a:ea typeface="Century Gothic"/>
                <a:cs typeface="Century Gothic"/>
                <a:sym typeface="Century Gothic"/>
              </a:rPr>
              <a:t>que</a:t>
            </a:r>
            <a:r>
              <a:rPr lang="en-GB" sz="5400" kern="0" dirty="0" err="1">
                <a:solidFill>
                  <a:srgbClr val="002060"/>
                </a:solidFill>
                <a:latin typeface="Century Gothic"/>
                <a:ea typeface="Century Gothic"/>
                <a:cs typeface="Century Gothic"/>
                <a:sym typeface="Century Gothic"/>
              </a:rPr>
              <a:t>te</a:t>
            </a:r>
            <a:endParaRPr lang="en-GB" sz="5400" dirty="0"/>
          </a:p>
        </p:txBody>
      </p:sp>
      <p:sp>
        <p:nvSpPr>
          <p:cNvPr id="77" name="Google Shape;138;p6">
            <a:extLst>
              <a:ext uri="{FF2B5EF4-FFF2-40B4-BE49-F238E27FC236}">
                <a16:creationId xmlns:a16="http://schemas.microsoft.com/office/drawing/2014/main" id="{AA9A3462-C03E-4CA7-9799-27594EAF350F}"/>
              </a:ext>
            </a:extLst>
          </p:cNvPr>
          <p:cNvSpPr txBox="1"/>
          <p:nvPr/>
        </p:nvSpPr>
        <p:spPr>
          <a:xfrm>
            <a:off x="114863" y="3463064"/>
            <a:ext cx="45720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5400" b="1" i="0" u="none" strike="noStrike" cap="none" dirty="0">
                <a:solidFill>
                  <a:srgbClr val="002060"/>
                </a:solidFill>
                <a:latin typeface="Century Gothic"/>
                <a:ea typeface="Century Gothic"/>
                <a:cs typeface="Century Gothic"/>
                <a:sym typeface="Century Gothic"/>
              </a:rPr>
              <a:t>[co]</a:t>
            </a:r>
            <a:endParaRPr sz="5400" b="1" i="0" u="none" strike="noStrike" cap="none" dirty="0">
              <a:solidFill>
                <a:srgbClr val="000000"/>
              </a:solidFill>
              <a:latin typeface="Calibri"/>
              <a:ea typeface="Calibri"/>
              <a:cs typeface="Calibri"/>
              <a:sym typeface="Calibri"/>
            </a:endParaRPr>
          </a:p>
        </p:txBody>
      </p:sp>
      <p:sp>
        <p:nvSpPr>
          <p:cNvPr id="78" name="Google Shape;139;p6">
            <a:extLst>
              <a:ext uri="{FF2B5EF4-FFF2-40B4-BE49-F238E27FC236}">
                <a16:creationId xmlns:a16="http://schemas.microsoft.com/office/drawing/2014/main" id="{7F7B3B29-E0C4-4461-A876-FBED5AA1BD53}"/>
              </a:ext>
            </a:extLst>
          </p:cNvPr>
          <p:cNvSpPr txBox="1"/>
          <p:nvPr/>
        </p:nvSpPr>
        <p:spPr>
          <a:xfrm>
            <a:off x="2449094" y="3494428"/>
            <a:ext cx="4116225"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5400" b="1" dirty="0" err="1">
                <a:solidFill>
                  <a:srgbClr val="FF0066"/>
                </a:solidFill>
                <a:latin typeface="Century Gothic"/>
                <a:ea typeface="Century Gothic"/>
                <a:cs typeface="Century Gothic"/>
                <a:sym typeface="Century Gothic"/>
              </a:rPr>
              <a:t>co</a:t>
            </a:r>
            <a:r>
              <a:rPr lang="en-GB" sz="5400" dirty="0" err="1">
                <a:solidFill>
                  <a:srgbClr val="002060"/>
                </a:solidFill>
                <a:latin typeface="Century Gothic"/>
                <a:ea typeface="Century Gothic"/>
                <a:cs typeface="Century Gothic"/>
                <a:sym typeface="Century Gothic"/>
              </a:rPr>
              <a:t>ntar</a:t>
            </a:r>
            <a:endParaRPr sz="5400" b="1" i="0" u="none" strike="noStrike" cap="none" dirty="0">
              <a:solidFill>
                <a:srgbClr val="FF0066"/>
              </a:solidFill>
              <a:latin typeface="Calibri"/>
              <a:ea typeface="Calibri"/>
              <a:cs typeface="Calibri"/>
              <a:sym typeface="Calibri"/>
            </a:endParaRPr>
          </a:p>
        </p:txBody>
      </p:sp>
      <p:pic>
        <p:nvPicPr>
          <p:cNvPr id="79" name="Picture 2" descr="Counting, Fingers, First, Hand, One">
            <a:extLst>
              <a:ext uri="{FF2B5EF4-FFF2-40B4-BE49-F238E27FC236}">
                <a16:creationId xmlns:a16="http://schemas.microsoft.com/office/drawing/2014/main" id="{643B7A80-3933-4FF0-9689-0A1E0A9DA9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9249" y="3302872"/>
            <a:ext cx="2166962" cy="1083481"/>
          </a:xfrm>
          <a:prstGeom prst="rect">
            <a:avLst/>
          </a:prstGeom>
          <a:noFill/>
          <a:extLst>
            <a:ext uri="{909E8E84-426E-40DD-AFC4-6F175D3DCCD1}">
              <a14:hiddenFill xmlns:a14="http://schemas.microsoft.com/office/drawing/2010/main">
                <a:solidFill>
                  <a:srgbClr val="FFFFFF"/>
                </a:solidFill>
              </a14:hiddenFill>
            </a:ext>
          </a:extLst>
        </p:spPr>
      </p:pic>
      <p:sp>
        <p:nvSpPr>
          <p:cNvPr id="83" name="Speech Bubble: Rectangle with Corners Rounded 82">
            <a:extLst>
              <a:ext uri="{FF2B5EF4-FFF2-40B4-BE49-F238E27FC236}">
                <a16:creationId xmlns:a16="http://schemas.microsoft.com/office/drawing/2014/main" id="{C2DDFADE-1EA7-4739-A6A5-7328F54B0DD6}"/>
              </a:ext>
            </a:extLst>
          </p:cNvPr>
          <p:cNvSpPr/>
          <p:nvPr/>
        </p:nvSpPr>
        <p:spPr>
          <a:xfrm>
            <a:off x="8520655" y="1642130"/>
            <a:ext cx="3090581" cy="1473545"/>
          </a:xfrm>
          <a:prstGeom prst="wedgeRoundRectCallout">
            <a:avLst>
              <a:gd name="adj1" fmla="val -50787"/>
              <a:gd name="adj2" fmla="val 9344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They all sound like ‘k’ </a:t>
            </a:r>
            <a:r>
              <a:rPr lang="en-GB" sz="2800" dirty="0">
                <a:solidFill>
                  <a:srgbClr val="002060"/>
                </a:solidFill>
                <a:latin typeface="Century Gothic" panose="020B0502020202020204" pitchFamily="34" charset="0"/>
                <a:sym typeface="Wingdings" panose="05000000000000000000" pitchFamily="2" charset="2"/>
              </a:rPr>
              <a:t>.</a:t>
            </a:r>
            <a:endParaRPr lang="en-GB" sz="2800" dirty="0">
              <a:solidFill>
                <a:srgbClr val="002060"/>
              </a:solidFill>
              <a:latin typeface="Century Gothic" panose="020B0502020202020204" pitchFamily="34" charset="0"/>
            </a:endParaRPr>
          </a:p>
        </p:txBody>
      </p:sp>
      <p:sp>
        <p:nvSpPr>
          <p:cNvPr id="84" name="Speech Bubble: Rectangle with Corners Rounded 83">
            <a:extLst>
              <a:ext uri="{FF2B5EF4-FFF2-40B4-BE49-F238E27FC236}">
                <a16:creationId xmlns:a16="http://schemas.microsoft.com/office/drawing/2014/main" id="{E6006453-AC06-4D76-82AC-3F35B6D7B918}"/>
              </a:ext>
            </a:extLst>
          </p:cNvPr>
          <p:cNvSpPr/>
          <p:nvPr/>
        </p:nvSpPr>
        <p:spPr>
          <a:xfrm>
            <a:off x="1990218" y="4768225"/>
            <a:ext cx="3090581" cy="1473545"/>
          </a:xfrm>
          <a:prstGeom prst="wedgeRoundRectCallout">
            <a:avLst>
              <a:gd name="adj1" fmla="val 40309"/>
              <a:gd name="adj2" fmla="val 8445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 This is a different sound: ‘</a:t>
            </a:r>
            <a:r>
              <a:rPr lang="en-GB" sz="2800" dirty="0" err="1">
                <a:solidFill>
                  <a:srgbClr val="002060"/>
                </a:solidFill>
                <a:latin typeface="Century Gothic" panose="020B0502020202020204" pitchFamily="34" charset="0"/>
              </a:rPr>
              <a:t>th</a:t>
            </a:r>
            <a:r>
              <a:rPr lang="en-GB" sz="2800" dirty="0">
                <a:solidFill>
                  <a:srgbClr val="002060"/>
                </a:solidFill>
                <a:latin typeface="Century Gothic" panose="020B0502020202020204" pitchFamily="34" charset="0"/>
              </a:rPr>
              <a:t>’</a:t>
            </a:r>
          </a:p>
        </p:txBody>
      </p:sp>
      <p:sp>
        <p:nvSpPr>
          <p:cNvPr id="85" name="Title 1">
            <a:extLst>
              <a:ext uri="{FF2B5EF4-FFF2-40B4-BE49-F238E27FC236}">
                <a16:creationId xmlns:a16="http://schemas.microsoft.com/office/drawing/2014/main" id="{C381D238-9055-4BC0-B514-FBC0C2FB553A}"/>
              </a:ext>
            </a:extLst>
          </p:cNvPr>
          <p:cNvSpPr txBox="1">
            <a:spLocks/>
          </p:cNvSpPr>
          <p:nvPr/>
        </p:nvSpPr>
        <p:spPr>
          <a:xfrm>
            <a:off x="10444882" y="956274"/>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86" name="Google Shape;111;p3" descr="Speech Icon, Voice, Talking, Audio, Speech">
            <a:extLst>
              <a:ext uri="{FF2B5EF4-FFF2-40B4-BE49-F238E27FC236}">
                <a16:creationId xmlns:a16="http://schemas.microsoft.com/office/drawing/2014/main" id="{2E3F07AD-6DCA-41D7-9984-832EA0C9B861}"/>
              </a:ext>
            </a:extLst>
          </p:cNvPr>
          <p:cNvPicPr preferRelativeResize="0"/>
          <p:nvPr/>
        </p:nvPicPr>
        <p:blipFill rotWithShape="1">
          <a:blip r:embed="rId8">
            <a:alphaModFix/>
          </a:blip>
          <a:srcRect/>
          <a:stretch/>
        </p:blipFill>
        <p:spPr>
          <a:xfrm>
            <a:off x="10896217" y="58430"/>
            <a:ext cx="776168" cy="776168"/>
          </a:xfrm>
          <a:prstGeom prst="rect">
            <a:avLst/>
          </a:prstGeom>
          <a:noFill/>
          <a:ln>
            <a:noFill/>
          </a:ln>
        </p:spPr>
      </p:pic>
      <p:sp>
        <p:nvSpPr>
          <p:cNvPr id="88" name="TextBox 87">
            <a:extLst>
              <a:ext uri="{FF2B5EF4-FFF2-40B4-BE49-F238E27FC236}">
                <a16:creationId xmlns:a16="http://schemas.microsoft.com/office/drawing/2014/main" id="{C0651ED8-8421-4B8E-84EC-668B128EC0FA}"/>
              </a:ext>
            </a:extLst>
          </p:cNvPr>
          <p:cNvSpPr txBox="1"/>
          <p:nvPr/>
        </p:nvSpPr>
        <p:spPr>
          <a:xfrm>
            <a:off x="7524898" y="5215870"/>
            <a:ext cx="2304902" cy="923330"/>
          </a:xfrm>
          <a:prstGeom prst="rect">
            <a:avLst/>
          </a:prstGeom>
          <a:noFill/>
        </p:spPr>
        <p:txBody>
          <a:bodyPr wrap="square">
            <a:spAutoFit/>
          </a:bodyPr>
          <a:lstStyle/>
          <a:p>
            <a:r>
              <a:rPr lang="en-GB" sz="5400" b="1" kern="0" dirty="0">
                <a:solidFill>
                  <a:srgbClr val="FF0066"/>
                </a:solidFill>
                <a:latin typeface="Century Gothic"/>
                <a:ea typeface="Century Gothic"/>
                <a:cs typeface="Century Gothic"/>
                <a:sym typeface="Century Gothic"/>
              </a:rPr>
              <a:t>ce</a:t>
            </a:r>
            <a:r>
              <a:rPr lang="en-GB" sz="5400" b="1" kern="0" dirty="0">
                <a:solidFill>
                  <a:srgbClr val="002060"/>
                </a:solidFill>
                <a:latin typeface="Century Gothic"/>
                <a:ea typeface="Century Gothic"/>
                <a:cs typeface="Century Gothic"/>
                <a:sym typeface="Century Gothic"/>
              </a:rPr>
              <a:t>nto</a:t>
            </a:r>
            <a:endParaRPr lang="en-GB" sz="5400" dirty="0"/>
          </a:p>
        </p:txBody>
      </p:sp>
      <p:sp>
        <p:nvSpPr>
          <p:cNvPr id="3" name="Google Shape;167;p2">
            <a:extLst>
              <a:ext uri="{FF2B5EF4-FFF2-40B4-BE49-F238E27FC236}">
                <a16:creationId xmlns:a16="http://schemas.microsoft.com/office/drawing/2014/main" id="{F0E8ED7F-9666-3A4F-82F6-DE823E97B35D}"/>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22" grpId="0"/>
      <p:bldP spid="73" grpId="0"/>
      <p:bldP spid="74" grpId="0"/>
      <p:bldP spid="76" grpId="0"/>
      <p:bldP spid="77" grpId="0"/>
      <p:bldP spid="78" grpId="0"/>
      <p:bldP spid="83" grpId="0" animBg="1"/>
      <p:bldP spid="84" grpId="0" animBg="1"/>
      <p:bldP spid="8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26" name="Picture 25" descr="Espacio, Sol, Mercurio, Venus, Tierra, Marte, Jupiter">
            <a:extLst>
              <a:ext uri="{FF2B5EF4-FFF2-40B4-BE49-F238E27FC236}">
                <a16:creationId xmlns:a16="http://schemas.microsoft.com/office/drawing/2014/main" id="{6857A7DA-A810-7AE1-A7CE-620F24CFF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349" y="1378524"/>
            <a:ext cx="11689301" cy="5300733"/>
          </a:xfrm>
          <a:prstGeom prst="roundRect">
            <a:avLst/>
          </a:prstGeom>
          <a:noFill/>
          <a:extLst>
            <a:ext uri="{909E8E84-426E-40DD-AFC4-6F175D3DCCD1}">
              <a14:hiddenFill xmlns:a14="http://schemas.microsoft.com/office/drawing/2010/main">
                <a:solidFill>
                  <a:srgbClr val="FFFFFF"/>
                </a:solidFill>
              </a14:hiddenFill>
            </a:ext>
          </a:extLst>
        </p:spPr>
      </p:pic>
      <p:sp>
        <p:nvSpPr>
          <p:cNvPr id="161" name="TextBox 160">
            <a:extLst>
              <a:ext uri="{FF2B5EF4-FFF2-40B4-BE49-F238E27FC236}">
                <a16:creationId xmlns:a16="http://schemas.microsoft.com/office/drawing/2014/main" id="{1D886BAF-248D-4C9E-A17D-B27528F1441A}"/>
              </a:ext>
            </a:extLst>
          </p:cNvPr>
          <p:cNvSpPr txBox="1"/>
          <p:nvPr/>
        </p:nvSpPr>
        <p:spPr>
          <a:xfrm>
            <a:off x="3535509" y="106125"/>
            <a:ext cx="6698737" cy="954107"/>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Turno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habla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		Persona B </a:t>
            </a:r>
            <a:r>
              <a:rPr lang="en-GB" sz="2800" dirty="0" err="1">
                <a:solidFill>
                  <a:srgbClr val="002060"/>
                </a:solidFill>
                <a:latin typeface="Century Gothic" panose="020B0502020202020204" pitchFamily="34" charset="0"/>
              </a:rPr>
              <a:t>marca</a:t>
            </a:r>
            <a:r>
              <a:rPr lang="en-GB" sz="2800" dirty="0">
                <a:solidFill>
                  <a:srgbClr val="002060"/>
                </a:solidFill>
                <a:latin typeface="Century Gothic" panose="020B0502020202020204" pitchFamily="34" charset="0"/>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64" name="Google Shape;164;p2" descr="Speech Icon, Voice, Talking, Audio, Speech"/>
          <p:cNvPicPr preferRelativeResize="0"/>
          <p:nvPr/>
        </p:nvPicPr>
        <p:blipFill rotWithShape="1">
          <a:blip r:embed="rId4">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grpSp>
        <p:nvGrpSpPr>
          <p:cNvPr id="7" name="Group 6">
            <a:extLst>
              <a:ext uri="{FF2B5EF4-FFF2-40B4-BE49-F238E27FC236}">
                <a16:creationId xmlns:a16="http://schemas.microsoft.com/office/drawing/2014/main" id="{F2B4A717-D463-E866-3C50-C4DAD2E27932}"/>
              </a:ext>
            </a:extLst>
          </p:cNvPr>
          <p:cNvGrpSpPr/>
          <p:nvPr/>
        </p:nvGrpSpPr>
        <p:grpSpPr>
          <a:xfrm>
            <a:off x="-6343686" y="1865569"/>
            <a:ext cx="3705793" cy="1852525"/>
            <a:chOff x="-5969753" y="2953568"/>
            <a:chExt cx="3705793" cy="1852525"/>
          </a:xfrm>
        </p:grpSpPr>
        <p:pic>
          <p:nvPicPr>
            <p:cNvPr id="1028" name="Picture 4" descr="Gráficos vectoriales gratis de Astronave">
              <a:extLst>
                <a:ext uri="{FF2B5EF4-FFF2-40B4-BE49-F238E27FC236}">
                  <a16:creationId xmlns:a16="http://schemas.microsoft.com/office/drawing/2014/main" id="{12BD1D97-6D92-B19B-EE34-8B43FD7CB9E8}"/>
                </a:ext>
              </a:extLst>
            </p:cNvPr>
            <p:cNvPicPr>
              <a:picLocks noChangeAspect="1" noChangeArrowheads="1"/>
            </p:cNvPicPr>
            <p:nvPr/>
          </p:nvPicPr>
          <p:blipFill>
            <a:blip r:embed="rId5">
              <a:alphaModFix/>
              <a:extLst>
                <a:ext uri="{28A0092B-C50C-407E-A947-70E740481C1C}">
                  <a14:useLocalDpi xmlns:a14="http://schemas.microsoft.com/office/drawing/2010/main" val="0"/>
                </a:ext>
              </a:extLst>
            </a:blip>
            <a:srcRect/>
            <a:stretch>
              <a:fillRect/>
            </a:stretch>
          </p:blipFill>
          <p:spPr bwMode="auto">
            <a:xfrm rot="8135042">
              <a:off x="-5969753" y="3268574"/>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2F61DFEF-ECD4-0F8F-F914-5E5099CE9B38}"/>
                </a:ext>
              </a:extLst>
            </p:cNvPr>
            <p:cNvSpPr/>
            <p:nvPr/>
          </p:nvSpPr>
          <p:spPr>
            <a:xfrm>
              <a:off x="-4684934" y="2953568"/>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grpSp>
      <p:sp>
        <p:nvSpPr>
          <p:cNvPr id="15" name="Google Shape;167;p2">
            <a:extLst>
              <a:ext uri="{FF2B5EF4-FFF2-40B4-BE49-F238E27FC236}">
                <a16:creationId xmlns:a16="http://schemas.microsoft.com/office/drawing/2014/main" id="{DA68CAEE-3CA6-F359-67D6-7D5BD995F824}"/>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6" name="Group 15">
            <a:extLst>
              <a:ext uri="{FF2B5EF4-FFF2-40B4-BE49-F238E27FC236}">
                <a16:creationId xmlns:a16="http://schemas.microsoft.com/office/drawing/2014/main" id="{EB113CDA-7C91-5132-72FE-23782A7C3CA4}"/>
              </a:ext>
            </a:extLst>
          </p:cNvPr>
          <p:cNvGrpSpPr/>
          <p:nvPr/>
        </p:nvGrpSpPr>
        <p:grpSpPr>
          <a:xfrm rot="10800000">
            <a:off x="12590085" y="2534687"/>
            <a:ext cx="3705793" cy="1811759"/>
            <a:chOff x="-5969753" y="2953568"/>
            <a:chExt cx="3705793" cy="1811759"/>
          </a:xfrm>
        </p:grpSpPr>
        <p:pic>
          <p:nvPicPr>
            <p:cNvPr id="17" name="Picture 4" descr="Gráficos vectoriales gratis de Astronave">
              <a:extLst>
                <a:ext uri="{FF2B5EF4-FFF2-40B4-BE49-F238E27FC236}">
                  <a16:creationId xmlns:a16="http://schemas.microsoft.com/office/drawing/2014/main" id="{0D10C9F2-A95E-27A2-3564-7580849382B0}"/>
                </a:ext>
              </a:extLst>
            </p:cNvPr>
            <p:cNvPicPr>
              <a:picLocks noChangeAspect="1" noChangeArrowheads="1"/>
            </p:cNvPicPr>
            <p:nvPr/>
          </p:nvPicPr>
          <p:blipFill>
            <a:blip r:embed="rId5">
              <a:alphaModFix/>
              <a:extLst>
                <a:ext uri="{28A0092B-C50C-407E-A947-70E740481C1C}">
                  <a14:useLocalDpi xmlns:a14="http://schemas.microsoft.com/office/drawing/2010/main" val="0"/>
                </a:ext>
              </a:extLst>
            </a:blip>
            <a:srcRect/>
            <a:stretch>
              <a:fillRect/>
            </a:stretch>
          </p:blipFill>
          <p:spPr bwMode="auto">
            <a:xfrm rot="8425377">
              <a:off x="-5969753" y="3227808"/>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B17FF825-01C5-40FC-310E-3162FA130384}"/>
                </a:ext>
              </a:extLst>
            </p:cNvPr>
            <p:cNvSpPr/>
            <p:nvPr/>
          </p:nvSpPr>
          <p:spPr>
            <a:xfrm>
              <a:off x="-4684934" y="2953568"/>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grpSp>
      <p:grpSp>
        <p:nvGrpSpPr>
          <p:cNvPr id="19" name="Group 18">
            <a:extLst>
              <a:ext uri="{FF2B5EF4-FFF2-40B4-BE49-F238E27FC236}">
                <a16:creationId xmlns:a16="http://schemas.microsoft.com/office/drawing/2014/main" id="{DE431450-939A-8809-322A-865CE306445D}"/>
              </a:ext>
            </a:extLst>
          </p:cNvPr>
          <p:cNvGrpSpPr/>
          <p:nvPr/>
        </p:nvGrpSpPr>
        <p:grpSpPr>
          <a:xfrm>
            <a:off x="-6036320" y="5397402"/>
            <a:ext cx="3483455" cy="1852524"/>
            <a:chOff x="-5747415" y="2953568"/>
            <a:chExt cx="3483455" cy="1852524"/>
          </a:xfrm>
        </p:grpSpPr>
        <p:pic>
          <p:nvPicPr>
            <p:cNvPr id="20" name="Picture 4" descr="Gráficos vectoriales gratis de Astronave">
              <a:extLst>
                <a:ext uri="{FF2B5EF4-FFF2-40B4-BE49-F238E27FC236}">
                  <a16:creationId xmlns:a16="http://schemas.microsoft.com/office/drawing/2014/main" id="{535675D3-DFD0-3DB3-6476-018ADDA27CC8}"/>
                </a:ext>
              </a:extLst>
            </p:cNvPr>
            <p:cNvPicPr>
              <a:picLocks noChangeAspect="1" noChangeArrowheads="1"/>
            </p:cNvPicPr>
            <p:nvPr/>
          </p:nvPicPr>
          <p:blipFill>
            <a:blip r:embed="rId5">
              <a:alphaModFix/>
              <a:extLst>
                <a:ext uri="{28A0092B-C50C-407E-A947-70E740481C1C}">
                  <a14:useLocalDpi xmlns:a14="http://schemas.microsoft.com/office/drawing/2010/main" val="0"/>
                </a:ext>
              </a:extLst>
            </a:blip>
            <a:srcRect/>
            <a:stretch>
              <a:fillRect/>
            </a:stretch>
          </p:blipFill>
          <p:spPr bwMode="auto">
            <a:xfrm rot="8425377">
              <a:off x="-5747415" y="3268573"/>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a:extLst>
                <a:ext uri="{FF2B5EF4-FFF2-40B4-BE49-F238E27FC236}">
                  <a16:creationId xmlns:a16="http://schemas.microsoft.com/office/drawing/2014/main" id="{0C73593B-8CB3-BAEA-1C83-19391C01C1FA}"/>
                </a:ext>
              </a:extLst>
            </p:cNvPr>
            <p:cNvSpPr/>
            <p:nvPr/>
          </p:nvSpPr>
          <p:spPr>
            <a:xfrm>
              <a:off x="-4684934" y="2953568"/>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grpSp>
      <p:sp>
        <p:nvSpPr>
          <p:cNvPr id="6" name="TextBox 5">
            <a:extLst>
              <a:ext uri="{FF2B5EF4-FFF2-40B4-BE49-F238E27FC236}">
                <a16:creationId xmlns:a16="http://schemas.microsoft.com/office/drawing/2014/main" id="{91A83364-9CF1-C741-1612-16853446B41F}"/>
              </a:ext>
            </a:extLst>
          </p:cNvPr>
          <p:cNvSpPr txBox="1"/>
          <p:nvPr/>
        </p:nvSpPr>
        <p:spPr>
          <a:xfrm>
            <a:off x="873074" y="2014245"/>
            <a:ext cx="1354858" cy="523220"/>
          </a:xfrm>
          <a:prstGeom prst="rect">
            <a:avLst/>
          </a:prstGeom>
          <a:noFill/>
        </p:spPr>
        <p:txBody>
          <a:bodyPr wrap="none" rtlCol="0">
            <a:spAutoFit/>
          </a:bodyPr>
          <a:lstStyle/>
          <a:p>
            <a:r>
              <a:rPr lang="en-GB" sz="2800" b="1" dirty="0">
                <a:solidFill>
                  <a:srgbClr val="1E1D66"/>
                </a:solidFill>
                <a:latin typeface="Century Gothic" panose="020B0502020202020204" pitchFamily="34" charset="0"/>
              </a:rPr>
              <a:t>queso </a:t>
            </a:r>
          </a:p>
        </p:txBody>
      </p:sp>
      <p:sp>
        <p:nvSpPr>
          <p:cNvPr id="8" name="TextBox 7">
            <a:extLst>
              <a:ext uri="{FF2B5EF4-FFF2-40B4-BE49-F238E27FC236}">
                <a16:creationId xmlns:a16="http://schemas.microsoft.com/office/drawing/2014/main" id="{F1F2A322-9D84-CF96-D0FA-263DEEA72855}"/>
              </a:ext>
            </a:extLst>
          </p:cNvPr>
          <p:cNvSpPr txBox="1"/>
          <p:nvPr/>
        </p:nvSpPr>
        <p:spPr>
          <a:xfrm>
            <a:off x="7734764" y="5545952"/>
            <a:ext cx="2921513" cy="523220"/>
          </a:xfrm>
          <a:prstGeom prst="rect">
            <a:avLst/>
          </a:prstGeom>
          <a:noFill/>
        </p:spPr>
        <p:txBody>
          <a:bodyPr wrap="square" rtlCol="0">
            <a:spAutoFit/>
          </a:bodyPr>
          <a:lstStyle/>
          <a:p>
            <a:r>
              <a:rPr lang="en-GB" sz="2800" b="1" dirty="0">
                <a:solidFill>
                  <a:srgbClr val="1E1D66"/>
                </a:solidFill>
                <a:latin typeface="Century Gothic" panose="020B0502020202020204" pitchFamily="34" charset="0"/>
              </a:rPr>
              <a:t>bosque</a:t>
            </a:r>
          </a:p>
        </p:txBody>
      </p:sp>
      <p:sp>
        <p:nvSpPr>
          <p:cNvPr id="9" name="TextBox 8">
            <a:extLst>
              <a:ext uri="{FF2B5EF4-FFF2-40B4-BE49-F238E27FC236}">
                <a16:creationId xmlns:a16="http://schemas.microsoft.com/office/drawing/2014/main" id="{668FA3ED-FDE7-F24B-3E4E-C451F9A45F78}"/>
              </a:ext>
            </a:extLst>
          </p:cNvPr>
          <p:cNvSpPr txBox="1"/>
          <p:nvPr/>
        </p:nvSpPr>
        <p:spPr>
          <a:xfrm>
            <a:off x="4825298" y="1943559"/>
            <a:ext cx="1095172" cy="523220"/>
          </a:xfrm>
          <a:prstGeom prst="rect">
            <a:avLst/>
          </a:prstGeom>
          <a:noFill/>
        </p:spPr>
        <p:txBody>
          <a:bodyPr wrap="none" rtlCol="0">
            <a:spAutoFit/>
          </a:bodyPr>
          <a:lstStyle/>
          <a:p>
            <a:r>
              <a:rPr lang="en-GB" sz="2800" b="1" dirty="0" err="1">
                <a:solidFill>
                  <a:srgbClr val="1E1D66"/>
                </a:solidFill>
                <a:latin typeface="Century Gothic" panose="020B0502020202020204" pitchFamily="34" charset="0"/>
              </a:rPr>
              <a:t>cena</a:t>
            </a:r>
            <a:endParaRPr lang="en-GB" sz="2800" b="1" dirty="0">
              <a:solidFill>
                <a:srgbClr val="1E1D66"/>
              </a:solidFill>
              <a:latin typeface="Century Gothic" panose="020B0502020202020204" pitchFamily="34" charset="0"/>
            </a:endParaRPr>
          </a:p>
        </p:txBody>
      </p:sp>
      <p:sp>
        <p:nvSpPr>
          <p:cNvPr id="12" name="TextBox 11">
            <a:extLst>
              <a:ext uri="{FF2B5EF4-FFF2-40B4-BE49-F238E27FC236}">
                <a16:creationId xmlns:a16="http://schemas.microsoft.com/office/drawing/2014/main" id="{8AB8BB87-3435-B89B-5934-8C4C0F033E7D}"/>
              </a:ext>
            </a:extLst>
          </p:cNvPr>
          <p:cNvSpPr txBox="1"/>
          <p:nvPr/>
        </p:nvSpPr>
        <p:spPr>
          <a:xfrm>
            <a:off x="7986771" y="1935833"/>
            <a:ext cx="1737976" cy="523220"/>
          </a:xfrm>
          <a:prstGeom prst="rect">
            <a:avLst/>
          </a:prstGeom>
          <a:noFill/>
        </p:spPr>
        <p:txBody>
          <a:bodyPr wrap="none" rtlCol="0">
            <a:spAutoFit/>
          </a:bodyPr>
          <a:lstStyle/>
          <a:p>
            <a:r>
              <a:rPr lang="en-GB" sz="2800" b="1" dirty="0" err="1">
                <a:solidFill>
                  <a:srgbClr val="1E1D66"/>
                </a:solidFill>
                <a:latin typeface="Century Gothic" panose="020B0502020202020204" pitchFamily="34" charset="0"/>
              </a:rPr>
              <a:t>máscara</a:t>
            </a:r>
            <a:endParaRPr lang="en-GB" sz="2800" b="1" dirty="0">
              <a:solidFill>
                <a:srgbClr val="1E1D66"/>
              </a:solidFill>
              <a:latin typeface="Century Gothic" panose="020B0502020202020204" pitchFamily="34" charset="0"/>
            </a:endParaRPr>
          </a:p>
        </p:txBody>
      </p:sp>
      <p:sp>
        <p:nvSpPr>
          <p:cNvPr id="14" name="TextBox 13">
            <a:extLst>
              <a:ext uri="{FF2B5EF4-FFF2-40B4-BE49-F238E27FC236}">
                <a16:creationId xmlns:a16="http://schemas.microsoft.com/office/drawing/2014/main" id="{22F0C6E4-53C6-154C-AE5D-48BFEF053CB0}"/>
              </a:ext>
            </a:extLst>
          </p:cNvPr>
          <p:cNvSpPr txBox="1"/>
          <p:nvPr/>
        </p:nvSpPr>
        <p:spPr>
          <a:xfrm>
            <a:off x="4097374" y="5518968"/>
            <a:ext cx="1455848" cy="523220"/>
          </a:xfrm>
          <a:prstGeom prst="rect">
            <a:avLst/>
          </a:prstGeom>
          <a:noFill/>
        </p:spPr>
        <p:txBody>
          <a:bodyPr wrap="none" rtlCol="0">
            <a:spAutoFit/>
          </a:bodyPr>
          <a:lstStyle/>
          <a:p>
            <a:r>
              <a:rPr lang="en-GB" sz="2800" b="1" dirty="0">
                <a:solidFill>
                  <a:srgbClr val="1E1D66"/>
                </a:solidFill>
                <a:latin typeface="Century Gothic" panose="020B0502020202020204" pitchFamily="34" charset="0"/>
              </a:rPr>
              <a:t>campo</a:t>
            </a:r>
          </a:p>
        </p:txBody>
      </p:sp>
      <p:sp>
        <p:nvSpPr>
          <p:cNvPr id="24" name="TextBox 23">
            <a:extLst>
              <a:ext uri="{FF2B5EF4-FFF2-40B4-BE49-F238E27FC236}">
                <a16:creationId xmlns:a16="http://schemas.microsoft.com/office/drawing/2014/main" id="{059EE4AB-19A5-38E4-E4E2-9AC68497C287}"/>
              </a:ext>
            </a:extLst>
          </p:cNvPr>
          <p:cNvSpPr txBox="1"/>
          <p:nvPr/>
        </p:nvSpPr>
        <p:spPr>
          <a:xfrm>
            <a:off x="644541" y="5516179"/>
            <a:ext cx="1906291" cy="523220"/>
          </a:xfrm>
          <a:prstGeom prst="rect">
            <a:avLst/>
          </a:prstGeom>
          <a:noFill/>
        </p:spPr>
        <p:txBody>
          <a:bodyPr wrap="none" rtlCol="0">
            <a:spAutoFit/>
          </a:bodyPr>
          <a:lstStyle/>
          <a:p>
            <a:r>
              <a:rPr lang="en-GB" sz="2800" b="1" dirty="0" err="1">
                <a:solidFill>
                  <a:srgbClr val="1E1D66"/>
                </a:solidFill>
                <a:latin typeface="Century Gothic" panose="020B0502020202020204" pitchFamily="34" charset="0"/>
              </a:rPr>
              <a:t>esqueleto</a:t>
            </a:r>
            <a:endParaRPr lang="en-GB" sz="2800" b="1" dirty="0">
              <a:solidFill>
                <a:srgbClr val="1E1D66"/>
              </a:solidFill>
              <a:latin typeface="Century Gothic" panose="020B0502020202020204" pitchFamily="34" charset="0"/>
            </a:endParaRPr>
          </a:p>
        </p:txBody>
      </p:sp>
      <p:sp>
        <p:nvSpPr>
          <p:cNvPr id="10" name="TextBox 9">
            <a:extLst>
              <a:ext uri="{FF2B5EF4-FFF2-40B4-BE49-F238E27FC236}">
                <a16:creationId xmlns:a16="http://schemas.microsoft.com/office/drawing/2014/main" id="{E84D8FFD-9611-5EBD-1E97-0A63B1CC22A7}"/>
              </a:ext>
            </a:extLst>
          </p:cNvPr>
          <p:cNvSpPr txBox="1"/>
          <p:nvPr/>
        </p:nvSpPr>
        <p:spPr>
          <a:xfrm>
            <a:off x="873074" y="3041837"/>
            <a:ext cx="995785" cy="523220"/>
          </a:xfrm>
          <a:prstGeom prst="rect">
            <a:avLst/>
          </a:prstGeom>
          <a:noFill/>
        </p:spPr>
        <p:txBody>
          <a:bodyPr wrap="none" rtlCol="0">
            <a:spAutoFit/>
          </a:bodyPr>
          <a:lstStyle/>
          <a:p>
            <a:r>
              <a:rPr lang="en-GB" sz="2800" b="1" dirty="0" err="1">
                <a:solidFill>
                  <a:srgbClr val="1E1D66"/>
                </a:solidFill>
                <a:latin typeface="Century Gothic" panose="020B0502020202020204" pitchFamily="34" charset="0"/>
              </a:rPr>
              <a:t>cera</a:t>
            </a:r>
            <a:endParaRPr lang="en-GB" sz="2800" b="1" dirty="0">
              <a:solidFill>
                <a:srgbClr val="1E1D66"/>
              </a:solidFill>
              <a:latin typeface="Century Gothic" panose="020B0502020202020204" pitchFamily="34" charset="0"/>
            </a:endParaRPr>
          </a:p>
        </p:txBody>
      </p:sp>
      <p:sp>
        <p:nvSpPr>
          <p:cNvPr id="11" name="TextBox 10">
            <a:extLst>
              <a:ext uri="{FF2B5EF4-FFF2-40B4-BE49-F238E27FC236}">
                <a16:creationId xmlns:a16="http://schemas.microsoft.com/office/drawing/2014/main" id="{76860CCC-EC20-5DD8-09E1-4BDB6CC9B1CB}"/>
              </a:ext>
            </a:extLst>
          </p:cNvPr>
          <p:cNvSpPr txBox="1"/>
          <p:nvPr/>
        </p:nvSpPr>
        <p:spPr>
          <a:xfrm>
            <a:off x="4825298" y="3106691"/>
            <a:ext cx="1217000" cy="523220"/>
          </a:xfrm>
          <a:prstGeom prst="rect">
            <a:avLst/>
          </a:prstGeom>
          <a:noFill/>
        </p:spPr>
        <p:txBody>
          <a:bodyPr wrap="none" rtlCol="0">
            <a:spAutoFit/>
          </a:bodyPr>
          <a:lstStyle/>
          <a:p>
            <a:r>
              <a:rPr lang="en-GB" sz="2800" b="1" dirty="0" err="1">
                <a:solidFill>
                  <a:srgbClr val="1E1D66"/>
                </a:solidFill>
                <a:latin typeface="Century Gothic" panose="020B0502020202020204" pitchFamily="34" charset="0"/>
              </a:rPr>
              <a:t>cocer</a:t>
            </a:r>
            <a:endParaRPr lang="en-GB" sz="2800" b="1"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22C8D7A1-4231-34E9-BFD8-A12A8948E26B}"/>
              </a:ext>
            </a:extLst>
          </p:cNvPr>
          <p:cNvSpPr txBox="1"/>
          <p:nvPr/>
        </p:nvSpPr>
        <p:spPr>
          <a:xfrm>
            <a:off x="8480065" y="3054794"/>
            <a:ext cx="1556836" cy="523220"/>
          </a:xfrm>
          <a:prstGeom prst="rect">
            <a:avLst/>
          </a:prstGeom>
          <a:noFill/>
        </p:spPr>
        <p:txBody>
          <a:bodyPr wrap="none" rtlCol="0">
            <a:spAutoFit/>
          </a:bodyPr>
          <a:lstStyle/>
          <a:p>
            <a:r>
              <a:rPr lang="en-GB" sz="2800" b="1" dirty="0" err="1">
                <a:solidFill>
                  <a:srgbClr val="1E1D66"/>
                </a:solidFill>
                <a:latin typeface="Century Gothic" panose="020B0502020202020204" pitchFamily="34" charset="0"/>
              </a:rPr>
              <a:t>quemar</a:t>
            </a:r>
            <a:endParaRPr lang="en-GB" sz="2800" b="1" dirty="0">
              <a:solidFill>
                <a:srgbClr val="1E1D66"/>
              </a:solidFill>
              <a:latin typeface="Century Gothic" panose="020B0502020202020204" pitchFamily="34" charset="0"/>
            </a:endParaRPr>
          </a:p>
        </p:txBody>
      </p:sp>
      <p:sp>
        <p:nvSpPr>
          <p:cNvPr id="22" name="Title 1">
            <a:extLst>
              <a:ext uri="{FF2B5EF4-FFF2-40B4-BE49-F238E27FC236}">
                <a16:creationId xmlns:a16="http://schemas.microsoft.com/office/drawing/2014/main" id="{3263204E-DBCD-2661-B845-70BA5DB9ABAA}"/>
              </a:ext>
            </a:extLst>
          </p:cNvPr>
          <p:cNvSpPr txBox="1">
            <a:spLocks/>
          </p:cNvSpPr>
          <p:nvPr/>
        </p:nvSpPr>
        <p:spPr>
          <a:xfrm>
            <a:off x="10444882" y="956274"/>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sp>
        <p:nvSpPr>
          <p:cNvPr id="28" name="Speech Bubble: Rectangle with Corners Rounded 27">
            <a:extLst>
              <a:ext uri="{FF2B5EF4-FFF2-40B4-BE49-F238E27FC236}">
                <a16:creationId xmlns:a16="http://schemas.microsoft.com/office/drawing/2014/main" id="{0FE0D066-3BC4-5F31-9346-04205B8322BA}"/>
              </a:ext>
            </a:extLst>
          </p:cNvPr>
          <p:cNvSpPr/>
          <p:nvPr/>
        </p:nvSpPr>
        <p:spPr>
          <a:xfrm>
            <a:off x="3426627" y="578421"/>
            <a:ext cx="6337133" cy="755705"/>
          </a:xfrm>
          <a:prstGeom prst="wedgeRoundRectCallout">
            <a:avLst>
              <a:gd name="adj1" fmla="val -58390"/>
              <a:gd name="adj2" fmla="val 11300"/>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Space is full of valuable words.</a:t>
            </a:r>
          </a:p>
        </p:txBody>
      </p:sp>
      <p:pic>
        <p:nvPicPr>
          <p:cNvPr id="29" name="Graphic 28" descr="Teacher">
            <a:extLst>
              <a:ext uri="{FF2B5EF4-FFF2-40B4-BE49-F238E27FC236}">
                <a16:creationId xmlns:a16="http://schemas.microsoft.com/office/drawing/2014/main" id="{7434C135-0A70-EF10-A7B7-2A27EA8AB73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68796" y="579073"/>
            <a:ext cx="914400" cy="914400"/>
          </a:xfrm>
          <a:prstGeom prst="rect">
            <a:avLst/>
          </a:prstGeom>
        </p:spPr>
      </p:pic>
    </p:spTree>
    <p:extLst>
      <p:ext uri="{BB962C8B-B14F-4D97-AF65-F5344CB8AC3E}">
        <p14:creationId xmlns:p14="http://schemas.microsoft.com/office/powerpoint/2010/main" val="332796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8"/>
                                        </p:tgtEl>
                                      </p:cBhvr>
                                    </p:animEffect>
                                    <p:set>
                                      <p:cBhvr>
                                        <p:cTn id="10" dur="1" fill="hold">
                                          <p:stCondLst>
                                            <p:cond delay="499"/>
                                          </p:stCondLst>
                                        </p:cTn>
                                        <p:tgtEl>
                                          <p:spTgt spid="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1"/>
                                        </p:tgtEl>
                                        <p:attrNameLst>
                                          <p:attrName>style.visibility</p:attrName>
                                        </p:attrNameLst>
                                      </p:cBhvr>
                                      <p:to>
                                        <p:strVal val="visible"/>
                                      </p:to>
                                    </p:set>
                                    <p:animEffect transition="in" filter="fade">
                                      <p:cBhvr>
                                        <p:cTn id="15" dur="500"/>
                                        <p:tgtEl>
                                          <p:spTgt spid="161"/>
                                        </p:tgtEl>
                                      </p:cBhvr>
                                    </p:animEffec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32000" decel="16500" fill="hold" nodeType="clickEffect">
                                  <p:stCondLst>
                                    <p:cond delay="0"/>
                                  </p:stCondLst>
                                  <p:childTnLst>
                                    <p:animMotion origin="layout" path="M -6.25E-7 -4.44444E-6 L -6.25E-7 0.00024 C 0.00182 -0.00023 0.04675 -0.00231 0.05547 -0.00254 C 0.07305 -0.003 0.09076 -0.003 0.10833 -0.00324 C 0.19727 -0.00625 0.16042 -0.00509 0.33711 -0.00578 C 0.34492 -0.00578 0.3526 -0.00532 0.36042 -0.00509 C 0.41589 -0.00694 0.35 -0.00509 0.4543 -0.00509 C 0.48164 -0.00509 0.50912 -0.00555 0.53646 -0.00578 C 0.63529 -0.00324 0.46576 -0.0074 0.70065 -0.00416 C 0.71654 -0.00393 0.73216 -0.003 0.74779 -0.00254 C 0.75456 -0.00231 0.76133 -0.00185 0.76836 -0.00185 C 0.79766 -0.00115 0.82695 -0.00115 0.85625 -0.00092 C 0.89258 0.00047 0.89531 0.00093 0.94714 0.00093 C 1.19466 0.00024 1.1638 -0.00092 1.34622 -0.00185 L 1.56055 -0.00254 L 1.56055 -0.00231 " pathEditMode="relative" rAng="0" ptsTypes="AAAAAAAAAAAAAAAA">
                                      <p:cBhvr>
                                        <p:cTn id="19" dur="12000" fill="hold"/>
                                        <p:tgtEl>
                                          <p:spTgt spid="7"/>
                                        </p:tgtEl>
                                        <p:attrNameLst>
                                          <p:attrName>ppt_x</p:attrName>
                                          <p:attrName>ppt_y</p:attrName>
                                        </p:attrNameLst>
                                      </p:cBhvr>
                                      <p:rCtr x="78021" y="-255"/>
                                    </p:animMotion>
                                  </p:childTnLst>
                                </p:cTn>
                              </p:par>
                            </p:childTnLst>
                          </p:cTn>
                        </p:par>
                        <p:par>
                          <p:cTn id="20" fill="hold">
                            <p:stCondLst>
                              <p:cond delay="12000"/>
                            </p:stCondLst>
                            <p:childTnLst>
                              <p:par>
                                <p:cTn id="21" presetID="0" presetClass="path" presetSubtype="0" accel="29417" decel="30000" fill="hold" nodeType="afterEffect">
                                  <p:stCondLst>
                                    <p:cond delay="0"/>
                                  </p:stCondLst>
                                  <p:childTnLst>
                                    <p:animMotion origin="layout" path="M 0.00494 -0.10093 L 0.00494 -0.10185 C 0.00312 -0.1 -0.0418 -0.0919 -0.0504 -0.09097 C -0.06797 -0.08912 -0.08568 -0.08912 -0.10313 -0.08819 C -0.19193 -0.07662 -0.15508 -0.08102 -0.33138 -0.07824 C -0.3392 -0.07824 -0.34688 -0.08009 -0.35469 -0.08102 C -0.41003 -0.07384 -0.34428 -0.08102 -0.44831 -0.08102 C -0.47553 -0.08102 -0.503 -0.07917 -0.53021 -0.07824 C -0.62878 -0.08819 -0.45977 -0.07199 -0.69401 -0.08472 C -0.7099 -0.08565 -0.7254 -0.08912 -0.74102 -0.09097 C -0.74779 -0.0919 -0.75456 -0.09375 -0.76159 -0.09375 C -0.79076 -0.0963 -0.82006 -0.0963 -0.84909 -0.09722 C -0.88542 -0.10278 -0.88816 -0.1044 -0.93985 -0.1044 C -1.18672 -0.10185 -1.15599 -0.09722 -1.3379 -0.09375 L -1.5517 -0.09097 L -1.5517 -0.0919 " pathEditMode="relative" rAng="0" ptsTypes="AAAAAAAAAAAAAAAA">
                                      <p:cBhvr>
                                        <p:cTn id="22" dur="15000" fill="hold"/>
                                        <p:tgtEl>
                                          <p:spTgt spid="16"/>
                                        </p:tgtEl>
                                        <p:attrNameLst>
                                          <p:attrName>ppt_x</p:attrName>
                                          <p:attrName>ppt_y</p:attrName>
                                        </p:attrNameLst>
                                      </p:cBhvr>
                                      <p:rCtr x="-77839" y="972"/>
                                    </p:animMotion>
                                  </p:childTnLst>
                                </p:cTn>
                              </p:par>
                            </p:childTnLst>
                          </p:cTn>
                        </p:par>
                        <p:par>
                          <p:cTn id="23" fill="hold">
                            <p:stCondLst>
                              <p:cond delay="27000"/>
                            </p:stCondLst>
                            <p:childTnLst>
                              <p:par>
                                <p:cTn id="24" presetID="0" presetClass="path" presetSubtype="0" accel="30000" decel="50000" fill="hold" nodeType="afterEffect">
                                  <p:stCondLst>
                                    <p:cond delay="0"/>
                                  </p:stCondLst>
                                  <p:childTnLst>
                                    <p:animMotion origin="layout" path="M 3.54167E-6 -7.40741E-7 L 3.54167E-6 0.00023 C 0.00182 -0.00023 0.04674 -0.00231 0.05547 -0.00255 C 0.07304 -0.00301 0.09075 -0.00301 0.10833 -0.00324 C 0.19726 -0.00625 0.16041 -0.00509 0.33711 -0.00579 C 0.34492 -0.00579 0.3526 -0.00532 0.36041 -0.00509 C 0.41588 -0.00694 0.35 -0.00509 0.45429 -0.00509 C 0.48164 -0.00509 0.50911 -0.00555 0.53645 -0.00579 C 0.63528 -0.00324 0.46575 -0.00741 0.70065 -0.00417 C 0.71653 -0.00393 0.73216 -0.00301 0.74778 -0.00255 C 0.75455 -0.00231 0.76132 -0.00185 0.76836 -0.00185 C 0.79765 -0.00116 0.82695 -0.00116 0.85625 -0.00093 C 0.89257 0.00046 0.89531 0.00093 0.94713 0.00093 C 1.19466 0.00023 1.1638 -0.00093 1.34622 -0.00185 L 1.56054 -0.00255 L 1.56054 -0.00231 " pathEditMode="relative" rAng="0" ptsTypes="AAAAAAAAAAAAAAAA">
                                      <p:cBhvr>
                                        <p:cTn id="25" dur="14000" fill="hold"/>
                                        <p:tgtEl>
                                          <p:spTgt spid="19"/>
                                        </p:tgtEl>
                                        <p:attrNameLst>
                                          <p:attrName>ppt_x</p:attrName>
                                          <p:attrName>ppt_y</p:attrName>
                                        </p:attrNameLst>
                                      </p:cBhvr>
                                      <p:rCtr x="78021" y="-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3" name="Picture 12" descr="Espacio, Sol, Mercurio, Venus, Tierra, Marte, Jupiter">
            <a:extLst>
              <a:ext uri="{FF2B5EF4-FFF2-40B4-BE49-F238E27FC236}">
                <a16:creationId xmlns:a16="http://schemas.microsoft.com/office/drawing/2014/main" id="{E3D0A373-B291-D02E-C3D2-54EC30C78E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349" y="1378524"/>
            <a:ext cx="11689301" cy="5300733"/>
          </a:xfrm>
          <a:prstGeom prst="roundRect">
            <a:avLst/>
          </a:prstGeom>
          <a:noFill/>
          <a:extLst>
            <a:ext uri="{909E8E84-426E-40DD-AFC4-6F175D3DCCD1}">
              <a14:hiddenFill xmlns:a14="http://schemas.microsoft.com/office/drawing/2010/main">
                <a:solidFill>
                  <a:srgbClr val="FFFFFF"/>
                </a:solidFill>
              </a14:hiddenFill>
            </a:ext>
          </a:extLst>
        </p:spPr>
      </p:pic>
      <p:pic>
        <p:nvPicPr>
          <p:cNvPr id="164" name="Google Shape;164;p2" descr="Speech Icon, Voice, Talking, Audio, Speech"/>
          <p:cNvPicPr preferRelativeResize="0"/>
          <p:nvPr/>
        </p:nvPicPr>
        <p:blipFill rotWithShape="1">
          <a:blip r:embed="rId4">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grpSp>
        <p:nvGrpSpPr>
          <p:cNvPr id="7" name="Group 6">
            <a:extLst>
              <a:ext uri="{FF2B5EF4-FFF2-40B4-BE49-F238E27FC236}">
                <a16:creationId xmlns:a16="http://schemas.microsoft.com/office/drawing/2014/main" id="{F2B4A717-D463-E866-3C50-C4DAD2E27932}"/>
              </a:ext>
            </a:extLst>
          </p:cNvPr>
          <p:cNvGrpSpPr/>
          <p:nvPr/>
        </p:nvGrpSpPr>
        <p:grpSpPr>
          <a:xfrm>
            <a:off x="-6315541" y="1476390"/>
            <a:ext cx="3674417" cy="1946023"/>
            <a:chOff x="-5941608" y="2845745"/>
            <a:chExt cx="3674417" cy="1946023"/>
          </a:xfrm>
        </p:grpSpPr>
        <p:pic>
          <p:nvPicPr>
            <p:cNvPr id="1028" name="Picture 4" descr="Gráficos vectoriales gratis de Astronave">
              <a:extLst>
                <a:ext uri="{FF2B5EF4-FFF2-40B4-BE49-F238E27FC236}">
                  <a16:creationId xmlns:a16="http://schemas.microsoft.com/office/drawing/2014/main" id="{12BD1D97-6D92-B19B-EE34-8B43FD7CB9E8}"/>
                </a:ext>
              </a:extLst>
            </p:cNvPr>
            <p:cNvPicPr>
              <a:picLocks noChangeAspect="1" noChangeArrowheads="1"/>
            </p:cNvPicPr>
            <p:nvPr/>
          </p:nvPicPr>
          <p:blipFill>
            <a:blip r:embed="rId5">
              <a:alphaModFix/>
              <a:extLst>
                <a:ext uri="{28A0092B-C50C-407E-A947-70E740481C1C}">
                  <a14:useLocalDpi xmlns:a14="http://schemas.microsoft.com/office/drawing/2010/main" val="0"/>
                </a:ext>
              </a:extLst>
            </a:blip>
            <a:srcRect/>
            <a:stretch>
              <a:fillRect/>
            </a:stretch>
          </p:blipFill>
          <p:spPr bwMode="auto">
            <a:xfrm rot="7855057">
              <a:off x="-5943869" y="3251988"/>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2F61DFEF-ECD4-0F8F-F914-5E5099CE9B38}"/>
                </a:ext>
              </a:extLst>
            </p:cNvPr>
            <p:cNvSpPr/>
            <p:nvPr/>
          </p:nvSpPr>
          <p:spPr>
            <a:xfrm>
              <a:off x="-4688165" y="2845745"/>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grpSp>
      <p:sp>
        <p:nvSpPr>
          <p:cNvPr id="15" name="Google Shape;167;p2">
            <a:extLst>
              <a:ext uri="{FF2B5EF4-FFF2-40B4-BE49-F238E27FC236}">
                <a16:creationId xmlns:a16="http://schemas.microsoft.com/office/drawing/2014/main" id="{DA68CAEE-3CA6-F359-67D6-7D5BD995F824}"/>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6" name="Group 15">
            <a:extLst>
              <a:ext uri="{FF2B5EF4-FFF2-40B4-BE49-F238E27FC236}">
                <a16:creationId xmlns:a16="http://schemas.microsoft.com/office/drawing/2014/main" id="{EB113CDA-7C91-5132-72FE-23782A7C3CA4}"/>
              </a:ext>
            </a:extLst>
          </p:cNvPr>
          <p:cNvGrpSpPr/>
          <p:nvPr/>
        </p:nvGrpSpPr>
        <p:grpSpPr>
          <a:xfrm rot="10800000">
            <a:off x="12562375" y="2514941"/>
            <a:ext cx="3733548" cy="1782731"/>
            <a:chOff x="-5997508" y="2953568"/>
            <a:chExt cx="3733548" cy="1782731"/>
          </a:xfrm>
        </p:grpSpPr>
        <p:pic>
          <p:nvPicPr>
            <p:cNvPr id="17" name="Picture 4" descr="Gráficos vectoriales gratis de Astronave">
              <a:extLst>
                <a:ext uri="{FF2B5EF4-FFF2-40B4-BE49-F238E27FC236}">
                  <a16:creationId xmlns:a16="http://schemas.microsoft.com/office/drawing/2014/main" id="{0D10C9F2-A95E-27A2-3564-7580849382B0}"/>
                </a:ext>
              </a:extLst>
            </p:cNvPr>
            <p:cNvPicPr>
              <a:picLocks noChangeAspect="1" noChangeArrowheads="1"/>
            </p:cNvPicPr>
            <p:nvPr/>
          </p:nvPicPr>
          <p:blipFill>
            <a:blip r:embed="rId5">
              <a:alphaModFix/>
              <a:extLst>
                <a:ext uri="{28A0092B-C50C-407E-A947-70E740481C1C}">
                  <a14:useLocalDpi xmlns:a14="http://schemas.microsoft.com/office/drawing/2010/main" val="0"/>
                </a:ext>
              </a:extLst>
            </a:blip>
            <a:srcRect/>
            <a:stretch>
              <a:fillRect/>
            </a:stretch>
          </p:blipFill>
          <p:spPr bwMode="auto">
            <a:xfrm rot="8425377">
              <a:off x="-5997508" y="3198780"/>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B17FF825-01C5-40FC-310E-3162FA130384}"/>
                </a:ext>
              </a:extLst>
            </p:cNvPr>
            <p:cNvSpPr/>
            <p:nvPr/>
          </p:nvSpPr>
          <p:spPr>
            <a:xfrm>
              <a:off x="-4684934" y="2953568"/>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grpSp>
      <p:grpSp>
        <p:nvGrpSpPr>
          <p:cNvPr id="19" name="Group 18">
            <a:extLst>
              <a:ext uri="{FF2B5EF4-FFF2-40B4-BE49-F238E27FC236}">
                <a16:creationId xmlns:a16="http://schemas.microsoft.com/office/drawing/2014/main" id="{DE431450-939A-8809-322A-865CE306445D}"/>
              </a:ext>
            </a:extLst>
          </p:cNvPr>
          <p:cNvGrpSpPr/>
          <p:nvPr/>
        </p:nvGrpSpPr>
        <p:grpSpPr>
          <a:xfrm>
            <a:off x="-6315955" y="5010535"/>
            <a:ext cx="3712545" cy="1852525"/>
            <a:chOff x="-6044635" y="2953567"/>
            <a:chExt cx="3712545" cy="1852525"/>
          </a:xfrm>
        </p:grpSpPr>
        <p:pic>
          <p:nvPicPr>
            <p:cNvPr id="20" name="Picture 4" descr="Gráficos vectoriales gratis de Astronave">
              <a:extLst>
                <a:ext uri="{FF2B5EF4-FFF2-40B4-BE49-F238E27FC236}">
                  <a16:creationId xmlns:a16="http://schemas.microsoft.com/office/drawing/2014/main" id="{535675D3-DFD0-3DB3-6476-018ADDA27CC8}"/>
                </a:ext>
              </a:extLst>
            </p:cNvPr>
            <p:cNvPicPr>
              <a:picLocks noChangeAspect="1" noChangeArrowheads="1"/>
            </p:cNvPicPr>
            <p:nvPr/>
          </p:nvPicPr>
          <p:blipFill>
            <a:blip r:embed="rId5">
              <a:alphaModFix/>
              <a:extLst>
                <a:ext uri="{28A0092B-C50C-407E-A947-70E740481C1C}">
                  <a14:useLocalDpi xmlns:a14="http://schemas.microsoft.com/office/drawing/2010/main" val="0"/>
                </a:ext>
              </a:extLst>
            </a:blip>
            <a:srcRect/>
            <a:stretch>
              <a:fillRect/>
            </a:stretch>
          </p:blipFill>
          <p:spPr bwMode="auto">
            <a:xfrm rot="8425377">
              <a:off x="-6044635" y="3268573"/>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a:extLst>
                <a:ext uri="{FF2B5EF4-FFF2-40B4-BE49-F238E27FC236}">
                  <a16:creationId xmlns:a16="http://schemas.microsoft.com/office/drawing/2014/main" id="{0C73593B-8CB3-BAEA-1C83-19391C01C1FA}"/>
                </a:ext>
              </a:extLst>
            </p:cNvPr>
            <p:cNvSpPr/>
            <p:nvPr/>
          </p:nvSpPr>
          <p:spPr>
            <a:xfrm>
              <a:off x="-4753064" y="2953567"/>
              <a:ext cx="2420974" cy="1083765"/>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grpSp>
      <p:sp>
        <p:nvSpPr>
          <p:cNvPr id="6" name="TextBox 5">
            <a:extLst>
              <a:ext uri="{FF2B5EF4-FFF2-40B4-BE49-F238E27FC236}">
                <a16:creationId xmlns:a16="http://schemas.microsoft.com/office/drawing/2014/main" id="{91A83364-9CF1-C741-1612-16853446B41F}"/>
              </a:ext>
            </a:extLst>
          </p:cNvPr>
          <p:cNvSpPr txBox="1"/>
          <p:nvPr/>
        </p:nvSpPr>
        <p:spPr>
          <a:xfrm>
            <a:off x="860145" y="1476390"/>
            <a:ext cx="1425390" cy="523220"/>
          </a:xfrm>
          <a:prstGeom prst="rect">
            <a:avLst/>
          </a:prstGeom>
          <a:noFill/>
        </p:spPr>
        <p:txBody>
          <a:bodyPr wrap="none" rtlCol="0">
            <a:spAutoFit/>
          </a:bodyPr>
          <a:lstStyle/>
          <a:p>
            <a:r>
              <a:rPr lang="en-GB" sz="2800" b="1" dirty="0" err="1">
                <a:solidFill>
                  <a:srgbClr val="1E1D66"/>
                </a:solidFill>
                <a:latin typeface="Century Gothic" panose="020B0502020202020204" pitchFamily="34" charset="0"/>
              </a:rPr>
              <a:t>tanque</a:t>
            </a:r>
            <a:endParaRPr lang="en-GB" sz="2800" b="1" dirty="0">
              <a:solidFill>
                <a:srgbClr val="1E1D66"/>
              </a:solidFill>
              <a:latin typeface="Century Gothic" panose="020B0502020202020204" pitchFamily="34" charset="0"/>
            </a:endParaRPr>
          </a:p>
        </p:txBody>
      </p:sp>
      <p:sp>
        <p:nvSpPr>
          <p:cNvPr id="8" name="TextBox 7">
            <a:extLst>
              <a:ext uri="{FF2B5EF4-FFF2-40B4-BE49-F238E27FC236}">
                <a16:creationId xmlns:a16="http://schemas.microsoft.com/office/drawing/2014/main" id="{F1F2A322-9D84-CF96-D0FA-263DEEA72855}"/>
              </a:ext>
            </a:extLst>
          </p:cNvPr>
          <p:cNvSpPr txBox="1"/>
          <p:nvPr/>
        </p:nvSpPr>
        <p:spPr>
          <a:xfrm>
            <a:off x="7734764" y="5264596"/>
            <a:ext cx="2921513" cy="523220"/>
          </a:xfrm>
          <a:prstGeom prst="rect">
            <a:avLst/>
          </a:prstGeom>
          <a:noFill/>
        </p:spPr>
        <p:txBody>
          <a:bodyPr wrap="square" rtlCol="0">
            <a:spAutoFit/>
          </a:bodyPr>
          <a:lstStyle/>
          <a:p>
            <a:r>
              <a:rPr lang="en-GB" sz="2800" b="1" dirty="0" err="1">
                <a:solidFill>
                  <a:srgbClr val="1E1D66"/>
                </a:solidFill>
                <a:latin typeface="Century Gothic" panose="020B0502020202020204" pitchFamily="34" charset="0"/>
              </a:rPr>
              <a:t>esquema</a:t>
            </a:r>
            <a:endParaRPr lang="en-GB" sz="2800" b="1" dirty="0">
              <a:solidFill>
                <a:srgbClr val="1E1D66"/>
              </a:solidFill>
              <a:latin typeface="Century Gothic" panose="020B0502020202020204" pitchFamily="34" charset="0"/>
            </a:endParaRPr>
          </a:p>
        </p:txBody>
      </p:sp>
      <p:sp>
        <p:nvSpPr>
          <p:cNvPr id="9" name="TextBox 8">
            <a:extLst>
              <a:ext uri="{FF2B5EF4-FFF2-40B4-BE49-F238E27FC236}">
                <a16:creationId xmlns:a16="http://schemas.microsoft.com/office/drawing/2014/main" id="{668FA3ED-FDE7-F24B-3E4E-C451F9A45F78}"/>
              </a:ext>
            </a:extLst>
          </p:cNvPr>
          <p:cNvSpPr txBox="1"/>
          <p:nvPr/>
        </p:nvSpPr>
        <p:spPr>
          <a:xfrm>
            <a:off x="4825298" y="1662203"/>
            <a:ext cx="1483098" cy="523220"/>
          </a:xfrm>
          <a:prstGeom prst="rect">
            <a:avLst/>
          </a:prstGeom>
          <a:noFill/>
        </p:spPr>
        <p:txBody>
          <a:bodyPr wrap="none" rtlCol="0">
            <a:spAutoFit/>
          </a:bodyPr>
          <a:lstStyle/>
          <a:p>
            <a:r>
              <a:rPr lang="en-GB" sz="2800" b="1" dirty="0" err="1">
                <a:solidFill>
                  <a:srgbClr val="1E1D66"/>
                </a:solidFill>
                <a:latin typeface="Century Gothic" panose="020B0502020202020204" pitchFamily="34" charset="0"/>
              </a:rPr>
              <a:t>escena</a:t>
            </a:r>
            <a:endParaRPr lang="en-GB" sz="2800" b="1" dirty="0">
              <a:solidFill>
                <a:srgbClr val="1E1D66"/>
              </a:solidFill>
              <a:latin typeface="Century Gothic" panose="020B0502020202020204" pitchFamily="34" charset="0"/>
            </a:endParaRPr>
          </a:p>
        </p:txBody>
      </p:sp>
      <p:sp>
        <p:nvSpPr>
          <p:cNvPr id="10" name="TextBox 9">
            <a:extLst>
              <a:ext uri="{FF2B5EF4-FFF2-40B4-BE49-F238E27FC236}">
                <a16:creationId xmlns:a16="http://schemas.microsoft.com/office/drawing/2014/main" id="{E84D8FFD-9611-5EBD-1E97-0A63B1CC22A7}"/>
              </a:ext>
            </a:extLst>
          </p:cNvPr>
          <p:cNvSpPr txBox="1"/>
          <p:nvPr/>
        </p:nvSpPr>
        <p:spPr>
          <a:xfrm>
            <a:off x="873074" y="2760481"/>
            <a:ext cx="1563248" cy="523220"/>
          </a:xfrm>
          <a:prstGeom prst="rect">
            <a:avLst/>
          </a:prstGeom>
          <a:noFill/>
        </p:spPr>
        <p:txBody>
          <a:bodyPr wrap="none" rtlCol="0">
            <a:spAutoFit/>
          </a:bodyPr>
          <a:lstStyle/>
          <a:p>
            <a:r>
              <a:rPr lang="en-GB" sz="2800" b="1" dirty="0" err="1">
                <a:solidFill>
                  <a:srgbClr val="1E1D66"/>
                </a:solidFill>
                <a:latin typeface="Century Gothic" panose="020B0502020202020204" pitchFamily="34" charset="0"/>
              </a:rPr>
              <a:t>maceta</a:t>
            </a:r>
            <a:endParaRPr lang="en-GB" sz="2800" b="1" dirty="0">
              <a:solidFill>
                <a:srgbClr val="1E1D66"/>
              </a:solidFill>
              <a:latin typeface="Century Gothic" panose="020B0502020202020204" pitchFamily="34" charset="0"/>
            </a:endParaRPr>
          </a:p>
        </p:txBody>
      </p:sp>
      <p:sp>
        <p:nvSpPr>
          <p:cNvPr id="12" name="TextBox 11">
            <a:extLst>
              <a:ext uri="{FF2B5EF4-FFF2-40B4-BE49-F238E27FC236}">
                <a16:creationId xmlns:a16="http://schemas.microsoft.com/office/drawing/2014/main" id="{8AB8BB87-3435-B89B-5934-8C4C0F033E7D}"/>
              </a:ext>
            </a:extLst>
          </p:cNvPr>
          <p:cNvSpPr txBox="1"/>
          <p:nvPr/>
        </p:nvSpPr>
        <p:spPr>
          <a:xfrm>
            <a:off x="7986771" y="1654477"/>
            <a:ext cx="1891865" cy="523220"/>
          </a:xfrm>
          <a:prstGeom prst="rect">
            <a:avLst/>
          </a:prstGeom>
          <a:noFill/>
        </p:spPr>
        <p:txBody>
          <a:bodyPr wrap="none" rtlCol="0">
            <a:spAutoFit/>
          </a:bodyPr>
          <a:lstStyle/>
          <a:p>
            <a:r>
              <a:rPr lang="en-GB" sz="2800" b="1" dirty="0" err="1">
                <a:solidFill>
                  <a:srgbClr val="1E1D66"/>
                </a:solidFill>
                <a:latin typeface="Century Gothic" panose="020B0502020202020204" pitchFamily="34" charset="0"/>
              </a:rPr>
              <a:t>chaqueta</a:t>
            </a:r>
            <a:endParaRPr lang="en-GB" sz="2800" b="1" dirty="0">
              <a:solidFill>
                <a:srgbClr val="1E1D66"/>
              </a:solidFill>
              <a:latin typeface="Century Gothic" panose="020B0502020202020204" pitchFamily="34" charset="0"/>
            </a:endParaRPr>
          </a:p>
        </p:txBody>
      </p:sp>
      <p:sp>
        <p:nvSpPr>
          <p:cNvPr id="14" name="TextBox 13">
            <a:extLst>
              <a:ext uri="{FF2B5EF4-FFF2-40B4-BE49-F238E27FC236}">
                <a16:creationId xmlns:a16="http://schemas.microsoft.com/office/drawing/2014/main" id="{22F0C6E4-53C6-154C-AE5D-48BFEF053CB0}"/>
              </a:ext>
            </a:extLst>
          </p:cNvPr>
          <p:cNvSpPr txBox="1"/>
          <p:nvPr/>
        </p:nvSpPr>
        <p:spPr>
          <a:xfrm>
            <a:off x="4097374" y="5237612"/>
            <a:ext cx="1146468" cy="523220"/>
          </a:xfrm>
          <a:prstGeom prst="rect">
            <a:avLst/>
          </a:prstGeom>
          <a:noFill/>
        </p:spPr>
        <p:txBody>
          <a:bodyPr wrap="none" rtlCol="0">
            <a:spAutoFit/>
          </a:bodyPr>
          <a:lstStyle/>
          <a:p>
            <a:r>
              <a:rPr lang="en-GB" sz="2800" b="1" dirty="0">
                <a:solidFill>
                  <a:srgbClr val="1E1D66"/>
                </a:solidFill>
                <a:latin typeface="Century Gothic" panose="020B0502020202020204" pitchFamily="34" charset="0"/>
              </a:rPr>
              <a:t>cesta</a:t>
            </a:r>
          </a:p>
        </p:txBody>
      </p:sp>
      <p:sp>
        <p:nvSpPr>
          <p:cNvPr id="11" name="TextBox 10">
            <a:extLst>
              <a:ext uri="{FF2B5EF4-FFF2-40B4-BE49-F238E27FC236}">
                <a16:creationId xmlns:a16="http://schemas.microsoft.com/office/drawing/2014/main" id="{76860CCC-EC20-5DD8-09E1-4BDB6CC9B1CB}"/>
              </a:ext>
            </a:extLst>
          </p:cNvPr>
          <p:cNvSpPr txBox="1"/>
          <p:nvPr/>
        </p:nvSpPr>
        <p:spPr>
          <a:xfrm>
            <a:off x="4825298" y="2825335"/>
            <a:ext cx="1317990" cy="523220"/>
          </a:xfrm>
          <a:prstGeom prst="rect">
            <a:avLst/>
          </a:prstGeom>
          <a:noFill/>
        </p:spPr>
        <p:txBody>
          <a:bodyPr wrap="none" rtlCol="0">
            <a:spAutoFit/>
          </a:bodyPr>
          <a:lstStyle/>
          <a:p>
            <a:r>
              <a:rPr lang="en-GB" sz="2800" b="1" dirty="0" err="1">
                <a:solidFill>
                  <a:srgbClr val="1E1D66"/>
                </a:solidFill>
                <a:latin typeface="Century Gothic" panose="020B0502020202020204" pitchFamily="34" charset="0"/>
              </a:rPr>
              <a:t>buque</a:t>
            </a:r>
            <a:endParaRPr lang="en-GB" sz="2800" b="1"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22C8D7A1-4231-34E9-BFD8-A12A8948E26B}"/>
              </a:ext>
            </a:extLst>
          </p:cNvPr>
          <p:cNvSpPr txBox="1"/>
          <p:nvPr/>
        </p:nvSpPr>
        <p:spPr>
          <a:xfrm>
            <a:off x="8480065" y="2896533"/>
            <a:ext cx="1548822" cy="523220"/>
          </a:xfrm>
          <a:prstGeom prst="rect">
            <a:avLst/>
          </a:prstGeom>
          <a:noFill/>
        </p:spPr>
        <p:txBody>
          <a:bodyPr wrap="none" rtlCol="0">
            <a:spAutoFit/>
          </a:bodyPr>
          <a:lstStyle/>
          <a:p>
            <a:r>
              <a:rPr lang="en-GB" sz="2800" b="1" dirty="0" err="1">
                <a:solidFill>
                  <a:srgbClr val="1E1D66"/>
                </a:solidFill>
                <a:latin typeface="Century Gothic" panose="020B0502020202020204" pitchFamily="34" charset="0"/>
              </a:rPr>
              <a:t>caracol</a:t>
            </a:r>
            <a:endParaRPr lang="en-GB" sz="2800" b="1" dirty="0">
              <a:solidFill>
                <a:srgbClr val="1E1D66"/>
              </a:solidFill>
              <a:latin typeface="Century Gothic" panose="020B0502020202020204" pitchFamily="34" charset="0"/>
            </a:endParaRPr>
          </a:p>
        </p:txBody>
      </p:sp>
      <p:sp>
        <p:nvSpPr>
          <p:cNvPr id="24" name="TextBox 23">
            <a:extLst>
              <a:ext uri="{FF2B5EF4-FFF2-40B4-BE49-F238E27FC236}">
                <a16:creationId xmlns:a16="http://schemas.microsoft.com/office/drawing/2014/main" id="{059EE4AB-19A5-38E4-E4E2-9AC68497C287}"/>
              </a:ext>
            </a:extLst>
          </p:cNvPr>
          <p:cNvSpPr txBox="1"/>
          <p:nvPr/>
        </p:nvSpPr>
        <p:spPr>
          <a:xfrm>
            <a:off x="644541" y="5234823"/>
            <a:ext cx="1563248" cy="523220"/>
          </a:xfrm>
          <a:prstGeom prst="rect">
            <a:avLst/>
          </a:prstGeom>
          <a:noFill/>
        </p:spPr>
        <p:txBody>
          <a:bodyPr wrap="none" rtlCol="0">
            <a:spAutoFit/>
          </a:bodyPr>
          <a:lstStyle/>
          <a:p>
            <a:r>
              <a:rPr lang="en-GB" sz="2800" b="1" dirty="0" err="1">
                <a:solidFill>
                  <a:srgbClr val="1E1D66"/>
                </a:solidFill>
                <a:latin typeface="Century Gothic" panose="020B0502020202020204" pitchFamily="34" charset="0"/>
              </a:rPr>
              <a:t>raqueta</a:t>
            </a:r>
            <a:endParaRPr lang="en-GB" sz="2800" b="1" dirty="0">
              <a:solidFill>
                <a:srgbClr val="1E1D66"/>
              </a:solidFill>
              <a:latin typeface="Century Gothic" panose="020B0502020202020204" pitchFamily="34" charset="0"/>
            </a:endParaRPr>
          </a:p>
        </p:txBody>
      </p:sp>
      <p:sp>
        <p:nvSpPr>
          <p:cNvPr id="3" name="TextBox 2">
            <a:extLst>
              <a:ext uri="{FF2B5EF4-FFF2-40B4-BE49-F238E27FC236}">
                <a16:creationId xmlns:a16="http://schemas.microsoft.com/office/drawing/2014/main" id="{65CDFA4A-CA8E-1563-43CA-1B394CAA64F1}"/>
              </a:ext>
            </a:extLst>
          </p:cNvPr>
          <p:cNvSpPr txBox="1"/>
          <p:nvPr/>
        </p:nvSpPr>
        <p:spPr>
          <a:xfrm>
            <a:off x="3535509" y="106125"/>
            <a:ext cx="6698737" cy="954107"/>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Turno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800" b="1" dirty="0">
                <a:solidFill>
                  <a:srgbClr val="002060"/>
                </a:solidFill>
                <a:latin typeface="Century Gothic" panose="020B0502020202020204" pitchFamily="34" charset="0"/>
              </a:rPr>
              <a:t>2</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habla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		Persona A </a:t>
            </a:r>
            <a:r>
              <a:rPr lang="en-GB" sz="2800" dirty="0" err="1">
                <a:solidFill>
                  <a:srgbClr val="002060"/>
                </a:solidFill>
                <a:latin typeface="Century Gothic" panose="020B0502020202020204" pitchFamily="34" charset="0"/>
              </a:rPr>
              <a:t>marca</a:t>
            </a:r>
            <a:r>
              <a:rPr lang="en-GB" sz="2800" dirty="0">
                <a:solidFill>
                  <a:srgbClr val="002060"/>
                </a:solidFill>
                <a:latin typeface="Century Gothic" panose="020B0502020202020204" pitchFamily="34" charset="0"/>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0258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37500" decel="37500" fill="hold" nodeType="clickEffect">
                                  <p:stCondLst>
                                    <p:cond delay="0"/>
                                  </p:stCondLst>
                                  <p:childTnLst>
                                    <p:animMotion origin="layout" path="M -2.29167E-6 4.07407E-6 L -2.29167E-6 0.00023 C 0.00183 -0.00024 0.04675 -0.00232 0.05547 -0.00255 C 0.07305 -0.00301 0.09076 -0.00301 0.10834 -0.00324 C 0.19727 -0.00625 0.16042 -0.0051 0.33711 -0.00579 C 0.34492 -0.00579 0.35261 -0.00533 0.36042 -0.0051 C 0.41589 -0.00695 0.35 -0.0051 0.4543 -0.0051 C 0.48164 -0.0051 0.50912 -0.00556 0.53646 -0.00579 C 0.63529 -0.00324 0.46576 -0.00741 0.70065 -0.00417 C 0.71654 -0.00394 0.73216 -0.00301 0.74779 -0.00255 C 0.75456 -0.00232 0.76133 -0.00186 0.76836 -0.00186 C 0.79766 -0.00116 0.82696 -0.00116 0.85625 -0.00093 C 0.89258 0.00046 0.89531 0.00092 0.94714 0.00092 C 1.19466 0.00023 1.1638 -0.00093 1.34623 -0.00186 L 1.56055 -0.00255 L 1.56055 -0.00232 " pathEditMode="relative" rAng="0" ptsTypes="AAAAAAAAAAAAAAAA">
                                      <p:cBhvr>
                                        <p:cTn id="6" dur="10000" fill="hold"/>
                                        <p:tgtEl>
                                          <p:spTgt spid="7"/>
                                        </p:tgtEl>
                                        <p:attrNameLst>
                                          <p:attrName>ppt_x</p:attrName>
                                          <p:attrName>ppt_y</p:attrName>
                                        </p:attrNameLst>
                                      </p:cBhvr>
                                      <p:rCtr x="78021" y="-255"/>
                                    </p:animMotion>
                                  </p:childTnLst>
                                </p:cTn>
                              </p:par>
                            </p:childTnLst>
                          </p:cTn>
                        </p:par>
                        <p:par>
                          <p:cTn id="7" fill="hold">
                            <p:stCondLst>
                              <p:cond delay="10000"/>
                            </p:stCondLst>
                            <p:childTnLst>
                              <p:par>
                                <p:cTn id="8" presetID="0" presetClass="path" presetSubtype="0" accel="18182" decel="27273" fill="hold" nodeType="afterEffect">
                                  <p:stCondLst>
                                    <p:cond delay="0"/>
                                  </p:stCondLst>
                                  <p:childTnLst>
                                    <p:animMotion origin="layout" path="M 0.00495 -0.10093 L 0.00495 -0.10185 C 0.00313 -0.1 -0.04179 -0.0919 -0.05039 -0.09097 C -0.06797 -0.08912 -0.08567 -0.08912 -0.10312 -0.0882 C -0.19192 -0.07662 -0.15507 -0.08102 -0.33138 -0.07824 C -0.33919 -0.07824 -0.34687 -0.08009 -0.35468 -0.08102 C -0.41002 -0.07384 -0.34427 -0.08102 -0.4483 -0.08102 C -0.47552 -0.08102 -0.50299 -0.07917 -0.5302 -0.07824 C -0.62877 -0.0882 -0.45976 -0.07199 -0.69401 -0.08472 C -0.70989 -0.08565 -0.72539 -0.08912 -0.74101 -0.09097 C -0.74778 -0.0919 -0.75455 -0.09375 -0.76158 -0.09375 C -0.79075 -0.0963 -0.82005 -0.0963 -0.84908 -0.09722 C -0.88541 -0.10278 -0.88815 -0.1044 -0.93984 -0.1044 C -1.18672 -0.10185 -1.15599 -0.09722 -1.33789 -0.09375 L -1.55169 -0.09097 L -1.55169 -0.0919 " pathEditMode="relative" rAng="0" ptsTypes="AAAAAAAAAAAAAAAA">
                                      <p:cBhvr>
                                        <p:cTn id="9" dur="11000" fill="hold"/>
                                        <p:tgtEl>
                                          <p:spTgt spid="16"/>
                                        </p:tgtEl>
                                        <p:attrNameLst>
                                          <p:attrName>ppt_x</p:attrName>
                                          <p:attrName>ppt_y</p:attrName>
                                        </p:attrNameLst>
                                      </p:cBhvr>
                                      <p:rCtr x="-77839" y="972"/>
                                    </p:animMotion>
                                  </p:childTnLst>
                                </p:cTn>
                              </p:par>
                            </p:childTnLst>
                          </p:cTn>
                        </p:par>
                        <p:par>
                          <p:cTn id="10" fill="hold">
                            <p:stCondLst>
                              <p:cond delay="21000"/>
                            </p:stCondLst>
                            <p:childTnLst>
                              <p:par>
                                <p:cTn id="11" presetID="0" presetClass="path" presetSubtype="0" accel="25000" decel="50000" fill="hold" nodeType="afterEffect">
                                  <p:stCondLst>
                                    <p:cond delay="0"/>
                                  </p:stCondLst>
                                  <p:childTnLst>
                                    <p:animMotion origin="layout" path="M -4.79167E-6 7.40741E-7 L -4.79167E-6 0.00023 C 0.00183 -0.00023 0.04675 -0.00232 0.05547 -0.00255 C 0.07305 -0.00301 0.09076 -0.00301 0.10834 -0.00324 C 0.19727 -0.00625 0.16042 -0.00509 0.33711 -0.00579 C 0.34493 -0.00579 0.35261 -0.00532 0.36042 -0.00509 C 0.41589 -0.00695 0.35 -0.00509 0.4543 -0.00509 C 0.48165 -0.00509 0.50912 -0.00556 0.53646 -0.00579 C 0.63529 -0.00324 0.46576 -0.00741 0.70066 -0.00417 C 0.71654 -0.00394 0.73217 -0.00301 0.74779 -0.00255 C 0.75456 -0.00232 0.76133 -0.00185 0.76836 -0.00185 C 0.79766 -0.00116 0.82696 -0.00116 0.85625 -0.00093 C 0.89258 0.00046 0.89532 0.00093 0.94714 0.00093 C 1.19467 0.00023 1.16381 -0.00093 1.34623 -0.00185 L 1.56055 -0.00255 L 1.56055 -0.00232 " pathEditMode="relative" rAng="0" ptsTypes="AAAAAAAAAAAAAAAA">
                                      <p:cBhvr>
                                        <p:cTn id="12" dur="11000" fill="hold"/>
                                        <p:tgtEl>
                                          <p:spTgt spid="19"/>
                                        </p:tgtEl>
                                        <p:attrNameLst>
                                          <p:attrName>ppt_x</p:attrName>
                                          <p:attrName>ppt_y</p:attrName>
                                        </p:attrNameLst>
                                      </p:cBhvr>
                                      <p:rCtr x="78021" y="-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15" name="Google Shape;167;p2">
            <a:extLst>
              <a:ext uri="{FF2B5EF4-FFF2-40B4-BE49-F238E27FC236}">
                <a16:creationId xmlns:a16="http://schemas.microsoft.com/office/drawing/2014/main" id="{DA68CAEE-3CA6-F359-67D6-7D5BD995F824}"/>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Google Shape;164;p2" descr="Speech Icon, Voice, Talking, Audio, Speech">
            <a:extLst>
              <a:ext uri="{FF2B5EF4-FFF2-40B4-BE49-F238E27FC236}">
                <a16:creationId xmlns:a16="http://schemas.microsoft.com/office/drawing/2014/main" id="{01B36168-2C91-3928-EA07-BF02D6B2D149}"/>
              </a:ext>
            </a:extLst>
          </p:cNvPr>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25" name="Title 1">
            <a:extLst>
              <a:ext uri="{FF2B5EF4-FFF2-40B4-BE49-F238E27FC236}">
                <a16:creationId xmlns:a16="http://schemas.microsoft.com/office/drawing/2014/main" id="{12224A02-C836-4912-3349-59D58ACA4E77}"/>
              </a:ext>
            </a:extLst>
          </p:cNvPr>
          <p:cNvSpPr txBox="1">
            <a:spLocks/>
          </p:cNvSpPr>
          <p:nvPr/>
        </p:nvSpPr>
        <p:spPr>
          <a:xfrm>
            <a:off x="10444882" y="956274"/>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graphicFrame>
        <p:nvGraphicFramePr>
          <p:cNvPr id="26" name="Table 25">
            <a:extLst>
              <a:ext uri="{FF2B5EF4-FFF2-40B4-BE49-F238E27FC236}">
                <a16:creationId xmlns:a16="http://schemas.microsoft.com/office/drawing/2014/main" id="{F4FD7368-92AD-3F32-7342-6C7EC6CB3995}"/>
              </a:ext>
            </a:extLst>
          </p:cNvPr>
          <p:cNvGraphicFramePr>
            <a:graphicFrameLocks noGrp="1"/>
          </p:cNvGraphicFramePr>
          <p:nvPr/>
        </p:nvGraphicFramePr>
        <p:xfrm>
          <a:off x="7067773" y="2047892"/>
          <a:ext cx="3025796" cy="4663440"/>
        </p:xfrm>
        <a:graphic>
          <a:graphicData uri="http://schemas.openxmlformats.org/drawingml/2006/table">
            <a:tbl>
              <a:tblPr firstRow="1" bandRow="1">
                <a:tableStyleId>{5940675A-B579-460E-94D1-54222C63F5DA}</a:tableStyleId>
              </a:tblPr>
              <a:tblGrid>
                <a:gridCol w="3025796">
                  <a:extLst>
                    <a:ext uri="{9D8B030D-6E8A-4147-A177-3AD203B41FA5}">
                      <a16:colId xmlns:a16="http://schemas.microsoft.com/office/drawing/2014/main" val="2069531979"/>
                    </a:ext>
                  </a:extLst>
                </a:gridCol>
              </a:tblGrid>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queso 💰</a:t>
                      </a:r>
                    </a:p>
                  </a:txBody>
                  <a:tcPr>
                    <a:solidFill>
                      <a:schemeClr val="bg1"/>
                    </a:solidFill>
                  </a:tcPr>
                </a:tc>
                <a:extLst>
                  <a:ext uri="{0D108BD9-81ED-4DB2-BD59-A6C34878D82A}">
                    <a16:rowId xmlns:a16="http://schemas.microsoft.com/office/drawing/2014/main" val="883742596"/>
                  </a:ext>
                </a:extLst>
              </a:tr>
              <a:tr h="506195">
                <a:tc>
                  <a:txBody>
                    <a:bodyPr/>
                    <a:lstStyle/>
                    <a:p>
                      <a:pPr algn="ctr"/>
                      <a:r>
                        <a:rPr lang="en-GB" sz="2800" b="0" dirty="0" err="1">
                          <a:solidFill>
                            <a:srgbClr val="002060"/>
                          </a:solidFill>
                          <a:latin typeface="Century Gothic" panose="020B0502020202020204" pitchFamily="34" charset="0"/>
                        </a:rPr>
                        <a:t>cena</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máscara</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2671244409"/>
                  </a:ext>
                </a:extLst>
              </a:tr>
              <a:tr h="506195">
                <a:tc>
                  <a:txBody>
                    <a:bodyPr/>
                    <a:lstStyle/>
                    <a:p>
                      <a:pPr algn="ctr"/>
                      <a:r>
                        <a:rPr lang="en-GB" sz="2800" b="0" dirty="0" err="1">
                          <a:solidFill>
                            <a:srgbClr val="002060"/>
                          </a:solidFill>
                          <a:latin typeface="Century Gothic" panose="020B0502020202020204" pitchFamily="34" charset="0"/>
                        </a:rPr>
                        <a:t>quemar</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3095758561"/>
                  </a:ext>
                </a:extLst>
              </a:tr>
              <a:tr h="506195">
                <a:tc>
                  <a:txBody>
                    <a:bodyPr/>
                    <a:lstStyle/>
                    <a:p>
                      <a:pPr algn="ctr"/>
                      <a:r>
                        <a:rPr lang="en-GB" sz="2800" b="0" dirty="0" err="1">
                          <a:solidFill>
                            <a:srgbClr val="002060"/>
                          </a:solidFill>
                          <a:latin typeface="Century Gothic" panose="020B0502020202020204" pitchFamily="34" charset="0"/>
                        </a:rPr>
                        <a:t>cocer</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883510595"/>
                  </a:ext>
                </a:extLst>
              </a:tr>
              <a:tr h="506195">
                <a:tc>
                  <a:txBody>
                    <a:bodyPr/>
                    <a:lstStyle/>
                    <a:p>
                      <a:pPr algn="ctr"/>
                      <a:r>
                        <a:rPr lang="en-GB" sz="2800" b="0" dirty="0" err="1">
                          <a:solidFill>
                            <a:srgbClr val="002060"/>
                          </a:solidFill>
                          <a:latin typeface="Century Gothic" panose="020B0502020202020204" pitchFamily="34" charset="0"/>
                        </a:rPr>
                        <a:t>cera</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1351937890"/>
                  </a:ext>
                </a:extLst>
              </a:tr>
              <a:tr h="506195">
                <a:tc>
                  <a:txBody>
                    <a:bodyPr/>
                    <a:lstStyle/>
                    <a:p>
                      <a:pPr algn="ctr"/>
                      <a:r>
                        <a:rPr lang="en-GB" sz="2800" b="0" dirty="0" err="1">
                          <a:solidFill>
                            <a:srgbClr val="002060"/>
                          </a:solidFill>
                          <a:latin typeface="Century Gothic" panose="020B0502020202020204" pitchFamily="34" charset="0"/>
                        </a:rPr>
                        <a:t>esqueleto</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726238303"/>
                  </a:ext>
                </a:extLst>
              </a:tr>
              <a:tr h="506195">
                <a:tc>
                  <a:txBody>
                    <a:bodyPr/>
                    <a:lstStyle/>
                    <a:p>
                      <a:pPr algn="ctr"/>
                      <a:r>
                        <a:rPr lang="en-GB" sz="2800" b="0" dirty="0">
                          <a:solidFill>
                            <a:srgbClr val="002060"/>
                          </a:solidFill>
                          <a:latin typeface="Century Gothic" panose="020B0502020202020204" pitchFamily="34" charset="0"/>
                        </a:rPr>
                        <a:t>campo 💰</a:t>
                      </a:r>
                    </a:p>
                  </a:txBody>
                  <a:tcPr>
                    <a:solidFill>
                      <a:schemeClr val="bg1"/>
                    </a:solidFill>
                  </a:tcPr>
                </a:tc>
                <a:extLst>
                  <a:ext uri="{0D108BD9-81ED-4DB2-BD59-A6C34878D82A}">
                    <a16:rowId xmlns:a16="http://schemas.microsoft.com/office/drawing/2014/main" val="118176559"/>
                  </a:ext>
                </a:extLst>
              </a:tr>
              <a:tr h="506195">
                <a:tc>
                  <a:txBody>
                    <a:bodyPr/>
                    <a:lstStyle/>
                    <a:p>
                      <a:pPr algn="ctr"/>
                      <a:r>
                        <a:rPr lang="en-GB" sz="2800" b="0" dirty="0">
                          <a:solidFill>
                            <a:srgbClr val="002060"/>
                          </a:solidFill>
                          <a:latin typeface="Century Gothic" panose="020B0502020202020204" pitchFamily="34" charset="0"/>
                        </a:rPr>
                        <a:t>bosque 💰💰</a:t>
                      </a:r>
                    </a:p>
                  </a:txBody>
                  <a:tcPr>
                    <a:solidFill>
                      <a:schemeClr val="bg1"/>
                    </a:solidFill>
                  </a:tcPr>
                </a:tc>
                <a:extLst>
                  <a:ext uri="{0D108BD9-81ED-4DB2-BD59-A6C34878D82A}">
                    <a16:rowId xmlns:a16="http://schemas.microsoft.com/office/drawing/2014/main" val="2348716288"/>
                  </a:ext>
                </a:extLst>
              </a:tr>
            </a:tbl>
          </a:graphicData>
        </a:graphic>
      </p:graphicFrame>
      <p:graphicFrame>
        <p:nvGraphicFramePr>
          <p:cNvPr id="27" name="Table 26">
            <a:extLst>
              <a:ext uri="{FF2B5EF4-FFF2-40B4-BE49-F238E27FC236}">
                <a16:creationId xmlns:a16="http://schemas.microsoft.com/office/drawing/2014/main" id="{955BDE35-B35F-BB9B-B338-E2E15E41D589}"/>
              </a:ext>
            </a:extLst>
          </p:cNvPr>
          <p:cNvGraphicFramePr>
            <a:graphicFrameLocks noGrp="1"/>
          </p:cNvGraphicFramePr>
          <p:nvPr/>
        </p:nvGraphicFramePr>
        <p:xfrm>
          <a:off x="2257579" y="2072056"/>
          <a:ext cx="2555859" cy="4663440"/>
        </p:xfrm>
        <a:graphic>
          <a:graphicData uri="http://schemas.openxmlformats.org/drawingml/2006/table">
            <a:tbl>
              <a:tblPr firstRow="1" bandRow="1">
                <a:tableStyleId>{5940675A-B579-460E-94D1-54222C63F5DA}</a:tableStyleId>
              </a:tblPr>
              <a:tblGrid>
                <a:gridCol w="2555859">
                  <a:extLst>
                    <a:ext uri="{9D8B030D-6E8A-4147-A177-3AD203B41FA5}">
                      <a16:colId xmlns:a16="http://schemas.microsoft.com/office/drawing/2014/main" val="2069531979"/>
                    </a:ext>
                  </a:extLst>
                </a:gridCol>
              </a:tblGrid>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tanque</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883742596"/>
                  </a:ext>
                </a:extLst>
              </a:tr>
              <a:tr h="506195">
                <a:tc>
                  <a:txBody>
                    <a:bodyPr/>
                    <a:lstStyle/>
                    <a:p>
                      <a:pPr algn="ctr"/>
                      <a:r>
                        <a:rPr lang="en-GB" sz="2800" b="0" dirty="0" err="1">
                          <a:solidFill>
                            <a:srgbClr val="002060"/>
                          </a:solidFill>
                          <a:latin typeface="Century Gothic" panose="020B0502020202020204" pitchFamily="34" charset="0"/>
                        </a:rPr>
                        <a:t>escena</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chaqueta</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2671244409"/>
                  </a:ext>
                </a:extLst>
              </a:tr>
              <a:tr h="506195">
                <a:tc>
                  <a:txBody>
                    <a:bodyPr/>
                    <a:lstStyle/>
                    <a:p>
                      <a:pPr algn="ctr"/>
                      <a:r>
                        <a:rPr lang="en-GB" sz="2800" b="0" dirty="0" err="1">
                          <a:solidFill>
                            <a:srgbClr val="002060"/>
                          </a:solidFill>
                          <a:latin typeface="Century Gothic" panose="020B0502020202020204" pitchFamily="34" charset="0"/>
                        </a:rPr>
                        <a:t>maceta</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3095758561"/>
                  </a:ext>
                </a:extLst>
              </a:tr>
              <a:tr h="506195">
                <a:tc>
                  <a:txBody>
                    <a:bodyPr/>
                    <a:lstStyle/>
                    <a:p>
                      <a:pPr algn="ctr"/>
                      <a:r>
                        <a:rPr lang="en-GB" sz="2800" b="0" dirty="0" err="1">
                          <a:solidFill>
                            <a:srgbClr val="002060"/>
                          </a:solidFill>
                          <a:latin typeface="Century Gothic" panose="020B0502020202020204" pitchFamily="34" charset="0"/>
                        </a:rPr>
                        <a:t>buque</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883510595"/>
                  </a:ext>
                </a:extLst>
              </a:tr>
              <a:tr h="506195">
                <a:tc>
                  <a:txBody>
                    <a:bodyPr/>
                    <a:lstStyle/>
                    <a:p>
                      <a:pPr algn="ctr"/>
                      <a:r>
                        <a:rPr lang="en-GB" sz="2800" b="0" dirty="0" err="1">
                          <a:solidFill>
                            <a:srgbClr val="002060"/>
                          </a:solidFill>
                          <a:latin typeface="Century Gothic" panose="020B0502020202020204" pitchFamily="34" charset="0"/>
                        </a:rPr>
                        <a:t>caracol</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1351937890"/>
                  </a:ext>
                </a:extLst>
              </a:tr>
              <a:tr h="506195">
                <a:tc>
                  <a:txBody>
                    <a:bodyPr/>
                    <a:lstStyle/>
                    <a:p>
                      <a:pPr algn="ctr"/>
                      <a:r>
                        <a:rPr lang="en-GB" sz="2800" b="0" dirty="0" err="1">
                          <a:solidFill>
                            <a:srgbClr val="002060"/>
                          </a:solidFill>
                          <a:latin typeface="Century Gothic" panose="020B0502020202020204" pitchFamily="34" charset="0"/>
                        </a:rPr>
                        <a:t>raqueta</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726238303"/>
                  </a:ext>
                </a:extLst>
              </a:tr>
              <a:tr h="506195">
                <a:tc>
                  <a:txBody>
                    <a:bodyPr/>
                    <a:lstStyle/>
                    <a:p>
                      <a:pPr algn="ctr"/>
                      <a:r>
                        <a:rPr lang="en-GB" sz="2800" b="0" dirty="0">
                          <a:solidFill>
                            <a:srgbClr val="002060"/>
                          </a:solidFill>
                          <a:latin typeface="Century Gothic" panose="020B0502020202020204" pitchFamily="34" charset="0"/>
                        </a:rPr>
                        <a:t>cesta 💰💰</a:t>
                      </a:r>
                    </a:p>
                  </a:txBody>
                  <a:tcPr>
                    <a:solidFill>
                      <a:schemeClr val="bg1"/>
                    </a:solidFill>
                  </a:tcPr>
                </a:tc>
                <a:extLst>
                  <a:ext uri="{0D108BD9-81ED-4DB2-BD59-A6C34878D82A}">
                    <a16:rowId xmlns:a16="http://schemas.microsoft.com/office/drawing/2014/main" val="118176559"/>
                  </a:ext>
                </a:extLst>
              </a:tr>
              <a:tr h="506195">
                <a:tc>
                  <a:txBody>
                    <a:bodyPr/>
                    <a:lstStyle/>
                    <a:p>
                      <a:pPr algn="ctr"/>
                      <a:r>
                        <a:rPr lang="en-GB" sz="2800" b="0" dirty="0" err="1">
                          <a:solidFill>
                            <a:srgbClr val="002060"/>
                          </a:solidFill>
                          <a:latin typeface="Century Gothic" panose="020B0502020202020204" pitchFamily="34" charset="0"/>
                        </a:rPr>
                        <a:t>esquema</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2348716288"/>
                  </a:ext>
                </a:extLst>
              </a:tr>
            </a:tbl>
          </a:graphicData>
        </a:graphic>
      </p:graphicFrame>
      <p:sp>
        <p:nvSpPr>
          <p:cNvPr id="32" name="Speech Bubble: Rectangle with Corners Rounded 31">
            <a:extLst>
              <a:ext uri="{FF2B5EF4-FFF2-40B4-BE49-F238E27FC236}">
                <a16:creationId xmlns:a16="http://schemas.microsoft.com/office/drawing/2014/main" id="{B212F0CE-E14D-CB38-221F-E506E738C6E1}"/>
              </a:ext>
            </a:extLst>
          </p:cNvPr>
          <p:cNvSpPr/>
          <p:nvPr/>
        </p:nvSpPr>
        <p:spPr>
          <a:xfrm>
            <a:off x="1186900" y="820549"/>
            <a:ext cx="6337133" cy="552545"/>
          </a:xfrm>
          <a:prstGeom prst="wedgeRoundRectCallout">
            <a:avLst>
              <a:gd name="adj1" fmla="val -58390"/>
              <a:gd name="adj2" fmla="val 113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How much are your words worth?</a:t>
            </a:r>
          </a:p>
        </p:txBody>
      </p:sp>
      <p:pic>
        <p:nvPicPr>
          <p:cNvPr id="33" name="Graphic 32" descr="Teacher">
            <a:extLst>
              <a:ext uri="{FF2B5EF4-FFF2-40B4-BE49-F238E27FC236}">
                <a16:creationId xmlns:a16="http://schemas.microsoft.com/office/drawing/2014/main" id="{742DB783-1BF6-84CA-6FF7-3AB900894D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702275"/>
            <a:ext cx="914400" cy="914400"/>
          </a:xfrm>
          <a:prstGeom prst="rect">
            <a:avLst/>
          </a:prstGeom>
        </p:spPr>
      </p:pic>
      <p:sp>
        <p:nvSpPr>
          <p:cNvPr id="34" name="TextBox 33">
            <a:extLst>
              <a:ext uri="{FF2B5EF4-FFF2-40B4-BE49-F238E27FC236}">
                <a16:creationId xmlns:a16="http://schemas.microsoft.com/office/drawing/2014/main" id="{3EFC9FB5-FF87-8238-DDDB-D3576C21B213}"/>
              </a:ext>
            </a:extLst>
          </p:cNvPr>
          <p:cNvSpPr txBox="1"/>
          <p:nvPr/>
        </p:nvSpPr>
        <p:spPr>
          <a:xfrm>
            <a:off x="2568367" y="1587732"/>
            <a:ext cx="1968476"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a:t>
            </a:r>
          </a:p>
        </p:txBody>
      </p:sp>
      <p:sp>
        <p:nvSpPr>
          <p:cNvPr id="35" name="TextBox 34">
            <a:extLst>
              <a:ext uri="{FF2B5EF4-FFF2-40B4-BE49-F238E27FC236}">
                <a16:creationId xmlns:a16="http://schemas.microsoft.com/office/drawing/2014/main" id="{C9E43FF3-BD01-55C4-9202-C1C522466C96}"/>
              </a:ext>
            </a:extLst>
          </p:cNvPr>
          <p:cNvSpPr txBox="1"/>
          <p:nvPr/>
        </p:nvSpPr>
        <p:spPr>
          <a:xfrm>
            <a:off x="7344368" y="1563920"/>
            <a:ext cx="1968476"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a:t>
            </a:r>
          </a:p>
        </p:txBody>
      </p:sp>
      <p:pic>
        <p:nvPicPr>
          <p:cNvPr id="13" name="Google Shape;338;p8">
            <a:hlinkClick r:id="" action="ppaction://noaction">
              <a:snd r:embed="rId6" name="4_12.wav"/>
            </a:hlinkClick>
            <a:extLst>
              <a:ext uri="{FF2B5EF4-FFF2-40B4-BE49-F238E27FC236}">
                <a16:creationId xmlns:a16="http://schemas.microsoft.com/office/drawing/2014/main" id="{807D66E7-0E28-4870-BA67-EF6BB0878E57}"/>
              </a:ext>
            </a:extLst>
          </p:cNvPr>
          <p:cNvPicPr preferRelativeResize="0"/>
          <p:nvPr/>
        </p:nvPicPr>
        <p:blipFill rotWithShape="1">
          <a:blip r:embed="rId7">
            <a:alphaModFix/>
          </a:blip>
          <a:srcRect/>
          <a:stretch/>
        </p:blipFill>
        <p:spPr>
          <a:xfrm>
            <a:off x="1832505" y="2134554"/>
            <a:ext cx="361614" cy="355832"/>
          </a:xfrm>
          <a:prstGeom prst="rect">
            <a:avLst/>
          </a:prstGeom>
          <a:noFill/>
          <a:ln>
            <a:noFill/>
          </a:ln>
          <a:effectLst>
            <a:outerShdw blurRad="50800" dist="38100" dir="5400000" algn="t" rotWithShape="0">
              <a:prstClr val="black">
                <a:alpha val="40000"/>
              </a:prstClr>
            </a:outerShdw>
          </a:effectLst>
        </p:spPr>
      </p:pic>
      <p:pic>
        <p:nvPicPr>
          <p:cNvPr id="14" name="Google Shape;338;p8">
            <a:hlinkClick r:id="" action="ppaction://noaction">
              <a:snd r:embed="rId8" name="4_13.wav"/>
            </a:hlinkClick>
            <a:extLst>
              <a:ext uri="{FF2B5EF4-FFF2-40B4-BE49-F238E27FC236}">
                <a16:creationId xmlns:a16="http://schemas.microsoft.com/office/drawing/2014/main" id="{8255EE7B-95DF-42FE-9F34-6A557F07CD2F}"/>
              </a:ext>
            </a:extLst>
          </p:cNvPr>
          <p:cNvPicPr preferRelativeResize="0"/>
          <p:nvPr/>
        </p:nvPicPr>
        <p:blipFill rotWithShape="1">
          <a:blip r:embed="rId7">
            <a:alphaModFix/>
          </a:blip>
          <a:srcRect/>
          <a:stretch/>
        </p:blipFill>
        <p:spPr>
          <a:xfrm>
            <a:off x="1832505" y="2664325"/>
            <a:ext cx="361614" cy="355832"/>
          </a:xfrm>
          <a:prstGeom prst="rect">
            <a:avLst/>
          </a:prstGeom>
          <a:noFill/>
          <a:ln>
            <a:noFill/>
          </a:ln>
          <a:effectLst>
            <a:outerShdw blurRad="50800" dist="38100" dir="5400000" algn="t" rotWithShape="0">
              <a:prstClr val="black">
                <a:alpha val="40000"/>
              </a:prstClr>
            </a:outerShdw>
          </a:effectLst>
        </p:spPr>
      </p:pic>
      <p:pic>
        <p:nvPicPr>
          <p:cNvPr id="16" name="Google Shape;338;p8">
            <a:hlinkClick r:id="" action="ppaction://noaction">
              <a:snd r:embed="rId9" name="4_14.wav"/>
            </a:hlinkClick>
            <a:extLst>
              <a:ext uri="{FF2B5EF4-FFF2-40B4-BE49-F238E27FC236}">
                <a16:creationId xmlns:a16="http://schemas.microsoft.com/office/drawing/2014/main" id="{8831B359-6829-474B-BE2F-B4AE9FAEBD56}"/>
              </a:ext>
            </a:extLst>
          </p:cNvPr>
          <p:cNvPicPr preferRelativeResize="0"/>
          <p:nvPr/>
        </p:nvPicPr>
        <p:blipFill rotWithShape="1">
          <a:blip r:embed="rId7">
            <a:alphaModFix/>
          </a:blip>
          <a:srcRect/>
          <a:stretch/>
        </p:blipFill>
        <p:spPr>
          <a:xfrm>
            <a:off x="1832505" y="3188025"/>
            <a:ext cx="361614" cy="355832"/>
          </a:xfrm>
          <a:prstGeom prst="rect">
            <a:avLst/>
          </a:prstGeom>
          <a:noFill/>
          <a:ln>
            <a:noFill/>
          </a:ln>
          <a:effectLst>
            <a:outerShdw blurRad="50800" dist="38100" dir="5400000" algn="t" rotWithShape="0">
              <a:prstClr val="black">
                <a:alpha val="40000"/>
              </a:prstClr>
            </a:outerShdw>
          </a:effectLst>
        </p:spPr>
      </p:pic>
      <p:pic>
        <p:nvPicPr>
          <p:cNvPr id="17" name="Google Shape;338;p8">
            <a:hlinkClick r:id="" action="ppaction://noaction">
              <a:snd r:embed="rId10" name="4_15.wav"/>
            </a:hlinkClick>
            <a:extLst>
              <a:ext uri="{FF2B5EF4-FFF2-40B4-BE49-F238E27FC236}">
                <a16:creationId xmlns:a16="http://schemas.microsoft.com/office/drawing/2014/main" id="{018B5F47-7606-4703-B843-CAA5BB62FDE9}"/>
              </a:ext>
            </a:extLst>
          </p:cNvPr>
          <p:cNvPicPr preferRelativeResize="0"/>
          <p:nvPr/>
        </p:nvPicPr>
        <p:blipFill rotWithShape="1">
          <a:blip r:embed="rId7">
            <a:alphaModFix/>
          </a:blip>
          <a:srcRect/>
          <a:stretch/>
        </p:blipFill>
        <p:spPr>
          <a:xfrm>
            <a:off x="1832505" y="3705654"/>
            <a:ext cx="361614" cy="355832"/>
          </a:xfrm>
          <a:prstGeom prst="rect">
            <a:avLst/>
          </a:prstGeom>
          <a:noFill/>
          <a:ln>
            <a:noFill/>
          </a:ln>
          <a:effectLst>
            <a:outerShdw blurRad="50800" dist="38100" dir="5400000" algn="t" rotWithShape="0">
              <a:prstClr val="black">
                <a:alpha val="40000"/>
              </a:prstClr>
            </a:outerShdw>
          </a:effectLst>
        </p:spPr>
      </p:pic>
      <p:pic>
        <p:nvPicPr>
          <p:cNvPr id="18" name="Google Shape;338;p8">
            <a:hlinkClick r:id="" action="ppaction://noaction">
              <a:snd r:embed="rId11" name="4_16.wav"/>
            </a:hlinkClick>
            <a:extLst>
              <a:ext uri="{FF2B5EF4-FFF2-40B4-BE49-F238E27FC236}">
                <a16:creationId xmlns:a16="http://schemas.microsoft.com/office/drawing/2014/main" id="{FA128F92-9435-44CF-A48D-161DDAD7D914}"/>
              </a:ext>
            </a:extLst>
          </p:cNvPr>
          <p:cNvPicPr preferRelativeResize="0"/>
          <p:nvPr/>
        </p:nvPicPr>
        <p:blipFill rotWithShape="1">
          <a:blip r:embed="rId7">
            <a:alphaModFix/>
          </a:blip>
          <a:srcRect/>
          <a:stretch/>
        </p:blipFill>
        <p:spPr>
          <a:xfrm>
            <a:off x="1832505" y="4225860"/>
            <a:ext cx="361614" cy="355832"/>
          </a:xfrm>
          <a:prstGeom prst="rect">
            <a:avLst/>
          </a:prstGeom>
          <a:noFill/>
          <a:ln>
            <a:noFill/>
          </a:ln>
          <a:effectLst>
            <a:outerShdw blurRad="50800" dist="38100" dir="5400000" algn="t" rotWithShape="0">
              <a:prstClr val="black">
                <a:alpha val="40000"/>
              </a:prstClr>
            </a:outerShdw>
          </a:effectLst>
        </p:spPr>
      </p:pic>
      <p:pic>
        <p:nvPicPr>
          <p:cNvPr id="19" name="Google Shape;338;p8">
            <a:hlinkClick r:id="" action="ppaction://noaction">
              <a:snd r:embed="rId12" name="4_17.wav"/>
            </a:hlinkClick>
            <a:extLst>
              <a:ext uri="{FF2B5EF4-FFF2-40B4-BE49-F238E27FC236}">
                <a16:creationId xmlns:a16="http://schemas.microsoft.com/office/drawing/2014/main" id="{E23464A2-6D5D-4657-8EAE-D931DC7262A5}"/>
              </a:ext>
            </a:extLst>
          </p:cNvPr>
          <p:cNvPicPr preferRelativeResize="0"/>
          <p:nvPr/>
        </p:nvPicPr>
        <p:blipFill rotWithShape="1">
          <a:blip r:embed="rId7">
            <a:alphaModFix/>
          </a:blip>
          <a:srcRect/>
          <a:stretch/>
        </p:blipFill>
        <p:spPr>
          <a:xfrm>
            <a:off x="1832505" y="4783538"/>
            <a:ext cx="361614" cy="355832"/>
          </a:xfrm>
          <a:prstGeom prst="rect">
            <a:avLst/>
          </a:prstGeom>
          <a:noFill/>
          <a:ln>
            <a:noFill/>
          </a:ln>
          <a:effectLst>
            <a:outerShdw blurRad="50800" dist="38100" dir="5400000" algn="t" rotWithShape="0">
              <a:prstClr val="black">
                <a:alpha val="40000"/>
              </a:prstClr>
            </a:outerShdw>
          </a:effectLst>
        </p:spPr>
      </p:pic>
      <p:pic>
        <p:nvPicPr>
          <p:cNvPr id="20" name="Google Shape;338;p8">
            <a:hlinkClick r:id="" action="ppaction://noaction">
              <a:snd r:embed="rId13" name="4_18.wav"/>
            </a:hlinkClick>
            <a:extLst>
              <a:ext uri="{FF2B5EF4-FFF2-40B4-BE49-F238E27FC236}">
                <a16:creationId xmlns:a16="http://schemas.microsoft.com/office/drawing/2014/main" id="{345AB1B5-EB2E-42F5-B23E-75D1D4C29DA6}"/>
              </a:ext>
            </a:extLst>
          </p:cNvPr>
          <p:cNvPicPr preferRelativeResize="0"/>
          <p:nvPr/>
        </p:nvPicPr>
        <p:blipFill rotWithShape="1">
          <a:blip r:embed="rId7">
            <a:alphaModFix/>
          </a:blip>
          <a:srcRect/>
          <a:stretch/>
        </p:blipFill>
        <p:spPr>
          <a:xfrm>
            <a:off x="1832505" y="5330196"/>
            <a:ext cx="361614" cy="355832"/>
          </a:xfrm>
          <a:prstGeom prst="rect">
            <a:avLst/>
          </a:prstGeom>
          <a:noFill/>
          <a:ln>
            <a:noFill/>
          </a:ln>
          <a:effectLst>
            <a:outerShdw blurRad="50800" dist="38100" dir="5400000" algn="t" rotWithShape="0">
              <a:prstClr val="black">
                <a:alpha val="40000"/>
              </a:prstClr>
            </a:outerShdw>
          </a:effectLst>
        </p:spPr>
      </p:pic>
      <p:pic>
        <p:nvPicPr>
          <p:cNvPr id="21" name="Google Shape;338;p8">
            <a:hlinkClick r:id="" action="ppaction://noaction">
              <a:snd r:embed="rId14" name="4_19.wav"/>
            </a:hlinkClick>
            <a:extLst>
              <a:ext uri="{FF2B5EF4-FFF2-40B4-BE49-F238E27FC236}">
                <a16:creationId xmlns:a16="http://schemas.microsoft.com/office/drawing/2014/main" id="{83007BAA-8522-44B6-ACAA-CA727D5E5992}"/>
              </a:ext>
            </a:extLst>
          </p:cNvPr>
          <p:cNvPicPr preferRelativeResize="0"/>
          <p:nvPr/>
        </p:nvPicPr>
        <p:blipFill rotWithShape="1">
          <a:blip r:embed="rId7">
            <a:alphaModFix/>
          </a:blip>
          <a:srcRect/>
          <a:stretch/>
        </p:blipFill>
        <p:spPr>
          <a:xfrm>
            <a:off x="1820453" y="5783253"/>
            <a:ext cx="361614" cy="355832"/>
          </a:xfrm>
          <a:prstGeom prst="rect">
            <a:avLst/>
          </a:prstGeom>
          <a:noFill/>
          <a:ln>
            <a:noFill/>
          </a:ln>
          <a:effectLst>
            <a:outerShdw blurRad="50800" dist="38100" dir="5400000" algn="t" rotWithShape="0">
              <a:prstClr val="black">
                <a:alpha val="40000"/>
              </a:prstClr>
            </a:outerShdw>
          </a:effectLst>
        </p:spPr>
      </p:pic>
      <p:pic>
        <p:nvPicPr>
          <p:cNvPr id="23" name="Google Shape;338;p8">
            <a:hlinkClick r:id="" action="ppaction://noaction">
              <a:snd r:embed="rId15" name="4_20.wav"/>
            </a:hlinkClick>
            <a:extLst>
              <a:ext uri="{FF2B5EF4-FFF2-40B4-BE49-F238E27FC236}">
                <a16:creationId xmlns:a16="http://schemas.microsoft.com/office/drawing/2014/main" id="{45AC3D44-F6B1-4D5F-B393-E974138E0449}"/>
              </a:ext>
            </a:extLst>
          </p:cNvPr>
          <p:cNvPicPr preferRelativeResize="0"/>
          <p:nvPr/>
        </p:nvPicPr>
        <p:blipFill rotWithShape="1">
          <a:blip r:embed="rId7">
            <a:alphaModFix/>
          </a:blip>
          <a:srcRect/>
          <a:stretch/>
        </p:blipFill>
        <p:spPr>
          <a:xfrm>
            <a:off x="1820453" y="6326417"/>
            <a:ext cx="361614" cy="355832"/>
          </a:xfrm>
          <a:prstGeom prst="rect">
            <a:avLst/>
          </a:prstGeom>
          <a:noFill/>
          <a:ln>
            <a:noFill/>
          </a:ln>
          <a:effectLst>
            <a:outerShdw blurRad="50800" dist="38100" dir="5400000" algn="t" rotWithShape="0">
              <a:prstClr val="black">
                <a:alpha val="40000"/>
              </a:prstClr>
            </a:outerShdw>
          </a:effectLst>
        </p:spPr>
      </p:pic>
      <p:pic>
        <p:nvPicPr>
          <p:cNvPr id="24" name="Google Shape;338;p8">
            <a:hlinkClick r:id="" action="ppaction://noaction">
              <a:snd r:embed="rId16" name="4_2.wav"/>
            </a:hlinkClick>
            <a:extLst>
              <a:ext uri="{FF2B5EF4-FFF2-40B4-BE49-F238E27FC236}">
                <a16:creationId xmlns:a16="http://schemas.microsoft.com/office/drawing/2014/main" id="{BFE62BCE-932A-4264-9F16-7CB8F23C7F10}"/>
              </a:ext>
            </a:extLst>
          </p:cNvPr>
          <p:cNvPicPr preferRelativeResize="0"/>
          <p:nvPr/>
        </p:nvPicPr>
        <p:blipFill rotWithShape="1">
          <a:blip r:embed="rId7">
            <a:alphaModFix/>
          </a:blip>
          <a:srcRect/>
          <a:stretch/>
        </p:blipFill>
        <p:spPr>
          <a:xfrm>
            <a:off x="6571420" y="2134554"/>
            <a:ext cx="361614" cy="355832"/>
          </a:xfrm>
          <a:prstGeom prst="rect">
            <a:avLst/>
          </a:prstGeom>
          <a:noFill/>
          <a:ln>
            <a:noFill/>
          </a:ln>
          <a:effectLst>
            <a:outerShdw blurRad="50800" dist="38100" dir="5400000" algn="t" rotWithShape="0">
              <a:prstClr val="black">
                <a:alpha val="40000"/>
              </a:prstClr>
            </a:outerShdw>
          </a:effectLst>
        </p:spPr>
      </p:pic>
      <p:pic>
        <p:nvPicPr>
          <p:cNvPr id="28" name="Google Shape;338;p8">
            <a:hlinkClick r:id="" action="ppaction://noaction">
              <a:snd r:embed="rId17" name="4_3.wav"/>
            </a:hlinkClick>
            <a:extLst>
              <a:ext uri="{FF2B5EF4-FFF2-40B4-BE49-F238E27FC236}">
                <a16:creationId xmlns:a16="http://schemas.microsoft.com/office/drawing/2014/main" id="{2AB3B25B-6B99-45E9-BCEC-C6FEFE92C92C}"/>
              </a:ext>
            </a:extLst>
          </p:cNvPr>
          <p:cNvPicPr preferRelativeResize="0"/>
          <p:nvPr/>
        </p:nvPicPr>
        <p:blipFill rotWithShape="1">
          <a:blip r:embed="rId7">
            <a:alphaModFix/>
          </a:blip>
          <a:srcRect/>
          <a:stretch/>
        </p:blipFill>
        <p:spPr>
          <a:xfrm>
            <a:off x="6571420" y="2664325"/>
            <a:ext cx="361614" cy="355832"/>
          </a:xfrm>
          <a:prstGeom prst="rect">
            <a:avLst/>
          </a:prstGeom>
          <a:noFill/>
          <a:ln>
            <a:noFill/>
          </a:ln>
          <a:effectLst>
            <a:outerShdw blurRad="50800" dist="38100" dir="5400000" algn="t" rotWithShape="0">
              <a:prstClr val="black">
                <a:alpha val="40000"/>
              </a:prstClr>
            </a:outerShdw>
          </a:effectLst>
        </p:spPr>
      </p:pic>
      <p:pic>
        <p:nvPicPr>
          <p:cNvPr id="29" name="Google Shape;338;p8">
            <a:hlinkClick r:id="" action="ppaction://noaction">
              <a:snd r:embed="rId18" name="4_4.wav"/>
            </a:hlinkClick>
            <a:extLst>
              <a:ext uri="{FF2B5EF4-FFF2-40B4-BE49-F238E27FC236}">
                <a16:creationId xmlns:a16="http://schemas.microsoft.com/office/drawing/2014/main" id="{8246469F-03F0-431F-920F-F38052FD8163}"/>
              </a:ext>
            </a:extLst>
          </p:cNvPr>
          <p:cNvPicPr preferRelativeResize="0"/>
          <p:nvPr/>
        </p:nvPicPr>
        <p:blipFill rotWithShape="1">
          <a:blip r:embed="rId7">
            <a:alphaModFix/>
          </a:blip>
          <a:srcRect/>
          <a:stretch/>
        </p:blipFill>
        <p:spPr>
          <a:xfrm>
            <a:off x="6571420" y="3188025"/>
            <a:ext cx="361614" cy="355832"/>
          </a:xfrm>
          <a:prstGeom prst="rect">
            <a:avLst/>
          </a:prstGeom>
          <a:noFill/>
          <a:ln>
            <a:noFill/>
          </a:ln>
          <a:effectLst>
            <a:outerShdw blurRad="50800" dist="38100" dir="5400000" algn="t" rotWithShape="0">
              <a:prstClr val="black">
                <a:alpha val="40000"/>
              </a:prstClr>
            </a:outerShdw>
          </a:effectLst>
        </p:spPr>
      </p:pic>
      <p:pic>
        <p:nvPicPr>
          <p:cNvPr id="30" name="Google Shape;338;p8">
            <a:hlinkClick r:id="" action="ppaction://noaction">
              <a:snd r:embed="rId19" name="4_5.wav"/>
            </a:hlinkClick>
            <a:extLst>
              <a:ext uri="{FF2B5EF4-FFF2-40B4-BE49-F238E27FC236}">
                <a16:creationId xmlns:a16="http://schemas.microsoft.com/office/drawing/2014/main" id="{94AD828C-09DD-44A5-A152-245A94BA08FB}"/>
              </a:ext>
            </a:extLst>
          </p:cNvPr>
          <p:cNvPicPr preferRelativeResize="0"/>
          <p:nvPr/>
        </p:nvPicPr>
        <p:blipFill rotWithShape="1">
          <a:blip r:embed="rId7">
            <a:alphaModFix/>
          </a:blip>
          <a:srcRect/>
          <a:stretch/>
        </p:blipFill>
        <p:spPr>
          <a:xfrm>
            <a:off x="6571420" y="3705654"/>
            <a:ext cx="361614" cy="355832"/>
          </a:xfrm>
          <a:prstGeom prst="rect">
            <a:avLst/>
          </a:prstGeom>
          <a:noFill/>
          <a:ln>
            <a:noFill/>
          </a:ln>
          <a:effectLst>
            <a:outerShdw blurRad="50800" dist="38100" dir="5400000" algn="t" rotWithShape="0">
              <a:prstClr val="black">
                <a:alpha val="40000"/>
              </a:prstClr>
            </a:outerShdw>
          </a:effectLst>
        </p:spPr>
      </p:pic>
      <p:pic>
        <p:nvPicPr>
          <p:cNvPr id="31" name="Google Shape;338;p8">
            <a:hlinkClick r:id="" action="ppaction://noaction">
              <a:snd r:embed="rId20" name="4_6.wav"/>
            </a:hlinkClick>
            <a:extLst>
              <a:ext uri="{FF2B5EF4-FFF2-40B4-BE49-F238E27FC236}">
                <a16:creationId xmlns:a16="http://schemas.microsoft.com/office/drawing/2014/main" id="{B73B6065-ECF0-40D7-9C8B-8B6C691FE4B1}"/>
              </a:ext>
            </a:extLst>
          </p:cNvPr>
          <p:cNvPicPr preferRelativeResize="0"/>
          <p:nvPr/>
        </p:nvPicPr>
        <p:blipFill rotWithShape="1">
          <a:blip r:embed="rId7">
            <a:alphaModFix/>
          </a:blip>
          <a:srcRect/>
          <a:stretch/>
        </p:blipFill>
        <p:spPr>
          <a:xfrm>
            <a:off x="6571420" y="4225860"/>
            <a:ext cx="361614" cy="355832"/>
          </a:xfrm>
          <a:prstGeom prst="rect">
            <a:avLst/>
          </a:prstGeom>
          <a:noFill/>
          <a:ln>
            <a:noFill/>
          </a:ln>
          <a:effectLst>
            <a:outerShdw blurRad="50800" dist="38100" dir="5400000" algn="t" rotWithShape="0">
              <a:prstClr val="black">
                <a:alpha val="40000"/>
              </a:prstClr>
            </a:outerShdw>
          </a:effectLst>
        </p:spPr>
      </p:pic>
      <p:pic>
        <p:nvPicPr>
          <p:cNvPr id="36" name="Google Shape;338;p8">
            <a:hlinkClick r:id="" action="ppaction://noaction">
              <a:snd r:embed="rId21" name="4_7.wav"/>
            </a:hlinkClick>
            <a:extLst>
              <a:ext uri="{FF2B5EF4-FFF2-40B4-BE49-F238E27FC236}">
                <a16:creationId xmlns:a16="http://schemas.microsoft.com/office/drawing/2014/main" id="{181D64DC-A459-456D-A01A-FB05F5043719}"/>
              </a:ext>
            </a:extLst>
          </p:cNvPr>
          <p:cNvPicPr preferRelativeResize="0"/>
          <p:nvPr/>
        </p:nvPicPr>
        <p:blipFill rotWithShape="1">
          <a:blip r:embed="rId7">
            <a:alphaModFix/>
          </a:blip>
          <a:srcRect/>
          <a:stretch/>
        </p:blipFill>
        <p:spPr>
          <a:xfrm>
            <a:off x="6571420" y="4783538"/>
            <a:ext cx="361614" cy="355832"/>
          </a:xfrm>
          <a:prstGeom prst="rect">
            <a:avLst/>
          </a:prstGeom>
          <a:noFill/>
          <a:ln>
            <a:noFill/>
          </a:ln>
          <a:effectLst>
            <a:outerShdw blurRad="50800" dist="38100" dir="5400000" algn="t" rotWithShape="0">
              <a:prstClr val="black">
                <a:alpha val="40000"/>
              </a:prstClr>
            </a:outerShdw>
          </a:effectLst>
        </p:spPr>
      </p:pic>
      <p:pic>
        <p:nvPicPr>
          <p:cNvPr id="37" name="Google Shape;338;p8">
            <a:hlinkClick r:id="" action="ppaction://noaction">
              <a:snd r:embed="rId22" name="4_8.wav"/>
            </a:hlinkClick>
            <a:extLst>
              <a:ext uri="{FF2B5EF4-FFF2-40B4-BE49-F238E27FC236}">
                <a16:creationId xmlns:a16="http://schemas.microsoft.com/office/drawing/2014/main" id="{73B8CB85-9BA5-4CA1-A684-905B0AB65F05}"/>
              </a:ext>
            </a:extLst>
          </p:cNvPr>
          <p:cNvPicPr preferRelativeResize="0"/>
          <p:nvPr/>
        </p:nvPicPr>
        <p:blipFill rotWithShape="1">
          <a:blip r:embed="rId7">
            <a:alphaModFix/>
          </a:blip>
          <a:srcRect/>
          <a:stretch/>
        </p:blipFill>
        <p:spPr>
          <a:xfrm>
            <a:off x="6571420" y="5292096"/>
            <a:ext cx="361614" cy="355832"/>
          </a:xfrm>
          <a:prstGeom prst="rect">
            <a:avLst/>
          </a:prstGeom>
          <a:noFill/>
          <a:ln>
            <a:noFill/>
          </a:ln>
          <a:effectLst>
            <a:outerShdw blurRad="50800" dist="38100" dir="5400000" algn="t" rotWithShape="0">
              <a:prstClr val="black">
                <a:alpha val="40000"/>
              </a:prstClr>
            </a:outerShdw>
          </a:effectLst>
        </p:spPr>
      </p:pic>
      <p:pic>
        <p:nvPicPr>
          <p:cNvPr id="38" name="Google Shape;338;p8">
            <a:hlinkClick r:id="" action="ppaction://noaction">
              <a:snd r:embed="rId23" name="4_9.wav"/>
            </a:hlinkClick>
            <a:extLst>
              <a:ext uri="{FF2B5EF4-FFF2-40B4-BE49-F238E27FC236}">
                <a16:creationId xmlns:a16="http://schemas.microsoft.com/office/drawing/2014/main" id="{15982357-063F-4C40-9B34-C5952EE76C76}"/>
              </a:ext>
            </a:extLst>
          </p:cNvPr>
          <p:cNvPicPr preferRelativeResize="0"/>
          <p:nvPr/>
        </p:nvPicPr>
        <p:blipFill rotWithShape="1">
          <a:blip r:embed="rId7">
            <a:alphaModFix/>
          </a:blip>
          <a:srcRect/>
          <a:stretch/>
        </p:blipFill>
        <p:spPr>
          <a:xfrm>
            <a:off x="6559368" y="5821353"/>
            <a:ext cx="361614" cy="355832"/>
          </a:xfrm>
          <a:prstGeom prst="rect">
            <a:avLst/>
          </a:prstGeom>
          <a:noFill/>
          <a:ln>
            <a:noFill/>
          </a:ln>
          <a:effectLst>
            <a:outerShdw blurRad="50800" dist="38100" dir="5400000" algn="t" rotWithShape="0">
              <a:prstClr val="black">
                <a:alpha val="40000"/>
              </a:prstClr>
            </a:outerShdw>
          </a:effectLst>
        </p:spPr>
      </p:pic>
      <p:pic>
        <p:nvPicPr>
          <p:cNvPr id="39" name="Google Shape;338;p8">
            <a:hlinkClick r:id="" action="ppaction://noaction">
              <a:snd r:embed="rId24" name="4_10.wav"/>
            </a:hlinkClick>
            <a:extLst>
              <a:ext uri="{FF2B5EF4-FFF2-40B4-BE49-F238E27FC236}">
                <a16:creationId xmlns:a16="http://schemas.microsoft.com/office/drawing/2014/main" id="{9F36A5C8-9C7D-4588-9920-72E46DA753A3}"/>
              </a:ext>
            </a:extLst>
          </p:cNvPr>
          <p:cNvPicPr preferRelativeResize="0"/>
          <p:nvPr/>
        </p:nvPicPr>
        <p:blipFill rotWithShape="1">
          <a:blip r:embed="rId7">
            <a:alphaModFix/>
          </a:blip>
          <a:srcRect/>
          <a:stretch/>
        </p:blipFill>
        <p:spPr>
          <a:xfrm>
            <a:off x="6559368" y="6326417"/>
            <a:ext cx="361614" cy="355832"/>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563966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aphicFrame>
        <p:nvGraphicFramePr>
          <p:cNvPr id="79" name="Google Shape;339;p8">
            <a:extLst>
              <a:ext uri="{FF2B5EF4-FFF2-40B4-BE49-F238E27FC236}">
                <a16:creationId xmlns:a16="http://schemas.microsoft.com/office/drawing/2014/main" id="{C1F99D09-4317-4DA1-A3D9-4FE0D72DB095}"/>
              </a:ext>
            </a:extLst>
          </p:cNvPr>
          <p:cNvGraphicFramePr/>
          <p:nvPr/>
        </p:nvGraphicFramePr>
        <p:xfrm>
          <a:off x="984810" y="3626392"/>
          <a:ext cx="2627906" cy="457210"/>
        </p:xfrm>
        <a:graphic>
          <a:graphicData uri="http://schemas.openxmlformats.org/drawingml/2006/table">
            <a:tbl>
              <a:tblPr firstRow="1" bandRow="1">
                <a:noFill/>
              </a:tblPr>
              <a:tblGrid>
                <a:gridCol w="1078450">
                  <a:extLst>
                    <a:ext uri="{9D8B030D-6E8A-4147-A177-3AD203B41FA5}">
                      <a16:colId xmlns:a16="http://schemas.microsoft.com/office/drawing/2014/main" val="20000"/>
                    </a:ext>
                  </a:extLst>
                </a:gridCol>
                <a:gridCol w="1549456">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the</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49" name="Google Shape;339;p8">
            <a:extLst>
              <a:ext uri="{FF2B5EF4-FFF2-40B4-BE49-F238E27FC236}">
                <a16:creationId xmlns:a16="http://schemas.microsoft.com/office/drawing/2014/main" id="{B2E020CA-3596-4F22-AB7A-465B1107D8F1}"/>
              </a:ext>
            </a:extLst>
          </p:cNvPr>
          <p:cNvGraphicFramePr/>
          <p:nvPr/>
        </p:nvGraphicFramePr>
        <p:xfrm>
          <a:off x="971775" y="1704955"/>
          <a:ext cx="2627906" cy="457210"/>
        </p:xfrm>
        <a:graphic>
          <a:graphicData uri="http://schemas.openxmlformats.org/drawingml/2006/table">
            <a:tbl>
              <a:tblPr firstRow="1" bandRow="1">
                <a:noFill/>
              </a:tblPr>
              <a:tblGrid>
                <a:gridCol w="1103677">
                  <a:extLst>
                    <a:ext uri="{9D8B030D-6E8A-4147-A177-3AD203B41FA5}">
                      <a16:colId xmlns:a16="http://schemas.microsoft.com/office/drawing/2014/main" val="20000"/>
                    </a:ext>
                  </a:extLst>
                </a:gridCol>
                <a:gridCol w="1524229">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the</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74" name="Google Shape;339;p8">
            <a:extLst>
              <a:ext uri="{FF2B5EF4-FFF2-40B4-BE49-F238E27FC236}">
                <a16:creationId xmlns:a16="http://schemas.microsoft.com/office/drawing/2014/main" id="{3A9B095E-BC2D-41B9-A2C3-4F1F3A4D1E37}"/>
              </a:ext>
            </a:extLst>
          </p:cNvPr>
          <p:cNvGraphicFramePr/>
          <p:nvPr/>
        </p:nvGraphicFramePr>
        <p:xfrm>
          <a:off x="951635" y="2319204"/>
          <a:ext cx="2627906" cy="457210"/>
        </p:xfrm>
        <a:graphic>
          <a:graphicData uri="http://schemas.openxmlformats.org/drawingml/2006/table">
            <a:tbl>
              <a:tblPr firstRow="1" bandRow="1">
                <a:noFill/>
              </a:tblPr>
              <a:tblGrid>
                <a:gridCol w="1123817">
                  <a:extLst>
                    <a:ext uri="{9D8B030D-6E8A-4147-A177-3AD203B41FA5}">
                      <a16:colId xmlns:a16="http://schemas.microsoft.com/office/drawing/2014/main" val="20000"/>
                    </a:ext>
                  </a:extLst>
                </a:gridCol>
                <a:gridCol w="1504089">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the</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75" name="Google Shape;339;p8">
            <a:extLst>
              <a:ext uri="{FF2B5EF4-FFF2-40B4-BE49-F238E27FC236}">
                <a16:creationId xmlns:a16="http://schemas.microsoft.com/office/drawing/2014/main" id="{840EC6BB-82B6-41E6-9727-3BE8806CCEF9}"/>
              </a:ext>
            </a:extLst>
          </p:cNvPr>
          <p:cNvGraphicFramePr/>
          <p:nvPr/>
        </p:nvGraphicFramePr>
        <p:xfrm>
          <a:off x="984810" y="2982916"/>
          <a:ext cx="2627906" cy="457210"/>
        </p:xfrm>
        <a:graphic>
          <a:graphicData uri="http://schemas.openxmlformats.org/drawingml/2006/table">
            <a:tbl>
              <a:tblPr firstRow="1" bandRow="1">
                <a:noFill/>
              </a:tblPr>
              <a:tblGrid>
                <a:gridCol w="1078450">
                  <a:extLst>
                    <a:ext uri="{9D8B030D-6E8A-4147-A177-3AD203B41FA5}">
                      <a16:colId xmlns:a16="http://schemas.microsoft.com/office/drawing/2014/main" val="20000"/>
                    </a:ext>
                  </a:extLst>
                </a:gridCol>
                <a:gridCol w="1549456">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the</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77" name="Google Shape;339;p8">
            <a:extLst>
              <a:ext uri="{FF2B5EF4-FFF2-40B4-BE49-F238E27FC236}">
                <a16:creationId xmlns:a16="http://schemas.microsoft.com/office/drawing/2014/main" id="{5A49DD88-992F-45B3-BA75-44B07C9F794A}"/>
              </a:ext>
            </a:extLst>
          </p:cNvPr>
          <p:cNvGraphicFramePr/>
          <p:nvPr/>
        </p:nvGraphicFramePr>
        <p:xfrm>
          <a:off x="984810" y="4255418"/>
          <a:ext cx="2627906" cy="457210"/>
        </p:xfrm>
        <a:graphic>
          <a:graphicData uri="http://schemas.openxmlformats.org/drawingml/2006/table">
            <a:tbl>
              <a:tblPr firstRow="1" bandRow="1">
                <a:noFill/>
              </a:tblPr>
              <a:tblGrid>
                <a:gridCol w="1066258">
                  <a:extLst>
                    <a:ext uri="{9D8B030D-6E8A-4147-A177-3AD203B41FA5}">
                      <a16:colId xmlns:a16="http://schemas.microsoft.com/office/drawing/2014/main" val="20000"/>
                    </a:ext>
                  </a:extLst>
                </a:gridCol>
                <a:gridCol w="1561648">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the</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78" name="Google Shape;339;p8">
            <a:extLst>
              <a:ext uri="{FF2B5EF4-FFF2-40B4-BE49-F238E27FC236}">
                <a16:creationId xmlns:a16="http://schemas.microsoft.com/office/drawing/2014/main" id="{4657BE98-B0F0-4548-8AF6-026FE754527F}"/>
              </a:ext>
            </a:extLst>
          </p:cNvPr>
          <p:cNvGraphicFramePr/>
          <p:nvPr/>
        </p:nvGraphicFramePr>
        <p:xfrm>
          <a:off x="984810" y="4950413"/>
          <a:ext cx="2627906" cy="457210"/>
        </p:xfrm>
        <a:graphic>
          <a:graphicData uri="http://schemas.openxmlformats.org/drawingml/2006/table">
            <a:tbl>
              <a:tblPr firstRow="1" bandRow="1">
                <a:noFill/>
              </a:tblPr>
              <a:tblGrid>
                <a:gridCol w="1054066">
                  <a:extLst>
                    <a:ext uri="{9D8B030D-6E8A-4147-A177-3AD203B41FA5}">
                      <a16:colId xmlns:a16="http://schemas.microsoft.com/office/drawing/2014/main" val="20000"/>
                    </a:ext>
                  </a:extLst>
                </a:gridCol>
                <a:gridCol w="1573840">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the</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2 </a:t>
            </a:r>
            <a:endParaRPr lang="en-GB" dirty="0"/>
          </a:p>
        </p:txBody>
      </p:sp>
      <p:sp>
        <p:nvSpPr>
          <p:cNvPr id="88" name="Title 1">
            <a:extLst>
              <a:ext uri="{FF2B5EF4-FFF2-40B4-BE49-F238E27FC236}">
                <a16:creationId xmlns:a16="http://schemas.microsoft.com/office/drawing/2014/main" id="{6699239A-5B4C-4033-B578-06DC0ACAA60B}"/>
              </a:ext>
            </a:extLst>
          </p:cNvPr>
          <p:cNvSpPr txBox="1">
            <a:spLocks/>
          </p:cNvSpPr>
          <p:nvPr/>
        </p:nvSpPr>
        <p:spPr>
          <a:xfrm>
            <a:off x="10710239" y="962305"/>
            <a:ext cx="135484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89" name="Google Shape;221;p10">
            <a:extLst>
              <a:ext uri="{FF2B5EF4-FFF2-40B4-BE49-F238E27FC236}">
                <a16:creationId xmlns:a16="http://schemas.microsoft.com/office/drawing/2014/main" id="{A399460A-B891-4F80-8FB1-773462D73806}"/>
              </a:ext>
            </a:extLst>
          </p:cNvPr>
          <p:cNvPicPr preferRelativeResize="0"/>
          <p:nvPr/>
        </p:nvPicPr>
        <p:blipFill rotWithShape="1">
          <a:blip r:embed="rId10">
            <a:alphaModFix/>
          </a:blip>
          <a:srcRect/>
          <a:stretch/>
        </p:blipFill>
        <p:spPr>
          <a:xfrm>
            <a:off x="10804611" y="0"/>
            <a:ext cx="1166103" cy="1183191"/>
          </a:xfrm>
          <a:prstGeom prst="rect">
            <a:avLst/>
          </a:prstGeom>
          <a:noFill/>
          <a:ln>
            <a:noFill/>
          </a:ln>
        </p:spPr>
      </p:pic>
      <p:pic>
        <p:nvPicPr>
          <p:cNvPr id="155" name="Google Shape;338;p8">
            <a:hlinkClick r:id="" action="ppaction://noaction">
              <a:snd r:embed="rId11" name="5_3.wav"/>
            </a:hlinkClick>
            <a:extLst>
              <a:ext uri="{FF2B5EF4-FFF2-40B4-BE49-F238E27FC236}">
                <a16:creationId xmlns:a16="http://schemas.microsoft.com/office/drawing/2014/main" id="{E08FA80F-B4E1-4BA8-A882-F256F9D34675}"/>
              </a:ext>
            </a:extLst>
          </p:cNvPr>
          <p:cNvPicPr preferRelativeResize="0"/>
          <p:nvPr/>
        </p:nvPicPr>
        <p:blipFill rotWithShape="1">
          <a:blip r:embed="rId12">
            <a:alphaModFix/>
          </a:blip>
          <a:srcRect/>
          <a:stretch/>
        </p:blipFill>
        <p:spPr>
          <a:xfrm>
            <a:off x="363176" y="1690441"/>
            <a:ext cx="534978" cy="523220"/>
          </a:xfrm>
          <a:prstGeom prst="rect">
            <a:avLst/>
          </a:prstGeom>
          <a:noFill/>
          <a:ln>
            <a:noFill/>
          </a:ln>
          <a:effectLst>
            <a:outerShdw blurRad="50800" dist="38100" dir="5400000" algn="t" rotWithShape="0">
              <a:prstClr val="black">
                <a:alpha val="40000"/>
              </a:prstClr>
            </a:outerShdw>
          </a:effectLst>
        </p:spPr>
      </p:pic>
      <p:sp>
        <p:nvSpPr>
          <p:cNvPr id="156" name="Google Shape;350;p8">
            <a:extLst>
              <a:ext uri="{FF2B5EF4-FFF2-40B4-BE49-F238E27FC236}">
                <a16:creationId xmlns:a16="http://schemas.microsoft.com/office/drawing/2014/main" id="{9EDB51A6-DD51-43A6-BB4E-AE3B890F3E8D}"/>
              </a:ext>
            </a:extLst>
          </p:cNvPr>
          <p:cNvSpPr txBox="1"/>
          <p:nvPr/>
        </p:nvSpPr>
        <p:spPr>
          <a:xfrm>
            <a:off x="31337" y="1715841"/>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E</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57" name="Google Shape;357;p8">
            <a:extLst>
              <a:ext uri="{FF2B5EF4-FFF2-40B4-BE49-F238E27FC236}">
                <a16:creationId xmlns:a16="http://schemas.microsoft.com/office/drawing/2014/main" id="{8D3F57F6-FBCE-43D3-B089-3C05F51825FA}"/>
              </a:ext>
            </a:extLst>
          </p:cNvPr>
          <p:cNvSpPr/>
          <p:nvPr/>
        </p:nvSpPr>
        <p:spPr>
          <a:xfrm>
            <a:off x="2092228" y="2342323"/>
            <a:ext cx="1487313"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59" name="Google Shape;338;p8">
            <a:hlinkClick r:id="" action="ppaction://noaction">
              <a:snd r:embed="rId13" name="5_4.wav"/>
            </a:hlinkClick>
            <a:extLst>
              <a:ext uri="{FF2B5EF4-FFF2-40B4-BE49-F238E27FC236}">
                <a16:creationId xmlns:a16="http://schemas.microsoft.com/office/drawing/2014/main" id="{E47A00C2-B0AC-41FD-8E30-05718047A195}"/>
              </a:ext>
            </a:extLst>
          </p:cNvPr>
          <p:cNvPicPr preferRelativeResize="0"/>
          <p:nvPr/>
        </p:nvPicPr>
        <p:blipFill rotWithShape="1">
          <a:blip r:embed="rId12">
            <a:alphaModFix/>
          </a:blip>
          <a:srcRect/>
          <a:stretch/>
        </p:blipFill>
        <p:spPr>
          <a:xfrm>
            <a:off x="347936" y="2292560"/>
            <a:ext cx="534978" cy="523220"/>
          </a:xfrm>
          <a:prstGeom prst="rect">
            <a:avLst/>
          </a:prstGeom>
          <a:noFill/>
          <a:ln>
            <a:noFill/>
          </a:ln>
          <a:effectLst>
            <a:outerShdw blurRad="50800" dist="38100" dir="5400000" algn="t" rotWithShape="0">
              <a:prstClr val="black">
                <a:alpha val="40000"/>
              </a:prstClr>
            </a:outerShdw>
          </a:effectLst>
        </p:spPr>
      </p:pic>
      <p:sp>
        <p:nvSpPr>
          <p:cNvPr id="160" name="Google Shape;350;p8">
            <a:extLst>
              <a:ext uri="{FF2B5EF4-FFF2-40B4-BE49-F238E27FC236}">
                <a16:creationId xmlns:a16="http://schemas.microsoft.com/office/drawing/2014/main" id="{8E2B42CC-C8C2-41EA-AF9F-AEF7FE191ACE}"/>
              </a:ext>
            </a:extLst>
          </p:cNvPr>
          <p:cNvSpPr txBox="1"/>
          <p:nvPr/>
        </p:nvSpPr>
        <p:spPr>
          <a:xfrm>
            <a:off x="16097" y="2317960"/>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1" name="Google Shape;338;p8">
            <a:hlinkClick r:id="" action="ppaction://noaction">
              <a:snd r:embed="rId14" name="5_5.wav"/>
            </a:hlinkClick>
            <a:extLst>
              <a:ext uri="{FF2B5EF4-FFF2-40B4-BE49-F238E27FC236}">
                <a16:creationId xmlns:a16="http://schemas.microsoft.com/office/drawing/2014/main" id="{65093E9A-E181-4BE4-8B53-BD606F961BA3}"/>
              </a:ext>
            </a:extLst>
          </p:cNvPr>
          <p:cNvPicPr preferRelativeResize="0"/>
          <p:nvPr/>
        </p:nvPicPr>
        <p:blipFill rotWithShape="1">
          <a:blip r:embed="rId12">
            <a:alphaModFix/>
          </a:blip>
          <a:srcRect/>
          <a:stretch/>
        </p:blipFill>
        <p:spPr>
          <a:xfrm>
            <a:off x="363176" y="2941720"/>
            <a:ext cx="534978" cy="523220"/>
          </a:xfrm>
          <a:prstGeom prst="rect">
            <a:avLst/>
          </a:prstGeom>
          <a:noFill/>
          <a:ln>
            <a:noFill/>
          </a:ln>
          <a:effectLst>
            <a:outerShdw blurRad="50800" dist="38100" dir="5400000" algn="t" rotWithShape="0">
              <a:prstClr val="black">
                <a:alpha val="40000"/>
              </a:prstClr>
            </a:outerShdw>
          </a:effectLst>
        </p:spPr>
      </p:pic>
      <p:sp>
        <p:nvSpPr>
          <p:cNvPr id="162" name="Google Shape;350;p8">
            <a:extLst>
              <a:ext uri="{FF2B5EF4-FFF2-40B4-BE49-F238E27FC236}">
                <a16:creationId xmlns:a16="http://schemas.microsoft.com/office/drawing/2014/main" id="{FEB73842-3A42-41C5-A1B0-B2B1DF6D047A}"/>
              </a:ext>
            </a:extLst>
          </p:cNvPr>
          <p:cNvSpPr txBox="1"/>
          <p:nvPr/>
        </p:nvSpPr>
        <p:spPr>
          <a:xfrm>
            <a:off x="31337" y="2967120"/>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3" name="Google Shape;338;p8">
            <a:hlinkClick r:id="" action="ppaction://noaction">
              <a:snd r:embed="rId15" name="5_6.wav"/>
            </a:hlinkClick>
            <a:extLst>
              <a:ext uri="{FF2B5EF4-FFF2-40B4-BE49-F238E27FC236}">
                <a16:creationId xmlns:a16="http://schemas.microsoft.com/office/drawing/2014/main" id="{9EB5EC2F-0339-4D32-9B54-2BEB4C51A56B}"/>
              </a:ext>
            </a:extLst>
          </p:cNvPr>
          <p:cNvPicPr preferRelativeResize="0"/>
          <p:nvPr/>
        </p:nvPicPr>
        <p:blipFill rotWithShape="1">
          <a:blip r:embed="rId12">
            <a:alphaModFix/>
          </a:blip>
          <a:srcRect/>
          <a:stretch/>
        </p:blipFill>
        <p:spPr>
          <a:xfrm>
            <a:off x="347936" y="3605041"/>
            <a:ext cx="534978" cy="523220"/>
          </a:xfrm>
          <a:prstGeom prst="rect">
            <a:avLst/>
          </a:prstGeom>
          <a:noFill/>
          <a:ln>
            <a:noFill/>
          </a:ln>
          <a:effectLst>
            <a:outerShdw blurRad="50800" dist="38100" dir="5400000" algn="t" rotWithShape="0">
              <a:prstClr val="black">
                <a:alpha val="40000"/>
              </a:prstClr>
            </a:outerShdw>
          </a:effectLst>
        </p:spPr>
      </p:pic>
      <p:sp>
        <p:nvSpPr>
          <p:cNvPr id="164" name="Google Shape;350;p8">
            <a:extLst>
              <a:ext uri="{FF2B5EF4-FFF2-40B4-BE49-F238E27FC236}">
                <a16:creationId xmlns:a16="http://schemas.microsoft.com/office/drawing/2014/main" id="{DCFE0F37-670C-4FD5-B52C-4DAC8885C249}"/>
              </a:ext>
            </a:extLst>
          </p:cNvPr>
          <p:cNvSpPr txBox="1"/>
          <p:nvPr/>
        </p:nvSpPr>
        <p:spPr>
          <a:xfrm>
            <a:off x="16097" y="363044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5" name="Google Shape;338;p8">
            <a:hlinkClick r:id="" action="ppaction://noaction">
              <a:snd r:embed="rId16" name="5_7.wav"/>
            </a:hlinkClick>
            <a:extLst>
              <a:ext uri="{FF2B5EF4-FFF2-40B4-BE49-F238E27FC236}">
                <a16:creationId xmlns:a16="http://schemas.microsoft.com/office/drawing/2014/main" id="{C9BE47B5-8595-42D3-B8BA-D15E03B5A9FA}"/>
              </a:ext>
            </a:extLst>
          </p:cNvPr>
          <p:cNvPicPr preferRelativeResize="0"/>
          <p:nvPr/>
        </p:nvPicPr>
        <p:blipFill rotWithShape="1">
          <a:blip r:embed="rId12">
            <a:alphaModFix/>
          </a:blip>
          <a:srcRect/>
          <a:stretch/>
        </p:blipFill>
        <p:spPr>
          <a:xfrm>
            <a:off x="347936" y="4265027"/>
            <a:ext cx="534978" cy="523220"/>
          </a:xfrm>
          <a:prstGeom prst="rect">
            <a:avLst/>
          </a:prstGeom>
          <a:noFill/>
          <a:ln>
            <a:noFill/>
          </a:ln>
          <a:effectLst>
            <a:outerShdw blurRad="50800" dist="38100" dir="5400000" algn="t" rotWithShape="0">
              <a:prstClr val="black">
                <a:alpha val="40000"/>
              </a:prstClr>
            </a:outerShdw>
          </a:effectLst>
        </p:spPr>
      </p:pic>
      <p:sp>
        <p:nvSpPr>
          <p:cNvPr id="166" name="Google Shape;350;p8">
            <a:extLst>
              <a:ext uri="{FF2B5EF4-FFF2-40B4-BE49-F238E27FC236}">
                <a16:creationId xmlns:a16="http://schemas.microsoft.com/office/drawing/2014/main" id="{1151E009-15F4-408E-B1AC-02CDA1BB5605}"/>
              </a:ext>
            </a:extLst>
          </p:cNvPr>
          <p:cNvSpPr txBox="1"/>
          <p:nvPr/>
        </p:nvSpPr>
        <p:spPr>
          <a:xfrm>
            <a:off x="16097" y="4290427"/>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7" name="Google Shape;338;p8">
            <a:hlinkClick r:id="" action="ppaction://noaction">
              <a:snd r:embed="rId17" name="5_8.wav"/>
            </a:hlinkClick>
            <a:extLst>
              <a:ext uri="{FF2B5EF4-FFF2-40B4-BE49-F238E27FC236}">
                <a16:creationId xmlns:a16="http://schemas.microsoft.com/office/drawing/2014/main" id="{9FE98632-C84C-448D-9712-E7C79754F061}"/>
              </a:ext>
            </a:extLst>
          </p:cNvPr>
          <p:cNvPicPr preferRelativeResize="0"/>
          <p:nvPr/>
        </p:nvPicPr>
        <p:blipFill rotWithShape="1">
          <a:blip r:embed="rId12">
            <a:alphaModFix/>
          </a:blip>
          <a:srcRect/>
          <a:stretch/>
        </p:blipFill>
        <p:spPr>
          <a:xfrm>
            <a:off x="357550" y="4925013"/>
            <a:ext cx="534978" cy="523220"/>
          </a:xfrm>
          <a:prstGeom prst="rect">
            <a:avLst/>
          </a:prstGeom>
          <a:noFill/>
          <a:ln>
            <a:noFill/>
          </a:ln>
          <a:effectLst>
            <a:outerShdw blurRad="50800" dist="38100" dir="5400000" algn="t" rotWithShape="0">
              <a:prstClr val="black">
                <a:alpha val="40000"/>
              </a:prstClr>
            </a:outerShdw>
          </a:effectLst>
        </p:spPr>
      </p:pic>
      <p:sp>
        <p:nvSpPr>
          <p:cNvPr id="168" name="Google Shape;350;p8">
            <a:extLst>
              <a:ext uri="{FF2B5EF4-FFF2-40B4-BE49-F238E27FC236}">
                <a16:creationId xmlns:a16="http://schemas.microsoft.com/office/drawing/2014/main" id="{0A279D45-5600-44E2-A0A6-6A33047823A3}"/>
              </a:ext>
            </a:extLst>
          </p:cNvPr>
          <p:cNvSpPr txBox="1"/>
          <p:nvPr/>
        </p:nvSpPr>
        <p:spPr>
          <a:xfrm>
            <a:off x="25711" y="4950413"/>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9" name="Google Shape;357;p8">
            <a:extLst>
              <a:ext uri="{FF2B5EF4-FFF2-40B4-BE49-F238E27FC236}">
                <a16:creationId xmlns:a16="http://schemas.microsoft.com/office/drawing/2014/main" id="{A70B9834-A9D0-4665-8029-EEFFC5CA9C95}"/>
              </a:ext>
            </a:extLst>
          </p:cNvPr>
          <p:cNvSpPr/>
          <p:nvPr/>
        </p:nvSpPr>
        <p:spPr>
          <a:xfrm>
            <a:off x="971775" y="1723989"/>
            <a:ext cx="1079293"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2" name="Google Shape;357;p8">
            <a:extLst>
              <a:ext uri="{FF2B5EF4-FFF2-40B4-BE49-F238E27FC236}">
                <a16:creationId xmlns:a16="http://schemas.microsoft.com/office/drawing/2014/main" id="{106C553B-F3B3-4AEA-927C-AD67893A75B2}"/>
              </a:ext>
            </a:extLst>
          </p:cNvPr>
          <p:cNvSpPr/>
          <p:nvPr/>
        </p:nvSpPr>
        <p:spPr>
          <a:xfrm>
            <a:off x="984811" y="3000210"/>
            <a:ext cx="1066258"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4" name="Google Shape;357;p8">
            <a:extLst>
              <a:ext uri="{FF2B5EF4-FFF2-40B4-BE49-F238E27FC236}">
                <a16:creationId xmlns:a16="http://schemas.microsoft.com/office/drawing/2014/main" id="{E9D8CF4E-49F6-40ED-988F-C2EA560B2664}"/>
              </a:ext>
            </a:extLst>
          </p:cNvPr>
          <p:cNvSpPr/>
          <p:nvPr/>
        </p:nvSpPr>
        <p:spPr>
          <a:xfrm>
            <a:off x="984810" y="4962014"/>
            <a:ext cx="1066258"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76" name="Google Shape;357;p8">
            <a:extLst>
              <a:ext uri="{FF2B5EF4-FFF2-40B4-BE49-F238E27FC236}">
                <a16:creationId xmlns:a16="http://schemas.microsoft.com/office/drawing/2014/main" id="{731EE445-8C5C-465D-97F7-E8380630A340}"/>
              </a:ext>
            </a:extLst>
          </p:cNvPr>
          <p:cNvSpPr/>
          <p:nvPr/>
        </p:nvSpPr>
        <p:spPr>
          <a:xfrm>
            <a:off x="969744" y="3625199"/>
            <a:ext cx="1122484"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8" name="Google Shape;357;p8">
            <a:extLst>
              <a:ext uri="{FF2B5EF4-FFF2-40B4-BE49-F238E27FC236}">
                <a16:creationId xmlns:a16="http://schemas.microsoft.com/office/drawing/2014/main" id="{EE84DC1B-1774-49B4-BBAB-BD638D3B7CF3}"/>
              </a:ext>
            </a:extLst>
          </p:cNvPr>
          <p:cNvSpPr/>
          <p:nvPr/>
        </p:nvSpPr>
        <p:spPr>
          <a:xfrm>
            <a:off x="2051068" y="4268915"/>
            <a:ext cx="1528473"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80" name="Google Shape;339;p8">
            <a:extLst>
              <a:ext uri="{FF2B5EF4-FFF2-40B4-BE49-F238E27FC236}">
                <a16:creationId xmlns:a16="http://schemas.microsoft.com/office/drawing/2014/main" id="{3D3F177C-0FDA-4BD9-AB22-1E4CD9A89E83}"/>
              </a:ext>
            </a:extLst>
          </p:cNvPr>
          <p:cNvGraphicFramePr/>
          <p:nvPr/>
        </p:nvGraphicFramePr>
        <p:xfrm>
          <a:off x="3782475" y="1715841"/>
          <a:ext cx="2627906" cy="457210"/>
        </p:xfrm>
        <a:graphic>
          <a:graphicData uri="http://schemas.openxmlformats.org/drawingml/2006/table">
            <a:tbl>
              <a:tblPr firstRow="1" bandRow="1">
                <a:noFill/>
              </a:tblPr>
              <a:tblGrid>
                <a:gridCol w="1206865">
                  <a:extLst>
                    <a:ext uri="{9D8B030D-6E8A-4147-A177-3AD203B41FA5}">
                      <a16:colId xmlns:a16="http://schemas.microsoft.com/office/drawing/2014/main" val="20000"/>
                    </a:ext>
                  </a:extLst>
                </a:gridCol>
                <a:gridCol w="1421041">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horse</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city</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1" name="Google Shape;339;p8">
            <a:extLst>
              <a:ext uri="{FF2B5EF4-FFF2-40B4-BE49-F238E27FC236}">
                <a16:creationId xmlns:a16="http://schemas.microsoft.com/office/drawing/2014/main" id="{F578058C-BB14-425B-A7E8-C27565E964BC}"/>
              </a:ext>
            </a:extLst>
          </p:cNvPr>
          <p:cNvGraphicFramePr/>
          <p:nvPr/>
        </p:nvGraphicFramePr>
        <p:xfrm>
          <a:off x="3762334" y="2330090"/>
          <a:ext cx="3196963" cy="457210"/>
        </p:xfrm>
        <a:graphic>
          <a:graphicData uri="http://schemas.openxmlformats.org/drawingml/2006/table">
            <a:tbl>
              <a:tblPr firstRow="1" bandRow="1">
                <a:noFill/>
              </a:tblPr>
              <a:tblGrid>
                <a:gridCol w="1776818">
                  <a:extLst>
                    <a:ext uri="{9D8B030D-6E8A-4147-A177-3AD203B41FA5}">
                      <a16:colId xmlns:a16="http://schemas.microsoft.com/office/drawing/2014/main" val="20000"/>
                    </a:ext>
                  </a:extLst>
                </a:gridCol>
                <a:gridCol w="1420145">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computer</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room</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2" name="Google Shape;339;p8">
            <a:extLst>
              <a:ext uri="{FF2B5EF4-FFF2-40B4-BE49-F238E27FC236}">
                <a16:creationId xmlns:a16="http://schemas.microsoft.com/office/drawing/2014/main" id="{8DD8088F-9F45-4218-BF38-7DAFC1E487C0}"/>
              </a:ext>
            </a:extLst>
          </p:cNvPr>
          <p:cNvGraphicFramePr/>
          <p:nvPr/>
        </p:nvGraphicFramePr>
        <p:xfrm>
          <a:off x="3795510" y="2993802"/>
          <a:ext cx="2627906" cy="457210"/>
        </p:xfrm>
        <a:graphic>
          <a:graphicData uri="http://schemas.openxmlformats.org/drawingml/2006/table">
            <a:tbl>
              <a:tblPr firstRow="1" bandRow="1">
                <a:noFill/>
              </a:tblPr>
              <a:tblGrid>
                <a:gridCol w="1327942">
                  <a:extLst>
                    <a:ext uri="{9D8B030D-6E8A-4147-A177-3AD203B41FA5}">
                      <a16:colId xmlns:a16="http://schemas.microsoft.com/office/drawing/2014/main" val="20000"/>
                    </a:ext>
                  </a:extLst>
                </a:gridCol>
                <a:gridCol w="1299964">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bed</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bike</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3" name="Google Shape;339;p8">
            <a:extLst>
              <a:ext uri="{FF2B5EF4-FFF2-40B4-BE49-F238E27FC236}">
                <a16:creationId xmlns:a16="http://schemas.microsoft.com/office/drawing/2014/main" id="{EBEB1CC6-0E77-4F42-8690-F21EE97EBCDA}"/>
              </a:ext>
            </a:extLst>
          </p:cNvPr>
          <p:cNvGraphicFramePr/>
          <p:nvPr/>
        </p:nvGraphicFramePr>
        <p:xfrm>
          <a:off x="3795510" y="4266304"/>
          <a:ext cx="3082946" cy="457210"/>
        </p:xfrm>
        <a:graphic>
          <a:graphicData uri="http://schemas.openxmlformats.org/drawingml/2006/table">
            <a:tbl>
              <a:tblPr firstRow="1" bandRow="1">
                <a:noFill/>
              </a:tblPr>
              <a:tblGrid>
                <a:gridCol w="1444704">
                  <a:extLst>
                    <a:ext uri="{9D8B030D-6E8A-4147-A177-3AD203B41FA5}">
                      <a16:colId xmlns:a16="http://schemas.microsoft.com/office/drawing/2014/main" val="20000"/>
                    </a:ext>
                  </a:extLst>
                </a:gridCol>
                <a:gridCol w="1638242">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stadium</a:t>
                      </a:r>
                    </a:p>
                  </a:txBody>
                  <a:tcPr marL="91450" marR="91450" marT="45725" marB="45725"/>
                </a:tc>
                <a:tc>
                  <a:txBody>
                    <a:bodyPr/>
                    <a:lstStyle/>
                    <a:p>
                      <a:pPr marL="0" marR="0" lvl="0" indent="0" algn="ctr" rtl="0">
                        <a:spcBef>
                          <a:spcPts val="0"/>
                        </a:spcBef>
                        <a:spcAft>
                          <a:spcPts val="0"/>
                        </a:spcAft>
                        <a:buNone/>
                      </a:pPr>
                      <a:r>
                        <a:rPr lang="en-GB" sz="2000" dirty="0">
                          <a:solidFill>
                            <a:srgbClr val="002060"/>
                          </a:solidFill>
                          <a:latin typeface="Century Gothic"/>
                          <a:ea typeface="Century Gothic"/>
                          <a:cs typeface="Century Gothic"/>
                          <a:sym typeface="Century Gothic"/>
                        </a:rPr>
                        <a:t>countryside</a:t>
                      </a:r>
                      <a:endParaRPr lang="en-GB" sz="20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4" name="Google Shape;339;p8">
            <a:extLst>
              <a:ext uri="{FF2B5EF4-FFF2-40B4-BE49-F238E27FC236}">
                <a16:creationId xmlns:a16="http://schemas.microsoft.com/office/drawing/2014/main" id="{5E071A65-6733-4DDD-8857-2DBFDA0308B4}"/>
              </a:ext>
            </a:extLst>
          </p:cNvPr>
          <p:cNvGraphicFramePr/>
          <p:nvPr/>
        </p:nvGraphicFramePr>
        <p:xfrm>
          <a:off x="3795510" y="4961299"/>
          <a:ext cx="2627906" cy="457210"/>
        </p:xfrm>
        <a:graphic>
          <a:graphicData uri="http://schemas.openxmlformats.org/drawingml/2006/table">
            <a:tbl>
              <a:tblPr firstRow="1" bandRow="1">
                <a:noFill/>
              </a:tblPr>
              <a:tblGrid>
                <a:gridCol w="1054066">
                  <a:extLst>
                    <a:ext uri="{9D8B030D-6E8A-4147-A177-3AD203B41FA5}">
                      <a16:colId xmlns:a16="http://schemas.microsoft.com/office/drawing/2014/main" val="20000"/>
                    </a:ext>
                  </a:extLst>
                </a:gridCol>
                <a:gridCol w="1573840">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park</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country</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6" name="Google Shape;339;p8">
            <a:extLst>
              <a:ext uri="{FF2B5EF4-FFF2-40B4-BE49-F238E27FC236}">
                <a16:creationId xmlns:a16="http://schemas.microsoft.com/office/drawing/2014/main" id="{53A4F5E1-6A49-4651-A649-59BB26D376B6}"/>
              </a:ext>
            </a:extLst>
          </p:cNvPr>
          <p:cNvGraphicFramePr/>
          <p:nvPr/>
        </p:nvGraphicFramePr>
        <p:xfrm>
          <a:off x="3795510" y="3637278"/>
          <a:ext cx="2627906" cy="457210"/>
        </p:xfrm>
        <a:graphic>
          <a:graphicData uri="http://schemas.openxmlformats.org/drawingml/2006/table">
            <a:tbl>
              <a:tblPr firstRow="1" bandRow="1">
                <a:noFill/>
              </a:tblPr>
              <a:tblGrid>
                <a:gridCol w="1498630">
                  <a:extLst>
                    <a:ext uri="{9D8B030D-6E8A-4147-A177-3AD203B41FA5}">
                      <a16:colId xmlns:a16="http://schemas.microsoft.com/office/drawing/2014/main" val="20000"/>
                    </a:ext>
                  </a:extLst>
                </a:gridCol>
                <a:gridCol w="1129276">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mother</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father</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sp>
        <p:nvSpPr>
          <p:cNvPr id="87" name="Google Shape;357;p8">
            <a:extLst>
              <a:ext uri="{FF2B5EF4-FFF2-40B4-BE49-F238E27FC236}">
                <a16:creationId xmlns:a16="http://schemas.microsoft.com/office/drawing/2014/main" id="{94B59A39-CE83-4E5A-8ECA-BBCAE2980479}"/>
              </a:ext>
            </a:extLst>
          </p:cNvPr>
          <p:cNvSpPr/>
          <p:nvPr/>
        </p:nvSpPr>
        <p:spPr>
          <a:xfrm>
            <a:off x="3780826" y="1720637"/>
            <a:ext cx="1184617"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0" name="Google Shape;357;p8">
            <a:extLst>
              <a:ext uri="{FF2B5EF4-FFF2-40B4-BE49-F238E27FC236}">
                <a16:creationId xmlns:a16="http://schemas.microsoft.com/office/drawing/2014/main" id="{9741B537-62E5-467A-BDAE-C210CCBA4B6A}"/>
              </a:ext>
            </a:extLst>
          </p:cNvPr>
          <p:cNvSpPr/>
          <p:nvPr/>
        </p:nvSpPr>
        <p:spPr>
          <a:xfrm>
            <a:off x="3768667" y="2342323"/>
            <a:ext cx="1687396"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1" name="Google Shape;357;p8">
            <a:extLst>
              <a:ext uri="{FF2B5EF4-FFF2-40B4-BE49-F238E27FC236}">
                <a16:creationId xmlns:a16="http://schemas.microsoft.com/office/drawing/2014/main" id="{93D6D2F4-B34E-4DAD-AD57-AAE5E679681B}"/>
              </a:ext>
            </a:extLst>
          </p:cNvPr>
          <p:cNvSpPr/>
          <p:nvPr/>
        </p:nvSpPr>
        <p:spPr>
          <a:xfrm>
            <a:off x="3762334" y="3009411"/>
            <a:ext cx="1336733"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2" name="Google Shape;357;p8">
            <a:extLst>
              <a:ext uri="{FF2B5EF4-FFF2-40B4-BE49-F238E27FC236}">
                <a16:creationId xmlns:a16="http://schemas.microsoft.com/office/drawing/2014/main" id="{173519C4-014B-440A-A16F-C9E6FC80D4B2}"/>
              </a:ext>
            </a:extLst>
          </p:cNvPr>
          <p:cNvSpPr/>
          <p:nvPr/>
        </p:nvSpPr>
        <p:spPr>
          <a:xfrm>
            <a:off x="3795509" y="3661239"/>
            <a:ext cx="1523015"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3" name="Google Shape;357;p8">
            <a:extLst>
              <a:ext uri="{FF2B5EF4-FFF2-40B4-BE49-F238E27FC236}">
                <a16:creationId xmlns:a16="http://schemas.microsoft.com/office/drawing/2014/main" id="{370E7CF8-86E4-41B7-8100-752FB9E2A0A6}"/>
              </a:ext>
            </a:extLst>
          </p:cNvPr>
          <p:cNvSpPr/>
          <p:nvPr/>
        </p:nvSpPr>
        <p:spPr>
          <a:xfrm>
            <a:off x="5222682" y="4264289"/>
            <a:ext cx="1655773" cy="431874"/>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5" name="Google Shape;357;p8">
            <a:extLst>
              <a:ext uri="{FF2B5EF4-FFF2-40B4-BE49-F238E27FC236}">
                <a16:creationId xmlns:a16="http://schemas.microsoft.com/office/drawing/2014/main" id="{B18A9949-7E70-4D49-A3F6-062D0FE4C057}"/>
              </a:ext>
            </a:extLst>
          </p:cNvPr>
          <p:cNvSpPr/>
          <p:nvPr/>
        </p:nvSpPr>
        <p:spPr>
          <a:xfrm>
            <a:off x="4851667" y="4978593"/>
            <a:ext cx="1538574"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 name="Table 4">
            <a:extLst>
              <a:ext uri="{FF2B5EF4-FFF2-40B4-BE49-F238E27FC236}">
                <a16:creationId xmlns:a16="http://schemas.microsoft.com/office/drawing/2014/main" id="{C430D67B-779F-492F-A13C-1104A3F1FDC9}"/>
              </a:ext>
            </a:extLst>
          </p:cNvPr>
          <p:cNvGraphicFramePr>
            <a:graphicFrameLocks noGrp="1"/>
          </p:cNvGraphicFramePr>
          <p:nvPr/>
        </p:nvGraphicFramePr>
        <p:xfrm>
          <a:off x="6939717" y="2848630"/>
          <a:ext cx="5186002" cy="3479800"/>
        </p:xfrm>
        <a:graphic>
          <a:graphicData uri="http://schemas.openxmlformats.org/drawingml/2006/table">
            <a:tbl>
              <a:tblPr firstRow="1" bandRow="1">
                <a:tableStyleId>{5940675A-B579-460E-94D1-54222C63F5DA}</a:tableStyleId>
              </a:tblPr>
              <a:tblGrid>
                <a:gridCol w="2593001">
                  <a:extLst>
                    <a:ext uri="{9D8B030D-6E8A-4147-A177-3AD203B41FA5}">
                      <a16:colId xmlns:a16="http://schemas.microsoft.com/office/drawing/2014/main" val="235493584"/>
                    </a:ext>
                  </a:extLst>
                </a:gridCol>
                <a:gridCol w="2593001">
                  <a:extLst>
                    <a:ext uri="{9D8B030D-6E8A-4147-A177-3AD203B41FA5}">
                      <a16:colId xmlns:a16="http://schemas.microsoft.com/office/drawing/2014/main" val="2701156431"/>
                    </a:ext>
                  </a:extLst>
                </a:gridCol>
              </a:tblGrid>
              <a:tr h="370840">
                <a:tc>
                  <a:txBody>
                    <a:bodyPr/>
                    <a:lstStyle/>
                    <a:p>
                      <a:pPr algn="ctr"/>
                      <a:r>
                        <a:rPr lang="en-GB" b="1" dirty="0">
                          <a:solidFill>
                            <a:srgbClr val="002060"/>
                          </a:solidFill>
                          <a:latin typeface="Century Gothic" panose="020B0502020202020204" pitchFamily="34" charset="0"/>
                        </a:rPr>
                        <a:t>the</a:t>
                      </a:r>
                    </a:p>
                  </a:txBody>
                  <a:tcPr>
                    <a:solidFill>
                      <a:srgbClr val="FFE7FF"/>
                    </a:solidFill>
                  </a:tcPr>
                </a:tc>
                <a:tc>
                  <a:txBody>
                    <a:bodyPr/>
                    <a:lstStyle/>
                    <a:p>
                      <a:pPr algn="ctr"/>
                      <a:r>
                        <a:rPr lang="en-GB" b="1" dirty="0">
                          <a:solidFill>
                            <a:srgbClr val="002060"/>
                          </a:solidFill>
                          <a:latin typeface="Century Gothic" panose="020B0502020202020204" pitchFamily="34" charset="0"/>
                        </a:rPr>
                        <a:t>a/an</a:t>
                      </a:r>
                    </a:p>
                  </a:txBody>
                  <a:tcPr>
                    <a:solidFill>
                      <a:srgbClr val="FFE7FF"/>
                    </a:solidFill>
                  </a:tcPr>
                </a:tc>
                <a:extLst>
                  <a:ext uri="{0D108BD9-81ED-4DB2-BD59-A6C34878D82A}">
                    <a16:rowId xmlns:a16="http://schemas.microsoft.com/office/drawing/2014/main" val="2187215063"/>
                  </a:ext>
                </a:extLst>
              </a:tr>
              <a:tr h="370840">
                <a:tc>
                  <a:txBody>
                    <a:bodyPr/>
                    <a:lstStyle/>
                    <a:p>
                      <a:pPr algn="ctr"/>
                      <a:r>
                        <a:rPr lang="en-GB" sz="2800" b="0" dirty="0">
                          <a:solidFill>
                            <a:srgbClr val="002060"/>
                          </a:solidFill>
                          <a:latin typeface="Century Gothic" panose="020B0502020202020204" pitchFamily="34" charset="0"/>
                        </a:rPr>
                        <a:t>___  ________</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una pelota</a:t>
                      </a:r>
                    </a:p>
                  </a:txBody>
                  <a:tcPr/>
                </a:tc>
                <a:extLst>
                  <a:ext uri="{0D108BD9-81ED-4DB2-BD59-A6C34878D82A}">
                    <a16:rowId xmlns:a16="http://schemas.microsoft.com/office/drawing/2014/main" val="121770225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ordenador</a:t>
                      </a:r>
                      <a:endParaRPr lang="en-GB" sz="2800" b="0" dirty="0">
                        <a:solidFill>
                          <a:srgbClr val="002060"/>
                        </a:solidFill>
                        <a:latin typeface="Century Gothic" panose="020B0502020202020204" pitchFamily="34" charset="0"/>
                      </a:endParaRPr>
                    </a:p>
                  </a:txBody>
                  <a:tcPr/>
                </a:tc>
                <a:tc>
                  <a:txBody>
                    <a:bodyPr/>
                    <a:lstStyle/>
                    <a:p>
                      <a:pPr algn="ctr"/>
                      <a:r>
                        <a:rPr lang="en-GB" sz="2800" b="0" dirty="0">
                          <a:solidFill>
                            <a:srgbClr val="002060"/>
                          </a:solidFill>
                          <a:latin typeface="Century Gothic" panose="020B0502020202020204" pitchFamily="34" charset="0"/>
                        </a:rPr>
                        <a:t>___  ________ </a:t>
                      </a:r>
                    </a:p>
                  </a:txBody>
                  <a:tcPr/>
                </a:tc>
                <a:extLst>
                  <a:ext uri="{0D108BD9-81ED-4DB2-BD59-A6C34878D82A}">
                    <a16:rowId xmlns:a16="http://schemas.microsoft.com/office/drawing/2014/main" val="1437614341"/>
                  </a:ext>
                </a:extLst>
              </a:tr>
              <a:tr h="370840">
                <a:tc>
                  <a:txBody>
                    <a:bodyPr/>
                    <a:lstStyle/>
                    <a:p>
                      <a:pPr algn="ctr"/>
                      <a:r>
                        <a:rPr lang="en-GB" sz="2800" b="0" dirty="0">
                          <a:solidFill>
                            <a:srgbClr val="002060"/>
                          </a:solidFill>
                          <a:latin typeface="Century Gothic" panose="020B0502020202020204" pitchFamily="34" charset="0"/>
                        </a:rPr>
                        <a:t>___  ________</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una</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cama</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238463104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___  ________</a:t>
                      </a:r>
                    </a:p>
                  </a:txBody>
                  <a:tcPr/>
                </a:tc>
                <a:tc>
                  <a:txBody>
                    <a:bodyPr/>
                    <a:lstStyle/>
                    <a:p>
                      <a:pPr algn="ctr"/>
                      <a:r>
                        <a:rPr lang="en-GB" sz="2800" b="0" dirty="0" err="1">
                          <a:solidFill>
                            <a:srgbClr val="002060"/>
                          </a:solidFill>
                          <a:latin typeface="Century Gothic" panose="020B0502020202020204" pitchFamily="34" charset="0"/>
                        </a:rPr>
                        <a:t>una</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madre</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586193281"/>
                  </a:ext>
                </a:extLst>
              </a:tr>
              <a:tr h="370840">
                <a:tc>
                  <a:txBody>
                    <a:bodyPr/>
                    <a:lstStyle/>
                    <a:p>
                      <a:pPr algn="ctr"/>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campo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___  ________</a:t>
                      </a:r>
                    </a:p>
                  </a:txBody>
                  <a:tcPr/>
                </a:tc>
                <a:extLst>
                  <a:ext uri="{0D108BD9-81ED-4DB2-BD59-A6C34878D82A}">
                    <a16:rowId xmlns:a16="http://schemas.microsoft.com/office/drawing/2014/main" val="2445859099"/>
                  </a:ext>
                </a:extLst>
              </a:tr>
              <a:tr h="370840">
                <a:tc>
                  <a:txBody>
                    <a:bodyPr/>
                    <a:lstStyle/>
                    <a:p>
                      <a:pPr algn="ctr"/>
                      <a:r>
                        <a:rPr lang="en-GB" sz="2800" b="0" dirty="0">
                          <a:solidFill>
                            <a:srgbClr val="002060"/>
                          </a:solidFill>
                          <a:latin typeface="Century Gothic" panose="020B0502020202020204" pitchFamily="34" charset="0"/>
                        </a:rPr>
                        <a:t>___  ________</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una</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país</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4054216978"/>
                  </a:ext>
                </a:extLst>
              </a:tr>
            </a:tbl>
          </a:graphicData>
        </a:graphic>
      </p:graphicFrame>
      <p:sp>
        <p:nvSpPr>
          <p:cNvPr id="96" name="TextBox 95">
            <a:extLst>
              <a:ext uri="{FF2B5EF4-FFF2-40B4-BE49-F238E27FC236}">
                <a16:creationId xmlns:a16="http://schemas.microsoft.com/office/drawing/2014/main" id="{983BDEC0-D8D6-49E9-89C2-A090172C6024}"/>
              </a:ext>
            </a:extLst>
          </p:cNvPr>
          <p:cNvSpPr txBox="1"/>
          <p:nvPr/>
        </p:nvSpPr>
        <p:spPr>
          <a:xfrm>
            <a:off x="7256659" y="3235520"/>
            <a:ext cx="21144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el</a:t>
            </a: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caballo</a:t>
            </a:r>
          </a:p>
        </p:txBody>
      </p:sp>
      <p:sp>
        <p:nvSpPr>
          <p:cNvPr id="97" name="TextBox 96">
            <a:extLst>
              <a:ext uri="{FF2B5EF4-FFF2-40B4-BE49-F238E27FC236}">
                <a16:creationId xmlns:a16="http://schemas.microsoft.com/office/drawing/2014/main" id="{5D310AC3-5553-4D56-B0DF-F3AC76BA067C}"/>
              </a:ext>
            </a:extLst>
          </p:cNvPr>
          <p:cNvSpPr txBox="1"/>
          <p:nvPr/>
        </p:nvSpPr>
        <p:spPr>
          <a:xfrm>
            <a:off x="9519012" y="3747914"/>
            <a:ext cx="29986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un </a:t>
            </a:r>
            <a:r>
              <a:rPr kumimoji="0" lang="en-GB" sz="2800" b="1"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ordenador</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98" name="TextBox 97">
            <a:extLst>
              <a:ext uri="{FF2B5EF4-FFF2-40B4-BE49-F238E27FC236}">
                <a16:creationId xmlns:a16="http://schemas.microsoft.com/office/drawing/2014/main" id="{9845854E-1A4A-446D-BBA4-5D546658A739}"/>
              </a:ext>
            </a:extLst>
          </p:cNvPr>
          <p:cNvSpPr txBox="1"/>
          <p:nvPr/>
        </p:nvSpPr>
        <p:spPr>
          <a:xfrm>
            <a:off x="7295674" y="4309884"/>
            <a:ext cx="23840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la </a:t>
            </a:r>
            <a:r>
              <a:rPr kumimoji="0" lang="en-GB" sz="2800" b="1"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cama</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99" name="TextBox 98">
            <a:extLst>
              <a:ext uri="{FF2B5EF4-FFF2-40B4-BE49-F238E27FC236}">
                <a16:creationId xmlns:a16="http://schemas.microsoft.com/office/drawing/2014/main" id="{7DBAA35D-EC0B-4137-ADA5-0EA1FE2B3F6D}"/>
              </a:ext>
            </a:extLst>
          </p:cNvPr>
          <p:cNvSpPr txBox="1"/>
          <p:nvPr/>
        </p:nvSpPr>
        <p:spPr>
          <a:xfrm>
            <a:off x="7149037" y="4786104"/>
            <a:ext cx="27244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la </a:t>
            </a:r>
            <a:r>
              <a:rPr kumimoji="0" lang="en-GB" sz="2800" b="1"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madre</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100" name="TextBox 99">
            <a:extLst>
              <a:ext uri="{FF2B5EF4-FFF2-40B4-BE49-F238E27FC236}">
                <a16:creationId xmlns:a16="http://schemas.microsoft.com/office/drawing/2014/main" id="{FC4EEFEB-ED2D-4E00-B3CD-C28E70860E09}"/>
              </a:ext>
            </a:extLst>
          </p:cNvPr>
          <p:cNvSpPr txBox="1"/>
          <p:nvPr/>
        </p:nvSpPr>
        <p:spPr>
          <a:xfrm>
            <a:off x="9835436" y="5343465"/>
            <a:ext cx="25454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un campo</a:t>
            </a:r>
          </a:p>
        </p:txBody>
      </p:sp>
      <p:sp>
        <p:nvSpPr>
          <p:cNvPr id="101" name="TextBox 100">
            <a:extLst>
              <a:ext uri="{FF2B5EF4-FFF2-40B4-BE49-F238E27FC236}">
                <a16:creationId xmlns:a16="http://schemas.microsoft.com/office/drawing/2014/main" id="{A32CC6CD-C512-4B66-A3DE-308136BB546B}"/>
              </a:ext>
            </a:extLst>
          </p:cNvPr>
          <p:cNvSpPr txBox="1"/>
          <p:nvPr/>
        </p:nvSpPr>
        <p:spPr>
          <a:xfrm>
            <a:off x="7194872" y="5824235"/>
            <a:ext cx="16892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el</a:t>
            </a: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a:t>
            </a:r>
            <a:r>
              <a:rPr kumimoji="0" lang="en-GB" sz="2800" b="1"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país</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4" name="Google Shape;167;p2">
            <a:extLst>
              <a:ext uri="{FF2B5EF4-FFF2-40B4-BE49-F238E27FC236}">
                <a16:creationId xmlns:a16="http://schemas.microsoft.com/office/drawing/2014/main" id="{7FE33B1D-3A70-907F-FB6D-1BEA45818194}"/>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Speech Bubble: Rectangle with Corners Rounded 4">
            <a:hlinkClick r:id="" action="ppaction://noaction">
              <a:snd r:embed="rId18" name="5_1.wav"/>
            </a:hlinkClick>
            <a:extLst>
              <a:ext uri="{FF2B5EF4-FFF2-40B4-BE49-F238E27FC236}">
                <a16:creationId xmlns:a16="http://schemas.microsoft.com/office/drawing/2014/main" id="{B9BC1EA6-7BFB-89AA-077E-A663D97E2E77}"/>
              </a:ext>
            </a:extLst>
          </p:cNvPr>
          <p:cNvSpPr/>
          <p:nvPr/>
        </p:nvSpPr>
        <p:spPr>
          <a:xfrm>
            <a:off x="1302794" y="642053"/>
            <a:ext cx="5460187"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8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A</a:t>
            </a:r>
            <a:r>
              <a:rPr kumimoji="0" lang="es-ES" sz="2800" b="0"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 </a:t>
            </a:r>
            <a:r>
              <a:rPr kumimoji="0" lang="es-ES" sz="28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Escucha</a:t>
            </a:r>
            <a:r>
              <a:rPr kumimoji="0" lang="es-ES" sz="2800" b="0"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 ¿Qué palabra es?</a:t>
            </a:r>
            <a:endParaRPr kumimoji="0" lang="es-ES" sz="2800" b="0" i="0" u="none" strike="noStrike" kern="0" cap="none" spc="0" normalizeH="0" baseline="0" noProof="0" dirty="0">
              <a:ln>
                <a:noFill/>
              </a:ln>
              <a:solidFill>
                <a:schemeClr val="bg1"/>
              </a:solidFill>
              <a:effectLst/>
              <a:uLnTx/>
              <a:uFillTx/>
              <a:latin typeface="Arial"/>
              <a:ea typeface="+mn-ea"/>
              <a:cs typeface="Arial"/>
              <a:sym typeface="Arial"/>
            </a:endParaRPr>
          </a:p>
        </p:txBody>
      </p:sp>
      <p:pic>
        <p:nvPicPr>
          <p:cNvPr id="6" name="Graphic 5" descr="Teacher">
            <a:extLst>
              <a:ext uri="{FF2B5EF4-FFF2-40B4-BE49-F238E27FC236}">
                <a16:creationId xmlns:a16="http://schemas.microsoft.com/office/drawing/2014/main" id="{86A9ED45-014E-E519-82C8-E7884203E4D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3423" y="532557"/>
            <a:ext cx="914400" cy="914400"/>
          </a:xfrm>
          <a:prstGeom prst="rect">
            <a:avLst/>
          </a:prstGeom>
        </p:spPr>
      </p:pic>
      <p:sp>
        <p:nvSpPr>
          <p:cNvPr id="7" name="Speech Bubble: Rectangle with Corners Rounded 6">
            <a:extLst>
              <a:ext uri="{FF2B5EF4-FFF2-40B4-BE49-F238E27FC236}">
                <a16:creationId xmlns:a16="http://schemas.microsoft.com/office/drawing/2014/main" id="{42AD6CBA-CE3E-ECCF-6A7C-905F1A8CA9CA}"/>
              </a:ext>
            </a:extLst>
          </p:cNvPr>
          <p:cNvSpPr/>
          <p:nvPr/>
        </p:nvSpPr>
        <p:spPr>
          <a:xfrm>
            <a:off x="7583882" y="2231184"/>
            <a:ext cx="3836956" cy="453192"/>
          </a:xfrm>
          <a:prstGeom prst="wedgeRoundRectCallout">
            <a:avLst>
              <a:gd name="adj1" fmla="val 54936"/>
              <a:gd name="adj2" fmla="val -4915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8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B Escribe la palabra.</a:t>
            </a:r>
            <a:endParaRPr kumimoji="0" lang="es-ES" sz="2800" b="0" i="0" u="none" strike="noStrike" kern="0" cap="none" spc="0" normalizeH="0" baseline="0" noProof="0" dirty="0">
              <a:ln>
                <a:noFill/>
              </a:ln>
              <a:solidFill>
                <a:schemeClr val="bg1"/>
              </a:solidFill>
              <a:effectLst/>
              <a:uLnTx/>
              <a:uFillTx/>
              <a:latin typeface="Arial"/>
              <a:ea typeface="+mn-ea"/>
              <a:cs typeface="Arial"/>
              <a:sym typeface="Arial"/>
            </a:endParaRPr>
          </a:p>
        </p:txBody>
      </p:sp>
      <p:pic>
        <p:nvPicPr>
          <p:cNvPr id="8" name="Graphic 7" descr="Teacher">
            <a:extLst>
              <a:ext uri="{FF2B5EF4-FFF2-40B4-BE49-F238E27FC236}">
                <a16:creationId xmlns:a16="http://schemas.microsoft.com/office/drawing/2014/main" id="{B9E94974-D200-E73A-787C-290E3435856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963638" y="1459960"/>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anim calcmode="lin" valueType="num">
                                      <p:cBhvr additive="base">
                                        <p:cTn id="7" dur="500"/>
                                        <p:tgtEl>
                                          <p:spTgt spid="16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7"/>
                                        </p:tgtEl>
                                        <p:attrNameLst>
                                          <p:attrName>style.visibility</p:attrName>
                                        </p:attrNameLst>
                                      </p:cBhvr>
                                      <p:to>
                                        <p:strVal val="visible"/>
                                      </p:to>
                                    </p:set>
                                    <p:anim calcmode="lin" valueType="num">
                                      <p:cBhvr additive="base">
                                        <p:cTn id="12" dur="500"/>
                                        <p:tgtEl>
                                          <p:spTgt spid="8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7"/>
                                        </p:tgtEl>
                                        <p:attrNameLst>
                                          <p:attrName>style.visibility</p:attrName>
                                        </p:attrNameLst>
                                      </p:cBhvr>
                                      <p:to>
                                        <p:strVal val="visible"/>
                                      </p:to>
                                    </p:set>
                                    <p:anim calcmode="lin" valueType="num">
                                      <p:cBhvr additive="base">
                                        <p:cTn id="17" dur="500"/>
                                        <p:tgtEl>
                                          <p:spTgt spid="15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0"/>
                                        </p:tgtEl>
                                        <p:attrNameLst>
                                          <p:attrName>style.visibility</p:attrName>
                                        </p:attrNameLst>
                                      </p:cBhvr>
                                      <p:to>
                                        <p:strVal val="visible"/>
                                      </p:to>
                                    </p:set>
                                    <p:anim calcmode="lin" valueType="num">
                                      <p:cBhvr additive="base">
                                        <p:cTn id="22" dur="500"/>
                                        <p:tgtEl>
                                          <p:spTgt spid="9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72"/>
                                        </p:tgtEl>
                                        <p:attrNameLst>
                                          <p:attrName>style.visibility</p:attrName>
                                        </p:attrNameLst>
                                      </p:cBhvr>
                                      <p:to>
                                        <p:strVal val="visible"/>
                                      </p:to>
                                    </p:set>
                                    <p:anim calcmode="lin" valueType="num">
                                      <p:cBhvr additive="base">
                                        <p:cTn id="27" dur="500"/>
                                        <p:tgtEl>
                                          <p:spTgt spid="17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91"/>
                                        </p:tgtEl>
                                        <p:attrNameLst>
                                          <p:attrName>style.visibility</p:attrName>
                                        </p:attrNameLst>
                                      </p:cBhvr>
                                      <p:to>
                                        <p:strVal val="visible"/>
                                      </p:to>
                                    </p:set>
                                    <p:anim calcmode="lin" valueType="num">
                                      <p:cBhvr additive="base">
                                        <p:cTn id="32" dur="500"/>
                                        <p:tgtEl>
                                          <p:spTgt spid="9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6"/>
                                        </p:tgtEl>
                                        <p:attrNameLst>
                                          <p:attrName>style.visibility</p:attrName>
                                        </p:attrNameLst>
                                      </p:cBhvr>
                                      <p:to>
                                        <p:strVal val="visible"/>
                                      </p:to>
                                    </p:set>
                                    <p:anim calcmode="lin" valueType="num">
                                      <p:cBhvr additive="base">
                                        <p:cTn id="37" dur="500"/>
                                        <p:tgtEl>
                                          <p:spTgt spid="17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92"/>
                                        </p:tgtEl>
                                        <p:attrNameLst>
                                          <p:attrName>style.visibility</p:attrName>
                                        </p:attrNameLst>
                                      </p:cBhvr>
                                      <p:to>
                                        <p:strVal val="visible"/>
                                      </p:to>
                                    </p:set>
                                    <p:anim calcmode="lin" valueType="num">
                                      <p:cBhvr additive="base">
                                        <p:cTn id="42" dur="500"/>
                                        <p:tgtEl>
                                          <p:spTgt spid="9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78"/>
                                        </p:tgtEl>
                                        <p:attrNameLst>
                                          <p:attrName>style.visibility</p:attrName>
                                        </p:attrNameLst>
                                      </p:cBhvr>
                                      <p:to>
                                        <p:strVal val="visible"/>
                                      </p:to>
                                    </p:set>
                                    <p:anim calcmode="lin" valueType="num">
                                      <p:cBhvr additive="base">
                                        <p:cTn id="47" dur="500"/>
                                        <p:tgtEl>
                                          <p:spTgt spid="17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93"/>
                                        </p:tgtEl>
                                        <p:attrNameLst>
                                          <p:attrName>style.visibility</p:attrName>
                                        </p:attrNameLst>
                                      </p:cBhvr>
                                      <p:to>
                                        <p:strVal val="visible"/>
                                      </p:to>
                                    </p:set>
                                    <p:anim calcmode="lin" valueType="num">
                                      <p:cBhvr additive="base">
                                        <p:cTn id="52" dur="500"/>
                                        <p:tgtEl>
                                          <p:spTgt spid="9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74"/>
                                        </p:tgtEl>
                                        <p:attrNameLst>
                                          <p:attrName>style.visibility</p:attrName>
                                        </p:attrNameLst>
                                      </p:cBhvr>
                                      <p:to>
                                        <p:strVal val="visible"/>
                                      </p:to>
                                    </p:set>
                                    <p:anim calcmode="lin" valueType="num">
                                      <p:cBhvr additive="base">
                                        <p:cTn id="57" dur="500"/>
                                        <p:tgtEl>
                                          <p:spTgt spid="174"/>
                                        </p:tgtEl>
                                        <p:attrNameLst>
                                          <p:attrName>ppt_y</p:attrName>
                                        </p:attrNameLst>
                                      </p:cBhvr>
                                      <p:tavLst>
                                        <p:tav tm="0">
                                          <p:val>
                                            <p:strVal val="#ppt_y+1"/>
                                          </p:val>
                                        </p:tav>
                                        <p:tav tm="100000">
                                          <p:val>
                                            <p:strVal val="#ppt_y"/>
                                          </p:val>
                                        </p:tav>
                                      </p:tavLst>
                                    </p:anim>
                                  </p:childTnLst>
                                </p:cTn>
                              </p:par>
                              <p:par>
                                <p:cTn id="58" presetID="10" presetClass="entr" presetSubtype="0" fill="hold"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500"/>
                                        <p:tgtEl>
                                          <p:spTgt spid="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3" name="5_2.wav"/>
                                        </p:tgtEl>
                                      </p:cMediaNode>
                                    </p:audio>
                                  </p:sub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95"/>
                                        </p:tgtEl>
                                        <p:attrNameLst>
                                          <p:attrName>style.visibility</p:attrName>
                                        </p:attrNameLst>
                                      </p:cBhvr>
                                      <p:to>
                                        <p:strVal val="visible"/>
                                      </p:to>
                                    </p:set>
                                    <p:anim calcmode="lin" valueType="num">
                                      <p:cBhvr additive="base">
                                        <p:cTn id="68" dur="500"/>
                                        <p:tgtEl>
                                          <p:spTgt spid="95"/>
                                        </p:tgtEl>
                                        <p:attrNameLst>
                                          <p:attrName>ppt_y</p:attrName>
                                        </p:attrNameLst>
                                      </p:cBhvr>
                                      <p:tavLst>
                                        <p:tav tm="0">
                                          <p:val>
                                            <p:strVal val="#ppt_y+1"/>
                                          </p:val>
                                        </p:tav>
                                        <p:tav tm="100000">
                                          <p:val>
                                            <p:strVal val="#ppt_y"/>
                                          </p:val>
                                        </p:tav>
                                      </p:tavLst>
                                    </p:anim>
                                  </p:childTnLst>
                                </p:cTn>
                              </p:par>
                              <p:par>
                                <p:cTn id="69" presetID="10" presetClass="entr" presetSubtype="0" fill="hold" nodeType="with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fade">
                                      <p:cBhvr>
                                        <p:cTn id="71" dur="500"/>
                                        <p:tgtEl>
                                          <p:spTgt spid="3"/>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96"/>
                                        </p:tgtEl>
                                        <p:attrNameLst>
                                          <p:attrName>style.visibility</p:attrName>
                                        </p:attrNameLst>
                                      </p:cBhvr>
                                      <p:to>
                                        <p:strVal val="visible"/>
                                      </p:to>
                                    </p:set>
                                    <p:animEffect transition="in" filter="fade">
                                      <p:cBhvr>
                                        <p:cTn id="76" dur="500"/>
                                        <p:tgtEl>
                                          <p:spTgt spid="96"/>
                                        </p:tgtEl>
                                      </p:cBhvr>
                                    </p:animEffect>
                                  </p:childTnLst>
                                  <p:subTnLst>
                                    <p:audio>
                                      <p:cMediaNode>
                                        <p:cTn display="0" masterRel="sameClick">
                                          <p:stCondLst>
                                            <p:cond evt="begin" delay="0">
                                              <p:tn val="74"/>
                                            </p:cond>
                                          </p:stCondLst>
                                          <p:endCondLst>
                                            <p:cond evt="onStopAudio" delay="0">
                                              <p:tgtEl>
                                                <p:sldTgt/>
                                              </p:tgtEl>
                                            </p:cond>
                                          </p:endCondLst>
                                        </p:cTn>
                                        <p:tgtEl>
                                          <p:sndTgt r:embed="rId4" name="5_9.wav"/>
                                        </p:tgtEl>
                                      </p:cMediaNode>
                                    </p:audio>
                                  </p:sub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97"/>
                                        </p:tgtEl>
                                        <p:attrNameLst>
                                          <p:attrName>style.visibility</p:attrName>
                                        </p:attrNameLst>
                                      </p:cBhvr>
                                      <p:to>
                                        <p:strVal val="visible"/>
                                      </p:to>
                                    </p:set>
                                    <p:animEffect transition="in" filter="fade">
                                      <p:cBhvr>
                                        <p:cTn id="81" dur="500"/>
                                        <p:tgtEl>
                                          <p:spTgt spid="97"/>
                                        </p:tgtEl>
                                      </p:cBhvr>
                                    </p:animEffect>
                                  </p:childTnLst>
                                  <p:subTnLst>
                                    <p:audio>
                                      <p:cMediaNode>
                                        <p:cTn display="0" masterRel="sameClick">
                                          <p:stCondLst>
                                            <p:cond evt="begin" delay="0">
                                              <p:tn val="79"/>
                                            </p:cond>
                                          </p:stCondLst>
                                          <p:endCondLst>
                                            <p:cond evt="onStopAudio" delay="0">
                                              <p:tgtEl>
                                                <p:sldTgt/>
                                              </p:tgtEl>
                                            </p:cond>
                                          </p:endCondLst>
                                        </p:cTn>
                                        <p:tgtEl>
                                          <p:sndTgt r:embed="rId5" name="5_10.wav"/>
                                        </p:tgtEl>
                                      </p:cMediaNode>
                                    </p:audio>
                                  </p:sub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98"/>
                                        </p:tgtEl>
                                        <p:attrNameLst>
                                          <p:attrName>style.visibility</p:attrName>
                                        </p:attrNameLst>
                                      </p:cBhvr>
                                      <p:to>
                                        <p:strVal val="visible"/>
                                      </p:to>
                                    </p:set>
                                    <p:animEffect transition="in" filter="fade">
                                      <p:cBhvr>
                                        <p:cTn id="86" dur="500"/>
                                        <p:tgtEl>
                                          <p:spTgt spid="98"/>
                                        </p:tgtEl>
                                      </p:cBhvr>
                                    </p:animEffect>
                                  </p:childTnLst>
                                  <p:subTnLst>
                                    <p:audio>
                                      <p:cMediaNode>
                                        <p:cTn display="0" masterRel="sameClick">
                                          <p:stCondLst>
                                            <p:cond evt="begin" delay="0">
                                              <p:tn val="84"/>
                                            </p:cond>
                                          </p:stCondLst>
                                          <p:endCondLst>
                                            <p:cond evt="onStopAudio" delay="0">
                                              <p:tgtEl>
                                                <p:sldTgt/>
                                              </p:tgtEl>
                                            </p:cond>
                                          </p:endCondLst>
                                        </p:cTn>
                                        <p:tgtEl>
                                          <p:sndTgt r:embed="rId6" name="5_11.wav"/>
                                        </p:tgtEl>
                                      </p:cMediaNode>
                                    </p:audio>
                                  </p:sub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99"/>
                                        </p:tgtEl>
                                        <p:attrNameLst>
                                          <p:attrName>style.visibility</p:attrName>
                                        </p:attrNameLst>
                                      </p:cBhvr>
                                      <p:to>
                                        <p:strVal val="visible"/>
                                      </p:to>
                                    </p:set>
                                    <p:animEffect transition="in" filter="fade">
                                      <p:cBhvr>
                                        <p:cTn id="91" dur="500"/>
                                        <p:tgtEl>
                                          <p:spTgt spid="99"/>
                                        </p:tgtEl>
                                      </p:cBhvr>
                                    </p:animEffect>
                                  </p:childTnLst>
                                  <p:subTnLst>
                                    <p:audio>
                                      <p:cMediaNode>
                                        <p:cTn display="0" masterRel="sameClick">
                                          <p:stCondLst>
                                            <p:cond evt="begin" delay="0">
                                              <p:tn val="89"/>
                                            </p:cond>
                                          </p:stCondLst>
                                          <p:endCondLst>
                                            <p:cond evt="onStopAudio" delay="0">
                                              <p:tgtEl>
                                                <p:sldTgt/>
                                              </p:tgtEl>
                                            </p:cond>
                                          </p:endCondLst>
                                        </p:cTn>
                                        <p:tgtEl>
                                          <p:sndTgt r:embed="rId7" name="5_12.wav"/>
                                        </p:tgtEl>
                                      </p:cMediaNode>
                                    </p:audio>
                                  </p:sub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100"/>
                                        </p:tgtEl>
                                        <p:attrNameLst>
                                          <p:attrName>style.visibility</p:attrName>
                                        </p:attrNameLst>
                                      </p:cBhvr>
                                      <p:to>
                                        <p:strVal val="visible"/>
                                      </p:to>
                                    </p:set>
                                    <p:animEffect transition="in" filter="fade">
                                      <p:cBhvr>
                                        <p:cTn id="96" dur="500"/>
                                        <p:tgtEl>
                                          <p:spTgt spid="100"/>
                                        </p:tgtEl>
                                      </p:cBhvr>
                                    </p:animEffect>
                                  </p:childTnLst>
                                  <p:subTnLst>
                                    <p:audio>
                                      <p:cMediaNode>
                                        <p:cTn display="0" masterRel="sameClick">
                                          <p:stCondLst>
                                            <p:cond evt="begin" delay="0">
                                              <p:tn val="94"/>
                                            </p:cond>
                                          </p:stCondLst>
                                          <p:endCondLst>
                                            <p:cond evt="onStopAudio" delay="0">
                                              <p:tgtEl>
                                                <p:sldTgt/>
                                              </p:tgtEl>
                                            </p:cond>
                                          </p:endCondLst>
                                        </p:cTn>
                                        <p:tgtEl>
                                          <p:sndTgt r:embed="rId8" name="5_13.wav"/>
                                        </p:tgtEl>
                                      </p:cMediaNode>
                                    </p:audio>
                                  </p:sub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101"/>
                                        </p:tgtEl>
                                        <p:attrNameLst>
                                          <p:attrName>style.visibility</p:attrName>
                                        </p:attrNameLst>
                                      </p:cBhvr>
                                      <p:to>
                                        <p:strVal val="visible"/>
                                      </p:to>
                                    </p:set>
                                    <p:animEffect transition="in" filter="fade">
                                      <p:cBhvr>
                                        <p:cTn id="101" dur="500"/>
                                        <p:tgtEl>
                                          <p:spTgt spid="101"/>
                                        </p:tgtEl>
                                      </p:cBhvr>
                                    </p:animEffect>
                                  </p:childTnLst>
                                  <p:subTnLst>
                                    <p:audio>
                                      <p:cMediaNode>
                                        <p:cTn display="0" masterRel="sameClick">
                                          <p:stCondLst>
                                            <p:cond evt="begin" delay="0">
                                              <p:tn val="99"/>
                                            </p:cond>
                                          </p:stCondLst>
                                          <p:endCondLst>
                                            <p:cond evt="onStopAudio" delay="0">
                                              <p:tgtEl>
                                                <p:sldTgt/>
                                              </p:tgtEl>
                                            </p:cond>
                                          </p:endCondLst>
                                        </p:cTn>
                                        <p:tgtEl>
                                          <p:sndTgt r:embed="rId9" name="5_1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97" grpId="0"/>
      <p:bldP spid="98" grpId="0"/>
      <p:bldP spid="99" grpId="0"/>
      <p:bldP spid="100" grpId="0"/>
      <p:bldP spid="101"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6719602-2DB8-EBA3-49DD-17C1A8CA3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1122" y="2557533"/>
            <a:ext cx="1368349" cy="2695924"/>
          </a:xfrm>
          <a:prstGeom prst="rect">
            <a:avLst/>
          </a:prstGeom>
        </p:spPr>
      </p:pic>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3: </a:t>
            </a:r>
            <a:r>
              <a:rPr lang="es-AR" sz="3200" b="1" kern="0" dirty="0">
                <a:solidFill>
                  <a:srgbClr val="002060"/>
                </a:solidFill>
                <a:latin typeface="Century Gothic" panose="020B0502020202020204" pitchFamily="34" charset="0"/>
                <a:cs typeface="Arial"/>
                <a:sym typeface="Arial"/>
              </a:rPr>
              <a:t>The Primary </a:t>
            </a:r>
            <a:r>
              <a:rPr lang="es-AR" sz="3200" b="1" kern="0" dirty="0" err="1">
                <a:solidFill>
                  <a:srgbClr val="002060"/>
                </a:solidFill>
                <a:latin typeface="Century Gothic" panose="020B0502020202020204" pitchFamily="34" charset="0"/>
                <a:cs typeface="Arial"/>
                <a:sym typeface="Arial"/>
              </a:rPr>
              <a:t>Bee</a:t>
            </a:r>
            <a:r>
              <a:rPr lang="es-AR" sz="3200" b="1" kern="0" dirty="0">
                <a:solidFill>
                  <a:srgbClr val="002060"/>
                </a:solidFill>
                <a:latin typeface="Century Gothic" panose="020B0502020202020204" pitchFamily="34" charset="0"/>
                <a:cs typeface="Arial"/>
                <a:sym typeface="Arial"/>
              </a:rPr>
              <a:t>  </a:t>
            </a:r>
            <a:endParaRPr lang="en-GB" sz="3200" dirty="0"/>
          </a:p>
        </p:txBody>
      </p:sp>
      <p:sp>
        <p:nvSpPr>
          <p:cNvPr id="8" name="Speech Bubble: Rectangle with Corners Rounded 7">
            <a:extLst>
              <a:ext uri="{FF2B5EF4-FFF2-40B4-BE49-F238E27FC236}">
                <a16:creationId xmlns:a16="http://schemas.microsoft.com/office/drawing/2014/main" id="{59240F57-A22B-4D0E-8019-AC8D258BB600}"/>
              </a:ext>
            </a:extLst>
          </p:cNvPr>
          <p:cNvSpPr/>
          <p:nvPr/>
        </p:nvSpPr>
        <p:spPr>
          <a:xfrm>
            <a:off x="644541" y="1202231"/>
            <a:ext cx="6620440" cy="627205"/>
          </a:xfrm>
          <a:prstGeom prst="wedgeRoundRectCallout">
            <a:avLst>
              <a:gd name="adj1" fmla="val -52494"/>
              <a:gd name="adj2" fmla="val -4586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Max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practica</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para Primary Bee.</a:t>
            </a: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154" y="533478"/>
            <a:ext cx="914400" cy="914400"/>
          </a:xfrm>
          <a:prstGeom prst="rect">
            <a:avLst/>
          </a:prstGeom>
        </p:spPr>
      </p:pic>
      <p:pic>
        <p:nvPicPr>
          <p:cNvPr id="4" name="Picture 3" descr="A picture containing map&#10;&#10;Description automatically generated">
            <a:extLst>
              <a:ext uri="{FF2B5EF4-FFF2-40B4-BE49-F238E27FC236}">
                <a16:creationId xmlns:a16="http://schemas.microsoft.com/office/drawing/2014/main" id="{81531D2B-40BF-4A4B-A269-5FACC4FE64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98" y="3283081"/>
            <a:ext cx="5924175" cy="3417041"/>
          </a:xfrm>
          <a:prstGeom prst="rect">
            <a:avLst/>
          </a:prstGeom>
        </p:spPr>
      </p:pic>
      <p:sp>
        <p:nvSpPr>
          <p:cNvPr id="14" name="Google Shape;653;p27">
            <a:extLst>
              <a:ext uri="{FF2B5EF4-FFF2-40B4-BE49-F238E27FC236}">
                <a16:creationId xmlns:a16="http://schemas.microsoft.com/office/drawing/2014/main" id="{46C30412-1633-4CB3-B720-68062DDAE154}"/>
              </a:ext>
            </a:extLst>
          </p:cNvPr>
          <p:cNvSpPr/>
          <p:nvPr/>
        </p:nvSpPr>
        <p:spPr>
          <a:xfrm>
            <a:off x="8225609" y="1647428"/>
            <a:ext cx="2713313" cy="1228282"/>
          </a:xfrm>
          <a:prstGeom prst="wedgeRoundRectCallout">
            <a:avLst>
              <a:gd name="adj1" fmla="val -45594"/>
              <a:gd name="adj2" fmla="val 90283"/>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a:t>
            </a:r>
            <a:r>
              <a:rPr kumimoji="0" lang="en-GB" sz="2400" b="1" i="0" u="none" strike="noStrike" kern="1200" cap="none" spc="0" normalizeH="0" baseline="0" noProof="0" dirty="0" err="1">
                <a:ln>
                  <a:noFill/>
                </a:ln>
                <a:solidFill>
                  <a:prstClr val="white"/>
                </a:solidFill>
                <a:effectLst/>
                <a:uLnTx/>
                <a:uFillTx/>
                <a:latin typeface="Century Gothic"/>
                <a:ea typeface="Century Gothic"/>
                <a:cs typeface="Century Gothic"/>
                <a:sym typeface="Century Gothic"/>
              </a:rPr>
              <a:t>Cómo</a:t>
            </a:r>
            <a:r>
              <a:rPr kumimoji="0" lang="en-GB" sz="24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se</a:t>
            </a:r>
            <a:r>
              <a:rPr kumimoji="0" lang="en-GB" sz="2400" b="1" i="0" u="none" strike="noStrike" kern="1200" cap="none" spc="0" normalizeH="0" noProof="0" dirty="0">
                <a:ln>
                  <a:noFill/>
                </a:ln>
                <a:solidFill>
                  <a:prstClr val="white"/>
                </a:solidFill>
                <a:effectLst/>
                <a:uLnTx/>
                <a:uFillTx/>
                <a:latin typeface="Century Gothic"/>
                <a:ea typeface="Century Gothic"/>
                <a:cs typeface="Century Gothic"/>
                <a:sym typeface="Century Gothic"/>
              </a:rPr>
              <a:t> dice </a:t>
            </a:r>
            <a:r>
              <a:rPr kumimoji="0" lang="en-GB" sz="240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‘to respond’ en español?</a:t>
            </a:r>
            <a:endParaRPr kumimoji="0" sz="2400" i="0" u="none" strike="noStrike" kern="1200" cap="none" spc="0" normalizeH="0" baseline="0" noProof="0" dirty="0">
              <a:ln>
                <a:noFill/>
              </a:ln>
              <a:solidFill>
                <a:prstClr val="black"/>
              </a:solidFill>
              <a:effectLst/>
              <a:uLnTx/>
              <a:uFillTx/>
              <a:latin typeface="Century Gothic" panose="020F0302020204030204"/>
            </a:endParaRPr>
          </a:p>
        </p:txBody>
      </p:sp>
      <p:sp>
        <p:nvSpPr>
          <p:cNvPr id="15" name="Google Shape;653;p27">
            <a:extLst>
              <a:ext uri="{FF2B5EF4-FFF2-40B4-BE49-F238E27FC236}">
                <a16:creationId xmlns:a16="http://schemas.microsoft.com/office/drawing/2014/main" id="{48909ED9-97A6-494D-BA2B-0588195377A4}"/>
              </a:ext>
            </a:extLst>
          </p:cNvPr>
          <p:cNvSpPr/>
          <p:nvPr/>
        </p:nvSpPr>
        <p:spPr>
          <a:xfrm>
            <a:off x="8667736" y="4851117"/>
            <a:ext cx="1969692" cy="653711"/>
          </a:xfrm>
          <a:prstGeom prst="wedgeRoundRectCallout">
            <a:avLst>
              <a:gd name="adj1" fmla="val 74826"/>
              <a:gd name="adj2" fmla="val -105737"/>
              <a:gd name="adj3" fmla="val 16667"/>
            </a:avLst>
          </a:prstGeom>
          <a:solidFill>
            <a:srgbClr val="86CFE2"/>
          </a:solidFill>
          <a:ln w="38100" cap="flat" cmpd="sng">
            <a:solidFill>
              <a:srgbClr val="22A8C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responder</a:t>
            </a:r>
            <a:endParaRPr kumimoji="0" sz="2400" b="1" i="1"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6" name="Google Shape;653;p27">
            <a:extLst>
              <a:ext uri="{FF2B5EF4-FFF2-40B4-BE49-F238E27FC236}">
                <a16:creationId xmlns:a16="http://schemas.microsoft.com/office/drawing/2014/main" id="{0F5B485F-6284-4BA3-8DD6-36529CA41BB5}"/>
              </a:ext>
            </a:extLst>
          </p:cNvPr>
          <p:cNvSpPr/>
          <p:nvPr/>
        </p:nvSpPr>
        <p:spPr>
          <a:xfrm>
            <a:off x="8085704" y="5656837"/>
            <a:ext cx="3835712" cy="993624"/>
          </a:xfrm>
          <a:prstGeom prst="wedgeRoundRectCallout">
            <a:avLst>
              <a:gd name="adj1" fmla="val 36173"/>
              <a:gd name="adj2" fmla="val -74211"/>
              <a:gd name="adj3" fmla="val 16667"/>
            </a:avLst>
          </a:prstGeom>
          <a:solidFill>
            <a:srgbClr val="FF93C9"/>
          </a:solidFill>
          <a:ln w="12700" cap="flat" cmpd="sng">
            <a:no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If you don’t know, say </a:t>
            </a:r>
            <a:b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‘¡No </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sé</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endParaRPr kumimoji="0"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8" name="Google Shape;653;p27">
            <a:extLst>
              <a:ext uri="{FF2B5EF4-FFF2-40B4-BE49-F238E27FC236}">
                <a16:creationId xmlns:a16="http://schemas.microsoft.com/office/drawing/2014/main" id="{FA861CDA-29A0-4562-BEF4-A9ED08A7A611}"/>
              </a:ext>
            </a:extLst>
          </p:cNvPr>
          <p:cNvSpPr/>
          <p:nvPr/>
        </p:nvSpPr>
        <p:spPr>
          <a:xfrm>
            <a:off x="6361640" y="4963713"/>
            <a:ext cx="1806681" cy="627205"/>
          </a:xfrm>
          <a:prstGeom prst="wedgeRoundRectCallout">
            <a:avLst>
              <a:gd name="adj1" fmla="val 34072"/>
              <a:gd name="adj2" fmla="val -155796"/>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FFFFFF"/>
                </a:solidFill>
                <a:effectLst/>
                <a:uLnTx/>
                <a:uFillTx/>
                <a:latin typeface="Century Gothic" panose="020F0302020204030204"/>
                <a:ea typeface="+mn-ea"/>
                <a:cs typeface="+mn-cs"/>
              </a:rPr>
              <a:t>¡</a:t>
            </a:r>
            <a:r>
              <a:rPr kumimoji="0" lang="en-GB" sz="2400" i="0" u="none" strike="noStrike" kern="1200" cap="none" spc="0" normalizeH="0" baseline="0" noProof="0" dirty="0" err="1">
                <a:ln>
                  <a:noFill/>
                </a:ln>
                <a:solidFill>
                  <a:srgbClr val="FFFFFF"/>
                </a:solidFill>
                <a:effectLst/>
                <a:uLnTx/>
                <a:uFillTx/>
                <a:latin typeface="Century Gothic" panose="020F0302020204030204"/>
                <a:ea typeface="+mn-ea"/>
                <a:cs typeface="+mn-cs"/>
              </a:rPr>
              <a:t>Correcto</a:t>
            </a:r>
            <a:r>
              <a:rPr kumimoji="0" lang="en-GB" sz="2400" i="0" u="none" strike="noStrike" kern="1200" cap="none" spc="0" normalizeH="0" baseline="0" noProof="0" dirty="0">
                <a:ln>
                  <a:noFill/>
                </a:ln>
                <a:solidFill>
                  <a:srgbClr val="FFFFFF"/>
                </a:solidFill>
                <a:effectLst/>
                <a:uLnTx/>
                <a:uFillTx/>
                <a:latin typeface="Century Gothic" panose="020F0302020204030204"/>
                <a:ea typeface="+mn-ea"/>
                <a:cs typeface="+mn-cs"/>
              </a:rPr>
              <a:t>!</a:t>
            </a:r>
            <a:endParaRPr kumimoji="0" sz="240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3" name="Google Shape;167;p2">
            <a:extLst>
              <a:ext uri="{FF2B5EF4-FFF2-40B4-BE49-F238E27FC236}">
                <a16:creationId xmlns:a16="http://schemas.microsoft.com/office/drawing/2014/main" id="{F9040C20-D7B6-FC2C-F0B5-885330303509}"/>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 name="Google Shape;319;p15" descr="Speech Icon, Voice, Talking, Audio, Speech">
            <a:extLst>
              <a:ext uri="{FF2B5EF4-FFF2-40B4-BE49-F238E27FC236}">
                <a16:creationId xmlns:a16="http://schemas.microsoft.com/office/drawing/2014/main" id="{2D67339F-8B01-FB0E-18AE-BAACD62F6245}"/>
              </a:ext>
            </a:extLst>
          </p:cNvPr>
          <p:cNvPicPr preferRelativeResize="0"/>
          <p:nvPr/>
        </p:nvPicPr>
        <p:blipFill rotWithShape="1">
          <a:blip r:embed="rId7">
            <a:alphaModFix/>
          </a:blip>
          <a:srcRect/>
          <a:stretch/>
        </p:blipFill>
        <p:spPr>
          <a:xfrm>
            <a:off x="11131654" y="207539"/>
            <a:ext cx="776168" cy="776168"/>
          </a:xfrm>
          <a:prstGeom prst="rect">
            <a:avLst/>
          </a:prstGeom>
          <a:noFill/>
          <a:ln>
            <a:noFill/>
          </a:ln>
        </p:spPr>
      </p:pic>
      <p:sp>
        <p:nvSpPr>
          <p:cNvPr id="7" name="Title 1">
            <a:extLst>
              <a:ext uri="{FF2B5EF4-FFF2-40B4-BE49-F238E27FC236}">
                <a16:creationId xmlns:a16="http://schemas.microsoft.com/office/drawing/2014/main" id="{A25DDF75-D8D8-17E5-F5B9-53C0B512A589}"/>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4" name="TextBox 23">
            <a:extLst>
              <a:ext uri="{FF2B5EF4-FFF2-40B4-BE49-F238E27FC236}">
                <a16:creationId xmlns:a16="http://schemas.microsoft.com/office/drawing/2014/main" id="{6392B279-F11A-2A72-7448-75BE150336FB}"/>
              </a:ext>
            </a:extLst>
          </p:cNvPr>
          <p:cNvSpPr txBox="1"/>
          <p:nvPr/>
        </p:nvSpPr>
        <p:spPr>
          <a:xfrm>
            <a:off x="8225609" y="179267"/>
            <a:ext cx="2764396" cy="369332"/>
          </a:xfrm>
          <a:prstGeom prst="rect">
            <a:avLst/>
          </a:prstGeom>
          <a:solidFill>
            <a:schemeClr val="accent6">
              <a:lumMod val="40000"/>
              <a:lumOff val="60000"/>
            </a:schemeClr>
          </a:solidFill>
        </p:spPr>
        <p:txBody>
          <a:bodyPr wrap="square">
            <a:spAutoFit/>
          </a:bodyPr>
          <a:lstStyle/>
          <a:p>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rPr>
              <a:t>practica</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rPr>
              <a:t> he practises</a:t>
            </a:r>
            <a:endParaRPr lang="en-GB" dirty="0">
              <a:solidFill>
                <a:srgbClr val="002060"/>
              </a:solidFill>
            </a:endParaRPr>
          </a:p>
        </p:txBody>
      </p:sp>
      <p:sp>
        <p:nvSpPr>
          <p:cNvPr id="17" name="Google Shape;653;p27">
            <a:extLst>
              <a:ext uri="{FF2B5EF4-FFF2-40B4-BE49-F238E27FC236}">
                <a16:creationId xmlns:a16="http://schemas.microsoft.com/office/drawing/2014/main" id="{F52E79FE-B169-4514-81CC-B88E003C45EF}"/>
              </a:ext>
            </a:extLst>
          </p:cNvPr>
          <p:cNvSpPr/>
          <p:nvPr/>
        </p:nvSpPr>
        <p:spPr>
          <a:xfrm>
            <a:off x="9061028" y="3794546"/>
            <a:ext cx="1368349" cy="653711"/>
          </a:xfrm>
          <a:prstGeom prst="wedgeRoundRectCallout">
            <a:avLst>
              <a:gd name="adj1" fmla="val 80721"/>
              <a:gd name="adj2" fmla="val -41348"/>
              <a:gd name="adj3" fmla="val 16667"/>
            </a:avLst>
          </a:prstGeom>
          <a:solidFill>
            <a:srgbClr val="86CFE2"/>
          </a:solidFill>
          <a:ln w="38100" cap="flat" cmpd="sng">
            <a:solidFill>
              <a:srgbClr val="22A8C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lvl="0" algn="ctr">
              <a:defRPr/>
            </a:pPr>
            <a:r>
              <a:rPr lang="en-GB" sz="2400" b="1" dirty="0">
                <a:solidFill>
                  <a:srgbClr val="002060"/>
                </a:solidFill>
                <a:latin typeface="Century Gothic" panose="020F0302020204030204"/>
              </a:rPr>
              <a:t>¡No </a:t>
            </a:r>
            <a:r>
              <a:rPr lang="en-GB" sz="2400" b="1" dirty="0" err="1">
                <a:solidFill>
                  <a:srgbClr val="002060"/>
                </a:solidFill>
                <a:latin typeface="Century Gothic" panose="020F0302020204030204"/>
              </a:rPr>
              <a:t>sé</a:t>
            </a:r>
            <a:r>
              <a:rPr lang="en-GB" sz="2400" b="1" dirty="0">
                <a:solidFill>
                  <a:srgbClr val="002060"/>
                </a:solidFill>
                <a:latin typeface="Century Gothic" panose="020F0302020204030204"/>
              </a:rPr>
              <a:t>!</a:t>
            </a:r>
            <a:endParaRPr kumimoji="0" sz="2400" b="1" i="1"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28932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8"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 </a:t>
            </a:r>
            <a:r>
              <a:rPr lang="es-AR" sz="3200" b="1" kern="0" dirty="0">
                <a:solidFill>
                  <a:srgbClr val="002060"/>
                </a:solidFill>
                <a:latin typeface="Century Gothic" panose="020B0502020202020204" pitchFamily="34" charset="0"/>
                <a:cs typeface="Arial"/>
                <a:sym typeface="Arial"/>
              </a:rPr>
              <a:t>The Primary </a:t>
            </a:r>
            <a:r>
              <a:rPr lang="es-AR" sz="3200" b="1" kern="0" dirty="0" err="1">
                <a:solidFill>
                  <a:srgbClr val="002060"/>
                </a:solidFill>
                <a:latin typeface="Century Gothic" panose="020B0502020202020204" pitchFamily="34" charset="0"/>
                <a:cs typeface="Arial"/>
                <a:sym typeface="Arial"/>
              </a:rPr>
              <a:t>Bee</a:t>
            </a:r>
            <a:r>
              <a:rPr lang="es-AR" sz="3200" b="1" kern="0" dirty="0">
                <a:solidFill>
                  <a:srgbClr val="002060"/>
                </a:solidFill>
                <a:latin typeface="Century Gothic" panose="020B0502020202020204" pitchFamily="34" charset="0"/>
                <a:cs typeface="Arial"/>
                <a:sym typeface="Arial"/>
              </a:rPr>
              <a:t> </a:t>
            </a:r>
            <a:endParaRPr lang="en-GB" sz="3200" dirty="0"/>
          </a:p>
        </p:txBody>
      </p:sp>
      <p:sp>
        <p:nvSpPr>
          <p:cNvPr id="3" name="Google Shape;167;p2">
            <a:extLst>
              <a:ext uri="{FF2B5EF4-FFF2-40B4-BE49-F238E27FC236}">
                <a16:creationId xmlns:a16="http://schemas.microsoft.com/office/drawing/2014/main" id="{F9040C20-D7B6-FC2C-F0B5-885330303509}"/>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 name="Google Shape;319;p15" descr="Speech Icon, Voice, Talking, Audio, Speech">
            <a:extLst>
              <a:ext uri="{FF2B5EF4-FFF2-40B4-BE49-F238E27FC236}">
                <a16:creationId xmlns:a16="http://schemas.microsoft.com/office/drawing/2014/main" id="{2D67339F-8B01-FB0E-18AE-BAACD62F6245}"/>
              </a:ext>
            </a:extLst>
          </p:cNvPr>
          <p:cNvPicPr preferRelativeResize="0"/>
          <p:nvPr/>
        </p:nvPicPr>
        <p:blipFill rotWithShape="1">
          <a:blip r:embed="rId6">
            <a:alphaModFix/>
          </a:blip>
          <a:srcRect/>
          <a:stretch/>
        </p:blipFill>
        <p:spPr>
          <a:xfrm>
            <a:off x="11155100" y="90309"/>
            <a:ext cx="776168" cy="776168"/>
          </a:xfrm>
          <a:prstGeom prst="rect">
            <a:avLst/>
          </a:prstGeom>
          <a:noFill/>
          <a:ln>
            <a:noFill/>
          </a:ln>
        </p:spPr>
      </p:pic>
      <p:sp>
        <p:nvSpPr>
          <p:cNvPr id="7" name="Title 1">
            <a:extLst>
              <a:ext uri="{FF2B5EF4-FFF2-40B4-BE49-F238E27FC236}">
                <a16:creationId xmlns:a16="http://schemas.microsoft.com/office/drawing/2014/main" id="{A25DDF75-D8D8-17E5-F5B9-53C0B512A589}"/>
              </a:ext>
            </a:extLst>
          </p:cNvPr>
          <p:cNvSpPr txBox="1">
            <a:spLocks/>
          </p:cNvSpPr>
          <p:nvPr/>
        </p:nvSpPr>
        <p:spPr>
          <a:xfrm>
            <a:off x="11013451" y="91632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sp>
        <p:nvSpPr>
          <p:cNvPr id="10" name="Speech Bubble: Rectangle with Corners Rounded 9">
            <a:hlinkClick r:id="" action="ppaction://noaction">
              <a:snd r:embed="rId7" name="5_30.wav"/>
            </a:hlinkClick>
            <a:extLst>
              <a:ext uri="{FF2B5EF4-FFF2-40B4-BE49-F238E27FC236}">
                <a16:creationId xmlns:a16="http://schemas.microsoft.com/office/drawing/2014/main" id="{17D0257A-58B9-CD20-5B32-D36495A5FD4B}"/>
              </a:ext>
            </a:extLst>
          </p:cNvPr>
          <p:cNvSpPr/>
          <p:nvPr/>
        </p:nvSpPr>
        <p:spPr>
          <a:xfrm>
            <a:off x="1302794" y="642053"/>
            <a:ext cx="3959603"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Practica</a:t>
            </a:r>
            <a:r>
              <a:rPr lang="en-GB" sz="2800" b="1" noProof="0" dirty="0">
                <a:solidFill>
                  <a:prstClr val="white"/>
                </a:solidFill>
                <a:latin typeface="Century Gothic" panose="020B0502020202020204" pitchFamily="34" charset="0"/>
              </a:rPr>
              <a:t> </a:t>
            </a:r>
            <a:r>
              <a:rPr lang="en-GB" sz="2800" b="1" dirty="0">
                <a:solidFill>
                  <a:prstClr val="white"/>
                </a:solidFill>
                <a:latin typeface="Century Gothic" panose="020B0502020202020204" pitchFamily="34" charset="0"/>
              </a:rPr>
              <a:t>en parejas.</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11" name="Graphic 10" descr="Teacher">
            <a:extLst>
              <a:ext uri="{FF2B5EF4-FFF2-40B4-BE49-F238E27FC236}">
                <a16:creationId xmlns:a16="http://schemas.microsoft.com/office/drawing/2014/main" id="{BEAFFA6C-34A1-656D-C42D-40AB0DCC923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3423" y="532557"/>
            <a:ext cx="914400" cy="914400"/>
          </a:xfrm>
          <a:prstGeom prst="rect">
            <a:avLst/>
          </a:prstGeom>
        </p:spPr>
      </p:pic>
      <p:sp>
        <p:nvSpPr>
          <p:cNvPr id="13" name="TextBox 12">
            <a:extLst>
              <a:ext uri="{FF2B5EF4-FFF2-40B4-BE49-F238E27FC236}">
                <a16:creationId xmlns:a16="http://schemas.microsoft.com/office/drawing/2014/main" id="{ECF05CCD-43CA-67E3-4990-B5C7EB8E83CB}"/>
              </a:ext>
            </a:extLst>
          </p:cNvPr>
          <p:cNvSpPr txBox="1"/>
          <p:nvPr/>
        </p:nvSpPr>
        <p:spPr>
          <a:xfrm>
            <a:off x="195284" y="1416075"/>
            <a:ext cx="590071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Ask your partner how to say these words in Spanish. Then swap roles.</a:t>
            </a:r>
          </a:p>
        </p:txBody>
      </p:sp>
      <p:graphicFrame>
        <p:nvGraphicFramePr>
          <p:cNvPr id="14" name="Table 6">
            <a:extLst>
              <a:ext uri="{FF2B5EF4-FFF2-40B4-BE49-F238E27FC236}">
                <a16:creationId xmlns:a16="http://schemas.microsoft.com/office/drawing/2014/main" id="{E0468E63-152D-5498-7C9C-9E27D6782599}"/>
              </a:ext>
            </a:extLst>
          </p:cNvPr>
          <p:cNvGraphicFramePr>
            <a:graphicFrameLocks noGrp="1"/>
          </p:cNvGraphicFramePr>
          <p:nvPr/>
        </p:nvGraphicFramePr>
        <p:xfrm>
          <a:off x="743757" y="2431398"/>
          <a:ext cx="3308473" cy="4268724"/>
        </p:xfrm>
        <a:graphic>
          <a:graphicData uri="http://schemas.openxmlformats.org/drawingml/2006/table">
            <a:tbl>
              <a:tblPr firstRow="1" bandRow="1">
                <a:tableStyleId>{ED083AE6-46FA-4A59-8FB0-9F97EB10719F}</a:tableStyleId>
              </a:tblPr>
              <a:tblGrid>
                <a:gridCol w="3308473">
                  <a:extLst>
                    <a:ext uri="{9D8B030D-6E8A-4147-A177-3AD203B41FA5}">
                      <a16:colId xmlns:a16="http://schemas.microsoft.com/office/drawing/2014/main" val="65097138"/>
                    </a:ext>
                  </a:extLst>
                </a:gridCol>
              </a:tblGrid>
              <a:tr h="369339">
                <a:tc>
                  <a:txBody>
                    <a:bodyPr/>
                    <a:lstStyle/>
                    <a:p>
                      <a:r>
                        <a:rPr lang="en-GB" sz="2200" b="0" dirty="0">
                          <a:solidFill>
                            <a:srgbClr val="002060"/>
                          </a:solidFill>
                          <a:latin typeface="Century Gothic" panose="020B0502020202020204" pitchFamily="34" charset="0"/>
                        </a:rPr>
                        <a:t>1. to do, make</a:t>
                      </a:r>
                    </a:p>
                  </a:txBody>
                  <a:tcPr/>
                </a:tc>
                <a:extLst>
                  <a:ext uri="{0D108BD9-81ED-4DB2-BD59-A6C34878D82A}">
                    <a16:rowId xmlns:a16="http://schemas.microsoft.com/office/drawing/2014/main" val="3931397274"/>
                  </a:ext>
                </a:extLst>
              </a:tr>
              <a:tr h="391859">
                <a:tc>
                  <a:txBody>
                    <a:bodyPr/>
                    <a:lstStyle/>
                    <a:p>
                      <a:r>
                        <a:rPr lang="en-GB" sz="2200" dirty="0">
                          <a:solidFill>
                            <a:srgbClr val="002060"/>
                          </a:solidFill>
                          <a:latin typeface="Century Gothic" panose="020B0502020202020204" pitchFamily="34" charset="0"/>
                        </a:rPr>
                        <a:t>2. to eat, eating</a:t>
                      </a:r>
                    </a:p>
                  </a:txBody>
                  <a:tcPr/>
                </a:tc>
                <a:extLst>
                  <a:ext uri="{0D108BD9-81ED-4DB2-BD59-A6C34878D82A}">
                    <a16:rowId xmlns:a16="http://schemas.microsoft.com/office/drawing/2014/main" val="2043165204"/>
                  </a:ext>
                </a:extLst>
              </a:tr>
              <a:tr h="369339">
                <a:tc>
                  <a:txBody>
                    <a:bodyPr/>
                    <a:lstStyle/>
                    <a:p>
                      <a:r>
                        <a:rPr lang="en-GB" sz="2200" dirty="0">
                          <a:solidFill>
                            <a:srgbClr val="002060"/>
                          </a:solidFill>
                          <a:latin typeface="Century Gothic" panose="020B0502020202020204" pitchFamily="34" charset="0"/>
                        </a:rPr>
                        <a:t>3. to reply, replying</a:t>
                      </a:r>
                    </a:p>
                  </a:txBody>
                  <a:tcPr/>
                </a:tc>
                <a:extLst>
                  <a:ext uri="{0D108BD9-81ED-4DB2-BD59-A6C34878D82A}">
                    <a16:rowId xmlns:a16="http://schemas.microsoft.com/office/drawing/2014/main" val="919429850"/>
                  </a:ext>
                </a:extLst>
              </a:tr>
              <a:tr h="369339">
                <a:tc>
                  <a:txBody>
                    <a:bodyPr/>
                    <a:lstStyle/>
                    <a:p>
                      <a:r>
                        <a:rPr lang="en-GB" sz="2200" dirty="0">
                          <a:solidFill>
                            <a:srgbClr val="002060"/>
                          </a:solidFill>
                          <a:latin typeface="Century Gothic" panose="020B0502020202020204" pitchFamily="34" charset="0"/>
                        </a:rPr>
                        <a:t>4. activity</a:t>
                      </a:r>
                    </a:p>
                  </a:txBody>
                  <a:tcPr/>
                </a:tc>
                <a:extLst>
                  <a:ext uri="{0D108BD9-81ED-4DB2-BD59-A6C34878D82A}">
                    <a16:rowId xmlns:a16="http://schemas.microsoft.com/office/drawing/2014/main" val="3400964865"/>
                  </a:ext>
                </a:extLst>
              </a:tr>
              <a:tr h="3693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5. exercise</a:t>
                      </a:r>
                    </a:p>
                  </a:txBody>
                  <a:tcPr/>
                </a:tc>
                <a:extLst>
                  <a:ext uri="{0D108BD9-81ED-4DB2-BD59-A6C34878D82A}">
                    <a16:rowId xmlns:a16="http://schemas.microsoft.com/office/drawing/2014/main" val="3325223197"/>
                  </a:ext>
                </a:extLst>
              </a:tr>
              <a:tr h="3693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6. sandwich</a:t>
                      </a:r>
                    </a:p>
                  </a:txBody>
                  <a:tcPr/>
                </a:tc>
                <a:extLst>
                  <a:ext uri="{0D108BD9-81ED-4DB2-BD59-A6C34878D82A}">
                    <a16:rowId xmlns:a16="http://schemas.microsoft.com/office/drawing/2014/main" val="3177090649"/>
                  </a:ext>
                </a:extLst>
              </a:tr>
              <a:tr h="3693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7. computer</a:t>
                      </a:r>
                    </a:p>
                  </a:txBody>
                  <a:tcPr/>
                </a:tc>
                <a:extLst>
                  <a:ext uri="{0D108BD9-81ED-4DB2-BD59-A6C34878D82A}">
                    <a16:rowId xmlns:a16="http://schemas.microsoft.com/office/drawing/2014/main" val="2524911152"/>
                  </a:ext>
                </a:extLst>
              </a:tr>
              <a:tr h="3693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8. orange </a:t>
                      </a:r>
                    </a:p>
                  </a:txBody>
                  <a:tcPr/>
                </a:tc>
                <a:extLst>
                  <a:ext uri="{0D108BD9-81ED-4DB2-BD59-A6C34878D82A}">
                    <a16:rowId xmlns:a16="http://schemas.microsoft.com/office/drawing/2014/main" val="2561154151"/>
                  </a:ext>
                </a:extLst>
              </a:tr>
              <a:tr h="4282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9. to go for a walk</a:t>
                      </a:r>
                    </a:p>
                  </a:txBody>
                  <a:tcPr/>
                </a:tc>
                <a:extLst>
                  <a:ext uri="{0D108BD9-81ED-4DB2-BD59-A6C34878D82A}">
                    <a16:rowId xmlns:a16="http://schemas.microsoft.com/office/drawing/2014/main" val="2408239562"/>
                  </a:ext>
                </a:extLst>
              </a:tr>
              <a:tr h="3693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10. to ride, riding </a:t>
                      </a:r>
                    </a:p>
                  </a:txBody>
                  <a:tcPr/>
                </a:tc>
                <a:extLst>
                  <a:ext uri="{0D108BD9-81ED-4DB2-BD59-A6C34878D82A}">
                    <a16:rowId xmlns:a16="http://schemas.microsoft.com/office/drawing/2014/main" val="360086083"/>
                  </a:ext>
                </a:extLst>
              </a:tr>
            </a:tbl>
          </a:graphicData>
        </a:graphic>
      </p:graphicFrame>
      <p:sp>
        <p:nvSpPr>
          <p:cNvPr id="29" name="Google Shape;653;p27">
            <a:extLst>
              <a:ext uri="{FF2B5EF4-FFF2-40B4-BE49-F238E27FC236}">
                <a16:creationId xmlns:a16="http://schemas.microsoft.com/office/drawing/2014/main" id="{BEB897A8-70A4-46E9-88C7-6FDF20E295D2}"/>
              </a:ext>
            </a:extLst>
          </p:cNvPr>
          <p:cNvSpPr/>
          <p:nvPr/>
        </p:nvSpPr>
        <p:spPr>
          <a:xfrm>
            <a:off x="6169737" y="90430"/>
            <a:ext cx="4598635" cy="1069663"/>
          </a:xfrm>
          <a:prstGeom prst="wedgeRoundRectCallout">
            <a:avLst>
              <a:gd name="adj1" fmla="val 43842"/>
              <a:gd name="adj2" fmla="val 74535"/>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lvl="0">
              <a:defRPr/>
            </a:pPr>
            <a:r>
              <a:rPr lang="es-AR" sz="2800" b="1" kern="0" dirty="0">
                <a:solidFill>
                  <a:schemeClr val="bg1"/>
                </a:solidFill>
                <a:latin typeface="Century Gothic" panose="020B0502020202020204" pitchFamily="34" charset="0"/>
                <a:cs typeface="Arial"/>
                <a:sym typeface="Arial"/>
              </a:rPr>
              <a:t>¿Cómo se dice   ____ en español?  </a:t>
            </a:r>
            <a:endParaRPr lang="en-GB" sz="1600" dirty="0">
              <a:solidFill>
                <a:schemeClr val="bg1"/>
              </a:solidFill>
              <a:latin typeface="Arial"/>
            </a:endParaRPr>
          </a:p>
        </p:txBody>
      </p:sp>
      <p:sp>
        <p:nvSpPr>
          <p:cNvPr id="31" name="Google Shape;653;p27">
            <a:extLst>
              <a:ext uri="{FF2B5EF4-FFF2-40B4-BE49-F238E27FC236}">
                <a16:creationId xmlns:a16="http://schemas.microsoft.com/office/drawing/2014/main" id="{261C3CC8-6D8D-5A30-2E81-CD94DCFEF0D7}"/>
              </a:ext>
            </a:extLst>
          </p:cNvPr>
          <p:cNvSpPr/>
          <p:nvPr/>
        </p:nvSpPr>
        <p:spPr>
          <a:xfrm>
            <a:off x="7756468" y="1495220"/>
            <a:ext cx="3303877" cy="993624"/>
          </a:xfrm>
          <a:prstGeom prst="wedgeRoundRectCallout">
            <a:avLst>
              <a:gd name="adj1" fmla="val -36744"/>
              <a:gd name="adj2" fmla="val -70672"/>
              <a:gd name="adj3" fmla="val 16667"/>
            </a:avLst>
          </a:prstGeom>
          <a:solidFill>
            <a:srgbClr val="FF93C9"/>
          </a:solidFill>
          <a:ln w="12700" cap="flat" cmpd="sng">
            <a:no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If you don’t know, say</a:t>
            </a:r>
            <a:r>
              <a:rPr kumimoji="0" lang="en-GB" sz="2400"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‘¡No </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sé</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endParaRPr kumimoji="0"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2" name="Google Shape;653;p27">
            <a:extLst>
              <a:ext uri="{FF2B5EF4-FFF2-40B4-BE49-F238E27FC236}">
                <a16:creationId xmlns:a16="http://schemas.microsoft.com/office/drawing/2014/main" id="{008D7CF7-E4BC-E9F4-1286-8E1EDFCF7ABF}"/>
              </a:ext>
            </a:extLst>
          </p:cNvPr>
          <p:cNvSpPr/>
          <p:nvPr/>
        </p:nvSpPr>
        <p:spPr>
          <a:xfrm>
            <a:off x="5826297" y="1367507"/>
            <a:ext cx="1806681" cy="627205"/>
          </a:xfrm>
          <a:prstGeom prst="wedgeRoundRectCallout">
            <a:avLst>
              <a:gd name="adj1" fmla="val 38939"/>
              <a:gd name="adj2" fmla="val -91313"/>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FFFFFF"/>
                </a:solidFill>
                <a:effectLst/>
                <a:uLnTx/>
                <a:uFillTx/>
                <a:latin typeface="Century Gothic" panose="020F0302020204030204"/>
                <a:ea typeface="+mn-ea"/>
                <a:cs typeface="+mn-cs"/>
              </a:rPr>
              <a:t>¡</a:t>
            </a:r>
            <a:r>
              <a:rPr kumimoji="0" lang="en-GB" sz="2400" i="0" u="none" strike="noStrike" kern="1200" cap="none" spc="0" normalizeH="0" baseline="0" noProof="0" dirty="0" err="1">
                <a:ln>
                  <a:noFill/>
                </a:ln>
                <a:solidFill>
                  <a:srgbClr val="FFFFFF"/>
                </a:solidFill>
                <a:effectLst/>
                <a:uLnTx/>
                <a:uFillTx/>
                <a:latin typeface="Century Gothic" panose="020F0302020204030204"/>
                <a:ea typeface="+mn-ea"/>
                <a:cs typeface="+mn-cs"/>
              </a:rPr>
              <a:t>Correcto</a:t>
            </a:r>
            <a:r>
              <a:rPr kumimoji="0" lang="en-GB" sz="2400" i="0" u="none" strike="noStrike" kern="1200" cap="none" spc="0" normalizeH="0" baseline="0" noProof="0" dirty="0">
                <a:ln>
                  <a:noFill/>
                </a:ln>
                <a:solidFill>
                  <a:srgbClr val="FFFFFF"/>
                </a:solidFill>
                <a:effectLst/>
                <a:uLnTx/>
                <a:uFillTx/>
                <a:latin typeface="Century Gothic" panose="020F0302020204030204"/>
                <a:ea typeface="+mn-ea"/>
                <a:cs typeface="+mn-cs"/>
              </a:rPr>
              <a:t>!</a:t>
            </a:r>
            <a:endParaRPr kumimoji="0" sz="240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graphicFrame>
        <p:nvGraphicFramePr>
          <p:cNvPr id="34" name="Table 33">
            <a:extLst>
              <a:ext uri="{FF2B5EF4-FFF2-40B4-BE49-F238E27FC236}">
                <a16:creationId xmlns:a16="http://schemas.microsoft.com/office/drawing/2014/main" id="{E7B0E1AA-63B2-36C3-E633-E899DA99CBEC}"/>
              </a:ext>
            </a:extLst>
          </p:cNvPr>
          <p:cNvGraphicFramePr>
            <a:graphicFrameLocks noGrp="1"/>
          </p:cNvGraphicFramePr>
          <p:nvPr/>
        </p:nvGraphicFramePr>
        <p:xfrm>
          <a:off x="4877944" y="2423674"/>
          <a:ext cx="3082156" cy="4267200"/>
        </p:xfrm>
        <a:graphic>
          <a:graphicData uri="http://schemas.openxmlformats.org/drawingml/2006/table">
            <a:tbl>
              <a:tblPr firstRow="1" bandRow="1">
                <a:tableStyleId>{ED083AE6-46FA-4A59-8FB0-9F97EB10719F}</a:tableStyleId>
              </a:tblPr>
              <a:tblGrid>
                <a:gridCol w="3082156">
                  <a:extLst>
                    <a:ext uri="{9D8B030D-6E8A-4147-A177-3AD203B41FA5}">
                      <a16:colId xmlns:a16="http://schemas.microsoft.com/office/drawing/2014/main" val="132700692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a:solidFill>
                            <a:srgbClr val="002060"/>
                          </a:solidFill>
                          <a:latin typeface="Century Gothic" panose="020B0502020202020204" pitchFamily="34" charset="0"/>
                        </a:rPr>
                        <a:t>11. stadium </a:t>
                      </a:r>
                    </a:p>
                  </a:txBody>
                  <a:tcPr/>
                </a:tc>
                <a:extLst>
                  <a:ext uri="{0D108BD9-81ED-4DB2-BD59-A6C34878D82A}">
                    <a16:rowId xmlns:a16="http://schemas.microsoft.com/office/drawing/2014/main" val="27537348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12. father</a:t>
                      </a:r>
                    </a:p>
                  </a:txBody>
                  <a:tcPr/>
                </a:tc>
                <a:extLst>
                  <a:ext uri="{0D108BD9-81ED-4DB2-BD59-A6C34878D82A}">
                    <a16:rowId xmlns:a16="http://schemas.microsoft.com/office/drawing/2014/main" val="276614813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13. city</a:t>
                      </a:r>
                    </a:p>
                  </a:txBody>
                  <a:tcPr/>
                </a:tc>
                <a:extLst>
                  <a:ext uri="{0D108BD9-81ED-4DB2-BD59-A6C34878D82A}">
                    <a16:rowId xmlns:a16="http://schemas.microsoft.com/office/drawing/2014/main" val="355084061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14. of, from</a:t>
                      </a:r>
                    </a:p>
                  </a:txBody>
                  <a:tcPr/>
                </a:tc>
                <a:extLst>
                  <a:ext uri="{0D108BD9-81ED-4DB2-BD59-A6C34878D82A}">
                    <a16:rowId xmlns:a16="http://schemas.microsoft.com/office/drawing/2014/main" val="23615768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15. to have, having</a:t>
                      </a:r>
                    </a:p>
                  </a:txBody>
                  <a:tcPr/>
                </a:tc>
                <a:extLst>
                  <a:ext uri="{0D108BD9-81ED-4DB2-BD59-A6C34878D82A}">
                    <a16:rowId xmlns:a16="http://schemas.microsoft.com/office/drawing/2014/main" val="211835898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16. a, an (f)</a:t>
                      </a:r>
                    </a:p>
                  </a:txBody>
                  <a:tcPr/>
                </a:tc>
                <a:extLst>
                  <a:ext uri="{0D108BD9-81ED-4DB2-BD59-A6C34878D82A}">
                    <a16:rowId xmlns:a16="http://schemas.microsoft.com/office/drawing/2014/main" val="377522042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17. plant</a:t>
                      </a:r>
                    </a:p>
                  </a:txBody>
                  <a:tcPr/>
                </a:tc>
                <a:extLst>
                  <a:ext uri="{0D108BD9-81ED-4DB2-BD59-A6C34878D82A}">
                    <a16:rowId xmlns:a16="http://schemas.microsoft.com/office/drawing/2014/main" val="154460254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18. bag</a:t>
                      </a:r>
                    </a:p>
                  </a:txBody>
                  <a:tcPr/>
                </a:tc>
                <a:extLst>
                  <a:ext uri="{0D108BD9-81ED-4DB2-BD59-A6C34878D82A}">
                    <a16:rowId xmlns:a16="http://schemas.microsoft.com/office/drawing/2014/main" val="337830249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19. through, around</a:t>
                      </a:r>
                    </a:p>
                  </a:txBody>
                  <a:tcPr/>
                </a:tc>
                <a:extLst>
                  <a:ext uri="{0D108BD9-81ED-4DB2-BD59-A6C34878D82A}">
                    <a16:rowId xmlns:a16="http://schemas.microsoft.com/office/drawing/2014/main" val="240464371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20. bed</a:t>
                      </a:r>
                    </a:p>
                  </a:txBody>
                  <a:tcPr/>
                </a:tc>
                <a:extLst>
                  <a:ext uri="{0D108BD9-81ED-4DB2-BD59-A6C34878D82A}">
                    <a16:rowId xmlns:a16="http://schemas.microsoft.com/office/drawing/2014/main" val="488015982"/>
                  </a:ext>
                </a:extLst>
              </a:tr>
            </a:tbl>
          </a:graphicData>
        </a:graphic>
      </p:graphicFrame>
      <p:sp>
        <p:nvSpPr>
          <p:cNvPr id="35" name="Google Shape;387;p19">
            <a:extLst>
              <a:ext uri="{FF2B5EF4-FFF2-40B4-BE49-F238E27FC236}">
                <a16:creationId xmlns:a16="http://schemas.microsoft.com/office/drawing/2014/main" id="{253FC52B-0D85-D01D-4C13-5A1ABA07CACE}"/>
              </a:ext>
            </a:extLst>
          </p:cNvPr>
          <p:cNvSpPr/>
          <p:nvPr/>
        </p:nvSpPr>
        <p:spPr>
          <a:xfrm>
            <a:off x="11135781" y="2919301"/>
            <a:ext cx="516951" cy="2638939"/>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36" name="Google Shape;389;p19">
            <a:extLst>
              <a:ext uri="{FF2B5EF4-FFF2-40B4-BE49-F238E27FC236}">
                <a16:creationId xmlns:a16="http://schemas.microsoft.com/office/drawing/2014/main" id="{30353755-3D1E-DF73-43F2-FDC1BCE13407}"/>
              </a:ext>
            </a:extLst>
          </p:cNvPr>
          <p:cNvCxnSpPr>
            <a:cxnSpLocks/>
          </p:cNvCxnSpPr>
          <p:nvPr/>
        </p:nvCxnSpPr>
        <p:spPr>
          <a:xfrm>
            <a:off x="11826109" y="2919301"/>
            <a:ext cx="7864" cy="2627514"/>
          </a:xfrm>
          <a:prstGeom prst="straightConnector1">
            <a:avLst/>
          </a:prstGeom>
          <a:noFill/>
          <a:ln w="28575" cap="flat" cmpd="sng">
            <a:solidFill>
              <a:srgbClr val="1E4E79"/>
            </a:solidFill>
            <a:prstDash val="solid"/>
            <a:round/>
            <a:headEnd type="none" w="med" len="med"/>
            <a:tailEnd type="none" w="med" len="med"/>
          </a:ln>
        </p:spPr>
      </p:cxnSp>
      <p:cxnSp>
        <p:nvCxnSpPr>
          <p:cNvPr id="37" name="Google Shape;390;p19">
            <a:extLst>
              <a:ext uri="{FF2B5EF4-FFF2-40B4-BE49-F238E27FC236}">
                <a16:creationId xmlns:a16="http://schemas.microsoft.com/office/drawing/2014/main" id="{077F7B84-F1F5-20AD-ACAB-18F5EF0EFCEE}"/>
              </a:ext>
            </a:extLst>
          </p:cNvPr>
          <p:cNvCxnSpPr>
            <a:cxnSpLocks/>
          </p:cNvCxnSpPr>
          <p:nvPr/>
        </p:nvCxnSpPr>
        <p:spPr>
          <a:xfrm>
            <a:off x="11826109" y="2907996"/>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38" name="Google Shape;391;p19">
            <a:extLst>
              <a:ext uri="{FF2B5EF4-FFF2-40B4-BE49-F238E27FC236}">
                <a16:creationId xmlns:a16="http://schemas.microsoft.com/office/drawing/2014/main" id="{9A77DC57-A782-0A31-37FC-AEEB8280F2AE}"/>
              </a:ext>
            </a:extLst>
          </p:cNvPr>
          <p:cNvCxnSpPr>
            <a:cxnSpLocks/>
          </p:cNvCxnSpPr>
          <p:nvPr/>
        </p:nvCxnSpPr>
        <p:spPr>
          <a:xfrm>
            <a:off x="11827576" y="5546814"/>
            <a:ext cx="223189" cy="0"/>
          </a:xfrm>
          <a:prstGeom prst="straightConnector1">
            <a:avLst/>
          </a:prstGeom>
          <a:noFill/>
          <a:ln w="28575" cap="flat" cmpd="sng">
            <a:solidFill>
              <a:srgbClr val="1E4E79"/>
            </a:solidFill>
            <a:prstDash val="solid"/>
            <a:round/>
            <a:headEnd type="none" w="med" len="med"/>
            <a:tailEnd type="none" w="med" len="med"/>
          </a:ln>
        </p:spPr>
      </p:cxnSp>
      <p:sp>
        <p:nvSpPr>
          <p:cNvPr id="39" name="Google Shape;395;p19">
            <a:extLst>
              <a:ext uri="{FF2B5EF4-FFF2-40B4-BE49-F238E27FC236}">
                <a16:creationId xmlns:a16="http://schemas.microsoft.com/office/drawing/2014/main" id="{27109550-1A8C-7333-DF70-F6A6628EE5AE}"/>
              </a:ext>
            </a:extLst>
          </p:cNvPr>
          <p:cNvSpPr/>
          <p:nvPr/>
        </p:nvSpPr>
        <p:spPr>
          <a:xfrm>
            <a:off x="10977174" y="5595383"/>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INICIO</a:t>
            </a:r>
            <a:endParaRPr/>
          </a:p>
        </p:txBody>
      </p:sp>
      <p:sp>
        <p:nvSpPr>
          <p:cNvPr id="40" name="Google Shape;388;p19">
            <a:extLst>
              <a:ext uri="{FF2B5EF4-FFF2-40B4-BE49-F238E27FC236}">
                <a16:creationId xmlns:a16="http://schemas.microsoft.com/office/drawing/2014/main" id="{A486BFA8-D9A3-9977-357E-1151F8F2C8CE}"/>
              </a:ext>
            </a:extLst>
          </p:cNvPr>
          <p:cNvSpPr/>
          <p:nvPr/>
        </p:nvSpPr>
        <p:spPr>
          <a:xfrm>
            <a:off x="11131654" y="2919301"/>
            <a:ext cx="518389" cy="2638940"/>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41" name="TextBox 40">
            <a:extLst>
              <a:ext uri="{FF2B5EF4-FFF2-40B4-BE49-F238E27FC236}">
                <a16:creationId xmlns:a16="http://schemas.microsoft.com/office/drawing/2014/main" id="{F5777D98-477A-2BE2-354B-5F7FC553D2F6}"/>
              </a:ext>
            </a:extLst>
          </p:cNvPr>
          <p:cNvSpPr txBox="1"/>
          <p:nvPr/>
        </p:nvSpPr>
        <p:spPr>
          <a:xfrm>
            <a:off x="10933138" y="2532276"/>
            <a:ext cx="1143262" cy="369332"/>
          </a:xfrm>
          <a:prstGeom prst="rect">
            <a:avLst/>
          </a:prstGeom>
          <a:noFill/>
        </p:spPr>
        <p:txBody>
          <a:bodyPr wrap="none" rtlCol="0">
            <a:spAutoFit/>
          </a:bodyPr>
          <a:lstStyle/>
          <a:p>
            <a:r>
              <a:rPr lang="en-GB" b="1" dirty="0">
                <a:solidFill>
                  <a:srgbClr val="002060"/>
                </a:solidFill>
                <a:latin typeface="Century Gothic" panose="020B0502020202020204" pitchFamily="34" charset="0"/>
              </a:rPr>
              <a:t>1 </a:t>
            </a:r>
            <a:r>
              <a:rPr lang="en-GB" b="1" dirty="0" err="1">
                <a:solidFill>
                  <a:srgbClr val="002060"/>
                </a:solidFill>
                <a:latin typeface="Century Gothic" panose="020B0502020202020204" pitchFamily="34" charset="0"/>
              </a:rPr>
              <a:t>minuto</a:t>
            </a:r>
            <a:endParaRPr lang="en-GB" b="1" dirty="0">
              <a:solidFill>
                <a:srgbClr val="002060"/>
              </a:solidFill>
              <a:latin typeface="Century Gothic" panose="020B0502020202020204" pitchFamily="34" charset="0"/>
            </a:endParaRPr>
          </a:p>
        </p:txBody>
      </p:sp>
      <p:sp>
        <p:nvSpPr>
          <p:cNvPr id="43" name="TextBox 42">
            <a:extLst>
              <a:ext uri="{FF2B5EF4-FFF2-40B4-BE49-F238E27FC236}">
                <a16:creationId xmlns:a16="http://schemas.microsoft.com/office/drawing/2014/main" id="{421AE8CA-36EC-FC5D-E110-7C835E8E0D43}"/>
              </a:ext>
            </a:extLst>
          </p:cNvPr>
          <p:cNvSpPr txBox="1"/>
          <p:nvPr/>
        </p:nvSpPr>
        <p:spPr>
          <a:xfrm>
            <a:off x="8358914" y="6138824"/>
            <a:ext cx="3868256" cy="646331"/>
          </a:xfrm>
          <a:prstGeom prst="rect">
            <a:avLst/>
          </a:prstGeom>
          <a:solidFill>
            <a:schemeClr val="accent6">
              <a:lumMod val="40000"/>
              <a:lumOff val="60000"/>
            </a:schemeClr>
          </a:solidFill>
        </p:spPr>
        <p:txBody>
          <a:bodyPr wrap="square">
            <a:spAutoFit/>
          </a:bodyPr>
          <a:lstStyle/>
          <a:p>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rPr>
              <a:t>pra</a:t>
            </a:r>
            <a:r>
              <a:rPr lang="en-GB" b="1" dirty="0" err="1">
                <a:solidFill>
                  <a:srgbClr val="002060"/>
                </a:solidFill>
                <a:latin typeface="Century Gothic" panose="020B0502020202020204" pitchFamily="34" charset="0"/>
              </a:rPr>
              <a:t>cticar</a:t>
            </a:r>
            <a:r>
              <a:rPr lang="en-GB" b="1" dirty="0">
                <a:solidFill>
                  <a:srgbClr val="002060"/>
                </a:solidFill>
                <a:latin typeface="Century Gothic" panose="020B0502020202020204" pitchFamily="34" charset="0"/>
              </a:rPr>
              <a:t> </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rPr>
              <a:t> to practise, practising</a:t>
            </a:r>
          </a:p>
          <a:p>
            <a:r>
              <a:rPr lang="en-GB" dirty="0">
                <a:solidFill>
                  <a:srgbClr val="002060"/>
                </a:solidFill>
                <a:latin typeface="Century Gothic" panose="020B0502020202020204" pitchFamily="34" charset="0"/>
              </a:rPr>
              <a:t>(la) </a:t>
            </a:r>
            <a:r>
              <a:rPr lang="en-GB" b="1" dirty="0">
                <a:solidFill>
                  <a:srgbClr val="002060"/>
                </a:solidFill>
                <a:latin typeface="Century Gothic" panose="020B0502020202020204" pitchFamily="34" charset="0"/>
              </a:rPr>
              <a:t>pareja</a:t>
            </a:r>
            <a:r>
              <a:rPr lang="en-GB" dirty="0">
                <a:solidFill>
                  <a:srgbClr val="002060"/>
                </a:solidFill>
                <a:latin typeface="Century Gothic" panose="020B0502020202020204" pitchFamily="34" charset="0"/>
              </a:rPr>
              <a:t> = partner</a:t>
            </a:r>
            <a:endParaRPr lang="en-GB" dirty="0">
              <a:solidFill>
                <a:srgbClr val="002060"/>
              </a:solidFill>
            </a:endParaRPr>
          </a:p>
        </p:txBody>
      </p:sp>
      <p:sp>
        <p:nvSpPr>
          <p:cNvPr id="22" name="Google Shape;653;p27">
            <a:extLst>
              <a:ext uri="{FF2B5EF4-FFF2-40B4-BE49-F238E27FC236}">
                <a16:creationId xmlns:a16="http://schemas.microsoft.com/office/drawing/2014/main" id="{2958F8A9-5BE8-43B6-BCF1-7F6A9D83D534}"/>
              </a:ext>
            </a:extLst>
          </p:cNvPr>
          <p:cNvSpPr/>
          <p:nvPr/>
        </p:nvSpPr>
        <p:spPr>
          <a:xfrm>
            <a:off x="8740697" y="2782669"/>
            <a:ext cx="1524217" cy="646331"/>
          </a:xfrm>
          <a:prstGeom prst="wedgeRoundRectCallout">
            <a:avLst>
              <a:gd name="adj1" fmla="val -36744"/>
              <a:gd name="adj2" fmla="val -70672"/>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F0302020204030204"/>
                <a:ea typeface="+mn-ea"/>
                <a:cs typeface="+mn-cs"/>
              </a:rPr>
              <a:t>No </a:t>
            </a:r>
            <a:r>
              <a:rPr kumimoji="0" lang="en-GB" sz="2400" b="1" i="0" u="none" strike="noStrike" kern="1200" cap="none" spc="0" normalizeH="0" baseline="0" noProof="0" dirty="0" err="1">
                <a:ln>
                  <a:noFill/>
                </a:ln>
                <a:solidFill>
                  <a:schemeClr val="bg1"/>
                </a:solidFill>
                <a:effectLst/>
                <a:uLnTx/>
                <a:uFillTx/>
                <a:latin typeface="Century Gothic" panose="020F0302020204030204"/>
                <a:ea typeface="+mn-ea"/>
                <a:cs typeface="+mn-cs"/>
              </a:rPr>
              <a:t>sé</a:t>
            </a:r>
            <a:r>
              <a:rPr kumimoji="0" lang="en-GB" sz="2400" b="1" i="0" u="none" strike="noStrike" kern="1200" cap="none" spc="0" normalizeH="0" baseline="0" noProof="0" dirty="0">
                <a:ln>
                  <a:noFill/>
                </a:ln>
                <a:solidFill>
                  <a:schemeClr val="bg1"/>
                </a:solidFill>
                <a:effectLst/>
                <a:uLnTx/>
                <a:uFillTx/>
                <a:latin typeface="Century Gothic" panose="020F0302020204030204"/>
                <a:ea typeface="+mn-ea"/>
                <a:cs typeface="+mn-cs"/>
              </a:rPr>
              <a:t>!</a:t>
            </a:r>
            <a:endParaRPr kumimoji="0" sz="2400" b="1"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pic>
        <p:nvPicPr>
          <p:cNvPr id="23" name="Google Shape;338;p8">
            <a:hlinkClick r:id="" action="ppaction://noaction">
              <a:snd r:embed="rId10" name="5_34.wav"/>
            </a:hlinkClick>
            <a:extLst>
              <a:ext uri="{FF2B5EF4-FFF2-40B4-BE49-F238E27FC236}">
                <a16:creationId xmlns:a16="http://schemas.microsoft.com/office/drawing/2014/main" id="{600080CF-97FA-4A22-BAE4-6CB53B98F58C}"/>
              </a:ext>
            </a:extLst>
          </p:cNvPr>
          <p:cNvPicPr preferRelativeResize="0"/>
          <p:nvPr/>
        </p:nvPicPr>
        <p:blipFill rotWithShape="1">
          <a:blip r:embed="rId11">
            <a:alphaModFix/>
          </a:blip>
          <a:srcRect/>
          <a:stretch/>
        </p:blipFill>
        <p:spPr>
          <a:xfrm>
            <a:off x="281110" y="2431398"/>
            <a:ext cx="361614" cy="355832"/>
          </a:xfrm>
          <a:prstGeom prst="rect">
            <a:avLst/>
          </a:prstGeom>
          <a:noFill/>
          <a:ln>
            <a:noFill/>
          </a:ln>
          <a:effectLst>
            <a:outerShdw blurRad="50800" dist="38100" dir="5400000" algn="t" rotWithShape="0">
              <a:prstClr val="black">
                <a:alpha val="40000"/>
              </a:prstClr>
            </a:outerShdw>
          </a:effectLst>
        </p:spPr>
      </p:pic>
      <p:pic>
        <p:nvPicPr>
          <p:cNvPr id="24" name="Google Shape;338;p8">
            <a:hlinkClick r:id="" action="ppaction://noaction">
              <a:snd r:embed="rId12" name="5_35.wav"/>
            </a:hlinkClick>
            <a:extLst>
              <a:ext uri="{FF2B5EF4-FFF2-40B4-BE49-F238E27FC236}">
                <a16:creationId xmlns:a16="http://schemas.microsoft.com/office/drawing/2014/main" id="{0CECADE0-249D-4EA4-A7A8-FF85CFF8B426}"/>
              </a:ext>
            </a:extLst>
          </p:cNvPr>
          <p:cNvPicPr preferRelativeResize="0"/>
          <p:nvPr/>
        </p:nvPicPr>
        <p:blipFill rotWithShape="1">
          <a:blip r:embed="rId11">
            <a:alphaModFix/>
          </a:blip>
          <a:srcRect/>
          <a:stretch/>
        </p:blipFill>
        <p:spPr>
          <a:xfrm>
            <a:off x="281110" y="2920435"/>
            <a:ext cx="361614" cy="355832"/>
          </a:xfrm>
          <a:prstGeom prst="rect">
            <a:avLst/>
          </a:prstGeom>
          <a:noFill/>
          <a:ln>
            <a:noFill/>
          </a:ln>
          <a:effectLst>
            <a:outerShdw blurRad="50800" dist="38100" dir="5400000" algn="t" rotWithShape="0">
              <a:prstClr val="black">
                <a:alpha val="40000"/>
              </a:prstClr>
            </a:outerShdw>
          </a:effectLst>
        </p:spPr>
      </p:pic>
      <p:pic>
        <p:nvPicPr>
          <p:cNvPr id="25" name="Google Shape;338;p8">
            <a:hlinkClick r:id="" action="ppaction://noaction">
              <a:snd r:embed="rId13" name="5_36.wav"/>
            </a:hlinkClick>
            <a:extLst>
              <a:ext uri="{FF2B5EF4-FFF2-40B4-BE49-F238E27FC236}">
                <a16:creationId xmlns:a16="http://schemas.microsoft.com/office/drawing/2014/main" id="{5FC59C32-B41B-437B-B685-0C8215B8B856}"/>
              </a:ext>
            </a:extLst>
          </p:cNvPr>
          <p:cNvPicPr preferRelativeResize="0"/>
          <p:nvPr/>
        </p:nvPicPr>
        <p:blipFill rotWithShape="1">
          <a:blip r:embed="rId11">
            <a:alphaModFix/>
          </a:blip>
          <a:srcRect/>
          <a:stretch/>
        </p:blipFill>
        <p:spPr>
          <a:xfrm>
            <a:off x="281110" y="3365737"/>
            <a:ext cx="361614" cy="355832"/>
          </a:xfrm>
          <a:prstGeom prst="rect">
            <a:avLst/>
          </a:prstGeom>
          <a:noFill/>
          <a:ln>
            <a:noFill/>
          </a:ln>
          <a:effectLst>
            <a:outerShdw blurRad="50800" dist="38100" dir="5400000" algn="t" rotWithShape="0">
              <a:prstClr val="black">
                <a:alpha val="40000"/>
              </a:prstClr>
            </a:outerShdw>
          </a:effectLst>
        </p:spPr>
      </p:pic>
      <p:pic>
        <p:nvPicPr>
          <p:cNvPr id="26" name="Google Shape;338;p8">
            <a:hlinkClick r:id="" action="ppaction://noaction">
              <a:snd r:embed="rId14" name="5_37.wav"/>
            </a:hlinkClick>
            <a:extLst>
              <a:ext uri="{FF2B5EF4-FFF2-40B4-BE49-F238E27FC236}">
                <a16:creationId xmlns:a16="http://schemas.microsoft.com/office/drawing/2014/main" id="{415950E3-08F0-4AE5-9A8A-69A6EDDA04D5}"/>
              </a:ext>
            </a:extLst>
          </p:cNvPr>
          <p:cNvPicPr preferRelativeResize="0"/>
          <p:nvPr/>
        </p:nvPicPr>
        <p:blipFill rotWithShape="1">
          <a:blip r:embed="rId11">
            <a:alphaModFix/>
          </a:blip>
          <a:srcRect/>
          <a:stretch/>
        </p:blipFill>
        <p:spPr>
          <a:xfrm>
            <a:off x="269058" y="3802691"/>
            <a:ext cx="361614" cy="355832"/>
          </a:xfrm>
          <a:prstGeom prst="rect">
            <a:avLst/>
          </a:prstGeom>
          <a:noFill/>
          <a:ln>
            <a:noFill/>
          </a:ln>
          <a:effectLst>
            <a:outerShdw blurRad="50800" dist="38100" dir="5400000" algn="t" rotWithShape="0">
              <a:prstClr val="black">
                <a:alpha val="40000"/>
              </a:prstClr>
            </a:outerShdw>
          </a:effectLst>
        </p:spPr>
      </p:pic>
      <p:pic>
        <p:nvPicPr>
          <p:cNvPr id="27" name="Google Shape;338;p8">
            <a:hlinkClick r:id="" action="ppaction://noaction">
              <a:snd r:embed="rId15" name="5_38.wav"/>
            </a:hlinkClick>
            <a:extLst>
              <a:ext uri="{FF2B5EF4-FFF2-40B4-BE49-F238E27FC236}">
                <a16:creationId xmlns:a16="http://schemas.microsoft.com/office/drawing/2014/main" id="{37EEFFDA-689A-41F4-9144-240AF5E488BF}"/>
              </a:ext>
            </a:extLst>
          </p:cNvPr>
          <p:cNvPicPr preferRelativeResize="0"/>
          <p:nvPr/>
        </p:nvPicPr>
        <p:blipFill rotWithShape="1">
          <a:blip r:embed="rId11">
            <a:alphaModFix/>
          </a:blip>
          <a:srcRect/>
          <a:stretch/>
        </p:blipFill>
        <p:spPr>
          <a:xfrm>
            <a:off x="268138" y="4247993"/>
            <a:ext cx="361614" cy="355832"/>
          </a:xfrm>
          <a:prstGeom prst="rect">
            <a:avLst/>
          </a:prstGeom>
          <a:noFill/>
          <a:ln>
            <a:noFill/>
          </a:ln>
          <a:effectLst>
            <a:outerShdw blurRad="50800" dist="38100" dir="5400000" algn="t" rotWithShape="0">
              <a:prstClr val="black">
                <a:alpha val="40000"/>
              </a:prstClr>
            </a:outerShdw>
          </a:effectLst>
        </p:spPr>
      </p:pic>
      <p:pic>
        <p:nvPicPr>
          <p:cNvPr id="28" name="Google Shape;338;p8">
            <a:hlinkClick r:id="" action="ppaction://noaction">
              <a:snd r:embed="rId16" name="5_39.wav"/>
            </a:hlinkClick>
            <a:extLst>
              <a:ext uri="{FF2B5EF4-FFF2-40B4-BE49-F238E27FC236}">
                <a16:creationId xmlns:a16="http://schemas.microsoft.com/office/drawing/2014/main" id="{2869E3AE-72AE-4D80-8FA1-58E153A4614D}"/>
              </a:ext>
            </a:extLst>
          </p:cNvPr>
          <p:cNvPicPr preferRelativeResize="0"/>
          <p:nvPr/>
        </p:nvPicPr>
        <p:blipFill rotWithShape="1">
          <a:blip r:embed="rId11">
            <a:alphaModFix/>
          </a:blip>
          <a:srcRect/>
          <a:stretch/>
        </p:blipFill>
        <p:spPr>
          <a:xfrm>
            <a:off x="268138" y="4657057"/>
            <a:ext cx="361614" cy="355832"/>
          </a:xfrm>
          <a:prstGeom prst="rect">
            <a:avLst/>
          </a:prstGeom>
          <a:noFill/>
          <a:ln>
            <a:noFill/>
          </a:ln>
          <a:effectLst>
            <a:outerShdw blurRad="50800" dist="38100" dir="5400000" algn="t" rotWithShape="0">
              <a:prstClr val="black">
                <a:alpha val="40000"/>
              </a:prstClr>
            </a:outerShdw>
          </a:effectLst>
        </p:spPr>
      </p:pic>
      <p:pic>
        <p:nvPicPr>
          <p:cNvPr id="30" name="Google Shape;338;p8">
            <a:hlinkClick r:id="" action="ppaction://noaction">
              <a:snd r:embed="rId17" name="5_40.wav"/>
            </a:hlinkClick>
            <a:extLst>
              <a:ext uri="{FF2B5EF4-FFF2-40B4-BE49-F238E27FC236}">
                <a16:creationId xmlns:a16="http://schemas.microsoft.com/office/drawing/2014/main" id="{CF89586A-CFD9-4826-9195-6BAE0DF18903}"/>
              </a:ext>
            </a:extLst>
          </p:cNvPr>
          <p:cNvPicPr preferRelativeResize="0"/>
          <p:nvPr/>
        </p:nvPicPr>
        <p:blipFill rotWithShape="1">
          <a:blip r:embed="rId11">
            <a:alphaModFix/>
          </a:blip>
          <a:srcRect/>
          <a:stretch/>
        </p:blipFill>
        <p:spPr>
          <a:xfrm>
            <a:off x="268138" y="5086093"/>
            <a:ext cx="361614" cy="355832"/>
          </a:xfrm>
          <a:prstGeom prst="rect">
            <a:avLst/>
          </a:prstGeom>
          <a:noFill/>
          <a:ln>
            <a:noFill/>
          </a:ln>
          <a:effectLst>
            <a:outerShdw blurRad="50800" dist="38100" dir="5400000" algn="t" rotWithShape="0">
              <a:prstClr val="black">
                <a:alpha val="40000"/>
              </a:prstClr>
            </a:outerShdw>
          </a:effectLst>
        </p:spPr>
      </p:pic>
      <p:pic>
        <p:nvPicPr>
          <p:cNvPr id="33" name="Google Shape;338;p8">
            <a:hlinkClick r:id="" action="ppaction://noaction">
              <a:snd r:embed="rId18" name="5_41.wav"/>
            </a:hlinkClick>
            <a:extLst>
              <a:ext uri="{FF2B5EF4-FFF2-40B4-BE49-F238E27FC236}">
                <a16:creationId xmlns:a16="http://schemas.microsoft.com/office/drawing/2014/main" id="{CFC9ED82-22B0-4929-8655-06B54A78B9DE}"/>
              </a:ext>
            </a:extLst>
          </p:cNvPr>
          <p:cNvPicPr preferRelativeResize="0"/>
          <p:nvPr/>
        </p:nvPicPr>
        <p:blipFill rotWithShape="1">
          <a:blip r:embed="rId11">
            <a:alphaModFix/>
          </a:blip>
          <a:srcRect/>
          <a:stretch/>
        </p:blipFill>
        <p:spPr>
          <a:xfrm>
            <a:off x="265598" y="5498845"/>
            <a:ext cx="361614" cy="355832"/>
          </a:xfrm>
          <a:prstGeom prst="rect">
            <a:avLst/>
          </a:prstGeom>
          <a:noFill/>
          <a:ln>
            <a:noFill/>
          </a:ln>
          <a:effectLst>
            <a:outerShdw blurRad="50800" dist="38100" dir="5400000" algn="t" rotWithShape="0">
              <a:prstClr val="black">
                <a:alpha val="40000"/>
              </a:prstClr>
            </a:outerShdw>
          </a:effectLst>
        </p:spPr>
      </p:pic>
      <p:pic>
        <p:nvPicPr>
          <p:cNvPr id="42" name="Google Shape;338;p8">
            <a:hlinkClick r:id="" action="ppaction://noaction">
              <a:snd r:embed="rId19" name="5_42.wav"/>
            </a:hlinkClick>
            <a:extLst>
              <a:ext uri="{FF2B5EF4-FFF2-40B4-BE49-F238E27FC236}">
                <a16:creationId xmlns:a16="http://schemas.microsoft.com/office/drawing/2014/main" id="{6FB3E931-7F31-4690-8B6A-DADBFA009CF0}"/>
              </a:ext>
            </a:extLst>
          </p:cNvPr>
          <p:cNvPicPr preferRelativeResize="0"/>
          <p:nvPr/>
        </p:nvPicPr>
        <p:blipFill rotWithShape="1">
          <a:blip r:embed="rId11">
            <a:alphaModFix/>
          </a:blip>
          <a:srcRect/>
          <a:stretch/>
        </p:blipFill>
        <p:spPr>
          <a:xfrm>
            <a:off x="265598" y="5938124"/>
            <a:ext cx="361614" cy="355832"/>
          </a:xfrm>
          <a:prstGeom prst="rect">
            <a:avLst/>
          </a:prstGeom>
          <a:noFill/>
          <a:ln>
            <a:noFill/>
          </a:ln>
          <a:effectLst>
            <a:outerShdw blurRad="50800" dist="38100" dir="5400000" algn="t" rotWithShape="0">
              <a:prstClr val="black">
                <a:alpha val="40000"/>
              </a:prstClr>
            </a:outerShdw>
          </a:effectLst>
        </p:spPr>
      </p:pic>
      <p:pic>
        <p:nvPicPr>
          <p:cNvPr id="44" name="Google Shape;338;p8">
            <a:hlinkClick r:id="" action="ppaction://noaction">
              <a:snd r:embed="rId20" name="5_43.wav"/>
            </a:hlinkClick>
            <a:extLst>
              <a:ext uri="{FF2B5EF4-FFF2-40B4-BE49-F238E27FC236}">
                <a16:creationId xmlns:a16="http://schemas.microsoft.com/office/drawing/2014/main" id="{4F4B4D7B-84B4-4A89-8EDE-277B9DC894D8}"/>
              </a:ext>
            </a:extLst>
          </p:cNvPr>
          <p:cNvPicPr preferRelativeResize="0"/>
          <p:nvPr/>
        </p:nvPicPr>
        <p:blipFill rotWithShape="1">
          <a:blip r:embed="rId11">
            <a:alphaModFix/>
          </a:blip>
          <a:srcRect/>
          <a:stretch/>
        </p:blipFill>
        <p:spPr>
          <a:xfrm>
            <a:off x="268696" y="6353211"/>
            <a:ext cx="361614" cy="355832"/>
          </a:xfrm>
          <a:prstGeom prst="rect">
            <a:avLst/>
          </a:prstGeom>
          <a:noFill/>
          <a:ln>
            <a:noFill/>
          </a:ln>
          <a:effectLst>
            <a:outerShdw blurRad="50800" dist="38100" dir="5400000" algn="t" rotWithShape="0">
              <a:prstClr val="black">
                <a:alpha val="40000"/>
              </a:prstClr>
            </a:outerShdw>
          </a:effectLst>
        </p:spPr>
      </p:pic>
      <p:pic>
        <p:nvPicPr>
          <p:cNvPr id="45" name="Google Shape;338;p8">
            <a:hlinkClick r:id="" action="ppaction://noaction">
              <a:snd r:embed="rId21" name="5_44.wav"/>
            </a:hlinkClick>
            <a:extLst>
              <a:ext uri="{FF2B5EF4-FFF2-40B4-BE49-F238E27FC236}">
                <a16:creationId xmlns:a16="http://schemas.microsoft.com/office/drawing/2014/main" id="{995AC29A-6EBC-429E-98E0-6179687AB9DF}"/>
              </a:ext>
            </a:extLst>
          </p:cNvPr>
          <p:cNvPicPr preferRelativeResize="0"/>
          <p:nvPr/>
        </p:nvPicPr>
        <p:blipFill rotWithShape="1">
          <a:blip r:embed="rId11">
            <a:alphaModFix/>
          </a:blip>
          <a:srcRect/>
          <a:stretch/>
        </p:blipFill>
        <p:spPr>
          <a:xfrm>
            <a:off x="4437398" y="2431398"/>
            <a:ext cx="361614" cy="355832"/>
          </a:xfrm>
          <a:prstGeom prst="rect">
            <a:avLst/>
          </a:prstGeom>
          <a:noFill/>
          <a:ln>
            <a:noFill/>
          </a:ln>
          <a:effectLst>
            <a:outerShdw blurRad="50800" dist="38100" dir="5400000" algn="t" rotWithShape="0">
              <a:prstClr val="black">
                <a:alpha val="40000"/>
              </a:prstClr>
            </a:outerShdw>
          </a:effectLst>
        </p:spPr>
      </p:pic>
      <p:pic>
        <p:nvPicPr>
          <p:cNvPr id="46" name="Google Shape;338;p8">
            <a:hlinkClick r:id="" action="ppaction://noaction">
              <a:snd r:embed="rId22" name="5_45.wav"/>
            </a:hlinkClick>
            <a:extLst>
              <a:ext uri="{FF2B5EF4-FFF2-40B4-BE49-F238E27FC236}">
                <a16:creationId xmlns:a16="http://schemas.microsoft.com/office/drawing/2014/main" id="{BF0087ED-15D1-4951-8080-94152E064FDB}"/>
              </a:ext>
            </a:extLst>
          </p:cNvPr>
          <p:cNvPicPr preferRelativeResize="0"/>
          <p:nvPr/>
        </p:nvPicPr>
        <p:blipFill rotWithShape="1">
          <a:blip r:embed="rId11">
            <a:alphaModFix/>
          </a:blip>
          <a:srcRect/>
          <a:stretch/>
        </p:blipFill>
        <p:spPr>
          <a:xfrm>
            <a:off x="4437398" y="2920435"/>
            <a:ext cx="361614" cy="355832"/>
          </a:xfrm>
          <a:prstGeom prst="rect">
            <a:avLst/>
          </a:prstGeom>
          <a:noFill/>
          <a:ln>
            <a:noFill/>
          </a:ln>
          <a:effectLst>
            <a:outerShdw blurRad="50800" dist="38100" dir="5400000" algn="t" rotWithShape="0">
              <a:prstClr val="black">
                <a:alpha val="40000"/>
              </a:prstClr>
            </a:outerShdw>
          </a:effectLst>
        </p:spPr>
      </p:pic>
      <p:pic>
        <p:nvPicPr>
          <p:cNvPr id="47" name="Google Shape;338;p8">
            <a:hlinkClick r:id="" action="ppaction://noaction">
              <a:snd r:embed="rId23" name="5_46.wav"/>
            </a:hlinkClick>
            <a:extLst>
              <a:ext uri="{FF2B5EF4-FFF2-40B4-BE49-F238E27FC236}">
                <a16:creationId xmlns:a16="http://schemas.microsoft.com/office/drawing/2014/main" id="{64CC97C6-A674-4455-A799-64ABBC8D8CD7}"/>
              </a:ext>
            </a:extLst>
          </p:cNvPr>
          <p:cNvPicPr preferRelativeResize="0"/>
          <p:nvPr/>
        </p:nvPicPr>
        <p:blipFill rotWithShape="1">
          <a:blip r:embed="rId11">
            <a:alphaModFix/>
          </a:blip>
          <a:srcRect/>
          <a:stretch/>
        </p:blipFill>
        <p:spPr>
          <a:xfrm>
            <a:off x="4437398" y="3365737"/>
            <a:ext cx="361614" cy="355832"/>
          </a:xfrm>
          <a:prstGeom prst="rect">
            <a:avLst/>
          </a:prstGeom>
          <a:noFill/>
          <a:ln>
            <a:noFill/>
          </a:ln>
          <a:effectLst>
            <a:outerShdw blurRad="50800" dist="38100" dir="5400000" algn="t" rotWithShape="0">
              <a:prstClr val="black">
                <a:alpha val="40000"/>
              </a:prstClr>
            </a:outerShdw>
          </a:effectLst>
        </p:spPr>
      </p:pic>
      <p:pic>
        <p:nvPicPr>
          <p:cNvPr id="48" name="Google Shape;338;p8">
            <a:hlinkClick r:id="" action="ppaction://noaction">
              <a:snd r:embed="rId24" name="5_47.wav"/>
            </a:hlinkClick>
            <a:extLst>
              <a:ext uri="{FF2B5EF4-FFF2-40B4-BE49-F238E27FC236}">
                <a16:creationId xmlns:a16="http://schemas.microsoft.com/office/drawing/2014/main" id="{7EFAD542-A5C2-4360-95A1-1110C1B890CF}"/>
              </a:ext>
            </a:extLst>
          </p:cNvPr>
          <p:cNvPicPr preferRelativeResize="0"/>
          <p:nvPr/>
        </p:nvPicPr>
        <p:blipFill rotWithShape="1">
          <a:blip r:embed="rId11">
            <a:alphaModFix/>
          </a:blip>
          <a:srcRect/>
          <a:stretch/>
        </p:blipFill>
        <p:spPr>
          <a:xfrm>
            <a:off x="4425346" y="3802691"/>
            <a:ext cx="361614" cy="355832"/>
          </a:xfrm>
          <a:prstGeom prst="rect">
            <a:avLst/>
          </a:prstGeom>
          <a:noFill/>
          <a:ln>
            <a:noFill/>
          </a:ln>
          <a:effectLst>
            <a:outerShdw blurRad="50800" dist="38100" dir="5400000" algn="t" rotWithShape="0">
              <a:prstClr val="black">
                <a:alpha val="40000"/>
              </a:prstClr>
            </a:outerShdw>
          </a:effectLst>
        </p:spPr>
      </p:pic>
      <p:pic>
        <p:nvPicPr>
          <p:cNvPr id="49" name="Google Shape;338;p8">
            <a:hlinkClick r:id="" action="ppaction://noaction">
              <a:snd r:embed="rId25" name="5_48.wav"/>
            </a:hlinkClick>
            <a:extLst>
              <a:ext uri="{FF2B5EF4-FFF2-40B4-BE49-F238E27FC236}">
                <a16:creationId xmlns:a16="http://schemas.microsoft.com/office/drawing/2014/main" id="{EA9945FC-0995-4F05-9A8C-7503556BD9E5}"/>
              </a:ext>
            </a:extLst>
          </p:cNvPr>
          <p:cNvPicPr preferRelativeResize="0"/>
          <p:nvPr/>
        </p:nvPicPr>
        <p:blipFill rotWithShape="1">
          <a:blip r:embed="rId11">
            <a:alphaModFix/>
          </a:blip>
          <a:srcRect/>
          <a:stretch/>
        </p:blipFill>
        <p:spPr>
          <a:xfrm>
            <a:off x="4424426" y="4247993"/>
            <a:ext cx="361614" cy="355832"/>
          </a:xfrm>
          <a:prstGeom prst="rect">
            <a:avLst/>
          </a:prstGeom>
          <a:noFill/>
          <a:ln>
            <a:noFill/>
          </a:ln>
          <a:effectLst>
            <a:outerShdw blurRad="50800" dist="38100" dir="5400000" algn="t" rotWithShape="0">
              <a:prstClr val="black">
                <a:alpha val="40000"/>
              </a:prstClr>
            </a:outerShdw>
          </a:effectLst>
        </p:spPr>
      </p:pic>
      <p:pic>
        <p:nvPicPr>
          <p:cNvPr id="50" name="Google Shape;338;p8">
            <a:hlinkClick r:id="" action="ppaction://noaction">
              <a:snd r:embed="rId26" name="5_49.wav"/>
            </a:hlinkClick>
            <a:extLst>
              <a:ext uri="{FF2B5EF4-FFF2-40B4-BE49-F238E27FC236}">
                <a16:creationId xmlns:a16="http://schemas.microsoft.com/office/drawing/2014/main" id="{F5E269AE-26DC-47B3-B50E-EC7977E76A4A}"/>
              </a:ext>
            </a:extLst>
          </p:cNvPr>
          <p:cNvPicPr preferRelativeResize="0"/>
          <p:nvPr/>
        </p:nvPicPr>
        <p:blipFill rotWithShape="1">
          <a:blip r:embed="rId11">
            <a:alphaModFix/>
          </a:blip>
          <a:srcRect/>
          <a:stretch/>
        </p:blipFill>
        <p:spPr>
          <a:xfrm>
            <a:off x="4424426" y="4657057"/>
            <a:ext cx="361614" cy="355832"/>
          </a:xfrm>
          <a:prstGeom prst="rect">
            <a:avLst/>
          </a:prstGeom>
          <a:noFill/>
          <a:ln>
            <a:noFill/>
          </a:ln>
          <a:effectLst>
            <a:outerShdw blurRad="50800" dist="38100" dir="5400000" algn="t" rotWithShape="0">
              <a:prstClr val="black">
                <a:alpha val="40000"/>
              </a:prstClr>
            </a:outerShdw>
          </a:effectLst>
        </p:spPr>
      </p:pic>
      <p:pic>
        <p:nvPicPr>
          <p:cNvPr id="51" name="Google Shape;338;p8">
            <a:hlinkClick r:id="" action="ppaction://noaction">
              <a:snd r:embed="rId27" name="5_50.wav"/>
            </a:hlinkClick>
            <a:extLst>
              <a:ext uri="{FF2B5EF4-FFF2-40B4-BE49-F238E27FC236}">
                <a16:creationId xmlns:a16="http://schemas.microsoft.com/office/drawing/2014/main" id="{64CF9ED4-1A76-4DB7-A581-53B9E7B99906}"/>
              </a:ext>
            </a:extLst>
          </p:cNvPr>
          <p:cNvPicPr preferRelativeResize="0"/>
          <p:nvPr/>
        </p:nvPicPr>
        <p:blipFill rotWithShape="1">
          <a:blip r:embed="rId11">
            <a:alphaModFix/>
          </a:blip>
          <a:srcRect/>
          <a:stretch/>
        </p:blipFill>
        <p:spPr>
          <a:xfrm>
            <a:off x="4424426" y="5086093"/>
            <a:ext cx="361614" cy="355832"/>
          </a:xfrm>
          <a:prstGeom prst="rect">
            <a:avLst/>
          </a:prstGeom>
          <a:noFill/>
          <a:ln>
            <a:noFill/>
          </a:ln>
          <a:effectLst>
            <a:outerShdw blurRad="50800" dist="38100" dir="5400000" algn="t" rotWithShape="0">
              <a:prstClr val="black">
                <a:alpha val="40000"/>
              </a:prstClr>
            </a:outerShdw>
          </a:effectLst>
        </p:spPr>
      </p:pic>
      <p:pic>
        <p:nvPicPr>
          <p:cNvPr id="52" name="Google Shape;338;p8">
            <a:hlinkClick r:id="" action="ppaction://noaction">
              <a:snd r:embed="rId28" name="5_51.wav"/>
            </a:hlinkClick>
            <a:extLst>
              <a:ext uri="{FF2B5EF4-FFF2-40B4-BE49-F238E27FC236}">
                <a16:creationId xmlns:a16="http://schemas.microsoft.com/office/drawing/2014/main" id="{06526EED-CE56-4E1B-BE38-0256BD0CD5CC}"/>
              </a:ext>
            </a:extLst>
          </p:cNvPr>
          <p:cNvPicPr preferRelativeResize="0"/>
          <p:nvPr/>
        </p:nvPicPr>
        <p:blipFill rotWithShape="1">
          <a:blip r:embed="rId11">
            <a:alphaModFix/>
          </a:blip>
          <a:srcRect/>
          <a:stretch/>
        </p:blipFill>
        <p:spPr>
          <a:xfrm>
            <a:off x="4421886" y="5498845"/>
            <a:ext cx="361614" cy="355832"/>
          </a:xfrm>
          <a:prstGeom prst="rect">
            <a:avLst/>
          </a:prstGeom>
          <a:noFill/>
          <a:ln>
            <a:noFill/>
          </a:ln>
          <a:effectLst>
            <a:outerShdw blurRad="50800" dist="38100" dir="5400000" algn="t" rotWithShape="0">
              <a:prstClr val="black">
                <a:alpha val="40000"/>
              </a:prstClr>
            </a:outerShdw>
          </a:effectLst>
        </p:spPr>
      </p:pic>
      <p:pic>
        <p:nvPicPr>
          <p:cNvPr id="53" name="Google Shape;338;p8">
            <a:hlinkClick r:id="" action="ppaction://noaction">
              <a:snd r:embed="rId29" name="5_52.wav"/>
            </a:hlinkClick>
            <a:extLst>
              <a:ext uri="{FF2B5EF4-FFF2-40B4-BE49-F238E27FC236}">
                <a16:creationId xmlns:a16="http://schemas.microsoft.com/office/drawing/2014/main" id="{F3099F27-0F68-4E64-9F55-BB5AEB1190C1}"/>
              </a:ext>
            </a:extLst>
          </p:cNvPr>
          <p:cNvPicPr preferRelativeResize="0"/>
          <p:nvPr/>
        </p:nvPicPr>
        <p:blipFill rotWithShape="1">
          <a:blip r:embed="rId11">
            <a:alphaModFix/>
          </a:blip>
          <a:srcRect/>
          <a:stretch/>
        </p:blipFill>
        <p:spPr>
          <a:xfrm>
            <a:off x="4421886" y="5938124"/>
            <a:ext cx="361614" cy="355832"/>
          </a:xfrm>
          <a:prstGeom prst="rect">
            <a:avLst/>
          </a:prstGeom>
          <a:noFill/>
          <a:ln>
            <a:noFill/>
          </a:ln>
          <a:effectLst>
            <a:outerShdw blurRad="50800" dist="38100" dir="5400000" algn="t" rotWithShape="0">
              <a:prstClr val="black">
                <a:alpha val="40000"/>
              </a:prstClr>
            </a:outerShdw>
          </a:effectLst>
        </p:spPr>
      </p:pic>
      <p:pic>
        <p:nvPicPr>
          <p:cNvPr id="54" name="Google Shape;338;p8">
            <a:hlinkClick r:id="" action="ppaction://noaction">
              <a:snd r:embed="rId30" name="5_53.wav"/>
            </a:hlinkClick>
            <a:extLst>
              <a:ext uri="{FF2B5EF4-FFF2-40B4-BE49-F238E27FC236}">
                <a16:creationId xmlns:a16="http://schemas.microsoft.com/office/drawing/2014/main" id="{98666758-189A-4B49-93D7-E5EC61C84CC2}"/>
              </a:ext>
            </a:extLst>
          </p:cNvPr>
          <p:cNvPicPr preferRelativeResize="0"/>
          <p:nvPr/>
        </p:nvPicPr>
        <p:blipFill rotWithShape="1">
          <a:blip r:embed="rId11">
            <a:alphaModFix/>
          </a:blip>
          <a:srcRect/>
          <a:stretch/>
        </p:blipFill>
        <p:spPr>
          <a:xfrm>
            <a:off x="4424984" y="6353211"/>
            <a:ext cx="361614" cy="355832"/>
          </a:xfrm>
          <a:prstGeom prst="rect">
            <a:avLst/>
          </a:prstGeom>
          <a:noFill/>
          <a:ln>
            <a:noFill/>
          </a:ln>
          <a:effectLst>
            <a:outerShdw blurRad="50800" dist="38100" dir="5400000" algn="t" rotWithShape="0">
              <a:prstClr val="black">
                <a:alpha val="40000"/>
              </a:prstClr>
            </a:outerShdw>
          </a:effectLst>
        </p:spPr>
      </p:pic>
      <p:sp>
        <p:nvSpPr>
          <p:cNvPr id="55" name="Google Shape;653;p27">
            <a:extLst>
              <a:ext uri="{FF2B5EF4-FFF2-40B4-BE49-F238E27FC236}">
                <a16:creationId xmlns:a16="http://schemas.microsoft.com/office/drawing/2014/main" id="{4405D1FE-51D0-4B99-A557-4C9E3F56EA99}"/>
              </a:ext>
            </a:extLst>
          </p:cNvPr>
          <p:cNvSpPr/>
          <p:nvPr/>
        </p:nvSpPr>
        <p:spPr>
          <a:xfrm>
            <a:off x="8086971" y="4055894"/>
            <a:ext cx="3303877" cy="1550914"/>
          </a:xfrm>
          <a:prstGeom prst="wedgeRoundRectCallout">
            <a:avLst>
              <a:gd name="adj1" fmla="val -93415"/>
              <a:gd name="adj2" fmla="val -138053"/>
              <a:gd name="adj3" fmla="val 16667"/>
            </a:avLst>
          </a:prstGeom>
          <a:solidFill>
            <a:srgbClr val="FF93C9"/>
          </a:solidFill>
          <a:ln w="12700" cap="flat" cmpd="sng">
            <a:no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Always say the words for ‘the’ (</a:t>
            </a: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el</a:t>
            </a: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 la) with nouns.</a:t>
            </a:r>
            <a:b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E.g. </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el</a:t>
            </a: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estadio</a:t>
            </a: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a:t>
            </a:r>
            <a:endParaRPr kumimoji="0"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41169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3" name="5_3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subTnLst>
                                    <p:audio>
                                      <p:cMediaNode>
                                        <p:cTn display="0" masterRel="sameClick">
                                          <p:stCondLst>
                                            <p:cond evt="begin" delay="0">
                                              <p:tn val="10"/>
                                            </p:cond>
                                          </p:stCondLst>
                                          <p:endCondLst>
                                            <p:cond evt="onStopAudio" delay="0">
                                              <p:tgtEl>
                                                <p:sldTgt/>
                                              </p:tgtEl>
                                            </p:cond>
                                          </p:endCondLst>
                                        </p:cTn>
                                        <p:tgtEl>
                                          <p:sndTgt r:embed="rId4" name="5_3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subTnLst>
                                    <p:audio>
                                      <p:cMediaNode>
                                        <p:cTn display="0" masterRel="sameClick">
                                          <p:stCondLst>
                                            <p:cond evt="begin" delay="0">
                                              <p:tn val="20"/>
                                            </p:cond>
                                          </p:stCondLst>
                                          <p:endCondLst>
                                            <p:cond evt="onStopAudio" delay="0">
                                              <p:tgtEl>
                                                <p:sldTgt/>
                                              </p:tgtEl>
                                            </p:cond>
                                          </p:endCondLst>
                                        </p:cTn>
                                        <p:tgtEl>
                                          <p:sndTgt r:embed="rId5" name="5_33.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fade">
                                      <p:cBhvr>
                                        <p:cTn id="3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9"/>
                    </p:tgtEl>
                  </p:cond>
                </p:stCondLst>
                <p:endSync evt="end" delay="0">
                  <p:rtn val="all"/>
                </p:endSync>
                <p:childTnLst>
                  <p:par>
                    <p:cTn id="34" fill="hold">
                      <p:stCondLst>
                        <p:cond delay="0"/>
                      </p:stCondLst>
                      <p:childTnLst>
                        <p:par>
                          <p:cTn id="35" fill="hold">
                            <p:stCondLst>
                              <p:cond delay="0"/>
                            </p:stCondLst>
                            <p:childTnLst>
                              <p:par>
                                <p:cTn id="36" presetID="42" presetClass="exit" presetSubtype="0" fill="hold" grpId="0" nodeType="clickEffect">
                                  <p:stCondLst>
                                    <p:cond delay="0"/>
                                  </p:stCondLst>
                                  <p:childTnLst>
                                    <p:animEffect transition="out" filter="fade">
                                      <p:cBhvr>
                                        <p:cTn id="37" dur="59000"/>
                                        <p:tgtEl>
                                          <p:spTgt spid="40"/>
                                        </p:tgtEl>
                                      </p:cBhvr>
                                    </p:animEffect>
                                    <p:anim calcmode="lin" valueType="num">
                                      <p:cBhvr>
                                        <p:cTn id="38" dur="59000"/>
                                        <p:tgtEl>
                                          <p:spTgt spid="40"/>
                                        </p:tgtEl>
                                        <p:attrNameLst>
                                          <p:attrName>ppt_x</p:attrName>
                                        </p:attrNameLst>
                                      </p:cBhvr>
                                      <p:tavLst>
                                        <p:tav tm="0">
                                          <p:val>
                                            <p:strVal val="ppt_x"/>
                                          </p:val>
                                        </p:tav>
                                        <p:tav tm="100000">
                                          <p:val>
                                            <p:strVal val="ppt_x"/>
                                          </p:val>
                                        </p:tav>
                                      </p:tavLst>
                                    </p:anim>
                                    <p:anim calcmode="lin" valueType="num">
                                      <p:cBhvr>
                                        <p:cTn id="39" dur="59000"/>
                                        <p:tgtEl>
                                          <p:spTgt spid="40"/>
                                        </p:tgtEl>
                                        <p:attrNameLst>
                                          <p:attrName>ppt_y</p:attrName>
                                        </p:attrNameLst>
                                      </p:cBhvr>
                                      <p:tavLst>
                                        <p:tav tm="0">
                                          <p:val>
                                            <p:strVal val="ppt_y"/>
                                          </p:val>
                                        </p:tav>
                                        <p:tav tm="100000">
                                          <p:val>
                                            <p:strVal val="ppt_y+.1"/>
                                          </p:val>
                                        </p:tav>
                                      </p:tavLst>
                                    </p:anim>
                                    <p:set>
                                      <p:cBhvr>
                                        <p:cTn id="40" dur="1" fill="hold">
                                          <p:stCondLst>
                                            <p:cond delay="58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13" grpId="0"/>
      <p:bldP spid="29" grpId="0" animBg="1"/>
      <p:bldP spid="31" grpId="0" animBg="1"/>
      <p:bldP spid="32" grpId="0" animBg="1"/>
      <p:bldP spid="40" grpId="0" animBg="1"/>
      <p:bldP spid="22" grpId="0" animBg="1"/>
      <p:bldP spid="5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69" name="Title 1">
            <a:extLst>
              <a:ext uri="{FF2B5EF4-FFF2-40B4-BE49-F238E27FC236}">
                <a16:creationId xmlns:a16="http://schemas.microsoft.com/office/drawing/2014/main" id="{D14BCA35-457A-40AF-8632-7D16B7AA5302}"/>
              </a:ext>
            </a:extLst>
          </p:cNvPr>
          <p:cNvSpPr txBox="1">
            <a:spLocks/>
          </p:cNvSpPr>
          <p:nvPr/>
        </p:nvSpPr>
        <p:spPr>
          <a:xfrm>
            <a:off x="3163335" y="-22866"/>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r>
              <a:rPr lang="en-GB" sz="2800" b="1" dirty="0">
                <a:solidFill>
                  <a:srgbClr val="002060"/>
                </a:solidFill>
                <a:latin typeface="Century Gothic" panose="020B0502020202020204" pitchFamily="34" charset="0"/>
                <a:ea typeface="Century Gothic"/>
                <a:cs typeface="Century Gothic"/>
                <a:sym typeface="Century Gothic"/>
              </a:rPr>
              <a:t>Knowing who does what</a:t>
            </a:r>
          </a:p>
        </p:txBody>
      </p:sp>
      <p:pic>
        <p:nvPicPr>
          <p:cNvPr id="115" name="Google Shape;170;p8" descr="Jigsaw, Puzzle, Piece, Game, Concept, Solution">
            <a:extLst>
              <a:ext uri="{FF2B5EF4-FFF2-40B4-BE49-F238E27FC236}">
                <a16:creationId xmlns:a16="http://schemas.microsoft.com/office/drawing/2014/main" id="{EC88ADE8-A30A-43E6-97E1-E082F55ABA54}"/>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116" name="TextBox 115">
            <a:extLst>
              <a:ext uri="{FF2B5EF4-FFF2-40B4-BE49-F238E27FC236}">
                <a16:creationId xmlns:a16="http://schemas.microsoft.com/office/drawing/2014/main" id="{F9A42177-3782-4797-AAB3-1A1215EF8251}"/>
              </a:ext>
            </a:extLst>
          </p:cNvPr>
          <p:cNvSpPr txBox="1"/>
          <p:nvPr/>
        </p:nvSpPr>
        <p:spPr>
          <a:xfrm>
            <a:off x="724790" y="526317"/>
            <a:ext cx="7300746"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[–er </a:t>
            </a:r>
            <a:r>
              <a:rPr lang="en-GB" sz="2800" dirty="0">
                <a:solidFill>
                  <a:srgbClr val="002060"/>
                </a:solidFill>
                <a:latin typeface="Century Gothic" panose="020B0502020202020204" pitchFamily="34" charset="0"/>
              </a:rPr>
              <a:t>verbs: ‘</a:t>
            </a:r>
            <a:r>
              <a:rPr lang="en-GB" sz="2800" dirty="0" err="1">
                <a:solidFill>
                  <a:srgbClr val="002060"/>
                </a:solidFill>
                <a:latin typeface="Century Gothic" panose="020B0502020202020204" pitchFamily="34" charset="0"/>
              </a:rPr>
              <a:t>I’,‘you</a:t>
            </a:r>
            <a:r>
              <a:rPr lang="en-GB" sz="2800" dirty="0">
                <a:solidFill>
                  <a:srgbClr val="002060"/>
                </a:solidFill>
                <a:latin typeface="Century Gothic" panose="020B0502020202020204" pitchFamily="34" charset="0"/>
              </a:rPr>
              <a:t>’ &amp; ‘she’</a:t>
            </a:r>
            <a:r>
              <a:rPr lang="en-GB" sz="2800" b="1" dirty="0">
                <a:solidFill>
                  <a:srgbClr val="002060"/>
                </a:solidFill>
                <a:latin typeface="Century Gothic" panose="020B0502020202020204" pitchFamily="34" charset="0"/>
              </a:rPr>
              <a:t>]</a:t>
            </a:r>
          </a:p>
        </p:txBody>
      </p:sp>
      <p:pic>
        <p:nvPicPr>
          <p:cNvPr id="117" name="Google Shape;183;p8">
            <a:extLst>
              <a:ext uri="{FF2B5EF4-FFF2-40B4-BE49-F238E27FC236}">
                <a16:creationId xmlns:a16="http://schemas.microsoft.com/office/drawing/2014/main" id="{75854049-6939-4572-AE29-9BAD1EEA26FD}"/>
              </a:ext>
            </a:extLst>
          </p:cNvPr>
          <p:cNvPicPr preferRelativeResize="0"/>
          <p:nvPr/>
        </p:nvPicPr>
        <p:blipFill rotWithShape="1">
          <a:blip r:embed="rId4">
            <a:alphaModFix/>
          </a:blip>
          <a:srcRect/>
          <a:stretch/>
        </p:blipFill>
        <p:spPr>
          <a:xfrm>
            <a:off x="8279169" y="3504494"/>
            <a:ext cx="451087" cy="645505"/>
          </a:xfrm>
          <a:prstGeom prst="rect">
            <a:avLst/>
          </a:prstGeom>
          <a:noFill/>
          <a:ln>
            <a:noFill/>
          </a:ln>
        </p:spPr>
      </p:pic>
      <p:sp>
        <p:nvSpPr>
          <p:cNvPr id="118" name="TextBox 117">
            <a:extLst>
              <a:ext uri="{FF2B5EF4-FFF2-40B4-BE49-F238E27FC236}">
                <a16:creationId xmlns:a16="http://schemas.microsoft.com/office/drawing/2014/main" id="{7BB88A8A-AECC-42E2-A88C-2CACD5A67A55}"/>
              </a:ext>
            </a:extLst>
          </p:cNvPr>
          <p:cNvSpPr txBox="1"/>
          <p:nvPr/>
        </p:nvSpPr>
        <p:spPr>
          <a:xfrm>
            <a:off x="8609882" y="2998512"/>
            <a:ext cx="5001180" cy="523220"/>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Com</a:t>
            </a:r>
            <a:r>
              <a:rPr lang="en-GB" sz="2800" b="1" dirty="0">
                <a:solidFill>
                  <a:srgbClr val="92D050"/>
                </a:solidFill>
                <a:latin typeface="Century Gothic" panose="020B0502020202020204" pitchFamily="34" charset="0"/>
              </a:rPr>
              <a:t>e </a:t>
            </a:r>
            <a:r>
              <a:rPr lang="en-GB" sz="2800" dirty="0">
                <a:solidFill>
                  <a:srgbClr val="002060"/>
                </a:solidFill>
                <a:latin typeface="Century Gothic" panose="020B0502020202020204" pitchFamily="34" charset="0"/>
              </a:rPr>
              <a:t>un </a:t>
            </a:r>
            <a:r>
              <a:rPr lang="en-GB" sz="2800" dirty="0" err="1">
                <a:solidFill>
                  <a:srgbClr val="002060"/>
                </a:solidFill>
                <a:latin typeface="Century Gothic" panose="020B0502020202020204" pitchFamily="34" charset="0"/>
              </a:rPr>
              <a:t>bocadillo</a:t>
            </a:r>
            <a:r>
              <a:rPr lang="en-GB" sz="2800" dirty="0">
                <a:solidFill>
                  <a:srgbClr val="002060"/>
                </a:solidFill>
                <a:latin typeface="Century Gothic" panose="020B0502020202020204" pitchFamily="34" charset="0"/>
              </a:rPr>
              <a:t>.</a:t>
            </a:r>
          </a:p>
        </p:txBody>
      </p:sp>
      <p:sp>
        <p:nvSpPr>
          <p:cNvPr id="119" name="TextBox 118">
            <a:extLst>
              <a:ext uri="{FF2B5EF4-FFF2-40B4-BE49-F238E27FC236}">
                <a16:creationId xmlns:a16="http://schemas.microsoft.com/office/drawing/2014/main" id="{0A49BAE5-8696-4979-ACF9-9466027AC616}"/>
              </a:ext>
            </a:extLst>
          </p:cNvPr>
          <p:cNvSpPr txBox="1"/>
          <p:nvPr/>
        </p:nvSpPr>
        <p:spPr>
          <a:xfrm>
            <a:off x="8722315" y="3466206"/>
            <a:ext cx="4140464" cy="954107"/>
          </a:xfrm>
          <a:prstGeom prst="rect">
            <a:avLst/>
          </a:prstGeom>
          <a:noFill/>
        </p:spPr>
        <p:txBody>
          <a:bodyPr wrap="square" rtlCol="0">
            <a:spAutoFit/>
          </a:bodyPr>
          <a:lstStyle/>
          <a:p>
            <a:pPr lvl="0">
              <a:defRPr/>
            </a:pPr>
            <a:r>
              <a:rPr lang="en-GB" sz="2800" b="1" i="1" dirty="0">
                <a:solidFill>
                  <a:srgbClr val="92D050"/>
                </a:solidFill>
                <a:latin typeface="Century Gothic" panose="020B0502020202020204" pitchFamily="34" charset="0"/>
              </a:rPr>
              <a:t>S/he </a:t>
            </a:r>
            <a:r>
              <a:rPr lang="en-GB" sz="2800" i="1" dirty="0">
                <a:solidFill>
                  <a:srgbClr val="002060"/>
                </a:solidFill>
                <a:latin typeface="Century Gothic" panose="020B0502020202020204" pitchFamily="34" charset="0"/>
              </a:rPr>
              <a:t>eat</a:t>
            </a:r>
            <a:r>
              <a:rPr lang="en-GB" sz="2800" b="1" i="1" dirty="0">
                <a:solidFill>
                  <a:srgbClr val="92D050"/>
                </a:solidFill>
                <a:latin typeface="Century Gothic" panose="020B0502020202020204" pitchFamily="34" charset="0"/>
              </a:rPr>
              <a:t>s</a:t>
            </a:r>
            <a:r>
              <a:rPr lang="en-GB" sz="2800" i="1" dirty="0">
                <a:solidFill>
                  <a:srgbClr val="002060"/>
                </a:solidFill>
                <a:latin typeface="Century Gothic" panose="020B0502020202020204" pitchFamily="34" charset="0"/>
              </a:rPr>
              <a:t> a </a:t>
            </a:r>
          </a:p>
          <a:p>
            <a:pPr lvl="0">
              <a:defRPr/>
            </a:pPr>
            <a:r>
              <a:rPr lang="en-GB" sz="2800" i="1" dirty="0">
                <a:solidFill>
                  <a:srgbClr val="002060"/>
                </a:solidFill>
                <a:latin typeface="Century Gothic" panose="020B0502020202020204" pitchFamily="34" charset="0"/>
              </a:rPr>
              <a:t>sandwich.</a:t>
            </a:r>
          </a:p>
        </p:txBody>
      </p:sp>
      <p:sp>
        <p:nvSpPr>
          <p:cNvPr id="120" name="Google Shape;171;p8">
            <a:extLst>
              <a:ext uri="{FF2B5EF4-FFF2-40B4-BE49-F238E27FC236}">
                <a16:creationId xmlns:a16="http://schemas.microsoft.com/office/drawing/2014/main" id="{DE1E53D1-8F44-40CE-B186-66CE13FF09DD}"/>
              </a:ext>
            </a:extLst>
          </p:cNvPr>
          <p:cNvSpPr txBox="1"/>
          <p:nvPr/>
        </p:nvSpPr>
        <p:spPr>
          <a:xfrm>
            <a:off x="9002715" y="2456837"/>
            <a:ext cx="1569808"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S/he, it</a:t>
            </a:r>
            <a:endParaRPr sz="2500" b="1" dirty="0">
              <a:solidFill>
                <a:srgbClr val="002060"/>
              </a:solidFill>
            </a:endParaRPr>
          </a:p>
        </p:txBody>
      </p:sp>
      <p:sp>
        <p:nvSpPr>
          <p:cNvPr id="121" name="Google Shape;171;p8">
            <a:extLst>
              <a:ext uri="{FF2B5EF4-FFF2-40B4-BE49-F238E27FC236}">
                <a16:creationId xmlns:a16="http://schemas.microsoft.com/office/drawing/2014/main" id="{FF84D505-50BD-4C70-B625-2D86080BA697}"/>
              </a:ext>
            </a:extLst>
          </p:cNvPr>
          <p:cNvSpPr txBox="1"/>
          <p:nvPr/>
        </p:nvSpPr>
        <p:spPr>
          <a:xfrm>
            <a:off x="4987567" y="2456837"/>
            <a:ext cx="1689938"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you</a:t>
            </a:r>
            <a:endParaRPr sz="2500" b="1" dirty="0">
              <a:solidFill>
                <a:srgbClr val="002060"/>
              </a:solidFill>
            </a:endParaRPr>
          </a:p>
        </p:txBody>
      </p:sp>
      <p:pic>
        <p:nvPicPr>
          <p:cNvPr id="122" name="Google Shape;183;p8">
            <a:extLst>
              <a:ext uri="{FF2B5EF4-FFF2-40B4-BE49-F238E27FC236}">
                <a16:creationId xmlns:a16="http://schemas.microsoft.com/office/drawing/2014/main" id="{03A790B5-B15B-4E84-B0DE-EDD5713A80C3}"/>
              </a:ext>
            </a:extLst>
          </p:cNvPr>
          <p:cNvPicPr preferRelativeResize="0"/>
          <p:nvPr/>
        </p:nvPicPr>
        <p:blipFill rotWithShape="1">
          <a:blip r:embed="rId4">
            <a:alphaModFix/>
          </a:blip>
          <a:srcRect/>
          <a:stretch/>
        </p:blipFill>
        <p:spPr>
          <a:xfrm>
            <a:off x="4087478" y="3429247"/>
            <a:ext cx="451087" cy="601026"/>
          </a:xfrm>
          <a:prstGeom prst="rect">
            <a:avLst/>
          </a:prstGeom>
          <a:noFill/>
          <a:ln>
            <a:noFill/>
          </a:ln>
        </p:spPr>
      </p:pic>
      <p:sp>
        <p:nvSpPr>
          <p:cNvPr id="123" name="TextBox 122">
            <a:extLst>
              <a:ext uri="{FF2B5EF4-FFF2-40B4-BE49-F238E27FC236}">
                <a16:creationId xmlns:a16="http://schemas.microsoft.com/office/drawing/2014/main" id="{111E8213-ED60-494E-B268-AE356D093BAE}"/>
              </a:ext>
            </a:extLst>
          </p:cNvPr>
          <p:cNvSpPr txBox="1"/>
          <p:nvPr/>
        </p:nvSpPr>
        <p:spPr>
          <a:xfrm>
            <a:off x="4442631" y="3006321"/>
            <a:ext cx="3988533" cy="523220"/>
          </a:xfrm>
          <a:prstGeom prst="rect">
            <a:avLst/>
          </a:prstGeom>
          <a:noFill/>
        </p:spPr>
        <p:txBody>
          <a:bodyPr wrap="square" rtlCol="0">
            <a:spAutoFit/>
          </a:bodyPr>
          <a:lstStyle/>
          <a:p>
            <a:pPr>
              <a:defRPr/>
            </a:pPr>
            <a:r>
              <a:rPr lang="en-GB" sz="2800" dirty="0">
                <a:solidFill>
                  <a:srgbClr val="002060"/>
                </a:solidFill>
                <a:latin typeface="Century Gothic" panose="020B0502020202020204" pitchFamily="34" charset="0"/>
              </a:rPr>
              <a:t>Com</a:t>
            </a:r>
            <a:r>
              <a:rPr lang="en-GB" sz="2800" b="1" dirty="0">
                <a:solidFill>
                  <a:srgbClr val="92D050"/>
                </a:solidFill>
                <a:latin typeface="Century Gothic" panose="020B0502020202020204" pitchFamily="34" charset="0"/>
              </a:rPr>
              <a:t>es </a:t>
            </a:r>
            <a:r>
              <a:rPr lang="en-GB" sz="2800" dirty="0">
                <a:solidFill>
                  <a:srgbClr val="002060"/>
                </a:solidFill>
                <a:latin typeface="Century Gothic" panose="020B0502020202020204" pitchFamily="34" charset="0"/>
              </a:rPr>
              <a:t>un</a:t>
            </a:r>
            <a:r>
              <a:rPr lang="en-GB" sz="2800" b="1" dirty="0">
                <a:solidFill>
                  <a:srgbClr val="92D050"/>
                </a:solidFill>
                <a:latin typeface="Century Gothic" panose="020B0502020202020204" pitchFamily="34" charset="0"/>
              </a:rPr>
              <a:t> </a:t>
            </a:r>
            <a:r>
              <a:rPr lang="en-GB" sz="2800" dirty="0" err="1">
                <a:solidFill>
                  <a:srgbClr val="002060"/>
                </a:solidFill>
                <a:latin typeface="Century Gothic" panose="020B0502020202020204" pitchFamily="34" charset="0"/>
              </a:rPr>
              <a:t>bocadillo</a:t>
            </a:r>
            <a:r>
              <a:rPr lang="en-GB" sz="2800" dirty="0">
                <a:solidFill>
                  <a:srgbClr val="002060"/>
                </a:solidFill>
                <a:latin typeface="Century Gothic" panose="020B0502020202020204" pitchFamily="34" charset="0"/>
              </a:rPr>
              <a:t>.</a:t>
            </a:r>
          </a:p>
        </p:txBody>
      </p:sp>
      <p:sp>
        <p:nvSpPr>
          <p:cNvPr id="124" name="TextBox 123">
            <a:extLst>
              <a:ext uri="{FF2B5EF4-FFF2-40B4-BE49-F238E27FC236}">
                <a16:creationId xmlns:a16="http://schemas.microsoft.com/office/drawing/2014/main" id="{B6840019-3300-412F-BBD1-B596ED23AB65}"/>
              </a:ext>
            </a:extLst>
          </p:cNvPr>
          <p:cNvSpPr txBox="1"/>
          <p:nvPr/>
        </p:nvSpPr>
        <p:spPr>
          <a:xfrm>
            <a:off x="4501632" y="3426293"/>
            <a:ext cx="4224254" cy="954107"/>
          </a:xfrm>
          <a:prstGeom prst="rect">
            <a:avLst/>
          </a:prstGeom>
          <a:noFill/>
        </p:spPr>
        <p:txBody>
          <a:bodyPr wrap="square" rtlCol="0">
            <a:spAutoFit/>
          </a:bodyPr>
          <a:lstStyle/>
          <a:p>
            <a:pPr lvl="0">
              <a:defRPr/>
            </a:pPr>
            <a:r>
              <a:rPr lang="en-GB" sz="2800" b="1" i="1" dirty="0">
                <a:solidFill>
                  <a:srgbClr val="92D050"/>
                </a:solidFill>
                <a:latin typeface="Century Gothic" panose="020B0502020202020204" pitchFamily="34" charset="0"/>
              </a:rPr>
              <a:t>You </a:t>
            </a:r>
            <a:r>
              <a:rPr lang="en-GB" sz="2800" i="1" dirty="0">
                <a:solidFill>
                  <a:srgbClr val="002060"/>
                </a:solidFill>
                <a:latin typeface="Century Gothic" panose="020B0502020202020204" pitchFamily="34" charset="0"/>
              </a:rPr>
              <a:t>eat a </a:t>
            </a:r>
          </a:p>
          <a:p>
            <a:pPr lvl="0">
              <a:defRPr/>
            </a:pPr>
            <a:r>
              <a:rPr lang="en-GB" sz="2800" i="1" dirty="0">
                <a:solidFill>
                  <a:srgbClr val="002060"/>
                </a:solidFill>
                <a:latin typeface="Century Gothic" panose="020B0502020202020204" pitchFamily="34" charset="0"/>
              </a:rPr>
              <a:t>sandwich.</a:t>
            </a:r>
          </a:p>
        </p:txBody>
      </p:sp>
      <p:pic>
        <p:nvPicPr>
          <p:cNvPr id="125" name="Google Shape;183;p8">
            <a:extLst>
              <a:ext uri="{FF2B5EF4-FFF2-40B4-BE49-F238E27FC236}">
                <a16:creationId xmlns:a16="http://schemas.microsoft.com/office/drawing/2014/main" id="{CEFA9F07-8E25-45A1-ABB3-5A5A7C702504}"/>
              </a:ext>
            </a:extLst>
          </p:cNvPr>
          <p:cNvPicPr preferRelativeResize="0"/>
          <p:nvPr/>
        </p:nvPicPr>
        <p:blipFill rotWithShape="1">
          <a:blip r:embed="rId4">
            <a:alphaModFix/>
          </a:blip>
          <a:srcRect/>
          <a:stretch/>
        </p:blipFill>
        <p:spPr>
          <a:xfrm>
            <a:off x="11017" y="3451141"/>
            <a:ext cx="475357" cy="587847"/>
          </a:xfrm>
          <a:prstGeom prst="rect">
            <a:avLst/>
          </a:prstGeom>
          <a:noFill/>
          <a:ln>
            <a:noFill/>
          </a:ln>
        </p:spPr>
      </p:pic>
      <p:sp>
        <p:nvSpPr>
          <p:cNvPr id="126" name="TextBox 125">
            <a:extLst>
              <a:ext uri="{FF2B5EF4-FFF2-40B4-BE49-F238E27FC236}">
                <a16:creationId xmlns:a16="http://schemas.microsoft.com/office/drawing/2014/main" id="{936D6A01-DC37-40D2-9F32-29922B8B7DA3}"/>
              </a:ext>
            </a:extLst>
          </p:cNvPr>
          <p:cNvSpPr txBox="1"/>
          <p:nvPr/>
        </p:nvSpPr>
        <p:spPr>
          <a:xfrm>
            <a:off x="391002" y="3011998"/>
            <a:ext cx="41365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Com</a:t>
            </a:r>
            <a:r>
              <a:rPr lang="en-GB" sz="2800" b="1" dirty="0">
                <a:solidFill>
                  <a:srgbClr val="92D050"/>
                </a:solidFill>
                <a:latin typeface="Century Gothic" panose="020B0502020202020204" pitchFamily="34" charset="0"/>
              </a:rPr>
              <a:t>o </a:t>
            </a:r>
            <a:r>
              <a:rPr lang="en-GB" sz="2800" dirty="0">
                <a:solidFill>
                  <a:srgbClr val="002060"/>
                </a:solidFill>
                <a:latin typeface="Century Gothic" panose="020B0502020202020204" pitchFamily="34" charset="0"/>
              </a:rPr>
              <a:t>un</a:t>
            </a:r>
            <a:r>
              <a:rPr lang="en-GB" sz="2800" b="1" dirty="0">
                <a:solidFill>
                  <a:srgbClr val="92D050"/>
                </a:solidFill>
                <a:latin typeface="Century Gothic" panose="020B0502020202020204" pitchFamily="34" charset="0"/>
              </a:rPr>
              <a:t> </a:t>
            </a:r>
            <a:r>
              <a:rPr lang="en-GB" sz="2800" dirty="0" err="1">
                <a:solidFill>
                  <a:srgbClr val="002060"/>
                </a:solidFill>
                <a:latin typeface="Century Gothic" panose="020B0502020202020204" pitchFamily="34" charset="0"/>
              </a:rPr>
              <a:t>bocadillo</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7" name="TextBox 126">
            <a:extLst>
              <a:ext uri="{FF2B5EF4-FFF2-40B4-BE49-F238E27FC236}">
                <a16:creationId xmlns:a16="http://schemas.microsoft.com/office/drawing/2014/main" id="{B65D6AD2-A7CD-447E-A94B-F8E5E72398C7}"/>
              </a:ext>
            </a:extLst>
          </p:cNvPr>
          <p:cNvSpPr txBox="1"/>
          <p:nvPr/>
        </p:nvSpPr>
        <p:spPr>
          <a:xfrm>
            <a:off x="452531" y="3437962"/>
            <a:ext cx="36759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i="1" dirty="0">
                <a:solidFill>
                  <a:srgbClr val="92D050"/>
                </a:solidFill>
                <a:latin typeface="Century Gothic" panose="020B0502020202020204" pitchFamily="34" charset="0"/>
              </a:rPr>
              <a:t>I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rPr>
              <a:t>eat a sandwich. </a:t>
            </a:r>
          </a:p>
        </p:txBody>
      </p:sp>
      <p:sp>
        <p:nvSpPr>
          <p:cNvPr id="128" name="Google Shape;171;p8">
            <a:extLst>
              <a:ext uri="{FF2B5EF4-FFF2-40B4-BE49-F238E27FC236}">
                <a16:creationId xmlns:a16="http://schemas.microsoft.com/office/drawing/2014/main" id="{93E5EECF-460F-44E2-B79C-8BFBCDD8AA48}"/>
              </a:ext>
            </a:extLst>
          </p:cNvPr>
          <p:cNvSpPr txBox="1"/>
          <p:nvPr/>
        </p:nvSpPr>
        <p:spPr>
          <a:xfrm>
            <a:off x="1710508" y="2456836"/>
            <a:ext cx="839281"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I</a:t>
            </a:r>
            <a:endParaRPr sz="2500" b="1" dirty="0">
              <a:solidFill>
                <a:srgbClr val="002060"/>
              </a:solidFill>
            </a:endParaRPr>
          </a:p>
        </p:txBody>
      </p:sp>
      <p:sp>
        <p:nvSpPr>
          <p:cNvPr id="129" name="TextBox 128">
            <a:extLst>
              <a:ext uri="{FF2B5EF4-FFF2-40B4-BE49-F238E27FC236}">
                <a16:creationId xmlns:a16="http://schemas.microsoft.com/office/drawing/2014/main" id="{6FBA8D14-5BCE-4752-84AA-FB08D06C8B38}"/>
              </a:ext>
            </a:extLst>
          </p:cNvPr>
          <p:cNvSpPr txBox="1"/>
          <p:nvPr/>
        </p:nvSpPr>
        <p:spPr>
          <a:xfrm>
            <a:off x="11017" y="1326959"/>
            <a:ext cx="12851762" cy="978538"/>
          </a:xfrm>
          <a:prstGeom prst="rect">
            <a:avLst/>
          </a:prstGeom>
          <a:noFill/>
        </p:spPr>
        <p:txBody>
          <a:bodyPr wrap="square">
            <a:spAutoFit/>
          </a:bodyPr>
          <a:lstStyle/>
          <a:p>
            <a:pPr>
              <a:lnSpc>
                <a:spcPct val="107000"/>
              </a:lnSpc>
              <a:spcAft>
                <a:spcPts val="800"/>
              </a:spcAft>
            </a:pPr>
            <a:r>
              <a:rPr lang="en-GB" sz="2800" kern="1200" dirty="0">
                <a:solidFill>
                  <a:srgbClr val="002060"/>
                </a:solidFill>
                <a:effectLst/>
                <a:latin typeface="Century Gothic" panose="020B0502020202020204" pitchFamily="34" charset="0"/>
              </a:rPr>
              <a:t>Remember, to mean </a:t>
            </a:r>
            <a:r>
              <a:rPr lang="en-GB" sz="2800" dirty="0">
                <a:solidFill>
                  <a:srgbClr val="002060"/>
                </a:solidFill>
                <a:latin typeface="Century Gothic" panose="020B0502020202020204" pitchFamily="34" charset="0"/>
              </a:rPr>
              <a:t>‘I’, ‘s/</a:t>
            </a:r>
            <a:r>
              <a:rPr lang="en-GB" sz="2800" dirty="0" err="1">
                <a:solidFill>
                  <a:srgbClr val="002060"/>
                </a:solidFill>
                <a:latin typeface="Century Gothic" panose="020B0502020202020204" pitchFamily="34" charset="0"/>
              </a:rPr>
              <a:t>he,it</a:t>
            </a:r>
            <a:r>
              <a:rPr lang="en-GB" sz="2800" dirty="0">
                <a:solidFill>
                  <a:srgbClr val="002060"/>
                </a:solidFill>
                <a:latin typeface="Century Gothic" panose="020B0502020202020204" pitchFamily="34" charset="0"/>
              </a:rPr>
              <a:t>’ or ‘you’ </a:t>
            </a:r>
            <a:r>
              <a:rPr lang="en-GB" sz="2800" kern="1200" dirty="0">
                <a:solidFill>
                  <a:srgbClr val="002060"/>
                </a:solidFill>
                <a:effectLst/>
                <a:latin typeface="Century Gothic" panose="020B0502020202020204" pitchFamily="34" charset="0"/>
              </a:rPr>
              <a:t>with a verb, the verb ending </a:t>
            </a:r>
            <a:r>
              <a:rPr lang="en-GB" sz="2800" b="1" kern="1200" dirty="0">
                <a:solidFill>
                  <a:srgbClr val="002060"/>
                </a:solidFill>
                <a:effectLst/>
                <a:latin typeface="Century Gothic" panose="020B0502020202020204" pitchFamily="34" charset="0"/>
              </a:rPr>
              <a:t>changes</a:t>
            </a:r>
            <a:r>
              <a:rPr lang="en-GB" sz="2800" kern="1200" dirty="0">
                <a:solidFill>
                  <a:srgbClr val="002060"/>
                </a:solidFill>
                <a:effectLst/>
                <a:latin typeface="Century Gothic" panose="020B0502020202020204" pitchFamily="34" charset="0"/>
              </a:rPr>
              <a:t>.</a:t>
            </a:r>
            <a:endParaRPr lang="en-GB" sz="2800" dirty="0">
              <a:solidFill>
                <a:srgbClr val="002060"/>
              </a:solidFill>
              <a:latin typeface="Century Gothic" panose="020B0502020202020204" pitchFamily="34" charset="0"/>
            </a:endParaRPr>
          </a:p>
        </p:txBody>
      </p:sp>
      <p:sp>
        <p:nvSpPr>
          <p:cNvPr id="33" name="Speech Bubble: Rectangle with Corners Rounded 32">
            <a:extLst>
              <a:ext uri="{FF2B5EF4-FFF2-40B4-BE49-F238E27FC236}">
                <a16:creationId xmlns:a16="http://schemas.microsoft.com/office/drawing/2014/main" id="{C4E87BD2-0E3F-444D-8D2D-AFEB47DDB020}"/>
              </a:ext>
            </a:extLst>
          </p:cNvPr>
          <p:cNvSpPr/>
          <p:nvPr/>
        </p:nvSpPr>
        <p:spPr>
          <a:xfrm>
            <a:off x="4032989" y="3423182"/>
            <a:ext cx="3991683" cy="1337160"/>
          </a:xfrm>
          <a:prstGeom prst="wedgeRoundRectCallout">
            <a:avLst>
              <a:gd name="adj1" fmla="val 68467"/>
              <a:gd name="adj2" fmla="val -2530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In English, the verb also changes </a:t>
            </a:r>
            <a:br>
              <a:rPr lang="en-GB" sz="2800"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(adds –s) for s/he, it.</a:t>
            </a:r>
          </a:p>
        </p:txBody>
      </p:sp>
      <p:sp>
        <p:nvSpPr>
          <p:cNvPr id="3" name="Google Shape;167;p2">
            <a:extLst>
              <a:ext uri="{FF2B5EF4-FFF2-40B4-BE49-F238E27FC236}">
                <a16:creationId xmlns:a16="http://schemas.microsoft.com/office/drawing/2014/main" id="{FE41D7C5-BF18-766A-B73F-08EE48F50F1E}"/>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Google Shape;183;p8">
            <a:extLst>
              <a:ext uri="{FF2B5EF4-FFF2-40B4-BE49-F238E27FC236}">
                <a16:creationId xmlns:a16="http://schemas.microsoft.com/office/drawing/2014/main" id="{F4E59205-4F8F-4154-89AD-4EF8C69E45D9}"/>
              </a:ext>
            </a:extLst>
          </p:cNvPr>
          <p:cNvPicPr preferRelativeResize="0"/>
          <p:nvPr/>
        </p:nvPicPr>
        <p:blipFill rotWithShape="1">
          <a:blip r:embed="rId4">
            <a:alphaModFix/>
          </a:blip>
          <a:srcRect/>
          <a:stretch/>
        </p:blipFill>
        <p:spPr>
          <a:xfrm>
            <a:off x="8133178" y="5582842"/>
            <a:ext cx="544935" cy="523220"/>
          </a:xfrm>
          <a:prstGeom prst="rect">
            <a:avLst/>
          </a:prstGeom>
          <a:noFill/>
          <a:ln>
            <a:noFill/>
          </a:ln>
        </p:spPr>
      </p:pic>
      <p:sp>
        <p:nvSpPr>
          <p:cNvPr id="5" name="TextBox 4">
            <a:extLst>
              <a:ext uri="{FF2B5EF4-FFF2-40B4-BE49-F238E27FC236}">
                <a16:creationId xmlns:a16="http://schemas.microsoft.com/office/drawing/2014/main" id="{58644A36-66D5-2E6C-95E4-0276F84891A4}"/>
              </a:ext>
            </a:extLst>
          </p:cNvPr>
          <p:cNvSpPr txBox="1"/>
          <p:nvPr/>
        </p:nvSpPr>
        <p:spPr>
          <a:xfrm>
            <a:off x="8504712" y="5022054"/>
            <a:ext cx="5001180" cy="523220"/>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Hac</a:t>
            </a:r>
            <a:r>
              <a:rPr lang="en-GB" sz="2800" b="1" dirty="0">
                <a:solidFill>
                  <a:srgbClr val="92D050"/>
                </a:solidFill>
                <a:latin typeface="Century Gothic" panose="020B0502020202020204" pitchFamily="34" charset="0"/>
              </a:rPr>
              <a:t>e </a:t>
            </a:r>
            <a:r>
              <a:rPr lang="en-GB" sz="2800" dirty="0" err="1">
                <a:solidFill>
                  <a:srgbClr val="002060"/>
                </a:solidFill>
                <a:latin typeface="Century Gothic" panose="020B0502020202020204" pitchFamily="34" charset="0"/>
              </a:rPr>
              <a:t>una</a:t>
            </a:r>
            <a:r>
              <a:rPr lang="en-GB" sz="2800" dirty="0">
                <a:solidFill>
                  <a:srgbClr val="002060"/>
                </a:solidFill>
                <a:latin typeface="Century Gothic" panose="020B0502020202020204" pitchFamily="34" charset="0"/>
              </a:rPr>
              <a:t> actividad.</a:t>
            </a:r>
          </a:p>
        </p:txBody>
      </p:sp>
      <p:sp>
        <p:nvSpPr>
          <p:cNvPr id="6" name="TextBox 5">
            <a:extLst>
              <a:ext uri="{FF2B5EF4-FFF2-40B4-BE49-F238E27FC236}">
                <a16:creationId xmlns:a16="http://schemas.microsoft.com/office/drawing/2014/main" id="{7F01C5E4-6230-6A54-390A-F696317067DB}"/>
              </a:ext>
            </a:extLst>
          </p:cNvPr>
          <p:cNvSpPr txBox="1"/>
          <p:nvPr/>
        </p:nvSpPr>
        <p:spPr>
          <a:xfrm>
            <a:off x="8553943" y="5584950"/>
            <a:ext cx="3656450" cy="954107"/>
          </a:xfrm>
          <a:prstGeom prst="rect">
            <a:avLst/>
          </a:prstGeom>
          <a:noFill/>
        </p:spPr>
        <p:txBody>
          <a:bodyPr wrap="square" rtlCol="0">
            <a:spAutoFit/>
          </a:bodyPr>
          <a:lstStyle/>
          <a:p>
            <a:pPr lvl="0">
              <a:defRPr/>
            </a:pPr>
            <a:r>
              <a:rPr lang="en-GB" sz="2800" b="1" i="1" dirty="0">
                <a:solidFill>
                  <a:srgbClr val="92D050"/>
                </a:solidFill>
                <a:latin typeface="Century Gothic" panose="020B0502020202020204" pitchFamily="34" charset="0"/>
              </a:rPr>
              <a:t>S/he </a:t>
            </a:r>
            <a:r>
              <a:rPr lang="en-GB" sz="2800" i="1" dirty="0">
                <a:solidFill>
                  <a:srgbClr val="002060"/>
                </a:solidFill>
                <a:latin typeface="Century Gothic" panose="020B0502020202020204" pitchFamily="34" charset="0"/>
              </a:rPr>
              <a:t>doe</a:t>
            </a:r>
            <a:r>
              <a:rPr lang="en-GB" sz="2800" b="1" i="1" dirty="0">
                <a:solidFill>
                  <a:srgbClr val="92D050"/>
                </a:solidFill>
                <a:latin typeface="Century Gothic" panose="020B0502020202020204" pitchFamily="34" charset="0"/>
              </a:rPr>
              <a:t>s</a:t>
            </a:r>
            <a:r>
              <a:rPr lang="en-GB" sz="2800" i="1" dirty="0">
                <a:solidFill>
                  <a:srgbClr val="002060"/>
                </a:solidFill>
                <a:latin typeface="Century Gothic" panose="020B0502020202020204" pitchFamily="34" charset="0"/>
              </a:rPr>
              <a:t> an activity.</a:t>
            </a:r>
          </a:p>
        </p:txBody>
      </p:sp>
      <p:pic>
        <p:nvPicPr>
          <p:cNvPr id="7" name="Google Shape;183;p8">
            <a:extLst>
              <a:ext uri="{FF2B5EF4-FFF2-40B4-BE49-F238E27FC236}">
                <a16:creationId xmlns:a16="http://schemas.microsoft.com/office/drawing/2014/main" id="{08FBB03B-68FC-30A4-9F65-478512E9D7BB}"/>
              </a:ext>
            </a:extLst>
          </p:cNvPr>
          <p:cNvPicPr preferRelativeResize="0"/>
          <p:nvPr/>
        </p:nvPicPr>
        <p:blipFill rotWithShape="1">
          <a:blip r:embed="rId4">
            <a:alphaModFix/>
          </a:blip>
          <a:srcRect/>
          <a:stretch/>
        </p:blipFill>
        <p:spPr>
          <a:xfrm>
            <a:off x="4063527" y="5599567"/>
            <a:ext cx="544935" cy="523221"/>
          </a:xfrm>
          <a:prstGeom prst="rect">
            <a:avLst/>
          </a:prstGeom>
          <a:noFill/>
          <a:ln>
            <a:noFill/>
          </a:ln>
        </p:spPr>
      </p:pic>
      <p:sp>
        <p:nvSpPr>
          <p:cNvPr id="8" name="TextBox 7">
            <a:extLst>
              <a:ext uri="{FF2B5EF4-FFF2-40B4-BE49-F238E27FC236}">
                <a16:creationId xmlns:a16="http://schemas.microsoft.com/office/drawing/2014/main" id="{7CF905A0-2072-EDE5-B7DD-50316A3A9C1E}"/>
              </a:ext>
            </a:extLst>
          </p:cNvPr>
          <p:cNvSpPr txBox="1"/>
          <p:nvPr/>
        </p:nvSpPr>
        <p:spPr>
          <a:xfrm>
            <a:off x="4501632" y="5022054"/>
            <a:ext cx="5001180" cy="523220"/>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Hac</a:t>
            </a:r>
            <a:r>
              <a:rPr lang="en-GB" sz="2800" b="1" dirty="0">
                <a:solidFill>
                  <a:srgbClr val="92D050"/>
                </a:solidFill>
                <a:latin typeface="Century Gothic" panose="020B0502020202020204" pitchFamily="34" charset="0"/>
              </a:rPr>
              <a:t>es </a:t>
            </a:r>
            <a:r>
              <a:rPr lang="en-GB" sz="2800" dirty="0" err="1">
                <a:solidFill>
                  <a:srgbClr val="002060"/>
                </a:solidFill>
                <a:latin typeface="Century Gothic" panose="020B0502020202020204" pitchFamily="34" charset="0"/>
              </a:rPr>
              <a:t>una</a:t>
            </a:r>
            <a:r>
              <a:rPr lang="en-GB" sz="2800" dirty="0">
                <a:solidFill>
                  <a:srgbClr val="002060"/>
                </a:solidFill>
                <a:latin typeface="Century Gothic" panose="020B0502020202020204" pitchFamily="34" charset="0"/>
              </a:rPr>
              <a:t> actividad.</a:t>
            </a:r>
          </a:p>
        </p:txBody>
      </p:sp>
      <p:sp>
        <p:nvSpPr>
          <p:cNvPr id="9" name="TextBox 8">
            <a:extLst>
              <a:ext uri="{FF2B5EF4-FFF2-40B4-BE49-F238E27FC236}">
                <a16:creationId xmlns:a16="http://schemas.microsoft.com/office/drawing/2014/main" id="{F5383777-B64C-FBED-1ED6-5338F3520A8E}"/>
              </a:ext>
            </a:extLst>
          </p:cNvPr>
          <p:cNvSpPr txBox="1"/>
          <p:nvPr/>
        </p:nvSpPr>
        <p:spPr>
          <a:xfrm>
            <a:off x="4538565" y="5589284"/>
            <a:ext cx="3648886" cy="523220"/>
          </a:xfrm>
          <a:prstGeom prst="rect">
            <a:avLst/>
          </a:prstGeom>
          <a:noFill/>
        </p:spPr>
        <p:txBody>
          <a:bodyPr wrap="square" rtlCol="0">
            <a:spAutoFit/>
          </a:bodyPr>
          <a:lstStyle/>
          <a:p>
            <a:pPr lvl="0">
              <a:defRPr/>
            </a:pPr>
            <a:r>
              <a:rPr lang="en-GB" sz="2800" b="1" i="1" dirty="0">
                <a:solidFill>
                  <a:srgbClr val="92D050"/>
                </a:solidFill>
                <a:latin typeface="Century Gothic" panose="020B0502020202020204" pitchFamily="34" charset="0"/>
              </a:rPr>
              <a:t>You </a:t>
            </a:r>
            <a:r>
              <a:rPr lang="en-GB" sz="2800" i="1" dirty="0">
                <a:solidFill>
                  <a:srgbClr val="002060"/>
                </a:solidFill>
                <a:latin typeface="Century Gothic" panose="020B0502020202020204" pitchFamily="34" charset="0"/>
              </a:rPr>
              <a:t>do an activity.</a:t>
            </a:r>
          </a:p>
        </p:txBody>
      </p:sp>
      <p:pic>
        <p:nvPicPr>
          <p:cNvPr id="10" name="Google Shape;183;p8">
            <a:extLst>
              <a:ext uri="{FF2B5EF4-FFF2-40B4-BE49-F238E27FC236}">
                <a16:creationId xmlns:a16="http://schemas.microsoft.com/office/drawing/2014/main" id="{0772698F-007F-38B9-6BA7-1358429B1CAE}"/>
              </a:ext>
            </a:extLst>
          </p:cNvPr>
          <p:cNvPicPr preferRelativeResize="0"/>
          <p:nvPr/>
        </p:nvPicPr>
        <p:blipFill rotWithShape="1">
          <a:blip r:embed="rId4">
            <a:alphaModFix/>
          </a:blip>
          <a:srcRect/>
          <a:stretch/>
        </p:blipFill>
        <p:spPr>
          <a:xfrm>
            <a:off x="49761" y="5612695"/>
            <a:ext cx="475357" cy="523220"/>
          </a:xfrm>
          <a:prstGeom prst="rect">
            <a:avLst/>
          </a:prstGeom>
          <a:noFill/>
          <a:ln>
            <a:noFill/>
          </a:ln>
        </p:spPr>
      </p:pic>
      <p:sp>
        <p:nvSpPr>
          <p:cNvPr id="11" name="TextBox 10">
            <a:extLst>
              <a:ext uri="{FF2B5EF4-FFF2-40B4-BE49-F238E27FC236}">
                <a16:creationId xmlns:a16="http://schemas.microsoft.com/office/drawing/2014/main" id="{0379EA52-EC2E-0EA9-A359-9430522B5FB7}"/>
              </a:ext>
            </a:extLst>
          </p:cNvPr>
          <p:cNvSpPr txBox="1"/>
          <p:nvPr/>
        </p:nvSpPr>
        <p:spPr>
          <a:xfrm>
            <a:off x="486374" y="5028119"/>
            <a:ext cx="5001180" cy="523220"/>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Ha</a:t>
            </a:r>
            <a:r>
              <a:rPr lang="en-GB" sz="2800" b="1" dirty="0">
                <a:solidFill>
                  <a:srgbClr val="FF0066"/>
                </a:solidFill>
                <a:latin typeface="Century Gothic" panose="020B0502020202020204" pitchFamily="34" charset="0"/>
              </a:rPr>
              <a:t>g</a:t>
            </a:r>
            <a:r>
              <a:rPr lang="en-GB" sz="2800" b="1" dirty="0">
                <a:solidFill>
                  <a:srgbClr val="92D050"/>
                </a:solidFill>
                <a:latin typeface="Century Gothic" panose="020B0502020202020204" pitchFamily="34" charset="0"/>
              </a:rPr>
              <a:t>o </a:t>
            </a:r>
            <a:r>
              <a:rPr lang="en-GB" sz="2800" dirty="0" err="1">
                <a:solidFill>
                  <a:srgbClr val="002060"/>
                </a:solidFill>
                <a:latin typeface="Century Gothic" panose="020B0502020202020204" pitchFamily="34" charset="0"/>
              </a:rPr>
              <a:t>una</a:t>
            </a:r>
            <a:r>
              <a:rPr lang="en-GB" sz="2800" dirty="0">
                <a:solidFill>
                  <a:srgbClr val="002060"/>
                </a:solidFill>
                <a:latin typeface="Century Gothic" panose="020B0502020202020204" pitchFamily="34" charset="0"/>
              </a:rPr>
              <a:t> actividad.</a:t>
            </a:r>
          </a:p>
        </p:txBody>
      </p:sp>
      <p:sp>
        <p:nvSpPr>
          <p:cNvPr id="12" name="TextBox 11">
            <a:extLst>
              <a:ext uri="{FF2B5EF4-FFF2-40B4-BE49-F238E27FC236}">
                <a16:creationId xmlns:a16="http://schemas.microsoft.com/office/drawing/2014/main" id="{23C7A1A8-ED79-92A8-02C4-1C08E7693CE6}"/>
              </a:ext>
            </a:extLst>
          </p:cNvPr>
          <p:cNvSpPr txBox="1"/>
          <p:nvPr/>
        </p:nvSpPr>
        <p:spPr>
          <a:xfrm>
            <a:off x="518634" y="5599568"/>
            <a:ext cx="3165788" cy="523220"/>
          </a:xfrm>
          <a:prstGeom prst="rect">
            <a:avLst/>
          </a:prstGeom>
          <a:noFill/>
        </p:spPr>
        <p:txBody>
          <a:bodyPr wrap="square" rtlCol="0">
            <a:spAutoFit/>
          </a:bodyPr>
          <a:lstStyle/>
          <a:p>
            <a:pPr lvl="0">
              <a:defRPr/>
            </a:pPr>
            <a:r>
              <a:rPr lang="en-GB" sz="2800" b="1" i="1" dirty="0">
                <a:solidFill>
                  <a:srgbClr val="92D050"/>
                </a:solidFill>
                <a:latin typeface="Century Gothic" panose="020B0502020202020204" pitchFamily="34" charset="0"/>
              </a:rPr>
              <a:t>I </a:t>
            </a:r>
            <a:r>
              <a:rPr lang="en-GB" sz="2800" i="1" dirty="0">
                <a:solidFill>
                  <a:srgbClr val="002060"/>
                </a:solidFill>
                <a:latin typeface="Century Gothic" panose="020B0502020202020204" pitchFamily="34" charset="0"/>
              </a:rPr>
              <a:t>do an activity.</a:t>
            </a:r>
          </a:p>
        </p:txBody>
      </p:sp>
      <p:sp>
        <p:nvSpPr>
          <p:cNvPr id="13" name="Speech Bubble: Rectangle with Corners Rounded 12">
            <a:extLst>
              <a:ext uri="{FF2B5EF4-FFF2-40B4-BE49-F238E27FC236}">
                <a16:creationId xmlns:a16="http://schemas.microsoft.com/office/drawing/2014/main" id="{451E52B2-713C-5C42-589E-1B311B9E3674}"/>
              </a:ext>
            </a:extLst>
          </p:cNvPr>
          <p:cNvSpPr/>
          <p:nvPr/>
        </p:nvSpPr>
        <p:spPr>
          <a:xfrm>
            <a:off x="461274" y="3496506"/>
            <a:ext cx="3419127" cy="1376253"/>
          </a:xfrm>
          <a:prstGeom prst="wedgeRoundRectCallout">
            <a:avLst>
              <a:gd name="adj1" fmla="val -28522"/>
              <a:gd name="adj2" fmla="val 7174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ea typeface="Montserrat"/>
                <a:cs typeface="Montserrat"/>
                <a:sym typeface="Montserrat"/>
              </a:rPr>
              <a:t>Note: ‘I do’ is different from the usual pattern.</a:t>
            </a:r>
            <a:endParaRPr lang="en-GB" sz="2800" dirty="0">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139365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33"/>
                                        </p:tgtEl>
                                      </p:cBhvr>
                                    </p:animEffect>
                                    <p:set>
                                      <p:cBhvr>
                                        <p:cTn id="63" dur="1" fill="hold">
                                          <p:stCondLst>
                                            <p:cond delay="499"/>
                                          </p:stCondLst>
                                        </p:cTn>
                                        <p:tgtEl>
                                          <p:spTgt spid="33"/>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1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0"/>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12"/>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8"/>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7"/>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9"/>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5"/>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4"/>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119" grpId="0"/>
      <p:bldP spid="123" grpId="0"/>
      <p:bldP spid="124" grpId="0"/>
      <p:bldP spid="126" grpId="0"/>
      <p:bldP spid="127" grpId="0"/>
      <p:bldP spid="33" grpId="0" animBg="1"/>
      <p:bldP spid="33" grpId="1" animBg="1"/>
      <p:bldP spid="5" grpId="0"/>
      <p:bldP spid="6" grpId="0"/>
      <p:bldP spid="8" grpId="0"/>
      <p:bldP spid="9" grpId="0"/>
      <p:bldP spid="11" grpId="0"/>
      <p:bldP spid="12" grpId="0"/>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3783</TotalTime>
  <Words>2837</Words>
  <Application>Microsoft Office PowerPoint</Application>
  <PresentationFormat>Widescreen</PresentationFormat>
  <Paragraphs>457</Paragraphs>
  <Slides>13</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Calibri</vt:lpstr>
      <vt:lpstr>Calibri Light</vt:lpstr>
      <vt:lpstr>Century Gothic</vt:lpstr>
      <vt:lpstr>docs-Century Gothic</vt:lpstr>
      <vt:lpstr>Dreaming Outloud Script Pro</vt:lpstr>
      <vt:lpstr>Modern Love</vt:lpstr>
      <vt:lpstr>Segoe Print</vt:lpstr>
      <vt:lpstr>Office Theme</vt:lpstr>
      <vt:lpstr>PowerPoint Presentation</vt:lpstr>
      <vt:lpstr>Follow up 1: </vt:lpstr>
      <vt:lpstr>Follow up 1: </vt:lpstr>
      <vt:lpstr>Follow up 1: </vt:lpstr>
      <vt:lpstr>Follow up 1: </vt:lpstr>
      <vt:lpstr>Follow up 2 </vt:lpstr>
      <vt:lpstr>Follow up 3: The Primary Bee  </vt:lpstr>
      <vt:lpstr>Follow up 3: The Primary Bee </vt:lpstr>
      <vt:lpstr>Follow up 4: </vt:lpstr>
      <vt:lpstr>Follow up 4:</vt:lpstr>
      <vt:lpstr>Follow up 5: </vt:lpstr>
      <vt:lpstr>PowerPoint Presentation</vt:lpstr>
      <vt:lpstr>Handout: Follow up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have</dc:title>
  <dc:creator>Paula Vázquez-Valero</dc:creator>
  <cp:lastModifiedBy>Tom Dawes</cp:lastModifiedBy>
  <cp:revision>24</cp:revision>
  <dcterms:created xsi:type="dcterms:W3CDTF">2022-01-09T12:56:32Z</dcterms:created>
  <dcterms:modified xsi:type="dcterms:W3CDTF">2023-02-10T18:31:01Z</dcterms:modified>
</cp:coreProperties>
</file>