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383" r:id="rId2"/>
    <p:sldId id="382" r:id="rId3"/>
    <p:sldId id="258" r:id="rId4"/>
    <p:sldId id="562" r:id="rId5"/>
    <p:sldId id="576" r:id="rId6"/>
    <p:sldId id="577" r:id="rId7"/>
    <p:sldId id="564" r:id="rId8"/>
    <p:sldId id="578" r:id="rId9"/>
    <p:sldId id="567" r:id="rId10"/>
    <p:sldId id="579" r:id="rId11"/>
    <p:sldId id="580" r:id="rId12"/>
    <p:sldId id="581" r:id="rId13"/>
    <p:sldId id="928" r:id="rId14"/>
    <p:sldId id="929" r:id="rId15"/>
    <p:sldId id="930" r:id="rId16"/>
    <p:sldId id="27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E49C"/>
    <a:srgbClr val="68D5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4368A1-D758-4F41-849C-3BC7A5DA4508}" v="6" dt="2022-12-20T21:38:31.3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55582" autoAdjust="0"/>
  </p:normalViewPr>
  <p:slideViewPr>
    <p:cSldViewPr snapToGrid="0">
      <p:cViewPr varScale="1">
        <p:scale>
          <a:sx n="40" d="100"/>
          <a:sy n="40" d="100"/>
        </p:scale>
        <p:origin x="24" y="144"/>
      </p:cViewPr>
      <p:guideLst/>
    </p:cSldViewPr>
  </p:slideViewPr>
  <p:notesTextViewPr>
    <p:cViewPr>
      <p:scale>
        <a:sx n="3" d="2"/>
        <a:sy n="3" d="2"/>
      </p:scale>
      <p:origin x="0" y="0"/>
    </p:cViewPr>
  </p:notesTextViewPr>
  <p:sorterViewPr>
    <p:cViewPr>
      <p:scale>
        <a:sx n="100" d="100"/>
        <a:sy n="100" d="100"/>
      </p:scale>
      <p:origin x="0" y="-5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 Dawes" userId="fe899cd594ff6f3a" providerId="LiveId" clId="{CB4368A1-D758-4F41-849C-3BC7A5DA4508}"/>
    <pc:docChg chg="addSld delSld modSld">
      <pc:chgData name="Tom Dawes" userId="fe899cd594ff6f3a" providerId="LiveId" clId="{CB4368A1-D758-4F41-849C-3BC7A5DA4508}" dt="2022-12-20T21:38:31.379" v="7"/>
      <pc:docMkLst>
        <pc:docMk/>
      </pc:docMkLst>
      <pc:sldChg chg="modAnim">
        <pc:chgData name="Tom Dawes" userId="fe899cd594ff6f3a" providerId="LiveId" clId="{CB4368A1-D758-4F41-849C-3BC7A5DA4508}" dt="2022-12-20T21:36:54.785" v="0"/>
        <pc:sldMkLst>
          <pc:docMk/>
          <pc:sldMk cId="0" sldId="258"/>
        </pc:sldMkLst>
      </pc:sldChg>
      <pc:sldChg chg="add del">
        <pc:chgData name="Tom Dawes" userId="fe899cd594ff6f3a" providerId="LiveId" clId="{CB4368A1-D758-4F41-849C-3BC7A5DA4508}" dt="2022-12-20T21:37:41.137" v="2"/>
        <pc:sldMkLst>
          <pc:docMk/>
          <pc:sldMk cId="360482308" sldId="578"/>
        </pc:sldMkLst>
      </pc:sldChg>
      <pc:sldChg chg="add del">
        <pc:chgData name="Tom Dawes" userId="fe899cd594ff6f3a" providerId="LiveId" clId="{CB4368A1-D758-4F41-849C-3BC7A5DA4508}" dt="2022-12-20T21:38:11.758" v="4"/>
        <pc:sldMkLst>
          <pc:docMk/>
          <pc:sldMk cId="819775878" sldId="579"/>
        </pc:sldMkLst>
      </pc:sldChg>
      <pc:sldChg chg="add del">
        <pc:chgData name="Tom Dawes" userId="fe899cd594ff6f3a" providerId="LiveId" clId="{CB4368A1-D758-4F41-849C-3BC7A5DA4508}" dt="2022-12-20T21:38:11.758" v="4"/>
        <pc:sldMkLst>
          <pc:docMk/>
          <pc:sldMk cId="419478585" sldId="580"/>
        </pc:sldMkLst>
      </pc:sldChg>
      <pc:sldChg chg="modAnim">
        <pc:chgData name="Tom Dawes" userId="fe899cd594ff6f3a" providerId="LiveId" clId="{CB4368A1-D758-4F41-849C-3BC7A5DA4508}" dt="2022-12-20T21:38:23.945" v="5"/>
        <pc:sldMkLst>
          <pc:docMk/>
          <pc:sldMk cId="2697598191" sldId="581"/>
        </pc:sldMkLst>
      </pc:sldChg>
      <pc:sldChg chg="modAnim">
        <pc:chgData name="Tom Dawes" userId="fe899cd594ff6f3a" providerId="LiveId" clId="{CB4368A1-D758-4F41-849C-3BC7A5DA4508}" dt="2022-12-20T21:38:27.636" v="6"/>
        <pc:sldMkLst>
          <pc:docMk/>
          <pc:sldMk cId="2779630491" sldId="928"/>
        </pc:sldMkLst>
      </pc:sldChg>
      <pc:sldChg chg="modAnim">
        <pc:chgData name="Tom Dawes" userId="fe899cd594ff6f3a" providerId="LiveId" clId="{CB4368A1-D758-4F41-849C-3BC7A5DA4508}" dt="2022-12-20T21:38:31.379" v="7"/>
        <pc:sldMkLst>
          <pc:docMk/>
          <pc:sldMk cId="4234470907" sldId="929"/>
        </pc:sldMkLst>
      </pc:sldChg>
    </pc:docChg>
  </pc:docChgLst>
  <pc:docChgLst>
    <pc:chgData name="Paula Vázquez-Valero" userId="3a0e46d7-2099-40af-a155-aa45b68bfff3" providerId="ADAL" clId="{2AF4F361-652E-4219-A45D-42ECDBA6E941}"/>
    <pc:docChg chg="custSel addSld delSld modSld sldOrd">
      <pc:chgData name="Paula Vázquez-Valero" userId="3a0e46d7-2099-40af-a155-aa45b68bfff3" providerId="ADAL" clId="{2AF4F361-652E-4219-A45D-42ECDBA6E941}" dt="2022-09-09T11:00:59.165" v="1166"/>
      <pc:docMkLst>
        <pc:docMk/>
      </pc:docMkLst>
      <pc:sldChg chg="ord">
        <pc:chgData name="Paula Vázquez-Valero" userId="3a0e46d7-2099-40af-a155-aa45b68bfff3" providerId="ADAL" clId="{2AF4F361-652E-4219-A45D-42ECDBA6E941}" dt="2022-09-09T09:52:40.500" v="3"/>
        <pc:sldMkLst>
          <pc:docMk/>
          <pc:sldMk cId="0" sldId="258"/>
        </pc:sldMkLst>
      </pc:sldChg>
      <pc:sldChg chg="add ord">
        <pc:chgData name="Paula Vázquez-Valero" userId="3a0e46d7-2099-40af-a155-aa45b68bfff3" providerId="ADAL" clId="{2AF4F361-652E-4219-A45D-42ECDBA6E941}" dt="2022-09-09T09:52:44.063" v="5"/>
        <pc:sldMkLst>
          <pc:docMk/>
          <pc:sldMk cId="0" sldId="277"/>
        </pc:sldMkLst>
      </pc:sldChg>
      <pc:sldChg chg="del">
        <pc:chgData name="Paula Vázquez-Valero" userId="3a0e46d7-2099-40af-a155-aa45b68bfff3" providerId="ADAL" clId="{2AF4F361-652E-4219-A45D-42ECDBA6E941}" dt="2022-09-09T09:52:47.064" v="6" actId="47"/>
        <pc:sldMkLst>
          <pc:docMk/>
          <pc:sldMk cId="1230322567" sldId="349"/>
        </pc:sldMkLst>
      </pc:sldChg>
      <pc:sldChg chg="add ord">
        <pc:chgData name="Paula Vázquez-Valero" userId="3a0e46d7-2099-40af-a155-aa45b68bfff3" providerId="ADAL" clId="{2AF4F361-652E-4219-A45D-42ECDBA6E941}" dt="2022-09-09T11:00:59.165" v="1166"/>
        <pc:sldMkLst>
          <pc:docMk/>
          <pc:sldMk cId="0" sldId="382"/>
        </pc:sldMkLst>
      </pc:sldChg>
      <pc:sldChg chg="add">
        <pc:chgData name="Paula Vázquez-Valero" userId="3a0e46d7-2099-40af-a155-aa45b68bfff3" providerId="ADAL" clId="{2AF4F361-652E-4219-A45D-42ECDBA6E941}" dt="2022-09-09T09:52:36.265" v="1"/>
        <pc:sldMkLst>
          <pc:docMk/>
          <pc:sldMk cId="195834325" sldId="383"/>
        </pc:sldMkLst>
      </pc:sldChg>
      <pc:sldChg chg="del">
        <pc:chgData name="Paula Vázquez-Valero" userId="3a0e46d7-2099-40af-a155-aa45b68bfff3" providerId="ADAL" clId="{2AF4F361-652E-4219-A45D-42ECDBA6E941}" dt="2022-09-09T10:48:51.558" v="12" actId="47"/>
        <pc:sldMkLst>
          <pc:docMk/>
          <pc:sldMk cId="0" sldId="389"/>
        </pc:sldMkLst>
      </pc:sldChg>
      <pc:sldChg chg="del">
        <pc:chgData name="Paula Vázquez-Valero" userId="3a0e46d7-2099-40af-a155-aa45b68bfff3" providerId="ADAL" clId="{2AF4F361-652E-4219-A45D-42ECDBA6E941}" dt="2022-09-09T09:52:35.803" v="0" actId="47"/>
        <pc:sldMkLst>
          <pc:docMk/>
          <pc:sldMk cId="0" sldId="391"/>
        </pc:sldMkLst>
      </pc:sldChg>
      <pc:sldChg chg="addSp delSp modSp new mod">
        <pc:chgData name="Paula Vázquez-Valero" userId="3a0e46d7-2099-40af-a155-aa45b68bfff3" providerId="ADAL" clId="{2AF4F361-652E-4219-A45D-42ECDBA6E941}" dt="2022-09-09T11:00:55.667" v="1164" actId="113"/>
        <pc:sldMkLst>
          <pc:docMk/>
          <pc:sldMk cId="4182670673" sldId="585"/>
        </pc:sldMkLst>
        <pc:spChg chg="del">
          <ac:chgData name="Paula Vázquez-Valero" userId="3a0e46d7-2099-40af-a155-aa45b68bfff3" providerId="ADAL" clId="{2AF4F361-652E-4219-A45D-42ECDBA6E941}" dt="2022-09-09T09:52:49.432" v="8" actId="478"/>
          <ac:spMkLst>
            <pc:docMk/>
            <pc:sldMk cId="4182670673" sldId="585"/>
            <ac:spMk id="2" creationId="{A6D84F96-D69C-009D-0C8D-F1E57822DE3B}"/>
          </ac:spMkLst>
        </pc:spChg>
        <pc:spChg chg="del">
          <ac:chgData name="Paula Vázquez-Valero" userId="3a0e46d7-2099-40af-a155-aa45b68bfff3" providerId="ADAL" clId="{2AF4F361-652E-4219-A45D-42ECDBA6E941}" dt="2022-09-09T09:52:49.432" v="8" actId="478"/>
          <ac:spMkLst>
            <pc:docMk/>
            <pc:sldMk cId="4182670673" sldId="585"/>
            <ac:spMk id="3" creationId="{2782F986-0A3B-34F9-9380-28DC728A6A3A}"/>
          </ac:spMkLst>
        </pc:spChg>
        <pc:spChg chg="add mod">
          <ac:chgData name="Paula Vázquez-Valero" userId="3a0e46d7-2099-40af-a155-aa45b68bfff3" providerId="ADAL" clId="{2AF4F361-652E-4219-A45D-42ECDBA6E941}" dt="2022-09-09T10:59:32.868" v="1156" actId="20577"/>
          <ac:spMkLst>
            <pc:docMk/>
            <pc:sldMk cId="4182670673" sldId="585"/>
            <ac:spMk id="5" creationId="{D600BB83-C346-2B4E-954F-673509182F16}"/>
          </ac:spMkLst>
        </pc:spChg>
        <pc:spChg chg="add mod">
          <ac:chgData name="Paula Vázquez-Valero" userId="3a0e46d7-2099-40af-a155-aa45b68bfff3" providerId="ADAL" clId="{2AF4F361-652E-4219-A45D-42ECDBA6E941}" dt="2022-09-09T11:00:55.667" v="1164" actId="113"/>
          <ac:spMkLst>
            <pc:docMk/>
            <pc:sldMk cId="4182670673" sldId="585"/>
            <ac:spMk id="7" creationId="{150020C6-E5D5-B6D2-08B0-46CC1E3DAC16}"/>
          </ac:spMkLst>
        </pc:spChg>
      </pc:sldChg>
    </pc:docChg>
  </pc:docChgLst>
  <pc:docChgLst>
    <pc:chgData name="Paula Vázquez-Valero" userId="3a0e46d7-2099-40af-a155-aa45b68bfff3" providerId="ADAL" clId="{D19C2AA1-5592-4A40-AFD9-C733D78DECF0}"/>
    <pc:docChg chg="undo custSel modSld">
      <pc:chgData name="Paula Vázquez-Valero" userId="3a0e46d7-2099-40af-a155-aa45b68bfff3" providerId="ADAL" clId="{D19C2AA1-5592-4A40-AFD9-C733D78DECF0}" dt="2022-10-14T16:17:32.270" v="32" actId="20577"/>
      <pc:docMkLst>
        <pc:docMk/>
      </pc:docMkLst>
      <pc:sldChg chg="modNotesTx">
        <pc:chgData name="Paula Vázquez-Valero" userId="3a0e46d7-2099-40af-a155-aa45b68bfff3" providerId="ADAL" clId="{D19C2AA1-5592-4A40-AFD9-C733D78DECF0}" dt="2022-10-14T16:17:32.270" v="32" actId="20577"/>
        <pc:sldMkLst>
          <pc:docMk/>
          <pc:sldMk cId="0" sldId="382"/>
        </pc:sldMkLst>
      </pc:sldChg>
      <pc:sldChg chg="modNotesTx">
        <pc:chgData name="Paula Vázquez-Valero" userId="3a0e46d7-2099-40af-a155-aa45b68bfff3" providerId="ADAL" clId="{D19C2AA1-5592-4A40-AFD9-C733D78DECF0}" dt="2022-10-14T16:17:16.690" v="30" actId="20577"/>
        <pc:sldMkLst>
          <pc:docMk/>
          <pc:sldMk cId="819775878" sldId="579"/>
        </pc:sldMkLst>
      </pc:sldChg>
    </pc:docChg>
  </pc:docChgLst>
  <pc:docChgLst>
    <pc:chgData name="Paula Vazquez Valero" userId="80a35f83-ba07-4c48-bd51-9a1b0a985f54" providerId="ADAL" clId="{D19C2AA1-5592-4A40-AFD9-C733D78DECF0}"/>
    <pc:docChg chg="undo redo custSel addSld delSld modSld sldOrd">
      <pc:chgData name="Paula Vazquez Valero" userId="80a35f83-ba07-4c48-bd51-9a1b0a985f54" providerId="ADAL" clId="{D19C2AA1-5592-4A40-AFD9-C733D78DECF0}" dt="2022-10-14T12:53:59.836" v="4920" actId="2696"/>
      <pc:docMkLst>
        <pc:docMk/>
      </pc:docMkLst>
      <pc:sldChg chg="modSp mod">
        <pc:chgData name="Paula Vazquez Valero" userId="80a35f83-ba07-4c48-bd51-9a1b0a985f54" providerId="ADAL" clId="{D19C2AA1-5592-4A40-AFD9-C733D78DECF0}" dt="2022-10-14T12:53:57.560" v="4919" actId="207"/>
        <pc:sldMkLst>
          <pc:docMk/>
          <pc:sldMk cId="0" sldId="277"/>
        </pc:sldMkLst>
        <pc:spChg chg="mod">
          <ac:chgData name="Paula Vazquez Valero" userId="80a35f83-ba07-4c48-bd51-9a1b0a985f54" providerId="ADAL" clId="{D19C2AA1-5592-4A40-AFD9-C733D78DECF0}" dt="2022-10-14T12:53:57.560" v="4919" actId="207"/>
          <ac:spMkLst>
            <pc:docMk/>
            <pc:sldMk cId="0" sldId="277"/>
            <ac:spMk id="422" creationId="{00000000-0000-0000-0000-000000000000}"/>
          </ac:spMkLst>
        </pc:spChg>
      </pc:sldChg>
      <pc:sldChg chg="addSp delSp modSp mod">
        <pc:chgData name="Paula Vazquez Valero" userId="80a35f83-ba07-4c48-bd51-9a1b0a985f54" providerId="ADAL" clId="{D19C2AA1-5592-4A40-AFD9-C733D78DECF0}" dt="2022-10-14T12:50:10.884" v="4887" actId="1076"/>
        <pc:sldMkLst>
          <pc:docMk/>
          <pc:sldMk cId="0" sldId="382"/>
        </pc:sldMkLst>
        <pc:spChg chg="del mod topLvl">
          <ac:chgData name="Paula Vazquez Valero" userId="80a35f83-ba07-4c48-bd51-9a1b0a985f54" providerId="ADAL" clId="{D19C2AA1-5592-4A40-AFD9-C733D78DECF0}" dt="2022-10-14T12:48:30.400" v="4826" actId="478"/>
          <ac:spMkLst>
            <pc:docMk/>
            <pc:sldMk cId="0" sldId="382"/>
            <ac:spMk id="5" creationId="{415A808F-DA2D-A6A6-9470-48E7FE99F098}"/>
          </ac:spMkLst>
        </pc:spChg>
        <pc:spChg chg="mod">
          <ac:chgData name="Paula Vazquez Valero" userId="80a35f83-ba07-4c48-bd51-9a1b0a985f54" providerId="ADAL" clId="{D19C2AA1-5592-4A40-AFD9-C733D78DECF0}" dt="2022-10-14T12:49:10.093" v="4844" actId="1076"/>
          <ac:spMkLst>
            <pc:docMk/>
            <pc:sldMk cId="0" sldId="382"/>
            <ac:spMk id="8" creationId="{74D5E7AE-3513-2895-A05B-94DD9D962B9A}"/>
          </ac:spMkLst>
        </pc:spChg>
        <pc:spChg chg="add mod">
          <ac:chgData name="Paula Vazquez Valero" userId="80a35f83-ba07-4c48-bd51-9a1b0a985f54" providerId="ADAL" clId="{D19C2AA1-5592-4A40-AFD9-C733D78DECF0}" dt="2022-10-14T12:50:10.884" v="4887" actId="1076"/>
          <ac:spMkLst>
            <pc:docMk/>
            <pc:sldMk cId="0" sldId="382"/>
            <ac:spMk id="9" creationId="{790DEEE0-1506-37A7-5FF0-B6822E9CDBC1}"/>
          </ac:spMkLst>
        </pc:spChg>
        <pc:spChg chg="mod">
          <ac:chgData name="Paula Vazquez Valero" userId="80a35f83-ba07-4c48-bd51-9a1b0a985f54" providerId="ADAL" clId="{D19C2AA1-5592-4A40-AFD9-C733D78DECF0}" dt="2022-10-14T12:49:50.674" v="4884" actId="1035"/>
          <ac:spMkLst>
            <pc:docMk/>
            <pc:sldMk cId="0" sldId="382"/>
            <ac:spMk id="101" creationId="{00000000-0000-0000-0000-000000000000}"/>
          </ac:spMkLst>
        </pc:spChg>
        <pc:grpChg chg="add del mod">
          <ac:chgData name="Paula Vazquez Valero" userId="80a35f83-ba07-4c48-bd51-9a1b0a985f54" providerId="ADAL" clId="{D19C2AA1-5592-4A40-AFD9-C733D78DECF0}" dt="2022-10-14T12:48:30.400" v="4826" actId="478"/>
          <ac:grpSpMkLst>
            <pc:docMk/>
            <pc:sldMk cId="0" sldId="382"/>
            <ac:grpSpMk id="3" creationId="{4C9767E5-39C2-4B4C-D80A-33A2A98AE105}"/>
          </ac:grpSpMkLst>
        </pc:grpChg>
        <pc:grpChg chg="mod topLvl">
          <ac:chgData name="Paula Vazquez Valero" userId="80a35f83-ba07-4c48-bd51-9a1b0a985f54" providerId="ADAL" clId="{D19C2AA1-5592-4A40-AFD9-C733D78DECF0}" dt="2022-10-14T12:49:10.093" v="4844" actId="1076"/>
          <ac:grpSpMkLst>
            <pc:docMk/>
            <pc:sldMk cId="0" sldId="382"/>
            <ac:grpSpMk id="4" creationId="{9367FCD5-3DCA-9C44-7D05-828A2BB11E03}"/>
          </ac:grpSpMkLst>
        </pc:grpChg>
        <pc:picChg chg="mod">
          <ac:chgData name="Paula Vazquez Valero" userId="80a35f83-ba07-4c48-bd51-9a1b0a985f54" providerId="ADAL" clId="{D19C2AA1-5592-4A40-AFD9-C733D78DECF0}" dt="2022-10-14T12:49:10.093" v="4844" actId="1076"/>
          <ac:picMkLst>
            <pc:docMk/>
            <pc:sldMk cId="0" sldId="382"/>
            <ac:picMk id="6" creationId="{19146E91-F692-03C1-062F-FDC1F08628D6}"/>
          </ac:picMkLst>
        </pc:picChg>
        <pc:picChg chg="mod">
          <ac:chgData name="Paula Vazquez Valero" userId="80a35f83-ba07-4c48-bd51-9a1b0a985f54" providerId="ADAL" clId="{D19C2AA1-5592-4A40-AFD9-C733D78DECF0}" dt="2022-10-14T12:49:10.093" v="4844" actId="1076"/>
          <ac:picMkLst>
            <pc:docMk/>
            <pc:sldMk cId="0" sldId="382"/>
            <ac:picMk id="7" creationId="{C0B14007-DEB1-267B-6EC8-9EEE9CDB9D4B}"/>
          </ac:picMkLst>
        </pc:picChg>
      </pc:sldChg>
      <pc:sldChg chg="addSp delSp modSp">
        <pc:chgData name="Paula Vazquez Valero" userId="80a35f83-ba07-4c48-bd51-9a1b0a985f54" providerId="ADAL" clId="{D19C2AA1-5592-4A40-AFD9-C733D78DECF0}" dt="2022-10-14T12:42:08.782" v="4270" actId="21"/>
        <pc:sldMkLst>
          <pc:docMk/>
          <pc:sldMk cId="195834325" sldId="383"/>
        </pc:sldMkLst>
        <pc:picChg chg="add del mod">
          <ac:chgData name="Paula Vazquez Valero" userId="80a35f83-ba07-4c48-bd51-9a1b0a985f54" providerId="ADAL" clId="{D19C2AA1-5592-4A40-AFD9-C733D78DECF0}" dt="2022-10-14T12:42:08.782" v="4270" actId="21"/>
          <ac:picMkLst>
            <pc:docMk/>
            <pc:sldMk cId="195834325" sldId="383"/>
            <ac:picMk id="5122" creationId="{AF7AA496-C86B-B22F-F41F-F1833808A390}"/>
          </ac:picMkLst>
        </pc:picChg>
      </pc:sldChg>
      <pc:sldChg chg="addSp delSp modSp del modAnim">
        <pc:chgData name="Paula Vazquez Valero" userId="80a35f83-ba07-4c48-bd51-9a1b0a985f54" providerId="ADAL" clId="{D19C2AA1-5592-4A40-AFD9-C733D78DECF0}" dt="2022-10-14T10:53:58.220" v="267" actId="47"/>
        <pc:sldMkLst>
          <pc:docMk/>
          <pc:sldMk cId="1241752210" sldId="539"/>
        </pc:sldMkLst>
        <pc:spChg chg="add del mod">
          <ac:chgData name="Paula Vazquez Valero" userId="80a35f83-ba07-4c48-bd51-9a1b0a985f54" providerId="ADAL" clId="{D19C2AA1-5592-4A40-AFD9-C733D78DECF0}" dt="2022-10-14T10:53:07.764" v="233" actId="21"/>
          <ac:spMkLst>
            <pc:docMk/>
            <pc:sldMk cId="1241752210" sldId="539"/>
            <ac:spMk id="5" creationId="{5F8FDD32-77C4-5C52-038C-FD7AA5C5E0B7}"/>
          </ac:spMkLst>
        </pc:spChg>
        <pc:spChg chg="add del">
          <ac:chgData name="Paula Vazquez Valero" userId="80a35f83-ba07-4c48-bd51-9a1b0a985f54" providerId="ADAL" clId="{D19C2AA1-5592-4A40-AFD9-C733D78DECF0}" dt="2022-10-14T10:53:07.764" v="233" actId="21"/>
          <ac:spMkLst>
            <pc:docMk/>
            <pc:sldMk cId="1241752210" sldId="539"/>
            <ac:spMk id="28" creationId="{EC76BF67-7DD4-4A64-844D-8E31385B94E3}"/>
          </ac:spMkLst>
        </pc:spChg>
        <pc:spChg chg="add del">
          <ac:chgData name="Paula Vazquez Valero" userId="80a35f83-ba07-4c48-bd51-9a1b0a985f54" providerId="ADAL" clId="{D19C2AA1-5592-4A40-AFD9-C733D78DECF0}" dt="2022-10-14T10:53:07.764" v="233" actId="21"/>
          <ac:spMkLst>
            <pc:docMk/>
            <pc:sldMk cId="1241752210" sldId="539"/>
            <ac:spMk id="31" creationId="{95803644-1ED3-4AA2-92AB-298B12154F6F}"/>
          </ac:spMkLst>
        </pc:spChg>
        <pc:spChg chg="add del">
          <ac:chgData name="Paula Vazquez Valero" userId="80a35f83-ba07-4c48-bd51-9a1b0a985f54" providerId="ADAL" clId="{D19C2AA1-5592-4A40-AFD9-C733D78DECF0}" dt="2022-10-14T10:53:07.764" v="233" actId="21"/>
          <ac:spMkLst>
            <pc:docMk/>
            <pc:sldMk cId="1241752210" sldId="539"/>
            <ac:spMk id="38" creationId="{25798C67-C490-4AFF-8485-635330310B31}"/>
          </ac:spMkLst>
        </pc:spChg>
        <pc:spChg chg="del">
          <ac:chgData name="Paula Vazquez Valero" userId="80a35f83-ba07-4c48-bd51-9a1b0a985f54" providerId="ADAL" clId="{D19C2AA1-5592-4A40-AFD9-C733D78DECF0}" dt="2022-10-14T10:53:07.764" v="233" actId="21"/>
          <ac:spMkLst>
            <pc:docMk/>
            <pc:sldMk cId="1241752210" sldId="539"/>
            <ac:spMk id="40" creationId="{78DC4C8B-D2E2-4F43-B97D-74DCAF0F030D}"/>
          </ac:spMkLst>
        </pc:spChg>
        <pc:spChg chg="del">
          <ac:chgData name="Paula Vazquez Valero" userId="80a35f83-ba07-4c48-bd51-9a1b0a985f54" providerId="ADAL" clId="{D19C2AA1-5592-4A40-AFD9-C733D78DECF0}" dt="2022-10-14T10:53:07.764" v="233" actId="21"/>
          <ac:spMkLst>
            <pc:docMk/>
            <pc:sldMk cId="1241752210" sldId="539"/>
            <ac:spMk id="42" creationId="{F9AA0E3C-F3C9-4E42-ADAF-756C3289ADD6}"/>
          </ac:spMkLst>
        </pc:spChg>
        <pc:spChg chg="add del">
          <ac:chgData name="Paula Vazquez Valero" userId="80a35f83-ba07-4c48-bd51-9a1b0a985f54" providerId="ADAL" clId="{D19C2AA1-5592-4A40-AFD9-C733D78DECF0}" dt="2022-10-14T10:53:07.764" v="233" actId="21"/>
          <ac:spMkLst>
            <pc:docMk/>
            <pc:sldMk cId="1241752210" sldId="539"/>
            <ac:spMk id="44" creationId="{2A3F71E0-B122-48BE-8168-7290C9DF652F}"/>
          </ac:spMkLst>
        </pc:spChg>
        <pc:spChg chg="add del">
          <ac:chgData name="Paula Vazquez Valero" userId="80a35f83-ba07-4c48-bd51-9a1b0a985f54" providerId="ADAL" clId="{D19C2AA1-5592-4A40-AFD9-C733D78DECF0}" dt="2022-10-14T10:53:07.764" v="233" actId="21"/>
          <ac:spMkLst>
            <pc:docMk/>
            <pc:sldMk cId="1241752210" sldId="539"/>
            <ac:spMk id="45" creationId="{83F5E292-50D6-468A-8904-382013D844D6}"/>
          </ac:spMkLst>
        </pc:spChg>
        <pc:spChg chg="mod">
          <ac:chgData name="Paula Vazquez Valero" userId="80a35f83-ba07-4c48-bd51-9a1b0a985f54" providerId="ADAL" clId="{D19C2AA1-5592-4A40-AFD9-C733D78DECF0}" dt="2022-10-14T10:43:09.046" v="42" actId="1076"/>
          <ac:spMkLst>
            <pc:docMk/>
            <pc:sldMk cId="1241752210" sldId="539"/>
            <ac:spMk id="73" creationId="{9C752402-1CF1-4BBA-AC89-67BC32607E8E}"/>
          </ac:spMkLst>
        </pc:spChg>
        <pc:grpChg chg="del">
          <ac:chgData name="Paula Vazquez Valero" userId="80a35f83-ba07-4c48-bd51-9a1b0a985f54" providerId="ADAL" clId="{D19C2AA1-5592-4A40-AFD9-C733D78DECF0}" dt="2022-10-14T10:52:06.629" v="226" actId="478"/>
          <ac:grpSpMkLst>
            <pc:docMk/>
            <pc:sldMk cId="1241752210" sldId="539"/>
            <ac:grpSpMk id="4" creationId="{7D9652A7-4FF0-4B4A-94D2-BF96AEAAA9CB}"/>
          </ac:grpSpMkLst>
        </pc:grpChg>
        <pc:grpChg chg="del">
          <ac:chgData name="Paula Vazquez Valero" userId="80a35f83-ba07-4c48-bd51-9a1b0a985f54" providerId="ADAL" clId="{D19C2AA1-5592-4A40-AFD9-C733D78DECF0}" dt="2022-10-14T10:52:06.629" v="226" actId="478"/>
          <ac:grpSpMkLst>
            <pc:docMk/>
            <pc:sldMk cId="1241752210" sldId="539"/>
            <ac:grpSpMk id="6" creationId="{ADDC91A9-A318-4F1F-8AF8-971F5C4D48A1}"/>
          </ac:grpSpMkLst>
        </pc:grpChg>
        <pc:grpChg chg="del">
          <ac:chgData name="Paula Vazquez Valero" userId="80a35f83-ba07-4c48-bd51-9a1b0a985f54" providerId="ADAL" clId="{D19C2AA1-5592-4A40-AFD9-C733D78DECF0}" dt="2022-10-14T10:52:06.629" v="226" actId="478"/>
          <ac:grpSpMkLst>
            <pc:docMk/>
            <pc:sldMk cId="1241752210" sldId="539"/>
            <ac:grpSpMk id="10" creationId="{5D39C9C8-D94D-44E0-AE55-17849A8D084B}"/>
          </ac:grpSpMkLst>
        </pc:grpChg>
        <pc:grpChg chg="del">
          <ac:chgData name="Paula Vazquez Valero" userId="80a35f83-ba07-4c48-bd51-9a1b0a985f54" providerId="ADAL" clId="{D19C2AA1-5592-4A40-AFD9-C733D78DECF0}" dt="2022-10-14T10:52:06.629" v="226" actId="478"/>
          <ac:grpSpMkLst>
            <pc:docMk/>
            <pc:sldMk cId="1241752210" sldId="539"/>
            <ac:grpSpMk id="11" creationId="{196EB7B7-84C7-479F-845F-CDA5F0D201DE}"/>
          </ac:grpSpMkLst>
        </pc:grpChg>
        <pc:grpChg chg="del mod">
          <ac:chgData name="Paula Vazquez Valero" userId="80a35f83-ba07-4c48-bd51-9a1b0a985f54" providerId="ADAL" clId="{D19C2AA1-5592-4A40-AFD9-C733D78DECF0}" dt="2022-10-14T10:52:06.629" v="226" actId="478"/>
          <ac:grpSpMkLst>
            <pc:docMk/>
            <pc:sldMk cId="1241752210" sldId="539"/>
            <ac:grpSpMk id="12" creationId="{BA8C8B16-2D8F-48E7-9113-221771AE6A88}"/>
          </ac:grpSpMkLst>
        </pc:grpChg>
        <pc:grpChg chg="del">
          <ac:chgData name="Paula Vazquez Valero" userId="80a35f83-ba07-4c48-bd51-9a1b0a985f54" providerId="ADAL" clId="{D19C2AA1-5592-4A40-AFD9-C733D78DECF0}" dt="2022-10-14T10:52:06.629" v="226" actId="478"/>
          <ac:grpSpMkLst>
            <pc:docMk/>
            <pc:sldMk cId="1241752210" sldId="539"/>
            <ac:grpSpMk id="13" creationId="{794872A2-B19F-4AC7-88B6-BD2715C8AD94}"/>
          </ac:grpSpMkLst>
        </pc:grpChg>
        <pc:grpChg chg="del">
          <ac:chgData name="Paula Vazquez Valero" userId="80a35f83-ba07-4c48-bd51-9a1b0a985f54" providerId="ADAL" clId="{D19C2AA1-5592-4A40-AFD9-C733D78DECF0}" dt="2022-10-14T10:52:06.629" v="226" actId="478"/>
          <ac:grpSpMkLst>
            <pc:docMk/>
            <pc:sldMk cId="1241752210" sldId="539"/>
            <ac:grpSpMk id="32" creationId="{3652920E-E3FC-40B5-90AE-7A3659932EDD}"/>
          </ac:grpSpMkLst>
        </pc:grpChg>
        <pc:grpChg chg="del">
          <ac:chgData name="Paula Vazquez Valero" userId="80a35f83-ba07-4c48-bd51-9a1b0a985f54" providerId="ADAL" clId="{D19C2AA1-5592-4A40-AFD9-C733D78DECF0}" dt="2022-10-14T10:52:06.629" v="226" actId="478"/>
          <ac:grpSpMkLst>
            <pc:docMk/>
            <pc:sldMk cId="1241752210" sldId="539"/>
            <ac:grpSpMk id="53" creationId="{D1E681A4-7EE8-490E-9239-7594DFB3D56B}"/>
          </ac:grpSpMkLst>
        </pc:grpChg>
        <pc:grpChg chg="del">
          <ac:chgData name="Paula Vazquez Valero" userId="80a35f83-ba07-4c48-bd51-9a1b0a985f54" providerId="ADAL" clId="{D19C2AA1-5592-4A40-AFD9-C733D78DECF0}" dt="2022-10-14T10:52:06.629" v="226" actId="478"/>
          <ac:grpSpMkLst>
            <pc:docMk/>
            <pc:sldMk cId="1241752210" sldId="539"/>
            <ac:grpSpMk id="57" creationId="{7CA3465A-7AE4-4B48-A606-C42771945CAF}"/>
          </ac:grpSpMkLst>
        </pc:grpChg>
        <pc:picChg chg="add del mod">
          <ac:chgData name="Paula Vazquez Valero" userId="80a35f83-ba07-4c48-bd51-9a1b0a985f54" providerId="ADAL" clId="{D19C2AA1-5592-4A40-AFD9-C733D78DECF0}" dt="2022-10-14T10:53:07.764" v="233" actId="21"/>
          <ac:picMkLst>
            <pc:docMk/>
            <pc:sldMk cId="1241752210" sldId="539"/>
            <ac:picMk id="7" creationId="{E9A5BF9B-3752-F12E-EF0D-F5FB6C4D8FFD}"/>
          </ac:picMkLst>
        </pc:picChg>
        <pc:picChg chg="add del">
          <ac:chgData name="Paula Vazquez Valero" userId="80a35f83-ba07-4c48-bd51-9a1b0a985f54" providerId="ADAL" clId="{D19C2AA1-5592-4A40-AFD9-C733D78DECF0}" dt="2022-10-14T10:53:07.764" v="233" actId="21"/>
          <ac:picMkLst>
            <pc:docMk/>
            <pc:sldMk cId="1241752210" sldId="539"/>
            <ac:picMk id="27" creationId="{D6F1F310-8D75-45AE-9699-2A9A85E7D619}"/>
          </ac:picMkLst>
        </pc:picChg>
        <pc:picChg chg="add del">
          <ac:chgData name="Paula Vazquez Valero" userId="80a35f83-ba07-4c48-bd51-9a1b0a985f54" providerId="ADAL" clId="{D19C2AA1-5592-4A40-AFD9-C733D78DECF0}" dt="2022-10-14T10:53:07.764" v="233" actId="21"/>
          <ac:picMkLst>
            <pc:docMk/>
            <pc:sldMk cId="1241752210" sldId="539"/>
            <ac:picMk id="37" creationId="{6D9770F5-9B2A-4948-B5DF-27D20439D2CE}"/>
          </ac:picMkLst>
        </pc:picChg>
        <pc:picChg chg="add del">
          <ac:chgData name="Paula Vazquez Valero" userId="80a35f83-ba07-4c48-bd51-9a1b0a985f54" providerId="ADAL" clId="{D19C2AA1-5592-4A40-AFD9-C733D78DECF0}" dt="2022-10-14T10:53:07.764" v="233" actId="21"/>
          <ac:picMkLst>
            <pc:docMk/>
            <pc:sldMk cId="1241752210" sldId="539"/>
            <ac:picMk id="39" creationId="{D89E4EBD-A29F-4DC1-9E1F-72DCFD7487C3}"/>
          </ac:picMkLst>
        </pc:picChg>
        <pc:picChg chg="add del">
          <ac:chgData name="Paula Vazquez Valero" userId="80a35f83-ba07-4c48-bd51-9a1b0a985f54" providerId="ADAL" clId="{D19C2AA1-5592-4A40-AFD9-C733D78DECF0}" dt="2022-10-14T10:53:07.764" v="233" actId="21"/>
          <ac:picMkLst>
            <pc:docMk/>
            <pc:sldMk cId="1241752210" sldId="539"/>
            <ac:picMk id="41" creationId="{A30A5D03-0937-4914-9922-FDA5BB296A1E}"/>
          </ac:picMkLst>
        </pc:picChg>
        <pc:picChg chg="mod">
          <ac:chgData name="Paula Vazquez Valero" userId="80a35f83-ba07-4c48-bd51-9a1b0a985f54" providerId="ADAL" clId="{D19C2AA1-5592-4A40-AFD9-C733D78DECF0}" dt="2022-10-14T10:43:09.046" v="42" actId="1076"/>
          <ac:picMkLst>
            <pc:docMk/>
            <pc:sldMk cId="1241752210" sldId="539"/>
            <ac:picMk id="70" creationId="{C117CB03-F054-4C01-8A40-67E93D9F1883}"/>
          </ac:picMkLst>
        </pc:picChg>
      </pc:sldChg>
      <pc:sldChg chg="addSp delSp modSp mod modAnim modNotesTx">
        <pc:chgData name="Paula Vazquez Valero" userId="80a35f83-ba07-4c48-bd51-9a1b0a985f54" providerId="ADAL" clId="{D19C2AA1-5592-4A40-AFD9-C733D78DECF0}" dt="2022-10-14T12:53:39.786" v="4917" actId="20577"/>
        <pc:sldMkLst>
          <pc:docMk/>
          <pc:sldMk cId="230807631" sldId="562"/>
        </pc:sldMkLst>
        <pc:spChg chg="mod">
          <ac:chgData name="Paula Vazquez Valero" userId="80a35f83-ba07-4c48-bd51-9a1b0a985f54" providerId="ADAL" clId="{D19C2AA1-5592-4A40-AFD9-C733D78DECF0}" dt="2022-10-14T11:07:28.674" v="559"/>
          <ac:spMkLst>
            <pc:docMk/>
            <pc:sldMk cId="230807631" sldId="562"/>
            <ac:spMk id="6" creationId="{E8F36679-3785-037F-7B75-7BCEDA9DE437}"/>
          </ac:spMkLst>
        </pc:spChg>
        <pc:spChg chg="mod">
          <ac:chgData name="Paula Vazquez Valero" userId="80a35f83-ba07-4c48-bd51-9a1b0a985f54" providerId="ADAL" clId="{D19C2AA1-5592-4A40-AFD9-C733D78DECF0}" dt="2022-10-14T11:11:36.686" v="689" actId="1076"/>
          <ac:spMkLst>
            <pc:docMk/>
            <pc:sldMk cId="230807631" sldId="562"/>
            <ac:spMk id="10" creationId="{87DD88D6-860B-6065-2A92-27450B383665}"/>
          </ac:spMkLst>
        </pc:spChg>
        <pc:spChg chg="add mod">
          <ac:chgData name="Paula Vazquez Valero" userId="80a35f83-ba07-4c48-bd51-9a1b0a985f54" providerId="ADAL" clId="{D19C2AA1-5592-4A40-AFD9-C733D78DECF0}" dt="2022-10-14T11:11:21.142" v="683" actId="1076"/>
          <ac:spMkLst>
            <pc:docMk/>
            <pc:sldMk cId="230807631" sldId="562"/>
            <ac:spMk id="13" creationId="{5D1A6D1A-F5A5-8876-2202-DEC3B7A0E66B}"/>
          </ac:spMkLst>
        </pc:spChg>
        <pc:spChg chg="mod">
          <ac:chgData name="Paula Vazquez Valero" userId="80a35f83-ba07-4c48-bd51-9a1b0a985f54" providerId="ADAL" clId="{D19C2AA1-5592-4A40-AFD9-C733D78DECF0}" dt="2022-10-14T11:11:30.476" v="686" actId="1076"/>
          <ac:spMkLst>
            <pc:docMk/>
            <pc:sldMk cId="230807631" sldId="562"/>
            <ac:spMk id="16" creationId="{58AF4027-ED3F-EF72-23F4-64265304FC34}"/>
          </ac:spMkLst>
        </pc:spChg>
        <pc:spChg chg="mod">
          <ac:chgData name="Paula Vazquez Valero" userId="80a35f83-ba07-4c48-bd51-9a1b0a985f54" providerId="ADAL" clId="{D19C2AA1-5592-4A40-AFD9-C733D78DECF0}" dt="2022-10-14T11:09:49.474" v="642" actId="1076"/>
          <ac:spMkLst>
            <pc:docMk/>
            <pc:sldMk cId="230807631" sldId="562"/>
            <ac:spMk id="17" creationId="{13ED59FF-E673-4C78-9B6B-3A6BF82EEDBE}"/>
          </ac:spMkLst>
        </pc:spChg>
        <pc:spChg chg="mod topLvl">
          <ac:chgData name="Paula Vazquez Valero" userId="80a35f83-ba07-4c48-bd51-9a1b0a985f54" providerId="ADAL" clId="{D19C2AA1-5592-4A40-AFD9-C733D78DECF0}" dt="2022-10-14T11:15:39.308" v="722" actId="1076"/>
          <ac:spMkLst>
            <pc:docMk/>
            <pc:sldMk cId="230807631" sldId="562"/>
            <ac:spMk id="20" creationId="{D1EAFA7A-8216-41BE-82EE-5A0B04961952}"/>
          </ac:spMkLst>
        </pc:spChg>
        <pc:spChg chg="mod">
          <ac:chgData name="Paula Vazquez Valero" userId="80a35f83-ba07-4c48-bd51-9a1b0a985f54" providerId="ADAL" clId="{D19C2AA1-5592-4A40-AFD9-C733D78DECF0}" dt="2022-10-14T11:11:30.476" v="686" actId="1076"/>
          <ac:spMkLst>
            <pc:docMk/>
            <pc:sldMk cId="230807631" sldId="562"/>
            <ac:spMk id="26" creationId="{F4740344-082D-B39C-B8FB-E13C7365D304}"/>
          </ac:spMkLst>
        </pc:spChg>
        <pc:spChg chg="add mod">
          <ac:chgData name="Paula Vazquez Valero" userId="80a35f83-ba07-4c48-bd51-9a1b0a985f54" providerId="ADAL" clId="{D19C2AA1-5592-4A40-AFD9-C733D78DECF0}" dt="2022-10-14T11:11:57.204" v="717" actId="1038"/>
          <ac:spMkLst>
            <pc:docMk/>
            <pc:sldMk cId="230807631" sldId="562"/>
            <ac:spMk id="27" creationId="{4365BF0D-B1CB-1AB1-6F81-96A995A78EFF}"/>
          </ac:spMkLst>
        </pc:spChg>
        <pc:spChg chg="del">
          <ac:chgData name="Paula Vazquez Valero" userId="80a35f83-ba07-4c48-bd51-9a1b0a985f54" providerId="ADAL" clId="{D19C2AA1-5592-4A40-AFD9-C733D78DECF0}" dt="2022-10-14T11:09:12.462" v="634" actId="478"/>
          <ac:spMkLst>
            <pc:docMk/>
            <pc:sldMk cId="230807631" sldId="562"/>
            <ac:spMk id="31" creationId="{4495D281-3D67-43B9-984C-4DD65F42A0C3}"/>
          </ac:spMkLst>
        </pc:spChg>
        <pc:spChg chg="mod">
          <ac:chgData name="Paula Vazquez Valero" userId="80a35f83-ba07-4c48-bd51-9a1b0a985f54" providerId="ADAL" clId="{D19C2AA1-5592-4A40-AFD9-C733D78DECF0}" dt="2022-10-14T11:15:39.308" v="722" actId="1076"/>
          <ac:spMkLst>
            <pc:docMk/>
            <pc:sldMk cId="230807631" sldId="562"/>
            <ac:spMk id="32" creationId="{A000575A-B527-4746-9ABF-CA19BF4F23EE}"/>
          </ac:spMkLst>
        </pc:spChg>
        <pc:spChg chg="del">
          <ac:chgData name="Paula Vazquez Valero" userId="80a35f83-ba07-4c48-bd51-9a1b0a985f54" providerId="ADAL" clId="{D19C2AA1-5592-4A40-AFD9-C733D78DECF0}" dt="2022-10-14T11:09:12.462" v="634" actId="478"/>
          <ac:spMkLst>
            <pc:docMk/>
            <pc:sldMk cId="230807631" sldId="562"/>
            <ac:spMk id="33" creationId="{68A4A8A8-DED2-47FE-84D0-E71558395D4A}"/>
          </ac:spMkLst>
        </pc:spChg>
        <pc:spChg chg="mod">
          <ac:chgData name="Paula Vazquez Valero" userId="80a35f83-ba07-4c48-bd51-9a1b0a985f54" providerId="ADAL" clId="{D19C2AA1-5592-4A40-AFD9-C733D78DECF0}" dt="2022-10-14T11:10:48.765" v="668" actId="1076"/>
          <ac:spMkLst>
            <pc:docMk/>
            <pc:sldMk cId="230807631" sldId="562"/>
            <ac:spMk id="34" creationId="{6609700A-C9BF-4FD0-B19E-7DFC1887AA49}"/>
          </ac:spMkLst>
        </pc:spChg>
        <pc:spChg chg="del">
          <ac:chgData name="Paula Vazquez Valero" userId="80a35f83-ba07-4c48-bd51-9a1b0a985f54" providerId="ADAL" clId="{D19C2AA1-5592-4A40-AFD9-C733D78DECF0}" dt="2022-10-14T11:09:12.462" v="634" actId="478"/>
          <ac:spMkLst>
            <pc:docMk/>
            <pc:sldMk cId="230807631" sldId="562"/>
            <ac:spMk id="36" creationId="{8CCEBA81-A64A-499D-A716-500E2C31E4BB}"/>
          </ac:spMkLst>
        </pc:spChg>
        <pc:spChg chg="del">
          <ac:chgData name="Paula Vazquez Valero" userId="80a35f83-ba07-4c48-bd51-9a1b0a985f54" providerId="ADAL" clId="{D19C2AA1-5592-4A40-AFD9-C733D78DECF0}" dt="2022-10-14T11:09:12.462" v="634" actId="478"/>
          <ac:spMkLst>
            <pc:docMk/>
            <pc:sldMk cId="230807631" sldId="562"/>
            <ac:spMk id="37" creationId="{446CA3D5-0FE7-44A4-8079-D9FC7B71D921}"/>
          </ac:spMkLst>
        </pc:spChg>
        <pc:spChg chg="mod">
          <ac:chgData name="Paula Vazquez Valero" userId="80a35f83-ba07-4c48-bd51-9a1b0a985f54" providerId="ADAL" clId="{D19C2AA1-5592-4A40-AFD9-C733D78DECF0}" dt="2022-10-14T11:11:38.780" v="690" actId="1076"/>
          <ac:spMkLst>
            <pc:docMk/>
            <pc:sldMk cId="230807631" sldId="562"/>
            <ac:spMk id="72" creationId="{8FCD9C94-EB59-499C-8985-36964352E49A}"/>
          </ac:spMkLst>
        </pc:spChg>
        <pc:grpChg chg="add del mod">
          <ac:chgData name="Paula Vazquez Valero" userId="80a35f83-ba07-4c48-bd51-9a1b0a985f54" providerId="ADAL" clId="{D19C2AA1-5592-4A40-AFD9-C733D78DECF0}" dt="2022-10-14T11:07:29.810" v="560"/>
          <ac:grpSpMkLst>
            <pc:docMk/>
            <pc:sldMk cId="230807631" sldId="562"/>
            <ac:grpSpMk id="2" creationId="{1EBF9E9A-9FA3-9937-AE99-07179A21D283}"/>
          </ac:grpSpMkLst>
        </pc:grpChg>
        <pc:grpChg chg="add mod">
          <ac:chgData name="Paula Vazquez Valero" userId="80a35f83-ba07-4c48-bd51-9a1b0a985f54" providerId="ADAL" clId="{D19C2AA1-5592-4A40-AFD9-C733D78DECF0}" dt="2022-10-14T11:11:36.686" v="689" actId="1076"/>
          <ac:grpSpMkLst>
            <pc:docMk/>
            <pc:sldMk cId="230807631" sldId="562"/>
            <ac:grpSpMk id="8" creationId="{6FBD9A0B-7B92-19BE-AC0E-A3A18BE42372}"/>
          </ac:grpSpMkLst>
        </pc:grpChg>
        <pc:grpChg chg="add mod">
          <ac:chgData name="Paula Vazquez Valero" userId="80a35f83-ba07-4c48-bd51-9a1b0a985f54" providerId="ADAL" clId="{D19C2AA1-5592-4A40-AFD9-C733D78DECF0}" dt="2022-10-14T11:11:30.476" v="686" actId="1076"/>
          <ac:grpSpMkLst>
            <pc:docMk/>
            <pc:sldMk cId="230807631" sldId="562"/>
            <ac:grpSpMk id="14" creationId="{5CEBF37D-E3DD-6195-C55C-17EA416C111A}"/>
          </ac:grpSpMkLst>
        </pc:grpChg>
        <pc:grpChg chg="mod">
          <ac:chgData name="Paula Vazquez Valero" userId="80a35f83-ba07-4c48-bd51-9a1b0a985f54" providerId="ADAL" clId="{D19C2AA1-5592-4A40-AFD9-C733D78DECF0}" dt="2022-10-14T11:11:30.476" v="686" actId="1076"/>
          <ac:grpSpMkLst>
            <pc:docMk/>
            <pc:sldMk cId="230807631" sldId="562"/>
            <ac:grpSpMk id="15" creationId="{20671540-0A0E-FBF7-9947-BB7F39E3BFEE}"/>
          </ac:grpSpMkLst>
        </pc:grpChg>
        <pc:grpChg chg="add del">
          <ac:chgData name="Paula Vazquez Valero" userId="80a35f83-ba07-4c48-bd51-9a1b0a985f54" providerId="ADAL" clId="{D19C2AA1-5592-4A40-AFD9-C733D78DECF0}" dt="2022-10-14T11:07:35.737" v="565" actId="478"/>
          <ac:grpSpMkLst>
            <pc:docMk/>
            <pc:sldMk cId="230807631" sldId="562"/>
            <ac:grpSpMk id="50" creationId="{B66D3527-198A-4B2F-A145-EF63134A4DD6}"/>
          </ac:grpSpMkLst>
        </pc:grpChg>
        <pc:grpChg chg="del">
          <ac:chgData name="Paula Vazquez Valero" userId="80a35f83-ba07-4c48-bd51-9a1b0a985f54" providerId="ADAL" clId="{D19C2AA1-5592-4A40-AFD9-C733D78DECF0}" dt="2022-10-14T11:07:41.405" v="568" actId="478"/>
          <ac:grpSpMkLst>
            <pc:docMk/>
            <pc:sldMk cId="230807631" sldId="562"/>
            <ac:grpSpMk id="51" creationId="{4C44AB12-2E44-45AB-8F82-C19E91C12973}"/>
          </ac:grpSpMkLst>
        </pc:grpChg>
        <pc:grpChg chg="del">
          <ac:chgData name="Paula Vazquez Valero" userId="80a35f83-ba07-4c48-bd51-9a1b0a985f54" providerId="ADAL" clId="{D19C2AA1-5592-4A40-AFD9-C733D78DECF0}" dt="2022-10-14T11:10:19.174" v="655" actId="478"/>
          <ac:grpSpMkLst>
            <pc:docMk/>
            <pc:sldMk cId="230807631" sldId="562"/>
            <ac:grpSpMk id="52" creationId="{63883CC2-AB50-4B76-B845-52A1138604CF}"/>
          </ac:grpSpMkLst>
        </pc:grpChg>
        <pc:grpChg chg="mod">
          <ac:chgData name="Paula Vazquez Valero" userId="80a35f83-ba07-4c48-bd51-9a1b0a985f54" providerId="ADAL" clId="{D19C2AA1-5592-4A40-AFD9-C733D78DECF0}" dt="2022-10-14T11:09:49.474" v="642" actId="1076"/>
          <ac:grpSpMkLst>
            <pc:docMk/>
            <pc:sldMk cId="230807631" sldId="562"/>
            <ac:grpSpMk id="53" creationId="{4BFC6A06-AE3E-4C6B-B46C-805F9C7D1C3A}"/>
          </ac:grpSpMkLst>
        </pc:grpChg>
        <pc:grpChg chg="del">
          <ac:chgData name="Paula Vazquez Valero" userId="80a35f83-ba07-4c48-bd51-9a1b0a985f54" providerId="ADAL" clId="{D19C2AA1-5592-4A40-AFD9-C733D78DECF0}" dt="2022-10-14T11:09:12.462" v="634" actId="478"/>
          <ac:grpSpMkLst>
            <pc:docMk/>
            <pc:sldMk cId="230807631" sldId="562"/>
            <ac:grpSpMk id="54" creationId="{F29A4A54-D543-4FB4-820A-F6BF34E5A8D6}"/>
          </ac:grpSpMkLst>
        </pc:grpChg>
        <pc:grpChg chg="del">
          <ac:chgData name="Paula Vazquez Valero" userId="80a35f83-ba07-4c48-bd51-9a1b0a985f54" providerId="ADAL" clId="{D19C2AA1-5592-4A40-AFD9-C733D78DECF0}" dt="2022-10-14T11:09:12.462" v="634" actId="478"/>
          <ac:grpSpMkLst>
            <pc:docMk/>
            <pc:sldMk cId="230807631" sldId="562"/>
            <ac:grpSpMk id="55" creationId="{D0819EF0-D586-48BB-BC4F-24CFFDFAECD9}"/>
          </ac:grpSpMkLst>
        </pc:grpChg>
        <pc:grpChg chg="del">
          <ac:chgData name="Paula Vazquez Valero" userId="80a35f83-ba07-4c48-bd51-9a1b0a985f54" providerId="ADAL" clId="{D19C2AA1-5592-4A40-AFD9-C733D78DECF0}" dt="2022-10-14T11:09:12.462" v="634" actId="478"/>
          <ac:grpSpMkLst>
            <pc:docMk/>
            <pc:sldMk cId="230807631" sldId="562"/>
            <ac:grpSpMk id="56" creationId="{99F3642C-757E-46B7-A4EB-9561171CAA29}"/>
          </ac:grpSpMkLst>
        </pc:grpChg>
        <pc:grpChg chg="del">
          <ac:chgData name="Paula Vazquez Valero" userId="80a35f83-ba07-4c48-bd51-9a1b0a985f54" providerId="ADAL" clId="{D19C2AA1-5592-4A40-AFD9-C733D78DECF0}" dt="2022-10-14T11:09:16.019" v="635" actId="478"/>
          <ac:grpSpMkLst>
            <pc:docMk/>
            <pc:sldMk cId="230807631" sldId="562"/>
            <ac:grpSpMk id="57" creationId="{D5D18715-0706-45FA-91CD-D5B38C41B8D8}"/>
          </ac:grpSpMkLst>
        </pc:grpChg>
        <pc:picChg chg="mod">
          <ac:chgData name="Paula Vazquez Valero" userId="80a35f83-ba07-4c48-bd51-9a1b0a985f54" providerId="ADAL" clId="{D19C2AA1-5592-4A40-AFD9-C733D78DECF0}" dt="2022-10-14T11:07:28.674" v="559"/>
          <ac:picMkLst>
            <pc:docMk/>
            <pc:sldMk cId="230807631" sldId="562"/>
            <ac:picMk id="4" creationId="{AA277544-A838-6217-D249-3E1AC919296C}"/>
          </ac:picMkLst>
        </pc:picChg>
        <pc:picChg chg="add del">
          <ac:chgData name="Paula Vazquez Valero" userId="80a35f83-ba07-4c48-bd51-9a1b0a985f54" providerId="ADAL" clId="{D19C2AA1-5592-4A40-AFD9-C733D78DECF0}" dt="2022-10-14T11:07:32.301" v="562"/>
          <ac:picMkLst>
            <pc:docMk/>
            <pc:sldMk cId="230807631" sldId="562"/>
            <ac:picMk id="7" creationId="{D9A849A5-641A-B3B6-FBCF-2CA879250B77}"/>
          </ac:picMkLst>
        </pc:picChg>
        <pc:picChg chg="mod">
          <ac:chgData name="Paula Vazquez Valero" userId="80a35f83-ba07-4c48-bd51-9a1b0a985f54" providerId="ADAL" clId="{D19C2AA1-5592-4A40-AFD9-C733D78DECF0}" dt="2022-10-14T11:11:36.686" v="689" actId="1076"/>
          <ac:picMkLst>
            <pc:docMk/>
            <pc:sldMk cId="230807631" sldId="562"/>
            <ac:picMk id="9" creationId="{82CDEFB8-763B-B4CA-1F74-97078F81181B}"/>
          </ac:picMkLst>
        </pc:picChg>
        <pc:picChg chg="add mod">
          <ac:chgData name="Paula Vazquez Valero" userId="80a35f83-ba07-4c48-bd51-9a1b0a985f54" providerId="ADAL" clId="{D19C2AA1-5592-4A40-AFD9-C733D78DECF0}" dt="2022-10-14T11:11:18.665" v="682" actId="1076"/>
          <ac:picMkLst>
            <pc:docMk/>
            <pc:sldMk cId="230807631" sldId="562"/>
            <ac:picMk id="12" creationId="{B59F623C-CB88-C1BE-545F-87C63BD797BC}"/>
          </ac:picMkLst>
        </pc:picChg>
        <pc:picChg chg="mod">
          <ac:chgData name="Paula Vazquez Valero" userId="80a35f83-ba07-4c48-bd51-9a1b0a985f54" providerId="ADAL" clId="{D19C2AA1-5592-4A40-AFD9-C733D78DECF0}" dt="2022-10-14T11:11:30.476" v="686" actId="1076"/>
          <ac:picMkLst>
            <pc:docMk/>
            <pc:sldMk cId="230807631" sldId="562"/>
            <ac:picMk id="18" creationId="{9F3BA1C1-07A8-83E3-8DA9-7B74E4990CFF}"/>
          </ac:picMkLst>
        </pc:picChg>
        <pc:picChg chg="mod">
          <ac:chgData name="Paula Vazquez Valero" userId="80a35f83-ba07-4c48-bd51-9a1b0a985f54" providerId="ADAL" clId="{D19C2AA1-5592-4A40-AFD9-C733D78DECF0}" dt="2022-10-14T11:11:30.476" v="686" actId="1076"/>
          <ac:picMkLst>
            <pc:docMk/>
            <pc:sldMk cId="230807631" sldId="562"/>
            <ac:picMk id="19" creationId="{29B54022-3BC1-92EA-B166-F2052C002ECD}"/>
          </ac:picMkLst>
        </pc:picChg>
        <pc:picChg chg="del topLvl">
          <ac:chgData name="Paula Vazquez Valero" userId="80a35f83-ba07-4c48-bd51-9a1b0a985f54" providerId="ADAL" clId="{D19C2AA1-5592-4A40-AFD9-C733D78DECF0}" dt="2022-10-14T11:07:41.405" v="568" actId="478"/>
          <ac:picMkLst>
            <pc:docMk/>
            <pc:sldMk cId="230807631" sldId="562"/>
            <ac:picMk id="39" creationId="{421735B1-8F84-472A-85CF-4D7990F20ADF}"/>
          </ac:picMkLst>
        </pc:picChg>
        <pc:picChg chg="add mod">
          <ac:chgData name="Paula Vazquez Valero" userId="80a35f83-ba07-4c48-bd51-9a1b0a985f54" providerId="ADAL" clId="{D19C2AA1-5592-4A40-AFD9-C733D78DECF0}" dt="2022-10-14T11:15:39.308" v="722" actId="1076"/>
          <ac:picMkLst>
            <pc:docMk/>
            <pc:sldMk cId="230807631" sldId="562"/>
            <ac:picMk id="3074" creationId="{3D0504C0-22D2-12B8-4B82-EA6D39452F04}"/>
          </ac:picMkLst>
        </pc:picChg>
      </pc:sldChg>
      <pc:sldChg chg="modSp mod">
        <pc:chgData name="Paula Vazquez Valero" userId="80a35f83-ba07-4c48-bd51-9a1b0a985f54" providerId="ADAL" clId="{D19C2AA1-5592-4A40-AFD9-C733D78DECF0}" dt="2022-10-14T11:25:49.903" v="1401" actId="20577"/>
        <pc:sldMkLst>
          <pc:docMk/>
          <pc:sldMk cId="1071985435" sldId="564"/>
        </pc:sldMkLst>
        <pc:spChg chg="mod">
          <ac:chgData name="Paula Vazquez Valero" userId="80a35f83-ba07-4c48-bd51-9a1b0a985f54" providerId="ADAL" clId="{D19C2AA1-5592-4A40-AFD9-C733D78DECF0}" dt="2022-10-14T11:25:32.132" v="1345" actId="1038"/>
          <ac:spMkLst>
            <pc:docMk/>
            <pc:sldMk cId="1071985435" sldId="564"/>
            <ac:spMk id="23" creationId="{385D9D02-2670-4BA7-B3E6-CC60F3C14EE5}"/>
          </ac:spMkLst>
        </pc:spChg>
        <pc:spChg chg="mod">
          <ac:chgData name="Paula Vazquez Valero" userId="80a35f83-ba07-4c48-bd51-9a1b0a985f54" providerId="ADAL" clId="{D19C2AA1-5592-4A40-AFD9-C733D78DECF0}" dt="2022-10-14T11:25:35.146" v="1356" actId="20577"/>
          <ac:spMkLst>
            <pc:docMk/>
            <pc:sldMk cId="1071985435" sldId="564"/>
            <ac:spMk id="26" creationId="{62111FAF-E6F5-4AD7-8FBC-2639C8D7561A}"/>
          </ac:spMkLst>
        </pc:spChg>
        <pc:spChg chg="mod">
          <ac:chgData name="Paula Vazquez Valero" userId="80a35f83-ba07-4c48-bd51-9a1b0a985f54" providerId="ADAL" clId="{D19C2AA1-5592-4A40-AFD9-C733D78DECF0}" dt="2022-10-14T11:25:45.927" v="1384" actId="20577"/>
          <ac:spMkLst>
            <pc:docMk/>
            <pc:sldMk cId="1071985435" sldId="564"/>
            <ac:spMk id="47" creationId="{42342497-A8EE-484B-AA4C-999FAA2F68F8}"/>
          </ac:spMkLst>
        </pc:spChg>
        <pc:spChg chg="mod">
          <ac:chgData name="Paula Vazquez Valero" userId="80a35f83-ba07-4c48-bd51-9a1b0a985f54" providerId="ADAL" clId="{D19C2AA1-5592-4A40-AFD9-C733D78DECF0}" dt="2022-10-14T11:25:49.903" v="1401" actId="20577"/>
          <ac:spMkLst>
            <pc:docMk/>
            <pc:sldMk cId="1071985435" sldId="564"/>
            <ac:spMk id="48" creationId="{CF999487-E164-4423-8DB3-DCBE8285B4F7}"/>
          </ac:spMkLst>
        </pc:spChg>
      </pc:sldChg>
      <pc:sldChg chg="addSp delSp modSp add del mod ord delAnim modAnim">
        <pc:chgData name="Paula Vazquez Valero" userId="80a35f83-ba07-4c48-bd51-9a1b0a985f54" providerId="ADAL" clId="{D19C2AA1-5592-4A40-AFD9-C733D78DECF0}" dt="2022-10-14T12:28:54.033" v="3894" actId="47"/>
        <pc:sldMkLst>
          <pc:docMk/>
          <pc:sldMk cId="2030561025" sldId="566"/>
        </pc:sldMkLst>
        <pc:spChg chg="add del">
          <ac:chgData name="Paula Vazquez Valero" userId="80a35f83-ba07-4c48-bd51-9a1b0a985f54" providerId="ADAL" clId="{D19C2AA1-5592-4A40-AFD9-C733D78DECF0}" dt="2022-10-14T11:45:20.407" v="2072" actId="22"/>
          <ac:spMkLst>
            <pc:docMk/>
            <pc:sldMk cId="2030561025" sldId="566"/>
            <ac:spMk id="4" creationId="{AD38AA8A-EBEE-3CC6-786F-51AF1B77F82D}"/>
          </ac:spMkLst>
        </pc:spChg>
        <pc:spChg chg="add del mod">
          <ac:chgData name="Paula Vazquez Valero" userId="80a35f83-ba07-4c48-bd51-9a1b0a985f54" providerId="ADAL" clId="{D19C2AA1-5592-4A40-AFD9-C733D78DECF0}" dt="2022-10-14T12:07:12.271" v="2970" actId="21"/>
          <ac:spMkLst>
            <pc:docMk/>
            <pc:sldMk cId="2030561025" sldId="566"/>
            <ac:spMk id="6" creationId="{B0566997-D0CC-64CE-C009-D4BB73AD61FC}"/>
          </ac:spMkLst>
        </pc:spChg>
        <pc:spChg chg="del mod">
          <ac:chgData name="Paula Vazquez Valero" userId="80a35f83-ba07-4c48-bd51-9a1b0a985f54" providerId="ADAL" clId="{D19C2AA1-5592-4A40-AFD9-C733D78DECF0}" dt="2022-10-14T12:07:12.271" v="2970" actId="21"/>
          <ac:spMkLst>
            <pc:docMk/>
            <pc:sldMk cId="2030561025" sldId="566"/>
            <ac:spMk id="15" creationId="{F4493AD4-6DFB-B93E-C139-524EE15254E9}"/>
          </ac:spMkLst>
        </pc:spChg>
        <pc:spChg chg="del mod">
          <ac:chgData name="Paula Vazquez Valero" userId="80a35f83-ba07-4c48-bd51-9a1b0a985f54" providerId="ADAL" clId="{D19C2AA1-5592-4A40-AFD9-C733D78DECF0}" dt="2022-10-14T12:07:12.271" v="2970" actId="21"/>
          <ac:spMkLst>
            <pc:docMk/>
            <pc:sldMk cId="2030561025" sldId="566"/>
            <ac:spMk id="16" creationId="{E697E583-2129-28BB-CDF1-55B0DD7ADDE3}"/>
          </ac:spMkLst>
        </pc:spChg>
        <pc:spChg chg="mod">
          <ac:chgData name="Paula Vazquez Valero" userId="80a35f83-ba07-4c48-bd51-9a1b0a985f54" providerId="ADAL" clId="{D19C2AA1-5592-4A40-AFD9-C733D78DECF0}" dt="2022-10-14T11:52:10.252" v="2248" actId="20577"/>
          <ac:spMkLst>
            <pc:docMk/>
            <pc:sldMk cId="2030561025" sldId="566"/>
            <ac:spMk id="19" creationId="{BDBE87FC-11D6-F737-D111-8EB918BB0951}"/>
          </ac:spMkLst>
        </pc:spChg>
        <pc:spChg chg="mod">
          <ac:chgData name="Paula Vazquez Valero" userId="80a35f83-ba07-4c48-bd51-9a1b0a985f54" providerId="ADAL" clId="{D19C2AA1-5592-4A40-AFD9-C733D78DECF0}" dt="2022-10-14T11:50:14.140" v="2201" actId="14100"/>
          <ac:spMkLst>
            <pc:docMk/>
            <pc:sldMk cId="2030561025" sldId="566"/>
            <ac:spMk id="22" creationId="{D5C007BC-B807-2670-4F56-FE0B89A0CDA7}"/>
          </ac:spMkLst>
        </pc:spChg>
        <pc:spChg chg="mod">
          <ac:chgData name="Paula Vazquez Valero" userId="80a35f83-ba07-4c48-bd51-9a1b0a985f54" providerId="ADAL" clId="{D19C2AA1-5592-4A40-AFD9-C733D78DECF0}" dt="2022-10-14T11:50:10.356" v="2200" actId="20577"/>
          <ac:spMkLst>
            <pc:docMk/>
            <pc:sldMk cId="2030561025" sldId="566"/>
            <ac:spMk id="24" creationId="{73637ED6-9FD0-0F00-9962-592C39798A04}"/>
          </ac:spMkLst>
        </pc:spChg>
        <pc:spChg chg="del mod">
          <ac:chgData name="Paula Vazquez Valero" userId="80a35f83-ba07-4c48-bd51-9a1b0a985f54" providerId="ADAL" clId="{D19C2AA1-5592-4A40-AFD9-C733D78DECF0}" dt="2022-10-14T12:07:12.271" v="2970" actId="21"/>
          <ac:spMkLst>
            <pc:docMk/>
            <pc:sldMk cId="2030561025" sldId="566"/>
            <ac:spMk id="25" creationId="{979BF311-0398-2887-AF36-0BBB627F48F0}"/>
          </ac:spMkLst>
        </pc:spChg>
        <pc:spChg chg="del mod">
          <ac:chgData name="Paula Vazquez Valero" userId="80a35f83-ba07-4c48-bd51-9a1b0a985f54" providerId="ADAL" clId="{D19C2AA1-5592-4A40-AFD9-C733D78DECF0}" dt="2022-10-14T12:07:12.271" v="2970" actId="21"/>
          <ac:spMkLst>
            <pc:docMk/>
            <pc:sldMk cId="2030561025" sldId="566"/>
            <ac:spMk id="30" creationId="{26D63710-EE2F-2C01-858E-D5AF7C1AC71E}"/>
          </ac:spMkLst>
        </pc:spChg>
        <pc:spChg chg="mod">
          <ac:chgData name="Paula Vazquez Valero" userId="80a35f83-ba07-4c48-bd51-9a1b0a985f54" providerId="ADAL" clId="{D19C2AA1-5592-4A40-AFD9-C733D78DECF0}" dt="2022-10-14T11:52:11.885" v="2249"/>
          <ac:spMkLst>
            <pc:docMk/>
            <pc:sldMk cId="2030561025" sldId="566"/>
            <ac:spMk id="33" creationId="{4B08EB0C-F470-7547-AF96-73A0FEFD3527}"/>
          </ac:spMkLst>
        </pc:spChg>
        <pc:spChg chg="del mod">
          <ac:chgData name="Paula Vazquez Valero" userId="80a35f83-ba07-4c48-bd51-9a1b0a985f54" providerId="ADAL" clId="{D19C2AA1-5592-4A40-AFD9-C733D78DECF0}" dt="2022-10-14T12:07:12.271" v="2970" actId="21"/>
          <ac:spMkLst>
            <pc:docMk/>
            <pc:sldMk cId="2030561025" sldId="566"/>
            <ac:spMk id="35" creationId="{3EA4516C-0FDF-D239-3DF8-CB4E855E0FA3}"/>
          </ac:spMkLst>
        </pc:spChg>
        <pc:spChg chg="del mod">
          <ac:chgData name="Paula Vazquez Valero" userId="80a35f83-ba07-4c48-bd51-9a1b0a985f54" providerId="ADAL" clId="{D19C2AA1-5592-4A40-AFD9-C733D78DECF0}" dt="2022-10-14T12:07:12.271" v="2970" actId="21"/>
          <ac:spMkLst>
            <pc:docMk/>
            <pc:sldMk cId="2030561025" sldId="566"/>
            <ac:spMk id="40" creationId="{01769364-94B7-1A63-8DD3-55563AAC663A}"/>
          </ac:spMkLst>
        </pc:spChg>
        <pc:spChg chg="mod">
          <ac:chgData name="Paula Vazquez Valero" userId="80a35f83-ba07-4c48-bd51-9a1b0a985f54" providerId="ADAL" clId="{D19C2AA1-5592-4A40-AFD9-C733D78DECF0}" dt="2022-10-14T11:52:13.892" v="2250"/>
          <ac:spMkLst>
            <pc:docMk/>
            <pc:sldMk cId="2030561025" sldId="566"/>
            <ac:spMk id="43" creationId="{16141A12-F0CB-8D83-4606-94402FBE3E9B}"/>
          </ac:spMkLst>
        </pc:spChg>
        <pc:spChg chg="del mod">
          <ac:chgData name="Paula Vazquez Valero" userId="80a35f83-ba07-4c48-bd51-9a1b0a985f54" providerId="ADAL" clId="{D19C2AA1-5592-4A40-AFD9-C733D78DECF0}" dt="2022-10-14T12:07:12.271" v="2970" actId="21"/>
          <ac:spMkLst>
            <pc:docMk/>
            <pc:sldMk cId="2030561025" sldId="566"/>
            <ac:spMk id="45" creationId="{D6885C59-2958-8908-EBAA-132AFF76914D}"/>
          </ac:spMkLst>
        </pc:spChg>
        <pc:spChg chg="del mod">
          <ac:chgData name="Paula Vazquez Valero" userId="80a35f83-ba07-4c48-bd51-9a1b0a985f54" providerId="ADAL" clId="{D19C2AA1-5592-4A40-AFD9-C733D78DECF0}" dt="2022-10-14T12:07:12.271" v="2970" actId="21"/>
          <ac:spMkLst>
            <pc:docMk/>
            <pc:sldMk cId="2030561025" sldId="566"/>
            <ac:spMk id="50" creationId="{8642071A-EF41-E2C6-917F-FB6EF2B41F3A}"/>
          </ac:spMkLst>
        </pc:spChg>
        <pc:spChg chg="add del mod">
          <ac:chgData name="Paula Vazquez Valero" userId="80a35f83-ba07-4c48-bd51-9a1b0a985f54" providerId="ADAL" clId="{D19C2AA1-5592-4A40-AFD9-C733D78DECF0}" dt="2022-10-14T12:07:12.271" v="2970" actId="21"/>
          <ac:spMkLst>
            <pc:docMk/>
            <pc:sldMk cId="2030561025" sldId="566"/>
            <ac:spMk id="51" creationId="{86B39A69-3373-6AB5-D111-FF7378851BCB}"/>
          </ac:spMkLst>
        </pc:spChg>
        <pc:spChg chg="add del mod">
          <ac:chgData name="Paula Vazquez Valero" userId="80a35f83-ba07-4c48-bd51-9a1b0a985f54" providerId="ADAL" clId="{D19C2AA1-5592-4A40-AFD9-C733D78DECF0}" dt="2022-10-14T12:07:12.271" v="2970" actId="21"/>
          <ac:spMkLst>
            <pc:docMk/>
            <pc:sldMk cId="2030561025" sldId="566"/>
            <ac:spMk id="52" creationId="{2C3A61B1-63FC-1B81-1485-8C61347C93F0}"/>
          </ac:spMkLst>
        </pc:spChg>
        <pc:spChg chg="add del mod">
          <ac:chgData name="Paula Vazquez Valero" userId="80a35f83-ba07-4c48-bd51-9a1b0a985f54" providerId="ADAL" clId="{D19C2AA1-5592-4A40-AFD9-C733D78DECF0}" dt="2022-10-14T12:07:12.271" v="2970" actId="21"/>
          <ac:spMkLst>
            <pc:docMk/>
            <pc:sldMk cId="2030561025" sldId="566"/>
            <ac:spMk id="53" creationId="{0719ED8E-216B-3951-FDA7-8C51E750B4E7}"/>
          </ac:spMkLst>
        </pc:spChg>
        <pc:spChg chg="add del mod">
          <ac:chgData name="Paula Vazquez Valero" userId="80a35f83-ba07-4c48-bd51-9a1b0a985f54" providerId="ADAL" clId="{D19C2AA1-5592-4A40-AFD9-C733D78DECF0}" dt="2022-10-14T12:07:12.271" v="2970" actId="21"/>
          <ac:spMkLst>
            <pc:docMk/>
            <pc:sldMk cId="2030561025" sldId="566"/>
            <ac:spMk id="54" creationId="{C382DAF9-FEA6-ABD0-BF1D-22F7C2B2AE50}"/>
          </ac:spMkLst>
        </pc:spChg>
        <pc:spChg chg="add del mod">
          <ac:chgData name="Paula Vazquez Valero" userId="80a35f83-ba07-4c48-bd51-9a1b0a985f54" providerId="ADAL" clId="{D19C2AA1-5592-4A40-AFD9-C733D78DECF0}" dt="2022-10-14T12:07:12.271" v="2970" actId="21"/>
          <ac:spMkLst>
            <pc:docMk/>
            <pc:sldMk cId="2030561025" sldId="566"/>
            <ac:spMk id="55" creationId="{CC3FE076-0FAF-A3BD-EF0E-B1573784E3A2}"/>
          </ac:spMkLst>
        </pc:spChg>
        <pc:spChg chg="add del mod">
          <ac:chgData name="Paula Vazquez Valero" userId="80a35f83-ba07-4c48-bd51-9a1b0a985f54" providerId="ADAL" clId="{D19C2AA1-5592-4A40-AFD9-C733D78DECF0}" dt="2022-10-14T11:46:12.893" v="2077" actId="478"/>
          <ac:spMkLst>
            <pc:docMk/>
            <pc:sldMk cId="2030561025" sldId="566"/>
            <ac:spMk id="57" creationId="{C320C62E-5117-08D3-D43F-704828DC2AD2}"/>
          </ac:spMkLst>
        </pc:spChg>
        <pc:spChg chg="del mod">
          <ac:chgData name="Paula Vazquez Valero" userId="80a35f83-ba07-4c48-bd51-9a1b0a985f54" providerId="ADAL" clId="{D19C2AA1-5592-4A40-AFD9-C733D78DECF0}" dt="2022-10-14T12:07:12.271" v="2970" actId="21"/>
          <ac:spMkLst>
            <pc:docMk/>
            <pc:sldMk cId="2030561025" sldId="566"/>
            <ac:spMk id="58" creationId="{46355EA1-6E8E-A8FE-4EDD-53D3BE7EFFD3}"/>
          </ac:spMkLst>
        </pc:spChg>
        <pc:spChg chg="del">
          <ac:chgData name="Paula Vazquez Valero" userId="80a35f83-ba07-4c48-bd51-9a1b0a985f54" providerId="ADAL" clId="{D19C2AA1-5592-4A40-AFD9-C733D78DECF0}" dt="2022-10-14T12:07:12.271" v="2970" actId="21"/>
          <ac:spMkLst>
            <pc:docMk/>
            <pc:sldMk cId="2030561025" sldId="566"/>
            <ac:spMk id="59" creationId="{40BC47AF-B63F-5708-8E74-D890DCBFADDB}"/>
          </ac:spMkLst>
        </pc:spChg>
        <pc:spChg chg="del">
          <ac:chgData name="Paula Vazquez Valero" userId="80a35f83-ba07-4c48-bd51-9a1b0a985f54" providerId="ADAL" clId="{D19C2AA1-5592-4A40-AFD9-C733D78DECF0}" dt="2022-10-14T12:07:12.271" v="2970" actId="21"/>
          <ac:spMkLst>
            <pc:docMk/>
            <pc:sldMk cId="2030561025" sldId="566"/>
            <ac:spMk id="62" creationId="{11273ED1-02FB-8D25-D9E9-36891094B961}"/>
          </ac:spMkLst>
        </pc:spChg>
        <pc:spChg chg="del">
          <ac:chgData name="Paula Vazquez Valero" userId="80a35f83-ba07-4c48-bd51-9a1b0a985f54" providerId="ADAL" clId="{D19C2AA1-5592-4A40-AFD9-C733D78DECF0}" dt="2022-10-14T12:07:12.271" v="2970" actId="21"/>
          <ac:spMkLst>
            <pc:docMk/>
            <pc:sldMk cId="2030561025" sldId="566"/>
            <ac:spMk id="63" creationId="{2764B30E-1944-7D50-2354-B56561D5BE10}"/>
          </ac:spMkLst>
        </pc:spChg>
        <pc:spChg chg="del">
          <ac:chgData name="Paula Vazquez Valero" userId="80a35f83-ba07-4c48-bd51-9a1b0a985f54" providerId="ADAL" clId="{D19C2AA1-5592-4A40-AFD9-C733D78DECF0}" dt="2022-10-14T12:07:12.271" v="2970" actId="21"/>
          <ac:spMkLst>
            <pc:docMk/>
            <pc:sldMk cId="2030561025" sldId="566"/>
            <ac:spMk id="64" creationId="{476FA8C7-6607-0E6D-CE11-7F59F9857213}"/>
          </ac:spMkLst>
        </pc:spChg>
        <pc:spChg chg="del">
          <ac:chgData name="Paula Vazquez Valero" userId="80a35f83-ba07-4c48-bd51-9a1b0a985f54" providerId="ADAL" clId="{D19C2AA1-5592-4A40-AFD9-C733D78DECF0}" dt="2022-10-14T12:07:12.271" v="2970" actId="21"/>
          <ac:spMkLst>
            <pc:docMk/>
            <pc:sldMk cId="2030561025" sldId="566"/>
            <ac:spMk id="65" creationId="{1F8B9295-FFDD-EB9C-FB3C-EC76CA60874E}"/>
          </ac:spMkLst>
        </pc:spChg>
        <pc:spChg chg="del">
          <ac:chgData name="Paula Vazquez Valero" userId="80a35f83-ba07-4c48-bd51-9a1b0a985f54" providerId="ADAL" clId="{D19C2AA1-5592-4A40-AFD9-C733D78DECF0}" dt="2022-10-14T12:07:12.271" v="2970" actId="21"/>
          <ac:spMkLst>
            <pc:docMk/>
            <pc:sldMk cId="2030561025" sldId="566"/>
            <ac:spMk id="67" creationId="{9465A118-34F1-759B-5ECB-08C3C93F7C8A}"/>
          </ac:spMkLst>
        </pc:spChg>
        <pc:spChg chg="del">
          <ac:chgData name="Paula Vazquez Valero" userId="80a35f83-ba07-4c48-bd51-9a1b0a985f54" providerId="ADAL" clId="{D19C2AA1-5592-4A40-AFD9-C733D78DECF0}" dt="2022-10-14T12:07:12.271" v="2970" actId="21"/>
          <ac:spMkLst>
            <pc:docMk/>
            <pc:sldMk cId="2030561025" sldId="566"/>
            <ac:spMk id="68" creationId="{C1F1BC5F-4EF1-BA71-9C33-FD5D897C2BBA}"/>
          </ac:spMkLst>
        </pc:spChg>
        <pc:spChg chg="del">
          <ac:chgData name="Paula Vazquez Valero" userId="80a35f83-ba07-4c48-bd51-9a1b0a985f54" providerId="ADAL" clId="{D19C2AA1-5592-4A40-AFD9-C733D78DECF0}" dt="2022-10-14T11:46:05.088" v="2074" actId="478"/>
          <ac:spMkLst>
            <pc:docMk/>
            <pc:sldMk cId="2030561025" sldId="566"/>
            <ac:spMk id="69" creationId="{9B011E57-808A-184A-9BF9-119F862AB3B8}"/>
          </ac:spMkLst>
        </pc:spChg>
        <pc:spChg chg="del">
          <ac:chgData name="Paula Vazquez Valero" userId="80a35f83-ba07-4c48-bd51-9a1b0a985f54" providerId="ADAL" clId="{D19C2AA1-5592-4A40-AFD9-C733D78DECF0}" dt="2022-10-14T11:46:05.088" v="2074" actId="478"/>
          <ac:spMkLst>
            <pc:docMk/>
            <pc:sldMk cId="2030561025" sldId="566"/>
            <ac:spMk id="70" creationId="{BFB42580-4D8C-3551-5772-3343C18B81B9}"/>
          </ac:spMkLst>
        </pc:spChg>
        <pc:spChg chg="del">
          <ac:chgData name="Paula Vazquez Valero" userId="80a35f83-ba07-4c48-bd51-9a1b0a985f54" providerId="ADAL" clId="{D19C2AA1-5592-4A40-AFD9-C733D78DECF0}" dt="2022-10-14T11:46:05.088" v="2074" actId="478"/>
          <ac:spMkLst>
            <pc:docMk/>
            <pc:sldMk cId="2030561025" sldId="566"/>
            <ac:spMk id="72" creationId="{9BF84CC0-3FC2-0288-9938-C3B3D9A4BE3B}"/>
          </ac:spMkLst>
        </pc:spChg>
        <pc:spChg chg="del">
          <ac:chgData name="Paula Vazquez Valero" userId="80a35f83-ba07-4c48-bd51-9a1b0a985f54" providerId="ADAL" clId="{D19C2AA1-5592-4A40-AFD9-C733D78DECF0}" dt="2022-10-14T11:46:05.088" v="2074" actId="478"/>
          <ac:spMkLst>
            <pc:docMk/>
            <pc:sldMk cId="2030561025" sldId="566"/>
            <ac:spMk id="73" creationId="{638CE80D-6009-2FB8-E683-51DE3AAD4698}"/>
          </ac:spMkLst>
        </pc:spChg>
        <pc:spChg chg="del">
          <ac:chgData name="Paula Vazquez Valero" userId="80a35f83-ba07-4c48-bd51-9a1b0a985f54" providerId="ADAL" clId="{D19C2AA1-5592-4A40-AFD9-C733D78DECF0}" dt="2022-10-14T11:46:05.088" v="2074" actId="478"/>
          <ac:spMkLst>
            <pc:docMk/>
            <pc:sldMk cId="2030561025" sldId="566"/>
            <ac:spMk id="76" creationId="{928C9916-D86F-CFCD-3141-120C4D2C54E9}"/>
          </ac:spMkLst>
        </pc:spChg>
        <pc:spChg chg="del">
          <ac:chgData name="Paula Vazquez Valero" userId="80a35f83-ba07-4c48-bd51-9a1b0a985f54" providerId="ADAL" clId="{D19C2AA1-5592-4A40-AFD9-C733D78DECF0}" dt="2022-10-14T11:46:05.088" v="2074" actId="478"/>
          <ac:spMkLst>
            <pc:docMk/>
            <pc:sldMk cId="2030561025" sldId="566"/>
            <ac:spMk id="77" creationId="{C8950827-1A4F-077A-A24C-46E66818F044}"/>
          </ac:spMkLst>
        </pc:spChg>
        <pc:spChg chg="del">
          <ac:chgData name="Paula Vazquez Valero" userId="80a35f83-ba07-4c48-bd51-9a1b0a985f54" providerId="ADAL" clId="{D19C2AA1-5592-4A40-AFD9-C733D78DECF0}" dt="2022-10-14T11:46:05.088" v="2074" actId="478"/>
          <ac:spMkLst>
            <pc:docMk/>
            <pc:sldMk cId="2030561025" sldId="566"/>
            <ac:spMk id="78" creationId="{F0189C62-F6F3-627C-51A3-5AE727BBB41D}"/>
          </ac:spMkLst>
        </pc:spChg>
        <pc:spChg chg="del">
          <ac:chgData name="Paula Vazquez Valero" userId="80a35f83-ba07-4c48-bd51-9a1b0a985f54" providerId="ADAL" clId="{D19C2AA1-5592-4A40-AFD9-C733D78DECF0}" dt="2022-10-14T11:46:05.088" v="2074" actId="478"/>
          <ac:spMkLst>
            <pc:docMk/>
            <pc:sldMk cId="2030561025" sldId="566"/>
            <ac:spMk id="80" creationId="{03C5E122-2BA7-F30A-7025-6063C0043E09}"/>
          </ac:spMkLst>
        </pc:spChg>
        <pc:spChg chg="add del mod">
          <ac:chgData name="Paula Vazquez Valero" userId="80a35f83-ba07-4c48-bd51-9a1b0a985f54" providerId="ADAL" clId="{D19C2AA1-5592-4A40-AFD9-C733D78DECF0}" dt="2022-10-14T11:53:22.596" v="2277" actId="21"/>
          <ac:spMkLst>
            <pc:docMk/>
            <pc:sldMk cId="2030561025" sldId="566"/>
            <ac:spMk id="81" creationId="{69387BFD-5E34-D053-02B4-7C38BE488AC6}"/>
          </ac:spMkLst>
        </pc:spChg>
        <pc:spChg chg="del">
          <ac:chgData name="Paula Vazquez Valero" userId="80a35f83-ba07-4c48-bd51-9a1b0a985f54" providerId="ADAL" clId="{D19C2AA1-5592-4A40-AFD9-C733D78DECF0}" dt="2022-10-14T11:46:05.088" v="2074" actId="478"/>
          <ac:spMkLst>
            <pc:docMk/>
            <pc:sldMk cId="2030561025" sldId="566"/>
            <ac:spMk id="82" creationId="{9B85470F-3429-0228-FCDB-877E34ADFF6F}"/>
          </ac:spMkLst>
        </pc:spChg>
        <pc:spChg chg="add del mod">
          <ac:chgData name="Paula Vazquez Valero" userId="80a35f83-ba07-4c48-bd51-9a1b0a985f54" providerId="ADAL" clId="{D19C2AA1-5592-4A40-AFD9-C733D78DECF0}" dt="2022-10-14T11:53:22.596" v="2277" actId="21"/>
          <ac:spMkLst>
            <pc:docMk/>
            <pc:sldMk cId="2030561025" sldId="566"/>
            <ac:spMk id="83" creationId="{5333A5E1-224E-F488-A0AB-292E2038E9A6}"/>
          </ac:spMkLst>
        </pc:spChg>
        <pc:spChg chg="del">
          <ac:chgData name="Paula Vazquez Valero" userId="80a35f83-ba07-4c48-bd51-9a1b0a985f54" providerId="ADAL" clId="{D19C2AA1-5592-4A40-AFD9-C733D78DECF0}" dt="2022-10-14T11:46:05.088" v="2074" actId="478"/>
          <ac:spMkLst>
            <pc:docMk/>
            <pc:sldMk cId="2030561025" sldId="566"/>
            <ac:spMk id="86" creationId="{B6494EA4-DE91-5C88-4E4D-F628A104375F}"/>
          </ac:spMkLst>
        </pc:spChg>
        <pc:spChg chg="del">
          <ac:chgData name="Paula Vazquez Valero" userId="80a35f83-ba07-4c48-bd51-9a1b0a985f54" providerId="ADAL" clId="{D19C2AA1-5592-4A40-AFD9-C733D78DECF0}" dt="2022-10-14T11:46:05.088" v="2074" actId="478"/>
          <ac:spMkLst>
            <pc:docMk/>
            <pc:sldMk cId="2030561025" sldId="566"/>
            <ac:spMk id="87" creationId="{A0429AFF-8899-9D0F-E1ED-6300DE141E92}"/>
          </ac:spMkLst>
        </pc:spChg>
        <pc:spChg chg="del">
          <ac:chgData name="Paula Vazquez Valero" userId="80a35f83-ba07-4c48-bd51-9a1b0a985f54" providerId="ADAL" clId="{D19C2AA1-5592-4A40-AFD9-C733D78DECF0}" dt="2022-10-14T11:46:05.088" v="2074" actId="478"/>
          <ac:spMkLst>
            <pc:docMk/>
            <pc:sldMk cId="2030561025" sldId="566"/>
            <ac:spMk id="88" creationId="{AFF67BDB-2053-A2D4-C18A-7AEEDEBC57C3}"/>
          </ac:spMkLst>
        </pc:spChg>
        <pc:spChg chg="del">
          <ac:chgData name="Paula Vazquez Valero" userId="80a35f83-ba07-4c48-bd51-9a1b0a985f54" providerId="ADAL" clId="{D19C2AA1-5592-4A40-AFD9-C733D78DECF0}" dt="2022-10-14T11:46:05.088" v="2074" actId="478"/>
          <ac:spMkLst>
            <pc:docMk/>
            <pc:sldMk cId="2030561025" sldId="566"/>
            <ac:spMk id="89" creationId="{5A05A862-F0BE-60E6-36E9-BC5C2F142E26}"/>
          </ac:spMkLst>
        </pc:spChg>
        <pc:spChg chg="del">
          <ac:chgData name="Paula Vazquez Valero" userId="80a35f83-ba07-4c48-bd51-9a1b0a985f54" providerId="ADAL" clId="{D19C2AA1-5592-4A40-AFD9-C733D78DECF0}" dt="2022-10-14T11:46:05.088" v="2074" actId="478"/>
          <ac:spMkLst>
            <pc:docMk/>
            <pc:sldMk cId="2030561025" sldId="566"/>
            <ac:spMk id="91" creationId="{783D22C5-42E0-488B-86E8-26D756C64041}"/>
          </ac:spMkLst>
        </pc:spChg>
        <pc:spChg chg="del">
          <ac:chgData name="Paula Vazquez Valero" userId="80a35f83-ba07-4c48-bd51-9a1b0a985f54" providerId="ADAL" clId="{D19C2AA1-5592-4A40-AFD9-C733D78DECF0}" dt="2022-10-14T11:46:05.088" v="2074" actId="478"/>
          <ac:spMkLst>
            <pc:docMk/>
            <pc:sldMk cId="2030561025" sldId="566"/>
            <ac:spMk id="92" creationId="{738A85C8-B7E5-473B-99A3-04756380839C}"/>
          </ac:spMkLst>
        </pc:spChg>
        <pc:spChg chg="del">
          <ac:chgData name="Paula Vazquez Valero" userId="80a35f83-ba07-4c48-bd51-9a1b0a985f54" providerId="ADAL" clId="{D19C2AA1-5592-4A40-AFD9-C733D78DECF0}" dt="2022-10-14T11:46:05.088" v="2074" actId="478"/>
          <ac:spMkLst>
            <pc:docMk/>
            <pc:sldMk cId="2030561025" sldId="566"/>
            <ac:spMk id="93" creationId="{C10A9D2C-987E-4ED1-9D69-84803D2DFDC8}"/>
          </ac:spMkLst>
        </pc:spChg>
        <pc:spChg chg="del">
          <ac:chgData name="Paula Vazquez Valero" userId="80a35f83-ba07-4c48-bd51-9a1b0a985f54" providerId="ADAL" clId="{D19C2AA1-5592-4A40-AFD9-C733D78DECF0}" dt="2022-10-14T11:46:05.088" v="2074" actId="478"/>
          <ac:spMkLst>
            <pc:docMk/>
            <pc:sldMk cId="2030561025" sldId="566"/>
            <ac:spMk id="94" creationId="{C61BCE2D-000B-4AA9-881B-E11C0F1D7C89}"/>
          </ac:spMkLst>
        </pc:spChg>
        <pc:spChg chg="del">
          <ac:chgData name="Paula Vazquez Valero" userId="80a35f83-ba07-4c48-bd51-9a1b0a985f54" providerId="ADAL" clId="{D19C2AA1-5592-4A40-AFD9-C733D78DECF0}" dt="2022-10-14T11:46:05.088" v="2074" actId="478"/>
          <ac:spMkLst>
            <pc:docMk/>
            <pc:sldMk cId="2030561025" sldId="566"/>
            <ac:spMk id="95" creationId="{B54919EA-D151-46E2-B72B-73753B341937}"/>
          </ac:spMkLst>
        </pc:spChg>
        <pc:spChg chg="del">
          <ac:chgData name="Paula Vazquez Valero" userId="80a35f83-ba07-4c48-bd51-9a1b0a985f54" providerId="ADAL" clId="{D19C2AA1-5592-4A40-AFD9-C733D78DECF0}" dt="2022-10-14T11:46:05.088" v="2074" actId="478"/>
          <ac:spMkLst>
            <pc:docMk/>
            <pc:sldMk cId="2030561025" sldId="566"/>
            <ac:spMk id="96" creationId="{6F5B33FD-F1E8-444B-8A7B-66109D817AC9}"/>
          </ac:spMkLst>
        </pc:spChg>
        <pc:spChg chg="del">
          <ac:chgData name="Paula Vazquez Valero" userId="80a35f83-ba07-4c48-bd51-9a1b0a985f54" providerId="ADAL" clId="{D19C2AA1-5592-4A40-AFD9-C733D78DECF0}" dt="2022-10-14T11:46:05.088" v="2074" actId="478"/>
          <ac:spMkLst>
            <pc:docMk/>
            <pc:sldMk cId="2030561025" sldId="566"/>
            <ac:spMk id="97" creationId="{2065AACE-04BA-9195-4743-448C3AE05F74}"/>
          </ac:spMkLst>
        </pc:spChg>
        <pc:spChg chg="del">
          <ac:chgData name="Paula Vazquez Valero" userId="80a35f83-ba07-4c48-bd51-9a1b0a985f54" providerId="ADAL" clId="{D19C2AA1-5592-4A40-AFD9-C733D78DECF0}" dt="2022-10-14T11:46:05.088" v="2074" actId="478"/>
          <ac:spMkLst>
            <pc:docMk/>
            <pc:sldMk cId="2030561025" sldId="566"/>
            <ac:spMk id="100" creationId="{A10680A9-D610-4CB1-BE2C-67E567B936B9}"/>
          </ac:spMkLst>
        </pc:spChg>
        <pc:spChg chg="mod">
          <ac:chgData name="Paula Vazquez Valero" userId="80a35f83-ba07-4c48-bd51-9a1b0a985f54" providerId="ADAL" clId="{D19C2AA1-5592-4A40-AFD9-C733D78DECF0}" dt="2022-10-14T12:04:41.282" v="2749" actId="14100"/>
          <ac:spMkLst>
            <pc:docMk/>
            <pc:sldMk cId="2030561025" sldId="566"/>
            <ac:spMk id="102" creationId="{9BECE4C4-5765-CB1A-3BD0-964B50505C7C}"/>
          </ac:spMkLst>
        </pc:spChg>
        <pc:spChg chg="add del mod">
          <ac:chgData name="Paula Vazquez Valero" userId="80a35f83-ba07-4c48-bd51-9a1b0a985f54" providerId="ADAL" clId="{D19C2AA1-5592-4A40-AFD9-C733D78DECF0}" dt="2022-10-14T12:04:33.910" v="2748" actId="1076"/>
          <ac:spMkLst>
            <pc:docMk/>
            <pc:sldMk cId="2030561025" sldId="566"/>
            <ac:spMk id="103" creationId="{472AC8DE-C259-923E-672F-089F07C0B63A}"/>
          </ac:spMkLst>
        </pc:spChg>
        <pc:spChg chg="del">
          <ac:chgData name="Paula Vazquez Valero" userId="80a35f83-ba07-4c48-bd51-9a1b0a985f54" providerId="ADAL" clId="{D19C2AA1-5592-4A40-AFD9-C733D78DECF0}" dt="2022-10-14T11:46:05.088" v="2074" actId="478"/>
          <ac:spMkLst>
            <pc:docMk/>
            <pc:sldMk cId="2030561025" sldId="566"/>
            <ac:spMk id="104" creationId="{995A2C41-C63F-61EF-FCC5-0232EE78E325}"/>
          </ac:spMkLst>
        </pc:spChg>
        <pc:spChg chg="add del">
          <ac:chgData name="Paula Vazquez Valero" userId="80a35f83-ba07-4c48-bd51-9a1b0a985f54" providerId="ADAL" clId="{D19C2AA1-5592-4A40-AFD9-C733D78DECF0}" dt="2022-10-14T11:52:22.078" v="2254" actId="22"/>
          <ac:spMkLst>
            <pc:docMk/>
            <pc:sldMk cId="2030561025" sldId="566"/>
            <ac:spMk id="107" creationId="{9618C13C-5373-374B-164B-28DEC669FD2F}"/>
          </ac:spMkLst>
        </pc:spChg>
        <pc:spChg chg="add del mod">
          <ac:chgData name="Paula Vazquez Valero" userId="80a35f83-ba07-4c48-bd51-9a1b0a985f54" providerId="ADAL" clId="{D19C2AA1-5592-4A40-AFD9-C733D78DECF0}" dt="2022-10-14T11:52:41.647" v="2264"/>
          <ac:spMkLst>
            <pc:docMk/>
            <pc:sldMk cId="2030561025" sldId="566"/>
            <ac:spMk id="110" creationId="{807B4E37-0568-34B3-3455-78048A7C7704}"/>
          </ac:spMkLst>
        </pc:spChg>
        <pc:spChg chg="del">
          <ac:chgData name="Paula Vazquez Valero" userId="80a35f83-ba07-4c48-bd51-9a1b0a985f54" providerId="ADAL" clId="{D19C2AA1-5592-4A40-AFD9-C733D78DECF0}" dt="2022-10-14T11:46:05.088" v="2074" actId="478"/>
          <ac:spMkLst>
            <pc:docMk/>
            <pc:sldMk cId="2030561025" sldId="566"/>
            <ac:spMk id="113" creationId="{F2F1C3AD-2B42-7320-138F-B8D4FB59CF9C}"/>
          </ac:spMkLst>
        </pc:spChg>
        <pc:spChg chg="mod">
          <ac:chgData name="Paula Vazquez Valero" userId="80a35f83-ba07-4c48-bd51-9a1b0a985f54" providerId="ADAL" clId="{D19C2AA1-5592-4A40-AFD9-C733D78DECF0}" dt="2022-10-14T11:52:51.267" v="2267"/>
          <ac:spMkLst>
            <pc:docMk/>
            <pc:sldMk cId="2030561025" sldId="566"/>
            <ac:spMk id="115" creationId="{2C7F8073-0818-3CE0-060B-891AA877BDC3}"/>
          </ac:spMkLst>
        </pc:spChg>
        <pc:spChg chg="mod">
          <ac:chgData name="Paula Vazquez Valero" userId="80a35f83-ba07-4c48-bd51-9a1b0a985f54" providerId="ADAL" clId="{D19C2AA1-5592-4A40-AFD9-C733D78DECF0}" dt="2022-10-14T11:52:51.267" v="2267"/>
          <ac:spMkLst>
            <pc:docMk/>
            <pc:sldMk cId="2030561025" sldId="566"/>
            <ac:spMk id="116" creationId="{AAE855C7-3EC2-3FFF-1313-6C1EC4839F41}"/>
          </ac:spMkLst>
        </pc:spChg>
        <pc:spChg chg="del">
          <ac:chgData name="Paula Vazquez Valero" userId="80a35f83-ba07-4c48-bd51-9a1b0a985f54" providerId="ADAL" clId="{D19C2AA1-5592-4A40-AFD9-C733D78DECF0}" dt="2022-10-14T11:46:05.088" v="2074" actId="478"/>
          <ac:spMkLst>
            <pc:docMk/>
            <pc:sldMk cId="2030561025" sldId="566"/>
            <ac:spMk id="117" creationId="{4A9D9051-14D1-6379-3C32-25863E6237B2}"/>
          </ac:spMkLst>
        </pc:spChg>
        <pc:spChg chg="del">
          <ac:chgData name="Paula Vazquez Valero" userId="80a35f83-ba07-4c48-bd51-9a1b0a985f54" providerId="ADAL" clId="{D19C2AA1-5592-4A40-AFD9-C733D78DECF0}" dt="2022-10-14T11:46:05.088" v="2074" actId="478"/>
          <ac:spMkLst>
            <pc:docMk/>
            <pc:sldMk cId="2030561025" sldId="566"/>
            <ac:spMk id="120" creationId="{43AB5934-254C-24E6-EFDC-0ED0FE875007}"/>
          </ac:spMkLst>
        </pc:spChg>
        <pc:spChg chg="mod">
          <ac:chgData name="Paula Vazquez Valero" userId="80a35f83-ba07-4c48-bd51-9a1b0a985f54" providerId="ADAL" clId="{D19C2AA1-5592-4A40-AFD9-C733D78DECF0}" dt="2022-10-14T11:52:55.928" v="2269"/>
          <ac:spMkLst>
            <pc:docMk/>
            <pc:sldMk cId="2030561025" sldId="566"/>
            <ac:spMk id="122" creationId="{AE75E5E7-A68D-9925-DF1B-8D17DBDB43A5}"/>
          </ac:spMkLst>
        </pc:spChg>
        <pc:spChg chg="mod">
          <ac:chgData name="Paula Vazquez Valero" userId="80a35f83-ba07-4c48-bd51-9a1b0a985f54" providerId="ADAL" clId="{D19C2AA1-5592-4A40-AFD9-C733D78DECF0}" dt="2022-10-14T11:52:55.928" v="2269"/>
          <ac:spMkLst>
            <pc:docMk/>
            <pc:sldMk cId="2030561025" sldId="566"/>
            <ac:spMk id="123" creationId="{2BEFCB9D-09DA-5BDE-D233-A87A7A678415}"/>
          </ac:spMkLst>
        </pc:spChg>
        <pc:spChg chg="add del mod">
          <ac:chgData name="Paula Vazquez Valero" userId="80a35f83-ba07-4c48-bd51-9a1b0a985f54" providerId="ADAL" clId="{D19C2AA1-5592-4A40-AFD9-C733D78DECF0}" dt="2022-10-14T11:53:22.596" v="2277" actId="21"/>
          <ac:spMkLst>
            <pc:docMk/>
            <pc:sldMk cId="2030561025" sldId="566"/>
            <ac:spMk id="124" creationId="{3272464F-81E3-29A7-7708-0A94E1D41133}"/>
          </ac:spMkLst>
        </pc:spChg>
        <pc:spChg chg="add del mod">
          <ac:chgData name="Paula Vazquez Valero" userId="80a35f83-ba07-4c48-bd51-9a1b0a985f54" providerId="ADAL" clId="{D19C2AA1-5592-4A40-AFD9-C733D78DECF0}" dt="2022-10-14T11:53:22.596" v="2277" actId="21"/>
          <ac:spMkLst>
            <pc:docMk/>
            <pc:sldMk cId="2030561025" sldId="566"/>
            <ac:spMk id="125" creationId="{5A328418-1046-4FAE-C2B8-70BB6D28193D}"/>
          </ac:spMkLst>
        </pc:spChg>
        <pc:spChg chg="add del mod">
          <ac:chgData name="Paula Vazquez Valero" userId="80a35f83-ba07-4c48-bd51-9a1b0a985f54" providerId="ADAL" clId="{D19C2AA1-5592-4A40-AFD9-C733D78DECF0}" dt="2022-10-14T12:07:00.073" v="2967" actId="478"/>
          <ac:spMkLst>
            <pc:docMk/>
            <pc:sldMk cId="2030561025" sldId="566"/>
            <ac:spMk id="126" creationId="{587EB707-4B9D-6218-65AF-940FB7FA89D1}"/>
          </ac:spMkLst>
        </pc:spChg>
        <pc:spChg chg="add del mod">
          <ac:chgData name="Paula Vazquez Valero" userId="80a35f83-ba07-4c48-bd51-9a1b0a985f54" providerId="ADAL" clId="{D19C2AA1-5592-4A40-AFD9-C733D78DECF0}" dt="2022-10-14T12:07:00.073" v="2967" actId="478"/>
          <ac:spMkLst>
            <pc:docMk/>
            <pc:sldMk cId="2030561025" sldId="566"/>
            <ac:spMk id="127" creationId="{BAB8485A-C3D6-C546-0DE5-30D8B882A9A5}"/>
          </ac:spMkLst>
        </pc:spChg>
        <pc:spChg chg="add del mod">
          <ac:chgData name="Paula Vazquez Valero" userId="80a35f83-ba07-4c48-bd51-9a1b0a985f54" providerId="ADAL" clId="{D19C2AA1-5592-4A40-AFD9-C733D78DECF0}" dt="2022-10-14T12:07:00.073" v="2967" actId="478"/>
          <ac:spMkLst>
            <pc:docMk/>
            <pc:sldMk cId="2030561025" sldId="566"/>
            <ac:spMk id="128" creationId="{A1E268CA-059A-5CA3-D702-A9AC6F180568}"/>
          </ac:spMkLst>
        </pc:spChg>
        <pc:spChg chg="add del mod">
          <ac:chgData name="Paula Vazquez Valero" userId="80a35f83-ba07-4c48-bd51-9a1b0a985f54" providerId="ADAL" clId="{D19C2AA1-5592-4A40-AFD9-C733D78DECF0}" dt="2022-10-14T12:07:00.073" v="2967" actId="478"/>
          <ac:spMkLst>
            <pc:docMk/>
            <pc:sldMk cId="2030561025" sldId="566"/>
            <ac:spMk id="129" creationId="{1E5A054D-4AF8-5B14-839E-6219AA6D4433}"/>
          </ac:spMkLst>
        </pc:spChg>
        <pc:spChg chg="add mod">
          <ac:chgData name="Paula Vazquez Valero" userId="80a35f83-ba07-4c48-bd51-9a1b0a985f54" providerId="ADAL" clId="{D19C2AA1-5592-4A40-AFD9-C733D78DECF0}" dt="2022-10-14T11:53:32.289" v="2282" actId="164"/>
          <ac:spMkLst>
            <pc:docMk/>
            <pc:sldMk cId="2030561025" sldId="566"/>
            <ac:spMk id="130" creationId="{66B258A5-39D7-3291-3E27-F5C7BC6CD9B5}"/>
          </ac:spMkLst>
        </pc:spChg>
        <pc:spChg chg="add mod">
          <ac:chgData name="Paula Vazquez Valero" userId="80a35f83-ba07-4c48-bd51-9a1b0a985f54" providerId="ADAL" clId="{D19C2AA1-5592-4A40-AFD9-C733D78DECF0}" dt="2022-10-14T11:53:32.289" v="2282" actId="164"/>
          <ac:spMkLst>
            <pc:docMk/>
            <pc:sldMk cId="2030561025" sldId="566"/>
            <ac:spMk id="131" creationId="{EEFB1774-E2C8-4338-4535-CE5546624FFE}"/>
          </ac:spMkLst>
        </pc:spChg>
        <pc:spChg chg="add mod">
          <ac:chgData name="Paula Vazquez Valero" userId="80a35f83-ba07-4c48-bd51-9a1b0a985f54" providerId="ADAL" clId="{D19C2AA1-5592-4A40-AFD9-C733D78DECF0}" dt="2022-10-14T11:53:37.315" v="2284" actId="20577"/>
          <ac:spMkLst>
            <pc:docMk/>
            <pc:sldMk cId="2030561025" sldId="566"/>
            <ac:spMk id="132" creationId="{D584FF13-BF73-D573-D82A-D022CCB16E2F}"/>
          </ac:spMkLst>
        </pc:spChg>
        <pc:spChg chg="add mod">
          <ac:chgData name="Paula Vazquez Valero" userId="80a35f83-ba07-4c48-bd51-9a1b0a985f54" providerId="ADAL" clId="{D19C2AA1-5592-4A40-AFD9-C733D78DECF0}" dt="2022-10-14T11:56:32.041" v="2408" actId="20577"/>
          <ac:spMkLst>
            <pc:docMk/>
            <pc:sldMk cId="2030561025" sldId="566"/>
            <ac:spMk id="133" creationId="{680CA094-FECB-356D-D634-6666F6AC1461}"/>
          </ac:spMkLst>
        </pc:spChg>
        <pc:spChg chg="add mod">
          <ac:chgData name="Paula Vazquez Valero" userId="80a35f83-ba07-4c48-bd51-9a1b0a985f54" providerId="ADAL" clId="{D19C2AA1-5592-4A40-AFD9-C733D78DECF0}" dt="2022-10-14T11:55:22.202" v="2382" actId="164"/>
          <ac:spMkLst>
            <pc:docMk/>
            <pc:sldMk cId="2030561025" sldId="566"/>
            <ac:spMk id="135" creationId="{78BA8D97-5273-2B4E-07FC-3EF761D9F139}"/>
          </ac:spMkLst>
        </pc:spChg>
        <pc:spChg chg="add mod">
          <ac:chgData name="Paula Vazquez Valero" userId="80a35f83-ba07-4c48-bd51-9a1b0a985f54" providerId="ADAL" clId="{D19C2AA1-5592-4A40-AFD9-C733D78DECF0}" dt="2022-10-14T11:55:42.956" v="2389" actId="20577"/>
          <ac:spMkLst>
            <pc:docMk/>
            <pc:sldMk cId="2030561025" sldId="566"/>
            <ac:spMk id="136" creationId="{D50F3754-2540-A5E5-E715-D1E6FF06AB15}"/>
          </ac:spMkLst>
        </pc:spChg>
        <pc:spChg chg="add mod">
          <ac:chgData name="Paula Vazquez Valero" userId="80a35f83-ba07-4c48-bd51-9a1b0a985f54" providerId="ADAL" clId="{D19C2AA1-5592-4A40-AFD9-C733D78DECF0}" dt="2022-10-14T11:55:22.202" v="2382" actId="164"/>
          <ac:spMkLst>
            <pc:docMk/>
            <pc:sldMk cId="2030561025" sldId="566"/>
            <ac:spMk id="137" creationId="{2E928EDF-8F9D-7CA0-F3C5-6953D03E320A}"/>
          </ac:spMkLst>
        </pc:spChg>
        <pc:spChg chg="add del mod">
          <ac:chgData name="Paula Vazquez Valero" userId="80a35f83-ba07-4c48-bd51-9a1b0a985f54" providerId="ADAL" clId="{D19C2AA1-5592-4A40-AFD9-C733D78DECF0}" dt="2022-10-14T11:55:39.258" v="2387" actId="478"/>
          <ac:spMkLst>
            <pc:docMk/>
            <pc:sldMk cId="2030561025" sldId="566"/>
            <ac:spMk id="138" creationId="{83FD2DCA-AFA8-2DD4-1B59-5B176A3D5662}"/>
          </ac:spMkLst>
        </pc:spChg>
        <pc:spChg chg="add del mod">
          <ac:chgData name="Paula Vazquez Valero" userId="80a35f83-ba07-4c48-bd51-9a1b0a985f54" providerId="ADAL" clId="{D19C2AA1-5592-4A40-AFD9-C733D78DECF0}" dt="2022-10-14T11:55:50.283" v="2393"/>
          <ac:spMkLst>
            <pc:docMk/>
            <pc:sldMk cId="2030561025" sldId="566"/>
            <ac:spMk id="140" creationId="{140D945A-4266-E95D-7D1A-3AF85B7A8B27}"/>
          </ac:spMkLst>
        </pc:spChg>
        <pc:spChg chg="mod">
          <ac:chgData name="Paula Vazquez Valero" userId="80a35f83-ba07-4c48-bd51-9a1b0a985f54" providerId="ADAL" clId="{D19C2AA1-5592-4A40-AFD9-C733D78DECF0}" dt="2022-10-14T11:55:52.314" v="2394"/>
          <ac:spMkLst>
            <pc:docMk/>
            <pc:sldMk cId="2030561025" sldId="566"/>
            <ac:spMk id="142" creationId="{825E7046-C1E4-0D6F-7A3C-16E4AFBA76F3}"/>
          </ac:spMkLst>
        </pc:spChg>
        <pc:spChg chg="mod">
          <ac:chgData name="Paula Vazquez Valero" userId="80a35f83-ba07-4c48-bd51-9a1b0a985f54" providerId="ADAL" clId="{D19C2AA1-5592-4A40-AFD9-C733D78DECF0}" dt="2022-10-14T11:55:52.314" v="2394"/>
          <ac:spMkLst>
            <pc:docMk/>
            <pc:sldMk cId="2030561025" sldId="566"/>
            <ac:spMk id="143" creationId="{D20B9B19-BE8E-739C-7359-7AEB99089E05}"/>
          </ac:spMkLst>
        </pc:spChg>
        <pc:spChg chg="mod">
          <ac:chgData name="Paula Vazquez Valero" userId="80a35f83-ba07-4c48-bd51-9a1b0a985f54" providerId="ADAL" clId="{D19C2AA1-5592-4A40-AFD9-C733D78DECF0}" dt="2022-10-14T11:56:05.331" v="2401" actId="20577"/>
          <ac:spMkLst>
            <pc:docMk/>
            <pc:sldMk cId="2030561025" sldId="566"/>
            <ac:spMk id="144" creationId="{83F6B9DC-343A-15D3-F95A-233508A84A89}"/>
          </ac:spMkLst>
        </pc:spChg>
        <pc:spChg chg="mod">
          <ac:chgData name="Paula Vazquez Valero" userId="80a35f83-ba07-4c48-bd51-9a1b0a985f54" providerId="ADAL" clId="{D19C2AA1-5592-4A40-AFD9-C733D78DECF0}" dt="2022-10-14T11:55:56.383" v="2396"/>
          <ac:spMkLst>
            <pc:docMk/>
            <pc:sldMk cId="2030561025" sldId="566"/>
            <ac:spMk id="146" creationId="{009B1557-6934-A34D-F8A3-A2F8F85DFF6C}"/>
          </ac:spMkLst>
        </pc:spChg>
        <pc:spChg chg="mod">
          <ac:chgData name="Paula Vazquez Valero" userId="80a35f83-ba07-4c48-bd51-9a1b0a985f54" providerId="ADAL" clId="{D19C2AA1-5592-4A40-AFD9-C733D78DECF0}" dt="2022-10-14T11:55:56.383" v="2396"/>
          <ac:spMkLst>
            <pc:docMk/>
            <pc:sldMk cId="2030561025" sldId="566"/>
            <ac:spMk id="147" creationId="{7966CF04-A88D-722B-FFB9-388904F1DB30}"/>
          </ac:spMkLst>
        </pc:spChg>
        <pc:spChg chg="mod">
          <ac:chgData name="Paula Vazquez Valero" userId="80a35f83-ba07-4c48-bd51-9a1b0a985f54" providerId="ADAL" clId="{D19C2AA1-5592-4A40-AFD9-C733D78DECF0}" dt="2022-10-14T11:55:56.383" v="2396"/>
          <ac:spMkLst>
            <pc:docMk/>
            <pc:sldMk cId="2030561025" sldId="566"/>
            <ac:spMk id="148" creationId="{FAE7073E-5977-CAB1-18B5-873F3DAAC92A}"/>
          </ac:spMkLst>
        </pc:spChg>
        <pc:spChg chg="add mod">
          <ac:chgData name="Paula Vazquez Valero" userId="80a35f83-ba07-4c48-bd51-9a1b0a985f54" providerId="ADAL" clId="{D19C2AA1-5592-4A40-AFD9-C733D78DECF0}" dt="2022-10-14T11:56:16.609" v="2404" actId="164"/>
          <ac:spMkLst>
            <pc:docMk/>
            <pc:sldMk cId="2030561025" sldId="566"/>
            <ac:spMk id="149" creationId="{6800DCDE-F372-C4CD-360F-E102C7719FB2}"/>
          </ac:spMkLst>
        </pc:spChg>
        <pc:spChg chg="mod">
          <ac:chgData name="Paula Vazquez Valero" userId="80a35f83-ba07-4c48-bd51-9a1b0a985f54" providerId="ADAL" clId="{D19C2AA1-5592-4A40-AFD9-C733D78DECF0}" dt="2022-10-14T11:57:09.084" v="2471"/>
          <ac:spMkLst>
            <pc:docMk/>
            <pc:sldMk cId="2030561025" sldId="566"/>
            <ac:spMk id="153" creationId="{F1C9648F-43F2-17E1-BCFD-E03915506A90}"/>
          </ac:spMkLst>
        </pc:spChg>
        <pc:spChg chg="mod">
          <ac:chgData name="Paula Vazquez Valero" userId="80a35f83-ba07-4c48-bd51-9a1b0a985f54" providerId="ADAL" clId="{D19C2AA1-5592-4A40-AFD9-C733D78DECF0}" dt="2022-10-14T11:57:09.084" v="2471"/>
          <ac:spMkLst>
            <pc:docMk/>
            <pc:sldMk cId="2030561025" sldId="566"/>
            <ac:spMk id="154" creationId="{317726D9-0EBE-F787-86DA-E6667FAF2523}"/>
          </ac:spMkLst>
        </pc:spChg>
        <pc:spChg chg="mod">
          <ac:chgData name="Paula Vazquez Valero" userId="80a35f83-ba07-4c48-bd51-9a1b0a985f54" providerId="ADAL" clId="{D19C2AA1-5592-4A40-AFD9-C733D78DECF0}" dt="2022-10-14T11:57:09.084" v="2471"/>
          <ac:spMkLst>
            <pc:docMk/>
            <pc:sldMk cId="2030561025" sldId="566"/>
            <ac:spMk id="155" creationId="{E87C03EE-5B5B-2A8E-0A1C-A4007A4D8172}"/>
          </ac:spMkLst>
        </pc:spChg>
        <pc:spChg chg="mod">
          <ac:chgData name="Paula Vazquez Valero" userId="80a35f83-ba07-4c48-bd51-9a1b0a985f54" providerId="ADAL" clId="{D19C2AA1-5592-4A40-AFD9-C733D78DECF0}" dt="2022-10-14T11:57:09.084" v="2471"/>
          <ac:spMkLst>
            <pc:docMk/>
            <pc:sldMk cId="2030561025" sldId="566"/>
            <ac:spMk id="156" creationId="{CCA6E121-B3E5-70EA-D768-5DAECF088DE0}"/>
          </ac:spMkLst>
        </pc:spChg>
        <pc:spChg chg="mod">
          <ac:chgData name="Paula Vazquez Valero" userId="80a35f83-ba07-4c48-bd51-9a1b0a985f54" providerId="ADAL" clId="{D19C2AA1-5592-4A40-AFD9-C733D78DECF0}" dt="2022-10-14T12:02:43.521" v="2655" actId="1037"/>
          <ac:spMkLst>
            <pc:docMk/>
            <pc:sldMk cId="2030561025" sldId="566"/>
            <ac:spMk id="159" creationId="{44AC6BD1-34D7-DFF1-5C65-C017FEA8E327}"/>
          </ac:spMkLst>
        </pc:spChg>
        <pc:spChg chg="mod">
          <ac:chgData name="Paula Vazquez Valero" userId="80a35f83-ba07-4c48-bd51-9a1b0a985f54" providerId="ADAL" clId="{D19C2AA1-5592-4A40-AFD9-C733D78DECF0}" dt="2022-10-14T11:57:52.697" v="2519"/>
          <ac:spMkLst>
            <pc:docMk/>
            <pc:sldMk cId="2030561025" sldId="566"/>
            <ac:spMk id="160" creationId="{211C16B2-199A-7224-72DC-244BC616F137}"/>
          </ac:spMkLst>
        </pc:spChg>
        <pc:spChg chg="mod">
          <ac:chgData name="Paula Vazquez Valero" userId="80a35f83-ba07-4c48-bd51-9a1b0a985f54" providerId="ADAL" clId="{D19C2AA1-5592-4A40-AFD9-C733D78DECF0}" dt="2022-10-14T11:57:52.697" v="2519"/>
          <ac:spMkLst>
            <pc:docMk/>
            <pc:sldMk cId="2030561025" sldId="566"/>
            <ac:spMk id="161" creationId="{A08B1C39-D0DE-91B2-A6D2-279904176A3E}"/>
          </ac:spMkLst>
        </pc:spChg>
        <pc:spChg chg="mod">
          <ac:chgData name="Paula Vazquez Valero" userId="80a35f83-ba07-4c48-bd51-9a1b0a985f54" providerId="ADAL" clId="{D19C2AA1-5592-4A40-AFD9-C733D78DECF0}" dt="2022-10-14T11:57:52.697" v="2519"/>
          <ac:spMkLst>
            <pc:docMk/>
            <pc:sldMk cId="2030561025" sldId="566"/>
            <ac:spMk id="162" creationId="{17B95C2D-118D-C551-670A-A1189296005D}"/>
          </ac:spMkLst>
        </pc:spChg>
        <pc:spChg chg="mod">
          <ac:chgData name="Paula Vazquez Valero" userId="80a35f83-ba07-4c48-bd51-9a1b0a985f54" providerId="ADAL" clId="{D19C2AA1-5592-4A40-AFD9-C733D78DECF0}" dt="2022-10-14T12:02:23.659" v="2637"/>
          <ac:spMkLst>
            <pc:docMk/>
            <pc:sldMk cId="2030561025" sldId="566"/>
            <ac:spMk id="165" creationId="{8EA7658E-42EA-5528-706D-A5C2CB109A3A}"/>
          </ac:spMkLst>
        </pc:spChg>
        <pc:spChg chg="mod">
          <ac:chgData name="Paula Vazquez Valero" userId="80a35f83-ba07-4c48-bd51-9a1b0a985f54" providerId="ADAL" clId="{D19C2AA1-5592-4A40-AFD9-C733D78DECF0}" dt="2022-10-14T12:02:23.659" v="2637"/>
          <ac:spMkLst>
            <pc:docMk/>
            <pc:sldMk cId="2030561025" sldId="566"/>
            <ac:spMk id="166" creationId="{1CBB7331-32A1-EE87-5EAB-0E0706CB0123}"/>
          </ac:spMkLst>
        </pc:spChg>
        <pc:spChg chg="mod">
          <ac:chgData name="Paula Vazquez Valero" userId="80a35f83-ba07-4c48-bd51-9a1b0a985f54" providerId="ADAL" clId="{D19C2AA1-5592-4A40-AFD9-C733D78DECF0}" dt="2022-10-14T12:02:23.659" v="2637"/>
          <ac:spMkLst>
            <pc:docMk/>
            <pc:sldMk cId="2030561025" sldId="566"/>
            <ac:spMk id="167" creationId="{F79D9C18-3AB5-6D5E-F0E2-A4A7A9A5F7B3}"/>
          </ac:spMkLst>
        </pc:spChg>
        <pc:spChg chg="mod">
          <ac:chgData name="Paula Vazquez Valero" userId="80a35f83-ba07-4c48-bd51-9a1b0a985f54" providerId="ADAL" clId="{D19C2AA1-5592-4A40-AFD9-C733D78DECF0}" dt="2022-10-14T12:02:23.659" v="2637"/>
          <ac:spMkLst>
            <pc:docMk/>
            <pc:sldMk cId="2030561025" sldId="566"/>
            <ac:spMk id="168" creationId="{40717BC7-FC99-5BB1-ACF8-34020815422F}"/>
          </ac:spMkLst>
        </pc:spChg>
        <pc:spChg chg="mod">
          <ac:chgData name="Paula Vazquez Valero" userId="80a35f83-ba07-4c48-bd51-9a1b0a985f54" providerId="ADAL" clId="{D19C2AA1-5592-4A40-AFD9-C733D78DECF0}" dt="2022-10-14T12:03:42.803" v="2691"/>
          <ac:spMkLst>
            <pc:docMk/>
            <pc:sldMk cId="2030561025" sldId="566"/>
            <ac:spMk id="171" creationId="{2A7730AE-E506-D732-594C-7D652E33DBFF}"/>
          </ac:spMkLst>
        </pc:spChg>
        <pc:spChg chg="mod">
          <ac:chgData name="Paula Vazquez Valero" userId="80a35f83-ba07-4c48-bd51-9a1b0a985f54" providerId="ADAL" clId="{D19C2AA1-5592-4A40-AFD9-C733D78DECF0}" dt="2022-10-14T12:03:42.803" v="2691"/>
          <ac:spMkLst>
            <pc:docMk/>
            <pc:sldMk cId="2030561025" sldId="566"/>
            <ac:spMk id="172" creationId="{AB5D404D-9CE7-C4E0-6ABA-365C996F3568}"/>
          </ac:spMkLst>
        </pc:spChg>
        <pc:spChg chg="mod">
          <ac:chgData name="Paula Vazquez Valero" userId="80a35f83-ba07-4c48-bd51-9a1b0a985f54" providerId="ADAL" clId="{D19C2AA1-5592-4A40-AFD9-C733D78DECF0}" dt="2022-10-14T12:03:42.803" v="2691"/>
          <ac:spMkLst>
            <pc:docMk/>
            <pc:sldMk cId="2030561025" sldId="566"/>
            <ac:spMk id="173" creationId="{850F8010-6686-3CF1-50CA-1F9AD8ADA0E1}"/>
          </ac:spMkLst>
        </pc:spChg>
        <pc:spChg chg="mod">
          <ac:chgData name="Paula Vazquez Valero" userId="80a35f83-ba07-4c48-bd51-9a1b0a985f54" providerId="ADAL" clId="{D19C2AA1-5592-4A40-AFD9-C733D78DECF0}" dt="2022-10-14T12:03:42.803" v="2691"/>
          <ac:spMkLst>
            <pc:docMk/>
            <pc:sldMk cId="2030561025" sldId="566"/>
            <ac:spMk id="174" creationId="{0630C318-542D-F3EA-EC1B-923221FABAD7}"/>
          </ac:spMkLst>
        </pc:spChg>
        <pc:spChg chg="mod">
          <ac:chgData name="Paula Vazquez Valero" userId="80a35f83-ba07-4c48-bd51-9a1b0a985f54" providerId="ADAL" clId="{D19C2AA1-5592-4A40-AFD9-C733D78DECF0}" dt="2022-10-14T12:04:22.982" v="2746"/>
          <ac:spMkLst>
            <pc:docMk/>
            <pc:sldMk cId="2030561025" sldId="566"/>
            <ac:spMk id="177" creationId="{1471DD0B-1A0D-2FA9-2B73-9A9092F87683}"/>
          </ac:spMkLst>
        </pc:spChg>
        <pc:spChg chg="mod">
          <ac:chgData name="Paula Vazquez Valero" userId="80a35f83-ba07-4c48-bd51-9a1b0a985f54" providerId="ADAL" clId="{D19C2AA1-5592-4A40-AFD9-C733D78DECF0}" dt="2022-10-14T12:04:22.982" v="2746"/>
          <ac:spMkLst>
            <pc:docMk/>
            <pc:sldMk cId="2030561025" sldId="566"/>
            <ac:spMk id="178" creationId="{6D3DAEF7-3D87-1B5F-DE2D-3917AEB58D4A}"/>
          </ac:spMkLst>
        </pc:spChg>
        <pc:spChg chg="mod">
          <ac:chgData name="Paula Vazquez Valero" userId="80a35f83-ba07-4c48-bd51-9a1b0a985f54" providerId="ADAL" clId="{D19C2AA1-5592-4A40-AFD9-C733D78DECF0}" dt="2022-10-14T12:04:22.982" v="2746"/>
          <ac:spMkLst>
            <pc:docMk/>
            <pc:sldMk cId="2030561025" sldId="566"/>
            <ac:spMk id="179" creationId="{937D72A5-7496-C4BC-92AC-3152F32DCA89}"/>
          </ac:spMkLst>
        </pc:spChg>
        <pc:spChg chg="mod">
          <ac:chgData name="Paula Vazquez Valero" userId="80a35f83-ba07-4c48-bd51-9a1b0a985f54" providerId="ADAL" clId="{D19C2AA1-5592-4A40-AFD9-C733D78DECF0}" dt="2022-10-14T12:04:22.982" v="2746"/>
          <ac:spMkLst>
            <pc:docMk/>
            <pc:sldMk cId="2030561025" sldId="566"/>
            <ac:spMk id="180" creationId="{517DCCAE-6D59-E15F-4610-0E487F9C6C27}"/>
          </ac:spMkLst>
        </pc:spChg>
        <pc:spChg chg="mod">
          <ac:chgData name="Paula Vazquez Valero" userId="80a35f83-ba07-4c48-bd51-9a1b0a985f54" providerId="ADAL" clId="{D19C2AA1-5592-4A40-AFD9-C733D78DECF0}" dt="2022-10-14T12:06:53.535" v="2961"/>
          <ac:spMkLst>
            <pc:docMk/>
            <pc:sldMk cId="2030561025" sldId="566"/>
            <ac:spMk id="183" creationId="{89185689-A189-5FC3-129B-F2F55273B579}"/>
          </ac:spMkLst>
        </pc:spChg>
        <pc:spChg chg="mod">
          <ac:chgData name="Paula Vazquez Valero" userId="80a35f83-ba07-4c48-bd51-9a1b0a985f54" providerId="ADAL" clId="{D19C2AA1-5592-4A40-AFD9-C733D78DECF0}" dt="2022-10-14T12:06:53.535" v="2961"/>
          <ac:spMkLst>
            <pc:docMk/>
            <pc:sldMk cId="2030561025" sldId="566"/>
            <ac:spMk id="184" creationId="{D71DDDFF-42E3-A79B-6B64-4B455E06B4AD}"/>
          </ac:spMkLst>
        </pc:spChg>
        <pc:spChg chg="mod">
          <ac:chgData name="Paula Vazquez Valero" userId="80a35f83-ba07-4c48-bd51-9a1b0a985f54" providerId="ADAL" clId="{D19C2AA1-5592-4A40-AFD9-C733D78DECF0}" dt="2022-10-14T12:06:53.535" v="2961"/>
          <ac:spMkLst>
            <pc:docMk/>
            <pc:sldMk cId="2030561025" sldId="566"/>
            <ac:spMk id="185" creationId="{EB037223-ED96-896B-1ACA-7D2F1A37FFC3}"/>
          </ac:spMkLst>
        </pc:spChg>
        <pc:spChg chg="mod">
          <ac:chgData name="Paula Vazquez Valero" userId="80a35f83-ba07-4c48-bd51-9a1b0a985f54" providerId="ADAL" clId="{D19C2AA1-5592-4A40-AFD9-C733D78DECF0}" dt="2022-10-14T12:06:53.535" v="2961"/>
          <ac:spMkLst>
            <pc:docMk/>
            <pc:sldMk cId="2030561025" sldId="566"/>
            <ac:spMk id="186" creationId="{373AD718-59C9-4E0D-313B-906EADE66385}"/>
          </ac:spMkLst>
        </pc:spChg>
        <pc:grpChg chg="del">
          <ac:chgData name="Paula Vazquez Valero" userId="80a35f83-ba07-4c48-bd51-9a1b0a985f54" providerId="ADAL" clId="{D19C2AA1-5592-4A40-AFD9-C733D78DECF0}" dt="2022-10-14T12:07:12.271" v="2970" actId="21"/>
          <ac:grpSpMkLst>
            <pc:docMk/>
            <pc:sldMk cId="2030561025" sldId="566"/>
            <ac:grpSpMk id="7" creationId="{A1A54A03-EE5B-1AE1-BA10-B2020C037103}"/>
          </ac:grpSpMkLst>
        </pc:grpChg>
        <pc:grpChg chg="add del">
          <ac:chgData name="Paula Vazquez Valero" userId="80a35f83-ba07-4c48-bd51-9a1b0a985f54" providerId="ADAL" clId="{D19C2AA1-5592-4A40-AFD9-C733D78DECF0}" dt="2022-10-14T12:07:12.271" v="2970" actId="21"/>
          <ac:grpSpMkLst>
            <pc:docMk/>
            <pc:sldMk cId="2030561025" sldId="566"/>
            <ac:grpSpMk id="17" creationId="{08D80014-F69B-A6F9-F60D-D2617A7086CF}"/>
          </ac:grpSpMkLst>
        </pc:grpChg>
        <pc:grpChg chg="mod">
          <ac:chgData name="Paula Vazquez Valero" userId="80a35f83-ba07-4c48-bd51-9a1b0a985f54" providerId="ADAL" clId="{D19C2AA1-5592-4A40-AFD9-C733D78DECF0}" dt="2022-10-14T11:51:46.692" v="2219" actId="164"/>
          <ac:grpSpMkLst>
            <pc:docMk/>
            <pc:sldMk cId="2030561025" sldId="566"/>
            <ac:grpSpMk id="21" creationId="{AC54A041-D6D5-B192-86FD-462795019DD3}"/>
          </ac:grpSpMkLst>
        </pc:grpChg>
        <pc:grpChg chg="del">
          <ac:chgData name="Paula Vazquez Valero" userId="80a35f83-ba07-4c48-bd51-9a1b0a985f54" providerId="ADAL" clId="{D19C2AA1-5592-4A40-AFD9-C733D78DECF0}" dt="2022-10-14T11:51:49.901" v="2220" actId="478"/>
          <ac:grpSpMkLst>
            <pc:docMk/>
            <pc:sldMk cId="2030561025" sldId="566"/>
            <ac:grpSpMk id="26" creationId="{1260AA17-6DED-368E-95EA-41CC8315FC50}"/>
          </ac:grpSpMkLst>
        </pc:grpChg>
        <pc:grpChg chg="del mod">
          <ac:chgData name="Paula Vazquez Valero" userId="80a35f83-ba07-4c48-bd51-9a1b0a985f54" providerId="ADAL" clId="{D19C2AA1-5592-4A40-AFD9-C733D78DECF0}" dt="2022-10-14T12:07:12.271" v="2970" actId="21"/>
          <ac:grpSpMkLst>
            <pc:docMk/>
            <pc:sldMk cId="2030561025" sldId="566"/>
            <ac:grpSpMk id="31" creationId="{A2D4041B-379F-96FD-7A88-9CEE66DE866B}"/>
          </ac:grpSpMkLst>
        </pc:grpChg>
        <pc:grpChg chg="del">
          <ac:chgData name="Paula Vazquez Valero" userId="80a35f83-ba07-4c48-bd51-9a1b0a985f54" providerId="ADAL" clId="{D19C2AA1-5592-4A40-AFD9-C733D78DECF0}" dt="2022-10-14T11:52:37.517" v="2262" actId="478"/>
          <ac:grpSpMkLst>
            <pc:docMk/>
            <pc:sldMk cId="2030561025" sldId="566"/>
            <ac:grpSpMk id="36" creationId="{A263A28A-3705-D8E4-6163-A417B818C9C4}"/>
          </ac:grpSpMkLst>
        </pc:grpChg>
        <pc:grpChg chg="add del">
          <ac:chgData name="Paula Vazquez Valero" userId="80a35f83-ba07-4c48-bd51-9a1b0a985f54" providerId="ADAL" clId="{D19C2AA1-5592-4A40-AFD9-C733D78DECF0}" dt="2022-10-14T12:07:12.271" v="2970" actId="21"/>
          <ac:grpSpMkLst>
            <pc:docMk/>
            <pc:sldMk cId="2030561025" sldId="566"/>
            <ac:grpSpMk id="41" creationId="{67D49C16-CD94-C2A1-EE3F-9983CE4E2E79}"/>
          </ac:grpSpMkLst>
        </pc:grpChg>
        <pc:grpChg chg="del">
          <ac:chgData name="Paula Vazquez Valero" userId="80a35f83-ba07-4c48-bd51-9a1b0a985f54" providerId="ADAL" clId="{D19C2AA1-5592-4A40-AFD9-C733D78DECF0}" dt="2022-10-14T11:52:37.517" v="2262" actId="478"/>
          <ac:grpSpMkLst>
            <pc:docMk/>
            <pc:sldMk cId="2030561025" sldId="566"/>
            <ac:grpSpMk id="46" creationId="{367FBC0C-99DD-E18B-ED43-7BB1E9B3D1F7}"/>
          </ac:grpSpMkLst>
        </pc:grpChg>
        <pc:grpChg chg="add del mod">
          <ac:chgData name="Paula Vazquez Valero" userId="80a35f83-ba07-4c48-bd51-9a1b0a985f54" providerId="ADAL" clId="{D19C2AA1-5592-4A40-AFD9-C733D78DECF0}" dt="2022-10-14T12:07:12.271" v="2970" actId="21"/>
          <ac:grpSpMkLst>
            <pc:docMk/>
            <pc:sldMk cId="2030561025" sldId="566"/>
            <ac:grpSpMk id="85" creationId="{C3A9D428-FCD3-EFE7-6BA6-92A582B08BD3}"/>
          </ac:grpSpMkLst>
        </pc:grpChg>
        <pc:grpChg chg="add del mod">
          <ac:chgData name="Paula Vazquez Valero" userId="80a35f83-ba07-4c48-bd51-9a1b0a985f54" providerId="ADAL" clId="{D19C2AA1-5592-4A40-AFD9-C733D78DECF0}" dt="2022-10-14T12:07:12.271" v="2970" actId="21"/>
          <ac:grpSpMkLst>
            <pc:docMk/>
            <pc:sldMk cId="2030561025" sldId="566"/>
            <ac:grpSpMk id="98" creationId="{EB3E19DD-B77B-30EE-AD02-247D800AB979}"/>
          </ac:grpSpMkLst>
        </pc:grpChg>
        <pc:grpChg chg="add del mod">
          <ac:chgData name="Paula Vazquez Valero" userId="80a35f83-ba07-4c48-bd51-9a1b0a985f54" providerId="ADAL" clId="{D19C2AA1-5592-4A40-AFD9-C733D78DECF0}" dt="2022-10-14T12:01:00.964" v="2548" actId="478"/>
          <ac:grpSpMkLst>
            <pc:docMk/>
            <pc:sldMk cId="2030561025" sldId="566"/>
            <ac:grpSpMk id="99" creationId="{3FEFD003-1C79-9AA2-4B73-866A61D37F00}"/>
          </ac:grpSpMkLst>
        </pc:grpChg>
        <pc:grpChg chg="add del mod">
          <ac:chgData name="Paula Vazquez Valero" userId="80a35f83-ba07-4c48-bd51-9a1b0a985f54" providerId="ADAL" clId="{D19C2AA1-5592-4A40-AFD9-C733D78DECF0}" dt="2022-10-14T12:07:12.271" v="2970" actId="21"/>
          <ac:grpSpMkLst>
            <pc:docMk/>
            <pc:sldMk cId="2030561025" sldId="566"/>
            <ac:grpSpMk id="111" creationId="{20ADCAC7-27ED-8EE2-5E9E-2CCBCBC8BA7F}"/>
          </ac:grpSpMkLst>
        </pc:grpChg>
        <pc:grpChg chg="mod">
          <ac:chgData name="Paula Vazquez Valero" userId="80a35f83-ba07-4c48-bd51-9a1b0a985f54" providerId="ADAL" clId="{D19C2AA1-5592-4A40-AFD9-C733D78DECF0}" dt="2022-10-14T11:52:51.267" v="2267"/>
          <ac:grpSpMkLst>
            <pc:docMk/>
            <pc:sldMk cId="2030561025" sldId="566"/>
            <ac:grpSpMk id="112" creationId="{E32B1CF4-9436-1882-B87E-3B06DF0C1162}"/>
          </ac:grpSpMkLst>
        </pc:grpChg>
        <pc:grpChg chg="add del mod">
          <ac:chgData name="Paula Vazquez Valero" userId="80a35f83-ba07-4c48-bd51-9a1b0a985f54" providerId="ADAL" clId="{D19C2AA1-5592-4A40-AFD9-C733D78DECF0}" dt="2022-10-14T12:07:12.271" v="2970" actId="21"/>
          <ac:grpSpMkLst>
            <pc:docMk/>
            <pc:sldMk cId="2030561025" sldId="566"/>
            <ac:grpSpMk id="118" creationId="{731D15BE-116B-03AC-F4FE-8964A3FAA1F9}"/>
          </ac:grpSpMkLst>
        </pc:grpChg>
        <pc:grpChg chg="mod">
          <ac:chgData name="Paula Vazquez Valero" userId="80a35f83-ba07-4c48-bd51-9a1b0a985f54" providerId="ADAL" clId="{D19C2AA1-5592-4A40-AFD9-C733D78DECF0}" dt="2022-10-14T11:52:55.928" v="2269"/>
          <ac:grpSpMkLst>
            <pc:docMk/>
            <pc:sldMk cId="2030561025" sldId="566"/>
            <ac:grpSpMk id="119" creationId="{D62F9034-03F8-8853-83F1-6C1AC798F0AE}"/>
          </ac:grpSpMkLst>
        </pc:grpChg>
        <pc:grpChg chg="add del mod">
          <ac:chgData name="Paula Vazquez Valero" userId="80a35f83-ba07-4c48-bd51-9a1b0a985f54" providerId="ADAL" clId="{D19C2AA1-5592-4A40-AFD9-C733D78DECF0}" dt="2022-10-14T12:07:12.271" v="2970" actId="21"/>
          <ac:grpSpMkLst>
            <pc:docMk/>
            <pc:sldMk cId="2030561025" sldId="566"/>
            <ac:grpSpMk id="134" creationId="{69FD1098-9C8D-24A2-C36B-EA9D2947CEB3}"/>
          </ac:grpSpMkLst>
        </pc:grpChg>
        <pc:grpChg chg="add del mod">
          <ac:chgData name="Paula Vazquez Valero" userId="80a35f83-ba07-4c48-bd51-9a1b0a985f54" providerId="ADAL" clId="{D19C2AA1-5592-4A40-AFD9-C733D78DECF0}" dt="2022-10-14T12:07:00.073" v="2967" actId="478"/>
          <ac:grpSpMkLst>
            <pc:docMk/>
            <pc:sldMk cId="2030561025" sldId="566"/>
            <ac:grpSpMk id="139" creationId="{C881D7FC-0C51-ABBB-1181-43E2B7A186F2}"/>
          </ac:grpSpMkLst>
        </pc:grpChg>
        <pc:grpChg chg="add mod">
          <ac:chgData name="Paula Vazquez Valero" userId="80a35f83-ba07-4c48-bd51-9a1b0a985f54" providerId="ADAL" clId="{D19C2AA1-5592-4A40-AFD9-C733D78DECF0}" dt="2022-10-14T11:56:16.609" v="2404" actId="164"/>
          <ac:grpSpMkLst>
            <pc:docMk/>
            <pc:sldMk cId="2030561025" sldId="566"/>
            <ac:grpSpMk id="141" creationId="{37ED0C1D-7435-3BA3-69B4-386AB4382E71}"/>
          </ac:grpSpMkLst>
        </pc:grpChg>
        <pc:grpChg chg="add del mod">
          <ac:chgData name="Paula Vazquez Valero" userId="80a35f83-ba07-4c48-bd51-9a1b0a985f54" providerId="ADAL" clId="{D19C2AA1-5592-4A40-AFD9-C733D78DECF0}" dt="2022-10-14T11:55:57.372" v="2397"/>
          <ac:grpSpMkLst>
            <pc:docMk/>
            <pc:sldMk cId="2030561025" sldId="566"/>
            <ac:grpSpMk id="145" creationId="{46D0C8BF-CC96-F8A5-5545-FE0249173F45}"/>
          </ac:grpSpMkLst>
        </pc:grpChg>
        <pc:grpChg chg="add del mod">
          <ac:chgData name="Paula Vazquez Valero" userId="80a35f83-ba07-4c48-bd51-9a1b0a985f54" providerId="ADAL" clId="{D19C2AA1-5592-4A40-AFD9-C733D78DECF0}" dt="2022-10-14T12:07:12.271" v="2970" actId="21"/>
          <ac:grpSpMkLst>
            <pc:docMk/>
            <pc:sldMk cId="2030561025" sldId="566"/>
            <ac:grpSpMk id="150" creationId="{DD78F7FC-4A15-188C-DBB0-94EFBE23CE38}"/>
          </ac:grpSpMkLst>
        </pc:grpChg>
        <pc:grpChg chg="add del mod">
          <ac:chgData name="Paula Vazquez Valero" userId="80a35f83-ba07-4c48-bd51-9a1b0a985f54" providerId="ADAL" clId="{D19C2AA1-5592-4A40-AFD9-C733D78DECF0}" dt="2022-10-14T12:03:59.069" v="2693" actId="21"/>
          <ac:grpSpMkLst>
            <pc:docMk/>
            <pc:sldMk cId="2030561025" sldId="566"/>
            <ac:grpSpMk id="151" creationId="{0630C65A-DD12-FC9F-4229-2D54431947B3}"/>
          </ac:grpSpMkLst>
        </pc:grpChg>
        <pc:grpChg chg="mod">
          <ac:chgData name="Paula Vazquez Valero" userId="80a35f83-ba07-4c48-bd51-9a1b0a985f54" providerId="ADAL" clId="{D19C2AA1-5592-4A40-AFD9-C733D78DECF0}" dt="2022-10-14T11:57:09.084" v="2471"/>
          <ac:grpSpMkLst>
            <pc:docMk/>
            <pc:sldMk cId="2030561025" sldId="566"/>
            <ac:grpSpMk id="152" creationId="{1DE6A1EC-7939-899F-9CA7-1FBF55BA8542}"/>
          </ac:grpSpMkLst>
        </pc:grpChg>
        <pc:grpChg chg="add del mod">
          <ac:chgData name="Paula Vazquez Valero" userId="80a35f83-ba07-4c48-bd51-9a1b0a985f54" providerId="ADAL" clId="{D19C2AA1-5592-4A40-AFD9-C733D78DECF0}" dt="2022-10-14T12:07:12.271" v="2970" actId="21"/>
          <ac:grpSpMkLst>
            <pc:docMk/>
            <pc:sldMk cId="2030561025" sldId="566"/>
            <ac:grpSpMk id="157" creationId="{524C0A43-E365-1CB6-3418-C9260AF320D6}"/>
          </ac:grpSpMkLst>
        </pc:grpChg>
        <pc:grpChg chg="mod">
          <ac:chgData name="Paula Vazquez Valero" userId="80a35f83-ba07-4c48-bd51-9a1b0a985f54" providerId="ADAL" clId="{D19C2AA1-5592-4A40-AFD9-C733D78DECF0}" dt="2022-10-14T11:57:52.697" v="2519"/>
          <ac:grpSpMkLst>
            <pc:docMk/>
            <pc:sldMk cId="2030561025" sldId="566"/>
            <ac:grpSpMk id="158" creationId="{CAB83C65-2050-252B-A363-49A99C8D8CEA}"/>
          </ac:grpSpMkLst>
        </pc:grpChg>
        <pc:grpChg chg="add del mod">
          <ac:chgData name="Paula Vazquez Valero" userId="80a35f83-ba07-4c48-bd51-9a1b0a985f54" providerId="ADAL" clId="{D19C2AA1-5592-4A40-AFD9-C733D78DECF0}" dt="2022-10-14T12:07:12.271" v="2970" actId="21"/>
          <ac:grpSpMkLst>
            <pc:docMk/>
            <pc:sldMk cId="2030561025" sldId="566"/>
            <ac:grpSpMk id="163" creationId="{6BCA5081-5C00-E399-F51F-899AEE5A0C0B}"/>
          </ac:grpSpMkLst>
        </pc:grpChg>
        <pc:grpChg chg="mod">
          <ac:chgData name="Paula Vazquez Valero" userId="80a35f83-ba07-4c48-bd51-9a1b0a985f54" providerId="ADAL" clId="{D19C2AA1-5592-4A40-AFD9-C733D78DECF0}" dt="2022-10-14T12:02:23.659" v="2637"/>
          <ac:grpSpMkLst>
            <pc:docMk/>
            <pc:sldMk cId="2030561025" sldId="566"/>
            <ac:grpSpMk id="164" creationId="{E52C6258-DD7F-8523-E80A-FFC0347F9C19}"/>
          </ac:grpSpMkLst>
        </pc:grpChg>
        <pc:grpChg chg="add del mod">
          <ac:chgData name="Paula Vazquez Valero" userId="80a35f83-ba07-4c48-bd51-9a1b0a985f54" providerId="ADAL" clId="{D19C2AA1-5592-4A40-AFD9-C733D78DECF0}" dt="2022-10-14T12:07:12.271" v="2970" actId="21"/>
          <ac:grpSpMkLst>
            <pc:docMk/>
            <pc:sldMk cId="2030561025" sldId="566"/>
            <ac:grpSpMk id="169" creationId="{305E4E1D-427A-0FD2-A7D9-B55D8A6A343E}"/>
          </ac:grpSpMkLst>
        </pc:grpChg>
        <pc:grpChg chg="mod">
          <ac:chgData name="Paula Vazquez Valero" userId="80a35f83-ba07-4c48-bd51-9a1b0a985f54" providerId="ADAL" clId="{D19C2AA1-5592-4A40-AFD9-C733D78DECF0}" dt="2022-10-14T12:03:42.803" v="2691"/>
          <ac:grpSpMkLst>
            <pc:docMk/>
            <pc:sldMk cId="2030561025" sldId="566"/>
            <ac:grpSpMk id="170" creationId="{30A86423-273E-3A01-F044-0B14A2699286}"/>
          </ac:grpSpMkLst>
        </pc:grpChg>
        <pc:grpChg chg="add del mod">
          <ac:chgData name="Paula Vazquez Valero" userId="80a35f83-ba07-4c48-bd51-9a1b0a985f54" providerId="ADAL" clId="{D19C2AA1-5592-4A40-AFD9-C733D78DECF0}" dt="2022-10-14T12:07:12.271" v="2970" actId="21"/>
          <ac:grpSpMkLst>
            <pc:docMk/>
            <pc:sldMk cId="2030561025" sldId="566"/>
            <ac:grpSpMk id="175" creationId="{94722CE1-4462-2BF1-F7C7-133CA9288253}"/>
          </ac:grpSpMkLst>
        </pc:grpChg>
        <pc:grpChg chg="mod">
          <ac:chgData name="Paula Vazquez Valero" userId="80a35f83-ba07-4c48-bd51-9a1b0a985f54" providerId="ADAL" clId="{D19C2AA1-5592-4A40-AFD9-C733D78DECF0}" dt="2022-10-14T12:04:22.982" v="2746"/>
          <ac:grpSpMkLst>
            <pc:docMk/>
            <pc:sldMk cId="2030561025" sldId="566"/>
            <ac:grpSpMk id="176" creationId="{11A0C003-DD4D-DDB8-0D78-74514FCEBB94}"/>
          </ac:grpSpMkLst>
        </pc:grpChg>
        <pc:grpChg chg="add del mod">
          <ac:chgData name="Paula Vazquez Valero" userId="80a35f83-ba07-4c48-bd51-9a1b0a985f54" providerId="ADAL" clId="{D19C2AA1-5592-4A40-AFD9-C733D78DECF0}" dt="2022-10-14T12:07:12.271" v="2970" actId="21"/>
          <ac:grpSpMkLst>
            <pc:docMk/>
            <pc:sldMk cId="2030561025" sldId="566"/>
            <ac:grpSpMk id="181" creationId="{365DB965-B9E9-D1CA-2CE5-AB7B3FD44338}"/>
          </ac:grpSpMkLst>
        </pc:grpChg>
        <pc:grpChg chg="mod">
          <ac:chgData name="Paula Vazquez Valero" userId="80a35f83-ba07-4c48-bd51-9a1b0a985f54" providerId="ADAL" clId="{D19C2AA1-5592-4A40-AFD9-C733D78DECF0}" dt="2022-10-14T12:06:53.535" v="2961"/>
          <ac:grpSpMkLst>
            <pc:docMk/>
            <pc:sldMk cId="2030561025" sldId="566"/>
            <ac:grpSpMk id="182" creationId="{CA170240-AF3E-E757-9FBE-DF0F61B7806C}"/>
          </ac:grpSpMkLst>
        </pc:grpChg>
        <pc:graphicFrameChg chg="add del mod">
          <ac:chgData name="Paula Vazquez Valero" userId="80a35f83-ba07-4c48-bd51-9a1b0a985f54" providerId="ADAL" clId="{D19C2AA1-5592-4A40-AFD9-C733D78DECF0}" dt="2022-10-14T12:07:12.271" v="2970" actId="21"/>
          <ac:graphicFrameMkLst>
            <pc:docMk/>
            <pc:sldMk cId="2030561025" sldId="566"/>
            <ac:graphicFrameMk id="5" creationId="{32A16285-0391-5325-CA82-28265B4EBB42}"/>
          </ac:graphicFrameMkLst>
        </pc:graphicFrameChg>
        <pc:graphicFrameChg chg="del">
          <ac:chgData name="Paula Vazquez Valero" userId="80a35f83-ba07-4c48-bd51-9a1b0a985f54" providerId="ADAL" clId="{D19C2AA1-5592-4A40-AFD9-C733D78DECF0}" dt="2022-10-14T11:46:05.088" v="2074" actId="478"/>
          <ac:graphicFrameMkLst>
            <pc:docMk/>
            <pc:sldMk cId="2030561025" sldId="566"/>
            <ac:graphicFrameMk id="90" creationId="{D001D80A-545C-4AB0-B6B1-438B64454139}"/>
          </ac:graphicFrameMkLst>
        </pc:graphicFrameChg>
        <pc:picChg chg="del">
          <ac:chgData name="Paula Vazquez Valero" userId="80a35f83-ba07-4c48-bd51-9a1b0a985f54" providerId="ADAL" clId="{D19C2AA1-5592-4A40-AFD9-C733D78DECF0}" dt="2022-10-14T11:52:05.093" v="2240" actId="478"/>
          <ac:picMkLst>
            <pc:docMk/>
            <pc:sldMk cId="2030561025" sldId="566"/>
            <ac:picMk id="20" creationId="{C65090BF-4703-81DC-9AB5-DB5795EF6723}"/>
          </ac:picMkLst>
        </pc:picChg>
        <pc:picChg chg="del">
          <ac:chgData name="Paula Vazquez Valero" userId="80a35f83-ba07-4c48-bd51-9a1b0a985f54" providerId="ADAL" clId="{D19C2AA1-5592-4A40-AFD9-C733D78DECF0}" dt="2022-10-14T11:50:32" v="2204" actId="478"/>
          <ac:picMkLst>
            <pc:docMk/>
            <pc:sldMk cId="2030561025" sldId="566"/>
            <ac:picMk id="23" creationId="{CC411815-495E-6FE1-427C-68B351829F43}"/>
          </ac:picMkLst>
        </pc:picChg>
        <pc:picChg chg="del">
          <ac:chgData name="Paula Vazquez Valero" userId="80a35f83-ba07-4c48-bd51-9a1b0a985f54" providerId="ADAL" clId="{D19C2AA1-5592-4A40-AFD9-C733D78DECF0}" dt="2022-10-14T11:52:20.726" v="2252" actId="478"/>
          <ac:picMkLst>
            <pc:docMk/>
            <pc:sldMk cId="2030561025" sldId="566"/>
            <ac:picMk id="34" creationId="{75F6AAE7-1867-8F61-8C62-B34F17011363}"/>
          </ac:picMkLst>
        </pc:picChg>
        <pc:picChg chg="del">
          <ac:chgData name="Paula Vazquez Valero" userId="80a35f83-ba07-4c48-bd51-9a1b0a985f54" providerId="ADAL" clId="{D19C2AA1-5592-4A40-AFD9-C733D78DECF0}" dt="2022-10-14T11:52:02.876" v="2239" actId="21"/>
          <ac:picMkLst>
            <pc:docMk/>
            <pc:sldMk cId="2030561025" sldId="566"/>
            <ac:picMk id="38" creationId="{A6C0FE1B-4D7D-0E14-9081-BD7B41362AFF}"/>
          </ac:picMkLst>
        </pc:picChg>
        <pc:picChg chg="del">
          <ac:chgData name="Paula Vazquez Valero" userId="80a35f83-ba07-4c48-bd51-9a1b0a985f54" providerId="ADAL" clId="{D19C2AA1-5592-4A40-AFD9-C733D78DECF0}" dt="2022-10-14T11:52:28.888" v="2259" actId="478"/>
          <ac:picMkLst>
            <pc:docMk/>
            <pc:sldMk cId="2030561025" sldId="566"/>
            <ac:picMk id="44" creationId="{B579D3FB-64E3-A81E-0CE4-5DE5AC4507AA}"/>
          </ac:picMkLst>
        </pc:picChg>
        <pc:picChg chg="del">
          <ac:chgData name="Paula Vazquez Valero" userId="80a35f83-ba07-4c48-bd51-9a1b0a985f54" providerId="ADAL" clId="{D19C2AA1-5592-4A40-AFD9-C733D78DECF0}" dt="2022-10-14T12:07:12.271" v="2970" actId="21"/>
          <ac:picMkLst>
            <pc:docMk/>
            <pc:sldMk cId="2030561025" sldId="566"/>
            <ac:picMk id="56" creationId="{60A174FB-FBB7-6382-AF40-C7DE3276C4F2}"/>
          </ac:picMkLst>
        </pc:picChg>
        <pc:picChg chg="add del mod">
          <ac:chgData name="Paula Vazquez Valero" userId="80a35f83-ba07-4c48-bd51-9a1b0a985f54" providerId="ADAL" clId="{D19C2AA1-5592-4A40-AFD9-C733D78DECF0}" dt="2022-10-14T11:46:15.112" v="2078" actId="478"/>
          <ac:picMkLst>
            <pc:docMk/>
            <pc:sldMk cId="2030561025" sldId="566"/>
            <ac:picMk id="60" creationId="{ABBBC6E9-C568-7439-1A75-20ED522CEE98}"/>
          </ac:picMkLst>
        </pc:picChg>
        <pc:picChg chg="add del mod">
          <ac:chgData name="Paula Vazquez Valero" userId="80a35f83-ba07-4c48-bd51-9a1b0a985f54" providerId="ADAL" clId="{D19C2AA1-5592-4A40-AFD9-C733D78DECF0}" dt="2022-10-14T12:07:12.271" v="2970" actId="21"/>
          <ac:picMkLst>
            <pc:docMk/>
            <pc:sldMk cId="2030561025" sldId="566"/>
            <ac:picMk id="61" creationId="{2F7E5793-DEEF-5AA3-604B-A5E3B8214584}"/>
          </ac:picMkLst>
        </pc:picChg>
        <pc:picChg chg="add del mod">
          <ac:chgData name="Paula Vazquez Valero" userId="80a35f83-ba07-4c48-bd51-9a1b0a985f54" providerId="ADAL" clId="{D19C2AA1-5592-4A40-AFD9-C733D78DECF0}" dt="2022-10-14T12:07:12.271" v="2970" actId="21"/>
          <ac:picMkLst>
            <pc:docMk/>
            <pc:sldMk cId="2030561025" sldId="566"/>
            <ac:picMk id="66" creationId="{C0784405-956F-522D-65FF-4ED9AB9AA21B}"/>
          </ac:picMkLst>
        </pc:picChg>
        <pc:picChg chg="add del mod">
          <ac:chgData name="Paula Vazquez Valero" userId="80a35f83-ba07-4c48-bd51-9a1b0a985f54" providerId="ADAL" clId="{D19C2AA1-5592-4A40-AFD9-C733D78DECF0}" dt="2022-10-14T12:07:12.271" v="2970" actId="21"/>
          <ac:picMkLst>
            <pc:docMk/>
            <pc:sldMk cId="2030561025" sldId="566"/>
            <ac:picMk id="71" creationId="{88D595CA-9A27-0B66-AEE6-82815B52E3CC}"/>
          </ac:picMkLst>
        </pc:picChg>
        <pc:picChg chg="add del mod">
          <ac:chgData name="Paula Vazquez Valero" userId="80a35f83-ba07-4c48-bd51-9a1b0a985f54" providerId="ADAL" clId="{D19C2AA1-5592-4A40-AFD9-C733D78DECF0}" dt="2022-10-14T12:07:12.271" v="2970" actId="21"/>
          <ac:picMkLst>
            <pc:docMk/>
            <pc:sldMk cId="2030561025" sldId="566"/>
            <ac:picMk id="74" creationId="{148DB71C-6CA8-C28E-B39A-BC11E3646122}"/>
          </ac:picMkLst>
        </pc:picChg>
        <pc:picChg chg="add del mod">
          <ac:chgData name="Paula Vazquez Valero" userId="80a35f83-ba07-4c48-bd51-9a1b0a985f54" providerId="ADAL" clId="{D19C2AA1-5592-4A40-AFD9-C733D78DECF0}" dt="2022-10-14T12:07:12.271" v="2970" actId="21"/>
          <ac:picMkLst>
            <pc:docMk/>
            <pc:sldMk cId="2030561025" sldId="566"/>
            <ac:picMk id="75" creationId="{4F64C505-2089-0926-4C57-EC5B655E9322}"/>
          </ac:picMkLst>
        </pc:picChg>
        <pc:picChg chg="add del mod">
          <ac:chgData name="Paula Vazquez Valero" userId="80a35f83-ba07-4c48-bd51-9a1b0a985f54" providerId="ADAL" clId="{D19C2AA1-5592-4A40-AFD9-C733D78DECF0}" dt="2022-10-14T12:07:12.271" v="2970" actId="21"/>
          <ac:picMkLst>
            <pc:docMk/>
            <pc:sldMk cId="2030561025" sldId="566"/>
            <ac:picMk id="79" creationId="{3F499FE6-39C9-0AEB-E0C0-A8BF7FDDE18B}"/>
          </ac:picMkLst>
        </pc:picChg>
        <pc:picChg chg="add mod modCrop">
          <ac:chgData name="Paula Vazquez Valero" userId="80a35f83-ba07-4c48-bd51-9a1b0a985f54" providerId="ADAL" clId="{D19C2AA1-5592-4A40-AFD9-C733D78DECF0}" dt="2022-10-14T11:51:46.692" v="2219" actId="164"/>
          <ac:picMkLst>
            <pc:docMk/>
            <pc:sldMk cId="2030561025" sldId="566"/>
            <ac:picMk id="84" creationId="{E8D81E0A-9476-5F4B-7203-C86A375D217F}"/>
          </ac:picMkLst>
        </pc:picChg>
        <pc:picChg chg="mod">
          <ac:chgData name="Paula Vazquez Valero" userId="80a35f83-ba07-4c48-bd51-9a1b0a985f54" providerId="ADAL" clId="{D19C2AA1-5592-4A40-AFD9-C733D78DECF0}" dt="2022-10-14T11:51:51.939" v="2221"/>
          <ac:picMkLst>
            <pc:docMk/>
            <pc:sldMk cId="2030561025" sldId="566"/>
            <ac:picMk id="101" creationId="{DF00DA43-2782-AEF0-6EDB-8E1B76C38346}"/>
          </ac:picMkLst>
        </pc:picChg>
        <pc:picChg chg="add del mod">
          <ac:chgData name="Paula Vazquez Valero" userId="80a35f83-ba07-4c48-bd51-9a1b0a985f54" providerId="ADAL" clId="{D19C2AA1-5592-4A40-AFD9-C733D78DECF0}" dt="2022-10-14T12:07:12.271" v="2970" actId="21"/>
          <ac:picMkLst>
            <pc:docMk/>
            <pc:sldMk cId="2030561025" sldId="566"/>
            <ac:picMk id="105" creationId="{33AF0EA2-3EFE-5388-0D1D-16D689507033}"/>
          </ac:picMkLst>
        </pc:picChg>
        <pc:picChg chg="add del mod">
          <ac:chgData name="Paula Vazquez Valero" userId="80a35f83-ba07-4c48-bd51-9a1b0a985f54" providerId="ADAL" clId="{D19C2AA1-5592-4A40-AFD9-C733D78DECF0}" dt="2022-10-14T12:07:12.271" v="2970" actId="21"/>
          <ac:picMkLst>
            <pc:docMk/>
            <pc:sldMk cId="2030561025" sldId="566"/>
            <ac:picMk id="108" creationId="{7AA37094-0CF8-2907-662A-879DC5F531A5}"/>
          </ac:picMkLst>
        </pc:picChg>
        <pc:picChg chg="add del mod">
          <ac:chgData name="Paula Vazquez Valero" userId="80a35f83-ba07-4c48-bd51-9a1b0a985f54" providerId="ADAL" clId="{D19C2AA1-5592-4A40-AFD9-C733D78DECF0}" dt="2022-10-14T12:07:12.271" v="2970" actId="21"/>
          <ac:picMkLst>
            <pc:docMk/>
            <pc:sldMk cId="2030561025" sldId="566"/>
            <ac:picMk id="109" creationId="{AF214224-1A95-C8A5-3D73-E091ADF70572}"/>
          </ac:picMkLst>
        </pc:picChg>
        <pc:picChg chg="mod">
          <ac:chgData name="Paula Vazquez Valero" userId="80a35f83-ba07-4c48-bd51-9a1b0a985f54" providerId="ADAL" clId="{D19C2AA1-5592-4A40-AFD9-C733D78DECF0}" dt="2022-10-14T11:52:51.267" v="2267"/>
          <ac:picMkLst>
            <pc:docMk/>
            <pc:sldMk cId="2030561025" sldId="566"/>
            <ac:picMk id="114" creationId="{9EF21E0C-9FA1-4BA0-CB99-1253AA5F336F}"/>
          </ac:picMkLst>
        </pc:picChg>
        <pc:picChg chg="mod">
          <ac:chgData name="Paula Vazquez Valero" userId="80a35f83-ba07-4c48-bd51-9a1b0a985f54" providerId="ADAL" clId="{D19C2AA1-5592-4A40-AFD9-C733D78DECF0}" dt="2022-10-14T11:52:55.928" v="2269"/>
          <ac:picMkLst>
            <pc:docMk/>
            <pc:sldMk cId="2030561025" sldId="566"/>
            <ac:picMk id="121" creationId="{F378659A-8209-641C-8D48-5D6ED5A1FEC7}"/>
          </ac:picMkLst>
        </pc:picChg>
      </pc:sldChg>
      <pc:sldChg chg="modSp mod modAnim">
        <pc:chgData name="Paula Vazquez Valero" userId="80a35f83-ba07-4c48-bd51-9a1b0a985f54" providerId="ADAL" clId="{D19C2AA1-5592-4A40-AFD9-C733D78DECF0}" dt="2022-10-14T12:52:24.536" v="4910" actId="207"/>
        <pc:sldMkLst>
          <pc:docMk/>
          <pc:sldMk cId="3327568993" sldId="567"/>
        </pc:sldMkLst>
        <pc:spChg chg="mod">
          <ac:chgData name="Paula Vazquez Valero" userId="80a35f83-ba07-4c48-bd51-9a1b0a985f54" providerId="ADAL" clId="{D19C2AA1-5592-4A40-AFD9-C733D78DECF0}" dt="2022-10-14T12:52:22.175" v="4909" actId="207"/>
          <ac:spMkLst>
            <pc:docMk/>
            <pc:sldMk cId="3327568993" sldId="567"/>
            <ac:spMk id="2" creationId="{D974A6DC-187E-4C4A-92B8-4D8EDD2BB1DF}"/>
          </ac:spMkLst>
        </pc:spChg>
        <pc:spChg chg="mod">
          <ac:chgData name="Paula Vazquez Valero" userId="80a35f83-ba07-4c48-bd51-9a1b0a985f54" providerId="ADAL" clId="{D19C2AA1-5592-4A40-AFD9-C733D78DECF0}" dt="2022-10-14T12:52:24.536" v="4910" actId="207"/>
          <ac:spMkLst>
            <pc:docMk/>
            <pc:sldMk cId="3327568993" sldId="567"/>
            <ac:spMk id="16" creationId="{B4F132BF-0F27-4183-A033-D182D0CEA9FB}"/>
          </ac:spMkLst>
        </pc:spChg>
        <pc:spChg chg="mod">
          <ac:chgData name="Paula Vazquez Valero" userId="80a35f83-ba07-4c48-bd51-9a1b0a985f54" providerId="ADAL" clId="{D19C2AA1-5592-4A40-AFD9-C733D78DECF0}" dt="2022-10-14T11:42:39.722" v="2052" actId="14100"/>
          <ac:spMkLst>
            <pc:docMk/>
            <pc:sldMk cId="3327568993" sldId="567"/>
            <ac:spMk id="42" creationId="{BB684446-6705-494C-9F33-6AE7821EF01C}"/>
          </ac:spMkLst>
        </pc:spChg>
        <pc:spChg chg="mod">
          <ac:chgData name="Paula Vazquez Valero" userId="80a35f83-ba07-4c48-bd51-9a1b0a985f54" providerId="ADAL" clId="{D19C2AA1-5592-4A40-AFD9-C733D78DECF0}" dt="2022-10-14T11:42:36.395" v="2051" actId="1035"/>
          <ac:spMkLst>
            <pc:docMk/>
            <pc:sldMk cId="3327568993" sldId="567"/>
            <ac:spMk id="46" creationId="{E81D07A4-C76A-4377-A047-87998364DBF7}"/>
          </ac:spMkLst>
        </pc:spChg>
        <pc:spChg chg="mod">
          <ac:chgData name="Paula Vazquez Valero" userId="80a35f83-ba07-4c48-bd51-9a1b0a985f54" providerId="ADAL" clId="{D19C2AA1-5592-4A40-AFD9-C733D78DECF0}" dt="2022-10-14T11:42:32.598" v="2047" actId="1036"/>
          <ac:spMkLst>
            <pc:docMk/>
            <pc:sldMk cId="3327568993" sldId="567"/>
            <ac:spMk id="75" creationId="{CD025ADD-102F-41AB-BA31-55D068B9C173}"/>
          </ac:spMkLst>
        </pc:spChg>
        <pc:spChg chg="mod">
          <ac:chgData name="Paula Vazquez Valero" userId="80a35f83-ba07-4c48-bd51-9a1b0a985f54" providerId="ADAL" clId="{D19C2AA1-5592-4A40-AFD9-C733D78DECF0}" dt="2022-10-14T11:42:10.385" v="2022" actId="1037"/>
          <ac:spMkLst>
            <pc:docMk/>
            <pc:sldMk cId="3327568993" sldId="567"/>
            <ac:spMk id="78" creationId="{6102EA4D-8AF3-4119-8AC3-C7D54E4CA371}"/>
          </ac:spMkLst>
        </pc:spChg>
        <pc:spChg chg="mod">
          <ac:chgData name="Paula Vazquez Valero" userId="80a35f83-ba07-4c48-bd51-9a1b0a985f54" providerId="ADAL" clId="{D19C2AA1-5592-4A40-AFD9-C733D78DECF0}" dt="2022-10-14T11:41:30.598" v="1947" actId="20577"/>
          <ac:spMkLst>
            <pc:docMk/>
            <pc:sldMk cId="3327568993" sldId="567"/>
            <ac:spMk id="82" creationId="{4F9AA523-D3BB-4949-A8B7-7D56BA7CD341}"/>
          </ac:spMkLst>
        </pc:spChg>
        <pc:spChg chg="mod">
          <ac:chgData name="Paula Vazquez Valero" userId="80a35f83-ba07-4c48-bd51-9a1b0a985f54" providerId="ADAL" clId="{D19C2AA1-5592-4A40-AFD9-C733D78DECF0}" dt="2022-10-14T11:42:43.621" v="2061" actId="1035"/>
          <ac:spMkLst>
            <pc:docMk/>
            <pc:sldMk cId="3327568993" sldId="567"/>
            <ac:spMk id="96" creationId="{EDCC67F8-61F1-4155-89BA-1785316DA25A}"/>
          </ac:spMkLst>
        </pc:spChg>
        <pc:picChg chg="mod">
          <ac:chgData name="Paula Vazquez Valero" userId="80a35f83-ba07-4c48-bd51-9a1b0a985f54" providerId="ADAL" clId="{D19C2AA1-5592-4A40-AFD9-C733D78DECF0}" dt="2022-10-14T11:42:10.385" v="2022" actId="1037"/>
          <ac:picMkLst>
            <pc:docMk/>
            <pc:sldMk cId="3327568993" sldId="567"/>
            <ac:picMk id="77" creationId="{080887C6-368B-4B99-9914-C12E8EB9E7EF}"/>
          </ac:picMkLst>
        </pc:picChg>
        <pc:picChg chg="mod">
          <ac:chgData name="Paula Vazquez Valero" userId="80a35f83-ba07-4c48-bd51-9a1b0a985f54" providerId="ADAL" clId="{D19C2AA1-5592-4A40-AFD9-C733D78DECF0}" dt="2022-10-14T11:42:14.969" v="2041" actId="1037"/>
          <ac:picMkLst>
            <pc:docMk/>
            <pc:sldMk cId="3327568993" sldId="567"/>
            <ac:picMk id="95" creationId="{5CD9B8B8-4739-4C70-8704-F92B49B8DD95}"/>
          </ac:picMkLst>
        </pc:picChg>
      </pc:sldChg>
      <pc:sldChg chg="addSp delSp modSp mod addAnim delAnim modAnim">
        <pc:chgData name="Paula Vazquez Valero" userId="80a35f83-ba07-4c48-bd51-9a1b0a985f54" providerId="ADAL" clId="{D19C2AA1-5592-4A40-AFD9-C733D78DECF0}" dt="2022-10-14T11:21:46.657" v="1042" actId="21"/>
        <pc:sldMkLst>
          <pc:docMk/>
          <pc:sldMk cId="589706261" sldId="576"/>
        </pc:sldMkLst>
        <pc:spChg chg="del">
          <ac:chgData name="Paula Vazquez Valero" userId="80a35f83-ba07-4c48-bd51-9a1b0a985f54" providerId="ADAL" clId="{D19C2AA1-5592-4A40-AFD9-C733D78DECF0}" dt="2022-10-14T11:18:08.448" v="770" actId="478"/>
          <ac:spMkLst>
            <pc:docMk/>
            <pc:sldMk cId="589706261" sldId="576"/>
            <ac:spMk id="31" creationId="{4495D281-3D67-43B9-984C-4DD65F42A0C3}"/>
          </ac:spMkLst>
        </pc:spChg>
        <pc:spChg chg="add del mod">
          <ac:chgData name="Paula Vazquez Valero" userId="80a35f83-ba07-4c48-bd51-9a1b0a985f54" providerId="ADAL" clId="{D19C2AA1-5592-4A40-AFD9-C733D78DECF0}" dt="2022-10-14T11:21:46.657" v="1042" actId="21"/>
          <ac:spMkLst>
            <pc:docMk/>
            <pc:sldMk cId="589706261" sldId="576"/>
            <ac:spMk id="32" creationId="{A000575A-B527-4746-9ABF-CA19BF4F23EE}"/>
          </ac:spMkLst>
        </pc:spChg>
        <pc:spChg chg="del">
          <ac:chgData name="Paula Vazquez Valero" userId="80a35f83-ba07-4c48-bd51-9a1b0a985f54" providerId="ADAL" clId="{D19C2AA1-5592-4A40-AFD9-C733D78DECF0}" dt="2022-10-14T11:18:53.548" v="827" actId="478"/>
          <ac:spMkLst>
            <pc:docMk/>
            <pc:sldMk cId="589706261" sldId="576"/>
            <ac:spMk id="33" creationId="{68A4A8A8-DED2-47FE-84D0-E71558395D4A}"/>
          </ac:spMkLst>
        </pc:spChg>
        <pc:spChg chg="add del mod">
          <ac:chgData name="Paula Vazquez Valero" userId="80a35f83-ba07-4c48-bd51-9a1b0a985f54" providerId="ADAL" clId="{D19C2AA1-5592-4A40-AFD9-C733D78DECF0}" dt="2022-10-14T11:21:46.657" v="1042" actId="21"/>
          <ac:spMkLst>
            <pc:docMk/>
            <pc:sldMk cId="589706261" sldId="576"/>
            <ac:spMk id="34" creationId="{6609700A-C9BF-4FD0-B19E-7DFC1887AA49}"/>
          </ac:spMkLst>
        </pc:spChg>
        <pc:spChg chg="add del">
          <ac:chgData name="Paula Vazquez Valero" userId="80a35f83-ba07-4c48-bd51-9a1b0a985f54" providerId="ADAL" clId="{D19C2AA1-5592-4A40-AFD9-C733D78DECF0}" dt="2022-10-14T11:21:46.657" v="1042" actId="21"/>
          <ac:spMkLst>
            <pc:docMk/>
            <pc:sldMk cId="589706261" sldId="576"/>
            <ac:spMk id="35" creationId="{396DE776-E15D-43C2-992F-9E0AA617F61A}"/>
          </ac:spMkLst>
        </pc:spChg>
        <pc:spChg chg="add del mod">
          <ac:chgData name="Paula Vazquez Valero" userId="80a35f83-ba07-4c48-bd51-9a1b0a985f54" providerId="ADAL" clId="{D19C2AA1-5592-4A40-AFD9-C733D78DECF0}" dt="2022-10-14T11:21:46.657" v="1042" actId="21"/>
          <ac:spMkLst>
            <pc:docMk/>
            <pc:sldMk cId="589706261" sldId="576"/>
            <ac:spMk id="36" creationId="{8CCEBA81-A64A-499D-A716-500E2C31E4BB}"/>
          </ac:spMkLst>
        </pc:spChg>
        <pc:spChg chg="del">
          <ac:chgData name="Paula Vazquez Valero" userId="80a35f83-ba07-4c48-bd51-9a1b0a985f54" providerId="ADAL" clId="{D19C2AA1-5592-4A40-AFD9-C733D78DECF0}" dt="2022-10-14T11:21:30.549" v="1038" actId="478"/>
          <ac:spMkLst>
            <pc:docMk/>
            <pc:sldMk cId="589706261" sldId="576"/>
            <ac:spMk id="37" creationId="{446CA3D5-0FE7-44A4-8079-D9FC7B71D921}"/>
          </ac:spMkLst>
        </pc:spChg>
        <pc:spChg chg="add del mod">
          <ac:chgData name="Paula Vazquez Valero" userId="80a35f83-ba07-4c48-bd51-9a1b0a985f54" providerId="ADAL" clId="{D19C2AA1-5592-4A40-AFD9-C733D78DECF0}" dt="2022-10-14T11:21:46.657" v="1042" actId="21"/>
          <ac:spMkLst>
            <pc:docMk/>
            <pc:sldMk cId="589706261" sldId="576"/>
            <ac:spMk id="40" creationId="{EFD25643-8292-43B1-9EB6-C1006EF4FBFF}"/>
          </ac:spMkLst>
        </pc:spChg>
        <pc:spChg chg="add del mod">
          <ac:chgData name="Paula Vazquez Valero" userId="80a35f83-ba07-4c48-bd51-9a1b0a985f54" providerId="ADAL" clId="{D19C2AA1-5592-4A40-AFD9-C733D78DECF0}" dt="2022-10-14T11:21:46.657" v="1042" actId="21"/>
          <ac:spMkLst>
            <pc:docMk/>
            <pc:sldMk cId="589706261" sldId="576"/>
            <ac:spMk id="41" creationId="{9A5FC51E-2936-41A2-818A-3F42B19632AE}"/>
          </ac:spMkLst>
        </pc:spChg>
        <pc:spChg chg="add del mod">
          <ac:chgData name="Paula Vazquez Valero" userId="80a35f83-ba07-4c48-bd51-9a1b0a985f54" providerId="ADAL" clId="{D19C2AA1-5592-4A40-AFD9-C733D78DECF0}" dt="2022-10-14T11:21:46.657" v="1042" actId="21"/>
          <ac:spMkLst>
            <pc:docMk/>
            <pc:sldMk cId="589706261" sldId="576"/>
            <ac:spMk id="42" creationId="{0047014A-550E-4492-B614-6908B8C8A241}"/>
          </ac:spMkLst>
        </pc:spChg>
        <pc:spChg chg="add del mod">
          <ac:chgData name="Paula Vazquez Valero" userId="80a35f83-ba07-4c48-bd51-9a1b0a985f54" providerId="ADAL" clId="{D19C2AA1-5592-4A40-AFD9-C733D78DECF0}" dt="2022-10-14T11:21:46.657" v="1042" actId="21"/>
          <ac:spMkLst>
            <pc:docMk/>
            <pc:sldMk cId="589706261" sldId="576"/>
            <ac:spMk id="44" creationId="{A6CCE02F-E24C-44EA-9F2F-E9A7206D9DB3}"/>
          </ac:spMkLst>
        </pc:spChg>
        <pc:spChg chg="add del mod">
          <ac:chgData name="Paula Vazquez Valero" userId="80a35f83-ba07-4c48-bd51-9a1b0a985f54" providerId="ADAL" clId="{D19C2AA1-5592-4A40-AFD9-C733D78DECF0}" dt="2022-10-14T11:21:46.657" v="1042" actId="21"/>
          <ac:spMkLst>
            <pc:docMk/>
            <pc:sldMk cId="589706261" sldId="576"/>
            <ac:spMk id="46" creationId="{E65CE378-5FC6-4A09-BABE-45D1DBD61EDB}"/>
          </ac:spMkLst>
        </pc:spChg>
        <pc:spChg chg="add del mod">
          <ac:chgData name="Paula Vazquez Valero" userId="80a35f83-ba07-4c48-bd51-9a1b0a985f54" providerId="ADAL" clId="{D19C2AA1-5592-4A40-AFD9-C733D78DECF0}" dt="2022-10-14T11:21:46.657" v="1042" actId="21"/>
          <ac:spMkLst>
            <pc:docMk/>
            <pc:sldMk cId="589706261" sldId="576"/>
            <ac:spMk id="48" creationId="{38D8E7F7-FE68-4297-A25C-20594027F7D5}"/>
          </ac:spMkLst>
        </pc:spChg>
        <pc:spChg chg="add del">
          <ac:chgData name="Paula Vazquez Valero" userId="80a35f83-ba07-4c48-bd51-9a1b0a985f54" providerId="ADAL" clId="{D19C2AA1-5592-4A40-AFD9-C733D78DECF0}" dt="2022-10-14T11:21:46.657" v="1042" actId="21"/>
          <ac:spMkLst>
            <pc:docMk/>
            <pc:sldMk cId="589706261" sldId="576"/>
            <ac:spMk id="58" creationId="{627C4D65-841B-4AA8-8CD9-3500FB0B6E32}"/>
          </ac:spMkLst>
        </pc:spChg>
        <pc:spChg chg="add del">
          <ac:chgData name="Paula Vazquez Valero" userId="80a35f83-ba07-4c48-bd51-9a1b0a985f54" providerId="ADAL" clId="{D19C2AA1-5592-4A40-AFD9-C733D78DECF0}" dt="2022-10-14T11:21:46.657" v="1042" actId="21"/>
          <ac:spMkLst>
            <pc:docMk/>
            <pc:sldMk cId="589706261" sldId="576"/>
            <ac:spMk id="59" creationId="{1114B6A9-A4F4-46FA-8237-7FC2213C5F59}"/>
          </ac:spMkLst>
        </pc:spChg>
        <pc:spChg chg="del">
          <ac:chgData name="Paula Vazquez Valero" userId="80a35f83-ba07-4c48-bd51-9a1b0a985f54" providerId="ADAL" clId="{D19C2AA1-5592-4A40-AFD9-C733D78DECF0}" dt="2022-10-14T11:18:08.448" v="770" actId="478"/>
          <ac:spMkLst>
            <pc:docMk/>
            <pc:sldMk cId="589706261" sldId="576"/>
            <ac:spMk id="60" creationId="{92C983EC-E2D3-48CB-820F-D7BB05E5CEF8}"/>
          </ac:spMkLst>
        </pc:spChg>
        <pc:spChg chg="del">
          <ac:chgData name="Paula Vazquez Valero" userId="80a35f83-ba07-4c48-bd51-9a1b0a985f54" providerId="ADAL" clId="{D19C2AA1-5592-4A40-AFD9-C733D78DECF0}" dt="2022-10-14T11:18:08.448" v="770" actId="478"/>
          <ac:spMkLst>
            <pc:docMk/>
            <pc:sldMk cId="589706261" sldId="576"/>
            <ac:spMk id="61" creationId="{A1C4D2E7-29B0-4859-92A3-B8B91970A505}"/>
          </ac:spMkLst>
        </pc:spChg>
        <pc:spChg chg="del">
          <ac:chgData name="Paula Vazquez Valero" userId="80a35f83-ba07-4c48-bd51-9a1b0a985f54" providerId="ADAL" clId="{D19C2AA1-5592-4A40-AFD9-C733D78DECF0}" dt="2022-10-14T11:18:55.313" v="828" actId="478"/>
          <ac:spMkLst>
            <pc:docMk/>
            <pc:sldMk cId="589706261" sldId="576"/>
            <ac:spMk id="62" creationId="{E1FE4749-BB74-4A3C-A23D-F9E3755E0002}"/>
          </ac:spMkLst>
        </pc:spChg>
        <pc:spChg chg="del">
          <ac:chgData name="Paula Vazquez Valero" userId="80a35f83-ba07-4c48-bd51-9a1b0a985f54" providerId="ADAL" clId="{D19C2AA1-5592-4A40-AFD9-C733D78DECF0}" dt="2022-10-14T11:18:53.548" v="827" actId="478"/>
          <ac:spMkLst>
            <pc:docMk/>
            <pc:sldMk cId="589706261" sldId="576"/>
            <ac:spMk id="63" creationId="{21ED0A5A-8D80-47E9-8450-B764F60C9B8D}"/>
          </ac:spMkLst>
        </pc:spChg>
        <pc:spChg chg="add del mod">
          <ac:chgData name="Paula Vazquez Valero" userId="80a35f83-ba07-4c48-bd51-9a1b0a985f54" providerId="ADAL" clId="{D19C2AA1-5592-4A40-AFD9-C733D78DECF0}" dt="2022-10-14T11:21:46.657" v="1042" actId="21"/>
          <ac:spMkLst>
            <pc:docMk/>
            <pc:sldMk cId="589706261" sldId="576"/>
            <ac:spMk id="64" creationId="{2BFB1630-6720-4870-82D7-29D3ED4075BA}"/>
          </ac:spMkLst>
        </pc:spChg>
        <pc:spChg chg="add del mod">
          <ac:chgData name="Paula Vazquez Valero" userId="80a35f83-ba07-4c48-bd51-9a1b0a985f54" providerId="ADAL" clId="{D19C2AA1-5592-4A40-AFD9-C733D78DECF0}" dt="2022-10-14T11:21:46.657" v="1042" actId="21"/>
          <ac:spMkLst>
            <pc:docMk/>
            <pc:sldMk cId="589706261" sldId="576"/>
            <ac:spMk id="65" creationId="{9C430BFE-A2CE-4B05-9223-BCDF3DAC16E9}"/>
          </ac:spMkLst>
        </pc:spChg>
        <pc:spChg chg="del">
          <ac:chgData name="Paula Vazquez Valero" userId="80a35f83-ba07-4c48-bd51-9a1b0a985f54" providerId="ADAL" clId="{D19C2AA1-5592-4A40-AFD9-C733D78DECF0}" dt="2022-10-14T11:21:30.549" v="1038" actId="478"/>
          <ac:spMkLst>
            <pc:docMk/>
            <pc:sldMk cId="589706261" sldId="576"/>
            <ac:spMk id="66" creationId="{8BD27CEE-457F-4DE9-9406-2C2373CE94B1}"/>
          </ac:spMkLst>
        </pc:spChg>
        <pc:spChg chg="del mod">
          <ac:chgData name="Paula Vazquez Valero" userId="80a35f83-ba07-4c48-bd51-9a1b0a985f54" providerId="ADAL" clId="{D19C2AA1-5592-4A40-AFD9-C733D78DECF0}" dt="2022-10-14T11:21:31.892" v="1039" actId="478"/>
          <ac:spMkLst>
            <pc:docMk/>
            <pc:sldMk cId="589706261" sldId="576"/>
            <ac:spMk id="67" creationId="{181FA8DD-FA38-412B-8721-C7496D0BFDBB}"/>
          </ac:spMkLst>
        </pc:spChg>
        <pc:spChg chg="add del mod">
          <ac:chgData name="Paula Vazquez Valero" userId="80a35f83-ba07-4c48-bd51-9a1b0a985f54" providerId="ADAL" clId="{D19C2AA1-5592-4A40-AFD9-C733D78DECF0}" dt="2022-10-14T11:21:46.657" v="1042" actId="21"/>
          <ac:spMkLst>
            <pc:docMk/>
            <pc:sldMk cId="589706261" sldId="576"/>
            <ac:spMk id="72" creationId="{8FCD9C94-EB59-499C-8985-36964352E49A}"/>
          </ac:spMkLst>
        </pc:spChg>
      </pc:sldChg>
      <pc:sldChg chg="addSp delSp modSp mod delAnim modAnim">
        <pc:chgData name="Paula Vazquez Valero" userId="80a35f83-ba07-4c48-bd51-9a1b0a985f54" providerId="ADAL" clId="{D19C2AA1-5592-4A40-AFD9-C733D78DECF0}" dt="2022-10-14T12:52:08.841" v="4908"/>
        <pc:sldMkLst>
          <pc:docMk/>
          <pc:sldMk cId="1240862937" sldId="577"/>
        </pc:sldMkLst>
        <pc:spChg chg="add mod">
          <ac:chgData name="Paula Vazquez Valero" userId="80a35f83-ba07-4c48-bd51-9a1b0a985f54" providerId="ADAL" clId="{D19C2AA1-5592-4A40-AFD9-C733D78DECF0}" dt="2022-10-14T11:23:49.425" v="1218" actId="1037"/>
          <ac:spMkLst>
            <pc:docMk/>
            <pc:sldMk cId="1240862937" sldId="577"/>
            <ac:spMk id="2" creationId="{0C19A10F-D19D-C023-0D76-0341860B5411}"/>
          </ac:spMkLst>
        </pc:spChg>
        <pc:spChg chg="add mod">
          <ac:chgData name="Paula Vazquez Valero" userId="80a35f83-ba07-4c48-bd51-9a1b0a985f54" providerId="ADAL" clId="{D19C2AA1-5592-4A40-AFD9-C733D78DECF0}" dt="2022-10-14T11:24:09.640" v="1246"/>
          <ac:spMkLst>
            <pc:docMk/>
            <pc:sldMk cId="1240862937" sldId="577"/>
            <ac:spMk id="3" creationId="{FFA3CC2E-D940-E3B7-A89E-AC18D948037E}"/>
          </ac:spMkLst>
        </pc:spChg>
        <pc:spChg chg="del">
          <ac:chgData name="Paula Vazquez Valero" userId="80a35f83-ba07-4c48-bd51-9a1b0a985f54" providerId="ADAL" clId="{D19C2AA1-5592-4A40-AFD9-C733D78DECF0}" dt="2022-10-14T11:24:15.610" v="1248" actId="478"/>
          <ac:spMkLst>
            <pc:docMk/>
            <pc:sldMk cId="1240862937" sldId="577"/>
            <ac:spMk id="31" creationId="{4495D281-3D67-43B9-984C-4DD65F42A0C3}"/>
          </ac:spMkLst>
        </pc:spChg>
        <pc:spChg chg="mod">
          <ac:chgData name="Paula Vazquez Valero" userId="80a35f83-ba07-4c48-bd51-9a1b0a985f54" providerId="ADAL" clId="{D19C2AA1-5592-4A40-AFD9-C733D78DECF0}" dt="2022-10-14T11:23:45.073" v="1214" actId="1038"/>
          <ac:spMkLst>
            <pc:docMk/>
            <pc:sldMk cId="1240862937" sldId="577"/>
            <ac:spMk id="32" creationId="{A000575A-B527-4746-9ABF-CA19BF4F23EE}"/>
          </ac:spMkLst>
        </pc:spChg>
        <pc:spChg chg="del">
          <ac:chgData name="Paula Vazquez Valero" userId="80a35f83-ba07-4c48-bd51-9a1b0a985f54" providerId="ADAL" clId="{D19C2AA1-5592-4A40-AFD9-C733D78DECF0}" dt="2022-10-14T11:24:13.336" v="1247" actId="478"/>
          <ac:spMkLst>
            <pc:docMk/>
            <pc:sldMk cId="1240862937" sldId="577"/>
            <ac:spMk id="33" creationId="{68A4A8A8-DED2-47FE-84D0-E71558395D4A}"/>
          </ac:spMkLst>
        </pc:spChg>
        <pc:spChg chg="mod">
          <ac:chgData name="Paula Vazquez Valero" userId="80a35f83-ba07-4c48-bd51-9a1b0a985f54" providerId="ADAL" clId="{D19C2AA1-5592-4A40-AFD9-C733D78DECF0}" dt="2022-10-14T11:24:09.096" v="1245" actId="20577"/>
          <ac:spMkLst>
            <pc:docMk/>
            <pc:sldMk cId="1240862937" sldId="577"/>
            <ac:spMk id="34" creationId="{6609700A-C9BF-4FD0-B19E-7DFC1887AA49}"/>
          </ac:spMkLst>
        </pc:spChg>
        <pc:spChg chg="mod">
          <ac:chgData name="Paula Vazquez Valero" userId="80a35f83-ba07-4c48-bd51-9a1b0a985f54" providerId="ADAL" clId="{D19C2AA1-5592-4A40-AFD9-C733D78DECF0}" dt="2022-10-14T11:24:51.096" v="1306" actId="20577"/>
          <ac:spMkLst>
            <pc:docMk/>
            <pc:sldMk cId="1240862937" sldId="577"/>
            <ac:spMk id="36" creationId="{8CCEBA81-A64A-499D-A716-500E2C31E4BB}"/>
          </ac:spMkLst>
        </pc:spChg>
        <pc:spChg chg="del">
          <ac:chgData name="Paula Vazquez Valero" userId="80a35f83-ba07-4c48-bd51-9a1b0a985f54" providerId="ADAL" clId="{D19C2AA1-5592-4A40-AFD9-C733D78DECF0}" dt="2022-10-14T11:24:20.898" v="1250" actId="478"/>
          <ac:spMkLst>
            <pc:docMk/>
            <pc:sldMk cId="1240862937" sldId="577"/>
            <ac:spMk id="37" creationId="{446CA3D5-0FE7-44A4-8079-D9FC7B71D921}"/>
          </ac:spMkLst>
        </pc:spChg>
        <pc:spChg chg="mod">
          <ac:chgData name="Paula Vazquez Valero" userId="80a35f83-ba07-4c48-bd51-9a1b0a985f54" providerId="ADAL" clId="{D19C2AA1-5592-4A40-AFD9-C733D78DECF0}" dt="2022-10-14T11:24:23.936" v="1251" actId="20577"/>
          <ac:spMkLst>
            <pc:docMk/>
            <pc:sldMk cId="1240862937" sldId="577"/>
            <ac:spMk id="40" creationId="{EFD25643-8292-43B1-9EB6-C1006EF4FBFF}"/>
          </ac:spMkLst>
        </pc:spChg>
        <pc:spChg chg="mod">
          <ac:chgData name="Paula Vazquez Valero" userId="80a35f83-ba07-4c48-bd51-9a1b0a985f54" providerId="ADAL" clId="{D19C2AA1-5592-4A40-AFD9-C733D78DECF0}" dt="2022-10-14T11:22:40.044" v="1114" actId="14100"/>
          <ac:spMkLst>
            <pc:docMk/>
            <pc:sldMk cId="1240862937" sldId="577"/>
            <ac:spMk id="41" creationId="{9A5FC51E-2936-41A2-818A-3F42B19632AE}"/>
          </ac:spMkLst>
        </pc:spChg>
        <pc:spChg chg="mod">
          <ac:chgData name="Paula Vazquez Valero" userId="80a35f83-ba07-4c48-bd51-9a1b0a985f54" providerId="ADAL" clId="{D19C2AA1-5592-4A40-AFD9-C733D78DECF0}" dt="2022-10-14T11:23:29.549" v="1183" actId="1076"/>
          <ac:spMkLst>
            <pc:docMk/>
            <pc:sldMk cId="1240862937" sldId="577"/>
            <ac:spMk id="42" creationId="{0047014A-550E-4492-B614-6908B8C8A241}"/>
          </ac:spMkLst>
        </pc:spChg>
        <pc:spChg chg="del mod">
          <ac:chgData name="Paula Vazquez Valero" userId="80a35f83-ba07-4c48-bd51-9a1b0a985f54" providerId="ADAL" clId="{D19C2AA1-5592-4A40-AFD9-C733D78DECF0}" dt="2022-10-14T11:22:57.076" v="1138" actId="21"/>
          <ac:spMkLst>
            <pc:docMk/>
            <pc:sldMk cId="1240862937" sldId="577"/>
            <ac:spMk id="44" creationId="{A6CCE02F-E24C-44EA-9F2F-E9A7206D9DB3}"/>
          </ac:spMkLst>
        </pc:spChg>
        <pc:spChg chg="mod">
          <ac:chgData name="Paula Vazquez Valero" userId="80a35f83-ba07-4c48-bd51-9a1b0a985f54" providerId="ADAL" clId="{D19C2AA1-5592-4A40-AFD9-C733D78DECF0}" dt="2022-10-14T11:23:58.075" v="1235" actId="20577"/>
          <ac:spMkLst>
            <pc:docMk/>
            <pc:sldMk cId="1240862937" sldId="577"/>
            <ac:spMk id="46" creationId="{E65CE378-5FC6-4A09-BABE-45D1DBD61EDB}"/>
          </ac:spMkLst>
        </pc:spChg>
        <pc:spChg chg="del mod">
          <ac:chgData name="Paula Vazquez Valero" userId="80a35f83-ba07-4c48-bd51-9a1b0a985f54" providerId="ADAL" clId="{D19C2AA1-5592-4A40-AFD9-C733D78DECF0}" dt="2022-10-14T11:24:02.316" v="1241" actId="21"/>
          <ac:spMkLst>
            <pc:docMk/>
            <pc:sldMk cId="1240862937" sldId="577"/>
            <ac:spMk id="48" creationId="{38D8E7F7-FE68-4297-A25C-20594027F7D5}"/>
          </ac:spMkLst>
        </pc:spChg>
        <pc:spChg chg="del">
          <ac:chgData name="Paula Vazquez Valero" userId="80a35f83-ba07-4c48-bd51-9a1b0a985f54" providerId="ADAL" clId="{D19C2AA1-5592-4A40-AFD9-C733D78DECF0}" dt="2022-10-14T11:24:13.336" v="1247" actId="478"/>
          <ac:spMkLst>
            <pc:docMk/>
            <pc:sldMk cId="1240862937" sldId="577"/>
            <ac:spMk id="60" creationId="{92C983EC-E2D3-48CB-820F-D7BB05E5CEF8}"/>
          </ac:spMkLst>
        </pc:spChg>
        <pc:spChg chg="del">
          <ac:chgData name="Paula Vazquez Valero" userId="80a35f83-ba07-4c48-bd51-9a1b0a985f54" providerId="ADAL" clId="{D19C2AA1-5592-4A40-AFD9-C733D78DECF0}" dt="2022-10-14T11:24:13.336" v="1247" actId="478"/>
          <ac:spMkLst>
            <pc:docMk/>
            <pc:sldMk cId="1240862937" sldId="577"/>
            <ac:spMk id="61" creationId="{A1C4D2E7-29B0-4859-92A3-B8B91970A505}"/>
          </ac:spMkLst>
        </pc:spChg>
        <pc:spChg chg="del mod">
          <ac:chgData name="Paula Vazquez Valero" userId="80a35f83-ba07-4c48-bd51-9a1b0a985f54" providerId="ADAL" clId="{D19C2AA1-5592-4A40-AFD9-C733D78DECF0}" dt="2022-10-14T11:23:40.711" v="1198" actId="478"/>
          <ac:spMkLst>
            <pc:docMk/>
            <pc:sldMk cId="1240862937" sldId="577"/>
            <ac:spMk id="62" creationId="{E1FE4749-BB74-4A3C-A23D-F9E3755E0002}"/>
          </ac:spMkLst>
        </pc:spChg>
        <pc:spChg chg="del">
          <ac:chgData name="Paula Vazquez Valero" userId="80a35f83-ba07-4c48-bd51-9a1b0a985f54" providerId="ADAL" clId="{D19C2AA1-5592-4A40-AFD9-C733D78DECF0}" dt="2022-10-14T11:23:40.711" v="1198" actId="478"/>
          <ac:spMkLst>
            <pc:docMk/>
            <pc:sldMk cId="1240862937" sldId="577"/>
            <ac:spMk id="63" creationId="{21ED0A5A-8D80-47E9-8450-B764F60C9B8D}"/>
          </ac:spMkLst>
        </pc:spChg>
        <pc:spChg chg="mod">
          <ac:chgData name="Paula Vazquez Valero" userId="80a35f83-ba07-4c48-bd51-9a1b0a985f54" providerId="ADAL" clId="{D19C2AA1-5592-4A40-AFD9-C733D78DECF0}" dt="2022-10-14T11:24:31.338" v="1281" actId="20577"/>
          <ac:spMkLst>
            <pc:docMk/>
            <pc:sldMk cId="1240862937" sldId="577"/>
            <ac:spMk id="64" creationId="{2BFB1630-6720-4870-82D7-29D3ED4075BA}"/>
          </ac:spMkLst>
        </pc:spChg>
        <pc:spChg chg="mod">
          <ac:chgData name="Paula Vazquez Valero" userId="80a35f83-ba07-4c48-bd51-9a1b0a985f54" providerId="ADAL" clId="{D19C2AA1-5592-4A40-AFD9-C733D78DECF0}" dt="2022-10-14T11:24:56.567" v="1308" actId="14100"/>
          <ac:spMkLst>
            <pc:docMk/>
            <pc:sldMk cId="1240862937" sldId="577"/>
            <ac:spMk id="65" creationId="{9C430BFE-A2CE-4B05-9223-BCDF3DAC16E9}"/>
          </ac:spMkLst>
        </pc:spChg>
        <pc:spChg chg="del">
          <ac:chgData name="Paula Vazquez Valero" userId="80a35f83-ba07-4c48-bd51-9a1b0a985f54" providerId="ADAL" clId="{D19C2AA1-5592-4A40-AFD9-C733D78DECF0}" dt="2022-10-14T11:24:18.788" v="1249" actId="478"/>
          <ac:spMkLst>
            <pc:docMk/>
            <pc:sldMk cId="1240862937" sldId="577"/>
            <ac:spMk id="66" creationId="{8BD27CEE-457F-4DE9-9406-2C2373CE94B1}"/>
          </ac:spMkLst>
        </pc:spChg>
        <pc:spChg chg="del">
          <ac:chgData name="Paula Vazquez Valero" userId="80a35f83-ba07-4c48-bd51-9a1b0a985f54" providerId="ADAL" clId="{D19C2AA1-5592-4A40-AFD9-C733D78DECF0}" dt="2022-10-14T11:24:18.788" v="1249" actId="478"/>
          <ac:spMkLst>
            <pc:docMk/>
            <pc:sldMk cId="1240862937" sldId="577"/>
            <ac:spMk id="67" creationId="{181FA8DD-FA38-412B-8721-C7496D0BFDBB}"/>
          </ac:spMkLst>
        </pc:spChg>
        <pc:spChg chg="mod">
          <ac:chgData name="Paula Vazquez Valero" userId="80a35f83-ba07-4c48-bd51-9a1b0a985f54" providerId="ADAL" clId="{D19C2AA1-5592-4A40-AFD9-C733D78DECF0}" dt="2022-10-14T11:22:29.303" v="1101" actId="14100"/>
          <ac:spMkLst>
            <pc:docMk/>
            <pc:sldMk cId="1240862937" sldId="577"/>
            <ac:spMk id="72" creationId="{8FCD9C94-EB59-499C-8985-36964352E49A}"/>
          </ac:spMkLst>
        </pc:spChg>
      </pc:sldChg>
      <pc:sldChg chg="addSp delSp modSp mod delAnim modAnim modNotesTx">
        <pc:chgData name="Paula Vazquez Valero" userId="80a35f83-ba07-4c48-bd51-9a1b0a985f54" providerId="ADAL" clId="{D19C2AA1-5592-4A40-AFD9-C733D78DECF0}" dt="2022-10-14T12:16:10.707" v="3191" actId="20577"/>
        <pc:sldMkLst>
          <pc:docMk/>
          <pc:sldMk cId="360482308" sldId="578"/>
        </pc:sldMkLst>
        <pc:spChg chg="mod">
          <ac:chgData name="Paula Vazquez Valero" userId="80a35f83-ba07-4c48-bd51-9a1b0a985f54" providerId="ADAL" clId="{D19C2AA1-5592-4A40-AFD9-C733D78DECF0}" dt="2022-10-14T11:30:04.329" v="1482" actId="207"/>
          <ac:spMkLst>
            <pc:docMk/>
            <pc:sldMk cId="360482308" sldId="578"/>
            <ac:spMk id="2" creationId="{39D04D7D-9677-4366-B0D2-1EE33B7FE861}"/>
          </ac:spMkLst>
        </pc:spChg>
        <pc:spChg chg="add mod">
          <ac:chgData name="Paula Vazquez Valero" userId="80a35f83-ba07-4c48-bd51-9a1b0a985f54" providerId="ADAL" clId="{D19C2AA1-5592-4A40-AFD9-C733D78DECF0}" dt="2022-10-14T11:29:31.499" v="1442" actId="1076"/>
          <ac:spMkLst>
            <pc:docMk/>
            <pc:sldMk cId="360482308" sldId="578"/>
            <ac:spMk id="6" creationId="{34C01BBD-3044-4E57-0A31-DC1CCD3A2176}"/>
          </ac:spMkLst>
        </pc:spChg>
        <pc:spChg chg="add mod">
          <ac:chgData name="Paula Vazquez Valero" userId="80a35f83-ba07-4c48-bd51-9a1b0a985f54" providerId="ADAL" clId="{D19C2AA1-5592-4A40-AFD9-C733D78DECF0}" dt="2022-10-14T11:29:45.574" v="1446" actId="1076"/>
          <ac:spMkLst>
            <pc:docMk/>
            <pc:sldMk cId="360482308" sldId="578"/>
            <ac:spMk id="8" creationId="{A80D839D-3AB4-5CFC-03C0-5B679C2141CC}"/>
          </ac:spMkLst>
        </pc:spChg>
        <pc:spChg chg="add mod">
          <ac:chgData name="Paula Vazquez Valero" userId="80a35f83-ba07-4c48-bd51-9a1b0a985f54" providerId="ADAL" clId="{D19C2AA1-5592-4A40-AFD9-C733D78DECF0}" dt="2022-10-14T11:37:36.983" v="1833" actId="14100"/>
          <ac:spMkLst>
            <pc:docMk/>
            <pc:sldMk cId="360482308" sldId="578"/>
            <ac:spMk id="11" creationId="{3B36D908-3C66-07B2-7EF0-D882639471BE}"/>
          </ac:spMkLst>
        </pc:spChg>
        <pc:spChg chg="add mod">
          <ac:chgData name="Paula Vazquez Valero" userId="80a35f83-ba07-4c48-bd51-9a1b0a985f54" providerId="ADAL" clId="{D19C2AA1-5592-4A40-AFD9-C733D78DECF0}" dt="2022-10-14T11:37:40.021" v="1834" actId="1076"/>
          <ac:spMkLst>
            <pc:docMk/>
            <pc:sldMk cId="360482308" sldId="578"/>
            <ac:spMk id="12" creationId="{331895C7-E83B-71F1-B684-96CF6EBD90A3}"/>
          </ac:spMkLst>
        </pc:spChg>
        <pc:spChg chg="mod">
          <ac:chgData name="Paula Vazquez Valero" userId="80a35f83-ba07-4c48-bd51-9a1b0a985f54" providerId="ADAL" clId="{D19C2AA1-5592-4A40-AFD9-C733D78DECF0}" dt="2022-10-14T11:36:51.805" v="1798" actId="21"/>
          <ac:spMkLst>
            <pc:docMk/>
            <pc:sldMk cId="360482308" sldId="578"/>
            <ac:spMk id="44" creationId="{9B34B673-CCA2-4F67-92BB-7805F29AA503}"/>
          </ac:spMkLst>
        </pc:spChg>
        <pc:spChg chg="mod">
          <ac:chgData name="Paula Vazquez Valero" userId="80a35f83-ba07-4c48-bd51-9a1b0a985f54" providerId="ADAL" clId="{D19C2AA1-5592-4A40-AFD9-C733D78DECF0}" dt="2022-10-14T11:35:25.635" v="1771" actId="1038"/>
          <ac:spMkLst>
            <pc:docMk/>
            <pc:sldMk cId="360482308" sldId="578"/>
            <ac:spMk id="58" creationId="{7D210E51-4EB8-49D4-9910-377FDA7E4F02}"/>
          </ac:spMkLst>
        </pc:spChg>
        <pc:spChg chg="mod">
          <ac:chgData name="Paula Vazquez Valero" userId="80a35f83-ba07-4c48-bd51-9a1b0a985f54" providerId="ADAL" clId="{D19C2AA1-5592-4A40-AFD9-C733D78DECF0}" dt="2022-10-14T11:35:39.288" v="1774" actId="1076"/>
          <ac:spMkLst>
            <pc:docMk/>
            <pc:sldMk cId="360482308" sldId="578"/>
            <ac:spMk id="59" creationId="{3C953507-9714-4136-8FAA-7318843AF256}"/>
          </ac:spMkLst>
        </pc:spChg>
        <pc:spChg chg="mod">
          <ac:chgData name="Paula Vazquez Valero" userId="80a35f83-ba07-4c48-bd51-9a1b0a985f54" providerId="ADAL" clId="{D19C2AA1-5592-4A40-AFD9-C733D78DECF0}" dt="2022-10-14T11:35:34.511" v="1773" actId="1076"/>
          <ac:spMkLst>
            <pc:docMk/>
            <pc:sldMk cId="360482308" sldId="578"/>
            <ac:spMk id="64" creationId="{14480B52-5C86-4A73-B805-AAF68D176E81}"/>
          </ac:spMkLst>
        </pc:spChg>
        <pc:spChg chg="mod">
          <ac:chgData name="Paula Vazquez Valero" userId="80a35f83-ba07-4c48-bd51-9a1b0a985f54" providerId="ADAL" clId="{D19C2AA1-5592-4A40-AFD9-C733D78DECF0}" dt="2022-10-14T11:35:25.635" v="1771" actId="1038"/>
          <ac:spMkLst>
            <pc:docMk/>
            <pc:sldMk cId="360482308" sldId="578"/>
            <ac:spMk id="65" creationId="{A188D22F-2DF6-47A8-B9CB-2CC2388198F6}"/>
          </ac:spMkLst>
        </pc:spChg>
        <pc:spChg chg="mod">
          <ac:chgData name="Paula Vazquez Valero" userId="80a35f83-ba07-4c48-bd51-9a1b0a985f54" providerId="ADAL" clId="{D19C2AA1-5592-4A40-AFD9-C733D78DECF0}" dt="2022-10-14T11:35:55.558" v="1789" actId="1037"/>
          <ac:spMkLst>
            <pc:docMk/>
            <pc:sldMk cId="360482308" sldId="578"/>
            <ac:spMk id="67" creationId="{4BAD43FB-4B58-4871-B549-7EFB0D0EB0E1}"/>
          </ac:spMkLst>
        </pc:spChg>
        <pc:spChg chg="mod">
          <ac:chgData name="Paula Vazquez Valero" userId="80a35f83-ba07-4c48-bd51-9a1b0a985f54" providerId="ADAL" clId="{D19C2AA1-5592-4A40-AFD9-C733D78DECF0}" dt="2022-10-14T11:39:02.568" v="1868" actId="1036"/>
          <ac:spMkLst>
            <pc:docMk/>
            <pc:sldMk cId="360482308" sldId="578"/>
            <ac:spMk id="68" creationId="{3FF3F2BC-AF6A-480C-A253-92BEDAF7ED4E}"/>
          </ac:spMkLst>
        </pc:spChg>
        <pc:spChg chg="del">
          <ac:chgData name="Paula Vazquez Valero" userId="80a35f83-ba07-4c48-bd51-9a1b0a985f54" providerId="ADAL" clId="{D19C2AA1-5592-4A40-AFD9-C733D78DECF0}" dt="2022-10-14T11:29:21.650" v="1440" actId="478"/>
          <ac:spMkLst>
            <pc:docMk/>
            <pc:sldMk cId="360482308" sldId="578"/>
            <ac:spMk id="70" creationId="{52E064DA-866D-411A-831A-1DD48085893F}"/>
          </ac:spMkLst>
        </pc:spChg>
        <pc:spChg chg="mod">
          <ac:chgData name="Paula Vazquez Valero" userId="80a35f83-ba07-4c48-bd51-9a1b0a985f54" providerId="ADAL" clId="{D19C2AA1-5592-4A40-AFD9-C733D78DECF0}" dt="2022-10-14T11:29:59.631" v="1480" actId="20577"/>
          <ac:spMkLst>
            <pc:docMk/>
            <pc:sldMk cId="360482308" sldId="578"/>
            <ac:spMk id="75" creationId="{9B9CC56A-5FD9-45FF-9854-F30D2E782177}"/>
          </ac:spMkLst>
        </pc:spChg>
        <pc:spChg chg="del mod">
          <ac:chgData name="Paula Vazquez Valero" userId="80a35f83-ba07-4c48-bd51-9a1b0a985f54" providerId="ADAL" clId="{D19C2AA1-5592-4A40-AFD9-C733D78DECF0}" dt="2022-10-14T11:33:43.547" v="1574" actId="478"/>
          <ac:spMkLst>
            <pc:docMk/>
            <pc:sldMk cId="360482308" sldId="578"/>
            <ac:spMk id="85" creationId="{FA189363-58AD-4B50-9C5C-4B7B4B202287}"/>
          </ac:spMkLst>
        </pc:spChg>
        <pc:spChg chg="mod">
          <ac:chgData name="Paula Vazquez Valero" userId="80a35f83-ba07-4c48-bd51-9a1b0a985f54" providerId="ADAL" clId="{D19C2AA1-5592-4A40-AFD9-C733D78DECF0}" dt="2022-10-14T11:35:51.117" v="1777" actId="1076"/>
          <ac:spMkLst>
            <pc:docMk/>
            <pc:sldMk cId="360482308" sldId="578"/>
            <ac:spMk id="86" creationId="{5A4C847A-667A-42C7-BFBD-A7EC02ABD4F7}"/>
          </ac:spMkLst>
        </pc:spChg>
        <pc:graphicFrameChg chg="mod modGraphic">
          <ac:chgData name="Paula Vazquez Valero" userId="80a35f83-ba07-4c48-bd51-9a1b0a985f54" providerId="ADAL" clId="{D19C2AA1-5592-4A40-AFD9-C733D78DECF0}" dt="2022-10-14T11:31:37.094" v="1495"/>
          <ac:graphicFrameMkLst>
            <pc:docMk/>
            <pc:sldMk cId="360482308" sldId="578"/>
            <ac:graphicFrameMk id="3" creationId="{D42B01A7-EC57-4743-B44D-D99D9F8FEBF6}"/>
          </ac:graphicFrameMkLst>
        </pc:graphicFrameChg>
        <pc:graphicFrameChg chg="mod modGraphic">
          <ac:chgData name="Paula Vazquez Valero" userId="80a35f83-ba07-4c48-bd51-9a1b0a985f54" providerId="ADAL" clId="{D19C2AA1-5592-4A40-AFD9-C733D78DECF0}" dt="2022-10-14T11:35:47.039" v="1776" actId="14100"/>
          <ac:graphicFrameMkLst>
            <pc:docMk/>
            <pc:sldMk cId="360482308" sldId="578"/>
            <ac:graphicFrameMk id="5" creationId="{C5F425CC-A168-45B5-865B-69D47F79FD86}"/>
          </ac:graphicFrameMkLst>
        </pc:graphicFrameChg>
        <pc:graphicFrameChg chg="mod">
          <ac:chgData name="Paula Vazquez Valero" userId="80a35f83-ba07-4c48-bd51-9a1b0a985f54" providerId="ADAL" clId="{D19C2AA1-5592-4A40-AFD9-C733D78DECF0}" dt="2022-10-14T11:35:00.226" v="1722" actId="1037"/>
          <ac:graphicFrameMkLst>
            <pc:docMk/>
            <pc:sldMk cId="360482308" sldId="578"/>
            <ac:graphicFrameMk id="38" creationId="{DAA062DC-DF25-4249-AC20-218DDCF5BCC7}"/>
          </ac:graphicFrameMkLst>
        </pc:graphicFrameChg>
        <pc:picChg chg="add mod">
          <ac:chgData name="Paula Vazquez Valero" userId="80a35f83-ba07-4c48-bd51-9a1b0a985f54" providerId="ADAL" clId="{D19C2AA1-5592-4A40-AFD9-C733D78DECF0}" dt="2022-10-14T11:29:31.499" v="1442" actId="1076"/>
          <ac:picMkLst>
            <pc:docMk/>
            <pc:sldMk cId="360482308" sldId="578"/>
            <ac:picMk id="4" creationId="{72856A95-E046-8FE1-B2C5-403B28A40A6F}"/>
          </ac:picMkLst>
        </pc:picChg>
        <pc:picChg chg="add mod">
          <ac:chgData name="Paula Vazquez Valero" userId="80a35f83-ba07-4c48-bd51-9a1b0a985f54" providerId="ADAL" clId="{D19C2AA1-5592-4A40-AFD9-C733D78DECF0}" dt="2022-10-14T11:30:25.440" v="1485" actId="1076"/>
          <ac:picMkLst>
            <pc:docMk/>
            <pc:sldMk cId="360482308" sldId="578"/>
            <ac:picMk id="9" creationId="{8FDF9C0B-0DE5-D279-C15B-A4B8DD2BE8BD}"/>
          </ac:picMkLst>
        </pc:picChg>
        <pc:picChg chg="add mod">
          <ac:chgData name="Paula Vazquez Valero" userId="80a35f83-ba07-4c48-bd51-9a1b0a985f54" providerId="ADAL" clId="{D19C2AA1-5592-4A40-AFD9-C733D78DECF0}" dt="2022-10-14T11:35:00.226" v="1722" actId="1037"/>
          <ac:picMkLst>
            <pc:docMk/>
            <pc:sldMk cId="360482308" sldId="578"/>
            <ac:picMk id="10" creationId="{A4CE5AC6-D050-A189-8E55-888BAF368D15}"/>
          </ac:picMkLst>
        </pc:picChg>
        <pc:picChg chg="del">
          <ac:chgData name="Paula Vazquez Valero" userId="80a35f83-ba07-4c48-bd51-9a1b0a985f54" providerId="ADAL" clId="{D19C2AA1-5592-4A40-AFD9-C733D78DECF0}" dt="2022-10-14T11:30:01.395" v="1481" actId="478"/>
          <ac:picMkLst>
            <pc:docMk/>
            <pc:sldMk cId="360482308" sldId="578"/>
            <ac:picMk id="37" creationId="{DB01CBC5-B82F-4246-B533-879B772D95DE}"/>
          </ac:picMkLst>
        </pc:picChg>
        <pc:picChg chg="mod">
          <ac:chgData name="Paula Vazquez Valero" userId="80a35f83-ba07-4c48-bd51-9a1b0a985f54" providerId="ADAL" clId="{D19C2AA1-5592-4A40-AFD9-C733D78DECF0}" dt="2022-10-14T11:35:25.635" v="1771" actId="1038"/>
          <ac:picMkLst>
            <pc:docMk/>
            <pc:sldMk cId="360482308" sldId="578"/>
            <ac:picMk id="40" creationId="{4D6988F5-58BC-477D-A1FA-2AE792C66E0C}"/>
          </ac:picMkLst>
        </pc:picChg>
        <pc:picChg chg="mod">
          <ac:chgData name="Paula Vazquez Valero" userId="80a35f83-ba07-4c48-bd51-9a1b0a985f54" providerId="ADAL" clId="{D19C2AA1-5592-4A40-AFD9-C733D78DECF0}" dt="2022-10-14T11:35:00.226" v="1722" actId="1037"/>
          <ac:picMkLst>
            <pc:docMk/>
            <pc:sldMk cId="360482308" sldId="578"/>
            <ac:picMk id="46" creationId="{B8B8C354-2218-4A77-9F9E-3F7D17D281AF}"/>
          </ac:picMkLst>
        </pc:picChg>
        <pc:picChg chg="del mod">
          <ac:chgData name="Paula Vazquez Valero" userId="80a35f83-ba07-4c48-bd51-9a1b0a985f54" providerId="ADAL" clId="{D19C2AA1-5592-4A40-AFD9-C733D78DECF0}" dt="2022-10-14T11:32:04.701" v="1501" actId="478"/>
          <ac:picMkLst>
            <pc:docMk/>
            <pc:sldMk cId="360482308" sldId="578"/>
            <ac:picMk id="53" creationId="{1CEF0EB4-4E25-4DF4-B500-9C0B5BDA7B8B}"/>
          </ac:picMkLst>
        </pc:picChg>
        <pc:picChg chg="mod">
          <ac:chgData name="Paula Vazquez Valero" userId="80a35f83-ba07-4c48-bd51-9a1b0a985f54" providerId="ADAL" clId="{D19C2AA1-5592-4A40-AFD9-C733D78DECF0}" dt="2022-10-14T11:35:00.226" v="1722" actId="1037"/>
          <ac:picMkLst>
            <pc:docMk/>
            <pc:sldMk cId="360482308" sldId="578"/>
            <ac:picMk id="54" creationId="{779B70A8-2449-49D9-A9A0-9DEA19496924}"/>
          </ac:picMkLst>
        </pc:picChg>
        <pc:picChg chg="mod">
          <ac:chgData name="Paula Vazquez Valero" userId="80a35f83-ba07-4c48-bd51-9a1b0a985f54" providerId="ADAL" clId="{D19C2AA1-5592-4A40-AFD9-C733D78DECF0}" dt="2022-10-14T11:35:00.226" v="1722" actId="1037"/>
          <ac:picMkLst>
            <pc:docMk/>
            <pc:sldMk cId="360482308" sldId="578"/>
            <ac:picMk id="56" creationId="{18C87EDC-6C49-471F-B9EF-21C41C72983B}"/>
          </ac:picMkLst>
        </pc:picChg>
        <pc:picChg chg="del">
          <ac:chgData name="Paula Vazquez Valero" userId="80a35f83-ba07-4c48-bd51-9a1b0a985f54" providerId="ADAL" clId="{D19C2AA1-5592-4A40-AFD9-C733D78DECF0}" dt="2022-10-14T11:36:06.442" v="1791" actId="478"/>
          <ac:picMkLst>
            <pc:docMk/>
            <pc:sldMk cId="360482308" sldId="578"/>
            <ac:picMk id="71" creationId="{009CBB5C-A701-494D-893A-AC62089A5735}"/>
          </ac:picMkLst>
        </pc:picChg>
        <pc:picChg chg="mod">
          <ac:chgData name="Paula Vazquez Valero" userId="80a35f83-ba07-4c48-bd51-9a1b0a985f54" providerId="ADAL" clId="{D19C2AA1-5592-4A40-AFD9-C733D78DECF0}" dt="2022-10-14T11:31:51.780" v="1496" actId="1076"/>
          <ac:picMkLst>
            <pc:docMk/>
            <pc:sldMk cId="360482308" sldId="578"/>
            <ac:picMk id="77" creationId="{347ACD91-86CB-409D-B6F6-A59EC1256180}"/>
          </ac:picMkLst>
        </pc:picChg>
        <pc:picChg chg="mod">
          <ac:chgData name="Paula Vazquez Valero" userId="80a35f83-ba07-4c48-bd51-9a1b0a985f54" providerId="ADAL" clId="{D19C2AA1-5592-4A40-AFD9-C733D78DECF0}" dt="2022-10-14T11:31:54.981" v="1497" actId="1076"/>
          <ac:picMkLst>
            <pc:docMk/>
            <pc:sldMk cId="360482308" sldId="578"/>
            <ac:picMk id="78" creationId="{4685B140-B1EC-4A59-9DCD-672B8FCED4B3}"/>
          </ac:picMkLst>
        </pc:picChg>
        <pc:picChg chg="del">
          <ac:chgData name="Paula Vazquez Valero" userId="80a35f83-ba07-4c48-bd51-9a1b0a985f54" providerId="ADAL" clId="{D19C2AA1-5592-4A40-AFD9-C733D78DECF0}" dt="2022-10-14T11:29:21.650" v="1440" actId="478"/>
          <ac:picMkLst>
            <pc:docMk/>
            <pc:sldMk cId="360482308" sldId="578"/>
            <ac:picMk id="80" creationId="{05DF3C7D-7879-4455-98B7-B5F89101606A}"/>
          </ac:picMkLst>
        </pc:picChg>
        <pc:picChg chg="mod">
          <ac:chgData name="Paula Vazquez Valero" userId="80a35f83-ba07-4c48-bd51-9a1b0a985f54" providerId="ADAL" clId="{D19C2AA1-5592-4A40-AFD9-C733D78DECF0}" dt="2022-10-14T11:35:00.226" v="1722" actId="1037"/>
          <ac:picMkLst>
            <pc:docMk/>
            <pc:sldMk cId="360482308" sldId="578"/>
            <ac:picMk id="81" creationId="{D749E602-E04E-4C72-99E3-2415FAD53F28}"/>
          </ac:picMkLst>
        </pc:picChg>
        <pc:picChg chg="del">
          <ac:chgData name="Paula Vazquez Valero" userId="80a35f83-ba07-4c48-bd51-9a1b0a985f54" providerId="ADAL" clId="{D19C2AA1-5592-4A40-AFD9-C733D78DECF0}" dt="2022-10-14T11:32:45.653" v="1511" actId="478"/>
          <ac:picMkLst>
            <pc:docMk/>
            <pc:sldMk cId="360482308" sldId="578"/>
            <ac:picMk id="82" creationId="{13127DA3-7F50-43E8-874A-29C6F73DE381}"/>
          </ac:picMkLst>
        </pc:picChg>
        <pc:picChg chg="mod">
          <ac:chgData name="Paula Vazquez Valero" userId="80a35f83-ba07-4c48-bd51-9a1b0a985f54" providerId="ADAL" clId="{D19C2AA1-5592-4A40-AFD9-C733D78DECF0}" dt="2022-10-14T11:35:00.226" v="1722" actId="1037"/>
          <ac:picMkLst>
            <pc:docMk/>
            <pc:sldMk cId="360482308" sldId="578"/>
            <ac:picMk id="83" creationId="{8D3882DE-08DE-42B9-B945-2F0B62E6C66E}"/>
          </ac:picMkLst>
        </pc:picChg>
        <pc:picChg chg="mod">
          <ac:chgData name="Paula Vazquez Valero" userId="80a35f83-ba07-4c48-bd51-9a1b0a985f54" providerId="ADAL" clId="{D19C2AA1-5592-4A40-AFD9-C733D78DECF0}" dt="2022-10-14T11:35:00.226" v="1722" actId="1037"/>
          <ac:picMkLst>
            <pc:docMk/>
            <pc:sldMk cId="360482308" sldId="578"/>
            <ac:picMk id="84" creationId="{D074F206-5DDF-48B4-8CA1-B1A981C9BFC9}"/>
          </ac:picMkLst>
        </pc:picChg>
        <pc:picChg chg="mod">
          <ac:chgData name="Paula Vazquez Valero" userId="80a35f83-ba07-4c48-bd51-9a1b0a985f54" providerId="ADAL" clId="{D19C2AA1-5592-4A40-AFD9-C733D78DECF0}" dt="2022-10-14T11:35:25.635" v="1771" actId="1038"/>
          <ac:picMkLst>
            <pc:docMk/>
            <pc:sldMk cId="360482308" sldId="578"/>
            <ac:picMk id="87" creationId="{FAB6A344-4372-41A3-8988-ACD073E35466}"/>
          </ac:picMkLst>
        </pc:picChg>
      </pc:sldChg>
      <pc:sldChg chg="addSp delSp modSp mod delAnim modAnim modNotesTx">
        <pc:chgData name="Paula Vazquez Valero" userId="80a35f83-ba07-4c48-bd51-9a1b0a985f54" providerId="ADAL" clId="{D19C2AA1-5592-4A40-AFD9-C733D78DECF0}" dt="2022-10-14T12:15:18.457" v="3148"/>
        <pc:sldMkLst>
          <pc:docMk/>
          <pc:sldMk cId="819775878" sldId="579"/>
        </pc:sldMkLst>
        <pc:spChg chg="del mod">
          <ac:chgData name="Paula Vazquez Valero" userId="80a35f83-ba07-4c48-bd51-9a1b0a985f54" providerId="ADAL" clId="{D19C2AA1-5592-4A40-AFD9-C733D78DECF0}" dt="2022-10-14T12:07:18.606" v="2971" actId="478"/>
          <ac:spMkLst>
            <pc:docMk/>
            <pc:sldMk cId="819775878" sldId="579"/>
            <ac:spMk id="6" creationId="{D8FA714A-DAAF-4C83-B7F2-75FD592DC163}"/>
          </ac:spMkLst>
        </pc:spChg>
        <pc:spChg chg="mod">
          <ac:chgData name="Paula Vazquez Valero" userId="80a35f83-ba07-4c48-bd51-9a1b0a985f54" providerId="ADAL" clId="{D19C2AA1-5592-4A40-AFD9-C733D78DECF0}" dt="2022-10-14T12:07:24.334" v="2974"/>
          <ac:spMkLst>
            <pc:docMk/>
            <pc:sldMk cId="819775878" sldId="579"/>
            <ac:spMk id="8" creationId="{E0CF2501-A00C-B52A-6683-167BAC0A7FEF}"/>
          </ac:spMkLst>
        </pc:spChg>
        <pc:spChg chg="mod">
          <ac:chgData name="Paula Vazquez Valero" userId="80a35f83-ba07-4c48-bd51-9a1b0a985f54" providerId="ADAL" clId="{D19C2AA1-5592-4A40-AFD9-C733D78DECF0}" dt="2022-10-14T12:07:24.334" v="2974"/>
          <ac:spMkLst>
            <pc:docMk/>
            <pc:sldMk cId="819775878" sldId="579"/>
            <ac:spMk id="10" creationId="{1A4A29FB-473F-2502-3A2C-825C7B52D52E}"/>
          </ac:spMkLst>
        </pc:spChg>
        <pc:spChg chg="add del mod">
          <ac:chgData name="Paula Vazquez Valero" userId="80a35f83-ba07-4c48-bd51-9a1b0a985f54" providerId="ADAL" clId="{D19C2AA1-5592-4A40-AFD9-C733D78DECF0}" dt="2022-10-14T12:14:50.377" v="3143" actId="21"/>
          <ac:spMkLst>
            <pc:docMk/>
            <pc:sldMk cId="819775878" sldId="579"/>
            <ac:spMk id="12" creationId="{9649BC21-7109-1B62-6D98-1A84769E6E8B}"/>
          </ac:spMkLst>
        </pc:spChg>
        <pc:spChg chg="add del mod">
          <ac:chgData name="Paula Vazquez Valero" userId="80a35f83-ba07-4c48-bd51-9a1b0a985f54" providerId="ADAL" clId="{D19C2AA1-5592-4A40-AFD9-C733D78DECF0}" dt="2022-10-14T12:14:50.377" v="3143" actId="21"/>
          <ac:spMkLst>
            <pc:docMk/>
            <pc:sldMk cId="819775878" sldId="579"/>
            <ac:spMk id="13" creationId="{8BCB83F6-A351-6EE5-6263-F2D7DCBEEF7D}"/>
          </ac:spMkLst>
        </pc:spChg>
        <pc:spChg chg="mod">
          <ac:chgData name="Paula Vazquez Valero" userId="80a35f83-ba07-4c48-bd51-9a1b0a985f54" providerId="ADAL" clId="{D19C2AA1-5592-4A40-AFD9-C733D78DECF0}" dt="2022-10-14T12:07:24.334" v="2974"/>
          <ac:spMkLst>
            <pc:docMk/>
            <pc:sldMk cId="819775878" sldId="579"/>
            <ac:spMk id="15" creationId="{DCFF94F3-CA8D-E1A4-07C8-21CA9E8B12D5}"/>
          </ac:spMkLst>
        </pc:spChg>
        <pc:spChg chg="mod">
          <ac:chgData name="Paula Vazquez Valero" userId="80a35f83-ba07-4c48-bd51-9a1b0a985f54" providerId="ADAL" clId="{D19C2AA1-5592-4A40-AFD9-C733D78DECF0}" dt="2022-10-14T12:07:24.334" v="2974"/>
          <ac:spMkLst>
            <pc:docMk/>
            <pc:sldMk cId="819775878" sldId="579"/>
            <ac:spMk id="16" creationId="{1F9CEE80-E1DF-54E3-2883-FCB02F352D51}"/>
          </ac:spMkLst>
        </pc:spChg>
        <pc:spChg chg="add del mod">
          <ac:chgData name="Paula Vazquez Valero" userId="80a35f83-ba07-4c48-bd51-9a1b0a985f54" providerId="ADAL" clId="{D19C2AA1-5592-4A40-AFD9-C733D78DECF0}" dt="2022-10-14T12:14:50.377" v="3143" actId="21"/>
          <ac:spMkLst>
            <pc:docMk/>
            <pc:sldMk cId="819775878" sldId="579"/>
            <ac:spMk id="17" creationId="{DB71B301-F97D-4E5E-8697-0A49B8B2EC74}"/>
          </ac:spMkLst>
        </pc:spChg>
        <pc:spChg chg="add del mod">
          <ac:chgData name="Paula Vazquez Valero" userId="80a35f83-ba07-4c48-bd51-9a1b0a985f54" providerId="ADAL" clId="{D19C2AA1-5592-4A40-AFD9-C733D78DECF0}" dt="2022-10-14T12:14:50.377" v="3143" actId="21"/>
          <ac:spMkLst>
            <pc:docMk/>
            <pc:sldMk cId="819775878" sldId="579"/>
            <ac:spMk id="18" creationId="{263F64FB-8019-B526-A12C-271C68C9DF17}"/>
          </ac:spMkLst>
        </pc:spChg>
        <pc:spChg chg="mod">
          <ac:chgData name="Paula Vazquez Valero" userId="80a35f83-ba07-4c48-bd51-9a1b0a985f54" providerId="ADAL" clId="{D19C2AA1-5592-4A40-AFD9-C733D78DECF0}" dt="2022-10-14T12:07:24.334" v="2974"/>
          <ac:spMkLst>
            <pc:docMk/>
            <pc:sldMk cId="819775878" sldId="579"/>
            <ac:spMk id="20" creationId="{FBD3F9FE-B87B-CF66-9EBB-ABF2347E0E56}"/>
          </ac:spMkLst>
        </pc:spChg>
        <pc:spChg chg="mod">
          <ac:chgData name="Paula Vazquez Valero" userId="80a35f83-ba07-4c48-bd51-9a1b0a985f54" providerId="ADAL" clId="{D19C2AA1-5592-4A40-AFD9-C733D78DECF0}" dt="2022-10-14T12:07:24.334" v="2974"/>
          <ac:spMkLst>
            <pc:docMk/>
            <pc:sldMk cId="819775878" sldId="579"/>
            <ac:spMk id="21" creationId="{595D9002-A777-F79E-F2A9-5EE1148DFEF6}"/>
          </ac:spMkLst>
        </pc:spChg>
        <pc:spChg chg="add del mod">
          <ac:chgData name="Paula Vazquez Valero" userId="80a35f83-ba07-4c48-bd51-9a1b0a985f54" providerId="ADAL" clId="{D19C2AA1-5592-4A40-AFD9-C733D78DECF0}" dt="2022-10-14T12:14:50.377" v="3143" actId="21"/>
          <ac:spMkLst>
            <pc:docMk/>
            <pc:sldMk cId="819775878" sldId="579"/>
            <ac:spMk id="22" creationId="{7856C9A2-E6C0-49E8-2959-907FDFE8FF44}"/>
          </ac:spMkLst>
        </pc:spChg>
        <pc:spChg chg="add del mod">
          <ac:chgData name="Paula Vazquez Valero" userId="80a35f83-ba07-4c48-bd51-9a1b0a985f54" providerId="ADAL" clId="{D19C2AA1-5592-4A40-AFD9-C733D78DECF0}" dt="2022-10-14T12:14:50.377" v="3143" actId="21"/>
          <ac:spMkLst>
            <pc:docMk/>
            <pc:sldMk cId="819775878" sldId="579"/>
            <ac:spMk id="23" creationId="{299A2B58-0490-414F-25F7-370220A615FA}"/>
          </ac:spMkLst>
        </pc:spChg>
        <pc:spChg chg="mod">
          <ac:chgData name="Paula Vazquez Valero" userId="80a35f83-ba07-4c48-bd51-9a1b0a985f54" providerId="ADAL" clId="{D19C2AA1-5592-4A40-AFD9-C733D78DECF0}" dt="2022-10-14T12:07:24.334" v="2974"/>
          <ac:spMkLst>
            <pc:docMk/>
            <pc:sldMk cId="819775878" sldId="579"/>
            <ac:spMk id="25" creationId="{992D26AC-7574-D372-B72B-0FD448C5653C}"/>
          </ac:spMkLst>
        </pc:spChg>
        <pc:spChg chg="mod">
          <ac:chgData name="Paula Vazquez Valero" userId="80a35f83-ba07-4c48-bd51-9a1b0a985f54" providerId="ADAL" clId="{D19C2AA1-5592-4A40-AFD9-C733D78DECF0}" dt="2022-10-14T12:07:24.334" v="2974"/>
          <ac:spMkLst>
            <pc:docMk/>
            <pc:sldMk cId="819775878" sldId="579"/>
            <ac:spMk id="26" creationId="{CF63C239-581C-9F7A-E571-078D02977FC4}"/>
          </ac:spMkLst>
        </pc:spChg>
        <pc:spChg chg="add del mod">
          <ac:chgData name="Paula Vazquez Valero" userId="80a35f83-ba07-4c48-bd51-9a1b0a985f54" providerId="ADAL" clId="{D19C2AA1-5592-4A40-AFD9-C733D78DECF0}" dt="2022-10-14T12:14:50.377" v="3143" actId="21"/>
          <ac:spMkLst>
            <pc:docMk/>
            <pc:sldMk cId="819775878" sldId="579"/>
            <ac:spMk id="27" creationId="{34D90C83-BDF2-72B1-E235-7D29A9D2EF79}"/>
          </ac:spMkLst>
        </pc:spChg>
        <pc:spChg chg="add mod">
          <ac:chgData name="Paula Vazquez Valero" userId="80a35f83-ba07-4c48-bd51-9a1b0a985f54" providerId="ADAL" clId="{D19C2AA1-5592-4A40-AFD9-C733D78DECF0}" dt="2022-10-14T12:09:26.499" v="3018" actId="14100"/>
          <ac:spMkLst>
            <pc:docMk/>
            <pc:sldMk cId="819775878" sldId="579"/>
            <ac:spMk id="28" creationId="{2AA158DA-B61C-BD49-23A7-8BE4AE625D53}"/>
          </ac:spMkLst>
        </pc:spChg>
        <pc:spChg chg="add mod">
          <ac:chgData name="Paula Vazquez Valero" userId="80a35f83-ba07-4c48-bd51-9a1b0a985f54" providerId="ADAL" clId="{D19C2AA1-5592-4A40-AFD9-C733D78DECF0}" dt="2022-10-14T12:11:01.151" v="3063" actId="1076"/>
          <ac:spMkLst>
            <pc:docMk/>
            <pc:sldMk cId="819775878" sldId="579"/>
            <ac:spMk id="30" creationId="{9ED08FE6-4540-4D6F-670A-E26F06CB20C3}"/>
          </ac:spMkLst>
        </pc:spChg>
        <pc:spChg chg="add del mod">
          <ac:chgData name="Paula Vazquez Valero" userId="80a35f83-ba07-4c48-bd51-9a1b0a985f54" providerId="ADAL" clId="{D19C2AA1-5592-4A40-AFD9-C733D78DECF0}" dt="2022-10-14T12:14:50.377" v="3143" actId="21"/>
          <ac:spMkLst>
            <pc:docMk/>
            <pc:sldMk cId="819775878" sldId="579"/>
            <ac:spMk id="31" creationId="{E85AB12F-55E8-BF69-8A29-F9CA76741EE5}"/>
          </ac:spMkLst>
        </pc:spChg>
        <pc:spChg chg="add del mod">
          <ac:chgData name="Paula Vazquez Valero" userId="80a35f83-ba07-4c48-bd51-9a1b0a985f54" providerId="ADAL" clId="{D19C2AA1-5592-4A40-AFD9-C733D78DECF0}" dt="2022-10-14T12:14:50.377" v="3143" actId="21"/>
          <ac:spMkLst>
            <pc:docMk/>
            <pc:sldMk cId="819775878" sldId="579"/>
            <ac:spMk id="32" creationId="{F6B94E6F-E4F0-B154-885A-EC3A550720C6}"/>
          </ac:spMkLst>
        </pc:spChg>
        <pc:spChg chg="add del mod">
          <ac:chgData name="Paula Vazquez Valero" userId="80a35f83-ba07-4c48-bd51-9a1b0a985f54" providerId="ADAL" clId="{D19C2AA1-5592-4A40-AFD9-C733D78DECF0}" dt="2022-10-14T12:14:50.377" v="3143" actId="21"/>
          <ac:spMkLst>
            <pc:docMk/>
            <pc:sldMk cId="819775878" sldId="579"/>
            <ac:spMk id="33" creationId="{04AE94D1-8505-1BFC-C1CB-8E3906D86DDC}"/>
          </ac:spMkLst>
        </pc:spChg>
        <pc:spChg chg="add del mod">
          <ac:chgData name="Paula Vazquez Valero" userId="80a35f83-ba07-4c48-bd51-9a1b0a985f54" providerId="ADAL" clId="{D19C2AA1-5592-4A40-AFD9-C733D78DECF0}" dt="2022-10-14T12:14:50.377" v="3143" actId="21"/>
          <ac:spMkLst>
            <pc:docMk/>
            <pc:sldMk cId="819775878" sldId="579"/>
            <ac:spMk id="34" creationId="{0792F288-446A-3DBB-8432-821D07C00EDD}"/>
          </ac:spMkLst>
        </pc:spChg>
        <pc:spChg chg="add del mod">
          <ac:chgData name="Paula Vazquez Valero" userId="80a35f83-ba07-4c48-bd51-9a1b0a985f54" providerId="ADAL" clId="{D19C2AA1-5592-4A40-AFD9-C733D78DECF0}" dt="2022-10-14T12:14:50.377" v="3143" actId="21"/>
          <ac:spMkLst>
            <pc:docMk/>
            <pc:sldMk cId="819775878" sldId="579"/>
            <ac:spMk id="35" creationId="{275F3E0A-3C59-8279-E152-71A564AE8531}"/>
          </ac:spMkLst>
        </pc:spChg>
        <pc:spChg chg="add del mod">
          <ac:chgData name="Paula Vazquez Valero" userId="80a35f83-ba07-4c48-bd51-9a1b0a985f54" providerId="ADAL" clId="{D19C2AA1-5592-4A40-AFD9-C733D78DECF0}" dt="2022-10-14T12:14:50.377" v="3143" actId="21"/>
          <ac:spMkLst>
            <pc:docMk/>
            <pc:sldMk cId="819775878" sldId="579"/>
            <ac:spMk id="36" creationId="{49C7BB17-E889-728E-4C57-E8D6035B361D}"/>
          </ac:spMkLst>
        </pc:spChg>
        <pc:spChg chg="add del mod">
          <ac:chgData name="Paula Vazquez Valero" userId="80a35f83-ba07-4c48-bd51-9a1b0a985f54" providerId="ADAL" clId="{D19C2AA1-5592-4A40-AFD9-C733D78DECF0}" dt="2022-10-14T12:14:50.377" v="3143" actId="21"/>
          <ac:spMkLst>
            <pc:docMk/>
            <pc:sldMk cId="819775878" sldId="579"/>
            <ac:spMk id="37" creationId="{EBFF0860-B2FB-739E-86A4-9C510090B95D}"/>
          </ac:spMkLst>
        </pc:spChg>
        <pc:spChg chg="add mod">
          <ac:chgData name="Paula Vazquez Valero" userId="80a35f83-ba07-4c48-bd51-9a1b0a985f54" providerId="ADAL" clId="{D19C2AA1-5592-4A40-AFD9-C733D78DECF0}" dt="2022-10-14T12:07:24.334" v="2974"/>
          <ac:spMkLst>
            <pc:docMk/>
            <pc:sldMk cId="819775878" sldId="579"/>
            <ac:spMk id="39" creationId="{245A017C-324F-C238-07D2-E82C462ED1E4}"/>
          </ac:spMkLst>
        </pc:spChg>
        <pc:spChg chg="add mod">
          <ac:chgData name="Paula Vazquez Valero" userId="80a35f83-ba07-4c48-bd51-9a1b0a985f54" providerId="ADAL" clId="{D19C2AA1-5592-4A40-AFD9-C733D78DECF0}" dt="2022-10-14T12:07:24.334" v="2974"/>
          <ac:spMkLst>
            <pc:docMk/>
            <pc:sldMk cId="819775878" sldId="579"/>
            <ac:spMk id="40" creationId="{6141F280-EEA5-F14F-9F99-C3F177816233}"/>
          </ac:spMkLst>
        </pc:spChg>
        <pc:spChg chg="add mod">
          <ac:chgData name="Paula Vazquez Valero" userId="80a35f83-ba07-4c48-bd51-9a1b0a985f54" providerId="ADAL" clId="{D19C2AA1-5592-4A40-AFD9-C733D78DECF0}" dt="2022-10-14T12:07:24.334" v="2974"/>
          <ac:spMkLst>
            <pc:docMk/>
            <pc:sldMk cId="819775878" sldId="579"/>
            <ac:spMk id="41" creationId="{1AAB0FC1-BAC1-8ABD-5D62-B76AD4DF5F4F}"/>
          </ac:spMkLst>
        </pc:spChg>
        <pc:spChg chg="add mod">
          <ac:chgData name="Paula Vazquez Valero" userId="80a35f83-ba07-4c48-bd51-9a1b0a985f54" providerId="ADAL" clId="{D19C2AA1-5592-4A40-AFD9-C733D78DECF0}" dt="2022-10-14T12:07:24.334" v="2974"/>
          <ac:spMkLst>
            <pc:docMk/>
            <pc:sldMk cId="819775878" sldId="579"/>
            <ac:spMk id="42" creationId="{A13FD793-06C1-C6B4-530D-1B19B28ABF95}"/>
          </ac:spMkLst>
        </pc:spChg>
        <pc:spChg chg="add mod">
          <ac:chgData name="Paula Vazquez Valero" userId="80a35f83-ba07-4c48-bd51-9a1b0a985f54" providerId="ADAL" clId="{D19C2AA1-5592-4A40-AFD9-C733D78DECF0}" dt="2022-10-14T12:07:24.334" v="2974"/>
          <ac:spMkLst>
            <pc:docMk/>
            <pc:sldMk cId="819775878" sldId="579"/>
            <ac:spMk id="43" creationId="{BE7A6B50-43CE-9D59-E87C-6461D309D120}"/>
          </ac:spMkLst>
        </pc:spChg>
        <pc:spChg chg="add mod">
          <ac:chgData name="Paula Vazquez Valero" userId="80a35f83-ba07-4c48-bd51-9a1b0a985f54" providerId="ADAL" clId="{D19C2AA1-5592-4A40-AFD9-C733D78DECF0}" dt="2022-10-14T12:07:24.334" v="2974"/>
          <ac:spMkLst>
            <pc:docMk/>
            <pc:sldMk cId="819775878" sldId="579"/>
            <ac:spMk id="44" creationId="{FC522023-5270-D509-17E0-A4FA3A77D733}"/>
          </ac:spMkLst>
        </pc:spChg>
        <pc:spChg chg="del">
          <ac:chgData name="Paula Vazquez Valero" userId="80a35f83-ba07-4c48-bd51-9a1b0a985f54" providerId="ADAL" clId="{D19C2AA1-5592-4A40-AFD9-C733D78DECF0}" dt="2022-10-14T12:07:20.756" v="2972" actId="478"/>
          <ac:spMkLst>
            <pc:docMk/>
            <pc:sldMk cId="819775878" sldId="579"/>
            <ac:spMk id="49" creationId="{A6303B3A-2FC3-4C3E-B361-64C17AEB1498}"/>
          </ac:spMkLst>
        </pc:spChg>
        <pc:spChg chg="mod">
          <ac:chgData name="Paula Vazquez Valero" userId="80a35f83-ba07-4c48-bd51-9a1b0a985f54" providerId="ADAL" clId="{D19C2AA1-5592-4A40-AFD9-C733D78DECF0}" dt="2022-10-14T12:09:41.247" v="3036" actId="14100"/>
          <ac:spMkLst>
            <pc:docMk/>
            <pc:sldMk cId="819775878" sldId="579"/>
            <ac:spMk id="51" creationId="{D4BCC699-0BED-4F02-97E2-0554694E5137}"/>
          </ac:spMkLst>
        </pc:spChg>
        <pc:spChg chg="del">
          <ac:chgData name="Paula Vazquez Valero" userId="80a35f83-ba07-4c48-bd51-9a1b0a985f54" providerId="ADAL" clId="{D19C2AA1-5592-4A40-AFD9-C733D78DECF0}" dt="2022-10-14T12:07:20.756" v="2972" actId="478"/>
          <ac:spMkLst>
            <pc:docMk/>
            <pc:sldMk cId="819775878" sldId="579"/>
            <ac:spMk id="58" creationId="{7115C7F1-C057-4F95-B537-4E76302F2F52}"/>
          </ac:spMkLst>
        </pc:spChg>
        <pc:spChg chg="del">
          <ac:chgData name="Paula Vazquez Valero" userId="80a35f83-ba07-4c48-bd51-9a1b0a985f54" providerId="ADAL" clId="{D19C2AA1-5592-4A40-AFD9-C733D78DECF0}" dt="2022-10-14T12:07:20.756" v="2972" actId="478"/>
          <ac:spMkLst>
            <pc:docMk/>
            <pc:sldMk cId="819775878" sldId="579"/>
            <ac:spMk id="60" creationId="{70BF7205-51B9-40B7-A36A-0CD528C6D595}"/>
          </ac:spMkLst>
        </pc:spChg>
        <pc:spChg chg="del">
          <ac:chgData name="Paula Vazquez Valero" userId="80a35f83-ba07-4c48-bd51-9a1b0a985f54" providerId="ADAL" clId="{D19C2AA1-5592-4A40-AFD9-C733D78DECF0}" dt="2022-10-14T12:07:20.756" v="2972" actId="478"/>
          <ac:spMkLst>
            <pc:docMk/>
            <pc:sldMk cId="819775878" sldId="579"/>
            <ac:spMk id="62" creationId="{8756A607-02D8-49A7-AD9A-4D6D9B4862E8}"/>
          </ac:spMkLst>
        </pc:spChg>
        <pc:spChg chg="del">
          <ac:chgData name="Paula Vazquez Valero" userId="80a35f83-ba07-4c48-bd51-9a1b0a985f54" providerId="ADAL" clId="{D19C2AA1-5592-4A40-AFD9-C733D78DECF0}" dt="2022-10-14T11:46:00.511" v="2073" actId="21"/>
          <ac:spMkLst>
            <pc:docMk/>
            <pc:sldMk cId="819775878" sldId="579"/>
            <ac:spMk id="63" creationId="{4065F322-6E70-4543-B9D1-F07546703384}"/>
          </ac:spMkLst>
        </pc:spChg>
        <pc:spChg chg="del">
          <ac:chgData name="Paula Vazquez Valero" userId="80a35f83-ba07-4c48-bd51-9a1b0a985f54" providerId="ADAL" clId="{D19C2AA1-5592-4A40-AFD9-C733D78DECF0}" dt="2022-10-14T11:46:00.511" v="2073" actId="21"/>
          <ac:spMkLst>
            <pc:docMk/>
            <pc:sldMk cId="819775878" sldId="579"/>
            <ac:spMk id="64" creationId="{F5695AB0-48AF-4CF0-AB83-4A8A702C22D9}"/>
          </ac:spMkLst>
        </pc:spChg>
        <pc:spChg chg="del">
          <ac:chgData name="Paula Vazquez Valero" userId="80a35f83-ba07-4c48-bd51-9a1b0a985f54" providerId="ADAL" clId="{D19C2AA1-5592-4A40-AFD9-C733D78DECF0}" dt="2022-10-14T11:46:00.511" v="2073" actId="21"/>
          <ac:spMkLst>
            <pc:docMk/>
            <pc:sldMk cId="819775878" sldId="579"/>
            <ac:spMk id="65" creationId="{E1AA5F8E-0B61-4826-9FC2-40A4C4C67B95}"/>
          </ac:spMkLst>
        </pc:spChg>
        <pc:spChg chg="del">
          <ac:chgData name="Paula Vazquez Valero" userId="80a35f83-ba07-4c48-bd51-9a1b0a985f54" providerId="ADAL" clId="{D19C2AA1-5592-4A40-AFD9-C733D78DECF0}" dt="2022-10-14T11:46:00.511" v="2073" actId="21"/>
          <ac:spMkLst>
            <pc:docMk/>
            <pc:sldMk cId="819775878" sldId="579"/>
            <ac:spMk id="66" creationId="{CC8F49F6-A8F4-45A9-9870-D974AF610CC1}"/>
          </ac:spMkLst>
        </pc:spChg>
        <pc:spChg chg="del">
          <ac:chgData name="Paula Vazquez Valero" userId="80a35f83-ba07-4c48-bd51-9a1b0a985f54" providerId="ADAL" clId="{D19C2AA1-5592-4A40-AFD9-C733D78DECF0}" dt="2022-10-14T11:46:00.511" v="2073" actId="21"/>
          <ac:spMkLst>
            <pc:docMk/>
            <pc:sldMk cId="819775878" sldId="579"/>
            <ac:spMk id="67" creationId="{F7C1A5BC-B7D5-46B4-88A9-1CE4F18D7EED}"/>
          </ac:spMkLst>
        </pc:spChg>
        <pc:spChg chg="del">
          <ac:chgData name="Paula Vazquez Valero" userId="80a35f83-ba07-4c48-bd51-9a1b0a985f54" providerId="ADAL" clId="{D19C2AA1-5592-4A40-AFD9-C733D78DECF0}" dt="2022-10-14T11:46:00.511" v="2073" actId="21"/>
          <ac:spMkLst>
            <pc:docMk/>
            <pc:sldMk cId="819775878" sldId="579"/>
            <ac:spMk id="68" creationId="{0ECA3490-EC1B-433C-8FD1-6CFC2FFD4D7E}"/>
          </ac:spMkLst>
        </pc:spChg>
        <pc:spChg chg="del">
          <ac:chgData name="Paula Vazquez Valero" userId="80a35f83-ba07-4c48-bd51-9a1b0a985f54" providerId="ADAL" clId="{D19C2AA1-5592-4A40-AFD9-C733D78DECF0}" dt="2022-10-14T11:46:00.511" v="2073" actId="21"/>
          <ac:spMkLst>
            <pc:docMk/>
            <pc:sldMk cId="819775878" sldId="579"/>
            <ac:spMk id="69" creationId="{76E10ED2-3B94-463D-AA68-6BEF0983E679}"/>
          </ac:spMkLst>
        </pc:spChg>
        <pc:spChg chg="del mod">
          <ac:chgData name="Paula Vazquez Valero" userId="80a35f83-ba07-4c48-bd51-9a1b0a985f54" providerId="ADAL" clId="{D19C2AA1-5592-4A40-AFD9-C733D78DECF0}" dt="2022-10-14T12:07:18.606" v="2971" actId="478"/>
          <ac:spMkLst>
            <pc:docMk/>
            <pc:sldMk cId="819775878" sldId="579"/>
            <ac:spMk id="74" creationId="{631E862B-0D5D-4D9A-BD4A-4369901E5829}"/>
          </ac:spMkLst>
        </pc:spChg>
        <pc:spChg chg="del mod">
          <ac:chgData name="Paula Vazquez Valero" userId="80a35f83-ba07-4c48-bd51-9a1b0a985f54" providerId="ADAL" clId="{D19C2AA1-5592-4A40-AFD9-C733D78DECF0}" dt="2022-10-14T12:09:13.834" v="3015" actId="478"/>
          <ac:spMkLst>
            <pc:docMk/>
            <pc:sldMk cId="819775878" sldId="579"/>
            <ac:spMk id="77" creationId="{3B39837A-645C-4037-B8AF-0B82FF66D10E}"/>
          </ac:spMkLst>
        </pc:spChg>
        <pc:spChg chg="mod">
          <ac:chgData name="Paula Vazquez Valero" userId="80a35f83-ba07-4c48-bd51-9a1b0a985f54" providerId="ADAL" clId="{D19C2AA1-5592-4A40-AFD9-C733D78DECF0}" dt="2022-10-14T12:07:24.334" v="2974"/>
          <ac:spMkLst>
            <pc:docMk/>
            <pc:sldMk cId="819775878" sldId="579"/>
            <ac:spMk id="79" creationId="{97363D9E-83C7-BD93-C379-7B11D53A9C78}"/>
          </ac:spMkLst>
        </pc:spChg>
        <pc:spChg chg="mod">
          <ac:chgData name="Paula Vazquez Valero" userId="80a35f83-ba07-4c48-bd51-9a1b0a985f54" providerId="ADAL" clId="{D19C2AA1-5592-4A40-AFD9-C733D78DECF0}" dt="2022-10-14T12:07:24.334" v="2974"/>
          <ac:spMkLst>
            <pc:docMk/>
            <pc:sldMk cId="819775878" sldId="579"/>
            <ac:spMk id="80" creationId="{F1F5F3DA-8D3C-9065-CA83-11CBFA902D2A}"/>
          </ac:spMkLst>
        </pc:spChg>
        <pc:spChg chg="mod">
          <ac:chgData name="Paula Vazquez Valero" userId="80a35f83-ba07-4c48-bd51-9a1b0a985f54" providerId="ADAL" clId="{D19C2AA1-5592-4A40-AFD9-C733D78DECF0}" dt="2022-10-14T12:07:24.334" v="2974"/>
          <ac:spMkLst>
            <pc:docMk/>
            <pc:sldMk cId="819775878" sldId="579"/>
            <ac:spMk id="84" creationId="{CC09BCF0-E658-FFA0-8EDD-A580A60AC493}"/>
          </ac:spMkLst>
        </pc:spChg>
        <pc:spChg chg="mod">
          <ac:chgData name="Paula Vazquez Valero" userId="80a35f83-ba07-4c48-bd51-9a1b0a985f54" providerId="ADAL" clId="{D19C2AA1-5592-4A40-AFD9-C733D78DECF0}" dt="2022-10-14T12:07:24.334" v="2974"/>
          <ac:spMkLst>
            <pc:docMk/>
            <pc:sldMk cId="819775878" sldId="579"/>
            <ac:spMk id="85" creationId="{F2C16F1B-656E-F623-2B69-66FF4AFF2006}"/>
          </ac:spMkLst>
        </pc:spChg>
        <pc:spChg chg="mod">
          <ac:chgData name="Paula Vazquez Valero" userId="80a35f83-ba07-4c48-bd51-9a1b0a985f54" providerId="ADAL" clId="{D19C2AA1-5592-4A40-AFD9-C733D78DECF0}" dt="2022-10-14T12:07:24.334" v="2974"/>
          <ac:spMkLst>
            <pc:docMk/>
            <pc:sldMk cId="819775878" sldId="579"/>
            <ac:spMk id="93" creationId="{DBB846E8-D782-231B-DA53-B374A4EF14F5}"/>
          </ac:spMkLst>
        </pc:spChg>
        <pc:spChg chg="mod">
          <ac:chgData name="Paula Vazquez Valero" userId="80a35f83-ba07-4c48-bd51-9a1b0a985f54" providerId="ADAL" clId="{D19C2AA1-5592-4A40-AFD9-C733D78DECF0}" dt="2022-10-14T12:07:24.334" v="2974"/>
          <ac:spMkLst>
            <pc:docMk/>
            <pc:sldMk cId="819775878" sldId="579"/>
            <ac:spMk id="94" creationId="{884421EF-CA32-6B1A-1341-7CAF431651AA}"/>
          </ac:spMkLst>
        </pc:spChg>
        <pc:spChg chg="mod">
          <ac:chgData name="Paula Vazquez Valero" userId="80a35f83-ba07-4c48-bd51-9a1b0a985f54" providerId="ADAL" clId="{D19C2AA1-5592-4A40-AFD9-C733D78DECF0}" dt="2022-10-14T12:07:24.334" v="2974"/>
          <ac:spMkLst>
            <pc:docMk/>
            <pc:sldMk cId="819775878" sldId="579"/>
            <ac:spMk id="98" creationId="{7E4ADFA7-FB7E-F640-685F-ABBB88F42F09}"/>
          </ac:spMkLst>
        </pc:spChg>
        <pc:spChg chg="mod">
          <ac:chgData name="Paula Vazquez Valero" userId="80a35f83-ba07-4c48-bd51-9a1b0a985f54" providerId="ADAL" clId="{D19C2AA1-5592-4A40-AFD9-C733D78DECF0}" dt="2022-10-14T12:07:24.334" v="2974"/>
          <ac:spMkLst>
            <pc:docMk/>
            <pc:sldMk cId="819775878" sldId="579"/>
            <ac:spMk id="101" creationId="{D91B7447-3E5B-9948-EC9C-8F9BED1076B3}"/>
          </ac:spMkLst>
        </pc:spChg>
        <pc:spChg chg="mod">
          <ac:chgData name="Paula Vazquez Valero" userId="80a35f83-ba07-4c48-bd51-9a1b0a985f54" providerId="ADAL" clId="{D19C2AA1-5592-4A40-AFD9-C733D78DECF0}" dt="2022-10-14T12:07:24.334" v="2974"/>
          <ac:spMkLst>
            <pc:docMk/>
            <pc:sldMk cId="819775878" sldId="579"/>
            <ac:spMk id="103" creationId="{BC927DA2-F757-9C81-689A-FE66A370B677}"/>
          </ac:spMkLst>
        </pc:spChg>
        <pc:spChg chg="mod">
          <ac:chgData name="Paula Vazquez Valero" userId="80a35f83-ba07-4c48-bd51-9a1b0a985f54" providerId="ADAL" clId="{D19C2AA1-5592-4A40-AFD9-C733D78DECF0}" dt="2022-10-14T12:07:24.334" v="2974"/>
          <ac:spMkLst>
            <pc:docMk/>
            <pc:sldMk cId="819775878" sldId="579"/>
            <ac:spMk id="104" creationId="{96E71ED7-5A5D-FF6D-F1F3-FD1C3055228C}"/>
          </ac:spMkLst>
        </pc:spChg>
        <pc:spChg chg="mod">
          <ac:chgData name="Paula Vazquez Valero" userId="80a35f83-ba07-4c48-bd51-9a1b0a985f54" providerId="ADAL" clId="{D19C2AA1-5592-4A40-AFD9-C733D78DECF0}" dt="2022-10-14T12:07:24.334" v="2974"/>
          <ac:spMkLst>
            <pc:docMk/>
            <pc:sldMk cId="819775878" sldId="579"/>
            <ac:spMk id="105" creationId="{29D0C6BA-1F11-F9D6-A4D7-43A03B8EA5D9}"/>
          </ac:spMkLst>
        </pc:spChg>
        <pc:spChg chg="mod">
          <ac:chgData name="Paula Vazquez Valero" userId="80a35f83-ba07-4c48-bd51-9a1b0a985f54" providerId="ADAL" clId="{D19C2AA1-5592-4A40-AFD9-C733D78DECF0}" dt="2022-10-14T12:07:24.334" v="2974"/>
          <ac:spMkLst>
            <pc:docMk/>
            <pc:sldMk cId="819775878" sldId="579"/>
            <ac:spMk id="106" creationId="{3B4D084F-28D6-29F8-E5FA-874C2F87A569}"/>
          </ac:spMkLst>
        </pc:spChg>
        <pc:spChg chg="mod">
          <ac:chgData name="Paula Vazquez Valero" userId="80a35f83-ba07-4c48-bd51-9a1b0a985f54" providerId="ADAL" clId="{D19C2AA1-5592-4A40-AFD9-C733D78DECF0}" dt="2022-10-14T12:07:24.334" v="2974"/>
          <ac:spMkLst>
            <pc:docMk/>
            <pc:sldMk cId="819775878" sldId="579"/>
            <ac:spMk id="109" creationId="{B1E9BF2A-A665-91B1-AE04-73B0169A4AA5}"/>
          </ac:spMkLst>
        </pc:spChg>
        <pc:spChg chg="mod">
          <ac:chgData name="Paula Vazquez Valero" userId="80a35f83-ba07-4c48-bd51-9a1b0a985f54" providerId="ADAL" clId="{D19C2AA1-5592-4A40-AFD9-C733D78DECF0}" dt="2022-10-14T12:07:24.334" v="2974"/>
          <ac:spMkLst>
            <pc:docMk/>
            <pc:sldMk cId="819775878" sldId="579"/>
            <ac:spMk id="110" creationId="{73C369D6-5064-8A00-8A88-87B02892692E}"/>
          </ac:spMkLst>
        </pc:spChg>
        <pc:spChg chg="mod">
          <ac:chgData name="Paula Vazquez Valero" userId="80a35f83-ba07-4c48-bd51-9a1b0a985f54" providerId="ADAL" clId="{D19C2AA1-5592-4A40-AFD9-C733D78DECF0}" dt="2022-10-14T12:07:24.334" v="2974"/>
          <ac:spMkLst>
            <pc:docMk/>
            <pc:sldMk cId="819775878" sldId="579"/>
            <ac:spMk id="111" creationId="{1FA9DC7E-C0B0-7AD5-4418-F4E858F6C0E5}"/>
          </ac:spMkLst>
        </pc:spChg>
        <pc:spChg chg="mod">
          <ac:chgData name="Paula Vazquez Valero" userId="80a35f83-ba07-4c48-bd51-9a1b0a985f54" providerId="ADAL" clId="{D19C2AA1-5592-4A40-AFD9-C733D78DECF0}" dt="2022-10-14T12:07:24.334" v="2974"/>
          <ac:spMkLst>
            <pc:docMk/>
            <pc:sldMk cId="819775878" sldId="579"/>
            <ac:spMk id="112" creationId="{597FB31C-F52F-003C-C78B-069F1C2A4FED}"/>
          </ac:spMkLst>
        </pc:spChg>
        <pc:spChg chg="mod">
          <ac:chgData name="Paula Vazquez Valero" userId="80a35f83-ba07-4c48-bd51-9a1b0a985f54" providerId="ADAL" clId="{D19C2AA1-5592-4A40-AFD9-C733D78DECF0}" dt="2022-10-14T12:07:24.334" v="2974"/>
          <ac:spMkLst>
            <pc:docMk/>
            <pc:sldMk cId="819775878" sldId="579"/>
            <ac:spMk id="119" creationId="{6D3B68BE-15C8-9DE3-D2CC-36ABC4523613}"/>
          </ac:spMkLst>
        </pc:spChg>
        <pc:spChg chg="mod">
          <ac:chgData name="Paula Vazquez Valero" userId="80a35f83-ba07-4c48-bd51-9a1b0a985f54" providerId="ADAL" clId="{D19C2AA1-5592-4A40-AFD9-C733D78DECF0}" dt="2022-10-14T12:07:24.334" v="2974"/>
          <ac:spMkLst>
            <pc:docMk/>
            <pc:sldMk cId="819775878" sldId="579"/>
            <ac:spMk id="120" creationId="{B9C554B9-B8A8-B2B8-CB9C-70B42C0058D8}"/>
          </ac:spMkLst>
        </pc:spChg>
        <pc:spChg chg="mod">
          <ac:chgData name="Paula Vazquez Valero" userId="80a35f83-ba07-4c48-bd51-9a1b0a985f54" providerId="ADAL" clId="{D19C2AA1-5592-4A40-AFD9-C733D78DECF0}" dt="2022-10-14T12:07:24.334" v="2974"/>
          <ac:spMkLst>
            <pc:docMk/>
            <pc:sldMk cId="819775878" sldId="579"/>
            <ac:spMk id="121" creationId="{7A70E9C3-DC12-5205-B758-4B5F0D61E2A0}"/>
          </ac:spMkLst>
        </pc:spChg>
        <pc:spChg chg="mod">
          <ac:chgData name="Paula Vazquez Valero" userId="80a35f83-ba07-4c48-bd51-9a1b0a985f54" providerId="ADAL" clId="{D19C2AA1-5592-4A40-AFD9-C733D78DECF0}" dt="2022-10-14T12:07:24.334" v="2974"/>
          <ac:spMkLst>
            <pc:docMk/>
            <pc:sldMk cId="819775878" sldId="579"/>
            <ac:spMk id="122" creationId="{17EE2012-31DD-F427-005D-99ECCD81DBFB}"/>
          </ac:spMkLst>
        </pc:spChg>
        <pc:spChg chg="mod">
          <ac:chgData name="Paula Vazquez Valero" userId="80a35f83-ba07-4c48-bd51-9a1b0a985f54" providerId="ADAL" clId="{D19C2AA1-5592-4A40-AFD9-C733D78DECF0}" dt="2022-10-14T12:07:24.334" v="2974"/>
          <ac:spMkLst>
            <pc:docMk/>
            <pc:sldMk cId="819775878" sldId="579"/>
            <ac:spMk id="125" creationId="{6014EF42-621C-BA9F-D4E5-86EF3C89486A}"/>
          </ac:spMkLst>
        </pc:spChg>
        <pc:spChg chg="mod">
          <ac:chgData name="Paula Vazquez Valero" userId="80a35f83-ba07-4c48-bd51-9a1b0a985f54" providerId="ADAL" clId="{D19C2AA1-5592-4A40-AFD9-C733D78DECF0}" dt="2022-10-14T12:07:24.334" v="2974"/>
          <ac:spMkLst>
            <pc:docMk/>
            <pc:sldMk cId="819775878" sldId="579"/>
            <ac:spMk id="126" creationId="{1C06B496-1403-4FD9-F4AE-F31D14F879C7}"/>
          </ac:spMkLst>
        </pc:spChg>
        <pc:spChg chg="mod">
          <ac:chgData name="Paula Vazquez Valero" userId="80a35f83-ba07-4c48-bd51-9a1b0a985f54" providerId="ADAL" clId="{D19C2AA1-5592-4A40-AFD9-C733D78DECF0}" dt="2022-10-14T12:07:24.334" v="2974"/>
          <ac:spMkLst>
            <pc:docMk/>
            <pc:sldMk cId="819775878" sldId="579"/>
            <ac:spMk id="127" creationId="{7E04459D-BF93-C1E0-B86E-54B6FB8111CE}"/>
          </ac:spMkLst>
        </pc:spChg>
        <pc:spChg chg="mod">
          <ac:chgData name="Paula Vazquez Valero" userId="80a35f83-ba07-4c48-bd51-9a1b0a985f54" providerId="ADAL" clId="{D19C2AA1-5592-4A40-AFD9-C733D78DECF0}" dt="2022-10-14T12:07:24.334" v="2974"/>
          <ac:spMkLst>
            <pc:docMk/>
            <pc:sldMk cId="819775878" sldId="579"/>
            <ac:spMk id="128" creationId="{07E0E63E-D7CF-FE5D-389D-0948FD43CF80}"/>
          </ac:spMkLst>
        </pc:spChg>
        <pc:spChg chg="mod">
          <ac:chgData name="Paula Vazquez Valero" userId="80a35f83-ba07-4c48-bd51-9a1b0a985f54" providerId="ADAL" clId="{D19C2AA1-5592-4A40-AFD9-C733D78DECF0}" dt="2022-10-14T12:07:24.334" v="2974"/>
          <ac:spMkLst>
            <pc:docMk/>
            <pc:sldMk cId="819775878" sldId="579"/>
            <ac:spMk id="131" creationId="{22707E7C-38E0-C2D7-9A3C-6A5151FE10AC}"/>
          </ac:spMkLst>
        </pc:spChg>
        <pc:spChg chg="mod">
          <ac:chgData name="Paula Vazquez Valero" userId="80a35f83-ba07-4c48-bd51-9a1b0a985f54" providerId="ADAL" clId="{D19C2AA1-5592-4A40-AFD9-C733D78DECF0}" dt="2022-10-14T12:07:24.334" v="2974"/>
          <ac:spMkLst>
            <pc:docMk/>
            <pc:sldMk cId="819775878" sldId="579"/>
            <ac:spMk id="132" creationId="{D84B5DE6-342F-7463-C9DF-A02C9D8775DD}"/>
          </ac:spMkLst>
        </pc:spChg>
        <pc:spChg chg="mod">
          <ac:chgData name="Paula Vazquez Valero" userId="80a35f83-ba07-4c48-bd51-9a1b0a985f54" providerId="ADAL" clId="{D19C2AA1-5592-4A40-AFD9-C733D78DECF0}" dt="2022-10-14T12:07:24.334" v="2974"/>
          <ac:spMkLst>
            <pc:docMk/>
            <pc:sldMk cId="819775878" sldId="579"/>
            <ac:spMk id="133" creationId="{3DFA5395-632A-38AD-B768-2E3B6FCDA906}"/>
          </ac:spMkLst>
        </pc:spChg>
        <pc:spChg chg="mod">
          <ac:chgData name="Paula Vazquez Valero" userId="80a35f83-ba07-4c48-bd51-9a1b0a985f54" providerId="ADAL" clId="{D19C2AA1-5592-4A40-AFD9-C733D78DECF0}" dt="2022-10-14T12:07:24.334" v="2974"/>
          <ac:spMkLst>
            <pc:docMk/>
            <pc:sldMk cId="819775878" sldId="579"/>
            <ac:spMk id="134" creationId="{36457F34-A545-069C-A783-25E5CAD257B4}"/>
          </ac:spMkLst>
        </pc:spChg>
        <pc:spChg chg="mod">
          <ac:chgData name="Paula Vazquez Valero" userId="80a35f83-ba07-4c48-bd51-9a1b0a985f54" providerId="ADAL" clId="{D19C2AA1-5592-4A40-AFD9-C733D78DECF0}" dt="2022-10-14T12:07:24.334" v="2974"/>
          <ac:spMkLst>
            <pc:docMk/>
            <pc:sldMk cId="819775878" sldId="579"/>
            <ac:spMk id="137" creationId="{AF77327E-CE5D-EEC0-3FBF-ED6F9B535757}"/>
          </ac:spMkLst>
        </pc:spChg>
        <pc:spChg chg="mod">
          <ac:chgData name="Paula Vazquez Valero" userId="80a35f83-ba07-4c48-bd51-9a1b0a985f54" providerId="ADAL" clId="{D19C2AA1-5592-4A40-AFD9-C733D78DECF0}" dt="2022-10-14T12:07:24.334" v="2974"/>
          <ac:spMkLst>
            <pc:docMk/>
            <pc:sldMk cId="819775878" sldId="579"/>
            <ac:spMk id="138" creationId="{3CB7A17E-6A57-8434-39AC-B531289225EA}"/>
          </ac:spMkLst>
        </pc:spChg>
        <pc:spChg chg="mod">
          <ac:chgData name="Paula Vazquez Valero" userId="80a35f83-ba07-4c48-bd51-9a1b0a985f54" providerId="ADAL" clId="{D19C2AA1-5592-4A40-AFD9-C733D78DECF0}" dt="2022-10-14T12:07:24.334" v="2974"/>
          <ac:spMkLst>
            <pc:docMk/>
            <pc:sldMk cId="819775878" sldId="579"/>
            <ac:spMk id="139" creationId="{2A56F09A-E55C-9CEF-E64C-98829689D71D}"/>
          </ac:spMkLst>
        </pc:spChg>
        <pc:spChg chg="mod">
          <ac:chgData name="Paula Vazquez Valero" userId="80a35f83-ba07-4c48-bd51-9a1b0a985f54" providerId="ADAL" clId="{D19C2AA1-5592-4A40-AFD9-C733D78DECF0}" dt="2022-10-14T12:07:24.334" v="2974"/>
          <ac:spMkLst>
            <pc:docMk/>
            <pc:sldMk cId="819775878" sldId="579"/>
            <ac:spMk id="140" creationId="{19916D0B-6547-294E-F3E9-D8C4BD84C6E3}"/>
          </ac:spMkLst>
        </pc:spChg>
        <pc:spChg chg="mod">
          <ac:chgData name="Paula Vazquez Valero" userId="80a35f83-ba07-4c48-bd51-9a1b0a985f54" providerId="ADAL" clId="{D19C2AA1-5592-4A40-AFD9-C733D78DECF0}" dt="2022-10-14T12:07:24.334" v="2974"/>
          <ac:spMkLst>
            <pc:docMk/>
            <pc:sldMk cId="819775878" sldId="579"/>
            <ac:spMk id="143" creationId="{84C15E96-53CE-D16F-BAA6-8DBB8D449D86}"/>
          </ac:spMkLst>
        </pc:spChg>
        <pc:spChg chg="mod">
          <ac:chgData name="Paula Vazquez Valero" userId="80a35f83-ba07-4c48-bd51-9a1b0a985f54" providerId="ADAL" clId="{D19C2AA1-5592-4A40-AFD9-C733D78DECF0}" dt="2022-10-14T12:07:24.334" v="2974"/>
          <ac:spMkLst>
            <pc:docMk/>
            <pc:sldMk cId="819775878" sldId="579"/>
            <ac:spMk id="144" creationId="{CD76C0E0-072E-939C-4381-399897E8E39F}"/>
          </ac:spMkLst>
        </pc:spChg>
        <pc:spChg chg="mod">
          <ac:chgData name="Paula Vazquez Valero" userId="80a35f83-ba07-4c48-bd51-9a1b0a985f54" providerId="ADAL" clId="{D19C2AA1-5592-4A40-AFD9-C733D78DECF0}" dt="2022-10-14T12:07:24.334" v="2974"/>
          <ac:spMkLst>
            <pc:docMk/>
            <pc:sldMk cId="819775878" sldId="579"/>
            <ac:spMk id="145" creationId="{63686C29-318C-3D78-2BBB-3BD68097459D}"/>
          </ac:spMkLst>
        </pc:spChg>
        <pc:spChg chg="mod">
          <ac:chgData name="Paula Vazquez Valero" userId="80a35f83-ba07-4c48-bd51-9a1b0a985f54" providerId="ADAL" clId="{D19C2AA1-5592-4A40-AFD9-C733D78DECF0}" dt="2022-10-14T12:07:24.334" v="2974"/>
          <ac:spMkLst>
            <pc:docMk/>
            <pc:sldMk cId="819775878" sldId="579"/>
            <ac:spMk id="146" creationId="{7A38AD75-83BE-CB75-3C82-8F19EB365F3A}"/>
          </ac:spMkLst>
        </pc:spChg>
        <pc:spChg chg="add mod">
          <ac:chgData name="Paula Vazquez Valero" userId="80a35f83-ba07-4c48-bd51-9a1b0a985f54" providerId="ADAL" clId="{D19C2AA1-5592-4A40-AFD9-C733D78DECF0}" dt="2022-10-14T12:12:18.526" v="3114" actId="1076"/>
          <ac:spMkLst>
            <pc:docMk/>
            <pc:sldMk cId="819775878" sldId="579"/>
            <ac:spMk id="147" creationId="{1C155E28-40EB-FABA-4481-F1569B07BC7F}"/>
          </ac:spMkLst>
        </pc:spChg>
        <pc:grpChg chg="add del mod">
          <ac:chgData name="Paula Vazquez Valero" userId="80a35f83-ba07-4c48-bd51-9a1b0a985f54" providerId="ADAL" clId="{D19C2AA1-5592-4A40-AFD9-C733D78DECF0}" dt="2022-10-14T12:14:50.377" v="3143" actId="21"/>
          <ac:grpSpMkLst>
            <pc:docMk/>
            <pc:sldMk cId="819775878" sldId="579"/>
            <ac:grpSpMk id="3" creationId="{AB05B507-E68C-7EBB-23FC-B289A1DA9593}"/>
          </ac:grpSpMkLst>
        </pc:grpChg>
        <pc:grpChg chg="mod">
          <ac:chgData name="Paula Vazquez Valero" userId="80a35f83-ba07-4c48-bd51-9a1b0a985f54" providerId="ADAL" clId="{D19C2AA1-5592-4A40-AFD9-C733D78DECF0}" dt="2022-10-14T12:07:24.334" v="2974"/>
          <ac:grpSpMkLst>
            <pc:docMk/>
            <pc:sldMk cId="819775878" sldId="579"/>
            <ac:grpSpMk id="4" creationId="{3C1BBBFE-7A66-40AA-ADE5-910CED62B749}"/>
          </ac:grpSpMkLst>
        </pc:grpChg>
        <pc:grpChg chg="mod">
          <ac:chgData name="Paula Vazquez Valero" userId="80a35f83-ba07-4c48-bd51-9a1b0a985f54" providerId="ADAL" clId="{D19C2AA1-5592-4A40-AFD9-C733D78DECF0}" dt="2022-10-14T12:07:24.334" v="2974"/>
          <ac:grpSpMkLst>
            <pc:docMk/>
            <pc:sldMk cId="819775878" sldId="579"/>
            <ac:grpSpMk id="5" creationId="{43CCF12E-AA41-1DD5-7763-06CB183442DE}"/>
          </ac:grpSpMkLst>
        </pc:grpChg>
        <pc:grpChg chg="add mod">
          <ac:chgData name="Paula Vazquez Valero" userId="80a35f83-ba07-4c48-bd51-9a1b0a985f54" providerId="ADAL" clId="{D19C2AA1-5592-4A40-AFD9-C733D78DECF0}" dt="2022-10-14T12:07:24.334" v="2974"/>
          <ac:grpSpMkLst>
            <pc:docMk/>
            <pc:sldMk cId="819775878" sldId="579"/>
            <ac:grpSpMk id="14" creationId="{375BE211-9582-F862-3D2D-5624E6C8F35B}"/>
          </ac:grpSpMkLst>
        </pc:grpChg>
        <pc:grpChg chg="add del mod">
          <ac:chgData name="Paula Vazquez Valero" userId="80a35f83-ba07-4c48-bd51-9a1b0a985f54" providerId="ADAL" clId="{D19C2AA1-5592-4A40-AFD9-C733D78DECF0}" dt="2022-10-14T12:14:50.377" v="3143" actId="21"/>
          <ac:grpSpMkLst>
            <pc:docMk/>
            <pc:sldMk cId="819775878" sldId="579"/>
            <ac:grpSpMk id="19" creationId="{42ABC862-5165-18BC-5BFA-6041E113C60E}"/>
          </ac:grpSpMkLst>
        </pc:grpChg>
        <pc:grpChg chg="add del mod">
          <ac:chgData name="Paula Vazquez Valero" userId="80a35f83-ba07-4c48-bd51-9a1b0a985f54" providerId="ADAL" clId="{D19C2AA1-5592-4A40-AFD9-C733D78DECF0}" dt="2022-10-14T12:14:50.377" v="3143" actId="21"/>
          <ac:grpSpMkLst>
            <pc:docMk/>
            <pc:sldMk cId="819775878" sldId="579"/>
            <ac:grpSpMk id="24" creationId="{6C9CAD19-C740-A65D-2E9D-58843BBD2DA1}"/>
          </ac:grpSpMkLst>
        </pc:grpChg>
        <pc:grpChg chg="add del mod">
          <ac:chgData name="Paula Vazquez Valero" userId="80a35f83-ba07-4c48-bd51-9a1b0a985f54" providerId="ADAL" clId="{D19C2AA1-5592-4A40-AFD9-C733D78DECF0}" dt="2022-10-14T12:14:50.377" v="3143" actId="21"/>
          <ac:grpSpMkLst>
            <pc:docMk/>
            <pc:sldMk cId="819775878" sldId="579"/>
            <ac:grpSpMk id="72" creationId="{A0268AC1-7E0A-B282-F370-4322E4D5D804}"/>
          </ac:grpSpMkLst>
        </pc:grpChg>
        <pc:grpChg chg="mod">
          <ac:chgData name="Paula Vazquez Valero" userId="80a35f83-ba07-4c48-bd51-9a1b0a985f54" providerId="ADAL" clId="{D19C2AA1-5592-4A40-AFD9-C733D78DECF0}" dt="2022-10-14T12:07:24.334" v="2974"/>
          <ac:grpSpMkLst>
            <pc:docMk/>
            <pc:sldMk cId="819775878" sldId="579"/>
            <ac:grpSpMk id="73" creationId="{095068E2-9C3B-872D-EDBB-55F413B8DF12}"/>
          </ac:grpSpMkLst>
        </pc:grpChg>
        <pc:grpChg chg="add del mod">
          <ac:chgData name="Paula Vazquez Valero" userId="80a35f83-ba07-4c48-bd51-9a1b0a985f54" providerId="ADAL" clId="{D19C2AA1-5592-4A40-AFD9-C733D78DECF0}" dt="2022-10-14T12:14:50.377" v="3143" actId="21"/>
          <ac:grpSpMkLst>
            <pc:docMk/>
            <pc:sldMk cId="819775878" sldId="579"/>
            <ac:grpSpMk id="81" creationId="{7B4D1D03-2060-AFEC-93C1-BBA3530F878A}"/>
          </ac:grpSpMkLst>
        </pc:grpChg>
        <pc:grpChg chg="mod">
          <ac:chgData name="Paula Vazquez Valero" userId="80a35f83-ba07-4c48-bd51-9a1b0a985f54" providerId="ADAL" clId="{D19C2AA1-5592-4A40-AFD9-C733D78DECF0}" dt="2022-10-14T12:07:24.334" v="2974"/>
          <ac:grpSpMkLst>
            <pc:docMk/>
            <pc:sldMk cId="819775878" sldId="579"/>
            <ac:grpSpMk id="82" creationId="{722DE68B-2BDE-86DA-F55D-335D2A0FC9FC}"/>
          </ac:grpSpMkLst>
        </pc:grpChg>
        <pc:grpChg chg="add del mod">
          <ac:chgData name="Paula Vazquez Valero" userId="80a35f83-ba07-4c48-bd51-9a1b0a985f54" providerId="ADAL" clId="{D19C2AA1-5592-4A40-AFD9-C733D78DECF0}" dt="2022-10-14T12:14:50.377" v="3143" actId="21"/>
          <ac:grpSpMkLst>
            <pc:docMk/>
            <pc:sldMk cId="819775878" sldId="579"/>
            <ac:grpSpMk id="90" creationId="{8C037D7C-9BCF-9384-84B2-F2469E3DE33E}"/>
          </ac:grpSpMkLst>
        </pc:grpChg>
        <pc:grpChg chg="mod">
          <ac:chgData name="Paula Vazquez Valero" userId="80a35f83-ba07-4c48-bd51-9a1b0a985f54" providerId="ADAL" clId="{D19C2AA1-5592-4A40-AFD9-C733D78DECF0}" dt="2022-10-14T12:07:24.334" v="2974"/>
          <ac:grpSpMkLst>
            <pc:docMk/>
            <pc:sldMk cId="819775878" sldId="579"/>
            <ac:grpSpMk id="91" creationId="{C41DD3B8-60AB-2129-F410-FB78C5E117C5}"/>
          </ac:grpSpMkLst>
        </pc:grpChg>
        <pc:grpChg chg="add del mod">
          <ac:chgData name="Paula Vazquez Valero" userId="80a35f83-ba07-4c48-bd51-9a1b0a985f54" providerId="ADAL" clId="{D19C2AA1-5592-4A40-AFD9-C733D78DECF0}" dt="2022-10-14T12:14:50.377" v="3143" actId="21"/>
          <ac:grpSpMkLst>
            <pc:docMk/>
            <pc:sldMk cId="819775878" sldId="579"/>
            <ac:grpSpMk id="95" creationId="{4516BD77-791C-1E98-E55F-FA261FDA4D90}"/>
          </ac:grpSpMkLst>
        </pc:grpChg>
        <pc:grpChg chg="mod">
          <ac:chgData name="Paula Vazquez Valero" userId="80a35f83-ba07-4c48-bd51-9a1b0a985f54" providerId="ADAL" clId="{D19C2AA1-5592-4A40-AFD9-C733D78DECF0}" dt="2022-10-14T12:07:24.334" v="2974"/>
          <ac:grpSpMkLst>
            <pc:docMk/>
            <pc:sldMk cId="819775878" sldId="579"/>
            <ac:grpSpMk id="96" creationId="{9980EAEB-AB32-C4B0-0214-6C722FCAA450}"/>
          </ac:grpSpMkLst>
        </pc:grpChg>
        <pc:grpChg chg="add mod">
          <ac:chgData name="Paula Vazquez Valero" userId="80a35f83-ba07-4c48-bd51-9a1b0a985f54" providerId="ADAL" clId="{D19C2AA1-5592-4A40-AFD9-C733D78DECF0}" dt="2022-10-14T12:07:24.334" v="2974"/>
          <ac:grpSpMkLst>
            <pc:docMk/>
            <pc:sldMk cId="819775878" sldId="579"/>
            <ac:grpSpMk id="102" creationId="{2E50024E-A0B9-C9DC-1869-4C58625200EA}"/>
          </ac:grpSpMkLst>
        </pc:grpChg>
        <pc:grpChg chg="add mod">
          <ac:chgData name="Paula Vazquez Valero" userId="80a35f83-ba07-4c48-bd51-9a1b0a985f54" providerId="ADAL" clId="{D19C2AA1-5592-4A40-AFD9-C733D78DECF0}" dt="2022-10-14T12:07:24.334" v="2974"/>
          <ac:grpSpMkLst>
            <pc:docMk/>
            <pc:sldMk cId="819775878" sldId="579"/>
            <ac:grpSpMk id="107" creationId="{6FB4AC3F-BB84-3EB9-08CC-EC6848C11B7C}"/>
          </ac:grpSpMkLst>
        </pc:grpChg>
        <pc:grpChg chg="mod">
          <ac:chgData name="Paula Vazquez Valero" userId="80a35f83-ba07-4c48-bd51-9a1b0a985f54" providerId="ADAL" clId="{D19C2AA1-5592-4A40-AFD9-C733D78DECF0}" dt="2022-10-14T12:07:24.334" v="2974"/>
          <ac:grpSpMkLst>
            <pc:docMk/>
            <pc:sldMk cId="819775878" sldId="579"/>
            <ac:grpSpMk id="108" creationId="{FBEB4C3E-AC59-8EE1-C06D-B99C02F13D7E}"/>
          </ac:grpSpMkLst>
        </pc:grpChg>
        <pc:grpChg chg="add mod">
          <ac:chgData name="Paula Vazquez Valero" userId="80a35f83-ba07-4c48-bd51-9a1b0a985f54" providerId="ADAL" clId="{D19C2AA1-5592-4A40-AFD9-C733D78DECF0}" dt="2022-10-14T12:07:24.334" v="2974"/>
          <ac:grpSpMkLst>
            <pc:docMk/>
            <pc:sldMk cId="819775878" sldId="579"/>
            <ac:grpSpMk id="117" creationId="{028AE3AF-2525-DB06-5ED5-21B396647258}"/>
          </ac:grpSpMkLst>
        </pc:grpChg>
        <pc:grpChg chg="mod">
          <ac:chgData name="Paula Vazquez Valero" userId="80a35f83-ba07-4c48-bd51-9a1b0a985f54" providerId="ADAL" clId="{D19C2AA1-5592-4A40-AFD9-C733D78DECF0}" dt="2022-10-14T12:07:24.334" v="2974"/>
          <ac:grpSpMkLst>
            <pc:docMk/>
            <pc:sldMk cId="819775878" sldId="579"/>
            <ac:grpSpMk id="118" creationId="{B0C5BA8F-D872-3BDA-F586-95AE200F9DB5}"/>
          </ac:grpSpMkLst>
        </pc:grpChg>
        <pc:grpChg chg="add mod">
          <ac:chgData name="Paula Vazquez Valero" userId="80a35f83-ba07-4c48-bd51-9a1b0a985f54" providerId="ADAL" clId="{D19C2AA1-5592-4A40-AFD9-C733D78DECF0}" dt="2022-10-14T12:07:24.334" v="2974"/>
          <ac:grpSpMkLst>
            <pc:docMk/>
            <pc:sldMk cId="819775878" sldId="579"/>
            <ac:grpSpMk id="123" creationId="{EE164E6A-5865-13F7-A144-07D00762A648}"/>
          </ac:grpSpMkLst>
        </pc:grpChg>
        <pc:grpChg chg="mod">
          <ac:chgData name="Paula Vazquez Valero" userId="80a35f83-ba07-4c48-bd51-9a1b0a985f54" providerId="ADAL" clId="{D19C2AA1-5592-4A40-AFD9-C733D78DECF0}" dt="2022-10-14T12:07:24.334" v="2974"/>
          <ac:grpSpMkLst>
            <pc:docMk/>
            <pc:sldMk cId="819775878" sldId="579"/>
            <ac:grpSpMk id="124" creationId="{389CA965-F1FD-0B4E-3D8F-F6D2F22EB7CF}"/>
          </ac:grpSpMkLst>
        </pc:grpChg>
        <pc:grpChg chg="add mod">
          <ac:chgData name="Paula Vazquez Valero" userId="80a35f83-ba07-4c48-bd51-9a1b0a985f54" providerId="ADAL" clId="{D19C2AA1-5592-4A40-AFD9-C733D78DECF0}" dt="2022-10-14T12:07:24.334" v="2974"/>
          <ac:grpSpMkLst>
            <pc:docMk/>
            <pc:sldMk cId="819775878" sldId="579"/>
            <ac:grpSpMk id="129" creationId="{264F6B31-9303-C1B3-8041-0DCDCF0ED70C}"/>
          </ac:grpSpMkLst>
        </pc:grpChg>
        <pc:grpChg chg="mod">
          <ac:chgData name="Paula Vazquez Valero" userId="80a35f83-ba07-4c48-bd51-9a1b0a985f54" providerId="ADAL" clId="{D19C2AA1-5592-4A40-AFD9-C733D78DECF0}" dt="2022-10-14T12:07:24.334" v="2974"/>
          <ac:grpSpMkLst>
            <pc:docMk/>
            <pc:sldMk cId="819775878" sldId="579"/>
            <ac:grpSpMk id="130" creationId="{21FA5922-7A2C-1ADE-4A4C-BDCDD0749B21}"/>
          </ac:grpSpMkLst>
        </pc:grpChg>
        <pc:grpChg chg="add mod">
          <ac:chgData name="Paula Vazquez Valero" userId="80a35f83-ba07-4c48-bd51-9a1b0a985f54" providerId="ADAL" clId="{D19C2AA1-5592-4A40-AFD9-C733D78DECF0}" dt="2022-10-14T12:07:24.334" v="2974"/>
          <ac:grpSpMkLst>
            <pc:docMk/>
            <pc:sldMk cId="819775878" sldId="579"/>
            <ac:grpSpMk id="135" creationId="{7E253626-F355-F661-51EE-BC7B63B49CBC}"/>
          </ac:grpSpMkLst>
        </pc:grpChg>
        <pc:grpChg chg="mod">
          <ac:chgData name="Paula Vazquez Valero" userId="80a35f83-ba07-4c48-bd51-9a1b0a985f54" providerId="ADAL" clId="{D19C2AA1-5592-4A40-AFD9-C733D78DECF0}" dt="2022-10-14T12:07:24.334" v="2974"/>
          <ac:grpSpMkLst>
            <pc:docMk/>
            <pc:sldMk cId="819775878" sldId="579"/>
            <ac:grpSpMk id="136" creationId="{2C4A10E9-1323-4B5A-E589-9BEDB8359D88}"/>
          </ac:grpSpMkLst>
        </pc:grpChg>
        <pc:grpChg chg="add mod">
          <ac:chgData name="Paula Vazquez Valero" userId="80a35f83-ba07-4c48-bd51-9a1b0a985f54" providerId="ADAL" clId="{D19C2AA1-5592-4A40-AFD9-C733D78DECF0}" dt="2022-10-14T12:07:24.334" v="2974"/>
          <ac:grpSpMkLst>
            <pc:docMk/>
            <pc:sldMk cId="819775878" sldId="579"/>
            <ac:grpSpMk id="141" creationId="{B6A8FEEF-02C1-FA52-3998-205C650CB94E}"/>
          </ac:grpSpMkLst>
        </pc:grpChg>
        <pc:grpChg chg="mod">
          <ac:chgData name="Paula Vazquez Valero" userId="80a35f83-ba07-4c48-bd51-9a1b0a985f54" providerId="ADAL" clId="{D19C2AA1-5592-4A40-AFD9-C733D78DECF0}" dt="2022-10-14T12:07:24.334" v="2974"/>
          <ac:grpSpMkLst>
            <pc:docMk/>
            <pc:sldMk cId="819775878" sldId="579"/>
            <ac:grpSpMk id="142" creationId="{3EEBA19F-2466-7EB5-8107-D37FC8A835F6}"/>
          </ac:grpSpMkLst>
        </pc:grpChg>
        <pc:graphicFrameChg chg="add mod">
          <ac:chgData name="Paula Vazquez Valero" userId="80a35f83-ba07-4c48-bd51-9a1b0a985f54" providerId="ADAL" clId="{D19C2AA1-5592-4A40-AFD9-C733D78DECF0}" dt="2022-10-14T12:07:24.334" v="2974"/>
          <ac:graphicFrameMkLst>
            <pc:docMk/>
            <pc:sldMk cId="819775878" sldId="579"/>
            <ac:graphicFrameMk id="38" creationId="{EAD74A1E-777C-7E12-CB75-3836DC8B7A0F}"/>
          </ac:graphicFrameMkLst>
        </pc:graphicFrameChg>
        <pc:graphicFrameChg chg="del">
          <ac:chgData name="Paula Vazquez Valero" userId="80a35f83-ba07-4c48-bd51-9a1b0a985f54" providerId="ADAL" clId="{D19C2AA1-5592-4A40-AFD9-C733D78DECF0}" dt="2022-10-14T11:46:00.511" v="2073" actId="21"/>
          <ac:graphicFrameMkLst>
            <pc:docMk/>
            <pc:sldMk cId="819775878" sldId="579"/>
            <ac:graphicFrameMk id="61" creationId="{2D14DA91-D0FC-4CB4-B9C0-5C053CFDD0C8}"/>
          </ac:graphicFrameMkLst>
        </pc:graphicFrameChg>
        <pc:picChg chg="mod">
          <ac:chgData name="Paula Vazquez Valero" userId="80a35f83-ba07-4c48-bd51-9a1b0a985f54" providerId="ADAL" clId="{D19C2AA1-5592-4A40-AFD9-C733D78DECF0}" dt="2022-10-14T12:07:24.334" v="2974"/>
          <ac:picMkLst>
            <pc:docMk/>
            <pc:sldMk cId="819775878" sldId="579"/>
            <ac:picMk id="7" creationId="{0B7E2EB2-B33E-25BC-017D-2CB9F670B1B5}"/>
          </ac:picMkLst>
        </pc:picChg>
        <pc:picChg chg="mod">
          <ac:chgData name="Paula Vazquez Valero" userId="80a35f83-ba07-4c48-bd51-9a1b0a985f54" providerId="ADAL" clId="{D19C2AA1-5592-4A40-AFD9-C733D78DECF0}" dt="2022-10-14T12:07:24.334" v="2974"/>
          <ac:picMkLst>
            <pc:docMk/>
            <pc:sldMk cId="819775878" sldId="579"/>
            <ac:picMk id="9" creationId="{D166A73E-F4B7-6410-0350-2B878E49FDBE}"/>
          </ac:picMkLst>
        </pc:picChg>
        <pc:picChg chg="add mod">
          <ac:chgData name="Paula Vazquez Valero" userId="80a35f83-ba07-4c48-bd51-9a1b0a985f54" providerId="ADAL" clId="{D19C2AA1-5592-4A40-AFD9-C733D78DECF0}" dt="2022-10-14T12:07:24.334" v="2974"/>
          <ac:picMkLst>
            <pc:docMk/>
            <pc:sldMk cId="819775878" sldId="579"/>
            <ac:picMk id="29" creationId="{9C492C71-CAC4-6EC2-A4F8-B1DA6E93C903}"/>
          </ac:picMkLst>
        </pc:picChg>
        <pc:picChg chg="add mod">
          <ac:chgData name="Paula Vazquez Valero" userId="80a35f83-ba07-4c48-bd51-9a1b0a985f54" providerId="ADAL" clId="{D19C2AA1-5592-4A40-AFD9-C733D78DECF0}" dt="2022-10-14T12:13:46.792" v="3133" actId="14100"/>
          <ac:picMkLst>
            <pc:docMk/>
            <pc:sldMk cId="819775878" sldId="579"/>
            <ac:picMk id="45" creationId="{9220BAB7-9444-8D75-4E50-95230CDDD254}"/>
          </ac:picMkLst>
        </pc:picChg>
        <pc:picChg chg="add mod">
          <ac:chgData name="Paula Vazquez Valero" userId="80a35f83-ba07-4c48-bd51-9a1b0a985f54" providerId="ADAL" clId="{D19C2AA1-5592-4A40-AFD9-C733D78DECF0}" dt="2022-10-14T12:14:00.570" v="3136" actId="1076"/>
          <ac:picMkLst>
            <pc:docMk/>
            <pc:sldMk cId="819775878" sldId="579"/>
            <ac:picMk id="46" creationId="{75971F51-E5CB-512F-33EB-8AFF573B3993}"/>
          </ac:picMkLst>
        </pc:picChg>
        <pc:picChg chg="add mod">
          <ac:chgData name="Paula Vazquez Valero" userId="80a35f83-ba07-4c48-bd51-9a1b0a985f54" providerId="ADAL" clId="{D19C2AA1-5592-4A40-AFD9-C733D78DECF0}" dt="2022-10-14T12:14:03.394" v="3137" actId="1076"/>
          <ac:picMkLst>
            <pc:docMk/>
            <pc:sldMk cId="819775878" sldId="579"/>
            <ac:picMk id="47" creationId="{9D2ECC7B-CEB1-BA2D-BB66-39520B3A5D08}"/>
          </ac:picMkLst>
        </pc:picChg>
        <pc:picChg chg="add mod">
          <ac:chgData name="Paula Vazquez Valero" userId="80a35f83-ba07-4c48-bd51-9a1b0a985f54" providerId="ADAL" clId="{D19C2AA1-5592-4A40-AFD9-C733D78DECF0}" dt="2022-10-14T12:07:24.334" v="2974"/>
          <ac:picMkLst>
            <pc:docMk/>
            <pc:sldMk cId="819775878" sldId="579"/>
            <ac:picMk id="48" creationId="{64C191CD-74DE-2F43-2DF7-1E9AC0F1F461}"/>
          </ac:picMkLst>
        </pc:picChg>
        <pc:picChg chg="add mod">
          <ac:chgData name="Paula Vazquez Valero" userId="80a35f83-ba07-4c48-bd51-9a1b0a985f54" providerId="ADAL" clId="{D19C2AA1-5592-4A40-AFD9-C733D78DECF0}" dt="2022-10-14T12:07:24.334" v="2974"/>
          <ac:picMkLst>
            <pc:docMk/>
            <pc:sldMk cId="819775878" sldId="579"/>
            <ac:picMk id="50" creationId="{BC04F237-A42C-A0C9-58D1-A1A6B20BBAA7}"/>
          </ac:picMkLst>
        </pc:picChg>
        <pc:picChg chg="del">
          <ac:chgData name="Paula Vazquez Valero" userId="80a35f83-ba07-4c48-bd51-9a1b0a985f54" providerId="ADAL" clId="{D19C2AA1-5592-4A40-AFD9-C733D78DECF0}" dt="2022-10-14T12:07:20.756" v="2972" actId="478"/>
          <ac:picMkLst>
            <pc:docMk/>
            <pc:sldMk cId="819775878" sldId="579"/>
            <ac:picMk id="52" creationId="{8B3F6698-F1E9-440B-AF3F-59941AF49671}"/>
          </ac:picMkLst>
        </pc:picChg>
        <pc:picChg chg="del">
          <ac:chgData name="Paula Vazquez Valero" userId="80a35f83-ba07-4c48-bd51-9a1b0a985f54" providerId="ADAL" clId="{D19C2AA1-5592-4A40-AFD9-C733D78DECF0}" dt="2022-10-14T12:07:20.756" v="2972" actId="478"/>
          <ac:picMkLst>
            <pc:docMk/>
            <pc:sldMk cId="819775878" sldId="579"/>
            <ac:picMk id="53" creationId="{576A0160-9EDF-4CBC-941E-EAE58DFC1F3A}"/>
          </ac:picMkLst>
        </pc:picChg>
        <pc:picChg chg="del">
          <ac:chgData name="Paula Vazquez Valero" userId="80a35f83-ba07-4c48-bd51-9a1b0a985f54" providerId="ADAL" clId="{D19C2AA1-5592-4A40-AFD9-C733D78DECF0}" dt="2022-10-14T12:07:20.756" v="2972" actId="478"/>
          <ac:picMkLst>
            <pc:docMk/>
            <pc:sldMk cId="819775878" sldId="579"/>
            <ac:picMk id="54" creationId="{15D981D7-E79C-4179-ACC9-00C5366198C9}"/>
          </ac:picMkLst>
        </pc:picChg>
        <pc:picChg chg="del">
          <ac:chgData name="Paula Vazquez Valero" userId="80a35f83-ba07-4c48-bd51-9a1b0a985f54" providerId="ADAL" clId="{D19C2AA1-5592-4A40-AFD9-C733D78DECF0}" dt="2022-10-14T12:07:20.756" v="2972" actId="478"/>
          <ac:picMkLst>
            <pc:docMk/>
            <pc:sldMk cId="819775878" sldId="579"/>
            <ac:picMk id="55" creationId="{E2072A6F-CA7A-44BD-8016-FD0715195A59}"/>
          </ac:picMkLst>
        </pc:picChg>
        <pc:picChg chg="del">
          <ac:chgData name="Paula Vazquez Valero" userId="80a35f83-ba07-4c48-bd51-9a1b0a985f54" providerId="ADAL" clId="{D19C2AA1-5592-4A40-AFD9-C733D78DECF0}" dt="2022-10-14T12:07:20.756" v="2972" actId="478"/>
          <ac:picMkLst>
            <pc:docMk/>
            <pc:sldMk cId="819775878" sldId="579"/>
            <ac:picMk id="56" creationId="{D7593446-B0CD-439A-A616-E887CCF811C8}"/>
          </ac:picMkLst>
        </pc:picChg>
        <pc:picChg chg="del">
          <ac:chgData name="Paula Vazquez Valero" userId="80a35f83-ba07-4c48-bd51-9a1b0a985f54" providerId="ADAL" clId="{D19C2AA1-5592-4A40-AFD9-C733D78DECF0}" dt="2022-10-14T12:07:20.756" v="2972" actId="478"/>
          <ac:picMkLst>
            <pc:docMk/>
            <pc:sldMk cId="819775878" sldId="579"/>
            <ac:picMk id="57" creationId="{486D7246-73D9-41E5-91BE-F6E0079C4984}"/>
          </ac:picMkLst>
        </pc:picChg>
        <pc:picChg chg="del">
          <ac:chgData name="Paula Vazquez Valero" userId="80a35f83-ba07-4c48-bd51-9a1b0a985f54" providerId="ADAL" clId="{D19C2AA1-5592-4A40-AFD9-C733D78DECF0}" dt="2022-10-14T12:07:20.756" v="2972" actId="478"/>
          <ac:picMkLst>
            <pc:docMk/>
            <pc:sldMk cId="819775878" sldId="579"/>
            <ac:picMk id="59" creationId="{76F7C97B-0A0E-44BD-A406-8F9F600FBE93}"/>
          </ac:picMkLst>
        </pc:picChg>
        <pc:picChg chg="add mod">
          <ac:chgData name="Paula Vazquez Valero" userId="80a35f83-ba07-4c48-bd51-9a1b0a985f54" providerId="ADAL" clId="{D19C2AA1-5592-4A40-AFD9-C733D78DECF0}" dt="2022-10-14T12:14:10.963" v="3141" actId="1038"/>
          <ac:picMkLst>
            <pc:docMk/>
            <pc:sldMk cId="819775878" sldId="579"/>
            <ac:picMk id="70" creationId="{F5AB6019-EB15-2F41-8A23-5F27492582AF}"/>
          </ac:picMkLst>
        </pc:picChg>
        <pc:picChg chg="del">
          <ac:chgData name="Paula Vazquez Valero" userId="80a35f83-ba07-4c48-bd51-9a1b0a985f54" providerId="ADAL" clId="{D19C2AA1-5592-4A40-AFD9-C733D78DECF0}" dt="2022-10-14T11:46:00.511" v="2073" actId="21"/>
          <ac:picMkLst>
            <pc:docMk/>
            <pc:sldMk cId="819775878" sldId="579"/>
            <ac:picMk id="71" creationId="{E112F92B-76D2-4D74-9533-E3F8BFB3A2CF}"/>
          </ac:picMkLst>
        </pc:picChg>
        <pc:picChg chg="del">
          <ac:chgData name="Paula Vazquez Valero" userId="80a35f83-ba07-4c48-bd51-9a1b0a985f54" providerId="ADAL" clId="{D19C2AA1-5592-4A40-AFD9-C733D78DECF0}" dt="2022-10-14T11:46:00.511" v="2073" actId="21"/>
          <ac:picMkLst>
            <pc:docMk/>
            <pc:sldMk cId="819775878" sldId="579"/>
            <ac:picMk id="75" creationId="{722D1E2D-27DA-4AE2-972C-3CED7A4490DD}"/>
          </ac:picMkLst>
        </pc:picChg>
        <pc:picChg chg="mod">
          <ac:chgData name="Paula Vazquez Valero" userId="80a35f83-ba07-4c48-bd51-9a1b0a985f54" providerId="ADAL" clId="{D19C2AA1-5592-4A40-AFD9-C733D78DECF0}" dt="2022-10-14T12:07:24.334" v="2974"/>
          <ac:picMkLst>
            <pc:docMk/>
            <pc:sldMk cId="819775878" sldId="579"/>
            <ac:picMk id="76" creationId="{53D606FF-6627-9959-3AC3-C6A97B14A055}"/>
          </ac:picMkLst>
        </pc:picChg>
        <pc:picChg chg="del">
          <ac:chgData name="Paula Vazquez Valero" userId="80a35f83-ba07-4c48-bd51-9a1b0a985f54" providerId="ADAL" clId="{D19C2AA1-5592-4A40-AFD9-C733D78DECF0}" dt="2022-10-14T11:46:00.511" v="2073" actId="21"/>
          <ac:picMkLst>
            <pc:docMk/>
            <pc:sldMk cId="819775878" sldId="579"/>
            <ac:picMk id="78" creationId="{4A888A4A-CB4C-4E59-A8EC-37C325578410}"/>
          </ac:picMkLst>
        </pc:picChg>
        <pc:picChg chg="mod">
          <ac:chgData name="Paula Vazquez Valero" userId="80a35f83-ba07-4c48-bd51-9a1b0a985f54" providerId="ADAL" clId="{D19C2AA1-5592-4A40-AFD9-C733D78DECF0}" dt="2022-10-14T12:07:24.334" v="2974"/>
          <ac:picMkLst>
            <pc:docMk/>
            <pc:sldMk cId="819775878" sldId="579"/>
            <ac:picMk id="83" creationId="{CD96AD2C-590F-A91E-9172-1851F56694FE}"/>
          </ac:picMkLst>
        </pc:picChg>
        <pc:picChg chg="add del mod">
          <ac:chgData name="Paula Vazquez Valero" userId="80a35f83-ba07-4c48-bd51-9a1b0a985f54" providerId="ADAL" clId="{D19C2AA1-5592-4A40-AFD9-C733D78DECF0}" dt="2022-10-14T12:14:50.377" v="3143" actId="21"/>
          <ac:picMkLst>
            <pc:docMk/>
            <pc:sldMk cId="819775878" sldId="579"/>
            <ac:picMk id="86" creationId="{E82F2D36-B161-7A8F-61C0-7B24C8CAE443}"/>
          </ac:picMkLst>
        </pc:picChg>
        <pc:picChg chg="mod">
          <ac:chgData name="Paula Vazquez Valero" userId="80a35f83-ba07-4c48-bd51-9a1b0a985f54" providerId="ADAL" clId="{D19C2AA1-5592-4A40-AFD9-C733D78DECF0}" dt="2022-10-14T12:12:21.323" v="3115" actId="1076"/>
          <ac:picMkLst>
            <pc:docMk/>
            <pc:sldMk cId="819775878" sldId="579"/>
            <ac:picMk id="87" creationId="{56EE01FA-20EC-4A9E-B248-E9CDACEB8B1C}"/>
          </ac:picMkLst>
        </pc:picChg>
        <pc:picChg chg="add del mod">
          <ac:chgData name="Paula Vazquez Valero" userId="80a35f83-ba07-4c48-bd51-9a1b0a985f54" providerId="ADAL" clId="{D19C2AA1-5592-4A40-AFD9-C733D78DECF0}" dt="2022-10-14T12:14:50.377" v="3143" actId="21"/>
          <ac:picMkLst>
            <pc:docMk/>
            <pc:sldMk cId="819775878" sldId="579"/>
            <ac:picMk id="88" creationId="{7DD447CB-13A4-7BE4-7AC1-EC081BEC1C2E}"/>
          </ac:picMkLst>
        </pc:picChg>
        <pc:picChg chg="add del mod">
          <ac:chgData name="Paula Vazquez Valero" userId="80a35f83-ba07-4c48-bd51-9a1b0a985f54" providerId="ADAL" clId="{D19C2AA1-5592-4A40-AFD9-C733D78DECF0}" dt="2022-10-14T12:14:50.377" v="3143" actId="21"/>
          <ac:picMkLst>
            <pc:docMk/>
            <pc:sldMk cId="819775878" sldId="579"/>
            <ac:picMk id="89" creationId="{5286DED3-5BA8-3D76-BAC3-7F54E5A51D15}"/>
          </ac:picMkLst>
        </pc:picChg>
        <pc:picChg chg="mod">
          <ac:chgData name="Paula Vazquez Valero" userId="80a35f83-ba07-4c48-bd51-9a1b0a985f54" providerId="ADAL" clId="{D19C2AA1-5592-4A40-AFD9-C733D78DECF0}" dt="2022-10-14T12:07:24.334" v="2974"/>
          <ac:picMkLst>
            <pc:docMk/>
            <pc:sldMk cId="819775878" sldId="579"/>
            <ac:picMk id="92" creationId="{90A18A07-8A1A-396B-9E4A-45F718449969}"/>
          </ac:picMkLst>
        </pc:picChg>
        <pc:picChg chg="mod">
          <ac:chgData name="Paula Vazquez Valero" userId="80a35f83-ba07-4c48-bd51-9a1b0a985f54" providerId="ADAL" clId="{D19C2AA1-5592-4A40-AFD9-C733D78DECF0}" dt="2022-10-14T12:07:24.334" v="2974"/>
          <ac:picMkLst>
            <pc:docMk/>
            <pc:sldMk cId="819775878" sldId="579"/>
            <ac:picMk id="97" creationId="{C50BF9EF-56B9-2DFD-2D22-138C43E9B989}"/>
          </ac:picMkLst>
        </pc:picChg>
        <pc:picChg chg="del">
          <ac:chgData name="Paula Vazquez Valero" userId="80a35f83-ba07-4c48-bd51-9a1b0a985f54" providerId="ADAL" clId="{D19C2AA1-5592-4A40-AFD9-C733D78DECF0}" dt="2022-10-14T11:46:00.511" v="2073" actId="21"/>
          <ac:picMkLst>
            <pc:docMk/>
            <pc:sldMk cId="819775878" sldId="579"/>
            <ac:picMk id="99" creationId="{6DAE9903-CB45-4106-A972-48B995F27FC0}"/>
          </ac:picMkLst>
        </pc:picChg>
        <pc:picChg chg="del">
          <ac:chgData name="Paula Vazquez Valero" userId="80a35f83-ba07-4c48-bd51-9a1b0a985f54" providerId="ADAL" clId="{D19C2AA1-5592-4A40-AFD9-C733D78DECF0}" dt="2022-10-14T11:46:00.511" v="2073" actId="21"/>
          <ac:picMkLst>
            <pc:docMk/>
            <pc:sldMk cId="819775878" sldId="579"/>
            <ac:picMk id="100" creationId="{A35B3487-4243-407E-BCA3-FBBE21D804DD}"/>
          </ac:picMkLst>
        </pc:picChg>
        <pc:picChg chg="del">
          <ac:chgData name="Paula Vazquez Valero" userId="80a35f83-ba07-4c48-bd51-9a1b0a985f54" providerId="ADAL" clId="{D19C2AA1-5592-4A40-AFD9-C733D78DECF0}" dt="2022-10-14T11:46:00.511" v="2073" actId="21"/>
          <ac:picMkLst>
            <pc:docMk/>
            <pc:sldMk cId="819775878" sldId="579"/>
            <ac:picMk id="113" creationId="{537F390D-F5A0-48A1-908F-702FA0596139}"/>
          </ac:picMkLst>
        </pc:picChg>
        <pc:picChg chg="del">
          <ac:chgData name="Paula Vazquez Valero" userId="80a35f83-ba07-4c48-bd51-9a1b0a985f54" providerId="ADAL" clId="{D19C2AA1-5592-4A40-AFD9-C733D78DECF0}" dt="2022-10-14T11:46:00.511" v="2073" actId="21"/>
          <ac:picMkLst>
            <pc:docMk/>
            <pc:sldMk cId="819775878" sldId="579"/>
            <ac:picMk id="116" creationId="{03C6CC91-916C-4A81-8A4F-A86315549C33}"/>
          </ac:picMkLst>
        </pc:picChg>
      </pc:sldChg>
      <pc:sldChg chg="addSp delSp modSp mod addAnim delAnim modAnim modNotesTx">
        <pc:chgData name="Paula Vazquez Valero" userId="80a35f83-ba07-4c48-bd51-9a1b0a985f54" providerId="ADAL" clId="{D19C2AA1-5592-4A40-AFD9-C733D78DECF0}" dt="2022-10-14T12:29:57.057" v="3971"/>
        <pc:sldMkLst>
          <pc:docMk/>
          <pc:sldMk cId="419478585" sldId="580"/>
        </pc:sldMkLst>
        <pc:spChg chg="mod">
          <ac:chgData name="Paula Vazquez Valero" userId="80a35f83-ba07-4c48-bd51-9a1b0a985f54" providerId="ADAL" clId="{D19C2AA1-5592-4A40-AFD9-C733D78DECF0}" dt="2022-10-14T12:14:58.524" v="3145"/>
          <ac:spMkLst>
            <pc:docMk/>
            <pc:sldMk cId="419478585" sldId="580"/>
            <ac:spMk id="8" creationId="{544035D1-1139-79E6-EE34-5058473875FC}"/>
          </ac:spMkLst>
        </pc:spChg>
        <pc:spChg chg="mod">
          <ac:chgData name="Paula Vazquez Valero" userId="80a35f83-ba07-4c48-bd51-9a1b0a985f54" providerId="ADAL" clId="{D19C2AA1-5592-4A40-AFD9-C733D78DECF0}" dt="2022-10-14T12:14:58.524" v="3145"/>
          <ac:spMkLst>
            <pc:docMk/>
            <pc:sldMk cId="419478585" sldId="580"/>
            <ac:spMk id="10" creationId="{3854FFB3-F9DA-60A4-F2CC-D2453E4CC6B8}"/>
          </ac:spMkLst>
        </pc:spChg>
        <pc:spChg chg="add mod">
          <ac:chgData name="Paula Vazquez Valero" userId="80a35f83-ba07-4c48-bd51-9a1b0a985f54" providerId="ADAL" clId="{D19C2AA1-5592-4A40-AFD9-C733D78DECF0}" dt="2022-10-14T12:14:58.524" v="3145"/>
          <ac:spMkLst>
            <pc:docMk/>
            <pc:sldMk cId="419478585" sldId="580"/>
            <ac:spMk id="12" creationId="{B0AF3029-469F-6081-7C87-C8A83C88B0D0}"/>
          </ac:spMkLst>
        </pc:spChg>
        <pc:spChg chg="add mod">
          <ac:chgData name="Paula Vazquez Valero" userId="80a35f83-ba07-4c48-bd51-9a1b0a985f54" providerId="ADAL" clId="{D19C2AA1-5592-4A40-AFD9-C733D78DECF0}" dt="2022-10-14T12:14:58.524" v="3145"/>
          <ac:spMkLst>
            <pc:docMk/>
            <pc:sldMk cId="419478585" sldId="580"/>
            <ac:spMk id="13" creationId="{D4FA34A6-347A-5FEE-31B5-070EBEF95F52}"/>
          </ac:spMkLst>
        </pc:spChg>
        <pc:spChg chg="mod">
          <ac:chgData name="Paula Vazquez Valero" userId="80a35f83-ba07-4c48-bd51-9a1b0a985f54" providerId="ADAL" clId="{D19C2AA1-5592-4A40-AFD9-C733D78DECF0}" dt="2022-10-14T12:14:58.524" v="3145"/>
          <ac:spMkLst>
            <pc:docMk/>
            <pc:sldMk cId="419478585" sldId="580"/>
            <ac:spMk id="15" creationId="{3ADA3F91-4D21-3D7B-34D6-F15299884C19}"/>
          </ac:spMkLst>
        </pc:spChg>
        <pc:spChg chg="mod">
          <ac:chgData name="Paula Vazquez Valero" userId="80a35f83-ba07-4c48-bd51-9a1b0a985f54" providerId="ADAL" clId="{D19C2AA1-5592-4A40-AFD9-C733D78DECF0}" dt="2022-10-14T12:14:58.524" v="3145"/>
          <ac:spMkLst>
            <pc:docMk/>
            <pc:sldMk cId="419478585" sldId="580"/>
            <ac:spMk id="16" creationId="{0F783C2D-A690-7920-14D4-52BE1CB1BB3F}"/>
          </ac:spMkLst>
        </pc:spChg>
        <pc:spChg chg="add mod">
          <ac:chgData name="Paula Vazquez Valero" userId="80a35f83-ba07-4c48-bd51-9a1b0a985f54" providerId="ADAL" clId="{D19C2AA1-5592-4A40-AFD9-C733D78DECF0}" dt="2022-10-14T12:14:58.524" v="3145"/>
          <ac:spMkLst>
            <pc:docMk/>
            <pc:sldMk cId="419478585" sldId="580"/>
            <ac:spMk id="17" creationId="{AF9C9B20-2D7F-DF34-6EA1-370984FB48E2}"/>
          </ac:spMkLst>
        </pc:spChg>
        <pc:spChg chg="add mod">
          <ac:chgData name="Paula Vazquez Valero" userId="80a35f83-ba07-4c48-bd51-9a1b0a985f54" providerId="ADAL" clId="{D19C2AA1-5592-4A40-AFD9-C733D78DECF0}" dt="2022-10-14T12:14:58.524" v="3145"/>
          <ac:spMkLst>
            <pc:docMk/>
            <pc:sldMk cId="419478585" sldId="580"/>
            <ac:spMk id="18" creationId="{923CEBF6-5E68-CF73-9E0F-B94794F67CB9}"/>
          </ac:spMkLst>
        </pc:spChg>
        <pc:spChg chg="mod">
          <ac:chgData name="Paula Vazquez Valero" userId="80a35f83-ba07-4c48-bd51-9a1b0a985f54" providerId="ADAL" clId="{D19C2AA1-5592-4A40-AFD9-C733D78DECF0}" dt="2022-10-14T12:14:58.524" v="3145"/>
          <ac:spMkLst>
            <pc:docMk/>
            <pc:sldMk cId="419478585" sldId="580"/>
            <ac:spMk id="20" creationId="{3EA8D706-D7EE-D663-6FBF-4C43CD972E14}"/>
          </ac:spMkLst>
        </pc:spChg>
        <pc:spChg chg="mod">
          <ac:chgData name="Paula Vazquez Valero" userId="80a35f83-ba07-4c48-bd51-9a1b0a985f54" providerId="ADAL" clId="{D19C2AA1-5592-4A40-AFD9-C733D78DECF0}" dt="2022-10-14T12:14:58.524" v="3145"/>
          <ac:spMkLst>
            <pc:docMk/>
            <pc:sldMk cId="419478585" sldId="580"/>
            <ac:spMk id="21" creationId="{AEE1F9D6-E896-ED05-E15B-097938DCCC38}"/>
          </ac:spMkLst>
        </pc:spChg>
        <pc:spChg chg="add mod">
          <ac:chgData name="Paula Vazquez Valero" userId="80a35f83-ba07-4c48-bd51-9a1b0a985f54" providerId="ADAL" clId="{D19C2AA1-5592-4A40-AFD9-C733D78DECF0}" dt="2022-10-14T12:19:28.081" v="3397" actId="20577"/>
          <ac:spMkLst>
            <pc:docMk/>
            <pc:sldMk cId="419478585" sldId="580"/>
            <ac:spMk id="22" creationId="{A3D23A49-8005-B322-2600-CAFD0D1AC177}"/>
          </ac:spMkLst>
        </pc:spChg>
        <pc:spChg chg="add mod">
          <ac:chgData name="Paula Vazquez Valero" userId="80a35f83-ba07-4c48-bd51-9a1b0a985f54" providerId="ADAL" clId="{D19C2AA1-5592-4A40-AFD9-C733D78DECF0}" dt="2022-10-14T12:14:58.524" v="3145"/>
          <ac:spMkLst>
            <pc:docMk/>
            <pc:sldMk cId="419478585" sldId="580"/>
            <ac:spMk id="23" creationId="{97423CC3-C1B4-44E8-58E7-843A85BBCCB2}"/>
          </ac:spMkLst>
        </pc:spChg>
        <pc:spChg chg="mod">
          <ac:chgData name="Paula Vazquez Valero" userId="80a35f83-ba07-4c48-bd51-9a1b0a985f54" providerId="ADAL" clId="{D19C2AA1-5592-4A40-AFD9-C733D78DECF0}" dt="2022-10-14T12:14:58.524" v="3145"/>
          <ac:spMkLst>
            <pc:docMk/>
            <pc:sldMk cId="419478585" sldId="580"/>
            <ac:spMk id="25" creationId="{05D60FD7-905A-C074-452C-9355D6C88CAE}"/>
          </ac:spMkLst>
        </pc:spChg>
        <pc:spChg chg="mod">
          <ac:chgData name="Paula Vazquez Valero" userId="80a35f83-ba07-4c48-bd51-9a1b0a985f54" providerId="ADAL" clId="{D19C2AA1-5592-4A40-AFD9-C733D78DECF0}" dt="2022-10-14T12:14:58.524" v="3145"/>
          <ac:spMkLst>
            <pc:docMk/>
            <pc:sldMk cId="419478585" sldId="580"/>
            <ac:spMk id="26" creationId="{46968575-55FD-FF2F-7BB3-3EFAD8319C57}"/>
          </ac:spMkLst>
        </pc:spChg>
        <pc:spChg chg="add mod">
          <ac:chgData name="Paula Vazquez Valero" userId="80a35f83-ba07-4c48-bd51-9a1b0a985f54" providerId="ADAL" clId="{D19C2AA1-5592-4A40-AFD9-C733D78DECF0}" dt="2022-10-14T12:14:58.524" v="3145"/>
          <ac:spMkLst>
            <pc:docMk/>
            <pc:sldMk cId="419478585" sldId="580"/>
            <ac:spMk id="27" creationId="{469C1190-0282-C3DA-82BD-7D426AF67CB4}"/>
          </ac:spMkLst>
        </pc:spChg>
        <pc:spChg chg="add mod">
          <ac:chgData name="Paula Vazquez Valero" userId="80a35f83-ba07-4c48-bd51-9a1b0a985f54" providerId="ADAL" clId="{D19C2AA1-5592-4A40-AFD9-C733D78DECF0}" dt="2022-10-14T12:14:58.524" v="3145"/>
          <ac:spMkLst>
            <pc:docMk/>
            <pc:sldMk cId="419478585" sldId="580"/>
            <ac:spMk id="28" creationId="{79A302EF-D0B2-3E40-DCCA-D4A1DFE566F7}"/>
          </ac:spMkLst>
        </pc:spChg>
        <pc:spChg chg="add mod">
          <ac:chgData name="Paula Vazquez Valero" userId="80a35f83-ba07-4c48-bd51-9a1b0a985f54" providerId="ADAL" clId="{D19C2AA1-5592-4A40-AFD9-C733D78DECF0}" dt="2022-10-14T12:14:58.524" v="3145"/>
          <ac:spMkLst>
            <pc:docMk/>
            <pc:sldMk cId="419478585" sldId="580"/>
            <ac:spMk id="29" creationId="{3AE7DC29-6027-4F22-64EF-1DBDC7E93940}"/>
          </ac:spMkLst>
        </pc:spChg>
        <pc:spChg chg="add mod">
          <ac:chgData name="Paula Vazquez Valero" userId="80a35f83-ba07-4c48-bd51-9a1b0a985f54" providerId="ADAL" clId="{D19C2AA1-5592-4A40-AFD9-C733D78DECF0}" dt="2022-10-14T12:14:58.524" v="3145"/>
          <ac:spMkLst>
            <pc:docMk/>
            <pc:sldMk cId="419478585" sldId="580"/>
            <ac:spMk id="30" creationId="{8DDFF574-4B9E-1900-29EF-4D7959DFF5EB}"/>
          </ac:spMkLst>
        </pc:spChg>
        <pc:spChg chg="add mod">
          <ac:chgData name="Paula Vazquez Valero" userId="80a35f83-ba07-4c48-bd51-9a1b0a985f54" providerId="ADAL" clId="{D19C2AA1-5592-4A40-AFD9-C733D78DECF0}" dt="2022-10-14T12:14:58.524" v="3145"/>
          <ac:spMkLst>
            <pc:docMk/>
            <pc:sldMk cId="419478585" sldId="580"/>
            <ac:spMk id="31" creationId="{231A551B-F843-AB8D-9D2F-A2B2503E6F61}"/>
          </ac:spMkLst>
        </pc:spChg>
        <pc:spChg chg="add mod">
          <ac:chgData name="Paula Vazquez Valero" userId="80a35f83-ba07-4c48-bd51-9a1b0a985f54" providerId="ADAL" clId="{D19C2AA1-5592-4A40-AFD9-C733D78DECF0}" dt="2022-10-14T12:14:58.524" v="3145"/>
          <ac:spMkLst>
            <pc:docMk/>
            <pc:sldMk cId="419478585" sldId="580"/>
            <ac:spMk id="32" creationId="{6CBDF5E8-8238-D82B-C91F-EBF8D6FE90FC}"/>
          </ac:spMkLst>
        </pc:spChg>
        <pc:spChg chg="add mod">
          <ac:chgData name="Paula Vazquez Valero" userId="80a35f83-ba07-4c48-bd51-9a1b0a985f54" providerId="ADAL" clId="{D19C2AA1-5592-4A40-AFD9-C733D78DECF0}" dt="2022-10-14T12:14:58.524" v="3145"/>
          <ac:spMkLst>
            <pc:docMk/>
            <pc:sldMk cId="419478585" sldId="580"/>
            <ac:spMk id="33" creationId="{182C6A61-EC35-C869-E552-AFF9CDCC2450}"/>
          </ac:spMkLst>
        </pc:spChg>
        <pc:spChg chg="add mod">
          <ac:chgData name="Paula Vazquez Valero" userId="80a35f83-ba07-4c48-bd51-9a1b0a985f54" providerId="ADAL" clId="{D19C2AA1-5592-4A40-AFD9-C733D78DECF0}" dt="2022-10-14T12:14:58.524" v="3145"/>
          <ac:spMkLst>
            <pc:docMk/>
            <pc:sldMk cId="419478585" sldId="580"/>
            <ac:spMk id="38" creationId="{6C12D9F6-B8B1-5F30-AD31-AAAF350484D5}"/>
          </ac:spMkLst>
        </pc:spChg>
        <pc:spChg chg="mod">
          <ac:chgData name="Paula Vazquez Valero" userId="80a35f83-ba07-4c48-bd51-9a1b0a985f54" providerId="ADAL" clId="{D19C2AA1-5592-4A40-AFD9-C733D78DECF0}" dt="2022-10-14T12:14:58.524" v="3145"/>
          <ac:spMkLst>
            <pc:docMk/>
            <pc:sldMk cId="419478585" sldId="580"/>
            <ac:spMk id="42" creationId="{FCE9D80B-FB1D-A696-E836-80565D1C9C89}"/>
          </ac:spMkLst>
        </pc:spChg>
        <pc:spChg chg="mod">
          <ac:chgData name="Paula Vazquez Valero" userId="80a35f83-ba07-4c48-bd51-9a1b0a985f54" providerId="ADAL" clId="{D19C2AA1-5592-4A40-AFD9-C733D78DECF0}" dt="2022-10-14T12:14:58.524" v="3145"/>
          <ac:spMkLst>
            <pc:docMk/>
            <pc:sldMk cId="419478585" sldId="580"/>
            <ac:spMk id="43" creationId="{E0D2A4E7-0394-67D7-0C52-94A752A83262}"/>
          </ac:spMkLst>
        </pc:spChg>
        <pc:spChg chg="mod">
          <ac:chgData name="Paula Vazquez Valero" userId="80a35f83-ba07-4c48-bd51-9a1b0a985f54" providerId="ADAL" clId="{D19C2AA1-5592-4A40-AFD9-C733D78DECF0}" dt="2022-10-14T12:17:09.290" v="3248" actId="1076"/>
          <ac:spMkLst>
            <pc:docMk/>
            <pc:sldMk cId="419478585" sldId="580"/>
            <ac:spMk id="46" creationId="{CDDA2AC1-A1F3-4EB1-88C2-C9A32F5C880B}"/>
          </ac:spMkLst>
        </pc:spChg>
        <pc:spChg chg="mod">
          <ac:chgData name="Paula Vazquez Valero" userId="80a35f83-ba07-4c48-bd51-9a1b0a985f54" providerId="ADAL" clId="{D19C2AA1-5592-4A40-AFD9-C733D78DECF0}" dt="2022-10-14T12:17:14.462" v="3253" actId="1038"/>
          <ac:spMkLst>
            <pc:docMk/>
            <pc:sldMk cId="419478585" sldId="580"/>
            <ac:spMk id="47" creationId="{84E31041-0214-4434-BEDB-736C06B03599}"/>
          </ac:spMkLst>
        </pc:spChg>
        <pc:spChg chg="mod">
          <ac:chgData name="Paula Vazquez Valero" userId="80a35f83-ba07-4c48-bd51-9a1b0a985f54" providerId="ADAL" clId="{D19C2AA1-5592-4A40-AFD9-C733D78DECF0}" dt="2022-10-14T12:17:29.810" v="3263" actId="20577"/>
          <ac:spMkLst>
            <pc:docMk/>
            <pc:sldMk cId="419478585" sldId="580"/>
            <ac:spMk id="50" creationId="{29D7D365-3B4C-4890-A96F-65FD32498897}"/>
          </ac:spMkLst>
        </pc:spChg>
        <pc:spChg chg="del">
          <ac:chgData name="Paula Vazquez Valero" userId="80a35f83-ba07-4c48-bd51-9a1b0a985f54" providerId="ADAL" clId="{D19C2AA1-5592-4A40-AFD9-C733D78DECF0}" dt="2022-10-14T12:28:37.310" v="3893" actId="478"/>
          <ac:spMkLst>
            <pc:docMk/>
            <pc:sldMk cId="419478585" sldId="580"/>
            <ac:spMk id="51" creationId="{D4BCC699-0BED-4F02-97E2-0554694E5137}"/>
          </ac:spMkLst>
        </pc:spChg>
        <pc:spChg chg="mod">
          <ac:chgData name="Paula Vazquez Valero" userId="80a35f83-ba07-4c48-bd51-9a1b0a985f54" providerId="ADAL" clId="{D19C2AA1-5592-4A40-AFD9-C733D78DECF0}" dt="2022-10-14T12:14:58.524" v="3145"/>
          <ac:spMkLst>
            <pc:docMk/>
            <pc:sldMk cId="419478585" sldId="580"/>
            <ac:spMk id="56" creationId="{7A1E87EA-2583-3616-13F3-DAF2A7D642FF}"/>
          </ac:spMkLst>
        </pc:spChg>
        <pc:spChg chg="mod">
          <ac:chgData name="Paula Vazquez Valero" userId="80a35f83-ba07-4c48-bd51-9a1b0a985f54" providerId="ADAL" clId="{D19C2AA1-5592-4A40-AFD9-C733D78DECF0}" dt="2022-10-14T12:14:58.524" v="3145"/>
          <ac:spMkLst>
            <pc:docMk/>
            <pc:sldMk cId="419478585" sldId="580"/>
            <ac:spMk id="57" creationId="{EEF40A46-AE7B-3B1A-BE69-4C896F242882}"/>
          </ac:spMkLst>
        </pc:spChg>
        <pc:spChg chg="mod">
          <ac:chgData name="Paula Vazquez Valero" userId="80a35f83-ba07-4c48-bd51-9a1b0a985f54" providerId="ADAL" clId="{D19C2AA1-5592-4A40-AFD9-C733D78DECF0}" dt="2022-10-14T12:14:58.524" v="3145"/>
          <ac:spMkLst>
            <pc:docMk/>
            <pc:sldMk cId="419478585" sldId="580"/>
            <ac:spMk id="64" creationId="{457B2F68-F520-E088-3BE1-711659CD3865}"/>
          </ac:spMkLst>
        </pc:spChg>
        <pc:spChg chg="mod">
          <ac:chgData name="Paula Vazquez Valero" userId="80a35f83-ba07-4c48-bd51-9a1b0a985f54" providerId="ADAL" clId="{D19C2AA1-5592-4A40-AFD9-C733D78DECF0}" dt="2022-10-14T12:14:58.524" v="3145"/>
          <ac:spMkLst>
            <pc:docMk/>
            <pc:sldMk cId="419478585" sldId="580"/>
            <ac:spMk id="65" creationId="{9B45A3D9-8234-0DF0-D222-9BACA714670A}"/>
          </ac:spMkLst>
        </pc:spChg>
        <pc:spChg chg="mod">
          <ac:chgData name="Paula Vazquez Valero" userId="80a35f83-ba07-4c48-bd51-9a1b0a985f54" providerId="ADAL" clId="{D19C2AA1-5592-4A40-AFD9-C733D78DECF0}" dt="2022-10-14T12:14:58.524" v="3145"/>
          <ac:spMkLst>
            <pc:docMk/>
            <pc:sldMk cId="419478585" sldId="580"/>
            <ac:spMk id="69" creationId="{C109D686-2F33-C232-E225-B306D5E4E239}"/>
          </ac:spMkLst>
        </pc:spChg>
        <pc:spChg chg="mod">
          <ac:chgData name="Paula Vazquez Valero" userId="80a35f83-ba07-4c48-bd51-9a1b0a985f54" providerId="ADAL" clId="{D19C2AA1-5592-4A40-AFD9-C733D78DECF0}" dt="2022-10-14T12:14:58.524" v="3145"/>
          <ac:spMkLst>
            <pc:docMk/>
            <pc:sldMk cId="419478585" sldId="580"/>
            <ac:spMk id="70" creationId="{C7154A7E-32EB-A692-367F-E125BFA88F3F}"/>
          </ac:spMkLst>
        </pc:spChg>
        <pc:spChg chg="add mod">
          <ac:chgData name="Paula Vazquez Valero" userId="80a35f83-ba07-4c48-bd51-9a1b0a985f54" providerId="ADAL" clId="{D19C2AA1-5592-4A40-AFD9-C733D78DECF0}" dt="2022-10-14T12:24:58.726" v="3686" actId="1076"/>
          <ac:spMkLst>
            <pc:docMk/>
            <pc:sldMk cId="419478585" sldId="580"/>
            <ac:spMk id="71" creationId="{DCDEDB8F-6504-8DA6-F0A8-55ECF7FB756B}"/>
          </ac:spMkLst>
        </pc:spChg>
        <pc:spChg chg="mod">
          <ac:chgData name="Paula Vazquez Valero" userId="80a35f83-ba07-4c48-bd51-9a1b0a985f54" providerId="ADAL" clId="{D19C2AA1-5592-4A40-AFD9-C733D78DECF0}" dt="2022-10-14T12:18:08.789" v="3330" actId="20577"/>
          <ac:spMkLst>
            <pc:docMk/>
            <pc:sldMk cId="419478585" sldId="580"/>
            <ac:spMk id="72" creationId="{D32A72EE-6599-45A8-8AE2-85C7097282AF}"/>
          </ac:spMkLst>
        </pc:spChg>
        <pc:spChg chg="mod">
          <ac:chgData name="Paula Vazquez Valero" userId="80a35f83-ba07-4c48-bd51-9a1b0a985f54" providerId="ADAL" clId="{D19C2AA1-5592-4A40-AFD9-C733D78DECF0}" dt="2022-10-14T12:18:34.896" v="3345" actId="1076"/>
          <ac:spMkLst>
            <pc:docMk/>
            <pc:sldMk cId="419478585" sldId="580"/>
            <ac:spMk id="73" creationId="{E739BF16-2207-4A91-AFFE-635D959EB2CE}"/>
          </ac:spMkLst>
        </pc:spChg>
        <pc:spChg chg="add mod">
          <ac:chgData name="Paula Vazquez Valero" userId="80a35f83-ba07-4c48-bd51-9a1b0a985f54" providerId="ADAL" clId="{D19C2AA1-5592-4A40-AFD9-C733D78DECF0}" dt="2022-10-14T12:24:58.726" v="3686" actId="1076"/>
          <ac:spMkLst>
            <pc:docMk/>
            <pc:sldMk cId="419478585" sldId="580"/>
            <ac:spMk id="74" creationId="{8B25B200-1FBD-428C-73F0-D121D55B17E3}"/>
          </ac:spMkLst>
        </pc:spChg>
        <pc:spChg chg="add mod ord">
          <ac:chgData name="Paula Vazquez Valero" userId="80a35f83-ba07-4c48-bd51-9a1b0a985f54" providerId="ADAL" clId="{D19C2AA1-5592-4A40-AFD9-C733D78DECF0}" dt="2022-10-14T12:28:18.671" v="3890" actId="1037"/>
          <ac:spMkLst>
            <pc:docMk/>
            <pc:sldMk cId="419478585" sldId="580"/>
            <ac:spMk id="75" creationId="{EA16D552-0956-A6F2-B15E-3505B1466B4B}"/>
          </ac:spMkLst>
        </pc:spChg>
        <pc:spChg chg="add mod">
          <ac:chgData name="Paula Vazquez Valero" userId="80a35f83-ba07-4c48-bd51-9a1b0a985f54" providerId="ADAL" clId="{D19C2AA1-5592-4A40-AFD9-C733D78DECF0}" dt="2022-10-14T12:25:42.532" v="3771" actId="14100"/>
          <ac:spMkLst>
            <pc:docMk/>
            <pc:sldMk cId="419478585" sldId="580"/>
            <ac:spMk id="76" creationId="{0B964DCA-AFEC-F417-5834-0996140EE0BB}"/>
          </ac:spMkLst>
        </pc:spChg>
        <pc:spChg chg="del">
          <ac:chgData name="Paula Vazquez Valero" userId="80a35f83-ba07-4c48-bd51-9a1b0a985f54" providerId="ADAL" clId="{D19C2AA1-5592-4A40-AFD9-C733D78DECF0}" dt="2022-10-14T12:14:58.079" v="3144" actId="478"/>
          <ac:spMkLst>
            <pc:docMk/>
            <pc:sldMk cId="419478585" sldId="580"/>
            <ac:spMk id="77" creationId="{3B39837A-645C-4037-B8AF-0B82FF66D10E}"/>
          </ac:spMkLst>
        </pc:spChg>
        <pc:spChg chg="add mod">
          <ac:chgData name="Paula Vazquez Valero" userId="80a35f83-ba07-4c48-bd51-9a1b0a985f54" providerId="ADAL" clId="{D19C2AA1-5592-4A40-AFD9-C733D78DECF0}" dt="2022-10-14T12:25:49.982" v="3781" actId="20577"/>
          <ac:spMkLst>
            <pc:docMk/>
            <pc:sldMk cId="419478585" sldId="580"/>
            <ac:spMk id="78" creationId="{F22322CC-F24B-D7B7-5171-88BC061DE773}"/>
          </ac:spMkLst>
        </pc:spChg>
        <pc:spChg chg="mod">
          <ac:chgData name="Paula Vazquez Valero" userId="80a35f83-ba07-4c48-bd51-9a1b0a985f54" providerId="ADAL" clId="{D19C2AA1-5592-4A40-AFD9-C733D78DECF0}" dt="2022-10-14T12:18:52.012" v="3370" actId="1037"/>
          <ac:spMkLst>
            <pc:docMk/>
            <pc:sldMk cId="419478585" sldId="580"/>
            <ac:spMk id="79" creationId="{93567E91-AE3B-4215-A603-37B0562FC6C6}"/>
          </ac:spMkLst>
        </pc:spChg>
        <pc:spChg chg="mod">
          <ac:chgData name="Paula Vazquez Valero" userId="80a35f83-ba07-4c48-bd51-9a1b0a985f54" providerId="ADAL" clId="{D19C2AA1-5592-4A40-AFD9-C733D78DECF0}" dt="2022-10-14T12:24:58.726" v="3686" actId="1076"/>
          <ac:spMkLst>
            <pc:docMk/>
            <pc:sldMk cId="419478585" sldId="580"/>
            <ac:spMk id="80" creationId="{1926A5BC-DC93-485A-8D14-D777FD903B05}"/>
          </ac:spMkLst>
        </pc:spChg>
        <pc:spChg chg="del">
          <ac:chgData name="Paula Vazquez Valero" userId="80a35f83-ba07-4c48-bd51-9a1b0a985f54" providerId="ADAL" clId="{D19C2AA1-5592-4A40-AFD9-C733D78DECF0}" dt="2022-10-14T12:24:54.856" v="3685" actId="478"/>
          <ac:spMkLst>
            <pc:docMk/>
            <pc:sldMk cId="419478585" sldId="580"/>
            <ac:spMk id="81" creationId="{C6927C78-2897-4F5A-B0C9-D13E373C255E}"/>
          </ac:spMkLst>
        </pc:spChg>
        <pc:spChg chg="mod">
          <ac:chgData name="Paula Vazquez Valero" userId="80a35f83-ba07-4c48-bd51-9a1b0a985f54" providerId="ADAL" clId="{D19C2AA1-5592-4A40-AFD9-C733D78DECF0}" dt="2022-10-14T12:27:58.191" v="3877" actId="1076"/>
          <ac:spMkLst>
            <pc:docMk/>
            <pc:sldMk cId="419478585" sldId="580"/>
            <ac:spMk id="82" creationId="{6BD78DDD-9042-4B8A-B01B-82187BA88A22}"/>
          </ac:spMkLst>
        </pc:spChg>
        <pc:spChg chg="mod">
          <ac:chgData name="Paula Vazquez Valero" userId="80a35f83-ba07-4c48-bd51-9a1b0a985f54" providerId="ADAL" clId="{D19C2AA1-5592-4A40-AFD9-C733D78DECF0}" dt="2022-10-14T12:27:54.984" v="3876" actId="1076"/>
          <ac:spMkLst>
            <pc:docMk/>
            <pc:sldMk cId="419478585" sldId="580"/>
            <ac:spMk id="83" creationId="{5740D28B-E670-42BA-97CC-85EF63182098}"/>
          </ac:spMkLst>
        </pc:spChg>
        <pc:spChg chg="del">
          <ac:chgData name="Paula Vazquez Valero" userId="80a35f83-ba07-4c48-bd51-9a1b0a985f54" providerId="ADAL" clId="{D19C2AA1-5592-4A40-AFD9-C733D78DECF0}" dt="2022-10-14T12:24:54.856" v="3685" actId="478"/>
          <ac:spMkLst>
            <pc:docMk/>
            <pc:sldMk cId="419478585" sldId="580"/>
            <ac:spMk id="84" creationId="{CAD3B00C-3B90-4098-9A72-568241D90E2F}"/>
          </ac:spMkLst>
        </pc:spChg>
        <pc:spChg chg="mod">
          <ac:chgData name="Paula Vazquez Valero" userId="80a35f83-ba07-4c48-bd51-9a1b0a985f54" providerId="ADAL" clId="{D19C2AA1-5592-4A40-AFD9-C733D78DECF0}" dt="2022-10-14T12:27:49.264" v="3869" actId="1076"/>
          <ac:spMkLst>
            <pc:docMk/>
            <pc:sldMk cId="419478585" sldId="580"/>
            <ac:spMk id="85" creationId="{51B25248-A1F9-4355-8C7B-B1B1F3664DF6}"/>
          </ac:spMkLst>
        </pc:spChg>
        <pc:spChg chg="mod">
          <ac:chgData name="Paula Vazquez Valero" userId="80a35f83-ba07-4c48-bd51-9a1b0a985f54" providerId="ADAL" clId="{D19C2AA1-5592-4A40-AFD9-C733D78DECF0}" dt="2022-10-14T12:27:44.672" v="3866" actId="1076"/>
          <ac:spMkLst>
            <pc:docMk/>
            <pc:sldMk cId="419478585" sldId="580"/>
            <ac:spMk id="86" creationId="{A358FDF4-5A9E-4799-BEE7-9779BEA2930C}"/>
          </ac:spMkLst>
        </pc:spChg>
        <pc:spChg chg="add mod">
          <ac:chgData name="Paula Vazquez Valero" userId="80a35f83-ba07-4c48-bd51-9a1b0a985f54" providerId="ADAL" clId="{D19C2AA1-5592-4A40-AFD9-C733D78DECF0}" dt="2022-10-14T12:25:57.817" v="3788" actId="1076"/>
          <ac:spMkLst>
            <pc:docMk/>
            <pc:sldMk cId="419478585" sldId="580"/>
            <ac:spMk id="88" creationId="{3D205526-D6FD-F372-EBE9-85B1714E3C16}"/>
          </ac:spMkLst>
        </pc:spChg>
        <pc:spChg chg="add mod">
          <ac:chgData name="Paula Vazquez Valero" userId="80a35f83-ba07-4c48-bd51-9a1b0a985f54" providerId="ADAL" clId="{D19C2AA1-5592-4A40-AFD9-C733D78DECF0}" dt="2022-10-14T12:29:45.897" v="3969" actId="20577"/>
          <ac:spMkLst>
            <pc:docMk/>
            <pc:sldMk cId="419478585" sldId="580"/>
            <ac:spMk id="89" creationId="{DDE1099B-73F0-05E5-CB29-18594B41A20C}"/>
          </ac:spMkLst>
        </pc:spChg>
        <pc:spChg chg="mod">
          <ac:chgData name="Paula Vazquez Valero" userId="80a35f83-ba07-4c48-bd51-9a1b0a985f54" providerId="ADAL" clId="{D19C2AA1-5592-4A40-AFD9-C733D78DECF0}" dt="2022-10-14T12:27:40.335" v="3862" actId="1076"/>
          <ac:spMkLst>
            <pc:docMk/>
            <pc:sldMk cId="419478585" sldId="580"/>
            <ac:spMk id="93" creationId="{D3EE367D-ED61-4DED-807A-CD6A79A43EE4}"/>
          </ac:spMkLst>
        </pc:spChg>
        <pc:spChg chg="mod">
          <ac:chgData name="Paula Vazquez Valero" userId="80a35f83-ba07-4c48-bd51-9a1b0a985f54" providerId="ADAL" clId="{D19C2AA1-5592-4A40-AFD9-C733D78DECF0}" dt="2022-10-14T12:24:58.726" v="3686" actId="1076"/>
          <ac:spMkLst>
            <pc:docMk/>
            <pc:sldMk cId="419478585" sldId="580"/>
            <ac:spMk id="98" creationId="{FFF23D91-C354-45D3-AA79-75DABD3EE087}"/>
          </ac:spMkLst>
        </pc:spChg>
        <pc:grpChg chg="add mod">
          <ac:chgData name="Paula Vazquez Valero" userId="80a35f83-ba07-4c48-bd51-9a1b0a985f54" providerId="ADAL" clId="{D19C2AA1-5592-4A40-AFD9-C733D78DECF0}" dt="2022-10-14T12:14:58.524" v="3145"/>
          <ac:grpSpMkLst>
            <pc:docMk/>
            <pc:sldMk cId="419478585" sldId="580"/>
            <ac:grpSpMk id="3" creationId="{63509C86-F567-DE0D-72E3-1A2269B646DF}"/>
          </ac:grpSpMkLst>
        </pc:grpChg>
        <pc:grpChg chg="mod">
          <ac:chgData name="Paula Vazquez Valero" userId="80a35f83-ba07-4c48-bd51-9a1b0a985f54" providerId="ADAL" clId="{D19C2AA1-5592-4A40-AFD9-C733D78DECF0}" dt="2022-10-14T12:14:58.524" v="3145"/>
          <ac:grpSpMkLst>
            <pc:docMk/>
            <pc:sldMk cId="419478585" sldId="580"/>
            <ac:grpSpMk id="4" creationId="{C5C14D16-C4BD-CEC3-6C61-24F10147832E}"/>
          </ac:grpSpMkLst>
        </pc:grpChg>
        <pc:grpChg chg="mod">
          <ac:chgData name="Paula Vazquez Valero" userId="80a35f83-ba07-4c48-bd51-9a1b0a985f54" providerId="ADAL" clId="{D19C2AA1-5592-4A40-AFD9-C733D78DECF0}" dt="2022-10-14T12:14:58.524" v="3145"/>
          <ac:grpSpMkLst>
            <pc:docMk/>
            <pc:sldMk cId="419478585" sldId="580"/>
            <ac:grpSpMk id="6" creationId="{2C949F75-DC93-7D43-9CDD-3E843A3A5DC9}"/>
          </ac:grpSpMkLst>
        </pc:grpChg>
        <pc:grpChg chg="add mod">
          <ac:chgData name="Paula Vazquez Valero" userId="80a35f83-ba07-4c48-bd51-9a1b0a985f54" providerId="ADAL" clId="{D19C2AA1-5592-4A40-AFD9-C733D78DECF0}" dt="2022-10-14T12:14:58.524" v="3145"/>
          <ac:grpSpMkLst>
            <pc:docMk/>
            <pc:sldMk cId="419478585" sldId="580"/>
            <ac:grpSpMk id="14" creationId="{52DEB773-370A-3F7B-AF03-9A6ECA9DEE07}"/>
          </ac:grpSpMkLst>
        </pc:grpChg>
        <pc:grpChg chg="add mod">
          <ac:chgData name="Paula Vazquez Valero" userId="80a35f83-ba07-4c48-bd51-9a1b0a985f54" providerId="ADAL" clId="{D19C2AA1-5592-4A40-AFD9-C733D78DECF0}" dt="2022-10-14T12:14:58.524" v="3145"/>
          <ac:grpSpMkLst>
            <pc:docMk/>
            <pc:sldMk cId="419478585" sldId="580"/>
            <ac:grpSpMk id="19" creationId="{3CA8A7C7-1B4C-F299-D89F-061FFA8D2E79}"/>
          </ac:grpSpMkLst>
        </pc:grpChg>
        <pc:grpChg chg="add mod">
          <ac:chgData name="Paula Vazquez Valero" userId="80a35f83-ba07-4c48-bd51-9a1b0a985f54" providerId="ADAL" clId="{D19C2AA1-5592-4A40-AFD9-C733D78DECF0}" dt="2022-10-14T12:14:58.524" v="3145"/>
          <ac:grpSpMkLst>
            <pc:docMk/>
            <pc:sldMk cId="419478585" sldId="580"/>
            <ac:grpSpMk id="24" creationId="{FCDF86D4-2B8C-E6CF-9AE2-AA06B4049A63}"/>
          </ac:grpSpMkLst>
        </pc:grpChg>
        <pc:grpChg chg="add mod">
          <ac:chgData name="Paula Vazquez Valero" userId="80a35f83-ba07-4c48-bd51-9a1b0a985f54" providerId="ADAL" clId="{D19C2AA1-5592-4A40-AFD9-C733D78DECF0}" dt="2022-10-14T12:14:58.524" v="3145"/>
          <ac:grpSpMkLst>
            <pc:docMk/>
            <pc:sldMk cId="419478585" sldId="580"/>
            <ac:grpSpMk id="39" creationId="{8C37B6F7-9FE0-9AED-7A08-C39D78AF29F7}"/>
          </ac:grpSpMkLst>
        </pc:grpChg>
        <pc:grpChg chg="mod">
          <ac:chgData name="Paula Vazquez Valero" userId="80a35f83-ba07-4c48-bd51-9a1b0a985f54" providerId="ADAL" clId="{D19C2AA1-5592-4A40-AFD9-C733D78DECF0}" dt="2022-10-14T12:14:58.524" v="3145"/>
          <ac:grpSpMkLst>
            <pc:docMk/>
            <pc:sldMk cId="419478585" sldId="580"/>
            <ac:grpSpMk id="40" creationId="{19273DBB-A72A-7909-649F-9ADD6FB2FBF8}"/>
          </ac:grpSpMkLst>
        </pc:grpChg>
        <pc:grpChg chg="add mod">
          <ac:chgData name="Paula Vazquez Valero" userId="80a35f83-ba07-4c48-bd51-9a1b0a985f54" providerId="ADAL" clId="{D19C2AA1-5592-4A40-AFD9-C733D78DECF0}" dt="2022-10-14T12:14:58.524" v="3145"/>
          <ac:grpSpMkLst>
            <pc:docMk/>
            <pc:sldMk cId="419478585" sldId="580"/>
            <ac:grpSpMk id="53" creationId="{2AC51275-1D2F-A960-F954-DF228767AF3E}"/>
          </ac:grpSpMkLst>
        </pc:grpChg>
        <pc:grpChg chg="mod">
          <ac:chgData name="Paula Vazquez Valero" userId="80a35f83-ba07-4c48-bd51-9a1b0a985f54" providerId="ADAL" clId="{D19C2AA1-5592-4A40-AFD9-C733D78DECF0}" dt="2022-10-14T12:14:58.524" v="3145"/>
          <ac:grpSpMkLst>
            <pc:docMk/>
            <pc:sldMk cId="419478585" sldId="580"/>
            <ac:grpSpMk id="54" creationId="{45C8BDE5-9843-C3D5-8210-38D2DEA3ADB4}"/>
          </ac:grpSpMkLst>
        </pc:grpChg>
        <pc:grpChg chg="add mod">
          <ac:chgData name="Paula Vazquez Valero" userId="80a35f83-ba07-4c48-bd51-9a1b0a985f54" providerId="ADAL" clId="{D19C2AA1-5592-4A40-AFD9-C733D78DECF0}" dt="2022-10-14T12:14:58.524" v="3145"/>
          <ac:grpSpMkLst>
            <pc:docMk/>
            <pc:sldMk cId="419478585" sldId="580"/>
            <ac:grpSpMk id="61" creationId="{65E2B5C7-DACA-6C76-AFD0-23CA3AA9B358}"/>
          </ac:grpSpMkLst>
        </pc:grpChg>
        <pc:grpChg chg="mod">
          <ac:chgData name="Paula Vazquez Valero" userId="80a35f83-ba07-4c48-bd51-9a1b0a985f54" providerId="ADAL" clId="{D19C2AA1-5592-4A40-AFD9-C733D78DECF0}" dt="2022-10-14T12:14:58.524" v="3145"/>
          <ac:grpSpMkLst>
            <pc:docMk/>
            <pc:sldMk cId="419478585" sldId="580"/>
            <ac:grpSpMk id="62" creationId="{82F6E6CF-BFF9-4297-E255-EE51E54A1813}"/>
          </ac:grpSpMkLst>
        </pc:grpChg>
        <pc:grpChg chg="add mod">
          <ac:chgData name="Paula Vazquez Valero" userId="80a35f83-ba07-4c48-bd51-9a1b0a985f54" providerId="ADAL" clId="{D19C2AA1-5592-4A40-AFD9-C733D78DECF0}" dt="2022-10-14T12:14:58.524" v="3145"/>
          <ac:grpSpMkLst>
            <pc:docMk/>
            <pc:sldMk cId="419478585" sldId="580"/>
            <ac:grpSpMk id="66" creationId="{863F0EFC-743B-73B0-B00D-4A6BDC3C1FFD}"/>
          </ac:grpSpMkLst>
        </pc:grpChg>
        <pc:grpChg chg="mod">
          <ac:chgData name="Paula Vazquez Valero" userId="80a35f83-ba07-4c48-bd51-9a1b0a985f54" providerId="ADAL" clId="{D19C2AA1-5592-4A40-AFD9-C733D78DECF0}" dt="2022-10-14T12:14:58.524" v="3145"/>
          <ac:grpSpMkLst>
            <pc:docMk/>
            <pc:sldMk cId="419478585" sldId="580"/>
            <ac:grpSpMk id="67" creationId="{5F8B84E7-2B77-0F34-A3E0-BA4A5CECDA60}"/>
          </ac:grpSpMkLst>
        </pc:grpChg>
        <pc:graphicFrameChg chg="mod modGraphic">
          <ac:chgData name="Paula Vazquez Valero" userId="80a35f83-ba07-4c48-bd51-9a1b0a985f54" providerId="ADAL" clId="{D19C2AA1-5592-4A40-AFD9-C733D78DECF0}" dt="2022-10-14T12:27:33.376" v="3852" actId="1076"/>
          <ac:graphicFrameMkLst>
            <pc:docMk/>
            <pc:sldMk cId="419478585" sldId="580"/>
            <ac:graphicFrameMk id="37" creationId="{21BDC740-4466-4F5E-A1A4-62DAE747B017}"/>
          </ac:graphicFrameMkLst>
        </pc:graphicFrameChg>
        <pc:picChg chg="del">
          <ac:chgData name="Paula Vazquez Valero" userId="80a35f83-ba07-4c48-bd51-9a1b0a985f54" providerId="ADAL" clId="{D19C2AA1-5592-4A40-AFD9-C733D78DECF0}" dt="2022-10-14T12:14:58.079" v="3144" actId="478"/>
          <ac:picMkLst>
            <pc:docMk/>
            <pc:sldMk cId="419478585" sldId="580"/>
            <ac:picMk id="5" creationId="{11D00F8A-9EBF-4C6F-9387-E7E92C614E6F}"/>
          </ac:picMkLst>
        </pc:picChg>
        <pc:picChg chg="mod">
          <ac:chgData name="Paula Vazquez Valero" userId="80a35f83-ba07-4c48-bd51-9a1b0a985f54" providerId="ADAL" clId="{D19C2AA1-5592-4A40-AFD9-C733D78DECF0}" dt="2022-10-14T12:14:58.524" v="3145"/>
          <ac:picMkLst>
            <pc:docMk/>
            <pc:sldMk cId="419478585" sldId="580"/>
            <ac:picMk id="7" creationId="{50893D76-D090-8F07-FDAA-925A3397911F}"/>
          </ac:picMkLst>
        </pc:picChg>
        <pc:picChg chg="mod">
          <ac:chgData name="Paula Vazquez Valero" userId="80a35f83-ba07-4c48-bd51-9a1b0a985f54" providerId="ADAL" clId="{D19C2AA1-5592-4A40-AFD9-C733D78DECF0}" dt="2022-10-14T12:14:58.524" v="3145"/>
          <ac:picMkLst>
            <pc:docMk/>
            <pc:sldMk cId="419478585" sldId="580"/>
            <ac:picMk id="9" creationId="{CB35A33D-F2C7-8713-D8F9-CFE59EC83FC2}"/>
          </ac:picMkLst>
        </pc:picChg>
        <pc:picChg chg="mod">
          <ac:chgData name="Paula Vazquez Valero" userId="80a35f83-ba07-4c48-bd51-9a1b0a985f54" providerId="ADAL" clId="{D19C2AA1-5592-4A40-AFD9-C733D78DECF0}" dt="2022-10-14T12:14:58.524" v="3145"/>
          <ac:picMkLst>
            <pc:docMk/>
            <pc:sldMk cId="419478585" sldId="580"/>
            <ac:picMk id="41" creationId="{49E30E58-145D-19F5-0C57-0F20BAD33DA5}"/>
          </ac:picMkLst>
        </pc:picChg>
        <pc:picChg chg="mod">
          <ac:chgData name="Paula Vazquez Valero" userId="80a35f83-ba07-4c48-bd51-9a1b0a985f54" providerId="ADAL" clId="{D19C2AA1-5592-4A40-AFD9-C733D78DECF0}" dt="2022-10-14T12:14:58.524" v="3145"/>
          <ac:picMkLst>
            <pc:docMk/>
            <pc:sldMk cId="419478585" sldId="580"/>
            <ac:picMk id="55" creationId="{BBEDC412-D2FF-303C-97B3-27361DD19150}"/>
          </ac:picMkLst>
        </pc:picChg>
        <pc:picChg chg="add mod">
          <ac:chgData name="Paula Vazquez Valero" userId="80a35f83-ba07-4c48-bd51-9a1b0a985f54" providerId="ADAL" clId="{D19C2AA1-5592-4A40-AFD9-C733D78DECF0}" dt="2022-10-14T12:14:58.524" v="3145"/>
          <ac:picMkLst>
            <pc:docMk/>
            <pc:sldMk cId="419478585" sldId="580"/>
            <ac:picMk id="58" creationId="{C9BF3FCC-3A40-E3A9-A9AA-33AE8BC838D6}"/>
          </ac:picMkLst>
        </pc:picChg>
        <pc:picChg chg="add mod">
          <ac:chgData name="Paula Vazquez Valero" userId="80a35f83-ba07-4c48-bd51-9a1b0a985f54" providerId="ADAL" clId="{D19C2AA1-5592-4A40-AFD9-C733D78DECF0}" dt="2022-10-14T12:14:58.524" v="3145"/>
          <ac:picMkLst>
            <pc:docMk/>
            <pc:sldMk cId="419478585" sldId="580"/>
            <ac:picMk id="59" creationId="{8F4311D1-3FB9-A694-21F9-597C949C1969}"/>
          </ac:picMkLst>
        </pc:picChg>
        <pc:picChg chg="add mod">
          <ac:chgData name="Paula Vazquez Valero" userId="80a35f83-ba07-4c48-bd51-9a1b0a985f54" providerId="ADAL" clId="{D19C2AA1-5592-4A40-AFD9-C733D78DECF0}" dt="2022-10-14T12:14:58.524" v="3145"/>
          <ac:picMkLst>
            <pc:docMk/>
            <pc:sldMk cId="419478585" sldId="580"/>
            <ac:picMk id="60" creationId="{EA516D86-1C22-5844-1BF9-9CFC44612D2F}"/>
          </ac:picMkLst>
        </pc:picChg>
        <pc:picChg chg="mod">
          <ac:chgData name="Paula Vazquez Valero" userId="80a35f83-ba07-4c48-bd51-9a1b0a985f54" providerId="ADAL" clId="{D19C2AA1-5592-4A40-AFD9-C733D78DECF0}" dt="2022-10-14T12:14:58.524" v="3145"/>
          <ac:picMkLst>
            <pc:docMk/>
            <pc:sldMk cId="419478585" sldId="580"/>
            <ac:picMk id="63" creationId="{5F35B157-BFAF-CBB8-AEF0-6CF88CD438BF}"/>
          </ac:picMkLst>
        </pc:picChg>
        <pc:picChg chg="mod">
          <ac:chgData name="Paula Vazquez Valero" userId="80a35f83-ba07-4c48-bd51-9a1b0a985f54" providerId="ADAL" clId="{D19C2AA1-5592-4A40-AFD9-C733D78DECF0}" dt="2022-10-14T12:14:58.524" v="3145"/>
          <ac:picMkLst>
            <pc:docMk/>
            <pc:sldMk cId="419478585" sldId="580"/>
            <ac:picMk id="68" creationId="{3DC9E7B5-7F1F-8B95-D8A5-90D83EF5B364}"/>
          </ac:picMkLst>
        </pc:picChg>
        <pc:picChg chg="del">
          <ac:chgData name="Paula Vazquez Valero" userId="80a35f83-ba07-4c48-bd51-9a1b0a985f54" providerId="ADAL" clId="{D19C2AA1-5592-4A40-AFD9-C733D78DECF0}" dt="2022-10-14T12:14:58.079" v="3144" actId="478"/>
          <ac:picMkLst>
            <pc:docMk/>
            <pc:sldMk cId="419478585" sldId="580"/>
            <ac:picMk id="87" creationId="{56EE01FA-20EC-4A9E-B248-E9CDACEB8B1C}"/>
          </ac:picMkLst>
        </pc:picChg>
        <pc:picChg chg="add mod">
          <ac:chgData name="Paula Vazquez Valero" userId="80a35f83-ba07-4c48-bd51-9a1b0a985f54" providerId="ADAL" clId="{D19C2AA1-5592-4A40-AFD9-C733D78DECF0}" dt="2022-10-14T12:29:48.649" v="3970" actId="1076"/>
          <ac:picMkLst>
            <pc:docMk/>
            <pc:sldMk cId="419478585" sldId="580"/>
            <ac:picMk id="90" creationId="{361651A5-01B3-F078-A900-8D744B712A3E}"/>
          </ac:picMkLst>
        </pc:picChg>
        <pc:picChg chg="add mod">
          <ac:chgData name="Paula Vazquez Valero" userId="80a35f83-ba07-4c48-bd51-9a1b0a985f54" providerId="ADAL" clId="{D19C2AA1-5592-4A40-AFD9-C733D78DECF0}" dt="2022-10-14T12:29:43.174" v="3961" actId="1076"/>
          <ac:picMkLst>
            <pc:docMk/>
            <pc:sldMk cId="419478585" sldId="580"/>
            <ac:picMk id="91" creationId="{206D3A65-2AC8-B766-0120-EEBEA655BB57}"/>
          </ac:picMkLst>
        </pc:picChg>
      </pc:sldChg>
      <pc:sldChg chg="addSp delSp modSp mod delAnim modAnim">
        <pc:chgData name="Paula Vazquez Valero" userId="80a35f83-ba07-4c48-bd51-9a1b0a985f54" providerId="ADAL" clId="{D19C2AA1-5592-4A40-AFD9-C733D78DECF0}" dt="2022-10-14T12:42:26.557" v="4289" actId="1035"/>
        <pc:sldMkLst>
          <pc:docMk/>
          <pc:sldMk cId="2697598191" sldId="581"/>
        </pc:sldMkLst>
        <pc:spChg chg="add mod">
          <ac:chgData name="Paula Vazquez Valero" userId="80a35f83-ba07-4c48-bd51-9a1b0a985f54" providerId="ADAL" clId="{D19C2AA1-5592-4A40-AFD9-C733D78DECF0}" dt="2022-10-14T12:38:48.683" v="4158" actId="20577"/>
          <ac:spMkLst>
            <pc:docMk/>
            <pc:sldMk cId="2697598191" sldId="581"/>
            <ac:spMk id="3" creationId="{C7D94150-075F-274E-D392-E6723A6D3E5A}"/>
          </ac:spMkLst>
        </pc:spChg>
        <pc:spChg chg="add mod">
          <ac:chgData name="Paula Vazquez Valero" userId="80a35f83-ba07-4c48-bd51-9a1b0a985f54" providerId="ADAL" clId="{D19C2AA1-5592-4A40-AFD9-C733D78DECF0}" dt="2022-10-14T12:42:23.007" v="4274" actId="14100"/>
          <ac:spMkLst>
            <pc:docMk/>
            <pc:sldMk cId="2697598191" sldId="581"/>
            <ac:spMk id="4" creationId="{86745839-238E-53C4-4232-BBF11815F560}"/>
          </ac:spMkLst>
        </pc:spChg>
        <pc:spChg chg="add del">
          <ac:chgData name="Paula Vazquez Valero" userId="80a35f83-ba07-4c48-bd51-9a1b0a985f54" providerId="ADAL" clId="{D19C2AA1-5592-4A40-AFD9-C733D78DECF0}" dt="2022-10-14T12:39:46.987" v="4208" actId="22"/>
          <ac:spMkLst>
            <pc:docMk/>
            <pc:sldMk cId="2697598191" sldId="581"/>
            <ac:spMk id="7" creationId="{D57D96FF-97F4-18BC-57CF-401B9CA5409B}"/>
          </ac:spMkLst>
        </pc:spChg>
        <pc:spChg chg="add mod">
          <ac:chgData name="Paula Vazquez Valero" userId="80a35f83-ba07-4c48-bd51-9a1b0a985f54" providerId="ADAL" clId="{D19C2AA1-5592-4A40-AFD9-C733D78DECF0}" dt="2022-10-14T12:42:26.557" v="4289" actId="1035"/>
          <ac:spMkLst>
            <pc:docMk/>
            <pc:sldMk cId="2697598191" sldId="581"/>
            <ac:spMk id="9" creationId="{EF2399FC-BD62-4C07-5CB2-F6337BE5429D}"/>
          </ac:spMkLst>
        </pc:spChg>
        <pc:spChg chg="add del mod">
          <ac:chgData name="Paula Vazquez Valero" userId="80a35f83-ba07-4c48-bd51-9a1b0a985f54" providerId="ADAL" clId="{D19C2AA1-5592-4A40-AFD9-C733D78DECF0}" dt="2022-10-14T12:40:51.818" v="4247" actId="478"/>
          <ac:spMkLst>
            <pc:docMk/>
            <pc:sldMk cId="2697598191" sldId="581"/>
            <ac:spMk id="10" creationId="{B610F8FC-C20C-4E5D-A9B1-9C7A1AEB7298}"/>
          </ac:spMkLst>
        </pc:spChg>
        <pc:spChg chg="mod">
          <ac:chgData name="Paula Vazquez Valero" userId="80a35f83-ba07-4c48-bd51-9a1b0a985f54" providerId="ADAL" clId="{D19C2AA1-5592-4A40-AFD9-C733D78DECF0}" dt="2022-10-14T12:36:49.946" v="4076" actId="14100"/>
          <ac:spMkLst>
            <pc:docMk/>
            <pc:sldMk cId="2697598191" sldId="581"/>
            <ac:spMk id="24" creationId="{C62B68E0-13B9-43F1-9635-BE11969B6CD1}"/>
          </ac:spMkLst>
        </pc:spChg>
        <pc:spChg chg="mod">
          <ac:chgData name="Paula Vazquez Valero" userId="80a35f83-ba07-4c48-bd51-9a1b0a985f54" providerId="ADAL" clId="{D19C2AA1-5592-4A40-AFD9-C733D78DECF0}" dt="2022-10-14T12:36:44.804" v="4066" actId="1076"/>
          <ac:spMkLst>
            <pc:docMk/>
            <pc:sldMk cId="2697598191" sldId="581"/>
            <ac:spMk id="25" creationId="{A10D19F4-32E5-4E10-B7B2-0E946B6FB769}"/>
          </ac:spMkLst>
        </pc:spChg>
        <pc:spChg chg="mod">
          <ac:chgData name="Paula Vazquez Valero" userId="80a35f83-ba07-4c48-bd51-9a1b0a985f54" providerId="ADAL" clId="{D19C2AA1-5592-4A40-AFD9-C733D78DECF0}" dt="2022-10-14T12:38:40.722" v="4132" actId="20577"/>
          <ac:spMkLst>
            <pc:docMk/>
            <pc:sldMk cId="2697598191" sldId="581"/>
            <ac:spMk id="63" creationId="{69ECBD61-FB4C-4CF2-9F95-45B2D2F74CC9}"/>
          </ac:spMkLst>
        </pc:spChg>
        <pc:spChg chg="del mod">
          <ac:chgData name="Paula Vazquez Valero" userId="80a35f83-ba07-4c48-bd51-9a1b0a985f54" providerId="ADAL" clId="{D19C2AA1-5592-4A40-AFD9-C733D78DECF0}" dt="2022-10-14T12:39:44.757" v="4206"/>
          <ac:spMkLst>
            <pc:docMk/>
            <pc:sldMk cId="2697598191" sldId="581"/>
            <ac:spMk id="64" creationId="{44993CE1-EC0B-43EE-8ABA-F848980BD290}"/>
          </ac:spMkLst>
        </pc:spChg>
        <pc:spChg chg="mod">
          <ac:chgData name="Paula Vazquez Valero" userId="80a35f83-ba07-4c48-bd51-9a1b0a985f54" providerId="ADAL" clId="{D19C2AA1-5592-4A40-AFD9-C733D78DECF0}" dt="2022-10-14T12:38:44.881" v="4147" actId="20577"/>
          <ac:spMkLst>
            <pc:docMk/>
            <pc:sldMk cId="2697598191" sldId="581"/>
            <ac:spMk id="66" creationId="{D32030E1-8347-404C-82AB-65B407380CEB}"/>
          </ac:spMkLst>
        </pc:spChg>
        <pc:spChg chg="mod">
          <ac:chgData name="Paula Vazquez Valero" userId="80a35f83-ba07-4c48-bd51-9a1b0a985f54" providerId="ADAL" clId="{D19C2AA1-5592-4A40-AFD9-C733D78DECF0}" dt="2022-10-14T12:36:05.978" v="4016" actId="20577"/>
          <ac:spMkLst>
            <pc:docMk/>
            <pc:sldMk cId="2697598191" sldId="581"/>
            <ac:spMk id="67" creationId="{099A7086-89AA-4558-B1FA-00D5DF0F3CC3}"/>
          </ac:spMkLst>
        </pc:spChg>
        <pc:spChg chg="mod">
          <ac:chgData name="Paula Vazquez Valero" userId="80a35f83-ba07-4c48-bd51-9a1b0a985f54" providerId="ADAL" clId="{D19C2AA1-5592-4A40-AFD9-C733D78DECF0}" dt="2022-10-14T12:36:40.411" v="4064" actId="14100"/>
          <ac:spMkLst>
            <pc:docMk/>
            <pc:sldMk cId="2697598191" sldId="581"/>
            <ac:spMk id="68" creationId="{E66FE4D5-B585-4CA7-A340-585D51CCDD46}"/>
          </ac:spMkLst>
        </pc:spChg>
        <pc:spChg chg="mod">
          <ac:chgData name="Paula Vazquez Valero" userId="80a35f83-ba07-4c48-bd51-9a1b0a985f54" providerId="ADAL" clId="{D19C2AA1-5592-4A40-AFD9-C733D78DECF0}" dt="2022-10-14T12:36:09.946" v="4020" actId="20577"/>
          <ac:spMkLst>
            <pc:docMk/>
            <pc:sldMk cId="2697598191" sldId="581"/>
            <ac:spMk id="70" creationId="{F07FF961-88D9-474B-A713-4BBC44CF1C78}"/>
          </ac:spMkLst>
        </pc:spChg>
        <pc:spChg chg="mod">
          <ac:chgData name="Paula Vazquez Valero" userId="80a35f83-ba07-4c48-bd51-9a1b0a985f54" providerId="ADAL" clId="{D19C2AA1-5592-4A40-AFD9-C733D78DECF0}" dt="2022-10-14T12:36:12.371" v="4027" actId="20577"/>
          <ac:spMkLst>
            <pc:docMk/>
            <pc:sldMk cId="2697598191" sldId="581"/>
            <ac:spMk id="71" creationId="{FB6A74F1-9D3C-4225-9EA5-8FD51DEAE14B}"/>
          </ac:spMkLst>
        </pc:spChg>
        <pc:spChg chg="mod">
          <ac:chgData name="Paula Vazquez Valero" userId="80a35f83-ba07-4c48-bd51-9a1b0a985f54" providerId="ADAL" clId="{D19C2AA1-5592-4A40-AFD9-C733D78DECF0}" dt="2022-10-14T12:39:00.153" v="4159" actId="1076"/>
          <ac:spMkLst>
            <pc:docMk/>
            <pc:sldMk cId="2697598191" sldId="581"/>
            <ac:spMk id="73" creationId="{4B2B495D-FF1D-423C-9756-E391F55CEDAE}"/>
          </ac:spMkLst>
        </pc:spChg>
        <pc:picChg chg="add mod">
          <ac:chgData name="Paula Vazquez Valero" userId="80a35f83-ba07-4c48-bd51-9a1b0a985f54" providerId="ADAL" clId="{D19C2AA1-5592-4A40-AFD9-C733D78DECF0}" dt="2022-10-14T12:39:26.728" v="4191" actId="1076"/>
          <ac:picMkLst>
            <pc:docMk/>
            <pc:sldMk cId="2697598191" sldId="581"/>
            <ac:picMk id="5" creationId="{2B88C970-1D68-A744-FC7F-98B930ECB065}"/>
          </ac:picMkLst>
        </pc:picChg>
        <pc:picChg chg="add mod">
          <ac:chgData name="Paula Vazquez Valero" userId="80a35f83-ba07-4c48-bd51-9a1b0a985f54" providerId="ADAL" clId="{D19C2AA1-5592-4A40-AFD9-C733D78DECF0}" dt="2022-10-14T12:42:17.429" v="4273" actId="1076"/>
          <ac:picMkLst>
            <pc:docMk/>
            <pc:sldMk cId="2697598191" sldId="581"/>
            <ac:picMk id="11" creationId="{B24E0C9E-3987-3514-43F1-AD58D4AB88F5}"/>
          </ac:picMkLst>
        </pc:picChg>
      </pc:sldChg>
      <pc:sldChg chg="del">
        <pc:chgData name="Paula Vazquez Valero" userId="80a35f83-ba07-4c48-bd51-9a1b0a985f54" providerId="ADAL" clId="{D19C2AA1-5592-4A40-AFD9-C733D78DECF0}" dt="2022-10-14T12:40:11.745" v="4220" actId="47"/>
        <pc:sldMkLst>
          <pc:docMk/>
          <pc:sldMk cId="575575531" sldId="582"/>
        </pc:sldMkLst>
      </pc:sldChg>
      <pc:sldChg chg="del">
        <pc:chgData name="Paula Vazquez Valero" userId="80a35f83-ba07-4c48-bd51-9a1b0a985f54" providerId="ADAL" clId="{D19C2AA1-5592-4A40-AFD9-C733D78DECF0}" dt="2022-10-14T12:40:11.745" v="4220" actId="47"/>
        <pc:sldMkLst>
          <pc:docMk/>
          <pc:sldMk cId="2107377574" sldId="583"/>
        </pc:sldMkLst>
      </pc:sldChg>
      <pc:sldChg chg="del">
        <pc:chgData name="Paula Vazquez Valero" userId="80a35f83-ba07-4c48-bd51-9a1b0a985f54" providerId="ADAL" clId="{D19C2AA1-5592-4A40-AFD9-C733D78DECF0}" dt="2022-10-14T12:40:11.745" v="4220" actId="47"/>
        <pc:sldMkLst>
          <pc:docMk/>
          <pc:sldMk cId="1588603800" sldId="584"/>
        </pc:sldMkLst>
      </pc:sldChg>
      <pc:sldChg chg="del">
        <pc:chgData name="Paula Vazquez Valero" userId="80a35f83-ba07-4c48-bd51-9a1b0a985f54" providerId="ADAL" clId="{D19C2AA1-5592-4A40-AFD9-C733D78DECF0}" dt="2022-10-14T10:43:47.700" v="69" actId="2696"/>
        <pc:sldMkLst>
          <pc:docMk/>
          <pc:sldMk cId="4182670673" sldId="585"/>
        </pc:sldMkLst>
      </pc:sldChg>
      <pc:sldChg chg="addSp delSp modSp add del mod ord delAnim modAnim">
        <pc:chgData name="Paula Vazquez Valero" userId="80a35f83-ba07-4c48-bd51-9a1b0a985f54" providerId="ADAL" clId="{D19C2AA1-5592-4A40-AFD9-C733D78DECF0}" dt="2022-10-14T12:50:45.038" v="4892" actId="47"/>
        <pc:sldMkLst>
          <pc:docMk/>
          <pc:sldMk cId="1884289662" sldId="925"/>
        </pc:sldMkLst>
        <pc:spChg chg="add mod">
          <ac:chgData name="Paula Vazquez Valero" userId="80a35f83-ba07-4c48-bd51-9a1b0a985f54" providerId="ADAL" clId="{D19C2AA1-5592-4A40-AFD9-C733D78DECF0}" dt="2022-10-14T10:51:54.911" v="223" actId="404"/>
          <ac:spMkLst>
            <pc:docMk/>
            <pc:sldMk cId="1884289662" sldId="925"/>
            <ac:spMk id="3" creationId="{C6D2413B-2F66-3686-7091-8EA240BF4FAF}"/>
          </ac:spMkLst>
        </pc:spChg>
        <pc:spChg chg="del mod">
          <ac:chgData name="Paula Vazquez Valero" userId="80a35f83-ba07-4c48-bd51-9a1b0a985f54" providerId="ADAL" clId="{D19C2AA1-5592-4A40-AFD9-C733D78DECF0}" dt="2022-10-14T11:00:41.572" v="352" actId="21"/>
          <ac:spMkLst>
            <pc:docMk/>
            <pc:sldMk cId="1884289662" sldId="925"/>
            <ac:spMk id="4" creationId="{588080A0-62CE-0C38-F56B-37A5D58D8E39}"/>
          </ac:spMkLst>
        </pc:spChg>
        <pc:spChg chg="add del mod">
          <ac:chgData name="Paula Vazquez Valero" userId="80a35f83-ba07-4c48-bd51-9a1b0a985f54" providerId="ADAL" clId="{D19C2AA1-5592-4A40-AFD9-C733D78DECF0}" dt="2022-10-14T11:01:43.348" v="369" actId="21"/>
          <ac:spMkLst>
            <pc:docMk/>
            <pc:sldMk cId="1884289662" sldId="925"/>
            <ac:spMk id="6" creationId="{756ACFED-4621-2E00-8C5A-E31D534DB427}"/>
          </ac:spMkLst>
        </pc:spChg>
        <pc:spChg chg="add mod">
          <ac:chgData name="Paula Vazquez Valero" userId="80a35f83-ba07-4c48-bd51-9a1b0a985f54" providerId="ADAL" clId="{D19C2AA1-5592-4A40-AFD9-C733D78DECF0}" dt="2022-10-14T10:51:54.911" v="223" actId="404"/>
          <ac:spMkLst>
            <pc:docMk/>
            <pc:sldMk cId="1884289662" sldId="925"/>
            <ac:spMk id="8" creationId="{59DDADE7-134B-85BA-B9C4-57FF2CB69527}"/>
          </ac:spMkLst>
        </pc:spChg>
        <pc:spChg chg="add mod">
          <ac:chgData name="Paula Vazquez Valero" userId="80a35f83-ba07-4c48-bd51-9a1b0a985f54" providerId="ADAL" clId="{D19C2AA1-5592-4A40-AFD9-C733D78DECF0}" dt="2022-10-14T10:51:54.911" v="223" actId="404"/>
          <ac:spMkLst>
            <pc:docMk/>
            <pc:sldMk cId="1884289662" sldId="925"/>
            <ac:spMk id="10" creationId="{F16519F9-3935-4B17-AB04-5B35143CA755}"/>
          </ac:spMkLst>
        </pc:spChg>
        <pc:spChg chg="mod">
          <ac:chgData name="Paula Vazquez Valero" userId="80a35f83-ba07-4c48-bd51-9a1b0a985f54" providerId="ADAL" clId="{D19C2AA1-5592-4A40-AFD9-C733D78DECF0}" dt="2022-10-14T10:56:30.976" v="296" actId="166"/>
          <ac:spMkLst>
            <pc:docMk/>
            <pc:sldMk cId="1884289662" sldId="925"/>
            <ac:spMk id="11" creationId="{0249059F-224C-4D56-870F-7E72075091DA}"/>
          </ac:spMkLst>
        </pc:spChg>
        <pc:spChg chg="add mod">
          <ac:chgData name="Paula Vazquez Valero" userId="80a35f83-ba07-4c48-bd51-9a1b0a985f54" providerId="ADAL" clId="{D19C2AA1-5592-4A40-AFD9-C733D78DECF0}" dt="2022-10-14T10:51:54.911" v="223" actId="404"/>
          <ac:spMkLst>
            <pc:docMk/>
            <pc:sldMk cId="1884289662" sldId="925"/>
            <ac:spMk id="13" creationId="{A1960991-4F9F-FCD5-37AA-A5BDF02F2337}"/>
          </ac:spMkLst>
        </pc:spChg>
        <pc:spChg chg="add del mod">
          <ac:chgData name="Paula Vazquez Valero" userId="80a35f83-ba07-4c48-bd51-9a1b0a985f54" providerId="ADAL" clId="{D19C2AA1-5592-4A40-AFD9-C733D78DECF0}" dt="2022-10-14T10:59:51.632" v="339" actId="21"/>
          <ac:spMkLst>
            <pc:docMk/>
            <pc:sldMk cId="1884289662" sldId="925"/>
            <ac:spMk id="15" creationId="{F0D17D4B-E07A-B8C0-0A44-543E1101023B}"/>
          </ac:spMkLst>
        </pc:spChg>
        <pc:spChg chg="mod">
          <ac:chgData name="Paula Vazquez Valero" userId="80a35f83-ba07-4c48-bd51-9a1b0a985f54" providerId="ADAL" clId="{D19C2AA1-5592-4A40-AFD9-C733D78DECF0}" dt="2022-10-14T10:56:30.976" v="296" actId="166"/>
          <ac:spMkLst>
            <pc:docMk/>
            <pc:sldMk cId="1884289662" sldId="925"/>
            <ac:spMk id="17" creationId="{05F04F94-E560-6ADD-B467-83823F3706FA}"/>
          </ac:spMkLst>
        </pc:spChg>
        <pc:spChg chg="mod">
          <ac:chgData name="Paula Vazquez Valero" userId="80a35f83-ba07-4c48-bd51-9a1b0a985f54" providerId="ADAL" clId="{D19C2AA1-5592-4A40-AFD9-C733D78DECF0}" dt="2022-10-14T10:56:30.976" v="296" actId="166"/>
          <ac:spMkLst>
            <pc:docMk/>
            <pc:sldMk cId="1884289662" sldId="925"/>
            <ac:spMk id="38" creationId="{25FA4F54-0FDD-4244-B325-E07F5BDA1E18}"/>
          </ac:spMkLst>
        </pc:spChg>
        <pc:spChg chg="mod">
          <ac:chgData name="Paula Vazquez Valero" userId="80a35f83-ba07-4c48-bd51-9a1b0a985f54" providerId="ADAL" clId="{D19C2AA1-5592-4A40-AFD9-C733D78DECF0}" dt="2022-10-14T10:51:54.911" v="223" actId="404"/>
          <ac:spMkLst>
            <pc:docMk/>
            <pc:sldMk cId="1884289662" sldId="925"/>
            <ac:spMk id="52" creationId="{DACCB7D2-396C-0D8B-D9E0-1A5BEFB52E14}"/>
          </ac:spMkLst>
        </pc:spChg>
        <pc:spChg chg="mod">
          <ac:chgData name="Paula Vazquez Valero" userId="80a35f83-ba07-4c48-bd51-9a1b0a985f54" providerId="ADAL" clId="{D19C2AA1-5592-4A40-AFD9-C733D78DECF0}" dt="2022-10-14T10:51:54.911" v="223" actId="404"/>
          <ac:spMkLst>
            <pc:docMk/>
            <pc:sldMk cId="1884289662" sldId="925"/>
            <ac:spMk id="70" creationId="{1534D7C0-EA8D-E642-1CF0-BEC40FE7F6CE}"/>
          </ac:spMkLst>
        </pc:spChg>
        <pc:spChg chg="del mod">
          <ac:chgData name="Paula Vazquez Valero" userId="80a35f83-ba07-4c48-bd51-9a1b0a985f54" providerId="ADAL" clId="{D19C2AA1-5592-4A40-AFD9-C733D78DECF0}" dt="2022-10-14T10:52:15.559" v="227" actId="21"/>
          <ac:spMkLst>
            <pc:docMk/>
            <pc:sldMk cId="1884289662" sldId="925"/>
            <ac:spMk id="75" creationId="{D7E93F8D-8A2E-62EE-CFE7-65099C31939A}"/>
          </ac:spMkLst>
        </pc:spChg>
        <pc:spChg chg="del mod">
          <ac:chgData name="Paula Vazquez Valero" userId="80a35f83-ba07-4c48-bd51-9a1b0a985f54" providerId="ADAL" clId="{D19C2AA1-5592-4A40-AFD9-C733D78DECF0}" dt="2022-10-14T12:50:44.080" v="4891" actId="21"/>
          <ac:spMkLst>
            <pc:docMk/>
            <pc:sldMk cId="1884289662" sldId="925"/>
            <ac:spMk id="85" creationId="{45C4F622-6EF9-A7C5-2803-30C0A3D59D71}"/>
          </ac:spMkLst>
        </pc:spChg>
        <pc:spChg chg="del mod">
          <ac:chgData name="Paula Vazquez Valero" userId="80a35f83-ba07-4c48-bd51-9a1b0a985f54" providerId="ADAL" clId="{D19C2AA1-5592-4A40-AFD9-C733D78DECF0}" dt="2022-10-14T10:54:04.472" v="270" actId="21"/>
          <ac:spMkLst>
            <pc:docMk/>
            <pc:sldMk cId="1884289662" sldId="925"/>
            <ac:spMk id="94" creationId="{156C5416-9CBF-AA7E-AFE2-46ECC7600BB5}"/>
          </ac:spMkLst>
        </pc:spChg>
        <pc:spChg chg="mod">
          <ac:chgData name="Paula Vazquez Valero" userId="80a35f83-ba07-4c48-bd51-9a1b0a985f54" providerId="ADAL" clId="{D19C2AA1-5592-4A40-AFD9-C733D78DECF0}" dt="2022-10-14T10:51:54.911" v="223" actId="404"/>
          <ac:spMkLst>
            <pc:docMk/>
            <pc:sldMk cId="1884289662" sldId="925"/>
            <ac:spMk id="98" creationId="{8B284E2A-C81C-D4D0-858E-D37666C48AF5}"/>
          </ac:spMkLst>
        </pc:spChg>
        <pc:spChg chg="mod">
          <ac:chgData name="Paula Vazquez Valero" userId="80a35f83-ba07-4c48-bd51-9a1b0a985f54" providerId="ADAL" clId="{D19C2AA1-5592-4A40-AFD9-C733D78DECF0}" dt="2022-10-14T10:51:54.911" v="223" actId="404"/>
          <ac:spMkLst>
            <pc:docMk/>
            <pc:sldMk cId="1884289662" sldId="925"/>
            <ac:spMk id="122" creationId="{7DB84F79-81CB-42D1-F986-1EA2AF510059}"/>
          </ac:spMkLst>
        </pc:spChg>
        <pc:grpChg chg="add del mod">
          <ac:chgData name="Paula Vazquez Valero" userId="80a35f83-ba07-4c48-bd51-9a1b0a985f54" providerId="ADAL" clId="{D19C2AA1-5592-4A40-AFD9-C733D78DECF0}" dt="2022-10-14T10:59:15.321" v="331" actId="478"/>
          <ac:grpSpMkLst>
            <pc:docMk/>
            <pc:sldMk cId="1884289662" sldId="925"/>
            <ac:grpSpMk id="5" creationId="{B480928C-7404-24B8-8711-9AD2A3060FC4}"/>
          </ac:grpSpMkLst>
        </pc:grpChg>
        <pc:grpChg chg="add mod">
          <ac:chgData name="Paula Vazquez Valero" userId="80a35f83-ba07-4c48-bd51-9a1b0a985f54" providerId="ADAL" clId="{D19C2AA1-5592-4A40-AFD9-C733D78DECF0}" dt="2022-10-14T10:51:54.911" v="223" actId="404"/>
          <ac:grpSpMkLst>
            <pc:docMk/>
            <pc:sldMk cId="1884289662" sldId="925"/>
            <ac:grpSpMk id="9" creationId="{4256E7A6-9BC7-3DFC-B34E-7721FA53E4D2}"/>
          </ac:grpSpMkLst>
        </pc:grpChg>
        <pc:grpChg chg="add del mod">
          <ac:chgData name="Paula Vazquez Valero" userId="80a35f83-ba07-4c48-bd51-9a1b0a985f54" providerId="ADAL" clId="{D19C2AA1-5592-4A40-AFD9-C733D78DECF0}" dt="2022-10-14T10:56:32.747" v="297" actId="21"/>
          <ac:grpSpMkLst>
            <pc:docMk/>
            <pc:sldMk cId="1884289662" sldId="925"/>
            <ac:grpSpMk id="12" creationId="{B8C870DA-80F6-A849-24CD-1E15479839E7}"/>
          </ac:grpSpMkLst>
        </pc:grpChg>
        <pc:grpChg chg="add del mod">
          <ac:chgData name="Paula Vazquez Valero" userId="80a35f83-ba07-4c48-bd51-9a1b0a985f54" providerId="ADAL" clId="{D19C2AA1-5592-4A40-AFD9-C733D78DECF0}" dt="2022-10-14T10:57:53.994" v="314" actId="478"/>
          <ac:grpSpMkLst>
            <pc:docMk/>
            <pc:sldMk cId="1884289662" sldId="925"/>
            <ac:grpSpMk id="14" creationId="{4AB2E458-0EF4-ACE9-B6B5-9E6FFF098045}"/>
          </ac:grpSpMkLst>
        </pc:grpChg>
        <pc:grpChg chg="add del mod">
          <ac:chgData name="Paula Vazquez Valero" userId="80a35f83-ba07-4c48-bd51-9a1b0a985f54" providerId="ADAL" clId="{D19C2AA1-5592-4A40-AFD9-C733D78DECF0}" dt="2022-10-14T12:50:44.080" v="4891" actId="21"/>
          <ac:grpSpMkLst>
            <pc:docMk/>
            <pc:sldMk cId="1884289662" sldId="925"/>
            <ac:grpSpMk id="16" creationId="{F4B223FB-70F4-0A5C-D034-CB8BEFC5A01A}"/>
          </ac:grpSpMkLst>
        </pc:grpChg>
        <pc:grpChg chg="mod">
          <ac:chgData name="Paula Vazquez Valero" userId="80a35f83-ba07-4c48-bd51-9a1b0a985f54" providerId="ADAL" clId="{D19C2AA1-5592-4A40-AFD9-C733D78DECF0}" dt="2022-10-14T10:56:30.976" v="296" actId="166"/>
          <ac:grpSpMkLst>
            <pc:docMk/>
            <pc:sldMk cId="1884289662" sldId="925"/>
            <ac:grpSpMk id="41" creationId="{957641F2-5690-48C2-8B36-A29B7282FC4F}"/>
          </ac:grpSpMkLst>
        </pc:grpChg>
        <pc:grpChg chg="mod">
          <ac:chgData name="Paula Vazquez Valero" userId="80a35f83-ba07-4c48-bd51-9a1b0a985f54" providerId="ADAL" clId="{D19C2AA1-5592-4A40-AFD9-C733D78DECF0}" dt="2022-10-14T10:56:30.976" v="296" actId="166"/>
          <ac:grpSpMkLst>
            <pc:docMk/>
            <pc:sldMk cId="1884289662" sldId="925"/>
            <ac:grpSpMk id="68" creationId="{12D3FF32-B346-8258-119D-92F9ABE853E1}"/>
          </ac:grpSpMkLst>
        </pc:grpChg>
        <pc:grpChg chg="del mod">
          <ac:chgData name="Paula Vazquez Valero" userId="80a35f83-ba07-4c48-bd51-9a1b0a985f54" providerId="ADAL" clId="{D19C2AA1-5592-4A40-AFD9-C733D78DECF0}" dt="2022-10-14T11:00:41.572" v="352" actId="21"/>
          <ac:grpSpMkLst>
            <pc:docMk/>
            <pc:sldMk cId="1884289662" sldId="925"/>
            <ac:grpSpMk id="73" creationId="{D43D2715-DE56-E702-9CBE-9E2D273FE423}"/>
          </ac:grpSpMkLst>
        </pc:grpChg>
        <pc:grpChg chg="del mod">
          <ac:chgData name="Paula Vazquez Valero" userId="80a35f83-ba07-4c48-bd51-9a1b0a985f54" providerId="ADAL" clId="{D19C2AA1-5592-4A40-AFD9-C733D78DECF0}" dt="2022-10-14T10:52:15.559" v="227" actId="21"/>
          <ac:grpSpMkLst>
            <pc:docMk/>
            <pc:sldMk cId="1884289662" sldId="925"/>
            <ac:grpSpMk id="82" creationId="{3CA2B69A-AE98-59AA-49C9-6947DD9DD79E}"/>
          </ac:grpSpMkLst>
        </pc:grpChg>
        <pc:grpChg chg="del mod">
          <ac:chgData name="Paula Vazquez Valero" userId="80a35f83-ba07-4c48-bd51-9a1b0a985f54" providerId="ADAL" clId="{D19C2AA1-5592-4A40-AFD9-C733D78DECF0}" dt="2022-10-14T10:50:38.245" v="191" actId="478"/>
          <ac:grpSpMkLst>
            <pc:docMk/>
            <pc:sldMk cId="1884289662" sldId="925"/>
            <ac:grpSpMk id="87" creationId="{AA6A7E96-1E29-AFAF-47D9-D2E7F1917988}"/>
          </ac:grpSpMkLst>
        </pc:grpChg>
        <pc:grpChg chg="del mod">
          <ac:chgData name="Paula Vazquez Valero" userId="80a35f83-ba07-4c48-bd51-9a1b0a985f54" providerId="ADAL" clId="{D19C2AA1-5592-4A40-AFD9-C733D78DECF0}" dt="2022-10-14T10:54:04.472" v="270" actId="21"/>
          <ac:grpSpMkLst>
            <pc:docMk/>
            <pc:sldMk cId="1884289662" sldId="925"/>
            <ac:grpSpMk id="96" creationId="{994B2E7C-7D71-CABF-A1C1-4632D4DAD29B}"/>
          </ac:grpSpMkLst>
        </pc:grpChg>
        <pc:grpChg chg="del mod">
          <ac:chgData name="Paula Vazquez Valero" userId="80a35f83-ba07-4c48-bd51-9a1b0a985f54" providerId="ADAL" clId="{D19C2AA1-5592-4A40-AFD9-C733D78DECF0}" dt="2022-10-14T10:57:56.214" v="315" actId="21"/>
          <ac:grpSpMkLst>
            <pc:docMk/>
            <pc:sldMk cId="1884289662" sldId="925"/>
            <ac:grpSpMk id="103" creationId="{A8339BC0-349E-A29E-9CEE-C98A364FB4A2}"/>
          </ac:grpSpMkLst>
        </pc:grpChg>
        <pc:grpChg chg="del mod">
          <ac:chgData name="Paula Vazquez Valero" userId="80a35f83-ba07-4c48-bd51-9a1b0a985f54" providerId="ADAL" clId="{D19C2AA1-5592-4A40-AFD9-C733D78DECF0}" dt="2022-10-14T10:40:59.168" v="6" actId="478"/>
          <ac:grpSpMkLst>
            <pc:docMk/>
            <pc:sldMk cId="1884289662" sldId="925"/>
            <ac:grpSpMk id="120" creationId="{CF54F10D-ED46-BAC3-ADD2-958893979577}"/>
          </ac:grpSpMkLst>
        </pc:grpChg>
        <pc:grpChg chg="del mod">
          <ac:chgData name="Paula Vazquez Valero" userId="80a35f83-ba07-4c48-bd51-9a1b0a985f54" providerId="ADAL" clId="{D19C2AA1-5592-4A40-AFD9-C733D78DECF0}" dt="2022-10-14T10:59:17.883" v="332" actId="21"/>
          <ac:grpSpMkLst>
            <pc:docMk/>
            <pc:sldMk cId="1884289662" sldId="925"/>
            <ac:grpSpMk id="125" creationId="{447B7CD8-A7BF-CC55-BA40-1C3BD4C53FC1}"/>
          </ac:grpSpMkLst>
        </pc:grpChg>
        <pc:grpChg chg="del mod">
          <ac:chgData name="Paula Vazquez Valero" userId="80a35f83-ba07-4c48-bd51-9a1b0a985f54" providerId="ADAL" clId="{D19C2AA1-5592-4A40-AFD9-C733D78DECF0}" dt="2022-10-14T10:40:49.552" v="2" actId="478"/>
          <ac:grpSpMkLst>
            <pc:docMk/>
            <pc:sldMk cId="1884289662" sldId="925"/>
            <ac:grpSpMk id="1025" creationId="{D8725A55-846A-AC6B-9A48-8AB8ABD37BA8}"/>
          </ac:grpSpMkLst>
        </pc:grpChg>
        <pc:picChg chg="add mod">
          <ac:chgData name="Paula Vazquez Valero" userId="80a35f83-ba07-4c48-bd51-9a1b0a985f54" providerId="ADAL" clId="{D19C2AA1-5592-4A40-AFD9-C733D78DECF0}" dt="2022-10-14T10:51:54.911" v="223" actId="404"/>
          <ac:picMkLst>
            <pc:docMk/>
            <pc:sldMk cId="1884289662" sldId="925"/>
            <ac:picMk id="2" creationId="{752715E0-E547-7EE5-9F82-97B9CD760E54}"/>
          </ac:picMkLst>
        </pc:picChg>
        <pc:picChg chg="mod">
          <ac:chgData name="Paula Vazquez Valero" userId="80a35f83-ba07-4c48-bd51-9a1b0a985f54" providerId="ADAL" clId="{D19C2AA1-5592-4A40-AFD9-C733D78DECF0}" dt="2022-10-14T10:56:30.976" v="296" actId="166"/>
          <ac:picMkLst>
            <pc:docMk/>
            <pc:sldMk cId="1884289662" sldId="925"/>
            <ac:picMk id="7" creationId="{B2B8EDA3-81A5-3FB7-7E20-A5020B73F174}"/>
          </ac:picMkLst>
        </pc:picChg>
        <pc:picChg chg="mod">
          <ac:chgData name="Paula Vazquez Valero" userId="80a35f83-ba07-4c48-bd51-9a1b0a985f54" providerId="ADAL" clId="{D19C2AA1-5592-4A40-AFD9-C733D78DECF0}" dt="2022-10-14T10:56:30.976" v="296" actId="166"/>
          <ac:picMkLst>
            <pc:docMk/>
            <pc:sldMk cId="1884289662" sldId="925"/>
            <ac:picMk id="30" creationId="{D88CCA73-7624-4855-B3DB-EFBA41ABDDFA}"/>
          </ac:picMkLst>
        </pc:picChg>
        <pc:picChg chg="mod">
          <ac:chgData name="Paula Vazquez Valero" userId="80a35f83-ba07-4c48-bd51-9a1b0a985f54" providerId="ADAL" clId="{D19C2AA1-5592-4A40-AFD9-C733D78DECF0}" dt="2022-10-14T10:56:30.976" v="296" actId="166"/>
          <ac:picMkLst>
            <pc:docMk/>
            <pc:sldMk cId="1884289662" sldId="925"/>
            <ac:picMk id="50" creationId="{9F967274-C449-41B1-9E03-01EE780886AA}"/>
          </ac:picMkLst>
        </pc:picChg>
        <pc:picChg chg="mod">
          <ac:chgData name="Paula Vazquez Valero" userId="80a35f83-ba07-4c48-bd51-9a1b0a985f54" providerId="ADAL" clId="{D19C2AA1-5592-4A40-AFD9-C733D78DECF0}" dt="2022-10-14T10:51:54.911" v="223" actId="404"/>
          <ac:picMkLst>
            <pc:docMk/>
            <pc:sldMk cId="1884289662" sldId="925"/>
            <ac:picMk id="51" creationId="{1DF38FDA-AC8B-1EA0-D03F-BC4113C4581D}"/>
          </ac:picMkLst>
        </pc:picChg>
        <pc:picChg chg="mod">
          <ac:chgData name="Paula Vazquez Valero" userId="80a35f83-ba07-4c48-bd51-9a1b0a985f54" providerId="ADAL" clId="{D19C2AA1-5592-4A40-AFD9-C733D78DECF0}" dt="2022-10-14T10:51:54.911" v="223" actId="404"/>
          <ac:picMkLst>
            <pc:docMk/>
            <pc:sldMk cId="1884289662" sldId="925"/>
            <ac:picMk id="69" creationId="{D71892E9-2306-CC43-7609-4A0E870CFC92}"/>
          </ac:picMkLst>
        </pc:picChg>
        <pc:picChg chg="del mod">
          <ac:chgData name="Paula Vazquez Valero" userId="80a35f83-ba07-4c48-bd51-9a1b0a985f54" providerId="ADAL" clId="{D19C2AA1-5592-4A40-AFD9-C733D78DECF0}" dt="2022-10-14T11:00:41.572" v="352" actId="21"/>
          <ac:picMkLst>
            <pc:docMk/>
            <pc:sldMk cId="1884289662" sldId="925"/>
            <ac:picMk id="71" creationId="{6B93A2C6-4ECE-620A-388A-8B5FC790A74A}"/>
          </ac:picMkLst>
        </pc:picChg>
        <pc:picChg chg="del mod">
          <ac:chgData name="Paula Vazquez Valero" userId="80a35f83-ba07-4c48-bd51-9a1b0a985f54" providerId="ADAL" clId="{D19C2AA1-5592-4A40-AFD9-C733D78DECF0}" dt="2022-10-14T10:52:15.559" v="227" actId="21"/>
          <ac:picMkLst>
            <pc:docMk/>
            <pc:sldMk cId="1884289662" sldId="925"/>
            <ac:picMk id="80" creationId="{2AD6B459-A822-82A9-7710-1A0DC1D8DBD5}"/>
          </ac:picMkLst>
        </pc:picChg>
        <pc:picChg chg="del mod">
          <ac:chgData name="Paula Vazquez Valero" userId="80a35f83-ba07-4c48-bd51-9a1b0a985f54" providerId="ADAL" clId="{D19C2AA1-5592-4A40-AFD9-C733D78DECF0}" dt="2022-10-14T10:50:38.245" v="191" actId="478"/>
          <ac:picMkLst>
            <pc:docMk/>
            <pc:sldMk cId="1884289662" sldId="925"/>
            <ac:picMk id="83" creationId="{424F717B-0D63-5DDB-8FB4-943F3356919D}"/>
          </ac:picMkLst>
        </pc:picChg>
        <pc:picChg chg="del mod">
          <ac:chgData name="Paula Vazquez Valero" userId="80a35f83-ba07-4c48-bd51-9a1b0a985f54" providerId="ADAL" clId="{D19C2AA1-5592-4A40-AFD9-C733D78DECF0}" dt="2022-10-14T10:54:04.472" v="270" actId="21"/>
          <ac:picMkLst>
            <pc:docMk/>
            <pc:sldMk cId="1884289662" sldId="925"/>
            <ac:picMk id="95" creationId="{D39AEBE9-03FE-24BB-EBF8-71244019EED5}"/>
          </ac:picMkLst>
        </pc:picChg>
        <pc:picChg chg="mod">
          <ac:chgData name="Paula Vazquez Valero" userId="80a35f83-ba07-4c48-bd51-9a1b0a985f54" providerId="ADAL" clId="{D19C2AA1-5592-4A40-AFD9-C733D78DECF0}" dt="2022-10-14T10:51:54.911" v="223" actId="404"/>
          <ac:picMkLst>
            <pc:docMk/>
            <pc:sldMk cId="1884289662" sldId="925"/>
            <ac:picMk id="124" creationId="{EDF94238-A88B-B2CD-16C8-6769CEA8B6A6}"/>
          </ac:picMkLst>
        </pc:picChg>
        <pc:picChg chg="mod">
          <ac:chgData name="Paula Vazquez Valero" userId="80a35f83-ba07-4c48-bd51-9a1b0a985f54" providerId="ADAL" clId="{D19C2AA1-5592-4A40-AFD9-C733D78DECF0}" dt="2022-10-14T10:51:54.911" v="223" actId="404"/>
          <ac:picMkLst>
            <pc:docMk/>
            <pc:sldMk cId="1884289662" sldId="925"/>
            <ac:picMk id="1026" creationId="{7FE61774-ACDC-8F9B-024B-E3A3B1A7FDDC}"/>
          </ac:picMkLst>
        </pc:picChg>
        <pc:picChg chg="add del mod">
          <ac:chgData name="Paula Vazquez Valero" userId="80a35f83-ba07-4c48-bd51-9a1b0a985f54" providerId="ADAL" clId="{D19C2AA1-5592-4A40-AFD9-C733D78DECF0}" dt="2022-10-14T11:01:43.348" v="369" actId="21"/>
          <ac:picMkLst>
            <pc:docMk/>
            <pc:sldMk cId="1884289662" sldId="925"/>
            <ac:picMk id="1028" creationId="{B9E8E29E-FD55-98AA-199A-348B0631F1B9}"/>
          </ac:picMkLst>
        </pc:picChg>
        <pc:picChg chg="add mod">
          <ac:chgData name="Paula Vazquez Valero" userId="80a35f83-ba07-4c48-bd51-9a1b0a985f54" providerId="ADAL" clId="{D19C2AA1-5592-4A40-AFD9-C733D78DECF0}" dt="2022-10-14T10:51:54.911" v="223" actId="404"/>
          <ac:picMkLst>
            <pc:docMk/>
            <pc:sldMk cId="1884289662" sldId="925"/>
            <ac:picMk id="1030" creationId="{DB9F62D3-48EF-3A19-2E94-F0AF45B21A25}"/>
          </ac:picMkLst>
        </pc:picChg>
        <pc:picChg chg="add mod">
          <ac:chgData name="Paula Vazquez Valero" userId="80a35f83-ba07-4c48-bd51-9a1b0a985f54" providerId="ADAL" clId="{D19C2AA1-5592-4A40-AFD9-C733D78DECF0}" dt="2022-10-14T10:51:54.911" v="223" actId="404"/>
          <ac:picMkLst>
            <pc:docMk/>
            <pc:sldMk cId="1884289662" sldId="925"/>
            <ac:picMk id="1032" creationId="{6BD40AE9-2671-4709-7768-7254568A3A90}"/>
          </ac:picMkLst>
        </pc:picChg>
        <pc:picChg chg="add mod">
          <ac:chgData name="Paula Vazquez Valero" userId="80a35f83-ba07-4c48-bd51-9a1b0a985f54" providerId="ADAL" clId="{D19C2AA1-5592-4A40-AFD9-C733D78DECF0}" dt="2022-10-14T10:51:54.911" v="223" actId="404"/>
          <ac:picMkLst>
            <pc:docMk/>
            <pc:sldMk cId="1884289662" sldId="925"/>
            <ac:picMk id="1034" creationId="{BAC11E72-6F3F-1F1F-1664-12AE64058081}"/>
          </ac:picMkLst>
        </pc:picChg>
        <pc:picChg chg="add del mod">
          <ac:chgData name="Paula Vazquez Valero" userId="80a35f83-ba07-4c48-bd51-9a1b0a985f54" providerId="ADAL" clId="{D19C2AA1-5592-4A40-AFD9-C733D78DECF0}" dt="2022-10-14T10:59:51.632" v="339" actId="21"/>
          <ac:picMkLst>
            <pc:docMk/>
            <pc:sldMk cId="1884289662" sldId="925"/>
            <ac:picMk id="1036" creationId="{E6BA65F9-4071-9068-5994-BF3CDF4798F1}"/>
          </ac:picMkLst>
        </pc:picChg>
        <pc:picChg chg="add del mod">
          <ac:chgData name="Paula Vazquez Valero" userId="80a35f83-ba07-4c48-bd51-9a1b0a985f54" providerId="ADAL" clId="{D19C2AA1-5592-4A40-AFD9-C733D78DECF0}" dt="2022-10-14T12:50:44.080" v="4891" actId="21"/>
          <ac:picMkLst>
            <pc:docMk/>
            <pc:sldMk cId="1884289662" sldId="925"/>
            <ac:picMk id="1038" creationId="{E08345CC-46EA-24D4-43D9-8FEFF6FEE93E}"/>
          </ac:picMkLst>
        </pc:picChg>
      </pc:sldChg>
      <pc:sldChg chg="add del">
        <pc:chgData name="Paula Vazquez Valero" userId="80a35f83-ba07-4c48-bd51-9a1b0a985f54" providerId="ADAL" clId="{D19C2AA1-5592-4A40-AFD9-C733D78DECF0}" dt="2022-10-14T12:53:59.836" v="4920" actId="2696"/>
        <pc:sldMkLst>
          <pc:docMk/>
          <pc:sldMk cId="3036934684" sldId="926"/>
        </pc:sldMkLst>
      </pc:sldChg>
      <pc:sldChg chg="addSp delSp modSp add del mod modAnim modNotesTx">
        <pc:chgData name="Paula Vazquez Valero" userId="80a35f83-ba07-4c48-bd51-9a1b0a985f54" providerId="ADAL" clId="{D19C2AA1-5592-4A40-AFD9-C733D78DECF0}" dt="2022-10-14T12:53:30.591" v="4915" actId="2696"/>
        <pc:sldMkLst>
          <pc:docMk/>
          <pc:sldMk cId="4063301128" sldId="926"/>
        </pc:sldMkLst>
        <pc:spChg chg="add mod ord">
          <ac:chgData name="Paula Vazquez Valero" userId="80a35f83-ba07-4c48-bd51-9a1b0a985f54" providerId="ADAL" clId="{D19C2AA1-5592-4A40-AFD9-C733D78DECF0}" dt="2022-10-14T12:51:51.251" v="4907" actId="166"/>
          <ac:spMkLst>
            <pc:docMk/>
            <pc:sldMk cId="4063301128" sldId="926"/>
            <ac:spMk id="3" creationId="{9B405FC8-F4B5-5D3D-868D-2335AB87DD1D}"/>
          </ac:spMkLst>
        </pc:spChg>
        <pc:spChg chg="add mod ord">
          <ac:chgData name="Paula Vazquez Valero" userId="80a35f83-ba07-4c48-bd51-9a1b0a985f54" providerId="ADAL" clId="{D19C2AA1-5592-4A40-AFD9-C733D78DECF0}" dt="2022-10-14T11:03:58.298" v="383" actId="166"/>
          <ac:spMkLst>
            <pc:docMk/>
            <pc:sldMk cId="4063301128" sldId="926"/>
            <ac:spMk id="6" creationId="{1F66A527-BDF3-3378-B166-4B57F4CBD54F}"/>
          </ac:spMkLst>
        </pc:spChg>
        <pc:spChg chg="add mod ord">
          <ac:chgData name="Paula Vazquez Valero" userId="80a35f83-ba07-4c48-bd51-9a1b0a985f54" providerId="ADAL" clId="{D19C2AA1-5592-4A40-AFD9-C733D78DECF0}" dt="2022-10-14T11:04:04.158" v="384" actId="166"/>
          <ac:spMkLst>
            <pc:docMk/>
            <pc:sldMk cId="4063301128" sldId="926"/>
            <ac:spMk id="9" creationId="{33C0B6AD-F82E-A3D6-1772-E51CD768694A}"/>
          </ac:spMkLst>
        </pc:spChg>
        <pc:spChg chg="add mod ord">
          <ac:chgData name="Paula Vazquez Valero" userId="80a35f83-ba07-4c48-bd51-9a1b0a985f54" providerId="ADAL" clId="{D19C2AA1-5592-4A40-AFD9-C733D78DECF0}" dt="2022-10-14T11:04:04.158" v="384" actId="166"/>
          <ac:spMkLst>
            <pc:docMk/>
            <pc:sldMk cId="4063301128" sldId="926"/>
            <ac:spMk id="12" creationId="{DFE18483-490F-02C0-CB54-A44116CB6CA5}"/>
          </ac:spMkLst>
        </pc:spChg>
        <pc:spChg chg="add mod">
          <ac:chgData name="Paula Vazquez Valero" userId="80a35f83-ba07-4c48-bd51-9a1b0a985f54" providerId="ADAL" clId="{D19C2AA1-5592-4A40-AFD9-C733D78DECF0}" dt="2022-10-14T10:53:15.861" v="237"/>
          <ac:spMkLst>
            <pc:docMk/>
            <pc:sldMk cId="4063301128" sldId="926"/>
            <ac:spMk id="13" creationId="{9577100C-FE2C-FE7E-8216-DE53AE790336}"/>
          </ac:spMkLst>
        </pc:spChg>
        <pc:spChg chg="add mod">
          <ac:chgData name="Paula Vazquez Valero" userId="80a35f83-ba07-4c48-bd51-9a1b0a985f54" providerId="ADAL" clId="{D19C2AA1-5592-4A40-AFD9-C733D78DECF0}" dt="2022-10-14T10:53:15.861" v="237"/>
          <ac:spMkLst>
            <pc:docMk/>
            <pc:sldMk cId="4063301128" sldId="926"/>
            <ac:spMk id="14" creationId="{588A6C28-C085-1246-DE88-8E24FFEA5F8E}"/>
          </ac:spMkLst>
        </pc:spChg>
        <pc:spChg chg="add mod">
          <ac:chgData name="Paula Vazquez Valero" userId="80a35f83-ba07-4c48-bd51-9a1b0a985f54" providerId="ADAL" clId="{D19C2AA1-5592-4A40-AFD9-C733D78DECF0}" dt="2022-10-14T10:53:15.861" v="237"/>
          <ac:spMkLst>
            <pc:docMk/>
            <pc:sldMk cId="4063301128" sldId="926"/>
            <ac:spMk id="15" creationId="{15ABFA77-C77A-BCAA-3D03-45BFE3A9BCB7}"/>
          </ac:spMkLst>
        </pc:spChg>
        <pc:spChg chg="add mod">
          <ac:chgData name="Paula Vazquez Valero" userId="80a35f83-ba07-4c48-bd51-9a1b0a985f54" providerId="ADAL" clId="{D19C2AA1-5592-4A40-AFD9-C733D78DECF0}" dt="2022-10-14T10:54:26.922" v="275" actId="164"/>
          <ac:spMkLst>
            <pc:docMk/>
            <pc:sldMk cId="4063301128" sldId="926"/>
            <ac:spMk id="16" creationId="{B08FCF0A-719B-7B10-23B2-B39FAD4EAF85}"/>
          </ac:spMkLst>
        </pc:spChg>
        <pc:spChg chg="add del">
          <ac:chgData name="Paula Vazquez Valero" userId="80a35f83-ba07-4c48-bd51-9a1b0a985f54" providerId="ADAL" clId="{D19C2AA1-5592-4A40-AFD9-C733D78DECF0}" dt="2022-10-14T10:53:13.819" v="235" actId="478"/>
          <ac:spMkLst>
            <pc:docMk/>
            <pc:sldMk cId="4063301128" sldId="926"/>
            <ac:spMk id="17" creationId="{05F04F94-E560-6ADD-B467-83823F3706FA}"/>
          </ac:spMkLst>
        </pc:spChg>
        <pc:spChg chg="add mod">
          <ac:chgData name="Paula Vazquez Valero" userId="80a35f83-ba07-4c48-bd51-9a1b0a985f54" providerId="ADAL" clId="{D19C2AA1-5592-4A40-AFD9-C733D78DECF0}" dt="2022-10-14T10:55:04.911" v="288" actId="1076"/>
          <ac:spMkLst>
            <pc:docMk/>
            <pc:sldMk cId="4063301128" sldId="926"/>
            <ac:spMk id="20" creationId="{822A5B1D-BF0D-7EA8-C88D-D224F17FA65D}"/>
          </ac:spMkLst>
        </pc:spChg>
        <pc:spChg chg="mod">
          <ac:chgData name="Paula Vazquez Valero" userId="80a35f83-ba07-4c48-bd51-9a1b0a985f54" providerId="ADAL" clId="{D19C2AA1-5592-4A40-AFD9-C733D78DECF0}" dt="2022-10-14T10:56:36.940" v="299" actId="1076"/>
          <ac:spMkLst>
            <pc:docMk/>
            <pc:sldMk cId="4063301128" sldId="926"/>
            <ac:spMk id="25" creationId="{A2A7D279-A8A6-95A0-E402-56B0E5571E7F}"/>
          </ac:spMkLst>
        </pc:spChg>
        <pc:spChg chg="mod">
          <ac:chgData name="Paula Vazquez Valero" userId="80a35f83-ba07-4c48-bd51-9a1b0a985f54" providerId="ADAL" clId="{D19C2AA1-5592-4A40-AFD9-C733D78DECF0}" dt="2022-10-14T10:56:36.940" v="299" actId="1076"/>
          <ac:spMkLst>
            <pc:docMk/>
            <pc:sldMk cId="4063301128" sldId="926"/>
            <ac:spMk id="28" creationId="{CECF6F02-D6D3-3354-3AB4-E4009E2AA2C3}"/>
          </ac:spMkLst>
        </pc:spChg>
        <pc:spChg chg="mod">
          <ac:chgData name="Paula Vazquez Valero" userId="80a35f83-ba07-4c48-bd51-9a1b0a985f54" providerId="ADAL" clId="{D19C2AA1-5592-4A40-AFD9-C733D78DECF0}" dt="2022-10-14T10:57:20.927" v="307" actId="1076"/>
          <ac:spMkLst>
            <pc:docMk/>
            <pc:sldMk cId="4063301128" sldId="926"/>
            <ac:spMk id="32" creationId="{40CFEE32-37D4-1407-7560-0FA836D13689}"/>
          </ac:spMkLst>
        </pc:spChg>
        <pc:spChg chg="mod">
          <ac:chgData name="Paula Vazquez Valero" userId="80a35f83-ba07-4c48-bd51-9a1b0a985f54" providerId="ADAL" clId="{D19C2AA1-5592-4A40-AFD9-C733D78DECF0}" dt="2022-10-14T10:58:00.793" v="317" actId="1076"/>
          <ac:spMkLst>
            <pc:docMk/>
            <pc:sldMk cId="4063301128" sldId="926"/>
            <ac:spMk id="35" creationId="{7A526C0C-225C-82E4-6382-C4F5BE1B6AC8}"/>
          </ac:spMkLst>
        </pc:spChg>
        <pc:spChg chg="mod">
          <ac:chgData name="Paula Vazquez Valero" userId="80a35f83-ba07-4c48-bd51-9a1b0a985f54" providerId="ADAL" clId="{D19C2AA1-5592-4A40-AFD9-C733D78DECF0}" dt="2022-10-14T10:58:31.967" v="325" actId="1076"/>
          <ac:spMkLst>
            <pc:docMk/>
            <pc:sldMk cId="4063301128" sldId="926"/>
            <ac:spMk id="39" creationId="{4B1419CF-0D39-9F42-95E3-8F0424CB71E3}"/>
          </ac:spMkLst>
        </pc:spChg>
        <pc:spChg chg="mod">
          <ac:chgData name="Paula Vazquez Valero" userId="80a35f83-ba07-4c48-bd51-9a1b0a985f54" providerId="ADAL" clId="{D19C2AA1-5592-4A40-AFD9-C733D78DECF0}" dt="2022-10-14T10:59:26.937" v="334" actId="1076"/>
          <ac:spMkLst>
            <pc:docMk/>
            <pc:sldMk cId="4063301128" sldId="926"/>
            <ac:spMk id="42" creationId="{E077C748-C0AC-42CB-CAD7-A7EB7ECEEC40}"/>
          </ac:spMkLst>
        </pc:spChg>
        <pc:spChg chg="add mod">
          <ac:chgData name="Paula Vazquez Valero" userId="80a35f83-ba07-4c48-bd51-9a1b0a985f54" providerId="ADAL" clId="{D19C2AA1-5592-4A40-AFD9-C733D78DECF0}" dt="2022-10-14T11:00:10.259" v="344" actId="1076"/>
          <ac:spMkLst>
            <pc:docMk/>
            <pc:sldMk cId="4063301128" sldId="926"/>
            <ac:spMk id="45" creationId="{A9B7AB6A-87E5-156E-37A1-AA084BF68E24}"/>
          </ac:spMkLst>
        </pc:spChg>
        <pc:spChg chg="add del mod">
          <ac:chgData name="Paula Vazquez Valero" userId="80a35f83-ba07-4c48-bd51-9a1b0a985f54" providerId="ADAL" clId="{D19C2AA1-5592-4A40-AFD9-C733D78DECF0}" dt="2022-10-14T11:00:36.415" v="351"/>
          <ac:spMkLst>
            <pc:docMk/>
            <pc:sldMk cId="4063301128" sldId="926"/>
            <ac:spMk id="48" creationId="{8171E8A5-D317-C919-3E45-8F4B72AA46C3}"/>
          </ac:spMkLst>
        </pc:spChg>
        <pc:spChg chg="add mod">
          <ac:chgData name="Paula Vazquez Valero" userId="80a35f83-ba07-4c48-bd51-9a1b0a985f54" providerId="ADAL" clId="{D19C2AA1-5592-4A40-AFD9-C733D78DECF0}" dt="2022-10-14T11:01:09.798" v="362" actId="1076"/>
          <ac:spMkLst>
            <pc:docMk/>
            <pc:sldMk cId="4063301128" sldId="926"/>
            <ac:spMk id="49" creationId="{98C4D407-3D42-F7E4-A7B0-D33D9DE958C2}"/>
          </ac:spMkLst>
        </pc:spChg>
        <pc:spChg chg="add mod">
          <ac:chgData name="Paula Vazquez Valero" userId="80a35f83-ba07-4c48-bd51-9a1b0a985f54" providerId="ADAL" clId="{D19C2AA1-5592-4A40-AFD9-C733D78DECF0}" dt="2022-10-14T11:01:54.232" v="373" actId="1076"/>
          <ac:spMkLst>
            <pc:docMk/>
            <pc:sldMk cId="4063301128" sldId="926"/>
            <ac:spMk id="56" creationId="{D6C8482A-AF80-1A8B-E513-6AFAA46B4EEE}"/>
          </ac:spMkLst>
        </pc:spChg>
        <pc:spChg chg="mod">
          <ac:chgData name="Paula Vazquez Valero" userId="80a35f83-ba07-4c48-bd51-9a1b0a985f54" providerId="ADAL" clId="{D19C2AA1-5592-4A40-AFD9-C733D78DECF0}" dt="2022-10-14T11:07:17.195" v="544"/>
          <ac:spMkLst>
            <pc:docMk/>
            <pc:sldMk cId="4063301128" sldId="926"/>
            <ac:spMk id="60" creationId="{654D8DC8-AE74-873D-6EC6-335D5B2564DE}"/>
          </ac:spMkLst>
        </pc:spChg>
        <pc:spChg chg="add mod">
          <ac:chgData name="Paula Vazquez Valero" userId="80a35f83-ba07-4c48-bd51-9a1b0a985f54" providerId="ADAL" clId="{D19C2AA1-5592-4A40-AFD9-C733D78DECF0}" dt="2022-10-14T12:51:24.662" v="4903" actId="1076"/>
          <ac:spMkLst>
            <pc:docMk/>
            <pc:sldMk cId="4063301128" sldId="926"/>
            <ac:spMk id="61" creationId="{322B9A04-3083-4556-0DA4-216E379C1F13}"/>
          </ac:spMkLst>
        </pc:spChg>
        <pc:grpChg chg="add mod">
          <ac:chgData name="Paula Vazquez Valero" userId="80a35f83-ba07-4c48-bd51-9a1b0a985f54" providerId="ADAL" clId="{D19C2AA1-5592-4A40-AFD9-C733D78DECF0}" dt="2022-10-14T10:54:26.922" v="275" actId="164"/>
          <ac:grpSpMkLst>
            <pc:docMk/>
            <pc:sldMk cId="4063301128" sldId="926"/>
            <ac:grpSpMk id="19" creationId="{A6D3CAF9-CC2E-E808-C0B7-65880037E71F}"/>
          </ac:grpSpMkLst>
        </pc:grpChg>
        <pc:grpChg chg="add mod">
          <ac:chgData name="Paula Vazquez Valero" userId="80a35f83-ba07-4c48-bd51-9a1b0a985f54" providerId="ADAL" clId="{D19C2AA1-5592-4A40-AFD9-C733D78DECF0}" dt="2022-10-14T10:55:04.911" v="288" actId="1076"/>
          <ac:grpSpMkLst>
            <pc:docMk/>
            <pc:sldMk cId="4063301128" sldId="926"/>
            <ac:grpSpMk id="22" creationId="{A6AB9265-9208-15EA-51EA-54B2E1380D27}"/>
          </ac:grpSpMkLst>
        </pc:grpChg>
        <pc:grpChg chg="add mod">
          <ac:chgData name="Paula Vazquez Valero" userId="80a35f83-ba07-4c48-bd51-9a1b0a985f54" providerId="ADAL" clId="{D19C2AA1-5592-4A40-AFD9-C733D78DECF0}" dt="2022-10-14T10:56:36.940" v="299" actId="1076"/>
          <ac:grpSpMkLst>
            <pc:docMk/>
            <pc:sldMk cId="4063301128" sldId="926"/>
            <ac:grpSpMk id="23" creationId="{6B30616D-F19F-6ED6-5ABC-AFB93D1D606E}"/>
          </ac:grpSpMkLst>
        </pc:grpChg>
        <pc:grpChg chg="mod">
          <ac:chgData name="Paula Vazquez Valero" userId="80a35f83-ba07-4c48-bd51-9a1b0a985f54" providerId="ADAL" clId="{D19C2AA1-5592-4A40-AFD9-C733D78DECF0}" dt="2022-10-14T10:56:36.940" v="299" actId="1076"/>
          <ac:grpSpMkLst>
            <pc:docMk/>
            <pc:sldMk cId="4063301128" sldId="926"/>
            <ac:grpSpMk id="24" creationId="{943546E8-277F-D282-22DA-6C94DBCB6D7A}"/>
          </ac:grpSpMkLst>
        </pc:grpChg>
        <pc:grpChg chg="add mod">
          <ac:chgData name="Paula Vazquez Valero" userId="80a35f83-ba07-4c48-bd51-9a1b0a985f54" providerId="ADAL" clId="{D19C2AA1-5592-4A40-AFD9-C733D78DECF0}" dt="2022-10-14T10:57:20.927" v="307" actId="1076"/>
          <ac:grpSpMkLst>
            <pc:docMk/>
            <pc:sldMk cId="4063301128" sldId="926"/>
            <ac:grpSpMk id="29" creationId="{A35C9079-A46F-78DC-5F82-41492DBA29D5}"/>
          </ac:grpSpMkLst>
        </pc:grpChg>
        <pc:grpChg chg="add mod">
          <ac:chgData name="Paula Vazquez Valero" userId="80a35f83-ba07-4c48-bd51-9a1b0a985f54" providerId="ADAL" clId="{D19C2AA1-5592-4A40-AFD9-C733D78DECF0}" dt="2022-10-14T10:58:00.793" v="317" actId="1076"/>
          <ac:grpSpMkLst>
            <pc:docMk/>
            <pc:sldMk cId="4063301128" sldId="926"/>
            <ac:grpSpMk id="33" creationId="{32524071-1FE6-67E5-7A9E-93A125FE163D}"/>
          </ac:grpSpMkLst>
        </pc:grpChg>
        <pc:grpChg chg="add mod">
          <ac:chgData name="Paula Vazquez Valero" userId="80a35f83-ba07-4c48-bd51-9a1b0a985f54" providerId="ADAL" clId="{D19C2AA1-5592-4A40-AFD9-C733D78DECF0}" dt="2022-10-14T10:58:31.967" v="325" actId="1076"/>
          <ac:grpSpMkLst>
            <pc:docMk/>
            <pc:sldMk cId="4063301128" sldId="926"/>
            <ac:grpSpMk id="36" creationId="{2CD8C7E6-6044-17CF-955A-A3002C64504A}"/>
          </ac:grpSpMkLst>
        </pc:grpChg>
        <pc:grpChg chg="add mod">
          <ac:chgData name="Paula Vazquez Valero" userId="80a35f83-ba07-4c48-bd51-9a1b0a985f54" providerId="ADAL" clId="{D19C2AA1-5592-4A40-AFD9-C733D78DECF0}" dt="2022-10-14T10:59:26.937" v="334" actId="1076"/>
          <ac:grpSpMkLst>
            <pc:docMk/>
            <pc:sldMk cId="4063301128" sldId="926"/>
            <ac:grpSpMk id="40" creationId="{FFDC0424-3953-1C8A-1BD0-D223A9B0CE68}"/>
          </ac:grpSpMkLst>
        </pc:grpChg>
        <pc:grpChg chg="add del">
          <ac:chgData name="Paula Vazquez Valero" userId="80a35f83-ba07-4c48-bd51-9a1b0a985f54" providerId="ADAL" clId="{D19C2AA1-5592-4A40-AFD9-C733D78DECF0}" dt="2022-10-14T10:53:15.552" v="236" actId="478"/>
          <ac:grpSpMkLst>
            <pc:docMk/>
            <pc:sldMk cId="4063301128" sldId="926"/>
            <ac:grpSpMk id="41" creationId="{957641F2-5690-48C2-8B36-A29B7282FC4F}"/>
          </ac:grpSpMkLst>
        </pc:grpChg>
        <pc:grpChg chg="add mod">
          <ac:chgData name="Paula Vazquez Valero" userId="80a35f83-ba07-4c48-bd51-9a1b0a985f54" providerId="ADAL" clId="{D19C2AA1-5592-4A40-AFD9-C733D78DECF0}" dt="2022-10-14T11:00:10.259" v="344" actId="1076"/>
          <ac:grpSpMkLst>
            <pc:docMk/>
            <pc:sldMk cId="4063301128" sldId="926"/>
            <ac:grpSpMk id="46" creationId="{7A74307E-F794-198F-EA57-B648B84BBE01}"/>
          </ac:grpSpMkLst>
        </pc:grpChg>
        <pc:grpChg chg="add mod">
          <ac:chgData name="Paula Vazquez Valero" userId="80a35f83-ba07-4c48-bd51-9a1b0a985f54" providerId="ADAL" clId="{D19C2AA1-5592-4A40-AFD9-C733D78DECF0}" dt="2022-10-14T11:01:09.798" v="362" actId="1076"/>
          <ac:grpSpMkLst>
            <pc:docMk/>
            <pc:sldMk cId="4063301128" sldId="926"/>
            <ac:grpSpMk id="54" creationId="{45FC71B5-BEA9-DC49-D220-8C41F9EDBB77}"/>
          </ac:grpSpMkLst>
        </pc:grpChg>
        <pc:grpChg chg="add mod">
          <ac:chgData name="Paula Vazquez Valero" userId="80a35f83-ba07-4c48-bd51-9a1b0a985f54" providerId="ADAL" clId="{D19C2AA1-5592-4A40-AFD9-C733D78DECF0}" dt="2022-10-14T11:01:54.232" v="373" actId="1076"/>
          <ac:grpSpMkLst>
            <pc:docMk/>
            <pc:sldMk cId="4063301128" sldId="926"/>
            <ac:grpSpMk id="57" creationId="{A572DCC0-154D-FFED-BC85-2B095D94336E}"/>
          </ac:grpSpMkLst>
        </pc:grpChg>
        <pc:grpChg chg="add del mod">
          <ac:chgData name="Paula Vazquez Valero" userId="80a35f83-ba07-4c48-bd51-9a1b0a985f54" providerId="ADAL" clId="{D19C2AA1-5592-4A40-AFD9-C733D78DECF0}" dt="2022-10-14T11:07:18.150" v="545"/>
          <ac:grpSpMkLst>
            <pc:docMk/>
            <pc:sldMk cId="4063301128" sldId="926"/>
            <ac:grpSpMk id="58" creationId="{43355A70-EA1F-A306-F5D9-56EE29AD4A78}"/>
          </ac:grpSpMkLst>
        </pc:grpChg>
        <pc:grpChg chg="add mod">
          <ac:chgData name="Paula Vazquez Valero" userId="80a35f83-ba07-4c48-bd51-9a1b0a985f54" providerId="ADAL" clId="{D19C2AA1-5592-4A40-AFD9-C733D78DECF0}" dt="2022-10-14T12:51:24.662" v="4903" actId="1076"/>
          <ac:grpSpMkLst>
            <pc:docMk/>
            <pc:sldMk cId="4063301128" sldId="926"/>
            <ac:grpSpMk id="63" creationId="{AF981C19-91AF-19C2-6448-B250328DB3C9}"/>
          </ac:grpSpMkLst>
        </pc:grpChg>
        <pc:grpChg chg="add del">
          <ac:chgData name="Paula Vazquez Valero" userId="80a35f83-ba07-4c48-bd51-9a1b0a985f54" providerId="ADAL" clId="{D19C2AA1-5592-4A40-AFD9-C733D78DECF0}" dt="2022-10-14T10:53:15.552" v="236" actId="478"/>
          <ac:grpSpMkLst>
            <pc:docMk/>
            <pc:sldMk cId="4063301128" sldId="926"/>
            <ac:grpSpMk id="68" creationId="{12D3FF32-B346-8258-119D-92F9ABE853E1}"/>
          </ac:grpSpMkLst>
        </pc:grpChg>
        <pc:grpChg chg="add del">
          <ac:chgData name="Paula Vazquez Valero" userId="80a35f83-ba07-4c48-bd51-9a1b0a985f54" providerId="ADAL" clId="{D19C2AA1-5592-4A40-AFD9-C733D78DECF0}" dt="2022-10-14T10:53:15.552" v="236" actId="478"/>
          <ac:grpSpMkLst>
            <pc:docMk/>
            <pc:sldMk cId="4063301128" sldId="926"/>
            <ac:grpSpMk id="73" creationId="{D43D2715-DE56-E702-9CBE-9E2D273FE423}"/>
          </ac:grpSpMkLst>
        </pc:grpChg>
        <pc:grpChg chg="add del">
          <ac:chgData name="Paula Vazquez Valero" userId="80a35f83-ba07-4c48-bd51-9a1b0a985f54" providerId="ADAL" clId="{D19C2AA1-5592-4A40-AFD9-C733D78DECF0}" dt="2022-10-14T10:53:15.552" v="236" actId="478"/>
          <ac:grpSpMkLst>
            <pc:docMk/>
            <pc:sldMk cId="4063301128" sldId="926"/>
            <ac:grpSpMk id="82" creationId="{3CA2B69A-AE98-59AA-49C9-6947DD9DD79E}"/>
          </ac:grpSpMkLst>
        </pc:grpChg>
        <pc:grpChg chg="add del">
          <ac:chgData name="Paula Vazquez Valero" userId="80a35f83-ba07-4c48-bd51-9a1b0a985f54" providerId="ADAL" clId="{D19C2AA1-5592-4A40-AFD9-C733D78DECF0}" dt="2022-10-14T10:53:15.552" v="236" actId="478"/>
          <ac:grpSpMkLst>
            <pc:docMk/>
            <pc:sldMk cId="4063301128" sldId="926"/>
            <ac:grpSpMk id="87" creationId="{AA6A7E96-1E29-AFAF-47D9-D2E7F1917988}"/>
          </ac:grpSpMkLst>
        </pc:grpChg>
        <pc:grpChg chg="add del">
          <ac:chgData name="Paula Vazquez Valero" userId="80a35f83-ba07-4c48-bd51-9a1b0a985f54" providerId="ADAL" clId="{D19C2AA1-5592-4A40-AFD9-C733D78DECF0}" dt="2022-10-14T10:53:15.552" v="236" actId="478"/>
          <ac:grpSpMkLst>
            <pc:docMk/>
            <pc:sldMk cId="4063301128" sldId="926"/>
            <ac:grpSpMk id="96" creationId="{994B2E7C-7D71-CABF-A1C1-4632D4DAD29B}"/>
          </ac:grpSpMkLst>
        </pc:grpChg>
        <pc:grpChg chg="add del">
          <ac:chgData name="Paula Vazquez Valero" userId="80a35f83-ba07-4c48-bd51-9a1b0a985f54" providerId="ADAL" clId="{D19C2AA1-5592-4A40-AFD9-C733D78DECF0}" dt="2022-10-14T10:53:15.552" v="236" actId="478"/>
          <ac:grpSpMkLst>
            <pc:docMk/>
            <pc:sldMk cId="4063301128" sldId="926"/>
            <ac:grpSpMk id="103" creationId="{A8339BC0-349E-A29E-9CEE-C98A364FB4A2}"/>
          </ac:grpSpMkLst>
        </pc:grpChg>
        <pc:grpChg chg="add del">
          <ac:chgData name="Paula Vazquez Valero" userId="80a35f83-ba07-4c48-bd51-9a1b0a985f54" providerId="ADAL" clId="{D19C2AA1-5592-4A40-AFD9-C733D78DECF0}" dt="2022-10-14T10:53:15.552" v="236" actId="478"/>
          <ac:grpSpMkLst>
            <pc:docMk/>
            <pc:sldMk cId="4063301128" sldId="926"/>
            <ac:grpSpMk id="120" creationId="{CF54F10D-ED46-BAC3-ADD2-958893979577}"/>
          </ac:grpSpMkLst>
        </pc:grpChg>
        <pc:grpChg chg="add del">
          <ac:chgData name="Paula Vazquez Valero" userId="80a35f83-ba07-4c48-bd51-9a1b0a985f54" providerId="ADAL" clId="{D19C2AA1-5592-4A40-AFD9-C733D78DECF0}" dt="2022-10-14T10:53:15.552" v="236" actId="478"/>
          <ac:grpSpMkLst>
            <pc:docMk/>
            <pc:sldMk cId="4063301128" sldId="926"/>
            <ac:grpSpMk id="125" creationId="{447B7CD8-A7BF-CC55-BA40-1C3BD4C53FC1}"/>
          </ac:grpSpMkLst>
        </pc:grpChg>
        <pc:grpChg chg="add del">
          <ac:chgData name="Paula Vazquez Valero" userId="80a35f83-ba07-4c48-bd51-9a1b0a985f54" providerId="ADAL" clId="{D19C2AA1-5592-4A40-AFD9-C733D78DECF0}" dt="2022-10-14T10:53:15.552" v="236" actId="478"/>
          <ac:grpSpMkLst>
            <pc:docMk/>
            <pc:sldMk cId="4063301128" sldId="926"/>
            <ac:grpSpMk id="1025" creationId="{D8725A55-846A-AC6B-9A48-8AB8ABD37BA8}"/>
          </ac:grpSpMkLst>
        </pc:grpChg>
        <pc:picChg chg="add mod ord">
          <ac:chgData name="Paula Vazquez Valero" userId="80a35f83-ba07-4c48-bd51-9a1b0a985f54" providerId="ADAL" clId="{D19C2AA1-5592-4A40-AFD9-C733D78DECF0}" dt="2022-10-14T12:51:51.251" v="4907" actId="166"/>
          <ac:picMkLst>
            <pc:docMk/>
            <pc:sldMk cId="4063301128" sldId="926"/>
            <ac:picMk id="2" creationId="{D5F53D38-08C9-BFCF-F50D-7D0A865D47CC}"/>
          </ac:picMkLst>
        </pc:picChg>
        <pc:picChg chg="add mod ord">
          <ac:chgData name="Paula Vazquez Valero" userId="80a35f83-ba07-4c48-bd51-9a1b0a985f54" providerId="ADAL" clId="{D19C2AA1-5592-4A40-AFD9-C733D78DECF0}" dt="2022-10-14T11:03:58.298" v="383" actId="166"/>
          <ac:picMkLst>
            <pc:docMk/>
            <pc:sldMk cId="4063301128" sldId="926"/>
            <ac:picMk id="5" creationId="{9D2944C1-563D-42E3-45D1-E7EE369CCFC0}"/>
          </ac:picMkLst>
        </pc:picChg>
        <pc:picChg chg="add mod ord">
          <ac:chgData name="Paula Vazquez Valero" userId="80a35f83-ba07-4c48-bd51-9a1b0a985f54" providerId="ADAL" clId="{D19C2AA1-5592-4A40-AFD9-C733D78DECF0}" dt="2022-10-14T11:04:04.158" v="384" actId="166"/>
          <ac:picMkLst>
            <pc:docMk/>
            <pc:sldMk cId="4063301128" sldId="926"/>
            <ac:picMk id="8" creationId="{E96D9491-73EF-17C8-098C-9126229732F6}"/>
          </ac:picMkLst>
        </pc:picChg>
        <pc:picChg chg="add mod ord">
          <ac:chgData name="Paula Vazquez Valero" userId="80a35f83-ba07-4c48-bd51-9a1b0a985f54" providerId="ADAL" clId="{D19C2AA1-5592-4A40-AFD9-C733D78DECF0}" dt="2022-10-14T11:04:04.158" v="384" actId="166"/>
          <ac:picMkLst>
            <pc:docMk/>
            <pc:sldMk cId="4063301128" sldId="926"/>
            <ac:picMk id="10" creationId="{2B004B26-4AA6-BA61-E009-1CED37C464E4}"/>
          </ac:picMkLst>
        </pc:picChg>
        <pc:picChg chg="add mod">
          <ac:chgData name="Paula Vazquez Valero" userId="80a35f83-ba07-4c48-bd51-9a1b0a985f54" providerId="ADAL" clId="{D19C2AA1-5592-4A40-AFD9-C733D78DECF0}" dt="2022-10-14T10:54:26.922" v="275" actId="164"/>
          <ac:picMkLst>
            <pc:docMk/>
            <pc:sldMk cId="4063301128" sldId="926"/>
            <ac:picMk id="18" creationId="{8E5D33DB-E063-47D6-318B-1277EF00B9BB}"/>
          </ac:picMkLst>
        </pc:picChg>
        <pc:picChg chg="add mod">
          <ac:chgData name="Paula Vazquez Valero" userId="80a35f83-ba07-4c48-bd51-9a1b0a985f54" providerId="ADAL" clId="{D19C2AA1-5592-4A40-AFD9-C733D78DECF0}" dt="2022-10-14T10:55:04.911" v="288" actId="1076"/>
          <ac:picMkLst>
            <pc:docMk/>
            <pc:sldMk cId="4063301128" sldId="926"/>
            <ac:picMk id="21" creationId="{48EA44A0-8E8F-6F0E-7BE5-A5C40E1AC32C}"/>
          </ac:picMkLst>
        </pc:picChg>
        <pc:picChg chg="mod">
          <ac:chgData name="Paula Vazquez Valero" userId="80a35f83-ba07-4c48-bd51-9a1b0a985f54" providerId="ADAL" clId="{D19C2AA1-5592-4A40-AFD9-C733D78DECF0}" dt="2022-10-14T10:56:36.940" v="299" actId="1076"/>
          <ac:picMkLst>
            <pc:docMk/>
            <pc:sldMk cId="4063301128" sldId="926"/>
            <ac:picMk id="26" creationId="{B239B995-3717-7360-F5B4-6A299591A40A}"/>
          </ac:picMkLst>
        </pc:picChg>
        <pc:picChg chg="mod">
          <ac:chgData name="Paula Vazquez Valero" userId="80a35f83-ba07-4c48-bd51-9a1b0a985f54" providerId="ADAL" clId="{D19C2AA1-5592-4A40-AFD9-C733D78DECF0}" dt="2022-10-14T10:56:36.940" v="299" actId="1076"/>
          <ac:picMkLst>
            <pc:docMk/>
            <pc:sldMk cId="4063301128" sldId="926"/>
            <ac:picMk id="27" creationId="{B6D86A0D-1F16-8F11-1D6E-748C5BE52767}"/>
          </ac:picMkLst>
        </pc:picChg>
        <pc:picChg chg="mod">
          <ac:chgData name="Paula Vazquez Valero" userId="80a35f83-ba07-4c48-bd51-9a1b0a985f54" providerId="ADAL" clId="{D19C2AA1-5592-4A40-AFD9-C733D78DECF0}" dt="2022-10-14T10:57:20.927" v="307" actId="1076"/>
          <ac:picMkLst>
            <pc:docMk/>
            <pc:sldMk cId="4063301128" sldId="926"/>
            <ac:picMk id="31" creationId="{C0AC9934-5583-23D2-8335-0206E26C562A}"/>
          </ac:picMkLst>
        </pc:picChg>
        <pc:picChg chg="mod">
          <ac:chgData name="Paula Vazquez Valero" userId="80a35f83-ba07-4c48-bd51-9a1b0a985f54" providerId="ADAL" clId="{D19C2AA1-5592-4A40-AFD9-C733D78DECF0}" dt="2022-10-14T10:58:00.793" v="317" actId="1076"/>
          <ac:picMkLst>
            <pc:docMk/>
            <pc:sldMk cId="4063301128" sldId="926"/>
            <ac:picMk id="34" creationId="{D541084D-1FBD-BB26-D856-988E7D608AA9}"/>
          </ac:picMkLst>
        </pc:picChg>
        <pc:picChg chg="mod">
          <ac:chgData name="Paula Vazquez Valero" userId="80a35f83-ba07-4c48-bd51-9a1b0a985f54" providerId="ADAL" clId="{D19C2AA1-5592-4A40-AFD9-C733D78DECF0}" dt="2022-10-14T10:58:31.967" v="325" actId="1076"/>
          <ac:picMkLst>
            <pc:docMk/>
            <pc:sldMk cId="4063301128" sldId="926"/>
            <ac:picMk id="37" creationId="{BE77BE53-EA97-3E05-E1BA-F99A90233136}"/>
          </ac:picMkLst>
        </pc:picChg>
        <pc:picChg chg="mod">
          <ac:chgData name="Paula Vazquez Valero" userId="80a35f83-ba07-4c48-bd51-9a1b0a985f54" providerId="ADAL" clId="{D19C2AA1-5592-4A40-AFD9-C733D78DECF0}" dt="2022-10-14T10:59:26.937" v="334" actId="1076"/>
          <ac:picMkLst>
            <pc:docMk/>
            <pc:sldMk cId="4063301128" sldId="926"/>
            <ac:picMk id="43" creationId="{0508D871-DFE3-4369-8EFB-CC1A5C7FB407}"/>
          </ac:picMkLst>
        </pc:picChg>
        <pc:picChg chg="add mod">
          <ac:chgData name="Paula Vazquez Valero" userId="80a35f83-ba07-4c48-bd51-9a1b0a985f54" providerId="ADAL" clId="{D19C2AA1-5592-4A40-AFD9-C733D78DECF0}" dt="2022-10-14T11:00:10.259" v="344" actId="1076"/>
          <ac:picMkLst>
            <pc:docMk/>
            <pc:sldMk cId="4063301128" sldId="926"/>
            <ac:picMk id="44" creationId="{6DC9B5C5-169B-3F91-9AFD-B94A4DD03332}"/>
          </ac:picMkLst>
        </pc:picChg>
        <pc:picChg chg="add del mod">
          <ac:chgData name="Paula Vazquez Valero" userId="80a35f83-ba07-4c48-bd51-9a1b0a985f54" providerId="ADAL" clId="{D19C2AA1-5592-4A40-AFD9-C733D78DECF0}" dt="2022-10-14T11:00:36.415" v="351"/>
          <ac:picMkLst>
            <pc:docMk/>
            <pc:sldMk cId="4063301128" sldId="926"/>
            <ac:picMk id="47" creationId="{41CF47C8-85E7-E00B-6A04-314D97A5C00A}"/>
          </ac:picMkLst>
        </pc:picChg>
        <pc:picChg chg="add mod">
          <ac:chgData name="Paula Vazquez Valero" userId="80a35f83-ba07-4c48-bd51-9a1b0a985f54" providerId="ADAL" clId="{D19C2AA1-5592-4A40-AFD9-C733D78DECF0}" dt="2022-10-14T11:01:09.798" v="362" actId="1076"/>
          <ac:picMkLst>
            <pc:docMk/>
            <pc:sldMk cId="4063301128" sldId="926"/>
            <ac:picMk id="53" creationId="{91FF660C-96FC-D84D-01E4-83BAC50B24AF}"/>
          </ac:picMkLst>
        </pc:picChg>
        <pc:picChg chg="add mod">
          <ac:chgData name="Paula Vazquez Valero" userId="80a35f83-ba07-4c48-bd51-9a1b0a985f54" providerId="ADAL" clId="{D19C2AA1-5592-4A40-AFD9-C733D78DECF0}" dt="2022-10-14T11:01:54.232" v="373" actId="1076"/>
          <ac:picMkLst>
            <pc:docMk/>
            <pc:sldMk cId="4063301128" sldId="926"/>
            <ac:picMk id="55" creationId="{AAFDB8E9-7379-0D56-E6E3-C177A87DC648}"/>
          </ac:picMkLst>
        </pc:picChg>
        <pc:picChg chg="mod">
          <ac:chgData name="Paula Vazquez Valero" userId="80a35f83-ba07-4c48-bd51-9a1b0a985f54" providerId="ADAL" clId="{D19C2AA1-5592-4A40-AFD9-C733D78DECF0}" dt="2022-10-14T11:07:17.195" v="544"/>
          <ac:picMkLst>
            <pc:docMk/>
            <pc:sldMk cId="4063301128" sldId="926"/>
            <ac:picMk id="59" creationId="{2E00FCCB-C0FE-7EBC-7FD1-830E10B6ED1C}"/>
          </ac:picMkLst>
        </pc:picChg>
        <pc:picChg chg="add mod">
          <ac:chgData name="Paula Vazquez Valero" userId="80a35f83-ba07-4c48-bd51-9a1b0a985f54" providerId="ADAL" clId="{D19C2AA1-5592-4A40-AFD9-C733D78DECF0}" dt="2022-10-14T12:51:24.662" v="4903" actId="1076"/>
          <ac:picMkLst>
            <pc:docMk/>
            <pc:sldMk cId="4063301128" sldId="926"/>
            <ac:picMk id="62" creationId="{099F017B-369D-57E6-0F2D-0BD44AE22527}"/>
          </ac:picMkLst>
        </pc:picChg>
      </pc:sldChg>
      <pc:sldChg chg="delSp modSp add del modAnim">
        <pc:chgData name="Paula Vazquez Valero" userId="80a35f83-ba07-4c48-bd51-9a1b0a985f54" providerId="ADAL" clId="{D19C2AA1-5592-4A40-AFD9-C733D78DECF0}" dt="2022-10-14T12:50:39.739" v="4888" actId="47"/>
        <pc:sldMkLst>
          <pc:docMk/>
          <pc:sldMk cId="831001670" sldId="927"/>
        </pc:sldMkLst>
        <pc:spChg chg="mod">
          <ac:chgData name="Paula Vazquez Valero" userId="80a35f83-ba07-4c48-bd51-9a1b0a985f54" providerId="ADAL" clId="{D19C2AA1-5592-4A40-AFD9-C733D78DECF0}" dt="2022-10-14T11:10:05.802" v="648" actId="1076"/>
          <ac:spMkLst>
            <pc:docMk/>
            <pc:sldMk cId="831001670" sldId="927"/>
            <ac:spMk id="25" creationId="{A2A7D279-A8A6-95A0-E402-56B0E5571E7F}"/>
          </ac:spMkLst>
        </pc:spChg>
        <pc:spChg chg="mod">
          <ac:chgData name="Paula Vazquez Valero" userId="80a35f83-ba07-4c48-bd51-9a1b0a985f54" providerId="ADAL" clId="{D19C2AA1-5592-4A40-AFD9-C733D78DECF0}" dt="2022-10-14T11:10:05.802" v="648" actId="1076"/>
          <ac:spMkLst>
            <pc:docMk/>
            <pc:sldMk cId="831001670" sldId="927"/>
            <ac:spMk id="28" creationId="{CECF6F02-D6D3-3354-3AB4-E4009E2AA2C3}"/>
          </ac:spMkLst>
        </pc:spChg>
        <pc:spChg chg="mod">
          <ac:chgData name="Paula Vazquez Valero" userId="80a35f83-ba07-4c48-bd51-9a1b0a985f54" providerId="ADAL" clId="{D19C2AA1-5592-4A40-AFD9-C733D78DECF0}" dt="2022-10-14T11:10:01.599" v="646" actId="1076"/>
          <ac:spMkLst>
            <pc:docMk/>
            <pc:sldMk cId="831001670" sldId="927"/>
            <ac:spMk id="39" creationId="{4B1419CF-0D39-9F42-95E3-8F0424CB71E3}"/>
          </ac:spMkLst>
        </pc:spChg>
        <pc:spChg chg="mod">
          <ac:chgData name="Paula Vazquez Valero" userId="80a35f83-ba07-4c48-bd51-9a1b0a985f54" providerId="ADAL" clId="{D19C2AA1-5592-4A40-AFD9-C733D78DECF0}" dt="2022-10-14T11:10:00.302" v="645" actId="1076"/>
          <ac:spMkLst>
            <pc:docMk/>
            <pc:sldMk cId="831001670" sldId="927"/>
            <ac:spMk id="49" creationId="{98C4D407-3D42-F7E4-A7B0-D33D9DE958C2}"/>
          </ac:spMkLst>
        </pc:spChg>
        <pc:spChg chg="mod">
          <ac:chgData name="Paula Vazquez Valero" userId="80a35f83-ba07-4c48-bd51-9a1b0a985f54" providerId="ADAL" clId="{D19C2AA1-5592-4A40-AFD9-C733D78DECF0}" dt="2022-10-14T11:10:02.514" v="647" actId="1076"/>
          <ac:spMkLst>
            <pc:docMk/>
            <pc:sldMk cId="831001670" sldId="927"/>
            <ac:spMk id="56" creationId="{D6C8482A-AF80-1A8B-E513-6AFAA46B4EEE}"/>
          </ac:spMkLst>
        </pc:spChg>
        <pc:grpChg chg="del mod">
          <ac:chgData name="Paula Vazquez Valero" userId="80a35f83-ba07-4c48-bd51-9a1b0a985f54" providerId="ADAL" clId="{D19C2AA1-5592-4A40-AFD9-C733D78DECF0}" dt="2022-10-14T11:10:06.122" v="649" actId="21"/>
          <ac:grpSpMkLst>
            <pc:docMk/>
            <pc:sldMk cId="831001670" sldId="927"/>
            <ac:grpSpMk id="23" creationId="{6B30616D-F19F-6ED6-5ABC-AFB93D1D606E}"/>
          </ac:grpSpMkLst>
        </pc:grpChg>
        <pc:grpChg chg="mod">
          <ac:chgData name="Paula Vazquez Valero" userId="80a35f83-ba07-4c48-bd51-9a1b0a985f54" providerId="ADAL" clId="{D19C2AA1-5592-4A40-AFD9-C733D78DECF0}" dt="2022-10-14T11:10:05.802" v="648" actId="1076"/>
          <ac:grpSpMkLst>
            <pc:docMk/>
            <pc:sldMk cId="831001670" sldId="927"/>
            <ac:grpSpMk id="24" creationId="{943546E8-277F-D282-22DA-6C94DBCB6D7A}"/>
          </ac:grpSpMkLst>
        </pc:grpChg>
        <pc:grpChg chg="mod">
          <ac:chgData name="Paula Vazquez Valero" userId="80a35f83-ba07-4c48-bd51-9a1b0a985f54" providerId="ADAL" clId="{D19C2AA1-5592-4A40-AFD9-C733D78DECF0}" dt="2022-10-14T11:10:01.599" v="646" actId="1076"/>
          <ac:grpSpMkLst>
            <pc:docMk/>
            <pc:sldMk cId="831001670" sldId="927"/>
            <ac:grpSpMk id="36" creationId="{2CD8C7E6-6044-17CF-955A-A3002C64504A}"/>
          </ac:grpSpMkLst>
        </pc:grpChg>
        <pc:grpChg chg="mod">
          <ac:chgData name="Paula Vazquez Valero" userId="80a35f83-ba07-4c48-bd51-9a1b0a985f54" providerId="ADAL" clId="{D19C2AA1-5592-4A40-AFD9-C733D78DECF0}" dt="2022-10-14T11:10:00.302" v="645" actId="1076"/>
          <ac:grpSpMkLst>
            <pc:docMk/>
            <pc:sldMk cId="831001670" sldId="927"/>
            <ac:grpSpMk id="54" creationId="{45FC71B5-BEA9-DC49-D220-8C41F9EDBB77}"/>
          </ac:grpSpMkLst>
        </pc:grpChg>
        <pc:grpChg chg="mod">
          <ac:chgData name="Paula Vazquez Valero" userId="80a35f83-ba07-4c48-bd51-9a1b0a985f54" providerId="ADAL" clId="{D19C2AA1-5592-4A40-AFD9-C733D78DECF0}" dt="2022-10-14T11:10:02.514" v="647" actId="1076"/>
          <ac:grpSpMkLst>
            <pc:docMk/>
            <pc:sldMk cId="831001670" sldId="927"/>
            <ac:grpSpMk id="57" creationId="{A572DCC0-154D-FFED-BC85-2B095D94336E}"/>
          </ac:grpSpMkLst>
        </pc:grpChg>
        <pc:picChg chg="mod">
          <ac:chgData name="Paula Vazquez Valero" userId="80a35f83-ba07-4c48-bd51-9a1b0a985f54" providerId="ADAL" clId="{D19C2AA1-5592-4A40-AFD9-C733D78DECF0}" dt="2022-10-14T11:10:05.802" v="648" actId="1076"/>
          <ac:picMkLst>
            <pc:docMk/>
            <pc:sldMk cId="831001670" sldId="927"/>
            <ac:picMk id="26" creationId="{B239B995-3717-7360-F5B4-6A299591A40A}"/>
          </ac:picMkLst>
        </pc:picChg>
        <pc:picChg chg="mod">
          <ac:chgData name="Paula Vazquez Valero" userId="80a35f83-ba07-4c48-bd51-9a1b0a985f54" providerId="ADAL" clId="{D19C2AA1-5592-4A40-AFD9-C733D78DECF0}" dt="2022-10-14T11:10:05.802" v="648" actId="1076"/>
          <ac:picMkLst>
            <pc:docMk/>
            <pc:sldMk cId="831001670" sldId="927"/>
            <ac:picMk id="27" creationId="{B6D86A0D-1F16-8F11-1D6E-748C5BE52767}"/>
          </ac:picMkLst>
        </pc:picChg>
        <pc:picChg chg="mod">
          <ac:chgData name="Paula Vazquez Valero" userId="80a35f83-ba07-4c48-bd51-9a1b0a985f54" providerId="ADAL" clId="{D19C2AA1-5592-4A40-AFD9-C733D78DECF0}" dt="2022-10-14T11:10:01.599" v="646" actId="1076"/>
          <ac:picMkLst>
            <pc:docMk/>
            <pc:sldMk cId="831001670" sldId="927"/>
            <ac:picMk id="37" creationId="{BE77BE53-EA97-3E05-E1BA-F99A90233136}"/>
          </ac:picMkLst>
        </pc:picChg>
        <pc:picChg chg="mod">
          <ac:chgData name="Paula Vazquez Valero" userId="80a35f83-ba07-4c48-bd51-9a1b0a985f54" providerId="ADAL" clId="{D19C2AA1-5592-4A40-AFD9-C733D78DECF0}" dt="2022-10-14T11:10:00.302" v="645" actId="1076"/>
          <ac:picMkLst>
            <pc:docMk/>
            <pc:sldMk cId="831001670" sldId="927"/>
            <ac:picMk id="53" creationId="{91FF660C-96FC-D84D-01E4-83BAC50B24AF}"/>
          </ac:picMkLst>
        </pc:picChg>
        <pc:picChg chg="mod">
          <ac:chgData name="Paula Vazquez Valero" userId="80a35f83-ba07-4c48-bd51-9a1b0a985f54" providerId="ADAL" clId="{D19C2AA1-5592-4A40-AFD9-C733D78DECF0}" dt="2022-10-14T11:10:02.514" v="647" actId="1076"/>
          <ac:picMkLst>
            <pc:docMk/>
            <pc:sldMk cId="831001670" sldId="927"/>
            <ac:picMk id="55" creationId="{AAFDB8E9-7379-0D56-E6E3-C177A87DC648}"/>
          </ac:picMkLst>
        </pc:picChg>
      </pc:sldChg>
      <pc:sldChg chg="addSp delSp modSp add mod delAnim modAnim modNotesTx">
        <pc:chgData name="Paula Vazquez Valero" userId="80a35f83-ba07-4c48-bd51-9a1b0a985f54" providerId="ADAL" clId="{D19C2AA1-5592-4A40-AFD9-C733D78DECF0}" dt="2022-10-14T12:44:07.336" v="4433" actId="20577"/>
        <pc:sldMkLst>
          <pc:docMk/>
          <pc:sldMk cId="2779630491" sldId="928"/>
        </pc:sldMkLst>
        <pc:spChg chg="mod">
          <ac:chgData name="Paula Vazquez Valero" userId="80a35f83-ba07-4c48-bd51-9a1b0a985f54" providerId="ADAL" clId="{D19C2AA1-5592-4A40-AFD9-C733D78DECF0}" dt="2022-10-14T12:44:01.999" v="4431" actId="20577"/>
          <ac:spMkLst>
            <pc:docMk/>
            <pc:sldMk cId="2779630491" sldId="928"/>
            <ac:spMk id="3" creationId="{C7D94150-075F-274E-D392-E6723A6D3E5A}"/>
          </ac:spMkLst>
        </pc:spChg>
        <pc:spChg chg="del mod">
          <ac:chgData name="Paula Vazquez Valero" userId="80a35f83-ba07-4c48-bd51-9a1b0a985f54" providerId="ADAL" clId="{D19C2AA1-5592-4A40-AFD9-C733D78DECF0}" dt="2022-10-14T12:42:35.462" v="4290" actId="478"/>
          <ac:spMkLst>
            <pc:docMk/>
            <pc:sldMk cId="2779630491" sldId="928"/>
            <ac:spMk id="4" creationId="{86745839-238E-53C4-4232-BBF11815F560}"/>
          </ac:spMkLst>
        </pc:spChg>
        <pc:spChg chg="add mod">
          <ac:chgData name="Paula Vazquez Valero" userId="80a35f83-ba07-4c48-bd51-9a1b0a985f54" providerId="ADAL" clId="{D19C2AA1-5592-4A40-AFD9-C733D78DECF0}" dt="2022-10-14T12:42:36.022" v="4291"/>
          <ac:spMkLst>
            <pc:docMk/>
            <pc:sldMk cId="2779630491" sldId="928"/>
            <ac:spMk id="6" creationId="{E0171E9B-B370-9398-1C51-07D4E600C407}"/>
          </ac:spMkLst>
        </pc:spChg>
        <pc:spChg chg="add mod">
          <ac:chgData name="Paula Vazquez Valero" userId="80a35f83-ba07-4c48-bd51-9a1b0a985f54" providerId="ADAL" clId="{D19C2AA1-5592-4A40-AFD9-C733D78DECF0}" dt="2022-10-14T12:42:48.102" v="4295" actId="20577"/>
          <ac:spMkLst>
            <pc:docMk/>
            <pc:sldMk cId="2779630491" sldId="928"/>
            <ac:spMk id="7" creationId="{BC5E7790-9CB6-FBF9-5F83-6A3461DB285B}"/>
          </ac:spMkLst>
        </pc:spChg>
        <pc:spChg chg="del">
          <ac:chgData name="Paula Vazquez Valero" userId="80a35f83-ba07-4c48-bd51-9a1b0a985f54" providerId="ADAL" clId="{D19C2AA1-5592-4A40-AFD9-C733D78DECF0}" dt="2022-10-14T12:42:35.462" v="4290" actId="478"/>
          <ac:spMkLst>
            <pc:docMk/>
            <pc:sldMk cId="2779630491" sldId="928"/>
            <ac:spMk id="9" creationId="{EF2399FC-BD62-4C07-5CB2-F6337BE5429D}"/>
          </ac:spMkLst>
        </pc:spChg>
        <pc:spChg chg="add mod">
          <ac:chgData name="Paula Vazquez Valero" userId="80a35f83-ba07-4c48-bd51-9a1b0a985f54" providerId="ADAL" clId="{D19C2AA1-5592-4A40-AFD9-C733D78DECF0}" dt="2022-10-14T12:42:46.105" v="4294" actId="1076"/>
          <ac:spMkLst>
            <pc:docMk/>
            <pc:sldMk cId="2779630491" sldId="928"/>
            <ac:spMk id="10" creationId="{C45BC35A-0E6C-5DDA-895F-A46875DAC10F}"/>
          </ac:spMkLst>
        </pc:spChg>
        <pc:spChg chg="mod">
          <ac:chgData name="Paula Vazquez Valero" userId="80a35f83-ba07-4c48-bd51-9a1b0a985f54" providerId="ADAL" clId="{D19C2AA1-5592-4A40-AFD9-C733D78DECF0}" dt="2022-10-14T12:43:58.028" v="4425" actId="20577"/>
          <ac:spMkLst>
            <pc:docMk/>
            <pc:sldMk cId="2779630491" sldId="928"/>
            <ac:spMk id="24" creationId="{C62B68E0-13B9-43F1-9635-BE11969B6CD1}"/>
          </ac:spMkLst>
        </pc:spChg>
        <pc:spChg chg="mod">
          <ac:chgData name="Paula Vazquez Valero" userId="80a35f83-ba07-4c48-bd51-9a1b0a985f54" providerId="ADAL" clId="{D19C2AA1-5592-4A40-AFD9-C733D78DECF0}" dt="2022-10-14T12:43:30.321" v="4382" actId="20577"/>
          <ac:spMkLst>
            <pc:docMk/>
            <pc:sldMk cId="2779630491" sldId="928"/>
            <ac:spMk id="63" creationId="{69ECBD61-FB4C-4CF2-9F95-45B2D2F74CC9}"/>
          </ac:spMkLst>
        </pc:spChg>
        <pc:spChg chg="mod">
          <ac:chgData name="Paula Vazquez Valero" userId="80a35f83-ba07-4c48-bd51-9a1b0a985f54" providerId="ADAL" clId="{D19C2AA1-5592-4A40-AFD9-C733D78DECF0}" dt="2022-10-14T12:43:53.354" v="4416" actId="20577"/>
          <ac:spMkLst>
            <pc:docMk/>
            <pc:sldMk cId="2779630491" sldId="928"/>
            <ac:spMk id="65" creationId="{9391D71C-5242-43B9-91BA-FC671780F7F5}"/>
          </ac:spMkLst>
        </pc:spChg>
        <pc:spChg chg="mod">
          <ac:chgData name="Paula Vazquez Valero" userId="80a35f83-ba07-4c48-bd51-9a1b0a985f54" providerId="ADAL" clId="{D19C2AA1-5592-4A40-AFD9-C733D78DECF0}" dt="2022-10-14T12:43:40.443" v="4397" actId="20577"/>
          <ac:spMkLst>
            <pc:docMk/>
            <pc:sldMk cId="2779630491" sldId="928"/>
            <ac:spMk id="66" creationId="{D32030E1-8347-404C-82AB-65B407380CEB}"/>
          </ac:spMkLst>
        </pc:spChg>
        <pc:spChg chg="mod">
          <ac:chgData name="Paula Vazquez Valero" userId="80a35f83-ba07-4c48-bd51-9a1b0a985f54" providerId="ADAL" clId="{D19C2AA1-5592-4A40-AFD9-C733D78DECF0}" dt="2022-10-14T12:43:51.741" v="4414" actId="20577"/>
          <ac:spMkLst>
            <pc:docMk/>
            <pc:sldMk cId="2779630491" sldId="928"/>
            <ac:spMk id="67" creationId="{099A7086-89AA-4558-B1FA-00D5DF0F3CC3}"/>
          </ac:spMkLst>
        </pc:spChg>
        <pc:spChg chg="mod">
          <ac:chgData name="Paula Vazquez Valero" userId="80a35f83-ba07-4c48-bd51-9a1b0a985f54" providerId="ADAL" clId="{D19C2AA1-5592-4A40-AFD9-C733D78DECF0}" dt="2022-10-14T12:43:49.167" v="4411" actId="20577"/>
          <ac:spMkLst>
            <pc:docMk/>
            <pc:sldMk cId="2779630491" sldId="928"/>
            <ac:spMk id="70" creationId="{F07FF961-88D9-474B-A713-4BBC44CF1C78}"/>
          </ac:spMkLst>
        </pc:spChg>
        <pc:spChg chg="mod">
          <ac:chgData name="Paula Vazquez Valero" userId="80a35f83-ba07-4c48-bd51-9a1b0a985f54" providerId="ADAL" clId="{D19C2AA1-5592-4A40-AFD9-C733D78DECF0}" dt="2022-10-14T12:43:55.864" v="4420" actId="20577"/>
          <ac:spMkLst>
            <pc:docMk/>
            <pc:sldMk cId="2779630491" sldId="928"/>
            <ac:spMk id="71" creationId="{FB6A74F1-9D3C-4225-9EA5-8FD51DEAE14B}"/>
          </ac:spMkLst>
        </pc:spChg>
        <pc:spChg chg="mod">
          <ac:chgData name="Paula Vazquez Valero" userId="80a35f83-ba07-4c48-bd51-9a1b0a985f54" providerId="ADAL" clId="{D19C2AA1-5592-4A40-AFD9-C733D78DECF0}" dt="2022-10-14T12:43:46.905" v="4404" actId="14100"/>
          <ac:spMkLst>
            <pc:docMk/>
            <pc:sldMk cId="2779630491" sldId="928"/>
            <ac:spMk id="72" creationId="{BC61AA34-B5BC-4798-861C-AB3638B4DD60}"/>
          </ac:spMkLst>
        </pc:spChg>
        <pc:spChg chg="del mod">
          <ac:chgData name="Paula Vazquez Valero" userId="80a35f83-ba07-4c48-bd51-9a1b0a985f54" providerId="ADAL" clId="{D19C2AA1-5592-4A40-AFD9-C733D78DECF0}" dt="2022-10-14T12:42:35.462" v="4290" actId="478"/>
          <ac:spMkLst>
            <pc:docMk/>
            <pc:sldMk cId="2779630491" sldId="928"/>
            <ac:spMk id="73" creationId="{4B2B495D-FF1D-423C-9756-E391F55CEDAE}"/>
          </ac:spMkLst>
        </pc:spChg>
        <pc:picChg chg="del">
          <ac:chgData name="Paula Vazquez Valero" userId="80a35f83-ba07-4c48-bd51-9a1b0a985f54" providerId="ADAL" clId="{D19C2AA1-5592-4A40-AFD9-C733D78DECF0}" dt="2022-10-14T12:42:35.462" v="4290" actId="478"/>
          <ac:picMkLst>
            <pc:docMk/>
            <pc:sldMk cId="2779630491" sldId="928"/>
            <ac:picMk id="5" creationId="{2B88C970-1D68-A744-FC7F-98B930ECB065}"/>
          </ac:picMkLst>
        </pc:picChg>
        <pc:picChg chg="add mod">
          <ac:chgData name="Paula Vazquez Valero" userId="80a35f83-ba07-4c48-bd51-9a1b0a985f54" providerId="ADAL" clId="{D19C2AA1-5592-4A40-AFD9-C733D78DECF0}" dt="2022-10-14T12:42:36.022" v="4291"/>
          <ac:picMkLst>
            <pc:docMk/>
            <pc:sldMk cId="2779630491" sldId="928"/>
            <ac:picMk id="8" creationId="{FE030B2A-8CE2-239B-BEE0-9C54F2EC67A5}"/>
          </ac:picMkLst>
        </pc:picChg>
        <pc:picChg chg="add mod">
          <ac:chgData name="Paula Vazquez Valero" userId="80a35f83-ba07-4c48-bd51-9a1b0a985f54" providerId="ADAL" clId="{D19C2AA1-5592-4A40-AFD9-C733D78DECF0}" dt="2022-10-14T12:42:41.467" v="4292"/>
          <ac:picMkLst>
            <pc:docMk/>
            <pc:sldMk cId="2779630491" sldId="928"/>
            <ac:picMk id="11" creationId="{87CE8E04-79D2-4BA7-0C93-BE0758718DA6}"/>
          </ac:picMkLst>
        </pc:picChg>
      </pc:sldChg>
      <pc:sldChg chg="delSp add del">
        <pc:chgData name="Paula Vazquez Valero" userId="80a35f83-ba07-4c48-bd51-9a1b0a985f54" providerId="ADAL" clId="{D19C2AA1-5592-4A40-AFD9-C733D78DECF0}" dt="2022-10-14T11:21:39.231" v="1040" actId="47"/>
        <pc:sldMkLst>
          <pc:docMk/>
          <pc:sldMk cId="3306429804" sldId="928"/>
        </pc:sldMkLst>
        <pc:grpChg chg="del">
          <ac:chgData name="Paula Vazquez Valero" userId="80a35f83-ba07-4c48-bd51-9a1b0a985f54" providerId="ADAL" clId="{D19C2AA1-5592-4A40-AFD9-C733D78DECF0}" dt="2022-10-14T11:17:25.833" v="724" actId="478"/>
          <ac:grpSpMkLst>
            <pc:docMk/>
            <pc:sldMk cId="3306429804" sldId="928"/>
            <ac:grpSpMk id="8" creationId="{6FBD9A0B-7B92-19BE-AC0E-A3A18BE42372}"/>
          </ac:grpSpMkLst>
        </pc:grpChg>
        <pc:grpChg chg="del">
          <ac:chgData name="Paula Vazquez Valero" userId="80a35f83-ba07-4c48-bd51-9a1b0a985f54" providerId="ADAL" clId="{D19C2AA1-5592-4A40-AFD9-C733D78DECF0}" dt="2022-10-14T11:17:25.833" v="724" actId="478"/>
          <ac:grpSpMkLst>
            <pc:docMk/>
            <pc:sldMk cId="3306429804" sldId="928"/>
            <ac:grpSpMk id="14" creationId="{5CEBF37D-E3DD-6195-C55C-17EA416C111A}"/>
          </ac:grpSpMkLst>
        </pc:grpChg>
        <pc:picChg chg="del">
          <ac:chgData name="Paula Vazquez Valero" userId="80a35f83-ba07-4c48-bd51-9a1b0a985f54" providerId="ADAL" clId="{D19C2AA1-5592-4A40-AFD9-C733D78DECF0}" dt="2022-10-14T11:17:25.833" v="724" actId="478"/>
          <ac:picMkLst>
            <pc:docMk/>
            <pc:sldMk cId="3306429804" sldId="928"/>
            <ac:picMk id="12" creationId="{B59F623C-CB88-C1BE-545F-87C63BD797BC}"/>
          </ac:picMkLst>
        </pc:picChg>
        <pc:picChg chg="del">
          <ac:chgData name="Paula Vazquez Valero" userId="80a35f83-ba07-4c48-bd51-9a1b0a985f54" providerId="ADAL" clId="{D19C2AA1-5592-4A40-AFD9-C733D78DECF0}" dt="2022-10-14T11:17:25.833" v="724" actId="478"/>
          <ac:picMkLst>
            <pc:docMk/>
            <pc:sldMk cId="3306429804" sldId="928"/>
            <ac:picMk id="3074" creationId="{3D0504C0-22D2-12B8-4B82-EA6D39452F04}"/>
          </ac:picMkLst>
        </pc:picChg>
      </pc:sldChg>
      <pc:sldChg chg="add del">
        <pc:chgData name="Paula Vazquez Valero" userId="80a35f83-ba07-4c48-bd51-9a1b0a985f54" providerId="ADAL" clId="{D19C2AA1-5592-4A40-AFD9-C733D78DECF0}" dt="2022-10-14T12:40:33.705" v="4225"/>
        <pc:sldMkLst>
          <pc:docMk/>
          <pc:sldMk cId="509381168" sldId="929"/>
        </pc:sldMkLst>
      </pc:sldChg>
      <pc:sldChg chg="modSp add mod">
        <pc:chgData name="Paula Vazquez Valero" userId="80a35f83-ba07-4c48-bd51-9a1b0a985f54" providerId="ADAL" clId="{D19C2AA1-5592-4A40-AFD9-C733D78DECF0}" dt="2022-10-14T12:45:59.434" v="4559" actId="1076"/>
        <pc:sldMkLst>
          <pc:docMk/>
          <pc:sldMk cId="4234470907" sldId="929"/>
        </pc:sldMkLst>
        <pc:spChg chg="mod">
          <ac:chgData name="Paula Vazquez Valero" userId="80a35f83-ba07-4c48-bd51-9a1b0a985f54" providerId="ADAL" clId="{D19C2AA1-5592-4A40-AFD9-C733D78DECF0}" dt="2022-10-14T12:45:59.434" v="4559" actId="1076"/>
          <ac:spMkLst>
            <pc:docMk/>
            <pc:sldMk cId="4234470907" sldId="929"/>
            <ac:spMk id="3" creationId="{C7D94150-075F-274E-D392-E6723A6D3E5A}"/>
          </ac:spMkLst>
        </pc:spChg>
        <pc:spChg chg="mod">
          <ac:chgData name="Paula Vazquez Valero" userId="80a35f83-ba07-4c48-bd51-9a1b0a985f54" providerId="ADAL" clId="{D19C2AA1-5592-4A40-AFD9-C733D78DECF0}" dt="2022-10-14T12:44:12.094" v="4439" actId="20577"/>
          <ac:spMkLst>
            <pc:docMk/>
            <pc:sldMk cId="4234470907" sldId="929"/>
            <ac:spMk id="7" creationId="{BC5E7790-9CB6-FBF9-5F83-6A3461DB285B}"/>
          </ac:spMkLst>
        </pc:spChg>
        <pc:spChg chg="mod">
          <ac:chgData name="Paula Vazquez Valero" userId="80a35f83-ba07-4c48-bd51-9a1b0a985f54" providerId="ADAL" clId="{D19C2AA1-5592-4A40-AFD9-C733D78DECF0}" dt="2022-10-14T12:45:59.434" v="4559" actId="1076"/>
          <ac:spMkLst>
            <pc:docMk/>
            <pc:sldMk cId="4234470907" sldId="929"/>
            <ac:spMk id="24" creationId="{C62B68E0-13B9-43F1-9635-BE11969B6CD1}"/>
          </ac:spMkLst>
        </pc:spChg>
        <pc:spChg chg="mod">
          <ac:chgData name="Paula Vazquez Valero" userId="80a35f83-ba07-4c48-bd51-9a1b0a985f54" providerId="ADAL" clId="{D19C2AA1-5592-4A40-AFD9-C733D78DECF0}" dt="2022-10-14T12:45:59.434" v="4559" actId="1076"/>
          <ac:spMkLst>
            <pc:docMk/>
            <pc:sldMk cId="4234470907" sldId="929"/>
            <ac:spMk id="25" creationId="{A10D19F4-32E5-4E10-B7B2-0E946B6FB769}"/>
          </ac:spMkLst>
        </pc:spChg>
        <pc:spChg chg="mod">
          <ac:chgData name="Paula Vazquez Valero" userId="80a35f83-ba07-4c48-bd51-9a1b0a985f54" providerId="ADAL" clId="{D19C2AA1-5592-4A40-AFD9-C733D78DECF0}" dt="2022-10-14T12:45:44.742" v="4557" actId="20577"/>
          <ac:spMkLst>
            <pc:docMk/>
            <pc:sldMk cId="4234470907" sldId="929"/>
            <ac:spMk id="63" creationId="{69ECBD61-FB4C-4CF2-9F95-45B2D2F74CC9}"/>
          </ac:spMkLst>
        </pc:spChg>
        <pc:spChg chg="mod">
          <ac:chgData name="Paula Vazquez Valero" userId="80a35f83-ba07-4c48-bd51-9a1b0a985f54" providerId="ADAL" clId="{D19C2AA1-5592-4A40-AFD9-C733D78DECF0}" dt="2022-10-14T12:45:59.434" v="4559" actId="1076"/>
          <ac:spMkLst>
            <pc:docMk/>
            <pc:sldMk cId="4234470907" sldId="929"/>
            <ac:spMk id="65" creationId="{9391D71C-5242-43B9-91BA-FC671780F7F5}"/>
          </ac:spMkLst>
        </pc:spChg>
        <pc:spChg chg="mod">
          <ac:chgData name="Paula Vazquez Valero" userId="80a35f83-ba07-4c48-bd51-9a1b0a985f54" providerId="ADAL" clId="{D19C2AA1-5592-4A40-AFD9-C733D78DECF0}" dt="2022-10-14T12:44:52.540" v="4479" actId="20577"/>
          <ac:spMkLst>
            <pc:docMk/>
            <pc:sldMk cId="4234470907" sldId="929"/>
            <ac:spMk id="66" creationId="{D32030E1-8347-404C-82AB-65B407380CEB}"/>
          </ac:spMkLst>
        </pc:spChg>
        <pc:spChg chg="mod">
          <ac:chgData name="Paula Vazquez Valero" userId="80a35f83-ba07-4c48-bd51-9a1b0a985f54" providerId="ADAL" clId="{D19C2AA1-5592-4A40-AFD9-C733D78DECF0}" dt="2022-10-14T12:45:59.434" v="4559" actId="1076"/>
          <ac:spMkLst>
            <pc:docMk/>
            <pc:sldMk cId="4234470907" sldId="929"/>
            <ac:spMk id="67" creationId="{099A7086-89AA-4558-B1FA-00D5DF0F3CC3}"/>
          </ac:spMkLst>
        </pc:spChg>
        <pc:spChg chg="mod">
          <ac:chgData name="Paula Vazquez Valero" userId="80a35f83-ba07-4c48-bd51-9a1b0a985f54" providerId="ADAL" clId="{D19C2AA1-5592-4A40-AFD9-C733D78DECF0}" dt="2022-10-14T12:45:59.434" v="4559" actId="1076"/>
          <ac:spMkLst>
            <pc:docMk/>
            <pc:sldMk cId="4234470907" sldId="929"/>
            <ac:spMk id="68" creationId="{E66FE4D5-B585-4CA7-A340-585D51CCDD46}"/>
          </ac:spMkLst>
        </pc:spChg>
        <pc:spChg chg="mod">
          <ac:chgData name="Paula Vazquez Valero" userId="80a35f83-ba07-4c48-bd51-9a1b0a985f54" providerId="ADAL" clId="{D19C2AA1-5592-4A40-AFD9-C733D78DECF0}" dt="2022-10-14T12:45:59.434" v="4559" actId="1076"/>
          <ac:spMkLst>
            <pc:docMk/>
            <pc:sldMk cId="4234470907" sldId="929"/>
            <ac:spMk id="70" creationId="{F07FF961-88D9-474B-A713-4BBC44CF1C78}"/>
          </ac:spMkLst>
        </pc:spChg>
        <pc:spChg chg="mod">
          <ac:chgData name="Paula Vazquez Valero" userId="80a35f83-ba07-4c48-bd51-9a1b0a985f54" providerId="ADAL" clId="{D19C2AA1-5592-4A40-AFD9-C733D78DECF0}" dt="2022-10-14T12:45:59.434" v="4559" actId="1076"/>
          <ac:spMkLst>
            <pc:docMk/>
            <pc:sldMk cId="4234470907" sldId="929"/>
            <ac:spMk id="71" creationId="{FB6A74F1-9D3C-4225-9EA5-8FD51DEAE14B}"/>
          </ac:spMkLst>
        </pc:spChg>
        <pc:spChg chg="mod">
          <ac:chgData name="Paula Vazquez Valero" userId="80a35f83-ba07-4c48-bd51-9a1b0a985f54" providerId="ADAL" clId="{D19C2AA1-5592-4A40-AFD9-C733D78DECF0}" dt="2022-10-14T12:45:59.434" v="4559" actId="1076"/>
          <ac:spMkLst>
            <pc:docMk/>
            <pc:sldMk cId="4234470907" sldId="929"/>
            <ac:spMk id="72" creationId="{BC61AA34-B5BC-4798-861C-AB3638B4DD60}"/>
          </ac:spMkLst>
        </pc:spChg>
      </pc:sldChg>
      <pc:sldChg chg="addSp modSp add mod modAnim">
        <pc:chgData name="Paula Vazquez Valero" userId="80a35f83-ba07-4c48-bd51-9a1b0a985f54" providerId="ADAL" clId="{D19C2AA1-5592-4A40-AFD9-C733D78DECF0}" dt="2022-10-14T12:48:13.579" v="4823"/>
        <pc:sldMkLst>
          <pc:docMk/>
          <pc:sldMk cId="2018250041" sldId="930"/>
        </pc:sldMkLst>
        <pc:spChg chg="mod">
          <ac:chgData name="Paula Vazquez Valero" userId="80a35f83-ba07-4c48-bd51-9a1b0a985f54" providerId="ADAL" clId="{D19C2AA1-5592-4A40-AFD9-C733D78DECF0}" dt="2022-10-14T12:48:03.332" v="4813" actId="1037"/>
          <ac:spMkLst>
            <pc:docMk/>
            <pc:sldMk cId="2018250041" sldId="930"/>
            <ac:spMk id="3" creationId="{C7D94150-075F-274E-D392-E6723A6D3E5A}"/>
          </ac:spMkLst>
        </pc:spChg>
        <pc:spChg chg="add mod">
          <ac:chgData name="Paula Vazquez Valero" userId="80a35f83-ba07-4c48-bd51-9a1b0a985f54" providerId="ADAL" clId="{D19C2AA1-5592-4A40-AFD9-C733D78DECF0}" dt="2022-10-14T12:47:01.949" v="4720" actId="14100"/>
          <ac:spMkLst>
            <pc:docMk/>
            <pc:sldMk cId="2018250041" sldId="930"/>
            <ac:spMk id="4" creationId="{A1CD6810-CCEC-E287-9CC3-4D4F871A55A9}"/>
          </ac:spMkLst>
        </pc:spChg>
        <pc:spChg chg="add mod">
          <ac:chgData name="Paula Vazquez Valero" userId="80a35f83-ba07-4c48-bd51-9a1b0a985f54" providerId="ADAL" clId="{D19C2AA1-5592-4A40-AFD9-C733D78DECF0}" dt="2022-10-14T12:47:46.688" v="4789" actId="20577"/>
          <ac:spMkLst>
            <pc:docMk/>
            <pc:sldMk cId="2018250041" sldId="930"/>
            <ac:spMk id="5" creationId="{98A57F22-35A2-615C-147A-AD45F8A68D07}"/>
          </ac:spMkLst>
        </pc:spChg>
        <pc:spChg chg="mod">
          <ac:chgData name="Paula Vazquez Valero" userId="80a35f83-ba07-4c48-bd51-9a1b0a985f54" providerId="ADAL" clId="{D19C2AA1-5592-4A40-AFD9-C733D78DECF0}" dt="2022-10-14T12:46:05.020" v="4562" actId="20577"/>
          <ac:spMkLst>
            <pc:docMk/>
            <pc:sldMk cId="2018250041" sldId="930"/>
            <ac:spMk id="7" creationId="{BC5E7790-9CB6-FBF9-5F83-6A3461DB285B}"/>
          </ac:spMkLst>
        </pc:spChg>
        <pc:spChg chg="add mod">
          <ac:chgData name="Paula Vazquez Valero" userId="80a35f83-ba07-4c48-bd51-9a1b0a985f54" providerId="ADAL" clId="{D19C2AA1-5592-4A40-AFD9-C733D78DECF0}" dt="2022-10-14T12:48:03.332" v="4813" actId="1037"/>
          <ac:spMkLst>
            <pc:docMk/>
            <pc:sldMk cId="2018250041" sldId="930"/>
            <ac:spMk id="9" creationId="{536DB23B-DAFF-DBDE-FCDF-0F14B0696243}"/>
          </ac:spMkLst>
        </pc:spChg>
        <pc:spChg chg="mod">
          <ac:chgData name="Paula Vazquez Valero" userId="80a35f83-ba07-4c48-bd51-9a1b0a985f54" providerId="ADAL" clId="{D19C2AA1-5592-4A40-AFD9-C733D78DECF0}" dt="2022-10-14T12:48:06.839" v="4822" actId="1038"/>
          <ac:spMkLst>
            <pc:docMk/>
            <pc:sldMk cId="2018250041" sldId="930"/>
            <ac:spMk id="24" creationId="{C62B68E0-13B9-43F1-9635-BE11969B6CD1}"/>
          </ac:spMkLst>
        </pc:spChg>
        <pc:spChg chg="mod">
          <ac:chgData name="Paula Vazquez Valero" userId="80a35f83-ba07-4c48-bd51-9a1b0a985f54" providerId="ADAL" clId="{D19C2AA1-5592-4A40-AFD9-C733D78DECF0}" dt="2022-10-14T12:47:03.505" v="4722" actId="20577"/>
          <ac:spMkLst>
            <pc:docMk/>
            <pc:sldMk cId="2018250041" sldId="930"/>
            <ac:spMk id="25" creationId="{A10D19F4-32E5-4E10-B7B2-0E946B6FB769}"/>
          </ac:spMkLst>
        </pc:spChg>
        <pc:spChg chg="mod">
          <ac:chgData name="Paula Vazquez Valero" userId="80a35f83-ba07-4c48-bd51-9a1b0a985f54" providerId="ADAL" clId="{D19C2AA1-5592-4A40-AFD9-C733D78DECF0}" dt="2022-10-14T12:46:49.826" v="4698" actId="1076"/>
          <ac:spMkLst>
            <pc:docMk/>
            <pc:sldMk cId="2018250041" sldId="930"/>
            <ac:spMk id="63" creationId="{69ECBD61-FB4C-4CF2-9F95-45B2D2F74CC9}"/>
          </ac:spMkLst>
        </pc:spChg>
        <pc:spChg chg="mod">
          <ac:chgData name="Paula Vazquez Valero" userId="80a35f83-ba07-4c48-bd51-9a1b0a985f54" providerId="ADAL" clId="{D19C2AA1-5592-4A40-AFD9-C733D78DECF0}" dt="2022-10-14T12:46:34.500" v="4648" actId="20577"/>
          <ac:spMkLst>
            <pc:docMk/>
            <pc:sldMk cId="2018250041" sldId="930"/>
            <ac:spMk id="66" creationId="{D32030E1-8347-404C-82AB-65B407380CEB}"/>
          </ac:spMkLst>
        </pc:spChg>
        <pc:spChg chg="mod">
          <ac:chgData name="Paula Vazquez Valero" userId="80a35f83-ba07-4c48-bd51-9a1b0a985f54" providerId="ADAL" clId="{D19C2AA1-5592-4A40-AFD9-C733D78DECF0}" dt="2022-10-14T12:47:14.273" v="4747" actId="14100"/>
          <ac:spMkLst>
            <pc:docMk/>
            <pc:sldMk cId="2018250041" sldId="930"/>
            <ac:spMk id="67" creationId="{099A7086-89AA-4558-B1FA-00D5DF0F3CC3}"/>
          </ac:spMkLst>
        </pc:spChg>
        <pc:spChg chg="mod">
          <ac:chgData name="Paula Vazquez Valero" userId="80a35f83-ba07-4c48-bd51-9a1b0a985f54" providerId="ADAL" clId="{D19C2AA1-5592-4A40-AFD9-C733D78DECF0}" dt="2022-10-14T12:47:23.205" v="4775" actId="1037"/>
          <ac:spMkLst>
            <pc:docMk/>
            <pc:sldMk cId="2018250041" sldId="930"/>
            <ac:spMk id="68" creationId="{E66FE4D5-B585-4CA7-A340-585D51CCDD46}"/>
          </ac:spMkLst>
        </pc:spChg>
        <pc:spChg chg="mod">
          <ac:chgData name="Paula Vazquez Valero" userId="80a35f83-ba07-4c48-bd51-9a1b0a985f54" providerId="ADAL" clId="{D19C2AA1-5592-4A40-AFD9-C733D78DECF0}" dt="2022-10-14T12:46:55.498" v="4710" actId="14100"/>
          <ac:spMkLst>
            <pc:docMk/>
            <pc:sldMk cId="2018250041" sldId="930"/>
            <ac:spMk id="70" creationId="{F07FF961-88D9-474B-A713-4BBC44CF1C78}"/>
          </ac:spMkLst>
        </pc:spChg>
        <pc:spChg chg="mod">
          <ac:chgData name="Paula Vazquez Valero" userId="80a35f83-ba07-4c48-bd51-9a1b0a985f54" providerId="ADAL" clId="{D19C2AA1-5592-4A40-AFD9-C733D78DECF0}" dt="2022-10-14T12:47:39.439" v="4783" actId="1076"/>
          <ac:spMkLst>
            <pc:docMk/>
            <pc:sldMk cId="2018250041" sldId="930"/>
            <ac:spMk id="71" creationId="{FB6A74F1-9D3C-4225-9EA5-8FD51DEAE14B}"/>
          </ac:spMkLst>
        </pc:spChg>
        <pc:spChg chg="mod">
          <ac:chgData name="Paula Vazquez Valero" userId="80a35f83-ba07-4c48-bd51-9a1b0a985f54" providerId="ADAL" clId="{D19C2AA1-5592-4A40-AFD9-C733D78DECF0}" dt="2022-10-14T12:47:07.329" v="4733" actId="20577"/>
          <ac:spMkLst>
            <pc:docMk/>
            <pc:sldMk cId="2018250041" sldId="930"/>
            <ac:spMk id="72" creationId="{BC61AA34-B5BC-4798-861C-AB3638B4DD6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538BDD-C3F3-4CEA-9EFE-5B0E045ADAD4}" type="datetimeFigureOut">
              <a:rPr lang="en-GB" smtClean="0"/>
              <a:t>20/12/2022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5FAA6D-8055-400A-BBF5-68275BAEE523}" type="slidenum">
              <a:rPr lang="en-GB" smtClean="0"/>
              <a:t>‹#›</a:t>
            </a:fld>
            <a:endParaRPr lang="en-GB"/>
          </a:p>
        </p:txBody>
      </p:sp>
    </p:spTree>
    <p:extLst>
      <p:ext uri="{BB962C8B-B14F-4D97-AF65-F5344CB8AC3E}">
        <p14:creationId xmlns:p14="http://schemas.microsoft.com/office/powerpoint/2010/main" val="3239586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GB" sz="1200" dirty="0"/>
              <a:t>Artwork by Steve Clarke. All additional pictures selected are available under a Creative Commons license, no attribution required.</a:t>
            </a:r>
          </a:p>
          <a:p>
            <a:pPr marL="0" lvl="0" indent="0" algn="l" rtl="0">
              <a:spcBef>
                <a:spcPts val="0"/>
              </a:spcBef>
              <a:spcAft>
                <a:spcPts val="0"/>
              </a:spcAft>
              <a:buClr>
                <a:schemeClr val="dk1"/>
              </a:buClr>
              <a:buSzPts val="1400"/>
              <a:buFont typeface="Arial"/>
              <a:buNone/>
            </a:pPr>
            <a:endParaRPr lang="en-GB" sz="1200" dirty="0"/>
          </a:p>
          <a:p>
            <a:pPr marL="0" lvl="0" indent="0" algn="l" rtl="0">
              <a:spcBef>
                <a:spcPts val="0"/>
              </a:spcBef>
              <a:spcAft>
                <a:spcPts val="0"/>
              </a:spcAft>
              <a:buClr>
                <a:schemeClr val="dk1"/>
              </a:buClr>
              <a:buSzPts val="1400"/>
              <a:buFont typeface="Arial"/>
              <a:buNone/>
            </a:pPr>
            <a:r>
              <a:rPr lang="en-GB" sz="1200" dirty="0">
                <a:effectLst/>
                <a:latin typeface="Calibri" panose="020F0502020204030204" pitchFamily="34" charset="0"/>
                <a:ea typeface="Calibri" panose="020F0502020204030204" pitchFamily="34" charset="0"/>
              </a:rPr>
              <a:t>The frequency rankings for words that occur in this PowerPoint which have been</a:t>
            </a:r>
            <a:r>
              <a:rPr lang="en-GB" sz="1200" i="1" dirty="0">
                <a:effectLst/>
                <a:latin typeface="Calibri" panose="020F0502020204030204" pitchFamily="34" charset="0"/>
                <a:ea typeface="Calibri" panose="020F0502020204030204" pitchFamily="34" charset="0"/>
              </a:rPr>
              <a:t> previously</a:t>
            </a:r>
            <a:r>
              <a:rPr lang="en-GB" sz="1200" dirty="0">
                <a:effectLst/>
                <a:latin typeface="Calibri" panose="020F0502020204030204" pitchFamily="34" charset="0"/>
                <a:ea typeface="Calibri" panose="020F0502020204030204" pitchFamily="34" charset="0"/>
              </a:rPr>
              <a:t> introduced in the resources are given in the SOW (excel document) and in the resources that first introduced and formally re-visited those words. </a:t>
            </a:r>
            <a:endParaRPr lang="en-GB" sz="1000" dirty="0">
              <a:solidFill>
                <a:srgbClr val="1F3864"/>
              </a:solidFill>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lang="en-GB" sz="1200" dirty="0"/>
          </a:p>
          <a:p>
            <a:pPr marL="0" lvl="0" indent="0" algn="l" rtl="0">
              <a:spcBef>
                <a:spcPts val="0"/>
              </a:spcBef>
              <a:spcAft>
                <a:spcPts val="0"/>
              </a:spcAft>
              <a:buClr>
                <a:schemeClr val="dk1"/>
              </a:buClr>
              <a:buSzPts val="1400"/>
              <a:buFont typeface="Arial"/>
              <a:buNone/>
            </a:pPr>
            <a:r>
              <a:rPr lang="en-GB" sz="1200" dirty="0"/>
              <a:t>For any </a:t>
            </a:r>
            <a:r>
              <a:rPr lang="en-GB" sz="1200" i="1" dirty="0"/>
              <a:t>other </a:t>
            </a:r>
            <a:r>
              <a:rPr lang="en-GB" sz="1200" dirty="0"/>
              <a:t>words that occur incidentally in this PowerPoint, frequency rankings will be provided in the notes field wherever possible.</a:t>
            </a:r>
          </a:p>
          <a:p>
            <a:pPr marL="0" lvl="0" indent="0" algn="l" rtl="0">
              <a:spcBef>
                <a:spcPts val="0"/>
              </a:spcBef>
              <a:spcAft>
                <a:spcPts val="0"/>
              </a:spcAft>
              <a:buClr>
                <a:schemeClr val="dk1"/>
              </a:buClr>
              <a:buSzPts val="1400"/>
              <a:buFont typeface="Arial"/>
              <a:buNone/>
            </a:pPr>
            <a:endParaRPr lang="en-GB" sz="1200" b="0" i="0" u="none" strike="noStrike" dirty="0">
              <a:solidFill>
                <a:srgbClr val="1F3864"/>
              </a:solidFill>
              <a:effectLst/>
              <a:latin typeface="docs-Century Gothic"/>
            </a:endParaRPr>
          </a:p>
          <a:p>
            <a:pPr marL="0" lvl="0" indent="0" algn="l" rtl="0">
              <a:spcBef>
                <a:spcPts val="0"/>
              </a:spcBef>
              <a:spcAft>
                <a:spcPts val="0"/>
              </a:spcAft>
              <a:buClr>
                <a:schemeClr val="dk1"/>
              </a:buClr>
              <a:buSzPts val="1400"/>
              <a:buFont typeface="Arial"/>
              <a:buNone/>
            </a:pPr>
            <a:endParaRPr lang="en-GB" sz="1000" b="0" i="0" u="none" strike="noStrike" dirty="0">
              <a:solidFill>
                <a:srgbClr val="1F3864"/>
              </a:solidFill>
              <a:effectLst/>
              <a:latin typeface="docs-Century Gothic"/>
            </a:endParaRPr>
          </a:p>
          <a:p>
            <a:pPr marL="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r>
              <a:rPr lang="en-GB" sz="1000" dirty="0">
                <a:effectLst/>
                <a:latin typeface="Calibri" panose="020F0502020204030204" pitchFamily="34" charset="0"/>
                <a:ea typeface="Calibri" panose="020F0502020204030204" pitchFamily="34" charset="0"/>
              </a:rPr>
              <a:t>SSC: </a:t>
            </a:r>
            <a:r>
              <a:rPr lang="en-GB" sz="1000" b="1" i="0" u="none" strike="noStrike" dirty="0" err="1">
                <a:solidFill>
                  <a:srgbClr val="002060"/>
                </a:solidFill>
                <a:effectLst/>
                <a:latin typeface="docs-Century Gothic"/>
                <a:ea typeface="Calibri" panose="020F0502020204030204" pitchFamily="34" charset="0"/>
              </a:rPr>
              <a:t>ganar</a:t>
            </a:r>
            <a:r>
              <a:rPr lang="en-GB" sz="1000" b="1" i="0" u="none" strike="noStrike" dirty="0">
                <a:solidFill>
                  <a:srgbClr val="002060"/>
                </a:solidFill>
                <a:effectLst/>
                <a:latin typeface="docs-Century Gothic"/>
                <a:ea typeface="Calibri" panose="020F0502020204030204" pitchFamily="34" charset="0"/>
              </a:rPr>
              <a:t> [295] </a:t>
            </a:r>
            <a:r>
              <a:rPr lang="en-GB" sz="1000" b="1" i="0" u="none" strike="noStrike" dirty="0" err="1">
                <a:solidFill>
                  <a:srgbClr val="002060"/>
                </a:solidFill>
                <a:effectLst/>
                <a:latin typeface="docs-Century Gothic"/>
                <a:ea typeface="Calibri" panose="020F0502020204030204" pitchFamily="34" charset="0"/>
              </a:rPr>
              <a:t>lago</a:t>
            </a:r>
            <a:r>
              <a:rPr lang="en-GB" sz="1000" b="1" i="0" u="none" strike="noStrike" dirty="0">
                <a:solidFill>
                  <a:srgbClr val="002060"/>
                </a:solidFill>
                <a:effectLst/>
                <a:latin typeface="docs-Century Gothic"/>
                <a:ea typeface="Calibri" panose="020F0502020204030204" pitchFamily="34" charset="0"/>
              </a:rPr>
              <a:t> [2151] </a:t>
            </a:r>
            <a:r>
              <a:rPr lang="en-GB" sz="1000" b="1" i="0" u="none" strike="noStrike" dirty="0" err="1">
                <a:solidFill>
                  <a:srgbClr val="002060"/>
                </a:solidFill>
                <a:effectLst/>
                <a:latin typeface="docs-Century Gothic"/>
                <a:ea typeface="Calibri" panose="020F0502020204030204" pitchFamily="34" charset="0"/>
              </a:rPr>
              <a:t>gusano</a:t>
            </a:r>
            <a:r>
              <a:rPr lang="en-GB" sz="1000" b="1" i="0" u="none" strike="noStrike" dirty="0">
                <a:solidFill>
                  <a:srgbClr val="002060"/>
                </a:solidFill>
                <a:effectLst/>
                <a:latin typeface="docs-Century Gothic"/>
                <a:ea typeface="Calibri" panose="020F0502020204030204" pitchFamily="34" charset="0"/>
              </a:rPr>
              <a:t> [4217]</a:t>
            </a:r>
          </a:p>
          <a:p>
            <a:pPr marL="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r>
              <a:rPr lang="en-GB" sz="1000" b="0" i="0" u="none" strike="noStrike" dirty="0">
                <a:solidFill>
                  <a:srgbClr val="1F3864"/>
                </a:solidFill>
                <a:effectLst/>
                <a:latin typeface="docs-Century Gothic"/>
              </a:rPr>
              <a:t>Vocabulary: </a:t>
            </a:r>
            <a:r>
              <a:rPr lang="es-ES" sz="1200" b="1" i="0" u="none" strike="noStrike" dirty="0">
                <a:solidFill>
                  <a:srgbClr val="002060"/>
                </a:solidFill>
                <a:effectLst/>
                <a:latin typeface="Century Gothic" panose="020B0502020202020204" pitchFamily="34" charset="0"/>
              </a:rPr>
              <a:t>descansar</a:t>
            </a:r>
            <a:r>
              <a:rPr lang="es-ES" sz="1200" b="0" i="0" u="none" strike="noStrike" dirty="0">
                <a:solidFill>
                  <a:srgbClr val="002060"/>
                </a:solidFill>
                <a:effectLst/>
                <a:latin typeface="Century Gothic" panose="020B0502020202020204" pitchFamily="34" charset="0"/>
              </a:rPr>
              <a:t> [1749] </a:t>
            </a:r>
            <a:r>
              <a:rPr lang="es-ES" sz="1200" b="1" i="0" u="none" strike="noStrike" dirty="0">
                <a:solidFill>
                  <a:srgbClr val="002060"/>
                </a:solidFill>
                <a:effectLst/>
                <a:latin typeface="Century Gothic" panose="020B0502020202020204" pitchFamily="34" charset="0"/>
              </a:rPr>
              <a:t>campo</a:t>
            </a:r>
            <a:r>
              <a:rPr lang="es-ES" sz="1200" b="0" i="0" u="none" strike="noStrike" dirty="0">
                <a:solidFill>
                  <a:srgbClr val="002060"/>
                </a:solidFill>
                <a:effectLst/>
                <a:latin typeface="Century Gothic" panose="020B0502020202020204" pitchFamily="34" charset="0"/>
              </a:rPr>
              <a:t> [342] </a:t>
            </a:r>
            <a:r>
              <a:rPr lang="es-ES" sz="1200" b="1" i="0" u="none" strike="noStrike" dirty="0">
                <a:solidFill>
                  <a:srgbClr val="002060"/>
                </a:solidFill>
                <a:effectLst/>
                <a:latin typeface="Century Gothic" panose="020B0502020202020204" pitchFamily="34" charset="0"/>
              </a:rPr>
              <a:t>habitación </a:t>
            </a:r>
            <a:r>
              <a:rPr lang="es-ES" sz="1200" b="0" i="0" u="none" strike="noStrike" dirty="0">
                <a:solidFill>
                  <a:srgbClr val="002060"/>
                </a:solidFill>
                <a:effectLst/>
                <a:latin typeface="Century Gothic" panose="020B0502020202020204" pitchFamily="34" charset="0"/>
              </a:rPr>
              <a:t>[1069] </a:t>
            </a:r>
            <a:r>
              <a:rPr lang="es-ES" sz="1200" b="1" i="0" u="none" strike="noStrike" dirty="0">
                <a:solidFill>
                  <a:srgbClr val="002060"/>
                </a:solidFill>
                <a:effectLst/>
                <a:latin typeface="Century Gothic" panose="020B0502020202020204" pitchFamily="34" charset="0"/>
              </a:rPr>
              <a:t>tarde </a:t>
            </a:r>
            <a:r>
              <a:rPr lang="es-ES" sz="1200" b="0" i="0" u="none" strike="noStrike" dirty="0">
                <a:solidFill>
                  <a:srgbClr val="002060"/>
                </a:solidFill>
                <a:effectLst/>
                <a:latin typeface="Century Gothic" panose="020B0502020202020204" pitchFamily="34" charset="0"/>
              </a:rPr>
              <a:t>[392] </a:t>
            </a:r>
            <a:r>
              <a:rPr lang="es-ES" sz="1200" b="1" i="0" u="none" strike="noStrike" dirty="0">
                <a:solidFill>
                  <a:srgbClr val="002060"/>
                </a:solidFill>
                <a:effectLst/>
                <a:latin typeface="Century Gothic" panose="020B0502020202020204" pitchFamily="34" charset="0"/>
              </a:rPr>
              <a:t>por</a:t>
            </a:r>
            <a:r>
              <a:rPr lang="es-ES" sz="1200" b="1" i="0" u="none" strike="noStrike" baseline="30000" dirty="0">
                <a:solidFill>
                  <a:srgbClr val="002060"/>
                </a:solidFill>
                <a:effectLst/>
                <a:latin typeface="Century Gothic" panose="020B0502020202020204" pitchFamily="34" charset="0"/>
              </a:rPr>
              <a:t>2</a:t>
            </a:r>
            <a:r>
              <a:rPr lang="es-ES" sz="1200" b="1" i="0" u="none" strike="noStrike" dirty="0">
                <a:solidFill>
                  <a:srgbClr val="002060"/>
                </a:solidFill>
                <a:effectLst/>
                <a:latin typeface="Century Gothic" panose="020B0502020202020204" pitchFamily="34" charset="0"/>
              </a:rPr>
              <a:t> </a:t>
            </a:r>
            <a:r>
              <a:rPr lang="es-ES" sz="1200" b="0" i="0" u="none" strike="noStrike" dirty="0">
                <a:solidFill>
                  <a:srgbClr val="002060"/>
                </a:solidFill>
                <a:effectLst/>
                <a:latin typeface="Century Gothic" panose="020B0502020202020204" pitchFamily="34" charset="0"/>
              </a:rPr>
              <a:t>[15] </a:t>
            </a:r>
            <a:endParaRPr lang="en-GB" sz="1000" b="0" dirty="0">
              <a:effectLst/>
              <a:latin typeface="+mn-lt"/>
              <a:ea typeface="+mn-ea"/>
            </a:endParaRPr>
          </a:p>
          <a:p>
            <a:pPr marL="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r>
              <a:rPr lang="en-GB" sz="1000" b="1" dirty="0">
                <a:effectLst/>
                <a:latin typeface="+mn-lt"/>
                <a:ea typeface="+mn-ea"/>
              </a:rPr>
              <a:t>Revisit 1: </a:t>
            </a:r>
            <a:r>
              <a:rPr lang="es-ES" sz="1200" b="0" i="0" u="none" strike="noStrike" dirty="0">
                <a:solidFill>
                  <a:srgbClr val="002060"/>
                </a:solidFill>
                <a:effectLst/>
                <a:latin typeface="Century Gothic" panose="020B0502020202020204" pitchFamily="34" charset="0"/>
              </a:rPr>
              <a:t>buscar [179] crear [239] presentar [235] pronunciar [1990] usar [317] información [326] país [109] importante [171] divertido [2465]  interesante [616]</a:t>
            </a:r>
            <a:r>
              <a:rPr lang="es-ES" sz="1800" dirty="0"/>
              <a:t> </a:t>
            </a:r>
            <a:endParaRPr lang="en-GB" dirty="0"/>
          </a:p>
          <a:p>
            <a:pPr marL="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r>
              <a:rPr lang="en-GB" sz="1000" b="1" dirty="0">
                <a:effectLst/>
                <a:latin typeface="Calibri" panose="020F0502020204030204" pitchFamily="34" charset="0"/>
                <a:ea typeface="Calibri" panose="020F0502020204030204" pitchFamily="34" charset="0"/>
              </a:rPr>
              <a:t>Revisit 2: </a:t>
            </a:r>
            <a:r>
              <a:rPr lang="pt-BR" sz="1200" b="0" i="0" u="none" strike="noStrike" dirty="0">
                <a:solidFill>
                  <a:srgbClr val="002060"/>
                </a:solidFill>
                <a:effectLst/>
                <a:latin typeface="Century Gothic" panose="020B0502020202020204" pitchFamily="34" charset="0"/>
              </a:rPr>
              <a:t>eres [7] (recycle adjectives) de1 [2] Inglaterra [n/a] España [n/a] Perú [n/a]</a:t>
            </a:r>
            <a:endParaRPr lang="en-GB" sz="800" b="1" dirty="0">
              <a:effectLst/>
              <a:latin typeface="Calibri" panose="020F0502020204030204" pitchFamily="34" charset="0"/>
              <a:ea typeface="Calibri" panose="020F0502020204030204" pitchFamily="34" charset="0"/>
            </a:endParaRPr>
          </a:p>
          <a:p>
            <a:pPr marL="0" marR="0" lvl="0" indent="0" algn="l" rtl="0">
              <a:lnSpc>
                <a:spcPct val="100000"/>
              </a:lnSpc>
              <a:spcBef>
                <a:spcPts val="0"/>
              </a:spcBef>
              <a:spcAft>
                <a:spcPts val="0"/>
              </a:spcAft>
              <a:buClr>
                <a:schemeClr val="dk1"/>
              </a:buClr>
              <a:buSzPts val="1200"/>
              <a:buFont typeface="Calibri"/>
              <a:buNone/>
            </a:pPr>
            <a:endParaRPr lang="en-GB" sz="1200" dirty="0">
              <a:effectLst/>
              <a:latin typeface="Calibri" panose="020F0502020204030204" pitchFamily="34" charset="0"/>
              <a:ea typeface="Calibri" panose="020F0502020204030204" pitchFamily="34" charset="0"/>
            </a:endParaRPr>
          </a:p>
          <a:p>
            <a:pPr marL="0" marR="0" lvl="0" indent="0" algn="l" rtl="0">
              <a:lnSpc>
                <a:spcPct val="100000"/>
              </a:lnSpc>
              <a:spcBef>
                <a:spcPts val="0"/>
              </a:spcBef>
              <a:spcAft>
                <a:spcPts val="0"/>
              </a:spcAft>
              <a:buClr>
                <a:schemeClr val="dk1"/>
              </a:buClr>
              <a:buSzPts val="1200"/>
              <a:buFont typeface="Calibri"/>
              <a:buNone/>
            </a:pPr>
            <a:r>
              <a:rPr lang="en-GB" sz="1200" dirty="0">
                <a:effectLst/>
                <a:latin typeface="Calibri" panose="020F0502020204030204" pitchFamily="34" charset="0"/>
                <a:ea typeface="Calibri" panose="020F0502020204030204" pitchFamily="34" charset="0"/>
              </a:rPr>
              <a:t>Glossed words</a:t>
            </a:r>
            <a:r>
              <a:rPr lang="en-GB" sz="1200">
                <a:effectLst/>
                <a:latin typeface="Calibri" panose="020F0502020204030204" pitchFamily="34" charset="0"/>
                <a:ea typeface="Calibri" panose="020F0502020204030204" pitchFamily="34" charset="0"/>
              </a:rPr>
              <a:t>: </a:t>
            </a:r>
            <a:r>
              <a:rPr lang="en-GB" sz="1200" b="1" i="0" u="none" strike="noStrike">
                <a:solidFill>
                  <a:schemeClr val="dk1"/>
                </a:solidFill>
                <a:latin typeface="+mn-lt"/>
                <a:cs typeface="Calibri"/>
                <a:sym typeface="Calibri"/>
              </a:rPr>
              <a:t>mandar </a:t>
            </a:r>
            <a:r>
              <a:rPr lang="en-GB" sz="1200" b="0" i="0" u="none" strike="noStrike">
                <a:solidFill>
                  <a:schemeClr val="dk1"/>
                </a:solidFill>
                <a:latin typeface="+mn-lt"/>
                <a:cs typeface="Calibri"/>
                <a:sym typeface="Calibri"/>
              </a:rPr>
              <a:t>[588]</a:t>
            </a:r>
          </a:p>
          <a:p>
            <a:pPr marL="0" marR="0" lvl="0" indent="0" algn="l" rtl="0">
              <a:lnSpc>
                <a:spcPct val="100000"/>
              </a:lnSpc>
              <a:spcBef>
                <a:spcPts val="0"/>
              </a:spcBef>
              <a:spcAft>
                <a:spcPts val="0"/>
              </a:spcAft>
              <a:buClr>
                <a:schemeClr val="dk1"/>
              </a:buClr>
              <a:buSzPts val="1200"/>
              <a:buFont typeface="Calibri"/>
              <a:buNone/>
            </a:pPr>
            <a:endParaRPr lang="en-GB" sz="120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r>
              <a:rPr lang="en-GB" sz="1200" dirty="0">
                <a:effectLst/>
                <a:latin typeface="Calibri" panose="020F0502020204030204" pitchFamily="34" charset="0"/>
                <a:ea typeface="Calibri" panose="020F0502020204030204" pitchFamily="34" charset="0"/>
              </a:rPr>
              <a:t>Source: Davies, M. &amp;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pPr marL="0" lvl="0" indent="0" algn="l" rtl="0">
              <a:spcBef>
                <a:spcPts val="0"/>
              </a:spcBef>
              <a:spcAft>
                <a:spcPts val="0"/>
              </a:spcAft>
              <a:buNone/>
            </a:pPr>
            <a:endParaRPr dirty="0"/>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2</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b="1" dirty="0"/>
              <a:t>Aim: </a:t>
            </a:r>
            <a:r>
              <a:rPr lang="en-GB" b="0" dirty="0"/>
              <a:t>to practise written comprehension of </a:t>
            </a:r>
            <a:r>
              <a:rPr lang="en-GB" b="0" baseline="0" dirty="0"/>
              <a:t>t 1</a:t>
            </a:r>
            <a:r>
              <a:rPr lang="en-GB" b="0" baseline="30000" dirty="0"/>
              <a:t>st</a:t>
            </a:r>
            <a:r>
              <a:rPr lang="en-GB" b="0" baseline="0" dirty="0"/>
              <a:t> &amp; 3</a:t>
            </a:r>
            <a:r>
              <a:rPr lang="en-GB" b="0" baseline="30000" dirty="0"/>
              <a:t>rd</a:t>
            </a:r>
            <a:r>
              <a:rPr lang="en-GB" b="0" baseline="0" dirty="0"/>
              <a:t> person singular verb endings with a range of regular –</a:t>
            </a:r>
            <a:r>
              <a:rPr lang="en-GB" b="0" baseline="0" dirty="0" err="1"/>
              <a:t>ar</a:t>
            </a:r>
            <a:r>
              <a:rPr lang="en-GB" b="0" baseline="0" dirty="0"/>
              <a:t> verbs; multiple translation of ‘por’</a:t>
            </a:r>
            <a:endParaRPr lang="en-GB" b="1"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sz="1200" b="0" i="0" u="none" strike="noStrike" dirty="0">
              <a:solidFill>
                <a:schemeClr val="dk1"/>
              </a:solidFill>
              <a:latin typeface="Calibri"/>
              <a:cs typeface="Calibri"/>
              <a:sym typeface="Calibri"/>
            </a:endParaRP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sz="1200" b="0" i="0" u="none" strike="noStrike" dirty="0">
                <a:solidFill>
                  <a:schemeClr val="dk1"/>
                </a:solidFill>
                <a:latin typeface="Calibri"/>
                <a:cs typeface="Calibri"/>
                <a:sym typeface="Calibri"/>
              </a:rPr>
              <a:t>(slide 2). Read the instruction (traduce las </a:t>
            </a:r>
            <a:r>
              <a:rPr lang="en-GB" sz="1200" b="0" i="0" u="none" strike="noStrike" dirty="0" err="1">
                <a:solidFill>
                  <a:schemeClr val="dk1"/>
                </a:solidFill>
                <a:latin typeface="Calibri"/>
                <a:cs typeface="Calibri"/>
                <a:sym typeface="Calibri"/>
              </a:rPr>
              <a:t>frases</a:t>
            </a:r>
            <a:r>
              <a:rPr lang="en-GB" sz="1200" b="0" i="0" u="none" strike="noStrike" dirty="0">
                <a:solidFill>
                  <a:schemeClr val="dk1"/>
                </a:solidFill>
                <a:latin typeface="Calibri"/>
                <a:cs typeface="Calibri"/>
                <a:sym typeface="Calibri"/>
              </a:rPr>
              <a:t> al </a:t>
            </a:r>
            <a:r>
              <a:rPr lang="en-GB" sz="1200" b="0" i="0" u="none" strike="noStrike" dirty="0" err="1">
                <a:solidFill>
                  <a:schemeClr val="dk1"/>
                </a:solidFill>
                <a:latin typeface="Calibri"/>
                <a:cs typeface="Calibri"/>
                <a:sym typeface="Calibri"/>
              </a:rPr>
              <a:t>inglés</a:t>
            </a:r>
            <a:r>
              <a:rPr lang="en-GB" sz="1200" b="0" i="0" u="none" strike="noStrike" dirty="0">
                <a:solidFill>
                  <a:schemeClr val="dk1"/>
                </a:solidFill>
                <a:latin typeface="Calibri"/>
                <a:cs typeface="Calibri"/>
                <a:sym typeface="Calibri"/>
              </a:rPr>
              <a:t>). </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sz="1200" b="0" i="0" u="none" strike="noStrike" dirty="0">
                <a:solidFill>
                  <a:schemeClr val="dk1"/>
                </a:solidFill>
                <a:latin typeface="Calibri"/>
                <a:cs typeface="Calibri"/>
                <a:sym typeface="Calibri"/>
              </a:rPr>
              <a:t>Pupils to complete the translation task. </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dirty="0"/>
              <a:t>Click through the animations to</a:t>
            </a:r>
            <a:r>
              <a:rPr lang="en-GB" sz="1200" b="0" i="0" u="none" strike="noStrike" dirty="0">
                <a:solidFill>
                  <a:schemeClr val="dk1"/>
                </a:solidFill>
                <a:latin typeface="+mn-lt"/>
                <a:cs typeface="Calibri"/>
                <a:sym typeface="Calibri"/>
              </a:rPr>
              <a:t> bring up answers.</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sz="1200" b="0" i="0" u="none" strike="noStrike" dirty="0">
                <a:solidFill>
                  <a:schemeClr val="dk1"/>
                </a:solidFill>
                <a:latin typeface="+mn-lt"/>
                <a:cs typeface="Calibri"/>
                <a:sym typeface="Calibri"/>
              </a:rPr>
              <a:t>Click the audio buttons to listen again, if desired.</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GB" sz="1200" b="0" i="0" u="none" strike="noStrike" dirty="0">
              <a:solidFill>
                <a:schemeClr val="dk1"/>
              </a:solidFill>
              <a:latin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sz="1200" b="1" i="0" u="none" strike="noStrike" dirty="0">
                <a:solidFill>
                  <a:schemeClr val="dk1"/>
                </a:solidFill>
                <a:latin typeface="+mn-lt"/>
                <a:cs typeface="Calibri"/>
                <a:sym typeface="Calibri"/>
              </a:rPr>
              <a:t>Optional extension:</a:t>
            </a:r>
            <a:br>
              <a:rPr lang="en-GB" sz="1200" b="0" i="0" u="none" strike="noStrike" dirty="0">
                <a:solidFill>
                  <a:schemeClr val="dk1"/>
                </a:solidFill>
                <a:latin typeface="+mn-lt"/>
                <a:cs typeface="Calibri"/>
                <a:sym typeface="Calibri"/>
              </a:rPr>
            </a:br>
            <a:r>
              <a:rPr lang="en-GB" sz="1200" b="0" i="0" u="none" strike="noStrike" dirty="0">
                <a:solidFill>
                  <a:schemeClr val="dk1"/>
                </a:solidFill>
                <a:latin typeface="+mn-lt"/>
                <a:cs typeface="Calibri"/>
                <a:sym typeface="Calibri"/>
              </a:rPr>
              <a:t>1. Click again to remove the Spanish texts.</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sz="1200" b="0" i="0" u="none" strike="noStrike" dirty="0">
                <a:solidFill>
                  <a:schemeClr val="dk1"/>
                </a:solidFill>
                <a:latin typeface="+mn-lt"/>
                <a:cs typeface="Calibri"/>
                <a:sym typeface="Calibri"/>
              </a:rPr>
              <a:t>2. Elicit Spanish sentences from pupils from the English prompts.</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sz="1200" b="0" i="0" u="none" strike="noStrike" dirty="0">
                <a:solidFill>
                  <a:schemeClr val="dk1"/>
                </a:solidFill>
                <a:latin typeface="+mn-lt"/>
                <a:cs typeface="Calibri"/>
                <a:sym typeface="Calibri"/>
              </a:rPr>
              <a:t>3. Click the audio buttons to listen and check, if required.</a:t>
            </a:r>
            <a:endParaRPr lang="en-GB" sz="1200" b="0" i="0" u="none" strike="noStrike" dirty="0">
              <a:solidFill>
                <a:schemeClr val="dk1"/>
              </a:solidFill>
              <a:latin typeface="Calibri"/>
              <a:cs typeface="Calibri"/>
              <a:sym typeface="Calibri"/>
            </a:endParaRP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endParaRPr lang="en-GB" sz="1200" b="0" i="0" u="none" strike="noStrike" dirty="0">
              <a:solidFill>
                <a:schemeClr val="dk1"/>
              </a:solidFill>
              <a:latin typeface="Calibri"/>
              <a:cs typeface="Calibri"/>
              <a:sym typeface="Calibri"/>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277975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a:t>Time: </a:t>
            </a:r>
            <a:r>
              <a:rPr lang="en-GB" b="0" baseline="0" dirty="0"/>
              <a:t>5 minutes </a:t>
            </a:r>
          </a:p>
          <a:p>
            <a:endParaRPr lang="en-GB" b="1" baseline="0" dirty="0"/>
          </a:p>
          <a:p>
            <a:r>
              <a:rPr lang="en-GB" b="1" baseline="0" dirty="0"/>
              <a:t>(Slide 1/4)</a:t>
            </a:r>
            <a:br>
              <a:rPr lang="en-GB" b="1" baseline="0" dirty="0"/>
            </a:br>
            <a:endParaRPr lang="en-GB" b="1" baseline="0" dirty="0"/>
          </a:p>
          <a:p>
            <a:r>
              <a:rPr lang="en-GB" b="1" baseline="0" dirty="0"/>
              <a:t>Aim: </a:t>
            </a:r>
            <a:r>
              <a:rPr lang="en-GB" b="0" baseline="0" dirty="0"/>
              <a:t>to practise oral sentence building. Targeted features: 1</a:t>
            </a:r>
            <a:r>
              <a:rPr lang="en-GB" b="0" baseline="30000" dirty="0"/>
              <a:t>st</a:t>
            </a:r>
            <a:r>
              <a:rPr lang="en-GB" b="0" baseline="0" dirty="0"/>
              <a:t> &amp; 2</a:t>
            </a:r>
            <a:r>
              <a:rPr lang="en-GB" b="0" baseline="30000" dirty="0"/>
              <a:t>nd</a:t>
            </a:r>
            <a:r>
              <a:rPr lang="en-GB" b="0" baseline="0" dirty="0"/>
              <a:t> person singular; prepositions </a:t>
            </a:r>
            <a:br>
              <a:rPr lang="en-GB" b="0" baseline="0" dirty="0"/>
            </a:br>
            <a:br>
              <a:rPr lang="en-GB" b="0" baseline="0" dirty="0"/>
            </a:br>
            <a:r>
              <a:rPr lang="en-GB" b="1" baseline="0" dirty="0"/>
              <a:t>Procedure</a:t>
            </a:r>
            <a:r>
              <a:rPr lang="en-GB" b="0" baseline="0" dirty="0"/>
              <a:t>:</a:t>
            </a:r>
          </a:p>
          <a:p>
            <a:r>
              <a:rPr lang="en-GB" dirty="0"/>
              <a:t>1. Click for English sentence and Spanish prompt words.</a:t>
            </a:r>
            <a:br>
              <a:rPr lang="en-GB" dirty="0"/>
            </a:br>
            <a:r>
              <a:rPr lang="en-GB" dirty="0"/>
              <a:t>2. Click </a:t>
            </a:r>
            <a:r>
              <a:rPr lang="en-GB" dirty="0" err="1"/>
              <a:t>inicio</a:t>
            </a:r>
            <a:r>
              <a:rPr lang="en-GB" dirty="0"/>
              <a:t> to start the timer.</a:t>
            </a:r>
          </a:p>
          <a:p>
            <a:r>
              <a:rPr lang="en-GB" dirty="0"/>
              <a:t>3. Pupils select from the words given to create and say the sentence out loud before the time elapses.</a:t>
            </a:r>
            <a:br>
              <a:rPr lang="en-GB" dirty="0"/>
            </a:br>
            <a:r>
              <a:rPr lang="en-GB" dirty="0"/>
              <a:t>4. Click for the Spanish sentence to appear.</a:t>
            </a:r>
          </a:p>
          <a:p>
            <a:pPr marL="0" marR="0" lvl="0" indent="0" algn="l" rtl="0">
              <a:lnSpc>
                <a:spcPct val="100000"/>
              </a:lnSpc>
              <a:spcBef>
                <a:spcPts val="0"/>
              </a:spcBef>
              <a:spcAft>
                <a:spcPts val="0"/>
              </a:spcAft>
              <a:buClr>
                <a:schemeClr val="dk1"/>
              </a:buClr>
              <a:buSzPts val="1200"/>
              <a:buFont typeface="Calibri"/>
              <a:buNone/>
            </a:pPr>
            <a:endParaRPr lang="en-GB" b="1"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9889139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a:t>Time: </a:t>
            </a:r>
            <a:r>
              <a:rPr lang="en-GB" b="0" baseline="0" dirty="0"/>
              <a:t>5 minutes </a:t>
            </a:r>
          </a:p>
          <a:p>
            <a:endParaRPr lang="en-GB" b="1" baseline="0" dirty="0"/>
          </a:p>
          <a:p>
            <a:r>
              <a:rPr lang="en-GB" b="1" baseline="0" dirty="0"/>
              <a:t>(Slide 2/4)</a:t>
            </a:r>
            <a:br>
              <a:rPr lang="en-GB" b="1" baseline="0" dirty="0"/>
            </a:br>
            <a:endParaRPr lang="en-GB" b="1" baseline="0" dirty="0"/>
          </a:p>
          <a:p>
            <a:pPr marL="0" marR="0" lvl="0" indent="0" algn="l" rtl="0">
              <a:lnSpc>
                <a:spcPct val="100000"/>
              </a:lnSpc>
              <a:spcBef>
                <a:spcPts val="0"/>
              </a:spcBef>
              <a:spcAft>
                <a:spcPts val="0"/>
              </a:spcAft>
              <a:buClr>
                <a:schemeClr val="dk1"/>
              </a:buClr>
              <a:buSzPts val="1200"/>
              <a:buFont typeface="Calibri"/>
              <a:buNone/>
            </a:pPr>
            <a:endParaRPr lang="en-GB" b="1"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2533551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a:t>Time: </a:t>
            </a:r>
            <a:r>
              <a:rPr lang="en-GB" b="0" baseline="0" dirty="0"/>
              <a:t>5 minutes </a:t>
            </a:r>
          </a:p>
          <a:p>
            <a:endParaRPr lang="en-GB" b="1" baseline="0" dirty="0"/>
          </a:p>
          <a:p>
            <a:r>
              <a:rPr lang="en-GB" b="1" baseline="0" dirty="0"/>
              <a:t>(Slide 2/4)</a:t>
            </a:r>
            <a:br>
              <a:rPr lang="en-GB" b="1" baseline="0" dirty="0"/>
            </a:br>
            <a:endParaRPr lang="en-GB" b="1" baseline="0" dirty="0"/>
          </a:p>
          <a:p>
            <a:pPr marL="0" marR="0" lvl="0" indent="0" algn="l" rtl="0">
              <a:lnSpc>
                <a:spcPct val="100000"/>
              </a:lnSpc>
              <a:spcBef>
                <a:spcPts val="0"/>
              </a:spcBef>
              <a:spcAft>
                <a:spcPts val="0"/>
              </a:spcAft>
              <a:buClr>
                <a:schemeClr val="dk1"/>
              </a:buClr>
              <a:buSzPts val="1200"/>
              <a:buFont typeface="Calibri"/>
              <a:buNone/>
            </a:pPr>
            <a:endParaRPr lang="en-GB" b="1"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136561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a:t>Time: </a:t>
            </a:r>
            <a:r>
              <a:rPr lang="en-GB" b="0" baseline="0" dirty="0"/>
              <a:t>5 minutes </a:t>
            </a:r>
          </a:p>
          <a:p>
            <a:endParaRPr lang="en-GB" b="1" baseline="0" dirty="0"/>
          </a:p>
          <a:p>
            <a:r>
              <a:rPr lang="en-GB" b="1" baseline="0" dirty="0"/>
              <a:t>(Slide 2/4)</a:t>
            </a:r>
            <a:br>
              <a:rPr lang="en-GB" b="1" baseline="0" dirty="0"/>
            </a:br>
            <a:endParaRPr lang="en-GB" b="1" baseline="0" dirty="0"/>
          </a:p>
          <a:p>
            <a:pPr marL="0" marR="0" lvl="0" indent="0" algn="l" rtl="0">
              <a:lnSpc>
                <a:spcPct val="100000"/>
              </a:lnSpc>
              <a:spcBef>
                <a:spcPts val="0"/>
              </a:spcBef>
              <a:spcAft>
                <a:spcPts val="0"/>
              </a:spcAft>
              <a:buClr>
                <a:schemeClr val="dk1"/>
              </a:buClr>
              <a:buSzPts val="1200"/>
              <a:buFont typeface="Calibri"/>
              <a:buNone/>
            </a:pPr>
            <a:endParaRPr lang="en-GB" b="1"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5195194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7" name="Google Shape;417;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1 minute</a:t>
            </a:r>
            <a:endParaRPr b="0" dirty="0"/>
          </a:p>
          <a:p>
            <a:pPr marL="0" marR="0" lvl="0" indent="0" algn="l" rtl="0">
              <a:lnSpc>
                <a:spcPct val="100000"/>
              </a:lnSpc>
              <a:spcBef>
                <a:spcPts val="0"/>
              </a:spcBef>
              <a:spcAft>
                <a:spcPts val="0"/>
              </a:spcAft>
              <a:buClr>
                <a:schemeClr val="dk1"/>
              </a:buClr>
              <a:buSzPts val="1200"/>
              <a:buFont typeface="Calibri"/>
              <a:buNone/>
            </a:pPr>
            <a:endParaRPr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revisit SSC </a:t>
            </a:r>
            <a:r>
              <a:rPr lang="en-GB" b="1" dirty="0"/>
              <a:t>[</a:t>
            </a:r>
            <a:r>
              <a:rPr lang="en-GB" b="1" dirty="0" err="1"/>
              <a:t>ga</a:t>
            </a:r>
            <a:r>
              <a:rPr lang="en-GB" b="1" dirty="0"/>
              <a:t>] [go] [</a:t>
            </a:r>
            <a:r>
              <a:rPr lang="en-GB" b="1" dirty="0" err="1"/>
              <a:t>gu</a:t>
            </a:r>
            <a:r>
              <a:rPr lang="en-GB" b="1" dirty="0"/>
              <a:t>]</a:t>
            </a:r>
            <a:endParaRPr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dirty="0"/>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dirty="0"/>
              <a:t>To recap and elicit the pronunciation of the </a:t>
            </a:r>
            <a:r>
              <a:rPr lang="en-GB" b="1" dirty="0"/>
              <a:t>individual SSC [</a:t>
            </a:r>
            <a:r>
              <a:rPr lang="en-GB" b="1" dirty="0" err="1"/>
              <a:t>ga</a:t>
            </a:r>
            <a:r>
              <a:rPr lang="en-GB" b="1" dirty="0"/>
              <a:t>] [go] [</a:t>
            </a:r>
            <a:r>
              <a:rPr lang="en-GB" b="1" dirty="0" err="1"/>
              <a:t>gu</a:t>
            </a:r>
            <a:r>
              <a:rPr lang="en-GB" b="1" dirty="0"/>
              <a:t>]</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endParaRPr lang="en-GB" b="0"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to bring the picture &amp; get students to repeat (with gesture, if using).</a:t>
            </a:r>
          </a:p>
          <a:p>
            <a:pPr marL="228600" marR="0" lvl="0" indent="-228600" algn="l" rtl="0">
              <a:lnSpc>
                <a:spcPct val="100000"/>
              </a:lnSpc>
              <a:spcBef>
                <a:spcPts val="0"/>
              </a:spcBef>
              <a:spcAft>
                <a:spcPts val="0"/>
              </a:spcAft>
              <a:buClr>
                <a:schemeClr val="dk1"/>
              </a:buClr>
              <a:buSzPts val="1200"/>
              <a:buFont typeface="Calibri"/>
              <a:buAutoNum type="arabicPeriod"/>
            </a:pPr>
            <a:endParaRPr lang="en-GB" dirty="0"/>
          </a:p>
          <a:p>
            <a:pPr marL="0" marR="0" lvl="0" indent="0" algn="l" rtl="0">
              <a:lnSpc>
                <a:spcPct val="100000"/>
              </a:lnSpc>
              <a:spcBef>
                <a:spcPts val="0"/>
              </a:spcBef>
              <a:spcAft>
                <a:spcPts val="0"/>
              </a:spcAft>
              <a:buClr>
                <a:schemeClr val="dk1"/>
              </a:buClr>
              <a:buSzPts val="1200"/>
              <a:buFont typeface="Calibri"/>
              <a:buNone/>
            </a:pPr>
            <a:r>
              <a:rPr lang="en-GB" dirty="0"/>
              <a:t>Gesture suggestion for </a:t>
            </a:r>
            <a:r>
              <a:rPr lang="en-GB" b="1" i="1" dirty="0" err="1"/>
              <a:t>ganar</a:t>
            </a:r>
            <a:r>
              <a:rPr lang="en-GB" dirty="0"/>
              <a:t>: lift your fist up in two goes. </a:t>
            </a:r>
          </a:p>
          <a:p>
            <a:pPr marL="0" marR="0" lvl="0" indent="0" algn="l" rtl="0">
              <a:lnSpc>
                <a:spcPct val="100000"/>
              </a:lnSpc>
              <a:spcBef>
                <a:spcPts val="0"/>
              </a:spcBef>
              <a:spcAft>
                <a:spcPts val="0"/>
              </a:spcAft>
              <a:buClr>
                <a:schemeClr val="dk1"/>
              </a:buClr>
              <a:buSzPts val="1200"/>
              <a:buFont typeface="Calibri"/>
              <a:buNone/>
            </a:pPr>
            <a:r>
              <a:rPr lang="en-GB" dirty="0"/>
              <a:t>Gesture suggestion for </a:t>
            </a:r>
            <a:r>
              <a:rPr lang="en-GB" b="1" i="1" dirty="0" err="1"/>
              <a:t>lago</a:t>
            </a:r>
            <a:r>
              <a:rPr lang="en-GB" dirty="0"/>
              <a:t>: rowing – two movements</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dirty="0"/>
              <a:t>Gesture suggestion for </a:t>
            </a:r>
            <a:r>
              <a:rPr lang="en-GB" b="1" i="1" dirty="0" err="1"/>
              <a:t>gusano</a:t>
            </a:r>
            <a:r>
              <a:rPr lang="en-GB" dirty="0"/>
              <a:t>: with index finger, lift up and down three times. </a:t>
            </a:r>
          </a:p>
          <a:p>
            <a:pPr marL="0" marR="0" lvl="0" indent="0" algn="l" rtl="0">
              <a:lnSpc>
                <a:spcPct val="100000"/>
              </a:lnSpc>
              <a:spcBef>
                <a:spcPts val="0"/>
              </a:spcBef>
              <a:spcAft>
                <a:spcPts val="0"/>
              </a:spcAft>
              <a:buClr>
                <a:schemeClr val="dk1"/>
              </a:buClr>
              <a:buSzPts val="1200"/>
              <a:buFont typeface="Calibri"/>
              <a:buNone/>
            </a:pP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endParaRPr lang="en-GB" dirty="0"/>
          </a:p>
        </p:txBody>
      </p:sp>
      <p:sp>
        <p:nvSpPr>
          <p:cNvPr id="106" name="Google Shape;10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[1/3]</a:t>
            </a:r>
          </a:p>
          <a:p>
            <a:endParaRPr lang="en-US" b="1" dirty="0"/>
          </a:p>
          <a:p>
            <a:r>
              <a:rPr lang="en-US" b="1" dirty="0"/>
              <a:t>Timing: </a:t>
            </a:r>
            <a:r>
              <a:rPr lang="en-US" b="0" i="0" dirty="0"/>
              <a:t>4 minutes</a:t>
            </a:r>
          </a:p>
          <a:p>
            <a:endParaRPr lang="en-US" b="0" i="0" dirty="0"/>
          </a:p>
          <a:p>
            <a:r>
              <a:rPr lang="en-US" b="1" i="0" dirty="0"/>
              <a:t>Aim: </a:t>
            </a:r>
            <a:r>
              <a:rPr lang="en-US" b="0" i="0" dirty="0"/>
              <a:t>to introduce new vocabulary.</a:t>
            </a:r>
            <a:endParaRPr lang="en-US" b="0" i="0" baseline="0" dirty="0"/>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Procedure</a:t>
            </a:r>
            <a:br>
              <a:rPr lang="en-GB" b="1" dirty="0"/>
            </a:br>
            <a:r>
              <a:rPr lang="en-GB" b="1" dirty="0"/>
              <a:t>1. </a:t>
            </a:r>
            <a:r>
              <a:rPr lang="en-GB" dirty="0"/>
              <a:t>Pupils</a:t>
            </a:r>
            <a:r>
              <a:rPr lang="en-GB" baseline="0" dirty="0"/>
              <a:t> either work by themselves or in pairs, reading out the words and recapping their English meaning (1 minute).</a:t>
            </a:r>
            <a:br>
              <a:rPr lang="en-GB" baseline="0" dirty="0"/>
            </a:br>
            <a:r>
              <a:rPr lang="en-GB" b="1" baseline="0" dirty="0"/>
              <a:t>2. </a:t>
            </a:r>
            <a:r>
              <a:rPr lang="en-GB" baseline="0" dirty="0"/>
              <a:t>Then, in the next slide, students try to recall the English orally (chorally), looking at the Spanish (1 minute).</a:t>
            </a:r>
            <a:br>
              <a:rPr lang="en-GB" baseline="0" dirty="0"/>
            </a:br>
            <a:r>
              <a:rPr lang="en-GB" b="1" baseline="0" dirty="0"/>
              <a:t>3. </a:t>
            </a:r>
            <a:r>
              <a:rPr lang="en-GB" baseline="0" dirty="0"/>
              <a:t>Then, in the following slide, they to recall the Spanish meanings orally (again, chorally), looking at the English (1 minute).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Notes</a:t>
            </a:r>
            <a:r>
              <a:rPr lang="en-GB"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Note that images/words won’t disappear and appear in this activity as in previous resources. </a:t>
            </a:r>
            <a:endParaRPr lang="en-GB" baseline="0" dirty="0">
              <a:sym typeface="Wingdings" panose="05000000000000000000" pitchFamily="2" charset="2"/>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E5E8F0-3074-4A24-9073-AEBB709440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820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[2/3]</a:t>
            </a:r>
          </a:p>
          <a:p>
            <a:endParaRPr lang="en-US" b="1" dirty="0"/>
          </a:p>
          <a:p>
            <a:r>
              <a:rPr lang="en-GB" b="1" baseline="0" dirty="0"/>
              <a:t>Procedure:</a:t>
            </a:r>
            <a:br>
              <a:rPr lang="en-GB" baseline="0" dirty="0"/>
            </a:br>
            <a:r>
              <a:rPr lang="en-GB" baseline="0" dirty="0"/>
              <a:t>1. Students try to recall the English orally (chorally), looking at the Spanish (1 minute).</a:t>
            </a:r>
            <a:br>
              <a:rPr lang="en-GB" baseline="0" dirty="0"/>
            </a:br>
            <a:r>
              <a:rPr lang="en-GB" baseline="0" dirty="0"/>
              <a:t>2. Elicit answers and click to reveal</a:t>
            </a:r>
          </a:p>
          <a:p>
            <a:br>
              <a:rPr lang="en-GB" baseline="0" dirty="0"/>
            </a:br>
            <a:r>
              <a:rPr lang="en-GB" b="1" baseline="0" dirty="0"/>
              <a:t>3. </a:t>
            </a:r>
            <a:r>
              <a:rPr lang="en-GB" baseline="0" dirty="0"/>
              <a:t>Then, in the following slide, they to recall the Spanish meanings orally (again, chorally), looking at the English (1 minute).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E5E8F0-3074-4A24-9073-AEBB709440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3716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[2/3]</a:t>
            </a:r>
          </a:p>
          <a:p>
            <a:endParaRPr lang="en-US" b="1" dirty="0"/>
          </a:p>
          <a:p>
            <a:r>
              <a:rPr lang="en-GB" b="1" baseline="0" dirty="0"/>
              <a:t>Procedure:</a:t>
            </a:r>
            <a:br>
              <a:rPr lang="en-GB" baseline="0" dirty="0"/>
            </a:br>
            <a:r>
              <a:rPr lang="en-GB" baseline="0" dirty="0"/>
              <a:t>1</a:t>
            </a:r>
            <a:r>
              <a:rPr lang="en-GB" b="1" baseline="0" dirty="0"/>
              <a:t>. </a:t>
            </a:r>
            <a:r>
              <a:rPr lang="en-GB" baseline="0" dirty="0"/>
              <a:t>Students recall the Spanish meanings orally (again, chorally), looking at the English (1 minute)</a:t>
            </a:r>
          </a:p>
          <a:p>
            <a:r>
              <a:rPr lang="en-GB" baseline="0" dirty="0"/>
              <a:t>2. Click to reveal the answers.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E5E8F0-3074-4A24-9073-AEBB709440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1584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3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introduce 2</a:t>
            </a:r>
            <a:r>
              <a:rPr lang="en-GB" b="0" baseline="30000" dirty="0"/>
              <a:t>nd</a:t>
            </a:r>
            <a:r>
              <a:rPr lang="en-GB" b="0" dirty="0"/>
              <a:t> person singular for –</a:t>
            </a:r>
            <a:r>
              <a:rPr lang="en-GB" b="0" dirty="0" err="1"/>
              <a:t>ar</a:t>
            </a:r>
            <a:r>
              <a:rPr lang="en-GB" b="0" dirty="0"/>
              <a:t> verbs.</a:t>
            </a:r>
          </a:p>
          <a:p>
            <a:pPr marL="0" marR="0" lvl="0" indent="0" algn="l" rtl="0">
              <a:lnSpc>
                <a:spcPct val="100000"/>
              </a:lnSpc>
              <a:spcBef>
                <a:spcPts val="0"/>
              </a:spcBef>
              <a:spcAft>
                <a:spcPts val="0"/>
              </a:spcAft>
              <a:buClr>
                <a:schemeClr val="dk1"/>
              </a:buClr>
              <a:buSzPts val="1200"/>
              <a:buFont typeface="Calibri"/>
              <a:buNone/>
            </a:pPr>
            <a:endParaRPr lang="en-GB" b="0"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through the animations to present the new information.</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Elicit English translations for the Spanish examples provided. </a:t>
            </a:r>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166" name="Google Shape;16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7</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764572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Timing: </a:t>
            </a:r>
            <a:r>
              <a:rPr lang="en-GB" b="0" baseline="0" dirty="0"/>
              <a:t>7 minutes</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b="1" dirty="0"/>
            </a:br>
            <a:r>
              <a:rPr lang="en-GB" b="1" dirty="0"/>
              <a:t>Aim: </a:t>
            </a:r>
            <a:r>
              <a:rPr lang="en-GB" b="0" dirty="0"/>
              <a:t>to practise aural recognition of 1</a:t>
            </a:r>
            <a:r>
              <a:rPr lang="en-GB" b="0" baseline="30000" dirty="0"/>
              <a:t>st</a:t>
            </a:r>
            <a:r>
              <a:rPr lang="en-GB" b="0" dirty="0"/>
              <a:t> and 2</a:t>
            </a:r>
            <a:r>
              <a:rPr lang="en-GB" b="0" baseline="30000" dirty="0"/>
              <a:t>nd</a:t>
            </a:r>
            <a:r>
              <a:rPr lang="en-GB" b="0" dirty="0"/>
              <a:t> person of –</a:t>
            </a:r>
            <a:r>
              <a:rPr lang="en-GB" b="0" dirty="0" err="1"/>
              <a:t>ar</a:t>
            </a:r>
            <a:r>
              <a:rPr lang="en-GB" b="0" dirty="0"/>
              <a:t> verbs (singular); to practise comprehension of vocabulary in short sentences.</a:t>
            </a:r>
            <a:br>
              <a:rPr lang="en-GB" b="0" dirty="0"/>
            </a:br>
            <a:endParaRPr lang="en-GB" b="0"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Read the title and click to bring up the instructions in Spanish. Pupils need to identify to which person each statement refers to (I / YOU)</a:t>
            </a:r>
            <a:endParaRPr lang="en-GB" sz="1200" b="0" i="0" u="none" strike="noStrike" dirty="0">
              <a:solidFill>
                <a:schemeClr val="dk1"/>
              </a:solidFill>
              <a:latin typeface="Calibri"/>
              <a:ea typeface="Calibri"/>
              <a:cs typeface="Calibri"/>
              <a:sym typeface="Calibri"/>
            </a:endParaRPr>
          </a:p>
          <a:p>
            <a:pPr marL="228600" marR="0" lvl="0" indent="-228600" algn="l" defTabSz="914400" rtl="0" eaLnBrk="1" fontAlgn="auto" latinLnBrk="0" hangingPunct="1">
              <a:lnSpc>
                <a:spcPct val="100000"/>
              </a:lnSpc>
              <a:spcBef>
                <a:spcPts val="0"/>
              </a:spcBef>
              <a:spcAft>
                <a:spcPts val="0"/>
              </a:spcAft>
              <a:buClr>
                <a:srgbClr val="002060"/>
              </a:buClr>
              <a:buSzPts val="1200"/>
              <a:buFont typeface="Century Gothic"/>
              <a:buAutoNum type="arabicPeriod"/>
              <a:tabLst/>
              <a:defRPr/>
            </a:pPr>
            <a:r>
              <a:rPr lang="en-GB" sz="1200" b="0" i="0" u="none" strike="noStrike" dirty="0">
                <a:solidFill>
                  <a:srgbClr val="002060"/>
                </a:solidFill>
                <a:latin typeface="Century Gothic"/>
                <a:ea typeface="Century Gothic"/>
                <a:cs typeface="Century Gothic"/>
                <a:sym typeface="Century Gothic"/>
              </a:rPr>
              <a:t>Do the example (E).</a:t>
            </a:r>
            <a:endParaRPr lang="en-GB" b="0" dirty="0"/>
          </a:p>
          <a:p>
            <a:pPr marL="228600" marR="0" lvl="0" indent="-228600" algn="l" defTabSz="914400" rtl="0" eaLnBrk="1" fontAlgn="auto" latinLnBrk="0" hangingPunct="1">
              <a:lnSpc>
                <a:spcPct val="100000"/>
              </a:lnSpc>
              <a:spcBef>
                <a:spcPts val="0"/>
              </a:spcBef>
              <a:spcAft>
                <a:spcPts val="0"/>
              </a:spcAft>
              <a:buClr>
                <a:srgbClr val="002060"/>
              </a:buClr>
              <a:buSzPts val="1200"/>
              <a:buFont typeface="Century Gothic"/>
              <a:buAutoNum type="arabicPeriod"/>
              <a:tabLst/>
              <a:defRPr/>
            </a:pPr>
            <a:r>
              <a:rPr lang="en-GB" b="0" dirty="0"/>
              <a:t>Click to bring up the answers.</a:t>
            </a:r>
          </a:p>
          <a:p>
            <a:pPr marL="228600" marR="0" lvl="0" indent="-228600" algn="l" defTabSz="914400" rtl="0" eaLnBrk="1" fontAlgn="auto" latinLnBrk="0" hangingPunct="1">
              <a:lnSpc>
                <a:spcPct val="100000"/>
              </a:lnSpc>
              <a:spcBef>
                <a:spcPts val="0"/>
              </a:spcBef>
              <a:spcAft>
                <a:spcPts val="0"/>
              </a:spcAft>
              <a:buClr>
                <a:srgbClr val="002060"/>
              </a:buClr>
              <a:buSzPts val="1200"/>
              <a:buFont typeface="Century Gothic"/>
              <a:buAutoNum type="arabicPeriod"/>
              <a:tabLst/>
              <a:defRPr/>
            </a:pPr>
            <a:r>
              <a:rPr lang="en-GB" b="0" dirty="0"/>
              <a:t>Pupils listen again to understand more information from each sentence. </a:t>
            </a:r>
            <a:r>
              <a:rPr lang="en-GB" sz="1200" b="0" strike="noStrike" spc="-1" dirty="0">
                <a:solidFill>
                  <a:srgbClr val="000000"/>
                </a:solidFill>
                <a:latin typeface="+mn-lt"/>
              </a:rPr>
              <a:t>Pupils can either write 1A/B/C, etc.. or if they have the printout they can put an X or </a:t>
            </a:r>
            <a:r>
              <a:rPr lang="en-GB" sz="1200" b="1" strike="noStrike" spc="-1" dirty="0">
                <a:solidFill>
                  <a:srgbClr val="000000"/>
                </a:solidFill>
                <a:latin typeface="Bookshelf Symbol 7" panose="05010101010101010101" pitchFamily="2" charset="2"/>
              </a:rPr>
              <a:t>tick.</a:t>
            </a:r>
            <a:endParaRPr lang="en-GB" sz="1200" b="1" dirty="0"/>
          </a:p>
          <a:p>
            <a:pPr marL="228600" marR="0" lvl="0" indent="-228600" algn="l" defTabSz="914400" rtl="0" eaLnBrk="1" fontAlgn="auto" latinLnBrk="0" hangingPunct="1">
              <a:lnSpc>
                <a:spcPct val="100000"/>
              </a:lnSpc>
              <a:spcBef>
                <a:spcPts val="0"/>
              </a:spcBef>
              <a:spcAft>
                <a:spcPts val="0"/>
              </a:spcAft>
              <a:buClr>
                <a:srgbClr val="002060"/>
              </a:buClr>
              <a:buSzPts val="1200"/>
              <a:buFont typeface="Century Gothic"/>
              <a:buAutoNum type="arabicPeriod"/>
              <a:tabLst/>
              <a:defRPr/>
            </a:pPr>
            <a:r>
              <a:rPr lang="en-GB" sz="1200" b="0" strike="noStrike" spc="-1" dirty="0">
                <a:solidFill>
                  <a:srgbClr val="000000"/>
                </a:solidFill>
                <a:latin typeface="+mn-lt"/>
              </a:rPr>
              <a:t> in the correct box. Some pupils can also write the key words in English. </a:t>
            </a:r>
          </a:p>
          <a:p>
            <a:pPr marL="228600" marR="0" lvl="0" indent="-228600" algn="l" defTabSz="914400" rtl="0" eaLnBrk="1" fontAlgn="auto" latinLnBrk="0" hangingPunct="1">
              <a:lnSpc>
                <a:spcPct val="100000"/>
              </a:lnSpc>
              <a:spcBef>
                <a:spcPts val="0"/>
              </a:spcBef>
              <a:spcAft>
                <a:spcPts val="0"/>
              </a:spcAft>
              <a:buClr>
                <a:srgbClr val="002060"/>
              </a:buClr>
              <a:buSzPts val="1200"/>
              <a:buFont typeface="Century Gothic"/>
              <a:buAutoNum type="arabicPeriod"/>
              <a:tabLst/>
              <a:defRPr/>
            </a:pPr>
            <a:r>
              <a:rPr lang="en-GB" b="0" dirty="0"/>
              <a:t>Click to bring up answers (tick and English words) and get pupils to check their answers.</a:t>
            </a:r>
          </a:p>
          <a:p>
            <a:pPr marL="228600" marR="0" lvl="0" indent="-228600" algn="l" defTabSz="914400" rtl="0" eaLnBrk="1" fontAlgn="auto" latinLnBrk="0" hangingPunct="1">
              <a:lnSpc>
                <a:spcPct val="100000"/>
              </a:lnSpc>
              <a:spcBef>
                <a:spcPts val="0"/>
              </a:spcBef>
              <a:spcAft>
                <a:spcPts val="0"/>
              </a:spcAft>
              <a:buClr>
                <a:srgbClr val="002060"/>
              </a:buClr>
              <a:buSzPts val="1200"/>
              <a:buFont typeface="Century Gothic"/>
              <a:buAutoNum type="arabicPeriod"/>
              <a:tabLst/>
              <a:defRPr/>
            </a:pPr>
            <a:endParaRPr lang="en-GB" b="1" baseline="0" dirty="0"/>
          </a:p>
          <a:p>
            <a:pPr marL="0" marR="0" lvl="0" indent="0" algn="l" rtl="0">
              <a:lnSpc>
                <a:spcPct val="100000"/>
              </a:lnSpc>
              <a:spcBef>
                <a:spcPts val="0"/>
              </a:spcBef>
              <a:spcAft>
                <a:spcPts val="0"/>
              </a:spcAft>
              <a:buClr>
                <a:schemeClr val="dk1"/>
              </a:buClr>
              <a:buSzPts val="1200"/>
              <a:buFont typeface="Calibri"/>
              <a:buNone/>
            </a:pPr>
            <a:r>
              <a:rPr lang="en-GB" sz="1200" b="1" i="0" u="none" strike="noStrike" baseline="0" dirty="0">
                <a:solidFill>
                  <a:schemeClr val="dk1"/>
                </a:solidFill>
                <a:latin typeface="Calibri"/>
                <a:ea typeface="Century Gothic"/>
                <a:cs typeface="Calibri"/>
                <a:sym typeface="Calibri"/>
              </a:rPr>
              <a:t>Trans</a:t>
            </a:r>
            <a:r>
              <a:rPr lang="en-US" sz="1200" b="1" i="0" u="none" strike="noStrike" dirty="0" err="1">
                <a:solidFill>
                  <a:srgbClr val="002060"/>
                </a:solidFill>
                <a:latin typeface="Century Gothic"/>
                <a:ea typeface="Century Gothic"/>
                <a:cs typeface="Century Gothic"/>
                <a:sym typeface="Century Gothic"/>
              </a:rPr>
              <a:t>cript</a:t>
            </a:r>
            <a:r>
              <a:rPr lang="en-US" sz="1200" b="1" i="0" u="none" strike="noStrike" dirty="0">
                <a:solidFill>
                  <a:srgbClr val="002060"/>
                </a:solidFill>
                <a:latin typeface="Century Gothic"/>
                <a:ea typeface="Century Gothic"/>
                <a:cs typeface="Century Gothic"/>
                <a:sym typeface="Century Gothic"/>
              </a:rPr>
              <a:t>:</a:t>
            </a:r>
          </a:p>
          <a:p>
            <a:r>
              <a:rPr lang="en-GB" sz="1200" dirty="0">
                <a:solidFill>
                  <a:srgbClr val="002060"/>
                </a:solidFill>
                <a:latin typeface="Century Gothic" panose="020B0502020202020204" pitchFamily="34" charset="0"/>
              </a:rPr>
              <a:t>E. Descanso con mi </a:t>
            </a:r>
            <a:r>
              <a:rPr lang="en-GB" sz="1200" dirty="0" err="1">
                <a:solidFill>
                  <a:srgbClr val="002060"/>
                </a:solidFill>
                <a:latin typeface="Century Gothic" panose="020B0502020202020204" pitchFamily="34" charset="0"/>
              </a:rPr>
              <a:t>hermana</a:t>
            </a:r>
            <a:r>
              <a:rPr lang="en-GB" sz="1200" dirty="0">
                <a:solidFill>
                  <a:srgbClr val="002060"/>
                </a:solidFill>
                <a:latin typeface="Century Gothic" panose="020B0502020202020204" pitchFamily="34" charset="0"/>
              </a:rPr>
              <a:t>.</a:t>
            </a:r>
          </a:p>
          <a:p>
            <a:pPr marL="228600" indent="-228600">
              <a:buAutoNum type="arabicPeriod"/>
            </a:pPr>
            <a:r>
              <a:rPr lang="en-GB" sz="1200" dirty="0" err="1">
                <a:solidFill>
                  <a:srgbClr val="002060"/>
                </a:solidFill>
                <a:latin typeface="Century Gothic" panose="020B0502020202020204" pitchFamily="34" charset="0"/>
              </a:rPr>
              <a:t>Paseo</a:t>
            </a:r>
            <a:r>
              <a:rPr lang="en-GB" sz="1200" dirty="0">
                <a:solidFill>
                  <a:srgbClr val="002060"/>
                </a:solidFill>
                <a:latin typeface="Century Gothic" panose="020B0502020202020204" pitchFamily="34" charset="0"/>
              </a:rPr>
              <a:t> </a:t>
            </a:r>
            <a:r>
              <a:rPr lang="en-GB" sz="1200" dirty="0" err="1">
                <a:solidFill>
                  <a:srgbClr val="002060"/>
                </a:solidFill>
                <a:latin typeface="Century Gothic" panose="020B0502020202020204" pitchFamily="34" charset="0"/>
              </a:rPr>
              <a:t>por</a:t>
            </a:r>
            <a:r>
              <a:rPr lang="en-GB" sz="1200" dirty="0">
                <a:solidFill>
                  <a:srgbClr val="002060"/>
                </a:solidFill>
                <a:latin typeface="Century Gothic" panose="020B0502020202020204" pitchFamily="34" charset="0"/>
              </a:rPr>
              <a:t> </a:t>
            </a:r>
            <a:r>
              <a:rPr lang="en-GB" sz="1200" dirty="0" err="1">
                <a:solidFill>
                  <a:srgbClr val="002060"/>
                </a:solidFill>
                <a:latin typeface="Century Gothic" panose="020B0502020202020204" pitchFamily="34" charset="0"/>
              </a:rPr>
              <a:t>el</a:t>
            </a:r>
            <a:r>
              <a:rPr lang="en-GB" sz="1200" dirty="0">
                <a:solidFill>
                  <a:srgbClr val="002060"/>
                </a:solidFill>
                <a:latin typeface="Century Gothic" panose="020B0502020202020204" pitchFamily="34" charset="0"/>
              </a:rPr>
              <a:t> campo.</a:t>
            </a:r>
          </a:p>
          <a:p>
            <a:pPr marL="228600" indent="-228600">
              <a:buAutoNum type="arabicPeriod"/>
            </a:pPr>
            <a:r>
              <a:rPr lang="en-GB" sz="1200" dirty="0" err="1">
                <a:solidFill>
                  <a:srgbClr val="002060"/>
                </a:solidFill>
                <a:latin typeface="Century Gothic" panose="020B0502020202020204" pitchFamily="34" charset="0"/>
              </a:rPr>
              <a:t>Montas</a:t>
            </a:r>
            <a:r>
              <a:rPr lang="en-GB" sz="1200" dirty="0">
                <a:solidFill>
                  <a:srgbClr val="002060"/>
                </a:solidFill>
                <a:latin typeface="Century Gothic" panose="020B0502020202020204" pitchFamily="34" charset="0"/>
              </a:rPr>
              <a:t> en Bicicleta.</a:t>
            </a:r>
          </a:p>
          <a:p>
            <a:pPr marL="228600" indent="-228600">
              <a:buAutoNum type="arabicPeriod"/>
            </a:pPr>
            <a:r>
              <a:rPr lang="en-GB" sz="1200" dirty="0" err="1">
                <a:solidFill>
                  <a:srgbClr val="002060"/>
                </a:solidFill>
                <a:latin typeface="Century Gothic" panose="020B0502020202020204" pitchFamily="34" charset="0"/>
              </a:rPr>
              <a:t>Descansas</a:t>
            </a:r>
            <a:r>
              <a:rPr lang="en-GB" sz="1200" dirty="0">
                <a:solidFill>
                  <a:srgbClr val="002060"/>
                </a:solidFill>
                <a:latin typeface="Century Gothic" panose="020B0502020202020204" pitchFamily="34" charset="0"/>
              </a:rPr>
              <a:t> en la </a:t>
            </a:r>
            <a:r>
              <a:rPr lang="en-GB" sz="1200" dirty="0" err="1">
                <a:solidFill>
                  <a:srgbClr val="002060"/>
                </a:solidFill>
                <a:latin typeface="Century Gothic" panose="020B0502020202020204" pitchFamily="34" charset="0"/>
              </a:rPr>
              <a:t>habitación</a:t>
            </a:r>
            <a:r>
              <a:rPr lang="en-GB" sz="1200" dirty="0">
                <a:solidFill>
                  <a:srgbClr val="002060"/>
                </a:solidFill>
                <a:latin typeface="Century Gothic" panose="020B0502020202020204" pitchFamily="34" charset="0"/>
              </a:rPr>
              <a:t>.</a:t>
            </a:r>
          </a:p>
          <a:p>
            <a:pPr marL="228600" indent="-228600">
              <a:buAutoNum type="arabicPeriod"/>
            </a:pPr>
            <a:r>
              <a:rPr lang="en-GB" sz="1200" dirty="0" err="1">
                <a:solidFill>
                  <a:srgbClr val="002060"/>
                </a:solidFill>
                <a:latin typeface="Century Gothic" panose="020B0502020202020204" pitchFamily="34" charset="0"/>
              </a:rPr>
              <a:t>Busco</a:t>
            </a:r>
            <a:r>
              <a:rPr lang="en-GB" sz="1200" dirty="0">
                <a:solidFill>
                  <a:srgbClr val="002060"/>
                </a:solidFill>
                <a:latin typeface="Century Gothic" panose="020B0502020202020204" pitchFamily="34" charset="0"/>
              </a:rPr>
              <a:t> Información con mi padre.</a:t>
            </a:r>
          </a:p>
          <a:p>
            <a:pPr marL="228600" indent="-228600">
              <a:buAutoNum type="arabicPeriod"/>
            </a:pPr>
            <a:r>
              <a:rPr lang="en-GB" sz="1200" dirty="0" err="1">
                <a:solidFill>
                  <a:srgbClr val="002060"/>
                </a:solidFill>
                <a:latin typeface="Century Gothic" panose="020B0502020202020204" pitchFamily="34" charset="0"/>
              </a:rPr>
              <a:t>Paseas</a:t>
            </a:r>
            <a:r>
              <a:rPr lang="en-GB" sz="1200" dirty="0">
                <a:solidFill>
                  <a:srgbClr val="002060"/>
                </a:solidFill>
                <a:latin typeface="Century Gothic" panose="020B0502020202020204" pitchFamily="34" charset="0"/>
              </a:rPr>
              <a:t> </a:t>
            </a:r>
            <a:r>
              <a:rPr lang="en-GB" sz="1200" dirty="0" err="1">
                <a:solidFill>
                  <a:srgbClr val="002060"/>
                </a:solidFill>
                <a:latin typeface="Century Gothic" panose="020B0502020202020204" pitchFamily="34" charset="0"/>
              </a:rPr>
              <a:t>por</a:t>
            </a:r>
            <a:r>
              <a:rPr lang="en-GB" sz="1200" dirty="0">
                <a:solidFill>
                  <a:srgbClr val="002060"/>
                </a:solidFill>
                <a:latin typeface="Century Gothic" panose="020B0502020202020204" pitchFamily="34" charset="0"/>
              </a:rPr>
              <a:t> </a:t>
            </a:r>
            <a:r>
              <a:rPr lang="en-GB" sz="1200" dirty="0" err="1">
                <a:solidFill>
                  <a:srgbClr val="002060"/>
                </a:solidFill>
                <a:latin typeface="Century Gothic" panose="020B0502020202020204" pitchFamily="34" charset="0"/>
              </a:rPr>
              <a:t>el</a:t>
            </a:r>
            <a:r>
              <a:rPr lang="en-GB" sz="1200" dirty="0">
                <a:solidFill>
                  <a:srgbClr val="002060"/>
                </a:solidFill>
                <a:latin typeface="Century Gothic" panose="020B0502020202020204" pitchFamily="34" charset="0"/>
              </a:rPr>
              <a:t> </a:t>
            </a:r>
            <a:r>
              <a:rPr lang="en-GB" sz="1200" dirty="0" err="1">
                <a:solidFill>
                  <a:srgbClr val="002060"/>
                </a:solidFill>
                <a:latin typeface="Century Gothic" panose="020B0502020202020204" pitchFamily="34" charset="0"/>
              </a:rPr>
              <a:t>parque</a:t>
            </a:r>
            <a:r>
              <a:rPr lang="en-GB" sz="1200" dirty="0">
                <a:solidFill>
                  <a:srgbClr val="002060"/>
                </a:solidFill>
                <a:latin typeface="Century Gothic" panose="020B0502020202020204" pitchFamily="34" charset="0"/>
              </a:rPr>
              <a:t>. </a:t>
            </a:r>
          </a:p>
          <a:p>
            <a:pPr marL="0" marR="0">
              <a:spcBef>
                <a:spcPts val="0"/>
              </a:spcBef>
              <a:spcAft>
                <a:spcPts val="0"/>
              </a:spcAft>
            </a:pPr>
            <a:endParaRPr lang="en-GB" sz="1200" dirty="0">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NB</a:t>
            </a:r>
            <a:r>
              <a:rPr lang="en-GB" dirty="0"/>
              <a:t>. If pupils find part 2 of the task particularly challenging, you could adapt it and make it more accessible by: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Adding pictures and getting pupils to label.</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Giving pupils English words and they number / label them.</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267083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2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introduce two key prepositions </a:t>
            </a:r>
            <a:r>
              <a:rPr lang="en-GB" b="1" dirty="0"/>
              <a:t>en</a:t>
            </a:r>
            <a:r>
              <a:rPr lang="en-GB" b="0" dirty="0"/>
              <a:t> &amp; </a:t>
            </a:r>
            <a:r>
              <a:rPr lang="en-GB" b="1" dirty="0"/>
              <a:t>por</a:t>
            </a:r>
            <a:r>
              <a:rPr lang="en-GB" b="0" dirty="0"/>
              <a:t>.</a:t>
            </a:r>
            <a:br>
              <a:rPr lang="en-GB" b="0" dirty="0"/>
            </a:b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to bring up the explanation.</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Elicit English for the Spanish examples.</a:t>
            </a:r>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166" name="Google Shape;16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9</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301773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Timing: </a:t>
            </a:r>
            <a:r>
              <a:rPr lang="en-GB" b="0" baseline="0" dirty="0"/>
              <a:t>8 minutes (2 slides) </a:t>
            </a:r>
          </a:p>
          <a:p>
            <a:pPr marL="0" indent="0">
              <a:buNone/>
            </a:pPr>
            <a:br>
              <a:rPr lang="en-GB" b="1" dirty="0"/>
            </a:br>
            <a:r>
              <a:rPr lang="en-GB" b="1" dirty="0"/>
              <a:t>Aim: </a:t>
            </a:r>
            <a:r>
              <a:rPr lang="en-GB" b="0" dirty="0"/>
              <a:t>to practise written comprehension of </a:t>
            </a:r>
            <a:r>
              <a:rPr lang="en-GB" b="0" baseline="0" dirty="0"/>
              <a:t>t 1</a:t>
            </a:r>
            <a:r>
              <a:rPr lang="en-GB" b="0" baseline="30000" dirty="0"/>
              <a:t>st</a:t>
            </a:r>
            <a:r>
              <a:rPr lang="en-GB" b="0" baseline="0" dirty="0"/>
              <a:t> &amp; 3</a:t>
            </a:r>
            <a:r>
              <a:rPr lang="en-GB" b="0" baseline="30000" dirty="0"/>
              <a:t>rd</a:t>
            </a:r>
            <a:r>
              <a:rPr lang="en-GB" b="0" baseline="0" dirty="0"/>
              <a:t> person singular verb endings with a range of regular –</a:t>
            </a:r>
            <a:r>
              <a:rPr lang="en-GB" b="0" baseline="0" dirty="0" err="1"/>
              <a:t>ar</a:t>
            </a:r>
            <a:r>
              <a:rPr lang="en-GB" b="0" baseline="0" dirty="0"/>
              <a:t> verbs; multiple translation of ‘por’</a:t>
            </a:r>
            <a:endParaRPr lang="en-GB" b="1"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sz="1200" b="0" i="0" u="none" strike="noStrike" dirty="0">
                <a:solidFill>
                  <a:schemeClr val="dk1"/>
                </a:solidFill>
                <a:latin typeface="Calibri"/>
                <a:ea typeface="Calibri"/>
                <a:cs typeface="Calibri"/>
                <a:sym typeface="Calibri"/>
              </a:rPr>
              <a:t>Read the title</a:t>
            </a:r>
            <a:r>
              <a:rPr lang="en-GB" sz="1200" b="0" i="0" u="none" strike="noStrike" dirty="0">
                <a:solidFill>
                  <a:schemeClr val="dk1"/>
                </a:solidFill>
                <a:latin typeface="+mn-lt"/>
                <a:ea typeface="Calibri"/>
                <a:cs typeface="Calibri"/>
                <a:sym typeface="Calibri"/>
              </a:rPr>
              <a:t> &amp; click to explain the context of the task. Pupils to listen and annotate whether it’s ‘en’ or ‘por’ (NB. Some pupils could attempt this task prior to listening. Note that both ‘en’ and ‘por’ could work for #4. </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dirty="0"/>
              <a:t>Click through the animations to</a:t>
            </a:r>
            <a:r>
              <a:rPr lang="en-GB" sz="1200" b="0" i="0" u="none" strike="noStrike" dirty="0">
                <a:solidFill>
                  <a:schemeClr val="dk1"/>
                </a:solidFill>
                <a:latin typeface="+mn-lt"/>
                <a:cs typeface="Calibri"/>
                <a:sym typeface="Calibri"/>
              </a:rPr>
              <a:t> bring up answers.</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sz="1200" b="0" i="0" u="none" strike="noStrike" dirty="0">
                <a:solidFill>
                  <a:schemeClr val="dk1"/>
                </a:solidFill>
                <a:latin typeface="+mn-lt"/>
                <a:cs typeface="Calibri"/>
                <a:sym typeface="Calibri"/>
              </a:rPr>
              <a:t>Pupils to read the sentences aloud again and the decide the correct translation of ‘en’ and ‘por’. (next task focuses on comprehension at sentence level, including the person of the verb). </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sz="1200" b="0" i="0" u="none" strike="noStrike" dirty="0">
                <a:solidFill>
                  <a:schemeClr val="dk1"/>
                </a:solidFill>
                <a:latin typeface="+mn-lt"/>
                <a:cs typeface="Calibri"/>
                <a:sym typeface="Calibri"/>
              </a:rPr>
              <a:t>Move to slide 2.</a:t>
            </a:r>
            <a:endParaRPr lang="en-GB" sz="1200" b="0" i="0" u="none" strike="noStrike" dirty="0">
              <a:solidFill>
                <a:schemeClr val="dk1"/>
              </a:solidFill>
              <a:latin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GB" sz="1200" b="1" i="0" u="none" strike="noStrike" dirty="0">
              <a:solidFill>
                <a:schemeClr val="dk1"/>
              </a:solidFill>
              <a:latin typeface="+mn-lt"/>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sz="1200" b="1" i="0" u="none" strike="noStrike" dirty="0">
                <a:solidFill>
                  <a:schemeClr val="dk1"/>
                </a:solidFill>
                <a:latin typeface="+mn-lt"/>
                <a:cs typeface="Calibri"/>
                <a:sym typeface="Calibri"/>
              </a:rPr>
              <a:t>Transcript:</a:t>
            </a:r>
            <a:br>
              <a:rPr lang="en-GB" sz="1200" b="1" i="0" u="none" strike="noStrike" dirty="0">
                <a:solidFill>
                  <a:schemeClr val="dk1"/>
                </a:solidFill>
                <a:latin typeface="+mn-lt"/>
                <a:cs typeface="Calibri"/>
                <a:sym typeface="Calibri"/>
              </a:rPr>
            </a:br>
            <a:r>
              <a:rPr lang="en-GB" dirty="0" err="1">
                <a:solidFill>
                  <a:srgbClr val="002060"/>
                </a:solidFill>
                <a:latin typeface="Century Gothic" panose="020B0502020202020204" pitchFamily="34" charset="0"/>
              </a:rPr>
              <a:t>Visitas</a:t>
            </a:r>
            <a:r>
              <a:rPr lang="en-GB" dirty="0">
                <a:solidFill>
                  <a:srgbClr val="002060"/>
                </a:solidFill>
                <a:latin typeface="Century Gothic" panose="020B0502020202020204" pitchFamily="34" charset="0"/>
              </a:rPr>
              <a:t> la </a:t>
            </a:r>
            <a:r>
              <a:rPr lang="en-GB" dirty="0" err="1">
                <a:solidFill>
                  <a:srgbClr val="002060"/>
                </a:solidFill>
                <a:latin typeface="Century Gothic" panose="020B0502020202020204" pitchFamily="34" charset="0"/>
              </a:rPr>
              <a:t>iglesia</a:t>
            </a:r>
            <a:r>
              <a:rPr lang="en-GB" dirty="0">
                <a:solidFill>
                  <a:srgbClr val="002060"/>
                </a:solidFill>
                <a:latin typeface="Century Gothic" panose="020B0502020202020204" pitchFamily="34" charset="0"/>
              </a:rPr>
              <a:t> por la </a:t>
            </a:r>
            <a:r>
              <a:rPr lang="en-GB" dirty="0" err="1">
                <a:solidFill>
                  <a:srgbClr val="002060"/>
                </a:solidFill>
                <a:latin typeface="Century Gothic" panose="020B0502020202020204" pitchFamily="34" charset="0"/>
              </a:rPr>
              <a:t>tarde</a:t>
            </a:r>
            <a:r>
              <a:rPr lang="en-GB" sz="1200" dirty="0">
                <a:solidFill>
                  <a:srgbClr val="002060"/>
                </a:solidFill>
                <a:latin typeface="Century Gothic" panose="020B0502020202020204" pitchFamily="34" charset="0"/>
              </a:rPr>
              <a:t>.</a:t>
            </a:r>
          </a:p>
          <a:p>
            <a:pPr>
              <a:defRPr/>
            </a:pPr>
            <a:r>
              <a:rPr lang="en-GB" sz="1200" dirty="0" err="1">
                <a:solidFill>
                  <a:srgbClr val="002060"/>
                </a:solidFill>
                <a:latin typeface="Century Gothic" panose="020B0502020202020204" pitchFamily="34" charset="0"/>
              </a:rPr>
              <a:t>Montas</a:t>
            </a:r>
            <a:r>
              <a:rPr lang="en-GB" sz="1200" dirty="0">
                <a:solidFill>
                  <a:srgbClr val="002060"/>
                </a:solidFill>
                <a:latin typeface="Century Gothic" panose="020B0502020202020204" pitchFamily="34" charset="0"/>
              </a:rPr>
              <a:t> </a:t>
            </a:r>
            <a:r>
              <a:rPr lang="en-GB" sz="1200" dirty="0" err="1">
                <a:solidFill>
                  <a:srgbClr val="002060"/>
                </a:solidFill>
                <a:latin typeface="Century Gothic" panose="020B0502020202020204" pitchFamily="34" charset="0"/>
              </a:rPr>
              <a:t>en</a:t>
            </a:r>
            <a:r>
              <a:rPr lang="en-GB" sz="1200" dirty="0">
                <a:solidFill>
                  <a:srgbClr val="002060"/>
                </a:solidFill>
                <a:latin typeface="Century Gothic" panose="020B0502020202020204" pitchFamily="34" charset="0"/>
              </a:rPr>
              <a:t> </a:t>
            </a:r>
            <a:r>
              <a:rPr lang="en-GB" sz="1200" dirty="0" err="1">
                <a:solidFill>
                  <a:srgbClr val="002060"/>
                </a:solidFill>
                <a:latin typeface="Century Gothic" panose="020B0502020202020204" pitchFamily="34" charset="0"/>
              </a:rPr>
              <a:t>bici</a:t>
            </a:r>
            <a:r>
              <a:rPr lang="en-GB" sz="1200" dirty="0">
                <a:solidFill>
                  <a:srgbClr val="002060"/>
                </a:solidFill>
                <a:latin typeface="Century Gothic" panose="020B0502020202020204" pitchFamily="34" charset="0"/>
              </a:rPr>
              <a:t> por </a:t>
            </a:r>
            <a:r>
              <a:rPr lang="en-GB" dirty="0">
                <a:solidFill>
                  <a:srgbClr val="002060"/>
                </a:solidFill>
                <a:latin typeface="Century Gothic" panose="020B0502020202020204" pitchFamily="34" charset="0"/>
              </a:rPr>
              <a:t>la ciudad.</a:t>
            </a:r>
            <a:endParaRPr lang="en-GB" sz="1200" dirty="0">
              <a:solidFill>
                <a:srgbClr val="002060"/>
              </a:solidFill>
              <a:latin typeface="Century Gothic" panose="020B0502020202020204" pitchFamily="34" charset="0"/>
            </a:endParaRPr>
          </a:p>
          <a:p>
            <a:pPr>
              <a:defRPr/>
            </a:pPr>
            <a:r>
              <a:rPr lang="en-GB" dirty="0" err="1">
                <a:solidFill>
                  <a:srgbClr val="002060"/>
                </a:solidFill>
                <a:latin typeface="Century Gothic" panose="020B0502020202020204" pitchFamily="34" charset="0"/>
              </a:rPr>
              <a:t>P</a:t>
            </a:r>
            <a:r>
              <a:rPr lang="en-GB" sz="1200" dirty="0" err="1">
                <a:solidFill>
                  <a:srgbClr val="002060"/>
                </a:solidFill>
                <a:latin typeface="Century Gothic" panose="020B0502020202020204" pitchFamily="34" charset="0"/>
              </a:rPr>
              <a:t>resento</a:t>
            </a:r>
            <a:r>
              <a:rPr lang="en-GB" sz="1200" dirty="0">
                <a:solidFill>
                  <a:srgbClr val="002060"/>
                </a:solidFill>
                <a:latin typeface="Century Gothic" panose="020B0502020202020204" pitchFamily="34" charset="0"/>
              </a:rPr>
              <a:t> </a:t>
            </a:r>
            <a:r>
              <a:rPr lang="en-GB" sz="1200" dirty="0" err="1">
                <a:solidFill>
                  <a:srgbClr val="002060"/>
                </a:solidFill>
                <a:latin typeface="Century Gothic" panose="020B0502020202020204" pitchFamily="34" charset="0"/>
              </a:rPr>
              <a:t>información</a:t>
            </a:r>
            <a:r>
              <a:rPr lang="en-GB" sz="1200" dirty="0">
                <a:solidFill>
                  <a:srgbClr val="002060"/>
                </a:solidFill>
                <a:latin typeface="Century Gothic" panose="020B0502020202020204" pitchFamily="34" charset="0"/>
              </a:rPr>
              <a:t> </a:t>
            </a:r>
            <a:r>
              <a:rPr lang="en-GB" sz="1200" dirty="0" err="1">
                <a:solidFill>
                  <a:srgbClr val="002060"/>
                </a:solidFill>
                <a:latin typeface="Century Gothic" panose="020B0502020202020204" pitchFamily="34" charset="0"/>
              </a:rPr>
              <a:t>en</a:t>
            </a:r>
            <a:r>
              <a:rPr lang="en-GB" sz="1200" dirty="0">
                <a:solidFill>
                  <a:srgbClr val="002060"/>
                </a:solidFill>
                <a:latin typeface="Century Gothic" panose="020B0502020202020204" pitchFamily="34" charset="0"/>
              </a:rPr>
              <a:t> </a:t>
            </a:r>
            <a:r>
              <a:rPr lang="en-GB" sz="1200" dirty="0" err="1">
                <a:solidFill>
                  <a:srgbClr val="002060"/>
                </a:solidFill>
                <a:latin typeface="Century Gothic" panose="020B0502020202020204" pitchFamily="34" charset="0"/>
              </a:rPr>
              <a:t>clase</a:t>
            </a:r>
            <a:r>
              <a:rPr lang="en-GB" sz="1200" dirty="0">
                <a:solidFill>
                  <a:srgbClr val="002060"/>
                </a:solidFill>
                <a:latin typeface="Century Gothic" panose="020B0502020202020204" pitchFamily="34" charset="0"/>
              </a:rPr>
              <a:t>.</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sz="1200" dirty="0">
                <a:solidFill>
                  <a:srgbClr val="002060"/>
                </a:solidFill>
                <a:latin typeface="Century Gothic" panose="020B0502020202020204" pitchFamily="34" charset="0"/>
              </a:rPr>
              <a:t>Descanso </a:t>
            </a:r>
            <a:r>
              <a:rPr lang="en-GB" sz="1200" dirty="0" err="1">
                <a:solidFill>
                  <a:srgbClr val="002060"/>
                </a:solidFill>
                <a:latin typeface="Century Gothic" panose="020B0502020202020204" pitchFamily="34" charset="0"/>
              </a:rPr>
              <a:t>en</a:t>
            </a:r>
            <a:r>
              <a:rPr lang="en-GB" sz="1200" dirty="0">
                <a:solidFill>
                  <a:srgbClr val="002060"/>
                </a:solidFill>
                <a:latin typeface="Century Gothic" panose="020B0502020202020204" pitchFamily="34" charset="0"/>
              </a:rPr>
              <a:t> mi </a:t>
            </a:r>
            <a:r>
              <a:rPr lang="en-GB" sz="1200" dirty="0" err="1">
                <a:solidFill>
                  <a:srgbClr val="002060"/>
                </a:solidFill>
                <a:latin typeface="Century Gothic" panose="020B0502020202020204" pitchFamily="34" charset="0"/>
              </a:rPr>
              <a:t>habitción</a:t>
            </a:r>
            <a:r>
              <a:rPr lang="en-GB" sz="1200" dirty="0">
                <a:solidFill>
                  <a:srgbClr val="002060"/>
                </a:solidFill>
                <a:latin typeface="Century Gothic" panose="020B0502020202020204" pitchFamily="34" charset="0"/>
              </a:rPr>
              <a:t>.</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sz="1200" dirty="0" err="1">
                <a:solidFill>
                  <a:srgbClr val="002060"/>
                </a:solidFill>
                <a:latin typeface="Century Gothic" panose="020B0502020202020204" pitchFamily="34" charset="0"/>
              </a:rPr>
              <a:t>Usas</a:t>
            </a:r>
            <a:r>
              <a:rPr lang="en-GB" sz="1200" dirty="0">
                <a:solidFill>
                  <a:srgbClr val="002060"/>
                </a:solidFill>
                <a:latin typeface="Century Gothic" panose="020B0502020202020204" pitchFamily="34" charset="0"/>
              </a:rPr>
              <a:t> la </a:t>
            </a:r>
            <a:r>
              <a:rPr lang="en-GB" sz="1200" dirty="0" err="1">
                <a:solidFill>
                  <a:srgbClr val="002060"/>
                </a:solidFill>
                <a:latin typeface="Century Gothic" panose="020B0502020202020204" pitchFamily="34" charset="0"/>
              </a:rPr>
              <a:t>bici</a:t>
            </a:r>
            <a:r>
              <a:rPr lang="en-GB" sz="1200" dirty="0">
                <a:solidFill>
                  <a:srgbClr val="002060"/>
                </a:solidFill>
                <a:latin typeface="Century Gothic" panose="020B0502020202020204" pitchFamily="34" charset="0"/>
              </a:rPr>
              <a:t> </a:t>
            </a:r>
            <a:r>
              <a:rPr lang="en-GB" sz="1200" dirty="0" err="1">
                <a:solidFill>
                  <a:srgbClr val="002060"/>
                </a:solidFill>
                <a:latin typeface="Century Gothic" panose="020B0502020202020204" pitchFamily="34" charset="0"/>
              </a:rPr>
              <a:t>en</a:t>
            </a:r>
            <a:r>
              <a:rPr lang="en-GB" sz="1200" dirty="0">
                <a:solidFill>
                  <a:srgbClr val="002060"/>
                </a:solidFill>
                <a:latin typeface="Century Gothic" panose="020B0502020202020204" pitchFamily="34" charset="0"/>
              </a:rPr>
              <a:t> </a:t>
            </a:r>
            <a:r>
              <a:rPr lang="en-GB" sz="1200" dirty="0" err="1">
                <a:solidFill>
                  <a:srgbClr val="002060"/>
                </a:solidFill>
                <a:latin typeface="Century Gothic" panose="020B0502020202020204" pitchFamily="34" charset="0"/>
              </a:rPr>
              <a:t>el</a:t>
            </a:r>
            <a:r>
              <a:rPr lang="en-GB" sz="1200" dirty="0">
                <a:solidFill>
                  <a:srgbClr val="002060"/>
                </a:solidFill>
                <a:latin typeface="Century Gothic" panose="020B0502020202020204" pitchFamily="34" charset="0"/>
              </a:rPr>
              <a:t> </a:t>
            </a:r>
            <a:r>
              <a:rPr lang="en-GB" sz="1200" dirty="0" err="1">
                <a:solidFill>
                  <a:srgbClr val="002060"/>
                </a:solidFill>
                <a:latin typeface="Century Gothic" panose="020B0502020202020204" pitchFamily="34" charset="0"/>
              </a:rPr>
              <a:t>parque</a:t>
            </a:r>
            <a:r>
              <a:rPr lang="en-GB" sz="1200" dirty="0">
                <a:solidFill>
                  <a:srgbClr val="002060"/>
                </a:solidFill>
                <a:latin typeface="Century Gothic" panose="020B0502020202020204" pitchFamily="34" charset="0"/>
              </a:rPr>
              <a:t>.</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dirty="0" err="1">
                <a:solidFill>
                  <a:srgbClr val="002060"/>
                </a:solidFill>
                <a:latin typeface="Century Gothic" panose="020B0502020202020204" pitchFamily="34" charset="0"/>
              </a:rPr>
              <a:t>Paseas</a:t>
            </a:r>
            <a:r>
              <a:rPr lang="en-GB" dirty="0">
                <a:solidFill>
                  <a:srgbClr val="002060"/>
                </a:solidFill>
                <a:latin typeface="Century Gothic" panose="020B0502020202020204" pitchFamily="34" charset="0"/>
              </a:rPr>
              <a:t> por </a:t>
            </a:r>
            <a:r>
              <a:rPr lang="en-GB" dirty="0" err="1">
                <a:solidFill>
                  <a:srgbClr val="002060"/>
                </a:solidFill>
                <a:latin typeface="Century Gothic" panose="020B0502020202020204" pitchFamily="34" charset="0"/>
              </a:rPr>
              <a:t>el</a:t>
            </a:r>
            <a:r>
              <a:rPr lang="en-GB" dirty="0">
                <a:solidFill>
                  <a:srgbClr val="002060"/>
                </a:solidFill>
                <a:latin typeface="Century Gothic" panose="020B0502020202020204" pitchFamily="34" charset="0"/>
              </a:rPr>
              <a:t> campo. </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sz="1200" dirty="0" err="1">
                <a:solidFill>
                  <a:srgbClr val="002060"/>
                </a:solidFill>
                <a:latin typeface="Century Gothic" panose="020B0502020202020204" pitchFamily="34" charset="0"/>
              </a:rPr>
              <a:t>Descansas</a:t>
            </a:r>
            <a:r>
              <a:rPr lang="en-GB" sz="1200" dirty="0">
                <a:solidFill>
                  <a:srgbClr val="002060"/>
                </a:solidFill>
                <a:latin typeface="Century Gothic" panose="020B0502020202020204" pitchFamily="34" charset="0"/>
              </a:rPr>
              <a:t> por la </a:t>
            </a:r>
            <a:r>
              <a:rPr lang="en-GB" sz="1200" dirty="0" err="1">
                <a:solidFill>
                  <a:srgbClr val="002060"/>
                </a:solidFill>
                <a:latin typeface="Century Gothic" panose="020B0502020202020204" pitchFamily="34" charset="0"/>
              </a:rPr>
              <a:t>tarde</a:t>
            </a:r>
            <a:r>
              <a:rPr lang="en-GB" sz="1200" dirty="0">
                <a:solidFill>
                  <a:srgbClr val="002060"/>
                </a:solidFill>
                <a:latin typeface="Century Gothic" panose="020B0502020202020204" pitchFamily="34" charset="0"/>
              </a:rPr>
              <a:t>.</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GB" sz="1200" b="1" i="0" u="none" strike="noStrike" dirty="0">
              <a:solidFill>
                <a:schemeClr val="dk1"/>
              </a:solidFill>
              <a:latin typeface="+mn-lt"/>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sz="1200" b="1" i="0" u="none" strike="noStrike" dirty="0">
                <a:solidFill>
                  <a:schemeClr val="dk1"/>
                </a:solidFill>
                <a:latin typeface="+mn-lt"/>
                <a:cs typeface="Calibri"/>
                <a:sym typeface="Calibri"/>
              </a:rPr>
              <a:t>mandar </a:t>
            </a:r>
            <a:r>
              <a:rPr lang="en-GB" sz="1200" b="0" i="0" u="none" strike="noStrike" dirty="0">
                <a:solidFill>
                  <a:schemeClr val="dk1"/>
                </a:solidFill>
                <a:latin typeface="+mn-lt"/>
                <a:cs typeface="Calibri"/>
                <a:sym typeface="Calibri"/>
              </a:rPr>
              <a:t>[588]</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endParaRPr lang="en-GB" sz="1200" b="0" i="0" u="none" strike="noStrike" dirty="0">
              <a:solidFill>
                <a:schemeClr val="dk1"/>
              </a:solidFill>
              <a:latin typeface="+mn-lt"/>
              <a:cs typeface="Calibri"/>
              <a:sym typeface="Calibri"/>
            </a:endParaRP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endParaRPr lang="en-GB" sz="1200" b="0" i="0" u="none" strike="noStrike" dirty="0">
              <a:solidFill>
                <a:schemeClr val="dk1"/>
              </a:solidFill>
              <a:latin typeface="+mn-lt"/>
              <a:cs typeface="Calibri"/>
              <a:sym typeface="Calibri"/>
            </a:endParaRP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endParaRPr lang="en-GB" sz="1200" b="0" i="0" u="none" strike="noStrike" dirty="0">
              <a:solidFill>
                <a:schemeClr val="dk1"/>
              </a:solidFill>
              <a:latin typeface="Calibri"/>
              <a:cs typeface="Calibri"/>
              <a:sym typeface="Calibri"/>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35375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25873-1C7A-4874-8585-FB168BC259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3F71520-615A-4584-A27A-0132E90682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AFA55A5-88DD-4CD2-8F13-9AD781BDE579}"/>
              </a:ext>
            </a:extLst>
          </p:cNvPr>
          <p:cNvSpPr>
            <a:spLocks noGrp="1"/>
          </p:cNvSpPr>
          <p:nvPr>
            <p:ph type="dt" sz="half" idx="10"/>
          </p:nvPr>
        </p:nvSpPr>
        <p:spPr/>
        <p:txBody>
          <a:bodyPr/>
          <a:lstStyle/>
          <a:p>
            <a:fld id="{F394927A-49B9-4694-BD14-82D15461011D}" type="datetimeFigureOut">
              <a:rPr lang="en-GB" smtClean="0"/>
              <a:t>20/12/2022</a:t>
            </a:fld>
            <a:endParaRPr lang="en-GB"/>
          </a:p>
        </p:txBody>
      </p:sp>
      <p:sp>
        <p:nvSpPr>
          <p:cNvPr id="5" name="Footer Placeholder 4">
            <a:extLst>
              <a:ext uri="{FF2B5EF4-FFF2-40B4-BE49-F238E27FC236}">
                <a16:creationId xmlns:a16="http://schemas.microsoft.com/office/drawing/2014/main" id="{D872641F-7D5A-4DF0-8152-30972164EF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A52A69-F2CB-4AF2-877B-120B0F8F7CB7}"/>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4175276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4A842-4E09-4F44-8338-4C937BC093E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A54F7D1-5F00-40DA-ABD4-0A5A00F45B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14E30A0-6865-442F-8366-E6FA2E6A9814}"/>
              </a:ext>
            </a:extLst>
          </p:cNvPr>
          <p:cNvSpPr>
            <a:spLocks noGrp="1"/>
          </p:cNvSpPr>
          <p:nvPr>
            <p:ph type="dt" sz="half" idx="10"/>
          </p:nvPr>
        </p:nvSpPr>
        <p:spPr/>
        <p:txBody>
          <a:bodyPr/>
          <a:lstStyle/>
          <a:p>
            <a:fld id="{F394927A-49B9-4694-BD14-82D15461011D}" type="datetimeFigureOut">
              <a:rPr lang="en-GB" smtClean="0"/>
              <a:t>20/12/2022</a:t>
            </a:fld>
            <a:endParaRPr lang="en-GB"/>
          </a:p>
        </p:txBody>
      </p:sp>
      <p:sp>
        <p:nvSpPr>
          <p:cNvPr id="5" name="Footer Placeholder 4">
            <a:extLst>
              <a:ext uri="{FF2B5EF4-FFF2-40B4-BE49-F238E27FC236}">
                <a16:creationId xmlns:a16="http://schemas.microsoft.com/office/drawing/2014/main" id="{3A88077C-3DA4-4F24-A44B-36D8B4718B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B675124-2FEF-488D-A6DE-647F59650AAE}"/>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723148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2A0015-F4B4-4672-B212-B122807D82E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3A36510-44F5-4CAA-8DBC-DC442C02C25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84449DE-DC29-4EB1-B57F-8A8395E8B7C9}"/>
              </a:ext>
            </a:extLst>
          </p:cNvPr>
          <p:cNvSpPr>
            <a:spLocks noGrp="1"/>
          </p:cNvSpPr>
          <p:nvPr>
            <p:ph type="dt" sz="half" idx="10"/>
          </p:nvPr>
        </p:nvSpPr>
        <p:spPr/>
        <p:txBody>
          <a:bodyPr/>
          <a:lstStyle/>
          <a:p>
            <a:fld id="{F394927A-49B9-4694-BD14-82D15461011D}" type="datetimeFigureOut">
              <a:rPr lang="en-GB" smtClean="0"/>
              <a:t>20/12/2022</a:t>
            </a:fld>
            <a:endParaRPr lang="en-GB"/>
          </a:p>
        </p:txBody>
      </p:sp>
      <p:sp>
        <p:nvSpPr>
          <p:cNvPr id="5" name="Footer Placeholder 4">
            <a:extLst>
              <a:ext uri="{FF2B5EF4-FFF2-40B4-BE49-F238E27FC236}">
                <a16:creationId xmlns:a16="http://schemas.microsoft.com/office/drawing/2014/main" id="{E2772CC8-9AA4-4D90-B114-03D8B231E7E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716F8A-55D9-4D1A-8CCD-23B1CD414509}"/>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4070599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4E941-6ECB-47EC-B32B-FA28621523A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3A90FD5-59CF-4EA4-B510-74AD3E48ED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233938B-1CBB-4077-BF81-E87F3B3678CF}"/>
              </a:ext>
            </a:extLst>
          </p:cNvPr>
          <p:cNvSpPr>
            <a:spLocks noGrp="1"/>
          </p:cNvSpPr>
          <p:nvPr>
            <p:ph type="dt" sz="half" idx="10"/>
          </p:nvPr>
        </p:nvSpPr>
        <p:spPr/>
        <p:txBody>
          <a:bodyPr/>
          <a:lstStyle/>
          <a:p>
            <a:fld id="{F394927A-49B9-4694-BD14-82D15461011D}" type="datetimeFigureOut">
              <a:rPr lang="en-GB" smtClean="0"/>
              <a:t>20/12/2022</a:t>
            </a:fld>
            <a:endParaRPr lang="en-GB"/>
          </a:p>
        </p:txBody>
      </p:sp>
      <p:sp>
        <p:nvSpPr>
          <p:cNvPr id="5" name="Footer Placeholder 4">
            <a:extLst>
              <a:ext uri="{FF2B5EF4-FFF2-40B4-BE49-F238E27FC236}">
                <a16:creationId xmlns:a16="http://schemas.microsoft.com/office/drawing/2014/main" id="{2F56B275-C6E9-4AF9-B880-590FD239E7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6A104CD-126C-4F69-952E-D865F380E012}"/>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2007416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983FB-FC60-4622-A36E-209AF98C6F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207AB74-6CC8-44CF-8098-D54C8290E3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6FCFF2-B366-4605-BD2E-A0399C2C869A}"/>
              </a:ext>
            </a:extLst>
          </p:cNvPr>
          <p:cNvSpPr>
            <a:spLocks noGrp="1"/>
          </p:cNvSpPr>
          <p:nvPr>
            <p:ph type="dt" sz="half" idx="10"/>
          </p:nvPr>
        </p:nvSpPr>
        <p:spPr/>
        <p:txBody>
          <a:bodyPr/>
          <a:lstStyle/>
          <a:p>
            <a:fld id="{F394927A-49B9-4694-BD14-82D15461011D}" type="datetimeFigureOut">
              <a:rPr lang="en-GB" smtClean="0"/>
              <a:t>20/12/2022</a:t>
            </a:fld>
            <a:endParaRPr lang="en-GB"/>
          </a:p>
        </p:txBody>
      </p:sp>
      <p:sp>
        <p:nvSpPr>
          <p:cNvPr id="5" name="Footer Placeholder 4">
            <a:extLst>
              <a:ext uri="{FF2B5EF4-FFF2-40B4-BE49-F238E27FC236}">
                <a16:creationId xmlns:a16="http://schemas.microsoft.com/office/drawing/2014/main" id="{BC8D4504-350F-4D6A-BB1C-AB50F98735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4C6CA3-B8AA-4D92-934C-EA99A6882AE8}"/>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441667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04B29-058F-4584-B088-EBEF6C75643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5CB10D0-CC3D-4416-8D01-272499F8F31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B301AD0-7DEC-4BEF-8853-E7B680F561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66F4507-9EAD-40CC-B0F9-C69E46D80ECF}"/>
              </a:ext>
            </a:extLst>
          </p:cNvPr>
          <p:cNvSpPr>
            <a:spLocks noGrp="1"/>
          </p:cNvSpPr>
          <p:nvPr>
            <p:ph type="dt" sz="half" idx="10"/>
          </p:nvPr>
        </p:nvSpPr>
        <p:spPr/>
        <p:txBody>
          <a:bodyPr/>
          <a:lstStyle/>
          <a:p>
            <a:fld id="{F394927A-49B9-4694-BD14-82D15461011D}" type="datetimeFigureOut">
              <a:rPr lang="en-GB" smtClean="0"/>
              <a:t>20/12/2022</a:t>
            </a:fld>
            <a:endParaRPr lang="en-GB"/>
          </a:p>
        </p:txBody>
      </p:sp>
      <p:sp>
        <p:nvSpPr>
          <p:cNvPr id="6" name="Footer Placeholder 5">
            <a:extLst>
              <a:ext uri="{FF2B5EF4-FFF2-40B4-BE49-F238E27FC236}">
                <a16:creationId xmlns:a16="http://schemas.microsoft.com/office/drawing/2014/main" id="{BA611785-B63A-46FD-9AD1-000A59D11A8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CB26ADB-A2DE-47D4-AAF0-5AFA09A98D6F}"/>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3112708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5D2F3-D9EE-441B-9838-6B7C29C9328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29E6DC4-AAFE-42F1-82D3-0105B11802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6824F6-B546-4108-A2D2-975600D3C0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B6F8CF9-F8F5-43CC-A668-C0D63C26A1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D0162B4-4F55-4B29-9311-E46323EE20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0F97C3D-FD99-4898-B3EE-71637FBDDEBD}"/>
              </a:ext>
            </a:extLst>
          </p:cNvPr>
          <p:cNvSpPr>
            <a:spLocks noGrp="1"/>
          </p:cNvSpPr>
          <p:nvPr>
            <p:ph type="dt" sz="half" idx="10"/>
          </p:nvPr>
        </p:nvSpPr>
        <p:spPr/>
        <p:txBody>
          <a:bodyPr/>
          <a:lstStyle/>
          <a:p>
            <a:fld id="{F394927A-49B9-4694-BD14-82D15461011D}" type="datetimeFigureOut">
              <a:rPr lang="en-GB" smtClean="0"/>
              <a:t>20/12/2022</a:t>
            </a:fld>
            <a:endParaRPr lang="en-GB"/>
          </a:p>
        </p:txBody>
      </p:sp>
      <p:sp>
        <p:nvSpPr>
          <p:cNvPr id="8" name="Footer Placeholder 7">
            <a:extLst>
              <a:ext uri="{FF2B5EF4-FFF2-40B4-BE49-F238E27FC236}">
                <a16:creationId xmlns:a16="http://schemas.microsoft.com/office/drawing/2014/main" id="{09CA6BD2-69E1-4535-87FC-C5B0060CA36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C2809E5-B199-46AB-9842-EF402F667E41}"/>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344494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4F3FB-545C-4F7D-8569-3A398E773E8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B13F22D-3FA0-4F9C-B686-EBB45C06031D}"/>
              </a:ext>
            </a:extLst>
          </p:cNvPr>
          <p:cNvSpPr>
            <a:spLocks noGrp="1"/>
          </p:cNvSpPr>
          <p:nvPr>
            <p:ph type="dt" sz="half" idx="10"/>
          </p:nvPr>
        </p:nvSpPr>
        <p:spPr/>
        <p:txBody>
          <a:bodyPr/>
          <a:lstStyle/>
          <a:p>
            <a:fld id="{F394927A-49B9-4694-BD14-82D15461011D}" type="datetimeFigureOut">
              <a:rPr lang="en-GB" smtClean="0"/>
              <a:t>20/12/2022</a:t>
            </a:fld>
            <a:endParaRPr lang="en-GB"/>
          </a:p>
        </p:txBody>
      </p:sp>
      <p:sp>
        <p:nvSpPr>
          <p:cNvPr id="4" name="Footer Placeholder 3">
            <a:extLst>
              <a:ext uri="{FF2B5EF4-FFF2-40B4-BE49-F238E27FC236}">
                <a16:creationId xmlns:a16="http://schemas.microsoft.com/office/drawing/2014/main" id="{A990ABC8-6BAC-470D-887B-10038163118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3C8DB67-CBFB-4783-8B2E-059E06EFE2AD}"/>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423055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D9C9A8-3F58-4BDB-9FE4-D02E4943743D}"/>
              </a:ext>
            </a:extLst>
          </p:cNvPr>
          <p:cNvSpPr>
            <a:spLocks noGrp="1"/>
          </p:cNvSpPr>
          <p:nvPr>
            <p:ph type="dt" sz="half" idx="10"/>
          </p:nvPr>
        </p:nvSpPr>
        <p:spPr/>
        <p:txBody>
          <a:bodyPr/>
          <a:lstStyle/>
          <a:p>
            <a:fld id="{F394927A-49B9-4694-BD14-82D15461011D}" type="datetimeFigureOut">
              <a:rPr lang="en-GB" smtClean="0"/>
              <a:t>20/12/2022</a:t>
            </a:fld>
            <a:endParaRPr lang="en-GB"/>
          </a:p>
        </p:txBody>
      </p:sp>
      <p:sp>
        <p:nvSpPr>
          <p:cNvPr id="3" name="Footer Placeholder 2">
            <a:extLst>
              <a:ext uri="{FF2B5EF4-FFF2-40B4-BE49-F238E27FC236}">
                <a16:creationId xmlns:a16="http://schemas.microsoft.com/office/drawing/2014/main" id="{7013BE7D-2E0B-4AEC-B70D-3ED1385ED38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33296AC-0186-49F7-B116-0D6B813FDF57}"/>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3567871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56906-2AC9-4311-8D95-2D01A5B66F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154D86F-EBB9-4F59-9CBF-3B624D5DE2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C9B732D-7E89-494B-9ED5-34124E2C1E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5A9ED4-9103-445A-B62F-E40A4D3B629B}"/>
              </a:ext>
            </a:extLst>
          </p:cNvPr>
          <p:cNvSpPr>
            <a:spLocks noGrp="1"/>
          </p:cNvSpPr>
          <p:nvPr>
            <p:ph type="dt" sz="half" idx="10"/>
          </p:nvPr>
        </p:nvSpPr>
        <p:spPr/>
        <p:txBody>
          <a:bodyPr/>
          <a:lstStyle/>
          <a:p>
            <a:fld id="{F394927A-49B9-4694-BD14-82D15461011D}" type="datetimeFigureOut">
              <a:rPr lang="en-GB" smtClean="0"/>
              <a:t>20/12/2022</a:t>
            </a:fld>
            <a:endParaRPr lang="en-GB"/>
          </a:p>
        </p:txBody>
      </p:sp>
      <p:sp>
        <p:nvSpPr>
          <p:cNvPr id="6" name="Footer Placeholder 5">
            <a:extLst>
              <a:ext uri="{FF2B5EF4-FFF2-40B4-BE49-F238E27FC236}">
                <a16:creationId xmlns:a16="http://schemas.microsoft.com/office/drawing/2014/main" id="{EF3ED427-E8CF-4FA5-800D-9D3D0ABB246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A52FE80-10B0-44EC-AA61-D22BFAACA58D}"/>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2657566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9F3AC-1EF9-4A04-9357-F163A5138B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3A52682-1081-4A3C-9AE7-8B612E2CAC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96C91EC-7F70-4D4D-B09E-FFE0C5872B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863DF9-5F6B-49EC-A94B-139B274B5A1B}"/>
              </a:ext>
            </a:extLst>
          </p:cNvPr>
          <p:cNvSpPr>
            <a:spLocks noGrp="1"/>
          </p:cNvSpPr>
          <p:nvPr>
            <p:ph type="dt" sz="half" idx="10"/>
          </p:nvPr>
        </p:nvSpPr>
        <p:spPr/>
        <p:txBody>
          <a:bodyPr/>
          <a:lstStyle/>
          <a:p>
            <a:fld id="{F394927A-49B9-4694-BD14-82D15461011D}" type="datetimeFigureOut">
              <a:rPr lang="en-GB" smtClean="0"/>
              <a:t>20/12/2022</a:t>
            </a:fld>
            <a:endParaRPr lang="en-GB"/>
          </a:p>
        </p:txBody>
      </p:sp>
      <p:sp>
        <p:nvSpPr>
          <p:cNvPr id="6" name="Footer Placeholder 5">
            <a:extLst>
              <a:ext uri="{FF2B5EF4-FFF2-40B4-BE49-F238E27FC236}">
                <a16:creationId xmlns:a16="http://schemas.microsoft.com/office/drawing/2014/main" id="{92F78016-298F-48F8-AA16-6DA387A160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9A1617A-4F90-415C-84CE-3772CA290B0C}"/>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1850468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8A066B-5312-4EFD-A9D9-B25C75B09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01661DB-1CD9-445B-8DC2-2D8CA82336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9B2774-F976-48CE-A7E3-25E9CD6562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94927A-49B9-4694-BD14-82D15461011D}" type="datetimeFigureOut">
              <a:rPr lang="en-GB" smtClean="0"/>
              <a:t>20/12/2022</a:t>
            </a:fld>
            <a:endParaRPr lang="en-GB"/>
          </a:p>
        </p:txBody>
      </p:sp>
      <p:sp>
        <p:nvSpPr>
          <p:cNvPr id="5" name="Footer Placeholder 4">
            <a:extLst>
              <a:ext uri="{FF2B5EF4-FFF2-40B4-BE49-F238E27FC236}">
                <a16:creationId xmlns:a16="http://schemas.microsoft.com/office/drawing/2014/main" id="{D36E0079-9EE2-4463-95EC-5664337518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8FB3B9C-5BBA-45DF-A188-6F95B427AF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8EF717-3A49-4250-BB88-67D01E73A6DD}" type="slidenum">
              <a:rPr lang="en-GB" smtClean="0"/>
              <a:t>‹#›</a:t>
            </a:fld>
            <a:endParaRPr lang="en-GB"/>
          </a:p>
        </p:txBody>
      </p:sp>
    </p:spTree>
    <p:extLst>
      <p:ext uri="{BB962C8B-B14F-4D97-AF65-F5344CB8AC3E}">
        <p14:creationId xmlns:p14="http://schemas.microsoft.com/office/powerpoint/2010/main" val="2336865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audio" Target="../media/audio15.wav"/><Relationship Id="rId18" Type="http://schemas.openxmlformats.org/officeDocument/2006/relationships/audio" Target="../media/audio20.wav"/><Relationship Id="rId3" Type="http://schemas.openxmlformats.org/officeDocument/2006/relationships/audio" Target="../media/audio11.wav"/><Relationship Id="rId21" Type="http://schemas.openxmlformats.org/officeDocument/2006/relationships/image" Target="../media/image26.gif"/><Relationship Id="rId7" Type="http://schemas.openxmlformats.org/officeDocument/2006/relationships/image" Target="../media/image16.png"/><Relationship Id="rId12" Type="http://schemas.openxmlformats.org/officeDocument/2006/relationships/audio" Target="../media/audio14.wav"/><Relationship Id="rId17" Type="http://schemas.openxmlformats.org/officeDocument/2006/relationships/audio" Target="../media/audio19.wav"/><Relationship Id="rId2" Type="http://schemas.openxmlformats.org/officeDocument/2006/relationships/notesSlide" Target="../notesSlides/notesSlide9.xml"/><Relationship Id="rId16" Type="http://schemas.openxmlformats.org/officeDocument/2006/relationships/audio" Target="../media/audio18.wav"/><Relationship Id="rId20" Type="http://schemas.openxmlformats.org/officeDocument/2006/relationships/image" Target="../media/image2.gif"/><Relationship Id="rId1" Type="http://schemas.openxmlformats.org/officeDocument/2006/relationships/slideLayout" Target="../slideLayouts/slideLayout6.xml"/><Relationship Id="rId6" Type="http://schemas.microsoft.com/office/2007/relationships/hdphoto" Target="../media/hdphoto1.wdp"/><Relationship Id="rId11" Type="http://schemas.openxmlformats.org/officeDocument/2006/relationships/image" Target="../media/image25.svg"/><Relationship Id="rId5" Type="http://schemas.openxmlformats.org/officeDocument/2006/relationships/image" Target="../media/image22.png"/><Relationship Id="rId15" Type="http://schemas.openxmlformats.org/officeDocument/2006/relationships/audio" Target="../media/audio17.wav"/><Relationship Id="rId10" Type="http://schemas.openxmlformats.org/officeDocument/2006/relationships/image" Target="../media/image24.png"/><Relationship Id="rId19" Type="http://schemas.openxmlformats.org/officeDocument/2006/relationships/image" Target="../media/image18.png"/><Relationship Id="rId4" Type="http://schemas.openxmlformats.org/officeDocument/2006/relationships/audio" Target="../media/audio12.wav"/><Relationship Id="rId9" Type="http://schemas.openxmlformats.org/officeDocument/2006/relationships/audio" Target="../media/audio13.wav"/><Relationship Id="rId14" Type="http://schemas.openxmlformats.org/officeDocument/2006/relationships/audio" Target="../media/audio16.wav"/><Relationship Id="rId22"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image" Target="../media/image26.gif"/><Relationship Id="rId13" Type="http://schemas.openxmlformats.org/officeDocument/2006/relationships/audio" Target="../media/audio14.wav"/><Relationship Id="rId18" Type="http://schemas.openxmlformats.org/officeDocument/2006/relationships/audio" Target="../media/audio19.wav"/><Relationship Id="rId3" Type="http://schemas.openxmlformats.org/officeDocument/2006/relationships/image" Target="../media/image22.png"/><Relationship Id="rId7" Type="http://schemas.openxmlformats.org/officeDocument/2006/relationships/image" Target="../media/image2.gif"/><Relationship Id="rId12" Type="http://schemas.openxmlformats.org/officeDocument/2006/relationships/image" Target="../media/image19.png"/><Relationship Id="rId17" Type="http://schemas.openxmlformats.org/officeDocument/2006/relationships/audio" Target="../media/audio18.wav"/><Relationship Id="rId2" Type="http://schemas.openxmlformats.org/officeDocument/2006/relationships/notesSlide" Target="../notesSlides/notesSlide10.xml"/><Relationship Id="rId16" Type="http://schemas.openxmlformats.org/officeDocument/2006/relationships/audio" Target="../media/audio17.wav"/><Relationship Id="rId1" Type="http://schemas.openxmlformats.org/officeDocument/2006/relationships/slideLayout" Target="../slideLayouts/slideLayout6.xml"/><Relationship Id="rId6" Type="http://schemas.openxmlformats.org/officeDocument/2006/relationships/image" Target="../media/image23.png"/><Relationship Id="rId11" Type="http://schemas.openxmlformats.org/officeDocument/2006/relationships/image" Target="../media/image25.svg"/><Relationship Id="rId5" Type="http://schemas.openxmlformats.org/officeDocument/2006/relationships/image" Target="../media/image16.png"/><Relationship Id="rId15" Type="http://schemas.openxmlformats.org/officeDocument/2006/relationships/audio" Target="../media/audio16.wav"/><Relationship Id="rId10" Type="http://schemas.openxmlformats.org/officeDocument/2006/relationships/image" Target="../media/image24.png"/><Relationship Id="rId19" Type="http://schemas.openxmlformats.org/officeDocument/2006/relationships/audio" Target="../media/audio20.wav"/><Relationship Id="rId4" Type="http://schemas.microsoft.com/office/2007/relationships/hdphoto" Target="../media/hdphoto1.wdp"/><Relationship Id="rId9" Type="http://schemas.openxmlformats.org/officeDocument/2006/relationships/audio" Target="../media/audio21.wav"/><Relationship Id="rId14" Type="http://schemas.openxmlformats.org/officeDocument/2006/relationships/audio" Target="../media/audio15.wav"/></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5.sv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audio" Target="../media/audio5.wav"/><Relationship Id="rId13" Type="http://schemas.openxmlformats.org/officeDocument/2006/relationships/audio" Target="../media/audio10.wav"/><Relationship Id="rId18" Type="http://schemas.openxmlformats.org/officeDocument/2006/relationships/image" Target="../media/image21.svg"/><Relationship Id="rId3" Type="http://schemas.openxmlformats.org/officeDocument/2006/relationships/audio" Target="../media/audio1.wav"/><Relationship Id="rId7" Type="http://schemas.openxmlformats.org/officeDocument/2006/relationships/audio" Target="../media/audio4.wav"/><Relationship Id="rId12" Type="http://schemas.openxmlformats.org/officeDocument/2006/relationships/audio" Target="../media/audio9.wav"/><Relationship Id="rId17" Type="http://schemas.openxmlformats.org/officeDocument/2006/relationships/image" Target="../media/image20.png"/><Relationship Id="rId2" Type="http://schemas.openxmlformats.org/officeDocument/2006/relationships/notesSlide" Target="../notesSlides/notesSlide7.xml"/><Relationship Id="rId16" Type="http://schemas.openxmlformats.org/officeDocument/2006/relationships/image" Target="../media/image19.png"/><Relationship Id="rId1" Type="http://schemas.openxmlformats.org/officeDocument/2006/relationships/slideLayout" Target="../slideLayouts/slideLayout6.xml"/><Relationship Id="rId6" Type="http://schemas.openxmlformats.org/officeDocument/2006/relationships/image" Target="../media/image16.png"/><Relationship Id="rId11" Type="http://schemas.openxmlformats.org/officeDocument/2006/relationships/audio" Target="../media/audio8.wav"/><Relationship Id="rId5" Type="http://schemas.openxmlformats.org/officeDocument/2006/relationships/audio" Target="../media/audio3.wav"/><Relationship Id="rId15" Type="http://schemas.openxmlformats.org/officeDocument/2006/relationships/image" Target="../media/image18.png"/><Relationship Id="rId10" Type="http://schemas.openxmlformats.org/officeDocument/2006/relationships/audio" Target="../media/audio7.wav"/><Relationship Id="rId19" Type="http://schemas.openxmlformats.org/officeDocument/2006/relationships/image" Target="../media/image2.gif"/><Relationship Id="rId4" Type="http://schemas.openxmlformats.org/officeDocument/2006/relationships/audio" Target="../media/audio2.wav"/><Relationship Id="rId9" Type="http://schemas.openxmlformats.org/officeDocument/2006/relationships/audio" Target="../media/audio6.wav"/><Relationship Id="rId1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FA4F1-87DE-4B3C-9C9B-D27F7050A819}"/>
              </a:ext>
            </a:extLst>
          </p:cNvPr>
          <p:cNvSpPr>
            <a:spLocks noGrp="1"/>
          </p:cNvSpPr>
          <p:nvPr>
            <p:ph type="title"/>
          </p:nvPr>
        </p:nvSpPr>
        <p:spPr>
          <a:xfrm>
            <a:off x="838198" y="306131"/>
            <a:ext cx="10515600" cy="1325563"/>
          </a:xfrm>
        </p:spPr>
        <p:txBody>
          <a:bodyPr>
            <a:normAutofit/>
          </a:bodyPr>
          <a:lstStyle/>
          <a:p>
            <a:r>
              <a:rPr lang="en-GB" sz="4000" b="1" dirty="0" err="1">
                <a:solidFill>
                  <a:srgbClr val="002060"/>
                </a:solidFill>
                <a:latin typeface="Segoe Print" panose="02000600000000000000" pitchFamily="2" charset="0"/>
              </a:rPr>
              <a:t>español</a:t>
            </a:r>
            <a:r>
              <a:rPr lang="en-GB" sz="4000" dirty="0">
                <a:solidFill>
                  <a:srgbClr val="002060"/>
                </a:solidFill>
                <a:latin typeface="Segoe Print" panose="02000600000000000000" pitchFamily="2" charset="0"/>
              </a:rPr>
              <a:t>, con </a:t>
            </a:r>
            <a:r>
              <a:rPr lang="en-GB" sz="4000" dirty="0" err="1">
                <a:solidFill>
                  <a:srgbClr val="002060"/>
                </a:solidFill>
                <a:latin typeface="Segoe Print" panose="02000600000000000000" pitchFamily="2" charset="0"/>
              </a:rPr>
              <a:t>Quique</a:t>
            </a:r>
            <a:endParaRPr lang="en-GB" sz="4000" dirty="0">
              <a:solidFill>
                <a:srgbClr val="002060"/>
              </a:solidFill>
              <a:latin typeface="Segoe Print" panose="02000600000000000000" pitchFamily="2" charset="0"/>
            </a:endParaRPr>
          </a:p>
        </p:txBody>
      </p:sp>
      <p:pic>
        <p:nvPicPr>
          <p:cNvPr id="5" name="Picture 4">
            <a:extLst>
              <a:ext uri="{FF2B5EF4-FFF2-40B4-BE49-F238E27FC236}">
                <a16:creationId xmlns:a16="http://schemas.microsoft.com/office/drawing/2014/main" id="{CE71EDF5-25CC-431F-AC78-F4B496CCE432}"/>
              </a:ext>
            </a:extLst>
          </p:cNvPr>
          <p:cNvPicPr>
            <a:picLocks noChangeAspect="1"/>
          </p:cNvPicPr>
          <p:nvPr/>
        </p:nvPicPr>
        <p:blipFill>
          <a:blip r:embed="rId2"/>
          <a:stretch>
            <a:fillRect/>
          </a:stretch>
        </p:blipFill>
        <p:spPr>
          <a:xfrm>
            <a:off x="5557520" y="840137"/>
            <a:ext cx="6454748" cy="5534750"/>
          </a:xfrm>
          <a:prstGeom prst="rect">
            <a:avLst/>
          </a:prstGeom>
        </p:spPr>
      </p:pic>
      <p:sp>
        <p:nvSpPr>
          <p:cNvPr id="7" name="Google Shape;167;p2">
            <a:extLst>
              <a:ext uri="{FF2B5EF4-FFF2-40B4-BE49-F238E27FC236}">
                <a16:creationId xmlns:a16="http://schemas.microsoft.com/office/drawing/2014/main" id="{F80D9B88-B2CA-4E92-9EFE-41298FDBCBB9}"/>
              </a:ext>
            </a:extLst>
          </p:cNvPr>
          <p:cNvSpPr/>
          <p:nvPr/>
        </p:nvSpPr>
        <p:spPr>
          <a:xfrm>
            <a:off x="241159" y="718439"/>
            <a:ext cx="521370" cy="478471"/>
          </a:xfrm>
          <a:prstGeom prst="roundRect">
            <a:avLst>
              <a:gd name="adj" fmla="val 16667"/>
            </a:avLst>
          </a:prstGeom>
          <a:solidFill>
            <a:srgbClr val="FADD2E"/>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2" name="Picture 11" descr="A picture containing text, toy, doll&#10;&#10;Description automatically generated">
            <a:extLst>
              <a:ext uri="{FF2B5EF4-FFF2-40B4-BE49-F238E27FC236}">
                <a16:creationId xmlns:a16="http://schemas.microsoft.com/office/drawing/2014/main" id="{225A8E78-5186-4A2D-99DA-2FE345788DAA}"/>
              </a:ext>
            </a:extLst>
          </p:cNvPr>
          <p:cNvPicPr>
            <a:picLocks noChangeAspect="1"/>
          </p:cNvPicPr>
          <p:nvPr/>
        </p:nvPicPr>
        <p:blipFill>
          <a:blip r:embed="rId3"/>
          <a:stretch>
            <a:fillRect/>
          </a:stretch>
        </p:blipFill>
        <p:spPr>
          <a:xfrm>
            <a:off x="653021" y="2724682"/>
            <a:ext cx="2527059" cy="4106473"/>
          </a:xfrm>
          <a:prstGeom prst="rect">
            <a:avLst/>
          </a:prstGeom>
        </p:spPr>
      </p:pic>
    </p:spTree>
    <p:extLst>
      <p:ext uri="{BB962C8B-B14F-4D97-AF65-F5344CB8AC3E}">
        <p14:creationId xmlns:p14="http://schemas.microsoft.com/office/powerpoint/2010/main" val="1958343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oogle Shape;282;p13" descr="Reading, Book, Symbol, Icon, Reader, Man">
            <a:extLst>
              <a:ext uri="{FF2B5EF4-FFF2-40B4-BE49-F238E27FC236}">
                <a16:creationId xmlns:a16="http://schemas.microsoft.com/office/drawing/2014/main" id="{46A1EDCF-D41A-4990-B12A-E9F6F29370DD}"/>
              </a:ext>
            </a:extLst>
          </p:cNvPr>
          <p:cNvPicPr preferRelativeResize="0"/>
          <p:nvPr/>
        </p:nvPicPr>
        <p:blipFill rotWithShape="1">
          <a:blip r:embed="rId5">
            <a:alphaModFix/>
            <a:duotone>
              <a:schemeClr val="accent6">
                <a:shade val="45000"/>
                <a:satMod val="135000"/>
              </a:schemeClr>
              <a:prstClr val="white"/>
            </a:duotone>
            <a:extLst>
              <a:ext uri="{BEBA8EAE-BF5A-486C-A8C5-ECC9F3942E4B}">
                <a14:imgProps xmlns:a14="http://schemas.microsoft.com/office/drawing/2010/main">
                  <a14:imgLayer r:embed="rId6">
                    <a14:imgEffect>
                      <a14:artisticPaintStrokes/>
                    </a14:imgEffect>
                  </a14:imgLayer>
                </a14:imgProps>
              </a:ext>
            </a:extLst>
          </a:blip>
          <a:srcRect/>
          <a:stretch/>
        </p:blipFill>
        <p:spPr>
          <a:xfrm>
            <a:off x="11232568" y="95280"/>
            <a:ext cx="782801" cy="782801"/>
          </a:xfrm>
          <a:prstGeom prst="roundRect">
            <a:avLst/>
          </a:prstGeom>
          <a:solidFill>
            <a:srgbClr val="92D050"/>
          </a:solidFill>
          <a:ln>
            <a:noFill/>
          </a:ln>
        </p:spPr>
      </p:pic>
      <p:sp>
        <p:nvSpPr>
          <p:cNvPr id="2" name="Title 1">
            <a:extLst>
              <a:ext uri="{FF2B5EF4-FFF2-40B4-BE49-F238E27FC236}">
                <a16:creationId xmlns:a16="http://schemas.microsoft.com/office/drawing/2014/main" id="{B5365942-B2E8-49F6-959E-078996708FA8}"/>
              </a:ext>
            </a:extLst>
          </p:cNvPr>
          <p:cNvSpPr>
            <a:spLocks noGrp="1"/>
          </p:cNvSpPr>
          <p:nvPr>
            <p:ph type="title"/>
          </p:nvPr>
        </p:nvSpPr>
        <p:spPr>
          <a:xfrm>
            <a:off x="11300458" y="966425"/>
            <a:ext cx="657080" cy="400110"/>
          </a:xfrm>
          <a:solidFill>
            <a:srgbClr val="92D050"/>
          </a:solidFill>
        </p:spPr>
        <p:txBody>
          <a:bodyPr>
            <a:noAutofit/>
          </a:bodyPr>
          <a:lstStyle/>
          <a:p>
            <a:pPr algn="ctr"/>
            <a:r>
              <a:rPr lang="en-GB" sz="2000" b="1" dirty="0">
                <a:solidFill>
                  <a:schemeClr val="bg1"/>
                </a:solidFill>
                <a:latin typeface="Century Gothic" panose="020B0502020202020204" pitchFamily="34" charset="0"/>
              </a:rPr>
              <a:t>leer</a:t>
            </a:r>
          </a:p>
        </p:txBody>
      </p:sp>
      <p:sp>
        <p:nvSpPr>
          <p:cNvPr id="51" name="Title 1">
            <a:extLst>
              <a:ext uri="{FF2B5EF4-FFF2-40B4-BE49-F238E27FC236}">
                <a16:creationId xmlns:a16="http://schemas.microsoft.com/office/drawing/2014/main" id="{D4BCC699-0BED-4F02-97E2-0554694E5137}"/>
              </a:ext>
            </a:extLst>
          </p:cNvPr>
          <p:cNvSpPr txBox="1">
            <a:spLocks/>
          </p:cNvSpPr>
          <p:nvPr/>
        </p:nvSpPr>
        <p:spPr>
          <a:xfrm>
            <a:off x="9363919" y="6032854"/>
            <a:ext cx="2828081" cy="684708"/>
          </a:xfrm>
          <a:prstGeom prst="rect">
            <a:avLst/>
          </a:prstGeom>
          <a:solidFill>
            <a:srgbClr val="C2E49C"/>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j-ea"/>
                <a:cs typeface="+mj-cs"/>
              </a:rPr>
              <a:t>mandan</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rPr>
              <a:t> = they</a:t>
            </a:r>
            <a:r>
              <a:rPr kumimoji="0" lang="en-GB" sz="2000" b="0" i="0" u="none" strike="noStrike" kern="1200" cap="none" spc="0" normalizeH="0" noProof="0" dirty="0">
                <a:ln>
                  <a:noFill/>
                </a:ln>
                <a:solidFill>
                  <a:srgbClr val="002060"/>
                </a:solidFill>
                <a:effectLst/>
                <a:uLnTx/>
                <a:uFillTx/>
                <a:latin typeface="Century Gothic" panose="020B0502020202020204" pitchFamily="34" charset="0"/>
                <a:ea typeface="+mj-ea"/>
                <a:cs typeface="+mj-cs"/>
              </a:rPr>
              <a:t> send</a:t>
            </a:r>
          </a:p>
          <a:p>
            <a:pPr marL="0" marR="0" lvl="0" indent="0" algn="ctr" defTabSz="914400" rtl="0" eaLnBrk="1" fontAlgn="auto" latinLnBrk="0" hangingPunct="1">
              <a:lnSpc>
                <a:spcPct val="90000"/>
              </a:lnSpc>
              <a:spcBef>
                <a:spcPct val="0"/>
              </a:spcBef>
              <a:spcAft>
                <a:spcPts val="0"/>
              </a:spcAft>
              <a:buClrTx/>
              <a:buSzTx/>
              <a:buFontTx/>
              <a:buNone/>
              <a:tabLst/>
              <a:defRPr/>
            </a:pPr>
            <a:r>
              <a:rPr lang="en-GB" sz="2000" b="1" baseline="0" dirty="0">
                <a:solidFill>
                  <a:srgbClr val="002060"/>
                </a:solidFill>
                <a:latin typeface="Century Gothic" panose="020B0502020202020204" pitchFamily="34" charset="0"/>
              </a:rPr>
              <a:t>mi </a:t>
            </a:r>
            <a:r>
              <a:rPr lang="en-GB" sz="2000" baseline="0" dirty="0">
                <a:solidFill>
                  <a:srgbClr val="002060"/>
                </a:solidFill>
                <a:latin typeface="Century Gothic" panose="020B0502020202020204" pitchFamily="34" charset="0"/>
              </a:rPr>
              <a:t>= my</a:t>
            </a: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endParaRPr>
          </a:p>
        </p:txBody>
      </p:sp>
      <p:pic>
        <p:nvPicPr>
          <p:cNvPr id="114" name="Google Shape;221;p10">
            <a:extLst>
              <a:ext uri="{FF2B5EF4-FFF2-40B4-BE49-F238E27FC236}">
                <a16:creationId xmlns:a16="http://schemas.microsoft.com/office/drawing/2014/main" id="{85777A8E-A1DB-489B-9921-EF7D2BA500EC}"/>
              </a:ext>
            </a:extLst>
          </p:cNvPr>
          <p:cNvPicPr preferRelativeResize="0"/>
          <p:nvPr/>
        </p:nvPicPr>
        <p:blipFill rotWithShape="1">
          <a:blip r:embed="rId7">
            <a:alphaModFix/>
          </a:blip>
          <a:srcRect/>
          <a:stretch/>
        </p:blipFill>
        <p:spPr>
          <a:xfrm>
            <a:off x="9904284" y="-111734"/>
            <a:ext cx="1166103" cy="1183191"/>
          </a:xfrm>
          <a:prstGeom prst="rect">
            <a:avLst/>
          </a:prstGeom>
          <a:noFill/>
          <a:ln>
            <a:noFill/>
          </a:ln>
        </p:spPr>
      </p:pic>
      <p:sp>
        <p:nvSpPr>
          <p:cNvPr id="115" name="Title 1">
            <a:extLst>
              <a:ext uri="{FF2B5EF4-FFF2-40B4-BE49-F238E27FC236}">
                <a16:creationId xmlns:a16="http://schemas.microsoft.com/office/drawing/2014/main" id="{84E392F5-B587-41BD-B82A-0935F38E85B9}"/>
              </a:ext>
            </a:extLst>
          </p:cNvPr>
          <p:cNvSpPr txBox="1">
            <a:spLocks/>
          </p:cNvSpPr>
          <p:nvPr/>
        </p:nvSpPr>
        <p:spPr>
          <a:xfrm>
            <a:off x="9787656" y="980107"/>
            <a:ext cx="1399358" cy="400110"/>
          </a:xfrm>
          <a:prstGeom prst="rect">
            <a:avLst/>
          </a:prstGeom>
          <a:solidFill>
            <a:srgbClr val="68D5C8"/>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rPr>
              <a:t>escuchar</a:t>
            </a:r>
          </a:p>
        </p:txBody>
      </p:sp>
      <p:grpSp>
        <p:nvGrpSpPr>
          <p:cNvPr id="3" name="Group 2">
            <a:extLst>
              <a:ext uri="{FF2B5EF4-FFF2-40B4-BE49-F238E27FC236}">
                <a16:creationId xmlns:a16="http://schemas.microsoft.com/office/drawing/2014/main" id="{AB05B507-E68C-7EBB-23FC-B289A1DA9593}"/>
              </a:ext>
            </a:extLst>
          </p:cNvPr>
          <p:cNvGrpSpPr/>
          <p:nvPr/>
        </p:nvGrpSpPr>
        <p:grpSpPr>
          <a:xfrm>
            <a:off x="493221" y="255506"/>
            <a:ext cx="3701566" cy="6454569"/>
            <a:chOff x="493221" y="255506"/>
            <a:chExt cx="3701566" cy="6454569"/>
          </a:xfrm>
        </p:grpSpPr>
        <p:grpSp>
          <p:nvGrpSpPr>
            <p:cNvPr id="4" name="Group 3">
              <a:extLst>
                <a:ext uri="{FF2B5EF4-FFF2-40B4-BE49-F238E27FC236}">
                  <a16:creationId xmlns:a16="http://schemas.microsoft.com/office/drawing/2014/main" id="{3C1BBBFE-7A66-40AA-ADE5-910CED62B749}"/>
                </a:ext>
              </a:extLst>
            </p:cNvPr>
            <p:cNvGrpSpPr/>
            <p:nvPr/>
          </p:nvGrpSpPr>
          <p:grpSpPr>
            <a:xfrm>
              <a:off x="496779" y="255506"/>
              <a:ext cx="3698008" cy="5231402"/>
              <a:chOff x="496779" y="255506"/>
              <a:chExt cx="3446571" cy="5231402"/>
            </a:xfrm>
          </p:grpSpPr>
          <p:pic>
            <p:nvPicPr>
              <p:cNvPr id="9" name="Picture 2" descr="Gráficos vectoriales gratis de Whatsapp">
                <a:extLst>
                  <a:ext uri="{FF2B5EF4-FFF2-40B4-BE49-F238E27FC236}">
                    <a16:creationId xmlns:a16="http://schemas.microsoft.com/office/drawing/2014/main" id="{D166A73E-F4B7-6410-0350-2B878E49FDB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6779" y="255506"/>
                <a:ext cx="3446571" cy="523140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1A4A29FB-473F-2502-3A2C-825C7B52D52E}"/>
                  </a:ext>
                </a:extLst>
              </p:cNvPr>
              <p:cNvSpPr/>
              <p:nvPr/>
            </p:nvSpPr>
            <p:spPr>
              <a:xfrm>
                <a:off x="520002" y="1027906"/>
                <a:ext cx="3423348" cy="3640092"/>
              </a:xfrm>
              <a:prstGeom prst="rect">
                <a:avLst/>
              </a:prstGeom>
              <a:solidFill>
                <a:srgbClr val="F2F2F2"/>
              </a:solidFill>
              <a:ln>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 name="Group 4">
              <a:extLst>
                <a:ext uri="{FF2B5EF4-FFF2-40B4-BE49-F238E27FC236}">
                  <a16:creationId xmlns:a16="http://schemas.microsoft.com/office/drawing/2014/main" id="{43CCF12E-AA41-1DD5-7763-06CB183442DE}"/>
                </a:ext>
              </a:extLst>
            </p:cNvPr>
            <p:cNvGrpSpPr/>
            <p:nvPr/>
          </p:nvGrpSpPr>
          <p:grpSpPr>
            <a:xfrm>
              <a:off x="493221" y="3475613"/>
              <a:ext cx="3698008" cy="3234462"/>
              <a:chOff x="4785282" y="2605300"/>
              <a:chExt cx="3698008" cy="3234462"/>
            </a:xfrm>
          </p:grpSpPr>
          <p:pic>
            <p:nvPicPr>
              <p:cNvPr id="7" name="Picture 2" descr="Gráficos vectoriales gratis de Whatsapp">
                <a:extLst>
                  <a:ext uri="{FF2B5EF4-FFF2-40B4-BE49-F238E27FC236}">
                    <a16:creationId xmlns:a16="http://schemas.microsoft.com/office/drawing/2014/main" id="{0B7E2EB2-B33E-25BC-017D-2CB9F670B1B5}"/>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38493"/>
              <a:stretch/>
            </p:blipFill>
            <p:spPr bwMode="auto">
              <a:xfrm>
                <a:off x="4785282" y="2622048"/>
                <a:ext cx="3698008" cy="321771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E0CF2501-A00C-B52A-6683-167BAC0A7FEF}"/>
                  </a:ext>
                </a:extLst>
              </p:cNvPr>
              <p:cNvSpPr/>
              <p:nvPr/>
            </p:nvSpPr>
            <p:spPr>
              <a:xfrm>
                <a:off x="4810199" y="2605300"/>
                <a:ext cx="3673091" cy="2415552"/>
              </a:xfrm>
              <a:prstGeom prst="rect">
                <a:avLst/>
              </a:prstGeom>
              <a:solidFill>
                <a:srgbClr val="F2F2F2"/>
              </a:solidFill>
              <a:ln>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12" name="Rectangle: Rounded Corners 11">
            <a:extLst>
              <a:ext uri="{FF2B5EF4-FFF2-40B4-BE49-F238E27FC236}">
                <a16:creationId xmlns:a16="http://schemas.microsoft.com/office/drawing/2014/main" id="{9649BC21-7109-1B62-6D98-1A84769E6E8B}"/>
              </a:ext>
            </a:extLst>
          </p:cNvPr>
          <p:cNvSpPr/>
          <p:nvPr/>
        </p:nvSpPr>
        <p:spPr>
          <a:xfrm>
            <a:off x="575284" y="1878501"/>
            <a:ext cx="3225099" cy="628497"/>
          </a:xfrm>
          <a:prstGeom prst="roundRect">
            <a:avLst/>
          </a:prstGeom>
          <a:solidFill>
            <a:schemeClr val="accent6">
              <a:lumMod val="20000"/>
              <a:lumOff val="8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1800" dirty="0" err="1">
                <a:solidFill>
                  <a:srgbClr val="002060"/>
                </a:solidFill>
                <a:latin typeface="Century Gothic" panose="020B0502020202020204" pitchFamily="34" charset="0"/>
              </a:rPr>
              <a:t>Montas</a:t>
            </a:r>
            <a:r>
              <a:rPr lang="en-GB" sz="1800" dirty="0">
                <a:solidFill>
                  <a:srgbClr val="002060"/>
                </a:solidFill>
                <a:latin typeface="Century Gothic" panose="020B0502020202020204" pitchFamily="34" charset="0"/>
              </a:rPr>
              <a:t> en </a:t>
            </a:r>
            <a:r>
              <a:rPr lang="en-GB" sz="1800" dirty="0" err="1">
                <a:solidFill>
                  <a:srgbClr val="002060"/>
                </a:solidFill>
                <a:latin typeface="Century Gothic" panose="020B0502020202020204" pitchFamily="34" charset="0"/>
              </a:rPr>
              <a:t>bici</a:t>
            </a:r>
            <a:r>
              <a:rPr lang="en-GB" sz="1800" dirty="0">
                <a:solidFill>
                  <a:srgbClr val="002060"/>
                </a:solidFill>
                <a:latin typeface="Century Gothic" panose="020B0502020202020204" pitchFamily="34" charset="0"/>
              </a:rPr>
              <a:t>   </a:t>
            </a:r>
            <a:r>
              <a:rPr lang="en-GB" sz="1800" dirty="0" err="1">
                <a:solidFill>
                  <a:srgbClr val="002060"/>
                </a:solidFill>
                <a:latin typeface="Century Gothic" panose="020B0502020202020204" pitchFamily="34" charset="0"/>
              </a:rPr>
              <a:t>por</a:t>
            </a:r>
            <a:r>
              <a:rPr lang="en-GB" sz="1800" dirty="0">
                <a:solidFill>
                  <a:srgbClr val="002060"/>
                </a:solidFill>
                <a:latin typeface="Century Gothic" panose="020B0502020202020204" pitchFamily="34" charset="0"/>
              </a:rPr>
              <a:t>   </a:t>
            </a:r>
          </a:p>
          <a:p>
            <a:pPr>
              <a:defRPr/>
            </a:pPr>
            <a:r>
              <a:rPr lang="en-GB" dirty="0">
                <a:solidFill>
                  <a:srgbClr val="002060"/>
                </a:solidFill>
                <a:latin typeface="Century Gothic" panose="020B0502020202020204" pitchFamily="34" charset="0"/>
              </a:rPr>
              <a:t>la ciudad.</a:t>
            </a:r>
            <a:endParaRPr lang="en-GB" sz="1800" dirty="0">
              <a:solidFill>
                <a:srgbClr val="002060"/>
              </a:solidFill>
              <a:latin typeface="Century Gothic" panose="020B0502020202020204" pitchFamily="34" charset="0"/>
            </a:endParaRPr>
          </a:p>
        </p:txBody>
      </p:sp>
      <p:sp>
        <p:nvSpPr>
          <p:cNvPr id="13" name="Rectangle: Rounded Corners 12">
            <a:extLst>
              <a:ext uri="{FF2B5EF4-FFF2-40B4-BE49-F238E27FC236}">
                <a16:creationId xmlns:a16="http://schemas.microsoft.com/office/drawing/2014/main" id="{8BCB83F6-A351-6EE5-6263-F2D7DCBEEF7D}"/>
              </a:ext>
            </a:extLst>
          </p:cNvPr>
          <p:cNvSpPr/>
          <p:nvPr/>
        </p:nvSpPr>
        <p:spPr>
          <a:xfrm>
            <a:off x="775566" y="1162924"/>
            <a:ext cx="3354482" cy="589993"/>
          </a:xfrm>
          <a:prstGeom prst="roundRect">
            <a:avLst/>
          </a:prstGeom>
          <a:solidFill>
            <a:srgbClr val="DFE7F5"/>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dirty="0">
                <a:solidFill>
                  <a:srgbClr val="002060"/>
                </a:solidFill>
                <a:latin typeface="Century Gothic" panose="020B0502020202020204" pitchFamily="34" charset="0"/>
              </a:rPr>
              <a:t>              </a:t>
            </a:r>
            <a:r>
              <a:rPr lang="en-GB" dirty="0" err="1">
                <a:solidFill>
                  <a:srgbClr val="002060"/>
                </a:solidFill>
                <a:latin typeface="Century Gothic" panose="020B0502020202020204" pitchFamily="34" charset="0"/>
              </a:rPr>
              <a:t>Visitas</a:t>
            </a:r>
            <a:r>
              <a:rPr lang="en-GB" dirty="0">
                <a:solidFill>
                  <a:srgbClr val="002060"/>
                </a:solidFill>
                <a:latin typeface="Century Gothic" panose="020B0502020202020204" pitchFamily="34" charset="0"/>
              </a:rPr>
              <a:t> la </a:t>
            </a:r>
            <a:r>
              <a:rPr lang="en-GB" dirty="0" err="1">
                <a:solidFill>
                  <a:srgbClr val="002060"/>
                </a:solidFill>
                <a:latin typeface="Century Gothic" panose="020B0502020202020204" pitchFamily="34" charset="0"/>
              </a:rPr>
              <a:t>iglesia</a:t>
            </a:r>
            <a:r>
              <a:rPr lang="en-GB" dirty="0">
                <a:solidFill>
                  <a:srgbClr val="002060"/>
                </a:solidFill>
                <a:latin typeface="Century Gothic" panose="020B0502020202020204" pitchFamily="34" charset="0"/>
              </a:rPr>
              <a:t> </a:t>
            </a:r>
            <a:r>
              <a:rPr lang="en-GB" dirty="0" err="1">
                <a:solidFill>
                  <a:srgbClr val="002060"/>
                </a:solidFill>
                <a:latin typeface="Century Gothic" panose="020B0502020202020204" pitchFamily="34" charset="0"/>
              </a:rPr>
              <a:t>por</a:t>
            </a:r>
            <a:r>
              <a:rPr lang="en-GB" dirty="0">
                <a:solidFill>
                  <a:srgbClr val="002060"/>
                </a:solidFill>
                <a:latin typeface="Century Gothic" panose="020B0502020202020204" pitchFamily="34" charset="0"/>
              </a:rPr>
              <a:t> la </a:t>
            </a:r>
            <a:r>
              <a:rPr lang="en-GB" dirty="0" err="1">
                <a:solidFill>
                  <a:srgbClr val="002060"/>
                </a:solidFill>
                <a:latin typeface="Century Gothic" panose="020B0502020202020204" pitchFamily="34" charset="0"/>
              </a:rPr>
              <a:t>tarde</a:t>
            </a:r>
            <a:r>
              <a:rPr lang="en-GB" sz="1800" dirty="0">
                <a:solidFill>
                  <a:srgbClr val="002060"/>
                </a:solidFill>
                <a:latin typeface="Century Gothic" panose="020B0502020202020204" pitchFamily="34" charset="0"/>
              </a:rPr>
              <a:t>.</a:t>
            </a:r>
            <a:endParaRPr lang="en-GB" dirty="0"/>
          </a:p>
        </p:txBody>
      </p:sp>
      <p:grpSp>
        <p:nvGrpSpPr>
          <p:cNvPr id="14" name="Group 13">
            <a:extLst>
              <a:ext uri="{FF2B5EF4-FFF2-40B4-BE49-F238E27FC236}">
                <a16:creationId xmlns:a16="http://schemas.microsoft.com/office/drawing/2014/main" id="{375BE211-9582-F862-3D2D-5624E6C8F35B}"/>
              </a:ext>
            </a:extLst>
          </p:cNvPr>
          <p:cNvGrpSpPr/>
          <p:nvPr/>
        </p:nvGrpSpPr>
        <p:grpSpPr>
          <a:xfrm>
            <a:off x="3180859" y="1776991"/>
            <a:ext cx="950967" cy="358031"/>
            <a:chOff x="5011582" y="4469085"/>
            <a:chExt cx="950967" cy="358031"/>
          </a:xfrm>
        </p:grpSpPr>
        <p:sp>
          <p:nvSpPr>
            <p:cNvPr id="15" name="Rectangle: Rounded Corners 14">
              <a:extLst>
                <a:ext uri="{FF2B5EF4-FFF2-40B4-BE49-F238E27FC236}">
                  <a16:creationId xmlns:a16="http://schemas.microsoft.com/office/drawing/2014/main" id="{DCFF94F3-CA8D-E1A4-07C8-21CA9E8B12D5}"/>
                </a:ext>
              </a:extLst>
            </p:cNvPr>
            <p:cNvSpPr/>
            <p:nvPr/>
          </p:nvSpPr>
          <p:spPr>
            <a:xfrm>
              <a:off x="5015140" y="4469085"/>
              <a:ext cx="947409" cy="341283"/>
            </a:xfrm>
            <a:prstGeom prst="roundRect">
              <a:avLst/>
            </a:prstGeom>
            <a:solidFill>
              <a:srgbClr val="ACD593"/>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Box 15">
              <a:extLst>
                <a:ext uri="{FF2B5EF4-FFF2-40B4-BE49-F238E27FC236}">
                  <a16:creationId xmlns:a16="http://schemas.microsoft.com/office/drawing/2014/main" id="{1F9CEE80-E1DF-54E3-2883-FCB02F352D51}"/>
                </a:ext>
              </a:extLst>
            </p:cNvPr>
            <p:cNvSpPr txBox="1"/>
            <p:nvPr/>
          </p:nvSpPr>
          <p:spPr>
            <a:xfrm>
              <a:off x="5011582" y="4519339"/>
              <a:ext cx="623889" cy="307777"/>
            </a:xfrm>
            <a:prstGeom prst="rect">
              <a:avLst/>
            </a:prstGeom>
            <a:noFill/>
          </p:spPr>
          <p:txBody>
            <a:bodyPr wrap="none" rtlCol="0">
              <a:spAutoFit/>
            </a:bodyPr>
            <a:lstStyle/>
            <a:p>
              <a:r>
                <a:rPr lang="en-GB" sz="1400" b="1" dirty="0">
                  <a:solidFill>
                    <a:srgbClr val="002060"/>
                  </a:solidFill>
                  <a:latin typeface="Segoe Print" panose="02000600000000000000" pitchFamily="2" charset="0"/>
                </a:rPr>
                <a:t>Sofía</a:t>
              </a:r>
            </a:p>
          </p:txBody>
        </p:sp>
      </p:grpSp>
      <p:sp>
        <p:nvSpPr>
          <p:cNvPr id="17" name="Rectangle: Rounded Corners 16">
            <a:extLst>
              <a:ext uri="{FF2B5EF4-FFF2-40B4-BE49-F238E27FC236}">
                <a16:creationId xmlns:a16="http://schemas.microsoft.com/office/drawing/2014/main" id="{DB71B301-F97D-4E5E-8697-0A49B8B2EC74}"/>
              </a:ext>
            </a:extLst>
          </p:cNvPr>
          <p:cNvSpPr/>
          <p:nvPr/>
        </p:nvSpPr>
        <p:spPr>
          <a:xfrm>
            <a:off x="885784" y="2523226"/>
            <a:ext cx="3274081" cy="589993"/>
          </a:xfrm>
          <a:prstGeom prst="roundRect">
            <a:avLst/>
          </a:prstGeom>
          <a:solidFill>
            <a:srgbClr val="DFE7F5"/>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dirty="0">
                <a:solidFill>
                  <a:srgbClr val="002060"/>
                </a:solidFill>
                <a:latin typeface="Century Gothic" panose="020B0502020202020204" pitchFamily="34" charset="0"/>
              </a:rPr>
              <a:t>          </a:t>
            </a:r>
            <a:r>
              <a:rPr lang="en-GB" dirty="0" err="1">
                <a:solidFill>
                  <a:srgbClr val="002060"/>
                </a:solidFill>
                <a:latin typeface="Century Gothic" panose="020B0502020202020204" pitchFamily="34" charset="0"/>
              </a:rPr>
              <a:t>P</a:t>
            </a:r>
            <a:r>
              <a:rPr lang="en-GB" sz="1800" dirty="0" err="1">
                <a:solidFill>
                  <a:srgbClr val="002060"/>
                </a:solidFill>
                <a:latin typeface="Century Gothic" panose="020B0502020202020204" pitchFamily="34" charset="0"/>
              </a:rPr>
              <a:t>resento</a:t>
            </a:r>
            <a:r>
              <a:rPr lang="en-GB" sz="1800" dirty="0">
                <a:solidFill>
                  <a:srgbClr val="002060"/>
                </a:solidFill>
                <a:latin typeface="Century Gothic" panose="020B0502020202020204" pitchFamily="34" charset="0"/>
              </a:rPr>
              <a:t> información      </a:t>
            </a:r>
          </a:p>
          <a:p>
            <a:pPr>
              <a:defRPr/>
            </a:pPr>
            <a:r>
              <a:rPr lang="en-GB" dirty="0">
                <a:solidFill>
                  <a:srgbClr val="002060"/>
                </a:solidFill>
                <a:latin typeface="Century Gothic" panose="020B0502020202020204" pitchFamily="34" charset="0"/>
              </a:rPr>
              <a:t>             </a:t>
            </a:r>
            <a:r>
              <a:rPr lang="en-GB" sz="1800" dirty="0">
                <a:solidFill>
                  <a:srgbClr val="002060"/>
                </a:solidFill>
                <a:latin typeface="Century Gothic" panose="020B0502020202020204" pitchFamily="34" charset="0"/>
              </a:rPr>
              <a:t>en   clase.</a:t>
            </a:r>
          </a:p>
        </p:txBody>
      </p:sp>
      <p:sp>
        <p:nvSpPr>
          <p:cNvPr id="18" name="Rectangle: Rounded Corners 17">
            <a:extLst>
              <a:ext uri="{FF2B5EF4-FFF2-40B4-BE49-F238E27FC236}">
                <a16:creationId xmlns:a16="http://schemas.microsoft.com/office/drawing/2014/main" id="{263F64FB-8019-B526-A12C-271C68C9DF17}"/>
              </a:ext>
            </a:extLst>
          </p:cNvPr>
          <p:cNvSpPr/>
          <p:nvPr/>
        </p:nvSpPr>
        <p:spPr>
          <a:xfrm>
            <a:off x="591385" y="3183769"/>
            <a:ext cx="3488375" cy="628497"/>
          </a:xfrm>
          <a:prstGeom prst="roundRect">
            <a:avLst/>
          </a:prstGeom>
          <a:solidFill>
            <a:schemeClr val="accent6">
              <a:lumMod val="20000"/>
              <a:lumOff val="8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1800" dirty="0">
                <a:solidFill>
                  <a:srgbClr val="002060"/>
                </a:solidFill>
                <a:latin typeface="Century Gothic" panose="020B0502020202020204" pitchFamily="34" charset="0"/>
              </a:rPr>
              <a:t>Descanso   en   mi </a:t>
            </a:r>
            <a:r>
              <a:rPr lang="en-GB" sz="1800" dirty="0" err="1">
                <a:solidFill>
                  <a:srgbClr val="002060"/>
                </a:solidFill>
                <a:latin typeface="Century Gothic" panose="020B0502020202020204" pitchFamily="34" charset="0"/>
              </a:rPr>
              <a:t>habitción</a:t>
            </a:r>
            <a:r>
              <a:rPr lang="en-GB" sz="1800" dirty="0">
                <a:solidFill>
                  <a:srgbClr val="002060"/>
                </a:solidFill>
                <a:latin typeface="Century Gothic" panose="020B0502020202020204" pitchFamily="34" charset="0"/>
              </a:rPr>
              <a:t>.</a:t>
            </a:r>
          </a:p>
        </p:txBody>
      </p:sp>
      <p:grpSp>
        <p:nvGrpSpPr>
          <p:cNvPr id="19" name="Group 18">
            <a:extLst>
              <a:ext uri="{FF2B5EF4-FFF2-40B4-BE49-F238E27FC236}">
                <a16:creationId xmlns:a16="http://schemas.microsoft.com/office/drawing/2014/main" id="{42ABC862-5165-18BC-5BFA-6041E113C60E}"/>
              </a:ext>
            </a:extLst>
          </p:cNvPr>
          <p:cNvGrpSpPr/>
          <p:nvPr/>
        </p:nvGrpSpPr>
        <p:grpSpPr>
          <a:xfrm>
            <a:off x="3212455" y="3096220"/>
            <a:ext cx="950967" cy="573474"/>
            <a:chOff x="5011582" y="4469085"/>
            <a:chExt cx="950967" cy="573474"/>
          </a:xfrm>
        </p:grpSpPr>
        <p:sp>
          <p:nvSpPr>
            <p:cNvPr id="20" name="Rectangle: Rounded Corners 19">
              <a:extLst>
                <a:ext uri="{FF2B5EF4-FFF2-40B4-BE49-F238E27FC236}">
                  <a16:creationId xmlns:a16="http://schemas.microsoft.com/office/drawing/2014/main" id="{FBD3F9FE-B87B-CF66-9EBB-ABF2347E0E56}"/>
                </a:ext>
              </a:extLst>
            </p:cNvPr>
            <p:cNvSpPr/>
            <p:nvPr/>
          </p:nvSpPr>
          <p:spPr>
            <a:xfrm>
              <a:off x="5015140" y="4469085"/>
              <a:ext cx="947409" cy="341283"/>
            </a:xfrm>
            <a:prstGeom prst="roundRect">
              <a:avLst/>
            </a:prstGeom>
            <a:solidFill>
              <a:srgbClr val="ACD593"/>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595D9002-A777-F79E-F2A9-5EE1148DFEF6}"/>
                </a:ext>
              </a:extLst>
            </p:cNvPr>
            <p:cNvSpPr txBox="1"/>
            <p:nvPr/>
          </p:nvSpPr>
          <p:spPr>
            <a:xfrm>
              <a:off x="5011582" y="4519339"/>
              <a:ext cx="623889" cy="523220"/>
            </a:xfrm>
            <a:prstGeom prst="rect">
              <a:avLst/>
            </a:prstGeom>
            <a:noFill/>
          </p:spPr>
          <p:txBody>
            <a:bodyPr wrap="none" rtlCol="0">
              <a:spAutoFit/>
            </a:bodyPr>
            <a:lstStyle/>
            <a:p>
              <a:r>
                <a:rPr lang="en-GB" sz="1400" b="1" dirty="0">
                  <a:solidFill>
                    <a:srgbClr val="002060"/>
                  </a:solidFill>
                  <a:latin typeface="Segoe Print" panose="02000600000000000000" pitchFamily="2" charset="0"/>
                </a:rPr>
                <a:t>Sofía</a:t>
              </a:r>
            </a:p>
            <a:p>
              <a:endParaRPr lang="en-GB" sz="1400" b="1" dirty="0">
                <a:solidFill>
                  <a:srgbClr val="002060"/>
                </a:solidFill>
                <a:latin typeface="Segoe Print" panose="02000600000000000000" pitchFamily="2" charset="0"/>
              </a:endParaRPr>
            </a:p>
          </p:txBody>
        </p:sp>
      </p:grpSp>
      <p:sp>
        <p:nvSpPr>
          <p:cNvPr id="22" name="Rectangle: Rounded Corners 21">
            <a:extLst>
              <a:ext uri="{FF2B5EF4-FFF2-40B4-BE49-F238E27FC236}">
                <a16:creationId xmlns:a16="http://schemas.microsoft.com/office/drawing/2014/main" id="{7856C9A2-E6C0-49E8-2959-907FDFE8FF44}"/>
              </a:ext>
            </a:extLst>
          </p:cNvPr>
          <p:cNvSpPr/>
          <p:nvPr/>
        </p:nvSpPr>
        <p:spPr>
          <a:xfrm>
            <a:off x="631139" y="4021985"/>
            <a:ext cx="3563647" cy="373305"/>
          </a:xfrm>
          <a:prstGeom prst="roundRect">
            <a:avLst/>
          </a:prstGeom>
          <a:solidFill>
            <a:srgbClr val="DFE7F5"/>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1800" dirty="0" err="1">
                <a:solidFill>
                  <a:srgbClr val="002060"/>
                </a:solidFill>
                <a:latin typeface="Century Gothic" panose="020B0502020202020204" pitchFamily="34" charset="0"/>
              </a:rPr>
              <a:t>Usas</a:t>
            </a:r>
            <a:r>
              <a:rPr lang="en-GB" sz="1800" dirty="0">
                <a:solidFill>
                  <a:srgbClr val="002060"/>
                </a:solidFill>
                <a:latin typeface="Century Gothic" panose="020B0502020202020204" pitchFamily="34" charset="0"/>
              </a:rPr>
              <a:t> la </a:t>
            </a:r>
            <a:r>
              <a:rPr lang="en-GB" sz="1800" dirty="0" err="1">
                <a:solidFill>
                  <a:srgbClr val="002060"/>
                </a:solidFill>
                <a:latin typeface="Century Gothic" panose="020B0502020202020204" pitchFamily="34" charset="0"/>
              </a:rPr>
              <a:t>bici</a:t>
            </a:r>
            <a:r>
              <a:rPr lang="en-GB" sz="1800" dirty="0">
                <a:solidFill>
                  <a:srgbClr val="002060"/>
                </a:solidFill>
                <a:latin typeface="Century Gothic" panose="020B0502020202020204" pitchFamily="34" charset="0"/>
              </a:rPr>
              <a:t>   en    </a:t>
            </a:r>
            <a:r>
              <a:rPr lang="en-GB" sz="1800" dirty="0" err="1">
                <a:solidFill>
                  <a:srgbClr val="002060"/>
                </a:solidFill>
                <a:latin typeface="Century Gothic" panose="020B0502020202020204" pitchFamily="34" charset="0"/>
              </a:rPr>
              <a:t>el</a:t>
            </a:r>
            <a:r>
              <a:rPr lang="en-GB" sz="1800" dirty="0">
                <a:solidFill>
                  <a:srgbClr val="002060"/>
                </a:solidFill>
                <a:latin typeface="Century Gothic" panose="020B0502020202020204" pitchFamily="34" charset="0"/>
              </a:rPr>
              <a:t> </a:t>
            </a:r>
            <a:r>
              <a:rPr lang="en-GB" sz="1800" dirty="0" err="1">
                <a:solidFill>
                  <a:srgbClr val="002060"/>
                </a:solidFill>
                <a:latin typeface="Century Gothic" panose="020B0502020202020204" pitchFamily="34" charset="0"/>
              </a:rPr>
              <a:t>parque</a:t>
            </a:r>
            <a:r>
              <a:rPr lang="en-GB" sz="1800" dirty="0">
                <a:solidFill>
                  <a:srgbClr val="002060"/>
                </a:solidFill>
                <a:latin typeface="Century Gothic" panose="020B0502020202020204" pitchFamily="34" charset="0"/>
              </a:rPr>
              <a:t>.  </a:t>
            </a:r>
          </a:p>
        </p:txBody>
      </p:sp>
      <p:sp>
        <p:nvSpPr>
          <p:cNvPr id="23" name="Rectangle: Rounded Corners 22">
            <a:extLst>
              <a:ext uri="{FF2B5EF4-FFF2-40B4-BE49-F238E27FC236}">
                <a16:creationId xmlns:a16="http://schemas.microsoft.com/office/drawing/2014/main" id="{299A2B58-0490-414F-25F7-370220A615FA}"/>
              </a:ext>
            </a:extLst>
          </p:cNvPr>
          <p:cNvSpPr/>
          <p:nvPr/>
        </p:nvSpPr>
        <p:spPr>
          <a:xfrm>
            <a:off x="570518" y="4521769"/>
            <a:ext cx="3572148" cy="569262"/>
          </a:xfrm>
          <a:prstGeom prst="roundRect">
            <a:avLst>
              <a:gd name="adj" fmla="val 16667"/>
            </a:avLst>
          </a:prstGeom>
          <a:solidFill>
            <a:schemeClr val="accent6">
              <a:lumMod val="20000"/>
              <a:lumOff val="8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dirty="0" err="1">
                <a:solidFill>
                  <a:srgbClr val="002060"/>
                </a:solidFill>
                <a:latin typeface="Century Gothic" panose="020B0502020202020204" pitchFamily="34" charset="0"/>
              </a:rPr>
              <a:t>Paseas</a:t>
            </a:r>
            <a:r>
              <a:rPr lang="en-GB" dirty="0">
                <a:solidFill>
                  <a:srgbClr val="002060"/>
                </a:solidFill>
                <a:latin typeface="Century Gothic" panose="020B0502020202020204" pitchFamily="34" charset="0"/>
              </a:rPr>
              <a:t>  </a:t>
            </a:r>
            <a:r>
              <a:rPr lang="en-GB" dirty="0" err="1">
                <a:solidFill>
                  <a:srgbClr val="002060"/>
                </a:solidFill>
                <a:latin typeface="Century Gothic" panose="020B0502020202020204" pitchFamily="34" charset="0"/>
              </a:rPr>
              <a:t>por</a:t>
            </a:r>
            <a:r>
              <a:rPr lang="en-GB" dirty="0">
                <a:solidFill>
                  <a:srgbClr val="002060"/>
                </a:solidFill>
                <a:latin typeface="Century Gothic" panose="020B0502020202020204" pitchFamily="34" charset="0"/>
              </a:rPr>
              <a:t>   </a:t>
            </a:r>
            <a:r>
              <a:rPr lang="en-GB" dirty="0" err="1">
                <a:solidFill>
                  <a:srgbClr val="002060"/>
                </a:solidFill>
                <a:latin typeface="Century Gothic" panose="020B0502020202020204" pitchFamily="34" charset="0"/>
              </a:rPr>
              <a:t>el</a:t>
            </a:r>
            <a:r>
              <a:rPr lang="en-GB" dirty="0">
                <a:solidFill>
                  <a:srgbClr val="002060"/>
                </a:solidFill>
                <a:latin typeface="Century Gothic" panose="020B0502020202020204" pitchFamily="34" charset="0"/>
              </a:rPr>
              <a:t> campo. </a:t>
            </a:r>
            <a:endParaRPr lang="en-GB" sz="1800" dirty="0">
              <a:solidFill>
                <a:srgbClr val="002060"/>
              </a:solidFill>
              <a:latin typeface="Century Gothic" panose="020B0502020202020204" pitchFamily="34" charset="0"/>
            </a:endParaRPr>
          </a:p>
        </p:txBody>
      </p:sp>
      <p:grpSp>
        <p:nvGrpSpPr>
          <p:cNvPr id="24" name="Group 23">
            <a:extLst>
              <a:ext uri="{FF2B5EF4-FFF2-40B4-BE49-F238E27FC236}">
                <a16:creationId xmlns:a16="http://schemas.microsoft.com/office/drawing/2014/main" id="{6C9CAD19-C740-A65D-2E9D-58843BBD2DA1}"/>
              </a:ext>
            </a:extLst>
          </p:cNvPr>
          <p:cNvGrpSpPr/>
          <p:nvPr/>
        </p:nvGrpSpPr>
        <p:grpSpPr>
          <a:xfrm>
            <a:off x="3179081" y="4397516"/>
            <a:ext cx="950967" cy="358031"/>
            <a:chOff x="5011582" y="4469085"/>
            <a:chExt cx="950967" cy="358031"/>
          </a:xfrm>
        </p:grpSpPr>
        <p:sp>
          <p:nvSpPr>
            <p:cNvPr id="25" name="Rectangle: Rounded Corners 24">
              <a:extLst>
                <a:ext uri="{FF2B5EF4-FFF2-40B4-BE49-F238E27FC236}">
                  <a16:creationId xmlns:a16="http://schemas.microsoft.com/office/drawing/2014/main" id="{992D26AC-7574-D372-B72B-0FD448C5653C}"/>
                </a:ext>
              </a:extLst>
            </p:cNvPr>
            <p:cNvSpPr/>
            <p:nvPr/>
          </p:nvSpPr>
          <p:spPr>
            <a:xfrm>
              <a:off x="5015140" y="4469085"/>
              <a:ext cx="947409" cy="341283"/>
            </a:xfrm>
            <a:prstGeom prst="roundRect">
              <a:avLst/>
            </a:prstGeom>
            <a:solidFill>
              <a:srgbClr val="ACD593"/>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TextBox 25">
              <a:extLst>
                <a:ext uri="{FF2B5EF4-FFF2-40B4-BE49-F238E27FC236}">
                  <a16:creationId xmlns:a16="http://schemas.microsoft.com/office/drawing/2014/main" id="{CF63C239-581C-9F7A-E571-078D02977FC4}"/>
                </a:ext>
              </a:extLst>
            </p:cNvPr>
            <p:cNvSpPr txBox="1"/>
            <p:nvPr/>
          </p:nvSpPr>
          <p:spPr>
            <a:xfrm>
              <a:off x="5011582" y="4519339"/>
              <a:ext cx="623889" cy="307777"/>
            </a:xfrm>
            <a:prstGeom prst="rect">
              <a:avLst/>
            </a:prstGeom>
            <a:noFill/>
          </p:spPr>
          <p:txBody>
            <a:bodyPr wrap="none" rtlCol="0">
              <a:spAutoFit/>
            </a:bodyPr>
            <a:lstStyle/>
            <a:p>
              <a:r>
                <a:rPr lang="en-GB" sz="1400" b="1" dirty="0">
                  <a:solidFill>
                    <a:srgbClr val="002060"/>
                  </a:solidFill>
                  <a:latin typeface="Segoe Print" panose="02000600000000000000" pitchFamily="2" charset="0"/>
                </a:rPr>
                <a:t>Sofía</a:t>
              </a:r>
            </a:p>
          </p:txBody>
        </p:sp>
      </p:grpSp>
      <p:sp>
        <p:nvSpPr>
          <p:cNvPr id="27" name="Rectangle: Rounded Corners 26">
            <a:extLst>
              <a:ext uri="{FF2B5EF4-FFF2-40B4-BE49-F238E27FC236}">
                <a16:creationId xmlns:a16="http://schemas.microsoft.com/office/drawing/2014/main" id="{34D90C83-BDF2-72B1-E235-7D29A9D2EF79}"/>
              </a:ext>
            </a:extLst>
          </p:cNvPr>
          <p:cNvSpPr/>
          <p:nvPr/>
        </p:nvSpPr>
        <p:spPr>
          <a:xfrm>
            <a:off x="596218" y="5351426"/>
            <a:ext cx="3563647" cy="589993"/>
          </a:xfrm>
          <a:prstGeom prst="roundRect">
            <a:avLst/>
          </a:prstGeom>
          <a:solidFill>
            <a:srgbClr val="DFE7F5"/>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1800" dirty="0">
                <a:solidFill>
                  <a:srgbClr val="002060"/>
                </a:solidFill>
                <a:latin typeface="Century Gothic" panose="020B0502020202020204" pitchFamily="34" charset="0"/>
              </a:rPr>
              <a:t>     </a:t>
            </a:r>
            <a:r>
              <a:rPr lang="en-GB" sz="1800" dirty="0" err="1">
                <a:solidFill>
                  <a:srgbClr val="002060"/>
                </a:solidFill>
                <a:latin typeface="Century Gothic" panose="020B0502020202020204" pitchFamily="34" charset="0"/>
              </a:rPr>
              <a:t>Descansas</a:t>
            </a:r>
            <a:r>
              <a:rPr lang="en-GB" sz="1800" dirty="0">
                <a:solidFill>
                  <a:srgbClr val="002060"/>
                </a:solidFill>
                <a:latin typeface="Century Gothic" panose="020B0502020202020204" pitchFamily="34" charset="0"/>
              </a:rPr>
              <a:t>   </a:t>
            </a:r>
            <a:r>
              <a:rPr lang="en-GB" sz="1800" dirty="0" err="1">
                <a:solidFill>
                  <a:srgbClr val="002060"/>
                </a:solidFill>
                <a:latin typeface="Century Gothic" panose="020B0502020202020204" pitchFamily="34" charset="0"/>
              </a:rPr>
              <a:t>por</a:t>
            </a:r>
            <a:r>
              <a:rPr lang="en-GB" sz="1800" dirty="0">
                <a:solidFill>
                  <a:srgbClr val="002060"/>
                </a:solidFill>
                <a:latin typeface="Century Gothic" panose="020B0502020202020204" pitchFamily="34" charset="0"/>
              </a:rPr>
              <a:t>    la </a:t>
            </a:r>
            <a:r>
              <a:rPr lang="en-GB" sz="1800" dirty="0" err="1">
                <a:solidFill>
                  <a:srgbClr val="002060"/>
                </a:solidFill>
                <a:latin typeface="Century Gothic" panose="020B0502020202020204" pitchFamily="34" charset="0"/>
              </a:rPr>
              <a:t>tarde</a:t>
            </a:r>
            <a:r>
              <a:rPr lang="en-GB" sz="1800" dirty="0">
                <a:solidFill>
                  <a:srgbClr val="002060"/>
                </a:solidFill>
                <a:latin typeface="Century Gothic" panose="020B0502020202020204" pitchFamily="34" charset="0"/>
              </a:rPr>
              <a:t>.</a:t>
            </a:r>
          </a:p>
        </p:txBody>
      </p:sp>
      <p:sp>
        <p:nvSpPr>
          <p:cNvPr id="28" name="Speech Bubble: Rectangle with Corners Rounded 27">
            <a:hlinkClick r:id="" action="ppaction://noaction">
              <a:snd r:embed="rId9" name="10_1.wav"/>
            </a:hlinkClick>
            <a:extLst>
              <a:ext uri="{FF2B5EF4-FFF2-40B4-BE49-F238E27FC236}">
                <a16:creationId xmlns:a16="http://schemas.microsoft.com/office/drawing/2014/main" id="{2AA158DA-B61C-BD49-23A7-8BE4AE625D53}"/>
              </a:ext>
            </a:extLst>
          </p:cNvPr>
          <p:cNvSpPr/>
          <p:nvPr/>
        </p:nvSpPr>
        <p:spPr>
          <a:xfrm>
            <a:off x="5022999" y="206901"/>
            <a:ext cx="4580763" cy="743057"/>
          </a:xfrm>
          <a:prstGeom prst="wedgeRoundRectCallout">
            <a:avLst>
              <a:gd name="adj1" fmla="val -52450"/>
              <a:gd name="adj2" fmla="val -49713"/>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2800" b="1" dirty="0">
                <a:solidFill>
                  <a:schemeClr val="bg1"/>
                </a:solidFill>
                <a:latin typeface="Century Gothic" panose="020B0502020202020204" pitchFamily="34" charset="0"/>
              </a:rPr>
              <a:t>Quique y Sofía </a:t>
            </a:r>
            <a:r>
              <a:rPr lang="en-GB" sz="2800" b="1" dirty="0" err="1">
                <a:solidFill>
                  <a:schemeClr val="bg1"/>
                </a:solidFill>
                <a:latin typeface="Century Gothic" panose="020B0502020202020204" pitchFamily="34" charset="0"/>
              </a:rPr>
              <a:t>mandan</a:t>
            </a:r>
            <a:r>
              <a:rPr lang="en-GB" sz="2800" b="1" dirty="0">
                <a:solidFill>
                  <a:schemeClr val="bg1"/>
                </a:solidFill>
                <a:latin typeface="Century Gothic" panose="020B0502020202020204" pitchFamily="34" charset="0"/>
              </a:rPr>
              <a:t>* </a:t>
            </a:r>
            <a:r>
              <a:rPr lang="en-GB" sz="2800" b="1" dirty="0" err="1">
                <a:solidFill>
                  <a:schemeClr val="bg1"/>
                </a:solidFill>
                <a:latin typeface="Century Gothic" panose="020B0502020202020204" pitchFamily="34" charset="0"/>
              </a:rPr>
              <a:t>mensajes</a:t>
            </a:r>
            <a:r>
              <a:rPr lang="en-GB" sz="2800" b="1" dirty="0">
                <a:solidFill>
                  <a:schemeClr val="bg1"/>
                </a:solidFill>
                <a:latin typeface="Century Gothic" panose="020B0502020202020204" pitchFamily="34" charset="0"/>
              </a:rPr>
              <a:t>.</a:t>
            </a:r>
          </a:p>
        </p:txBody>
      </p:sp>
      <p:pic>
        <p:nvPicPr>
          <p:cNvPr id="29" name="Graphic 28" descr="Teacher">
            <a:extLst>
              <a:ext uri="{FF2B5EF4-FFF2-40B4-BE49-F238E27FC236}">
                <a16:creationId xmlns:a16="http://schemas.microsoft.com/office/drawing/2014/main" id="{9C492C71-CAC4-6EC2-A4F8-B1DA6E93C90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244079" y="-85469"/>
            <a:ext cx="914400" cy="914400"/>
          </a:xfrm>
          <a:prstGeom prst="rect">
            <a:avLst/>
          </a:prstGeom>
        </p:spPr>
      </p:pic>
      <p:sp>
        <p:nvSpPr>
          <p:cNvPr id="30" name="Speech Bubble: Rectangle with Corners Rounded 29">
            <a:extLst>
              <a:ext uri="{FF2B5EF4-FFF2-40B4-BE49-F238E27FC236}">
                <a16:creationId xmlns:a16="http://schemas.microsoft.com/office/drawing/2014/main" id="{9ED08FE6-4540-4D6F-670A-E26F06CB20C3}"/>
              </a:ext>
            </a:extLst>
          </p:cNvPr>
          <p:cNvSpPr/>
          <p:nvPr/>
        </p:nvSpPr>
        <p:spPr>
          <a:xfrm>
            <a:off x="4742636" y="1027869"/>
            <a:ext cx="4380544" cy="635979"/>
          </a:xfrm>
          <a:prstGeom prst="wedgeRoundRectCallout">
            <a:avLst>
              <a:gd name="adj1" fmla="val -52721"/>
              <a:gd name="adj2" fmla="val -45737"/>
              <a:gd name="adj3" fmla="val 16667"/>
            </a:avLst>
          </a:prstGeom>
          <a:solidFill>
            <a:schemeClr val="bg1"/>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2800" dirty="0" err="1">
                <a:solidFill>
                  <a:srgbClr val="002060"/>
                </a:solidFill>
                <a:latin typeface="Century Gothic" panose="020B0502020202020204" pitchFamily="34" charset="0"/>
              </a:rPr>
              <a:t>Escucha</a:t>
            </a:r>
            <a:r>
              <a:rPr lang="en-GB" sz="2800" dirty="0">
                <a:solidFill>
                  <a:srgbClr val="002060"/>
                </a:solidFill>
                <a:latin typeface="Century Gothic" panose="020B0502020202020204" pitchFamily="34" charset="0"/>
              </a:rPr>
              <a:t>: ¿’en’ o ‘por’?</a:t>
            </a:r>
          </a:p>
        </p:txBody>
      </p:sp>
      <p:sp>
        <p:nvSpPr>
          <p:cNvPr id="31" name="Rectangle 30">
            <a:hlinkClick r:id="" action="ppaction://noaction">
              <a:snd r:embed="rId12" name="10_4.wav"/>
            </a:hlinkClick>
            <a:extLst>
              <a:ext uri="{FF2B5EF4-FFF2-40B4-BE49-F238E27FC236}">
                <a16:creationId xmlns:a16="http://schemas.microsoft.com/office/drawing/2014/main" id="{E85AB12F-55E8-BF69-8A29-F9CA76741EE5}"/>
              </a:ext>
            </a:extLst>
          </p:cNvPr>
          <p:cNvSpPr/>
          <p:nvPr/>
        </p:nvSpPr>
        <p:spPr>
          <a:xfrm>
            <a:off x="146398" y="1250733"/>
            <a:ext cx="346824" cy="337580"/>
          </a:xfrm>
          <a:prstGeom prst="rect">
            <a:avLst/>
          </a:prstGeom>
          <a:solidFill>
            <a:srgbClr val="66B72F"/>
          </a:solidFill>
          <a:ln w="19050">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a:t>
            </a:r>
          </a:p>
        </p:txBody>
      </p:sp>
      <p:sp>
        <p:nvSpPr>
          <p:cNvPr id="32" name="Rectangle 31">
            <a:hlinkClick r:id="" action="ppaction://noaction">
              <a:snd r:embed="rId13" name="10_5.wav"/>
            </a:hlinkClick>
            <a:extLst>
              <a:ext uri="{FF2B5EF4-FFF2-40B4-BE49-F238E27FC236}">
                <a16:creationId xmlns:a16="http://schemas.microsoft.com/office/drawing/2014/main" id="{F6B94E6F-E4F0-B154-885A-EC3A550720C6}"/>
              </a:ext>
            </a:extLst>
          </p:cNvPr>
          <p:cNvSpPr/>
          <p:nvPr/>
        </p:nvSpPr>
        <p:spPr>
          <a:xfrm>
            <a:off x="162414" y="1856723"/>
            <a:ext cx="346824" cy="337580"/>
          </a:xfrm>
          <a:prstGeom prst="rect">
            <a:avLst/>
          </a:prstGeom>
          <a:solidFill>
            <a:srgbClr val="66B72F"/>
          </a:solidFill>
          <a:ln w="19050">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prstClr val="white"/>
                </a:solidFill>
                <a:latin typeface="Century Gothic" panose="020B0502020202020204" pitchFamily="34" charset="0"/>
              </a:rPr>
              <a:t>1</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3" name="Rectangle 32">
            <a:hlinkClick r:id="" action="ppaction://noaction">
              <a:snd r:embed="rId14" name="10_6.wav"/>
            </a:hlinkClick>
            <a:extLst>
              <a:ext uri="{FF2B5EF4-FFF2-40B4-BE49-F238E27FC236}">
                <a16:creationId xmlns:a16="http://schemas.microsoft.com/office/drawing/2014/main" id="{04AE94D1-8505-1BFC-C1CB-8E3906D86DDC}"/>
              </a:ext>
            </a:extLst>
          </p:cNvPr>
          <p:cNvSpPr/>
          <p:nvPr/>
        </p:nvSpPr>
        <p:spPr>
          <a:xfrm>
            <a:off x="140153" y="2500644"/>
            <a:ext cx="346824" cy="337580"/>
          </a:xfrm>
          <a:prstGeom prst="rect">
            <a:avLst/>
          </a:prstGeom>
          <a:solidFill>
            <a:srgbClr val="66B72F"/>
          </a:solidFill>
          <a:ln w="19050">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prstClr val="white"/>
                </a:solidFill>
                <a:latin typeface="Century Gothic" panose="020B0502020202020204" pitchFamily="34" charset="0"/>
              </a:rPr>
              <a:t>2</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4" name="Rectangle 33">
            <a:hlinkClick r:id="" action="ppaction://noaction">
              <a:snd r:embed="rId15" name="10_7.wav"/>
            </a:hlinkClick>
            <a:extLst>
              <a:ext uri="{FF2B5EF4-FFF2-40B4-BE49-F238E27FC236}">
                <a16:creationId xmlns:a16="http://schemas.microsoft.com/office/drawing/2014/main" id="{0792F288-446A-3DBB-8432-821D07C00EDD}"/>
              </a:ext>
            </a:extLst>
          </p:cNvPr>
          <p:cNvSpPr/>
          <p:nvPr/>
        </p:nvSpPr>
        <p:spPr>
          <a:xfrm>
            <a:off x="156169" y="3106634"/>
            <a:ext cx="346824" cy="337580"/>
          </a:xfrm>
          <a:prstGeom prst="rect">
            <a:avLst/>
          </a:prstGeom>
          <a:solidFill>
            <a:srgbClr val="66B72F"/>
          </a:solidFill>
          <a:ln w="19050">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noProof="0" dirty="0">
                <a:solidFill>
                  <a:prstClr val="white"/>
                </a:solidFill>
                <a:latin typeface="Century Gothic" panose="020B0502020202020204" pitchFamily="34" charset="0"/>
              </a:rPr>
              <a:t>3</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5" name="Rectangle 34">
            <a:hlinkClick r:id="" action="ppaction://noaction">
              <a:snd r:embed="rId16" name="10_8.wav"/>
            </a:hlinkClick>
            <a:extLst>
              <a:ext uri="{FF2B5EF4-FFF2-40B4-BE49-F238E27FC236}">
                <a16:creationId xmlns:a16="http://schemas.microsoft.com/office/drawing/2014/main" id="{275F3E0A-3C59-8279-E152-71A564AE8531}"/>
              </a:ext>
            </a:extLst>
          </p:cNvPr>
          <p:cNvSpPr/>
          <p:nvPr/>
        </p:nvSpPr>
        <p:spPr>
          <a:xfrm>
            <a:off x="145335" y="3798702"/>
            <a:ext cx="346824" cy="337580"/>
          </a:xfrm>
          <a:prstGeom prst="rect">
            <a:avLst/>
          </a:prstGeom>
          <a:solidFill>
            <a:srgbClr val="66B72F"/>
          </a:solidFill>
          <a:ln w="19050">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noProof="0" dirty="0">
                <a:solidFill>
                  <a:prstClr val="white"/>
                </a:solidFill>
                <a:latin typeface="Century Gothic" panose="020B0502020202020204" pitchFamily="34" charset="0"/>
              </a:rPr>
              <a:t>4</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6" name="Rectangle 35">
            <a:hlinkClick r:id="" action="ppaction://noaction">
              <a:snd r:embed="rId17" name="10_9.wav"/>
            </a:hlinkClick>
            <a:extLst>
              <a:ext uri="{FF2B5EF4-FFF2-40B4-BE49-F238E27FC236}">
                <a16:creationId xmlns:a16="http://schemas.microsoft.com/office/drawing/2014/main" id="{49C7BB17-E889-728E-4C57-E8D6035B361D}"/>
              </a:ext>
            </a:extLst>
          </p:cNvPr>
          <p:cNvSpPr/>
          <p:nvPr/>
        </p:nvSpPr>
        <p:spPr>
          <a:xfrm>
            <a:off x="161351" y="4404692"/>
            <a:ext cx="346824" cy="337580"/>
          </a:xfrm>
          <a:prstGeom prst="rect">
            <a:avLst/>
          </a:prstGeom>
          <a:solidFill>
            <a:srgbClr val="66B72F"/>
          </a:solidFill>
          <a:ln w="19050">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prstClr val="white"/>
                </a:solidFill>
                <a:latin typeface="Century Gothic" panose="020B0502020202020204" pitchFamily="34" charset="0"/>
              </a:rPr>
              <a:t>5</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7" name="Rectangle 36">
            <a:hlinkClick r:id="" action="ppaction://noaction">
              <a:snd r:embed="rId18" name="10_10.wav"/>
            </a:hlinkClick>
            <a:extLst>
              <a:ext uri="{FF2B5EF4-FFF2-40B4-BE49-F238E27FC236}">
                <a16:creationId xmlns:a16="http://schemas.microsoft.com/office/drawing/2014/main" id="{EBFF0860-B2FB-739E-86A4-9C510090B95D}"/>
              </a:ext>
            </a:extLst>
          </p:cNvPr>
          <p:cNvSpPr/>
          <p:nvPr/>
        </p:nvSpPr>
        <p:spPr>
          <a:xfrm>
            <a:off x="156169" y="5175852"/>
            <a:ext cx="346824" cy="337580"/>
          </a:xfrm>
          <a:prstGeom prst="rect">
            <a:avLst/>
          </a:prstGeom>
          <a:solidFill>
            <a:srgbClr val="66B72F"/>
          </a:solidFill>
          <a:ln w="19050">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prstClr val="white"/>
                </a:solidFill>
                <a:latin typeface="Century Gothic" panose="020B0502020202020204" pitchFamily="34" charset="0"/>
              </a:rPr>
              <a:t>6</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graphicFrame>
        <p:nvGraphicFramePr>
          <p:cNvPr id="38" name="Table 3">
            <a:extLst>
              <a:ext uri="{FF2B5EF4-FFF2-40B4-BE49-F238E27FC236}">
                <a16:creationId xmlns:a16="http://schemas.microsoft.com/office/drawing/2014/main" id="{EAD74A1E-777C-7E12-CB75-3836DC8B7A0F}"/>
              </a:ext>
            </a:extLst>
          </p:cNvPr>
          <p:cNvGraphicFramePr>
            <a:graphicFrameLocks noGrp="1"/>
          </p:cNvGraphicFramePr>
          <p:nvPr/>
        </p:nvGraphicFramePr>
        <p:xfrm>
          <a:off x="4991716" y="1776991"/>
          <a:ext cx="4017318" cy="5081008"/>
        </p:xfrm>
        <a:graphic>
          <a:graphicData uri="http://schemas.openxmlformats.org/drawingml/2006/table">
            <a:tbl>
              <a:tblPr firstRow="1" bandRow="1"/>
              <a:tblGrid>
                <a:gridCol w="1083814">
                  <a:extLst>
                    <a:ext uri="{9D8B030D-6E8A-4147-A177-3AD203B41FA5}">
                      <a16:colId xmlns:a16="http://schemas.microsoft.com/office/drawing/2014/main" val="2446177157"/>
                    </a:ext>
                  </a:extLst>
                </a:gridCol>
                <a:gridCol w="1466752">
                  <a:extLst>
                    <a:ext uri="{9D8B030D-6E8A-4147-A177-3AD203B41FA5}">
                      <a16:colId xmlns:a16="http://schemas.microsoft.com/office/drawing/2014/main" val="3500169307"/>
                    </a:ext>
                  </a:extLst>
                </a:gridCol>
                <a:gridCol w="1466752">
                  <a:extLst>
                    <a:ext uri="{9D8B030D-6E8A-4147-A177-3AD203B41FA5}">
                      <a16:colId xmlns:a16="http://schemas.microsoft.com/office/drawing/2014/main" val="3752320121"/>
                    </a:ext>
                  </a:extLst>
                </a:gridCol>
              </a:tblGrid>
              <a:tr h="635126">
                <a:tc>
                  <a:txBody>
                    <a:bodyPr/>
                    <a:lstStyle/>
                    <a:p>
                      <a:pPr algn="ctr"/>
                      <a:endParaRPr lang="en-GB" sz="2800" dirty="0">
                        <a:solidFill>
                          <a:srgbClr val="002060"/>
                        </a:solidFill>
                        <a:latin typeface="Century Gothic" panose="020B0502020202020204" pitchFamily="34" charset="0"/>
                      </a:endParaRPr>
                    </a:p>
                  </a:txBody>
                  <a:tcP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ctr"/>
                      <a:r>
                        <a:rPr lang="en-GB" sz="2800" b="1" dirty="0">
                          <a:solidFill>
                            <a:srgbClr val="002060"/>
                          </a:solidFill>
                          <a:latin typeface="Century Gothic" panose="020B0502020202020204" pitchFamily="34" charset="0"/>
                        </a:rPr>
                        <a:t>in</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ctr"/>
                      <a:r>
                        <a:rPr lang="en-GB" sz="2400" b="1" dirty="0">
                          <a:solidFill>
                            <a:srgbClr val="002060"/>
                          </a:solidFill>
                          <a:latin typeface="Century Gothic" panose="020B0502020202020204" pitchFamily="34" charset="0"/>
                        </a:rPr>
                        <a:t>around</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957767486"/>
                  </a:ext>
                </a:extLst>
              </a:tr>
              <a:tr h="635126">
                <a:tc>
                  <a:txBody>
                    <a:bodyPr/>
                    <a:lstStyle/>
                    <a:p>
                      <a:pPr algn="ctr"/>
                      <a:endParaRPr lang="en-GB" sz="2800" dirty="0">
                        <a:solidFill>
                          <a:srgbClr val="002060"/>
                        </a:solidFill>
                        <a:latin typeface="Century Gothic" panose="020B0502020202020204" pitchFamily="34" charset="0"/>
                      </a:endParaRPr>
                    </a:p>
                  </a:txBody>
                  <a:tcP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ctr"/>
                      <a:endParaRPr lang="en-GB" sz="2800" b="1" dirty="0">
                        <a:solidFill>
                          <a:srgbClr val="002060"/>
                        </a:solidFill>
                        <a:latin typeface="Century Gothic" panose="020B0502020202020204" pitchFamily="34" charset="0"/>
                      </a:endParaRP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ctr"/>
                      <a:endParaRPr lang="en-GB" sz="2800" b="1" dirty="0">
                        <a:solidFill>
                          <a:srgbClr val="002060"/>
                        </a:solidFill>
                        <a:latin typeface="Century Gothic" panose="020B0502020202020204" pitchFamily="34" charset="0"/>
                      </a:endParaRP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141705485"/>
                  </a:ext>
                </a:extLst>
              </a:tr>
              <a:tr h="635126">
                <a:tc>
                  <a:txBody>
                    <a:bodyPr/>
                    <a:lstStyle/>
                    <a:p>
                      <a:pPr algn="ctr"/>
                      <a:endParaRPr lang="en-GB" sz="2800" dirty="0">
                        <a:solidFill>
                          <a:srgbClr val="002060"/>
                        </a:solidFill>
                        <a:latin typeface="Century Gothic" panose="020B0502020202020204" pitchFamily="34" charset="0"/>
                      </a:endParaRPr>
                    </a:p>
                  </a:txBody>
                  <a:tcP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ctr"/>
                      <a:endParaRPr lang="en-GB" sz="2800" b="1" dirty="0">
                        <a:solidFill>
                          <a:srgbClr val="002060"/>
                        </a:solidFill>
                        <a:latin typeface="Century Gothic" panose="020B0502020202020204" pitchFamily="34" charset="0"/>
                      </a:endParaRP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ctr"/>
                      <a:endParaRPr lang="en-GB" sz="2800" b="1" dirty="0">
                        <a:solidFill>
                          <a:srgbClr val="002060"/>
                        </a:solidFill>
                        <a:latin typeface="Century Gothic" panose="020B0502020202020204" pitchFamily="34" charset="0"/>
                      </a:endParaRP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027001638"/>
                  </a:ext>
                </a:extLst>
              </a:tr>
              <a:tr h="635126">
                <a:tc>
                  <a:txBody>
                    <a:bodyPr/>
                    <a:lstStyle/>
                    <a:p>
                      <a:pPr algn="ctr"/>
                      <a:endParaRPr lang="en-GB" sz="2800" dirty="0">
                        <a:solidFill>
                          <a:srgbClr val="002060"/>
                        </a:solidFill>
                        <a:latin typeface="Century Gothic" panose="020B0502020202020204" pitchFamily="34" charset="0"/>
                      </a:endParaRPr>
                    </a:p>
                  </a:txBody>
                  <a:tcP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ctr"/>
                      <a:endParaRPr lang="en-GB" sz="2800" b="1" dirty="0">
                        <a:solidFill>
                          <a:srgbClr val="002060"/>
                        </a:solidFill>
                        <a:latin typeface="Century Gothic" panose="020B0502020202020204" pitchFamily="34" charset="0"/>
                      </a:endParaRP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ctr"/>
                      <a:endParaRPr lang="en-GB" sz="2800" b="1" dirty="0">
                        <a:solidFill>
                          <a:srgbClr val="002060"/>
                        </a:solidFill>
                        <a:latin typeface="Century Gothic" panose="020B0502020202020204" pitchFamily="34" charset="0"/>
                      </a:endParaRP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3163341216"/>
                  </a:ext>
                </a:extLst>
              </a:tr>
              <a:tr h="635126">
                <a:tc>
                  <a:txBody>
                    <a:bodyPr/>
                    <a:lstStyle/>
                    <a:p>
                      <a:pPr algn="ctr"/>
                      <a:endParaRPr lang="en-GB" sz="2800" dirty="0">
                        <a:solidFill>
                          <a:srgbClr val="002060"/>
                        </a:solidFill>
                        <a:latin typeface="Century Gothic" panose="020B0502020202020204" pitchFamily="34" charset="0"/>
                      </a:endParaRPr>
                    </a:p>
                  </a:txBody>
                  <a:tcP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ctr"/>
                      <a:endParaRPr lang="en-GB" sz="2800" b="1" dirty="0">
                        <a:solidFill>
                          <a:srgbClr val="002060"/>
                        </a:solidFill>
                        <a:latin typeface="Century Gothic" panose="020B0502020202020204" pitchFamily="34" charset="0"/>
                      </a:endParaRP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ctr"/>
                      <a:endParaRPr lang="en-GB" sz="2800" b="1" dirty="0">
                        <a:solidFill>
                          <a:srgbClr val="002060"/>
                        </a:solidFill>
                        <a:latin typeface="Century Gothic" panose="020B0502020202020204" pitchFamily="34" charset="0"/>
                      </a:endParaRP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2344343604"/>
                  </a:ext>
                </a:extLst>
              </a:tr>
              <a:tr h="635126">
                <a:tc>
                  <a:txBody>
                    <a:bodyPr/>
                    <a:lstStyle/>
                    <a:p>
                      <a:pPr algn="ctr"/>
                      <a:endParaRPr lang="en-GB" sz="2800" dirty="0">
                        <a:solidFill>
                          <a:srgbClr val="002060"/>
                        </a:solidFill>
                        <a:latin typeface="Century Gothic" panose="020B0502020202020204" pitchFamily="34" charset="0"/>
                      </a:endParaRPr>
                    </a:p>
                  </a:txBody>
                  <a:tcP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ctr"/>
                      <a:endParaRPr lang="en-GB" sz="2800" b="1" dirty="0">
                        <a:solidFill>
                          <a:srgbClr val="002060"/>
                        </a:solidFill>
                        <a:latin typeface="Century Gothic" panose="020B0502020202020204" pitchFamily="34" charset="0"/>
                      </a:endParaRP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ctr"/>
                      <a:endParaRPr lang="en-GB" sz="2800" b="1" dirty="0">
                        <a:solidFill>
                          <a:srgbClr val="002060"/>
                        </a:solidFill>
                        <a:latin typeface="Century Gothic" panose="020B0502020202020204" pitchFamily="34" charset="0"/>
                      </a:endParaRP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2815638865"/>
                  </a:ext>
                </a:extLst>
              </a:tr>
              <a:tr h="635126">
                <a:tc>
                  <a:txBody>
                    <a:bodyPr/>
                    <a:lstStyle/>
                    <a:p>
                      <a:pPr algn="ctr"/>
                      <a:endParaRPr lang="en-GB" sz="2800" dirty="0">
                        <a:solidFill>
                          <a:srgbClr val="002060"/>
                        </a:solidFill>
                        <a:latin typeface="Century Gothic" panose="020B0502020202020204" pitchFamily="34" charset="0"/>
                      </a:endParaRPr>
                    </a:p>
                  </a:txBody>
                  <a:tcP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ctr"/>
                      <a:endParaRPr lang="en-GB" sz="2800" b="1" dirty="0">
                        <a:solidFill>
                          <a:srgbClr val="002060"/>
                        </a:solidFill>
                        <a:latin typeface="Century Gothic" panose="020B0502020202020204" pitchFamily="34" charset="0"/>
                      </a:endParaRP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ctr"/>
                      <a:endParaRPr lang="en-GB" sz="2800" b="1" dirty="0">
                        <a:solidFill>
                          <a:srgbClr val="002060"/>
                        </a:solidFill>
                        <a:latin typeface="Century Gothic" panose="020B0502020202020204" pitchFamily="34" charset="0"/>
                      </a:endParaRP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656803618"/>
                  </a:ext>
                </a:extLst>
              </a:tr>
              <a:tr h="635126">
                <a:tc>
                  <a:txBody>
                    <a:bodyPr/>
                    <a:lstStyle/>
                    <a:p>
                      <a:pPr algn="ctr"/>
                      <a:endParaRPr lang="en-GB" sz="2800" dirty="0">
                        <a:solidFill>
                          <a:srgbClr val="002060"/>
                        </a:solidFill>
                        <a:latin typeface="Century Gothic" panose="020B0502020202020204" pitchFamily="34" charset="0"/>
                      </a:endParaRPr>
                    </a:p>
                  </a:txBody>
                  <a:tcP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ctr"/>
                      <a:endParaRPr lang="en-GB" sz="2800" b="1" dirty="0">
                        <a:solidFill>
                          <a:srgbClr val="002060"/>
                        </a:solidFill>
                        <a:latin typeface="Century Gothic" panose="020B0502020202020204" pitchFamily="34" charset="0"/>
                      </a:endParaRP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ctr"/>
                      <a:endParaRPr lang="en-GB" sz="2800" b="1" dirty="0">
                        <a:solidFill>
                          <a:srgbClr val="002060"/>
                        </a:solidFill>
                        <a:latin typeface="Century Gothic" panose="020B0502020202020204" pitchFamily="34" charset="0"/>
                      </a:endParaRP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264254567"/>
                  </a:ext>
                </a:extLst>
              </a:tr>
            </a:tbl>
          </a:graphicData>
        </a:graphic>
      </p:graphicFrame>
      <p:sp>
        <p:nvSpPr>
          <p:cNvPr id="39" name="Rectangle 38">
            <a:hlinkClick r:id="" action="ppaction://noaction">
              <a:snd r:embed="rId12" name="10_4.wav"/>
            </a:hlinkClick>
            <a:extLst>
              <a:ext uri="{FF2B5EF4-FFF2-40B4-BE49-F238E27FC236}">
                <a16:creationId xmlns:a16="http://schemas.microsoft.com/office/drawing/2014/main" id="{245A017C-324F-C238-07D2-E82C462ED1E4}"/>
              </a:ext>
            </a:extLst>
          </p:cNvPr>
          <p:cNvSpPr/>
          <p:nvPr/>
        </p:nvSpPr>
        <p:spPr>
          <a:xfrm>
            <a:off x="5091598" y="2474811"/>
            <a:ext cx="863987" cy="473530"/>
          </a:xfrm>
          <a:prstGeom prst="rect">
            <a:avLst/>
          </a:prstGeom>
          <a:solidFill>
            <a:srgbClr val="4A8522"/>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a:t>
            </a:r>
          </a:p>
        </p:txBody>
      </p:sp>
      <p:sp>
        <p:nvSpPr>
          <p:cNvPr id="40" name="Rectangle 39">
            <a:hlinkClick r:id="" action="ppaction://noaction">
              <a:snd r:embed="rId13" name="10_5.wav"/>
            </a:hlinkClick>
            <a:extLst>
              <a:ext uri="{FF2B5EF4-FFF2-40B4-BE49-F238E27FC236}">
                <a16:creationId xmlns:a16="http://schemas.microsoft.com/office/drawing/2014/main" id="{6141F280-EEA5-F14F-9F99-C3F177816233}"/>
              </a:ext>
            </a:extLst>
          </p:cNvPr>
          <p:cNvSpPr/>
          <p:nvPr/>
        </p:nvSpPr>
        <p:spPr>
          <a:xfrm>
            <a:off x="5091597" y="3139495"/>
            <a:ext cx="863987" cy="473530"/>
          </a:xfrm>
          <a:prstGeom prst="rect">
            <a:avLst/>
          </a:prstGeom>
          <a:solidFill>
            <a:srgbClr val="4A8522"/>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a:t>
            </a:r>
          </a:p>
        </p:txBody>
      </p:sp>
      <p:sp>
        <p:nvSpPr>
          <p:cNvPr id="41" name="Rectangle 40">
            <a:hlinkClick r:id="" action="ppaction://noaction">
              <a:snd r:embed="rId14" name="10_6.wav"/>
            </a:hlinkClick>
            <a:extLst>
              <a:ext uri="{FF2B5EF4-FFF2-40B4-BE49-F238E27FC236}">
                <a16:creationId xmlns:a16="http://schemas.microsoft.com/office/drawing/2014/main" id="{1AAB0FC1-BAC1-8ABD-5D62-B76AD4DF5F4F}"/>
              </a:ext>
            </a:extLst>
          </p:cNvPr>
          <p:cNvSpPr/>
          <p:nvPr/>
        </p:nvSpPr>
        <p:spPr>
          <a:xfrm>
            <a:off x="5091596" y="3769171"/>
            <a:ext cx="863987" cy="473530"/>
          </a:xfrm>
          <a:prstGeom prst="rect">
            <a:avLst/>
          </a:prstGeom>
          <a:solidFill>
            <a:srgbClr val="4A8522"/>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2</a:t>
            </a:r>
          </a:p>
        </p:txBody>
      </p:sp>
      <p:sp>
        <p:nvSpPr>
          <p:cNvPr id="42" name="Rectangle 41">
            <a:hlinkClick r:id="" action="ppaction://noaction">
              <a:snd r:embed="rId15" name="10_7.wav"/>
            </a:hlinkClick>
            <a:extLst>
              <a:ext uri="{FF2B5EF4-FFF2-40B4-BE49-F238E27FC236}">
                <a16:creationId xmlns:a16="http://schemas.microsoft.com/office/drawing/2014/main" id="{A13FD793-06C1-C6B4-530D-1B19B28ABF95}"/>
              </a:ext>
            </a:extLst>
          </p:cNvPr>
          <p:cNvSpPr/>
          <p:nvPr/>
        </p:nvSpPr>
        <p:spPr>
          <a:xfrm>
            <a:off x="5084816" y="4411588"/>
            <a:ext cx="863987" cy="473530"/>
          </a:xfrm>
          <a:prstGeom prst="rect">
            <a:avLst/>
          </a:prstGeom>
          <a:solidFill>
            <a:srgbClr val="4A8522"/>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3</a:t>
            </a:r>
          </a:p>
        </p:txBody>
      </p:sp>
      <p:sp>
        <p:nvSpPr>
          <p:cNvPr id="43" name="Rectangle 42">
            <a:hlinkClick r:id="" action="ppaction://noaction">
              <a:snd r:embed="rId16" name="10_8.wav"/>
            </a:hlinkClick>
            <a:extLst>
              <a:ext uri="{FF2B5EF4-FFF2-40B4-BE49-F238E27FC236}">
                <a16:creationId xmlns:a16="http://schemas.microsoft.com/office/drawing/2014/main" id="{BE7A6B50-43CE-9D59-E87C-6461D309D120}"/>
              </a:ext>
            </a:extLst>
          </p:cNvPr>
          <p:cNvSpPr/>
          <p:nvPr/>
        </p:nvSpPr>
        <p:spPr>
          <a:xfrm>
            <a:off x="5070528" y="5010148"/>
            <a:ext cx="863987" cy="473530"/>
          </a:xfrm>
          <a:prstGeom prst="rect">
            <a:avLst/>
          </a:prstGeom>
          <a:solidFill>
            <a:srgbClr val="4A8522"/>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4</a:t>
            </a:r>
          </a:p>
        </p:txBody>
      </p:sp>
      <p:sp>
        <p:nvSpPr>
          <p:cNvPr id="44" name="Rectangle 43">
            <a:hlinkClick r:id="" action="ppaction://noaction">
              <a:snd r:embed="rId17" name="10_9.wav"/>
            </a:hlinkClick>
            <a:extLst>
              <a:ext uri="{FF2B5EF4-FFF2-40B4-BE49-F238E27FC236}">
                <a16:creationId xmlns:a16="http://schemas.microsoft.com/office/drawing/2014/main" id="{FC522023-5270-D509-17E0-A4FA3A77D733}"/>
              </a:ext>
            </a:extLst>
          </p:cNvPr>
          <p:cNvSpPr/>
          <p:nvPr/>
        </p:nvSpPr>
        <p:spPr>
          <a:xfrm>
            <a:off x="5090062" y="5654400"/>
            <a:ext cx="863987" cy="473530"/>
          </a:xfrm>
          <a:prstGeom prst="rect">
            <a:avLst/>
          </a:prstGeom>
          <a:solidFill>
            <a:srgbClr val="4A8522"/>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5</a:t>
            </a:r>
          </a:p>
        </p:txBody>
      </p:sp>
      <p:pic>
        <p:nvPicPr>
          <p:cNvPr id="46" name="Picture 45">
            <a:extLst>
              <a:ext uri="{FF2B5EF4-FFF2-40B4-BE49-F238E27FC236}">
                <a16:creationId xmlns:a16="http://schemas.microsoft.com/office/drawing/2014/main" id="{75971F51-E5CB-512F-33EB-8AFF573B3993}"/>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959293" y="3063125"/>
            <a:ext cx="611188" cy="636654"/>
          </a:xfrm>
          <a:prstGeom prst="rect">
            <a:avLst/>
          </a:prstGeom>
        </p:spPr>
      </p:pic>
      <p:pic>
        <p:nvPicPr>
          <p:cNvPr id="47" name="Picture 46">
            <a:extLst>
              <a:ext uri="{FF2B5EF4-FFF2-40B4-BE49-F238E27FC236}">
                <a16:creationId xmlns:a16="http://schemas.microsoft.com/office/drawing/2014/main" id="{9D2ECC7B-CEB1-BA2D-BB66-39520B3A5D08}"/>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502112" y="3664223"/>
            <a:ext cx="611188" cy="636654"/>
          </a:xfrm>
          <a:prstGeom prst="rect">
            <a:avLst/>
          </a:prstGeom>
        </p:spPr>
      </p:pic>
      <p:pic>
        <p:nvPicPr>
          <p:cNvPr id="48" name="Picture 47">
            <a:extLst>
              <a:ext uri="{FF2B5EF4-FFF2-40B4-BE49-F238E27FC236}">
                <a16:creationId xmlns:a16="http://schemas.microsoft.com/office/drawing/2014/main" id="{64C191CD-74DE-2F43-2DF7-1E9AC0F1F461}"/>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450362" y="4325813"/>
            <a:ext cx="611188" cy="636654"/>
          </a:xfrm>
          <a:prstGeom prst="rect">
            <a:avLst/>
          </a:prstGeom>
        </p:spPr>
      </p:pic>
      <p:pic>
        <p:nvPicPr>
          <p:cNvPr id="50" name="Picture 49">
            <a:extLst>
              <a:ext uri="{FF2B5EF4-FFF2-40B4-BE49-F238E27FC236}">
                <a16:creationId xmlns:a16="http://schemas.microsoft.com/office/drawing/2014/main" id="{BC04F237-A42C-A0C9-58D1-A1A6B20BBAA7}"/>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959293" y="4985913"/>
            <a:ext cx="611188" cy="636654"/>
          </a:xfrm>
          <a:prstGeom prst="rect">
            <a:avLst/>
          </a:prstGeom>
        </p:spPr>
      </p:pic>
      <p:pic>
        <p:nvPicPr>
          <p:cNvPr id="70" name="Picture 69">
            <a:extLst>
              <a:ext uri="{FF2B5EF4-FFF2-40B4-BE49-F238E27FC236}">
                <a16:creationId xmlns:a16="http://schemas.microsoft.com/office/drawing/2014/main" id="{F5AB6019-EB15-2F41-8A23-5F27492582AF}"/>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959293" y="5622567"/>
            <a:ext cx="611188" cy="636654"/>
          </a:xfrm>
          <a:prstGeom prst="rect">
            <a:avLst/>
          </a:prstGeom>
        </p:spPr>
      </p:pic>
      <p:grpSp>
        <p:nvGrpSpPr>
          <p:cNvPr id="72" name="Group 71">
            <a:extLst>
              <a:ext uri="{FF2B5EF4-FFF2-40B4-BE49-F238E27FC236}">
                <a16:creationId xmlns:a16="http://schemas.microsoft.com/office/drawing/2014/main" id="{A0268AC1-7E0A-B282-F370-4322E4D5D804}"/>
              </a:ext>
            </a:extLst>
          </p:cNvPr>
          <p:cNvGrpSpPr/>
          <p:nvPr/>
        </p:nvGrpSpPr>
        <p:grpSpPr>
          <a:xfrm>
            <a:off x="591386" y="1043380"/>
            <a:ext cx="1115724" cy="408500"/>
            <a:chOff x="591386" y="1043380"/>
            <a:chExt cx="1115724" cy="408500"/>
          </a:xfrm>
        </p:grpSpPr>
        <p:grpSp>
          <p:nvGrpSpPr>
            <p:cNvPr id="73" name="Group 72">
              <a:extLst>
                <a:ext uri="{FF2B5EF4-FFF2-40B4-BE49-F238E27FC236}">
                  <a16:creationId xmlns:a16="http://schemas.microsoft.com/office/drawing/2014/main" id="{095068E2-9C3B-872D-EDBB-55F413B8DF12}"/>
                </a:ext>
              </a:extLst>
            </p:cNvPr>
            <p:cNvGrpSpPr/>
            <p:nvPr/>
          </p:nvGrpSpPr>
          <p:grpSpPr>
            <a:xfrm>
              <a:off x="591386" y="1093849"/>
              <a:ext cx="1115724" cy="358031"/>
              <a:chOff x="5398407" y="2031468"/>
              <a:chExt cx="1115724" cy="358031"/>
            </a:xfrm>
          </p:grpSpPr>
          <p:sp>
            <p:nvSpPr>
              <p:cNvPr id="79" name="Rectangle: Rounded Corners 78">
                <a:extLst>
                  <a:ext uri="{FF2B5EF4-FFF2-40B4-BE49-F238E27FC236}">
                    <a16:creationId xmlns:a16="http://schemas.microsoft.com/office/drawing/2014/main" id="{97363D9E-83C7-BD93-C379-7B11D53A9C78}"/>
                  </a:ext>
                </a:extLst>
              </p:cNvPr>
              <p:cNvSpPr/>
              <p:nvPr/>
            </p:nvSpPr>
            <p:spPr>
              <a:xfrm>
                <a:off x="5398407" y="2031468"/>
                <a:ext cx="1115724" cy="341283"/>
              </a:xfrm>
              <a:prstGeom prst="roundRect">
                <a:avLst/>
              </a:prstGeom>
              <a:solidFill>
                <a:schemeClr val="accent1">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TextBox 79">
                <a:extLst>
                  <a:ext uri="{FF2B5EF4-FFF2-40B4-BE49-F238E27FC236}">
                    <a16:creationId xmlns:a16="http://schemas.microsoft.com/office/drawing/2014/main" id="{F1F5F3DA-8D3C-9065-CA83-11CBFA902D2A}"/>
                  </a:ext>
                </a:extLst>
              </p:cNvPr>
              <p:cNvSpPr txBox="1"/>
              <p:nvPr/>
            </p:nvSpPr>
            <p:spPr>
              <a:xfrm>
                <a:off x="5720324" y="2081722"/>
                <a:ext cx="793807" cy="307777"/>
              </a:xfrm>
              <a:prstGeom prst="rect">
                <a:avLst/>
              </a:prstGeom>
              <a:noFill/>
            </p:spPr>
            <p:txBody>
              <a:bodyPr wrap="none" rtlCol="0">
                <a:spAutoFit/>
              </a:bodyPr>
              <a:lstStyle/>
              <a:p>
                <a:r>
                  <a:rPr lang="en-GB" sz="1400" b="1" dirty="0">
                    <a:solidFill>
                      <a:srgbClr val="002060"/>
                    </a:solidFill>
                    <a:latin typeface="Segoe Print" panose="02000600000000000000" pitchFamily="2" charset="0"/>
                  </a:rPr>
                  <a:t>Quique</a:t>
                </a:r>
              </a:p>
            </p:txBody>
          </p:sp>
        </p:grpSp>
        <p:pic>
          <p:nvPicPr>
            <p:cNvPr id="76" name="Picture 75" descr="A picture containing text, toy, doll&#10;&#10;Description automatically generated">
              <a:extLst>
                <a:ext uri="{FF2B5EF4-FFF2-40B4-BE49-F238E27FC236}">
                  <a16:creationId xmlns:a16="http://schemas.microsoft.com/office/drawing/2014/main" id="{53D606FF-6627-9959-3AC3-C6A97B14A055}"/>
                </a:ext>
              </a:extLst>
            </p:cNvPr>
            <p:cNvPicPr>
              <a:picLocks noChangeAspect="1"/>
            </p:cNvPicPr>
            <p:nvPr/>
          </p:nvPicPr>
          <p:blipFill rotWithShape="1">
            <a:blip r:embed="rId20"/>
            <a:srcRect t="-11403" r="-1318" b="34894"/>
            <a:stretch/>
          </p:blipFill>
          <p:spPr>
            <a:xfrm>
              <a:off x="612781" y="1043380"/>
              <a:ext cx="310390" cy="380872"/>
            </a:xfrm>
            <a:prstGeom prst="ellipse">
              <a:avLst/>
            </a:prstGeom>
          </p:spPr>
        </p:pic>
      </p:grpSp>
      <p:grpSp>
        <p:nvGrpSpPr>
          <p:cNvPr id="81" name="Group 80">
            <a:extLst>
              <a:ext uri="{FF2B5EF4-FFF2-40B4-BE49-F238E27FC236}">
                <a16:creationId xmlns:a16="http://schemas.microsoft.com/office/drawing/2014/main" id="{7B4D1D03-2060-AFEC-93C1-BBA3530F878A}"/>
              </a:ext>
            </a:extLst>
          </p:cNvPr>
          <p:cNvGrpSpPr/>
          <p:nvPr/>
        </p:nvGrpSpPr>
        <p:grpSpPr>
          <a:xfrm>
            <a:off x="581847" y="2480442"/>
            <a:ext cx="1069060" cy="408332"/>
            <a:chOff x="591386" y="1043380"/>
            <a:chExt cx="1069060" cy="408332"/>
          </a:xfrm>
        </p:grpSpPr>
        <p:grpSp>
          <p:nvGrpSpPr>
            <p:cNvPr id="82" name="Group 81">
              <a:extLst>
                <a:ext uri="{FF2B5EF4-FFF2-40B4-BE49-F238E27FC236}">
                  <a16:creationId xmlns:a16="http://schemas.microsoft.com/office/drawing/2014/main" id="{722DE68B-2BDE-86DA-F55D-335D2A0FC9FC}"/>
                </a:ext>
              </a:extLst>
            </p:cNvPr>
            <p:cNvGrpSpPr/>
            <p:nvPr/>
          </p:nvGrpSpPr>
          <p:grpSpPr>
            <a:xfrm>
              <a:off x="591386" y="1093849"/>
              <a:ext cx="1069060" cy="357863"/>
              <a:chOff x="5398407" y="2031468"/>
              <a:chExt cx="1069060" cy="357863"/>
            </a:xfrm>
          </p:grpSpPr>
          <p:sp>
            <p:nvSpPr>
              <p:cNvPr id="84" name="Rectangle: Rounded Corners 83">
                <a:extLst>
                  <a:ext uri="{FF2B5EF4-FFF2-40B4-BE49-F238E27FC236}">
                    <a16:creationId xmlns:a16="http://schemas.microsoft.com/office/drawing/2014/main" id="{CC09BCF0-E658-FFA0-8EDD-A580A60AC493}"/>
                  </a:ext>
                </a:extLst>
              </p:cNvPr>
              <p:cNvSpPr/>
              <p:nvPr/>
            </p:nvSpPr>
            <p:spPr>
              <a:xfrm>
                <a:off x="5398407" y="2031468"/>
                <a:ext cx="1006045" cy="307313"/>
              </a:xfrm>
              <a:prstGeom prst="roundRect">
                <a:avLst/>
              </a:prstGeom>
              <a:solidFill>
                <a:schemeClr val="accent1">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TextBox 84">
                <a:extLst>
                  <a:ext uri="{FF2B5EF4-FFF2-40B4-BE49-F238E27FC236}">
                    <a16:creationId xmlns:a16="http://schemas.microsoft.com/office/drawing/2014/main" id="{F2C16F1B-656E-F623-2B69-66FF4AFF2006}"/>
                  </a:ext>
                </a:extLst>
              </p:cNvPr>
              <p:cNvSpPr txBox="1"/>
              <p:nvPr/>
            </p:nvSpPr>
            <p:spPr>
              <a:xfrm>
                <a:off x="5673660" y="2081554"/>
                <a:ext cx="793807" cy="307777"/>
              </a:xfrm>
              <a:prstGeom prst="rect">
                <a:avLst/>
              </a:prstGeom>
              <a:noFill/>
            </p:spPr>
            <p:txBody>
              <a:bodyPr wrap="none" rtlCol="0">
                <a:spAutoFit/>
              </a:bodyPr>
              <a:lstStyle/>
              <a:p>
                <a:r>
                  <a:rPr lang="en-GB" sz="1400" b="1" dirty="0">
                    <a:solidFill>
                      <a:srgbClr val="002060"/>
                    </a:solidFill>
                    <a:latin typeface="Segoe Print" panose="02000600000000000000" pitchFamily="2" charset="0"/>
                  </a:rPr>
                  <a:t>Quique</a:t>
                </a:r>
              </a:p>
            </p:txBody>
          </p:sp>
        </p:grpSp>
        <p:pic>
          <p:nvPicPr>
            <p:cNvPr id="83" name="Picture 82" descr="A picture containing text, toy, doll&#10;&#10;Description automatically generated">
              <a:extLst>
                <a:ext uri="{FF2B5EF4-FFF2-40B4-BE49-F238E27FC236}">
                  <a16:creationId xmlns:a16="http://schemas.microsoft.com/office/drawing/2014/main" id="{CD96AD2C-590F-A91E-9172-1851F56694FE}"/>
                </a:ext>
              </a:extLst>
            </p:cNvPr>
            <p:cNvPicPr>
              <a:picLocks noChangeAspect="1"/>
            </p:cNvPicPr>
            <p:nvPr/>
          </p:nvPicPr>
          <p:blipFill rotWithShape="1">
            <a:blip r:embed="rId20"/>
            <a:srcRect t="-11403" r="-1318" b="34894"/>
            <a:stretch/>
          </p:blipFill>
          <p:spPr>
            <a:xfrm>
              <a:off x="612781" y="1043380"/>
              <a:ext cx="310390" cy="380872"/>
            </a:xfrm>
            <a:prstGeom prst="ellipse">
              <a:avLst/>
            </a:prstGeom>
          </p:spPr>
        </p:pic>
      </p:grpSp>
      <p:pic>
        <p:nvPicPr>
          <p:cNvPr id="86" name="Picture 85" descr="A picture containing text, toy, doll, vector graphics&#10;&#10;Description automatically generated">
            <a:extLst>
              <a:ext uri="{FF2B5EF4-FFF2-40B4-BE49-F238E27FC236}">
                <a16:creationId xmlns:a16="http://schemas.microsoft.com/office/drawing/2014/main" id="{E82F2D36-B161-7A8F-61C0-7B24C8CAE443}"/>
              </a:ext>
            </a:extLst>
          </p:cNvPr>
          <p:cNvPicPr>
            <a:picLocks noChangeAspect="1"/>
          </p:cNvPicPr>
          <p:nvPr/>
        </p:nvPicPr>
        <p:blipFill rotWithShape="1">
          <a:blip r:embed="rId21">
            <a:extLst>
              <a:ext uri="{28A0092B-C50C-407E-A947-70E740481C1C}">
                <a14:useLocalDpi xmlns:a14="http://schemas.microsoft.com/office/drawing/2010/main" val="0"/>
              </a:ext>
            </a:extLst>
          </a:blip>
          <a:srcRect l="2445" b="47903"/>
          <a:stretch/>
        </p:blipFill>
        <p:spPr>
          <a:xfrm flipH="1">
            <a:off x="3772515" y="1765232"/>
            <a:ext cx="336429" cy="341283"/>
          </a:xfrm>
          <a:prstGeom prst="ellipse">
            <a:avLst/>
          </a:prstGeom>
        </p:spPr>
      </p:pic>
      <p:pic>
        <p:nvPicPr>
          <p:cNvPr id="88" name="Picture 87" descr="A picture containing text, toy, doll, vector graphics&#10;&#10;Description automatically generated">
            <a:extLst>
              <a:ext uri="{FF2B5EF4-FFF2-40B4-BE49-F238E27FC236}">
                <a16:creationId xmlns:a16="http://schemas.microsoft.com/office/drawing/2014/main" id="{7DD447CB-13A4-7BE4-7AC1-EC081BEC1C2E}"/>
              </a:ext>
            </a:extLst>
          </p:cNvPr>
          <p:cNvPicPr>
            <a:picLocks noChangeAspect="1"/>
          </p:cNvPicPr>
          <p:nvPr/>
        </p:nvPicPr>
        <p:blipFill rotWithShape="1">
          <a:blip r:embed="rId21">
            <a:extLst>
              <a:ext uri="{28A0092B-C50C-407E-A947-70E740481C1C}">
                <a14:useLocalDpi xmlns:a14="http://schemas.microsoft.com/office/drawing/2010/main" val="0"/>
              </a:ext>
            </a:extLst>
          </a:blip>
          <a:srcRect l="2445" b="47903"/>
          <a:stretch/>
        </p:blipFill>
        <p:spPr>
          <a:xfrm flipH="1">
            <a:off x="3762789" y="3096850"/>
            <a:ext cx="336429" cy="341283"/>
          </a:xfrm>
          <a:prstGeom prst="ellipse">
            <a:avLst/>
          </a:prstGeom>
        </p:spPr>
      </p:pic>
      <p:pic>
        <p:nvPicPr>
          <p:cNvPr id="89" name="Picture 88" descr="A picture containing text, toy, doll, vector graphics&#10;&#10;Description automatically generated">
            <a:extLst>
              <a:ext uri="{FF2B5EF4-FFF2-40B4-BE49-F238E27FC236}">
                <a16:creationId xmlns:a16="http://schemas.microsoft.com/office/drawing/2014/main" id="{5286DED3-5BA8-3D76-BAC3-7F54E5A51D15}"/>
              </a:ext>
            </a:extLst>
          </p:cNvPr>
          <p:cNvPicPr>
            <a:picLocks noChangeAspect="1"/>
          </p:cNvPicPr>
          <p:nvPr/>
        </p:nvPicPr>
        <p:blipFill rotWithShape="1">
          <a:blip r:embed="rId21">
            <a:extLst>
              <a:ext uri="{28A0092B-C50C-407E-A947-70E740481C1C}">
                <a14:useLocalDpi xmlns:a14="http://schemas.microsoft.com/office/drawing/2010/main" val="0"/>
              </a:ext>
            </a:extLst>
          </a:blip>
          <a:srcRect l="2445" b="47903"/>
          <a:stretch/>
        </p:blipFill>
        <p:spPr>
          <a:xfrm flipH="1">
            <a:off x="3742260" y="4383580"/>
            <a:ext cx="336429" cy="341283"/>
          </a:xfrm>
          <a:prstGeom prst="ellipse">
            <a:avLst/>
          </a:prstGeom>
        </p:spPr>
      </p:pic>
      <p:grpSp>
        <p:nvGrpSpPr>
          <p:cNvPr id="90" name="Group 89">
            <a:extLst>
              <a:ext uri="{FF2B5EF4-FFF2-40B4-BE49-F238E27FC236}">
                <a16:creationId xmlns:a16="http://schemas.microsoft.com/office/drawing/2014/main" id="{8C037D7C-9BCF-9384-84B2-F2469E3DE33E}"/>
              </a:ext>
            </a:extLst>
          </p:cNvPr>
          <p:cNvGrpSpPr/>
          <p:nvPr/>
        </p:nvGrpSpPr>
        <p:grpSpPr>
          <a:xfrm>
            <a:off x="581847" y="3649310"/>
            <a:ext cx="1115724" cy="408500"/>
            <a:chOff x="591386" y="1043380"/>
            <a:chExt cx="1115724" cy="408500"/>
          </a:xfrm>
        </p:grpSpPr>
        <p:grpSp>
          <p:nvGrpSpPr>
            <p:cNvPr id="91" name="Group 90">
              <a:extLst>
                <a:ext uri="{FF2B5EF4-FFF2-40B4-BE49-F238E27FC236}">
                  <a16:creationId xmlns:a16="http://schemas.microsoft.com/office/drawing/2014/main" id="{C41DD3B8-60AB-2129-F410-FB78C5E117C5}"/>
                </a:ext>
              </a:extLst>
            </p:cNvPr>
            <p:cNvGrpSpPr/>
            <p:nvPr/>
          </p:nvGrpSpPr>
          <p:grpSpPr>
            <a:xfrm>
              <a:off x="591386" y="1093849"/>
              <a:ext cx="1115724" cy="358031"/>
              <a:chOff x="5398407" y="2031468"/>
              <a:chExt cx="1115724" cy="358031"/>
            </a:xfrm>
          </p:grpSpPr>
          <p:sp>
            <p:nvSpPr>
              <p:cNvPr id="93" name="Rectangle: Rounded Corners 92">
                <a:extLst>
                  <a:ext uri="{FF2B5EF4-FFF2-40B4-BE49-F238E27FC236}">
                    <a16:creationId xmlns:a16="http://schemas.microsoft.com/office/drawing/2014/main" id="{DBB846E8-D782-231B-DA53-B374A4EF14F5}"/>
                  </a:ext>
                </a:extLst>
              </p:cNvPr>
              <p:cNvSpPr/>
              <p:nvPr/>
            </p:nvSpPr>
            <p:spPr>
              <a:xfrm>
                <a:off x="5398407" y="2031468"/>
                <a:ext cx="1115724" cy="341283"/>
              </a:xfrm>
              <a:prstGeom prst="roundRect">
                <a:avLst/>
              </a:prstGeom>
              <a:solidFill>
                <a:schemeClr val="accent1">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TextBox 93">
                <a:extLst>
                  <a:ext uri="{FF2B5EF4-FFF2-40B4-BE49-F238E27FC236}">
                    <a16:creationId xmlns:a16="http://schemas.microsoft.com/office/drawing/2014/main" id="{884421EF-CA32-6B1A-1341-7CAF431651AA}"/>
                  </a:ext>
                </a:extLst>
              </p:cNvPr>
              <p:cNvSpPr txBox="1"/>
              <p:nvPr/>
            </p:nvSpPr>
            <p:spPr>
              <a:xfrm>
                <a:off x="5720324" y="2081722"/>
                <a:ext cx="793807" cy="307777"/>
              </a:xfrm>
              <a:prstGeom prst="rect">
                <a:avLst/>
              </a:prstGeom>
              <a:noFill/>
            </p:spPr>
            <p:txBody>
              <a:bodyPr wrap="none" rtlCol="0">
                <a:spAutoFit/>
              </a:bodyPr>
              <a:lstStyle/>
              <a:p>
                <a:r>
                  <a:rPr lang="en-GB" sz="1400" b="1" dirty="0">
                    <a:solidFill>
                      <a:srgbClr val="002060"/>
                    </a:solidFill>
                    <a:latin typeface="Segoe Print" panose="02000600000000000000" pitchFamily="2" charset="0"/>
                  </a:rPr>
                  <a:t>Quique</a:t>
                </a:r>
              </a:p>
            </p:txBody>
          </p:sp>
        </p:grpSp>
        <p:pic>
          <p:nvPicPr>
            <p:cNvPr id="92" name="Picture 91" descr="A picture containing text, toy, doll&#10;&#10;Description automatically generated">
              <a:extLst>
                <a:ext uri="{FF2B5EF4-FFF2-40B4-BE49-F238E27FC236}">
                  <a16:creationId xmlns:a16="http://schemas.microsoft.com/office/drawing/2014/main" id="{90A18A07-8A1A-396B-9E4A-45F718449969}"/>
                </a:ext>
              </a:extLst>
            </p:cNvPr>
            <p:cNvPicPr>
              <a:picLocks noChangeAspect="1"/>
            </p:cNvPicPr>
            <p:nvPr/>
          </p:nvPicPr>
          <p:blipFill rotWithShape="1">
            <a:blip r:embed="rId20"/>
            <a:srcRect t="-11403" r="-1318" b="34894"/>
            <a:stretch/>
          </p:blipFill>
          <p:spPr>
            <a:xfrm>
              <a:off x="612781" y="1043380"/>
              <a:ext cx="310390" cy="380872"/>
            </a:xfrm>
            <a:prstGeom prst="ellipse">
              <a:avLst/>
            </a:prstGeom>
          </p:spPr>
        </p:pic>
      </p:grpSp>
      <p:grpSp>
        <p:nvGrpSpPr>
          <p:cNvPr id="95" name="Group 94">
            <a:extLst>
              <a:ext uri="{FF2B5EF4-FFF2-40B4-BE49-F238E27FC236}">
                <a16:creationId xmlns:a16="http://schemas.microsoft.com/office/drawing/2014/main" id="{4516BD77-791C-1E98-E55F-FA261FDA4D90}"/>
              </a:ext>
            </a:extLst>
          </p:cNvPr>
          <p:cNvGrpSpPr/>
          <p:nvPr/>
        </p:nvGrpSpPr>
        <p:grpSpPr>
          <a:xfrm>
            <a:off x="591386" y="5085674"/>
            <a:ext cx="1115724" cy="408500"/>
            <a:chOff x="591386" y="1043380"/>
            <a:chExt cx="1115724" cy="408500"/>
          </a:xfrm>
        </p:grpSpPr>
        <p:grpSp>
          <p:nvGrpSpPr>
            <p:cNvPr id="96" name="Group 95">
              <a:extLst>
                <a:ext uri="{FF2B5EF4-FFF2-40B4-BE49-F238E27FC236}">
                  <a16:creationId xmlns:a16="http://schemas.microsoft.com/office/drawing/2014/main" id="{9980EAEB-AB32-C4B0-0214-6C722FCAA450}"/>
                </a:ext>
              </a:extLst>
            </p:cNvPr>
            <p:cNvGrpSpPr/>
            <p:nvPr/>
          </p:nvGrpSpPr>
          <p:grpSpPr>
            <a:xfrm>
              <a:off x="591386" y="1093849"/>
              <a:ext cx="1115724" cy="358031"/>
              <a:chOff x="5398407" y="2031468"/>
              <a:chExt cx="1115724" cy="358031"/>
            </a:xfrm>
          </p:grpSpPr>
          <p:sp>
            <p:nvSpPr>
              <p:cNvPr id="98" name="Rectangle: Rounded Corners 97">
                <a:extLst>
                  <a:ext uri="{FF2B5EF4-FFF2-40B4-BE49-F238E27FC236}">
                    <a16:creationId xmlns:a16="http://schemas.microsoft.com/office/drawing/2014/main" id="{7E4ADFA7-FB7E-F640-685F-ABBB88F42F09}"/>
                  </a:ext>
                </a:extLst>
              </p:cNvPr>
              <p:cNvSpPr/>
              <p:nvPr/>
            </p:nvSpPr>
            <p:spPr>
              <a:xfrm>
                <a:off x="5398407" y="2031468"/>
                <a:ext cx="1115724" cy="341283"/>
              </a:xfrm>
              <a:prstGeom prst="roundRect">
                <a:avLst/>
              </a:prstGeom>
              <a:solidFill>
                <a:schemeClr val="accent1">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TextBox 100">
                <a:extLst>
                  <a:ext uri="{FF2B5EF4-FFF2-40B4-BE49-F238E27FC236}">
                    <a16:creationId xmlns:a16="http://schemas.microsoft.com/office/drawing/2014/main" id="{D91B7447-3E5B-9948-EC9C-8F9BED1076B3}"/>
                  </a:ext>
                </a:extLst>
              </p:cNvPr>
              <p:cNvSpPr txBox="1"/>
              <p:nvPr/>
            </p:nvSpPr>
            <p:spPr>
              <a:xfrm>
                <a:off x="5720324" y="2081722"/>
                <a:ext cx="793807" cy="307777"/>
              </a:xfrm>
              <a:prstGeom prst="rect">
                <a:avLst/>
              </a:prstGeom>
              <a:noFill/>
            </p:spPr>
            <p:txBody>
              <a:bodyPr wrap="none" rtlCol="0">
                <a:spAutoFit/>
              </a:bodyPr>
              <a:lstStyle/>
              <a:p>
                <a:r>
                  <a:rPr lang="en-GB" sz="1400" b="1" dirty="0">
                    <a:solidFill>
                      <a:srgbClr val="002060"/>
                    </a:solidFill>
                    <a:latin typeface="Segoe Print" panose="02000600000000000000" pitchFamily="2" charset="0"/>
                  </a:rPr>
                  <a:t>Quique</a:t>
                </a:r>
              </a:p>
            </p:txBody>
          </p:sp>
        </p:grpSp>
        <p:pic>
          <p:nvPicPr>
            <p:cNvPr id="97" name="Picture 96" descr="A picture containing text, toy, doll&#10;&#10;Description automatically generated">
              <a:extLst>
                <a:ext uri="{FF2B5EF4-FFF2-40B4-BE49-F238E27FC236}">
                  <a16:creationId xmlns:a16="http://schemas.microsoft.com/office/drawing/2014/main" id="{C50BF9EF-56B9-2DFD-2D22-138C43E9B989}"/>
                </a:ext>
              </a:extLst>
            </p:cNvPr>
            <p:cNvPicPr>
              <a:picLocks noChangeAspect="1"/>
            </p:cNvPicPr>
            <p:nvPr/>
          </p:nvPicPr>
          <p:blipFill rotWithShape="1">
            <a:blip r:embed="rId20"/>
            <a:srcRect t="-11403" r="-1318" b="34894"/>
            <a:stretch/>
          </p:blipFill>
          <p:spPr>
            <a:xfrm>
              <a:off x="612781" y="1043380"/>
              <a:ext cx="310390" cy="380872"/>
            </a:xfrm>
            <a:prstGeom prst="ellipse">
              <a:avLst/>
            </a:prstGeom>
          </p:spPr>
        </p:pic>
      </p:grpSp>
      <p:grpSp>
        <p:nvGrpSpPr>
          <p:cNvPr id="102" name="Group 101">
            <a:extLst>
              <a:ext uri="{FF2B5EF4-FFF2-40B4-BE49-F238E27FC236}">
                <a16:creationId xmlns:a16="http://schemas.microsoft.com/office/drawing/2014/main" id="{2E50024E-A0B9-C9DC-1869-4C58625200EA}"/>
              </a:ext>
            </a:extLst>
          </p:cNvPr>
          <p:cNvGrpSpPr/>
          <p:nvPr/>
        </p:nvGrpSpPr>
        <p:grpSpPr>
          <a:xfrm>
            <a:off x="3410220" y="976403"/>
            <a:ext cx="1085089" cy="646331"/>
            <a:chOff x="9610120" y="2482397"/>
            <a:chExt cx="1085089" cy="646331"/>
          </a:xfrm>
        </p:grpSpPr>
        <p:sp>
          <p:nvSpPr>
            <p:cNvPr id="103" name="TextBox 102">
              <a:extLst>
                <a:ext uri="{FF2B5EF4-FFF2-40B4-BE49-F238E27FC236}">
                  <a16:creationId xmlns:a16="http://schemas.microsoft.com/office/drawing/2014/main" id="{BC927DA2-F757-9C81-689A-FE66A370B677}"/>
                </a:ext>
              </a:extLst>
            </p:cNvPr>
            <p:cNvSpPr txBox="1"/>
            <p:nvPr/>
          </p:nvSpPr>
          <p:spPr>
            <a:xfrm>
              <a:off x="9743681" y="2482397"/>
              <a:ext cx="761208" cy="646331"/>
            </a:xfrm>
            <a:prstGeom prst="rect">
              <a:avLst/>
            </a:prstGeom>
            <a:noFill/>
          </p:spPr>
          <p:txBody>
            <a:bodyPr wrap="square" rtlCol="0">
              <a:spAutoFit/>
            </a:bodyPr>
            <a:lstStyle/>
            <a:p>
              <a:r>
                <a:rPr lang="en-GB" sz="3600" b="1" dirty="0">
                  <a:ln w="22225">
                    <a:solidFill>
                      <a:schemeClr val="bg2">
                        <a:lumMod val="25000"/>
                      </a:schemeClr>
                    </a:solidFill>
                    <a:prstDash val="solid"/>
                  </a:ln>
                  <a:solidFill>
                    <a:schemeClr val="bg1">
                      <a:lumMod val="65000"/>
                    </a:schemeClr>
                  </a:solidFill>
                  <a:effectLst>
                    <a:outerShdw blurRad="50800" dist="38100" dir="10800000" algn="r" rotWithShape="0">
                      <a:prstClr val="black">
                        <a:alpha val="40000"/>
                      </a:prstClr>
                    </a:outerShdw>
                  </a:effectLst>
                  <a:latin typeface="Rastanty Cortez" panose="02000506000000020003" pitchFamily="2" charset="0"/>
                </a:rPr>
                <a:t>/||/\</a:t>
              </a:r>
            </a:p>
          </p:txBody>
        </p:sp>
        <p:sp>
          <p:nvSpPr>
            <p:cNvPr id="104" name="TextBox 103">
              <a:extLst>
                <a:ext uri="{FF2B5EF4-FFF2-40B4-BE49-F238E27FC236}">
                  <a16:creationId xmlns:a16="http://schemas.microsoft.com/office/drawing/2014/main" id="{96E71ED7-5A5D-FF6D-F1F3-FD1C3055228C}"/>
                </a:ext>
              </a:extLst>
            </p:cNvPr>
            <p:cNvSpPr txBox="1"/>
            <p:nvPr/>
          </p:nvSpPr>
          <p:spPr>
            <a:xfrm>
              <a:off x="9934001" y="2482397"/>
              <a:ext cx="761208" cy="646331"/>
            </a:xfrm>
            <a:prstGeom prst="rect">
              <a:avLst/>
            </a:prstGeom>
            <a:noFill/>
          </p:spPr>
          <p:txBody>
            <a:bodyPr wrap="square" rtlCol="0">
              <a:spAutoFit/>
            </a:bodyPr>
            <a:lstStyle/>
            <a:p>
              <a:r>
                <a:rPr lang="en-GB" sz="3600" b="1" dirty="0">
                  <a:ln w="22225">
                    <a:solidFill>
                      <a:schemeClr val="bg2">
                        <a:lumMod val="25000"/>
                      </a:schemeClr>
                    </a:solidFill>
                    <a:prstDash val="solid"/>
                  </a:ln>
                  <a:solidFill>
                    <a:schemeClr val="bg1">
                      <a:lumMod val="65000"/>
                    </a:schemeClr>
                  </a:solidFill>
                  <a:effectLst>
                    <a:outerShdw blurRad="50800" dist="38100" dir="10800000" algn="r" rotWithShape="0">
                      <a:prstClr val="black">
                        <a:alpha val="40000"/>
                      </a:prstClr>
                    </a:outerShdw>
                  </a:effectLst>
                  <a:latin typeface="Rastanty Cortez" panose="02000506000000020003" pitchFamily="2" charset="0"/>
                </a:rPr>
                <a:t>/||/</a:t>
              </a:r>
            </a:p>
          </p:txBody>
        </p:sp>
        <p:sp>
          <p:nvSpPr>
            <p:cNvPr id="105" name="TextBox 104">
              <a:extLst>
                <a:ext uri="{FF2B5EF4-FFF2-40B4-BE49-F238E27FC236}">
                  <a16:creationId xmlns:a16="http://schemas.microsoft.com/office/drawing/2014/main" id="{29D0C6BA-1F11-F9D6-A4D7-43A03B8EA5D9}"/>
                </a:ext>
              </a:extLst>
            </p:cNvPr>
            <p:cNvSpPr txBox="1"/>
            <p:nvPr/>
          </p:nvSpPr>
          <p:spPr>
            <a:xfrm>
              <a:off x="9610120" y="2482397"/>
              <a:ext cx="761208" cy="646331"/>
            </a:xfrm>
            <a:prstGeom prst="rect">
              <a:avLst/>
            </a:prstGeom>
            <a:noFill/>
          </p:spPr>
          <p:txBody>
            <a:bodyPr wrap="square" rtlCol="0">
              <a:spAutoFit/>
            </a:bodyPr>
            <a:lstStyle/>
            <a:p>
              <a:r>
                <a:rPr lang="en-GB" sz="3600" b="1" dirty="0">
                  <a:ln w="22225">
                    <a:solidFill>
                      <a:schemeClr val="bg2">
                        <a:lumMod val="25000"/>
                      </a:schemeClr>
                    </a:solidFill>
                    <a:prstDash val="solid"/>
                  </a:ln>
                  <a:solidFill>
                    <a:schemeClr val="bg1">
                      <a:lumMod val="65000"/>
                    </a:schemeClr>
                  </a:solidFill>
                  <a:effectLst>
                    <a:outerShdw blurRad="50800" dist="38100" dir="10800000" algn="r" rotWithShape="0">
                      <a:prstClr val="black">
                        <a:alpha val="40000"/>
                      </a:prstClr>
                    </a:outerShdw>
                  </a:effectLst>
                  <a:latin typeface="Rastanty Cortez" panose="02000506000000020003" pitchFamily="2" charset="0"/>
                </a:rPr>
                <a:t>||/\</a:t>
              </a:r>
            </a:p>
          </p:txBody>
        </p:sp>
        <p:sp>
          <p:nvSpPr>
            <p:cNvPr id="106" name="TextBox 105">
              <a:extLst>
                <a:ext uri="{FF2B5EF4-FFF2-40B4-BE49-F238E27FC236}">
                  <a16:creationId xmlns:a16="http://schemas.microsoft.com/office/drawing/2014/main" id="{3B4D084F-28D6-29F8-E5FA-874C2F87A569}"/>
                </a:ext>
              </a:extLst>
            </p:cNvPr>
            <p:cNvSpPr txBox="1"/>
            <p:nvPr/>
          </p:nvSpPr>
          <p:spPr>
            <a:xfrm>
              <a:off x="9610120" y="2482397"/>
              <a:ext cx="761208" cy="646331"/>
            </a:xfrm>
            <a:prstGeom prst="rect">
              <a:avLst/>
            </a:prstGeom>
            <a:noFill/>
          </p:spPr>
          <p:txBody>
            <a:bodyPr wrap="square" rtlCol="0">
              <a:spAutoFit/>
            </a:bodyPr>
            <a:lstStyle/>
            <a:p>
              <a:r>
                <a:rPr lang="en-GB" sz="3600" b="1" dirty="0">
                  <a:ln w="22225">
                    <a:solidFill>
                      <a:schemeClr val="bg2">
                        <a:lumMod val="25000"/>
                      </a:schemeClr>
                    </a:solidFill>
                    <a:prstDash val="solid"/>
                  </a:ln>
                  <a:solidFill>
                    <a:schemeClr val="bg1">
                      <a:lumMod val="65000"/>
                    </a:schemeClr>
                  </a:solidFill>
                  <a:effectLst>
                    <a:outerShdw blurRad="50800" dist="38100" dir="10800000" algn="r" rotWithShape="0">
                      <a:prstClr val="black">
                        <a:alpha val="40000"/>
                      </a:prstClr>
                    </a:outerShdw>
                  </a:effectLst>
                  <a:latin typeface="Rastanty Cortez" panose="02000506000000020003" pitchFamily="2" charset="0"/>
                </a:rPr>
                <a:t>/||||</a:t>
              </a:r>
            </a:p>
          </p:txBody>
        </p:sp>
      </p:grpSp>
      <p:grpSp>
        <p:nvGrpSpPr>
          <p:cNvPr id="107" name="Group 106">
            <a:extLst>
              <a:ext uri="{FF2B5EF4-FFF2-40B4-BE49-F238E27FC236}">
                <a16:creationId xmlns:a16="http://schemas.microsoft.com/office/drawing/2014/main" id="{6FB4AC3F-BB84-3EB9-08CC-EC6848C11B7C}"/>
              </a:ext>
            </a:extLst>
          </p:cNvPr>
          <p:cNvGrpSpPr/>
          <p:nvPr/>
        </p:nvGrpSpPr>
        <p:grpSpPr>
          <a:xfrm>
            <a:off x="2352647" y="1695959"/>
            <a:ext cx="989448" cy="646350"/>
            <a:chOff x="11462814" y="2183832"/>
            <a:chExt cx="989448" cy="646350"/>
          </a:xfrm>
        </p:grpSpPr>
        <p:grpSp>
          <p:nvGrpSpPr>
            <p:cNvPr id="108" name="Group 107">
              <a:extLst>
                <a:ext uri="{FF2B5EF4-FFF2-40B4-BE49-F238E27FC236}">
                  <a16:creationId xmlns:a16="http://schemas.microsoft.com/office/drawing/2014/main" id="{FBEB4C3E-AC59-8EE1-C06D-B99C02F13D7E}"/>
                </a:ext>
              </a:extLst>
            </p:cNvPr>
            <p:cNvGrpSpPr/>
            <p:nvPr/>
          </p:nvGrpSpPr>
          <p:grpSpPr>
            <a:xfrm>
              <a:off x="11462814" y="2183832"/>
              <a:ext cx="989448" cy="646331"/>
              <a:chOff x="9804572" y="4836465"/>
              <a:chExt cx="989448" cy="646331"/>
            </a:xfrm>
          </p:grpSpPr>
          <p:sp>
            <p:nvSpPr>
              <p:cNvPr id="110" name="TextBox 109">
                <a:extLst>
                  <a:ext uri="{FF2B5EF4-FFF2-40B4-BE49-F238E27FC236}">
                    <a16:creationId xmlns:a16="http://schemas.microsoft.com/office/drawing/2014/main" id="{73C369D6-5064-8A00-8A88-87B02892692E}"/>
                  </a:ext>
                </a:extLst>
              </p:cNvPr>
              <p:cNvSpPr txBox="1"/>
              <p:nvPr/>
            </p:nvSpPr>
            <p:spPr>
              <a:xfrm>
                <a:off x="9938133" y="4836465"/>
                <a:ext cx="665567" cy="646331"/>
              </a:xfrm>
              <a:prstGeom prst="rect">
                <a:avLst/>
              </a:prstGeom>
              <a:noFill/>
            </p:spPr>
            <p:txBody>
              <a:bodyPr wrap="square" rtlCol="0">
                <a:spAutoFit/>
              </a:bodyPr>
              <a:lstStyle/>
              <a:p>
                <a:r>
                  <a:rPr lang="en-GB" sz="3600" b="1" dirty="0">
                    <a:ln w="22225">
                      <a:solidFill>
                        <a:schemeClr val="bg2">
                          <a:lumMod val="25000"/>
                        </a:schemeClr>
                      </a:solidFill>
                      <a:prstDash val="solid"/>
                    </a:ln>
                    <a:solidFill>
                      <a:schemeClr val="bg1">
                        <a:lumMod val="65000"/>
                      </a:schemeClr>
                    </a:solidFill>
                    <a:effectLst>
                      <a:outerShdw blurRad="50800" dist="38100" dir="10800000" algn="r" rotWithShape="0">
                        <a:prstClr val="black">
                          <a:alpha val="40000"/>
                        </a:prstClr>
                      </a:outerShdw>
                    </a:effectLst>
                    <a:latin typeface="Rastanty Cortez" panose="02000506000000020003" pitchFamily="2" charset="0"/>
                  </a:rPr>
                  <a:t>/||/\</a:t>
                </a:r>
              </a:p>
            </p:txBody>
          </p:sp>
          <p:sp>
            <p:nvSpPr>
              <p:cNvPr id="111" name="TextBox 110">
                <a:extLst>
                  <a:ext uri="{FF2B5EF4-FFF2-40B4-BE49-F238E27FC236}">
                    <a16:creationId xmlns:a16="http://schemas.microsoft.com/office/drawing/2014/main" id="{1FA9DC7E-C0B0-7AD5-4418-F4E858F6C0E5}"/>
                  </a:ext>
                </a:extLst>
              </p:cNvPr>
              <p:cNvSpPr txBox="1"/>
              <p:nvPr/>
            </p:nvSpPr>
            <p:spPr>
              <a:xfrm>
                <a:off x="10128453" y="4836465"/>
                <a:ext cx="665567" cy="646331"/>
              </a:xfrm>
              <a:prstGeom prst="rect">
                <a:avLst/>
              </a:prstGeom>
              <a:noFill/>
            </p:spPr>
            <p:txBody>
              <a:bodyPr wrap="square" rtlCol="0">
                <a:spAutoFit/>
              </a:bodyPr>
              <a:lstStyle/>
              <a:p>
                <a:r>
                  <a:rPr lang="en-GB" sz="3600" b="1" dirty="0">
                    <a:ln w="22225">
                      <a:solidFill>
                        <a:schemeClr val="bg2">
                          <a:lumMod val="25000"/>
                        </a:schemeClr>
                      </a:solidFill>
                      <a:prstDash val="solid"/>
                    </a:ln>
                    <a:solidFill>
                      <a:schemeClr val="bg1">
                        <a:lumMod val="65000"/>
                      </a:schemeClr>
                    </a:solidFill>
                    <a:effectLst>
                      <a:outerShdw blurRad="50800" dist="38100" dir="10800000" algn="r" rotWithShape="0">
                        <a:prstClr val="black">
                          <a:alpha val="40000"/>
                        </a:prstClr>
                      </a:outerShdw>
                    </a:effectLst>
                    <a:latin typeface="Rastanty Cortez" panose="02000506000000020003" pitchFamily="2" charset="0"/>
                  </a:rPr>
                  <a:t>/|||</a:t>
                </a:r>
              </a:p>
            </p:txBody>
          </p:sp>
          <p:sp>
            <p:nvSpPr>
              <p:cNvPr id="112" name="TextBox 111">
                <a:extLst>
                  <a:ext uri="{FF2B5EF4-FFF2-40B4-BE49-F238E27FC236}">
                    <a16:creationId xmlns:a16="http://schemas.microsoft.com/office/drawing/2014/main" id="{597FB31C-F52F-003C-C78B-069F1C2A4FED}"/>
                  </a:ext>
                </a:extLst>
              </p:cNvPr>
              <p:cNvSpPr txBox="1"/>
              <p:nvPr/>
            </p:nvSpPr>
            <p:spPr>
              <a:xfrm>
                <a:off x="9804572" y="4836465"/>
                <a:ext cx="665567" cy="646331"/>
              </a:xfrm>
              <a:prstGeom prst="rect">
                <a:avLst/>
              </a:prstGeom>
              <a:noFill/>
            </p:spPr>
            <p:txBody>
              <a:bodyPr wrap="square" rtlCol="0">
                <a:spAutoFit/>
              </a:bodyPr>
              <a:lstStyle/>
              <a:p>
                <a:r>
                  <a:rPr lang="en-GB" sz="3600" b="1" dirty="0">
                    <a:ln w="22225">
                      <a:solidFill>
                        <a:schemeClr val="bg2">
                          <a:lumMod val="25000"/>
                        </a:schemeClr>
                      </a:solidFill>
                      <a:prstDash val="solid"/>
                    </a:ln>
                    <a:solidFill>
                      <a:schemeClr val="bg1">
                        <a:lumMod val="65000"/>
                      </a:schemeClr>
                    </a:solidFill>
                    <a:effectLst>
                      <a:outerShdw blurRad="50800" dist="38100" dir="10800000" algn="r" rotWithShape="0">
                        <a:prstClr val="black">
                          <a:alpha val="40000"/>
                        </a:prstClr>
                      </a:outerShdw>
                    </a:effectLst>
                    <a:latin typeface="Rastanty Cortez" panose="02000506000000020003" pitchFamily="2" charset="0"/>
                  </a:rPr>
                  <a:t>||/\</a:t>
                </a:r>
              </a:p>
            </p:txBody>
          </p:sp>
        </p:grpSp>
        <p:sp>
          <p:nvSpPr>
            <p:cNvPr id="109" name="TextBox 108">
              <a:extLst>
                <a:ext uri="{FF2B5EF4-FFF2-40B4-BE49-F238E27FC236}">
                  <a16:creationId xmlns:a16="http://schemas.microsoft.com/office/drawing/2014/main" id="{B1E9BF2A-A665-91B1-AE04-73B0169A4AA5}"/>
                </a:ext>
              </a:extLst>
            </p:cNvPr>
            <p:cNvSpPr txBox="1"/>
            <p:nvPr/>
          </p:nvSpPr>
          <p:spPr>
            <a:xfrm>
              <a:off x="11553441" y="2183851"/>
              <a:ext cx="665567" cy="646331"/>
            </a:xfrm>
            <a:prstGeom prst="rect">
              <a:avLst/>
            </a:prstGeom>
            <a:noFill/>
          </p:spPr>
          <p:txBody>
            <a:bodyPr wrap="square" rtlCol="0">
              <a:spAutoFit/>
            </a:bodyPr>
            <a:lstStyle/>
            <a:p>
              <a:r>
                <a:rPr lang="en-GB" sz="3600" b="1" dirty="0">
                  <a:ln w="22225">
                    <a:solidFill>
                      <a:schemeClr val="bg2">
                        <a:lumMod val="25000"/>
                      </a:schemeClr>
                    </a:solidFill>
                    <a:prstDash val="solid"/>
                  </a:ln>
                  <a:solidFill>
                    <a:schemeClr val="bg1">
                      <a:lumMod val="65000"/>
                    </a:schemeClr>
                  </a:solidFill>
                  <a:effectLst>
                    <a:outerShdw blurRad="50800" dist="38100" dir="10800000" algn="r" rotWithShape="0">
                      <a:prstClr val="black">
                        <a:alpha val="40000"/>
                      </a:prstClr>
                    </a:outerShdw>
                  </a:effectLst>
                  <a:latin typeface="Rastanty Cortez" panose="02000506000000020003" pitchFamily="2" charset="0"/>
                </a:rPr>
                <a:t>||/\</a:t>
              </a:r>
            </a:p>
          </p:txBody>
        </p:sp>
      </p:grpSp>
      <p:grpSp>
        <p:nvGrpSpPr>
          <p:cNvPr id="117" name="Group 116">
            <a:extLst>
              <a:ext uri="{FF2B5EF4-FFF2-40B4-BE49-F238E27FC236}">
                <a16:creationId xmlns:a16="http://schemas.microsoft.com/office/drawing/2014/main" id="{028AE3AF-2525-DB06-5ED5-21B396647258}"/>
              </a:ext>
            </a:extLst>
          </p:cNvPr>
          <p:cNvGrpSpPr/>
          <p:nvPr/>
        </p:nvGrpSpPr>
        <p:grpSpPr>
          <a:xfrm>
            <a:off x="1774586" y="3133284"/>
            <a:ext cx="991421" cy="646350"/>
            <a:chOff x="11460841" y="2183832"/>
            <a:chExt cx="991421" cy="646350"/>
          </a:xfrm>
        </p:grpSpPr>
        <p:grpSp>
          <p:nvGrpSpPr>
            <p:cNvPr id="118" name="Group 117">
              <a:extLst>
                <a:ext uri="{FF2B5EF4-FFF2-40B4-BE49-F238E27FC236}">
                  <a16:creationId xmlns:a16="http://schemas.microsoft.com/office/drawing/2014/main" id="{B0C5BA8F-D872-3BDA-F586-95AE200F9DB5}"/>
                </a:ext>
              </a:extLst>
            </p:cNvPr>
            <p:cNvGrpSpPr/>
            <p:nvPr/>
          </p:nvGrpSpPr>
          <p:grpSpPr>
            <a:xfrm>
              <a:off x="11462814" y="2183832"/>
              <a:ext cx="989448" cy="646331"/>
              <a:chOff x="9804572" y="4836465"/>
              <a:chExt cx="989448" cy="646331"/>
            </a:xfrm>
          </p:grpSpPr>
          <p:sp>
            <p:nvSpPr>
              <p:cNvPr id="120" name="TextBox 119">
                <a:extLst>
                  <a:ext uri="{FF2B5EF4-FFF2-40B4-BE49-F238E27FC236}">
                    <a16:creationId xmlns:a16="http://schemas.microsoft.com/office/drawing/2014/main" id="{B9C554B9-B8A8-B2B8-CB9C-70B42C0058D8}"/>
                  </a:ext>
                </a:extLst>
              </p:cNvPr>
              <p:cNvSpPr txBox="1"/>
              <p:nvPr/>
            </p:nvSpPr>
            <p:spPr>
              <a:xfrm>
                <a:off x="9938133" y="4836465"/>
                <a:ext cx="665567" cy="646331"/>
              </a:xfrm>
              <a:prstGeom prst="rect">
                <a:avLst/>
              </a:prstGeom>
              <a:noFill/>
            </p:spPr>
            <p:txBody>
              <a:bodyPr wrap="square" rtlCol="0">
                <a:spAutoFit/>
              </a:bodyPr>
              <a:lstStyle/>
              <a:p>
                <a:r>
                  <a:rPr lang="en-GB" sz="3600" b="1" dirty="0">
                    <a:ln w="22225">
                      <a:solidFill>
                        <a:schemeClr val="bg2">
                          <a:lumMod val="25000"/>
                        </a:schemeClr>
                      </a:solidFill>
                      <a:prstDash val="solid"/>
                    </a:ln>
                    <a:solidFill>
                      <a:schemeClr val="bg1">
                        <a:lumMod val="65000"/>
                      </a:schemeClr>
                    </a:solidFill>
                    <a:effectLst>
                      <a:outerShdw blurRad="50800" dist="38100" dir="10800000" algn="r" rotWithShape="0">
                        <a:prstClr val="black">
                          <a:alpha val="40000"/>
                        </a:prstClr>
                      </a:outerShdw>
                    </a:effectLst>
                    <a:latin typeface="Rastanty Cortez" panose="02000506000000020003" pitchFamily="2" charset="0"/>
                  </a:rPr>
                  <a:t>/||/\</a:t>
                </a:r>
              </a:p>
            </p:txBody>
          </p:sp>
          <p:sp>
            <p:nvSpPr>
              <p:cNvPr id="121" name="TextBox 120">
                <a:extLst>
                  <a:ext uri="{FF2B5EF4-FFF2-40B4-BE49-F238E27FC236}">
                    <a16:creationId xmlns:a16="http://schemas.microsoft.com/office/drawing/2014/main" id="{7A70E9C3-DC12-5205-B758-4B5F0D61E2A0}"/>
                  </a:ext>
                </a:extLst>
              </p:cNvPr>
              <p:cNvSpPr txBox="1"/>
              <p:nvPr/>
            </p:nvSpPr>
            <p:spPr>
              <a:xfrm>
                <a:off x="10128453" y="4836465"/>
                <a:ext cx="665567" cy="646331"/>
              </a:xfrm>
              <a:prstGeom prst="rect">
                <a:avLst/>
              </a:prstGeom>
              <a:noFill/>
            </p:spPr>
            <p:txBody>
              <a:bodyPr wrap="square" rtlCol="0">
                <a:spAutoFit/>
              </a:bodyPr>
              <a:lstStyle/>
              <a:p>
                <a:r>
                  <a:rPr lang="en-GB" sz="3600" b="1" dirty="0">
                    <a:ln w="22225">
                      <a:solidFill>
                        <a:schemeClr val="bg2">
                          <a:lumMod val="25000"/>
                        </a:schemeClr>
                      </a:solidFill>
                      <a:prstDash val="solid"/>
                    </a:ln>
                    <a:solidFill>
                      <a:schemeClr val="bg1">
                        <a:lumMod val="65000"/>
                      </a:schemeClr>
                    </a:solidFill>
                    <a:effectLst>
                      <a:outerShdw blurRad="50800" dist="38100" dir="10800000" algn="r" rotWithShape="0">
                        <a:prstClr val="black">
                          <a:alpha val="40000"/>
                        </a:prstClr>
                      </a:outerShdw>
                    </a:effectLst>
                    <a:latin typeface="Rastanty Cortez" panose="02000506000000020003" pitchFamily="2" charset="0"/>
                  </a:rPr>
                  <a:t>/|||</a:t>
                </a:r>
              </a:p>
            </p:txBody>
          </p:sp>
          <p:sp>
            <p:nvSpPr>
              <p:cNvPr id="122" name="TextBox 121">
                <a:extLst>
                  <a:ext uri="{FF2B5EF4-FFF2-40B4-BE49-F238E27FC236}">
                    <a16:creationId xmlns:a16="http://schemas.microsoft.com/office/drawing/2014/main" id="{17EE2012-31DD-F427-005D-99ECCD81DBFB}"/>
                  </a:ext>
                </a:extLst>
              </p:cNvPr>
              <p:cNvSpPr txBox="1"/>
              <p:nvPr/>
            </p:nvSpPr>
            <p:spPr>
              <a:xfrm>
                <a:off x="9804572" y="4836465"/>
                <a:ext cx="665567" cy="646331"/>
              </a:xfrm>
              <a:prstGeom prst="rect">
                <a:avLst/>
              </a:prstGeom>
              <a:noFill/>
            </p:spPr>
            <p:txBody>
              <a:bodyPr wrap="square" rtlCol="0">
                <a:spAutoFit/>
              </a:bodyPr>
              <a:lstStyle/>
              <a:p>
                <a:r>
                  <a:rPr lang="en-GB" sz="3600" b="1" dirty="0">
                    <a:ln w="22225">
                      <a:solidFill>
                        <a:schemeClr val="bg2">
                          <a:lumMod val="25000"/>
                        </a:schemeClr>
                      </a:solidFill>
                      <a:prstDash val="solid"/>
                    </a:ln>
                    <a:solidFill>
                      <a:schemeClr val="bg1">
                        <a:lumMod val="65000"/>
                      </a:schemeClr>
                    </a:solidFill>
                    <a:effectLst>
                      <a:outerShdw blurRad="50800" dist="38100" dir="10800000" algn="r" rotWithShape="0">
                        <a:prstClr val="black">
                          <a:alpha val="40000"/>
                        </a:prstClr>
                      </a:outerShdw>
                    </a:effectLst>
                    <a:latin typeface="Rastanty Cortez" panose="02000506000000020003" pitchFamily="2" charset="0"/>
                  </a:rPr>
                  <a:t>||/\</a:t>
                </a:r>
              </a:p>
            </p:txBody>
          </p:sp>
        </p:grpSp>
        <p:sp>
          <p:nvSpPr>
            <p:cNvPr id="119" name="TextBox 118">
              <a:extLst>
                <a:ext uri="{FF2B5EF4-FFF2-40B4-BE49-F238E27FC236}">
                  <a16:creationId xmlns:a16="http://schemas.microsoft.com/office/drawing/2014/main" id="{6D3B68BE-15C8-9DE3-D2CC-36ABC4523613}"/>
                </a:ext>
              </a:extLst>
            </p:cNvPr>
            <p:cNvSpPr txBox="1"/>
            <p:nvPr/>
          </p:nvSpPr>
          <p:spPr>
            <a:xfrm>
              <a:off x="11460841" y="2183851"/>
              <a:ext cx="665567" cy="646331"/>
            </a:xfrm>
            <a:prstGeom prst="rect">
              <a:avLst/>
            </a:prstGeom>
            <a:noFill/>
          </p:spPr>
          <p:txBody>
            <a:bodyPr wrap="square" rtlCol="0">
              <a:spAutoFit/>
            </a:bodyPr>
            <a:lstStyle/>
            <a:p>
              <a:r>
                <a:rPr lang="en-GB" sz="3600" b="1" dirty="0">
                  <a:ln w="22225">
                    <a:solidFill>
                      <a:schemeClr val="bg2">
                        <a:lumMod val="25000"/>
                      </a:schemeClr>
                    </a:solidFill>
                    <a:prstDash val="solid"/>
                  </a:ln>
                  <a:solidFill>
                    <a:schemeClr val="bg1">
                      <a:lumMod val="65000"/>
                    </a:schemeClr>
                  </a:solidFill>
                  <a:effectLst>
                    <a:outerShdw blurRad="50800" dist="38100" dir="10800000" algn="r" rotWithShape="0">
                      <a:prstClr val="black">
                        <a:alpha val="40000"/>
                      </a:prstClr>
                    </a:outerShdw>
                  </a:effectLst>
                  <a:latin typeface="Rastanty Cortez" panose="02000506000000020003" pitchFamily="2" charset="0"/>
                </a:rPr>
                <a:t>|/|||\</a:t>
              </a:r>
            </a:p>
          </p:txBody>
        </p:sp>
      </p:grpSp>
      <p:grpSp>
        <p:nvGrpSpPr>
          <p:cNvPr id="123" name="Group 122">
            <a:extLst>
              <a:ext uri="{FF2B5EF4-FFF2-40B4-BE49-F238E27FC236}">
                <a16:creationId xmlns:a16="http://schemas.microsoft.com/office/drawing/2014/main" id="{EE164E6A-5865-13F7-A144-07D00762A648}"/>
              </a:ext>
            </a:extLst>
          </p:cNvPr>
          <p:cNvGrpSpPr/>
          <p:nvPr/>
        </p:nvGrpSpPr>
        <p:grpSpPr>
          <a:xfrm>
            <a:off x="1903142" y="3876320"/>
            <a:ext cx="991421" cy="646350"/>
            <a:chOff x="11460841" y="2183832"/>
            <a:chExt cx="991421" cy="646350"/>
          </a:xfrm>
        </p:grpSpPr>
        <p:grpSp>
          <p:nvGrpSpPr>
            <p:cNvPr id="124" name="Group 123">
              <a:extLst>
                <a:ext uri="{FF2B5EF4-FFF2-40B4-BE49-F238E27FC236}">
                  <a16:creationId xmlns:a16="http://schemas.microsoft.com/office/drawing/2014/main" id="{389CA965-F1FD-0B4E-3D8F-F6D2F22EB7CF}"/>
                </a:ext>
              </a:extLst>
            </p:cNvPr>
            <p:cNvGrpSpPr/>
            <p:nvPr/>
          </p:nvGrpSpPr>
          <p:grpSpPr>
            <a:xfrm>
              <a:off x="11462814" y="2183832"/>
              <a:ext cx="989448" cy="646331"/>
              <a:chOff x="9804572" y="4836465"/>
              <a:chExt cx="989448" cy="646331"/>
            </a:xfrm>
          </p:grpSpPr>
          <p:sp>
            <p:nvSpPr>
              <p:cNvPr id="126" name="TextBox 125">
                <a:extLst>
                  <a:ext uri="{FF2B5EF4-FFF2-40B4-BE49-F238E27FC236}">
                    <a16:creationId xmlns:a16="http://schemas.microsoft.com/office/drawing/2014/main" id="{1C06B496-1403-4FD9-F4AE-F31D14F879C7}"/>
                  </a:ext>
                </a:extLst>
              </p:cNvPr>
              <p:cNvSpPr txBox="1"/>
              <p:nvPr/>
            </p:nvSpPr>
            <p:spPr>
              <a:xfrm>
                <a:off x="9938133" y="4836465"/>
                <a:ext cx="665567" cy="646331"/>
              </a:xfrm>
              <a:prstGeom prst="rect">
                <a:avLst/>
              </a:prstGeom>
              <a:noFill/>
            </p:spPr>
            <p:txBody>
              <a:bodyPr wrap="square" rtlCol="0">
                <a:spAutoFit/>
              </a:bodyPr>
              <a:lstStyle/>
              <a:p>
                <a:r>
                  <a:rPr lang="en-GB" sz="3600" b="1" dirty="0">
                    <a:ln w="22225">
                      <a:solidFill>
                        <a:schemeClr val="bg2">
                          <a:lumMod val="25000"/>
                        </a:schemeClr>
                      </a:solidFill>
                      <a:prstDash val="solid"/>
                    </a:ln>
                    <a:solidFill>
                      <a:schemeClr val="bg1">
                        <a:lumMod val="65000"/>
                      </a:schemeClr>
                    </a:solidFill>
                    <a:effectLst>
                      <a:outerShdw blurRad="50800" dist="38100" dir="10800000" algn="r" rotWithShape="0">
                        <a:prstClr val="black">
                          <a:alpha val="40000"/>
                        </a:prstClr>
                      </a:outerShdw>
                    </a:effectLst>
                    <a:latin typeface="Rastanty Cortez" panose="02000506000000020003" pitchFamily="2" charset="0"/>
                  </a:rPr>
                  <a:t>/||/\</a:t>
                </a:r>
              </a:p>
            </p:txBody>
          </p:sp>
          <p:sp>
            <p:nvSpPr>
              <p:cNvPr id="127" name="TextBox 126">
                <a:extLst>
                  <a:ext uri="{FF2B5EF4-FFF2-40B4-BE49-F238E27FC236}">
                    <a16:creationId xmlns:a16="http://schemas.microsoft.com/office/drawing/2014/main" id="{7E04459D-BF93-C1E0-B86E-54B6FB8111CE}"/>
                  </a:ext>
                </a:extLst>
              </p:cNvPr>
              <p:cNvSpPr txBox="1"/>
              <p:nvPr/>
            </p:nvSpPr>
            <p:spPr>
              <a:xfrm>
                <a:off x="10128453" y="4836465"/>
                <a:ext cx="665567" cy="646331"/>
              </a:xfrm>
              <a:prstGeom prst="rect">
                <a:avLst/>
              </a:prstGeom>
              <a:noFill/>
            </p:spPr>
            <p:txBody>
              <a:bodyPr wrap="square" rtlCol="0">
                <a:spAutoFit/>
              </a:bodyPr>
              <a:lstStyle/>
              <a:p>
                <a:r>
                  <a:rPr lang="en-GB" sz="3600" b="1" dirty="0">
                    <a:ln w="22225">
                      <a:solidFill>
                        <a:schemeClr val="bg2">
                          <a:lumMod val="25000"/>
                        </a:schemeClr>
                      </a:solidFill>
                      <a:prstDash val="solid"/>
                    </a:ln>
                    <a:solidFill>
                      <a:schemeClr val="bg1">
                        <a:lumMod val="65000"/>
                      </a:schemeClr>
                    </a:solidFill>
                    <a:effectLst>
                      <a:outerShdw blurRad="50800" dist="38100" dir="10800000" algn="r" rotWithShape="0">
                        <a:prstClr val="black">
                          <a:alpha val="40000"/>
                        </a:prstClr>
                      </a:outerShdw>
                    </a:effectLst>
                    <a:latin typeface="Rastanty Cortez" panose="02000506000000020003" pitchFamily="2" charset="0"/>
                  </a:rPr>
                  <a:t>/|||</a:t>
                </a:r>
              </a:p>
            </p:txBody>
          </p:sp>
          <p:sp>
            <p:nvSpPr>
              <p:cNvPr id="128" name="TextBox 127">
                <a:extLst>
                  <a:ext uri="{FF2B5EF4-FFF2-40B4-BE49-F238E27FC236}">
                    <a16:creationId xmlns:a16="http://schemas.microsoft.com/office/drawing/2014/main" id="{07E0E63E-D7CF-FE5D-389D-0948FD43CF80}"/>
                  </a:ext>
                </a:extLst>
              </p:cNvPr>
              <p:cNvSpPr txBox="1"/>
              <p:nvPr/>
            </p:nvSpPr>
            <p:spPr>
              <a:xfrm>
                <a:off x="9804572" y="4836465"/>
                <a:ext cx="665567" cy="646331"/>
              </a:xfrm>
              <a:prstGeom prst="rect">
                <a:avLst/>
              </a:prstGeom>
              <a:noFill/>
            </p:spPr>
            <p:txBody>
              <a:bodyPr wrap="square" rtlCol="0">
                <a:spAutoFit/>
              </a:bodyPr>
              <a:lstStyle/>
              <a:p>
                <a:r>
                  <a:rPr lang="en-GB" sz="3600" b="1" dirty="0">
                    <a:ln w="22225">
                      <a:solidFill>
                        <a:schemeClr val="bg2">
                          <a:lumMod val="25000"/>
                        </a:schemeClr>
                      </a:solidFill>
                      <a:prstDash val="solid"/>
                    </a:ln>
                    <a:solidFill>
                      <a:schemeClr val="bg1">
                        <a:lumMod val="65000"/>
                      </a:schemeClr>
                    </a:solidFill>
                    <a:effectLst>
                      <a:outerShdw blurRad="50800" dist="38100" dir="10800000" algn="r" rotWithShape="0">
                        <a:prstClr val="black">
                          <a:alpha val="40000"/>
                        </a:prstClr>
                      </a:outerShdw>
                    </a:effectLst>
                    <a:latin typeface="Rastanty Cortez" panose="02000506000000020003" pitchFamily="2" charset="0"/>
                  </a:rPr>
                  <a:t>||/\</a:t>
                </a:r>
              </a:p>
            </p:txBody>
          </p:sp>
        </p:grpSp>
        <p:sp>
          <p:nvSpPr>
            <p:cNvPr id="125" name="TextBox 124">
              <a:extLst>
                <a:ext uri="{FF2B5EF4-FFF2-40B4-BE49-F238E27FC236}">
                  <a16:creationId xmlns:a16="http://schemas.microsoft.com/office/drawing/2014/main" id="{6014EF42-621C-BA9F-D4E5-86EF3C89486A}"/>
                </a:ext>
              </a:extLst>
            </p:cNvPr>
            <p:cNvSpPr txBox="1"/>
            <p:nvPr/>
          </p:nvSpPr>
          <p:spPr>
            <a:xfrm>
              <a:off x="11460841" y="2183851"/>
              <a:ext cx="665567" cy="646331"/>
            </a:xfrm>
            <a:prstGeom prst="rect">
              <a:avLst/>
            </a:prstGeom>
            <a:noFill/>
          </p:spPr>
          <p:txBody>
            <a:bodyPr wrap="square" rtlCol="0">
              <a:spAutoFit/>
            </a:bodyPr>
            <a:lstStyle/>
            <a:p>
              <a:r>
                <a:rPr lang="en-GB" sz="3600" b="1" dirty="0">
                  <a:ln w="22225">
                    <a:solidFill>
                      <a:schemeClr val="bg2">
                        <a:lumMod val="25000"/>
                      </a:schemeClr>
                    </a:solidFill>
                    <a:prstDash val="solid"/>
                  </a:ln>
                  <a:solidFill>
                    <a:schemeClr val="bg1">
                      <a:lumMod val="65000"/>
                    </a:schemeClr>
                  </a:solidFill>
                  <a:effectLst>
                    <a:outerShdw blurRad="50800" dist="38100" dir="10800000" algn="r" rotWithShape="0">
                      <a:prstClr val="black">
                        <a:alpha val="40000"/>
                      </a:prstClr>
                    </a:outerShdw>
                  </a:effectLst>
                  <a:latin typeface="Rastanty Cortez" panose="02000506000000020003" pitchFamily="2" charset="0"/>
                </a:rPr>
                <a:t>|/|||\</a:t>
              </a:r>
            </a:p>
          </p:txBody>
        </p:sp>
      </p:grpSp>
      <p:grpSp>
        <p:nvGrpSpPr>
          <p:cNvPr id="129" name="Group 128">
            <a:extLst>
              <a:ext uri="{FF2B5EF4-FFF2-40B4-BE49-F238E27FC236}">
                <a16:creationId xmlns:a16="http://schemas.microsoft.com/office/drawing/2014/main" id="{264F6B31-9303-C1B3-8041-0DCDCF0ED70C}"/>
              </a:ext>
            </a:extLst>
          </p:cNvPr>
          <p:cNvGrpSpPr/>
          <p:nvPr/>
        </p:nvGrpSpPr>
        <p:grpSpPr>
          <a:xfrm>
            <a:off x="1429086" y="4454183"/>
            <a:ext cx="991421" cy="646350"/>
            <a:chOff x="11460841" y="2183832"/>
            <a:chExt cx="991421" cy="646350"/>
          </a:xfrm>
        </p:grpSpPr>
        <p:grpSp>
          <p:nvGrpSpPr>
            <p:cNvPr id="130" name="Group 129">
              <a:extLst>
                <a:ext uri="{FF2B5EF4-FFF2-40B4-BE49-F238E27FC236}">
                  <a16:creationId xmlns:a16="http://schemas.microsoft.com/office/drawing/2014/main" id="{21FA5922-7A2C-1ADE-4A4C-BDCDD0749B21}"/>
                </a:ext>
              </a:extLst>
            </p:cNvPr>
            <p:cNvGrpSpPr/>
            <p:nvPr/>
          </p:nvGrpSpPr>
          <p:grpSpPr>
            <a:xfrm>
              <a:off x="11462814" y="2183832"/>
              <a:ext cx="989448" cy="646331"/>
              <a:chOff x="9804572" y="4836465"/>
              <a:chExt cx="989448" cy="646331"/>
            </a:xfrm>
          </p:grpSpPr>
          <p:sp>
            <p:nvSpPr>
              <p:cNvPr id="132" name="TextBox 131">
                <a:extLst>
                  <a:ext uri="{FF2B5EF4-FFF2-40B4-BE49-F238E27FC236}">
                    <a16:creationId xmlns:a16="http://schemas.microsoft.com/office/drawing/2014/main" id="{D84B5DE6-342F-7463-C9DF-A02C9D8775DD}"/>
                  </a:ext>
                </a:extLst>
              </p:cNvPr>
              <p:cNvSpPr txBox="1"/>
              <p:nvPr/>
            </p:nvSpPr>
            <p:spPr>
              <a:xfrm>
                <a:off x="9938133" y="4836465"/>
                <a:ext cx="665567" cy="646331"/>
              </a:xfrm>
              <a:prstGeom prst="rect">
                <a:avLst/>
              </a:prstGeom>
              <a:noFill/>
            </p:spPr>
            <p:txBody>
              <a:bodyPr wrap="square" rtlCol="0">
                <a:spAutoFit/>
              </a:bodyPr>
              <a:lstStyle/>
              <a:p>
                <a:r>
                  <a:rPr lang="en-GB" sz="3600" b="1" dirty="0">
                    <a:ln w="22225">
                      <a:solidFill>
                        <a:schemeClr val="bg2">
                          <a:lumMod val="25000"/>
                        </a:schemeClr>
                      </a:solidFill>
                      <a:prstDash val="solid"/>
                    </a:ln>
                    <a:solidFill>
                      <a:schemeClr val="bg1">
                        <a:lumMod val="65000"/>
                      </a:schemeClr>
                    </a:solidFill>
                    <a:effectLst>
                      <a:outerShdw blurRad="50800" dist="38100" dir="10800000" algn="r" rotWithShape="0">
                        <a:prstClr val="black">
                          <a:alpha val="40000"/>
                        </a:prstClr>
                      </a:outerShdw>
                    </a:effectLst>
                    <a:latin typeface="Rastanty Cortez" panose="02000506000000020003" pitchFamily="2" charset="0"/>
                  </a:rPr>
                  <a:t>/||/\</a:t>
                </a:r>
              </a:p>
            </p:txBody>
          </p:sp>
          <p:sp>
            <p:nvSpPr>
              <p:cNvPr id="133" name="TextBox 132">
                <a:extLst>
                  <a:ext uri="{FF2B5EF4-FFF2-40B4-BE49-F238E27FC236}">
                    <a16:creationId xmlns:a16="http://schemas.microsoft.com/office/drawing/2014/main" id="{3DFA5395-632A-38AD-B768-2E3B6FCDA906}"/>
                  </a:ext>
                </a:extLst>
              </p:cNvPr>
              <p:cNvSpPr txBox="1"/>
              <p:nvPr/>
            </p:nvSpPr>
            <p:spPr>
              <a:xfrm>
                <a:off x="10128453" y="4836465"/>
                <a:ext cx="665567" cy="646331"/>
              </a:xfrm>
              <a:prstGeom prst="rect">
                <a:avLst/>
              </a:prstGeom>
              <a:noFill/>
            </p:spPr>
            <p:txBody>
              <a:bodyPr wrap="square" rtlCol="0">
                <a:spAutoFit/>
              </a:bodyPr>
              <a:lstStyle/>
              <a:p>
                <a:r>
                  <a:rPr lang="en-GB" sz="3600" b="1" dirty="0">
                    <a:ln w="22225">
                      <a:solidFill>
                        <a:schemeClr val="bg2">
                          <a:lumMod val="25000"/>
                        </a:schemeClr>
                      </a:solidFill>
                      <a:prstDash val="solid"/>
                    </a:ln>
                    <a:solidFill>
                      <a:schemeClr val="bg1">
                        <a:lumMod val="65000"/>
                      </a:schemeClr>
                    </a:solidFill>
                    <a:effectLst>
                      <a:outerShdw blurRad="50800" dist="38100" dir="10800000" algn="r" rotWithShape="0">
                        <a:prstClr val="black">
                          <a:alpha val="40000"/>
                        </a:prstClr>
                      </a:outerShdw>
                    </a:effectLst>
                    <a:latin typeface="Rastanty Cortez" panose="02000506000000020003" pitchFamily="2" charset="0"/>
                  </a:rPr>
                  <a:t>/|||</a:t>
                </a:r>
              </a:p>
            </p:txBody>
          </p:sp>
          <p:sp>
            <p:nvSpPr>
              <p:cNvPr id="134" name="TextBox 133">
                <a:extLst>
                  <a:ext uri="{FF2B5EF4-FFF2-40B4-BE49-F238E27FC236}">
                    <a16:creationId xmlns:a16="http://schemas.microsoft.com/office/drawing/2014/main" id="{36457F34-A545-069C-A783-25E5CAD257B4}"/>
                  </a:ext>
                </a:extLst>
              </p:cNvPr>
              <p:cNvSpPr txBox="1"/>
              <p:nvPr/>
            </p:nvSpPr>
            <p:spPr>
              <a:xfrm>
                <a:off x="9804572" y="4836465"/>
                <a:ext cx="665567" cy="646331"/>
              </a:xfrm>
              <a:prstGeom prst="rect">
                <a:avLst/>
              </a:prstGeom>
              <a:noFill/>
            </p:spPr>
            <p:txBody>
              <a:bodyPr wrap="square" rtlCol="0">
                <a:spAutoFit/>
              </a:bodyPr>
              <a:lstStyle/>
              <a:p>
                <a:r>
                  <a:rPr lang="en-GB" sz="3600" b="1" dirty="0">
                    <a:ln w="22225">
                      <a:solidFill>
                        <a:schemeClr val="bg2">
                          <a:lumMod val="25000"/>
                        </a:schemeClr>
                      </a:solidFill>
                      <a:prstDash val="solid"/>
                    </a:ln>
                    <a:solidFill>
                      <a:schemeClr val="bg1">
                        <a:lumMod val="65000"/>
                      </a:schemeClr>
                    </a:solidFill>
                    <a:effectLst>
                      <a:outerShdw blurRad="50800" dist="38100" dir="10800000" algn="r" rotWithShape="0">
                        <a:prstClr val="black">
                          <a:alpha val="40000"/>
                        </a:prstClr>
                      </a:outerShdw>
                    </a:effectLst>
                    <a:latin typeface="Rastanty Cortez" panose="02000506000000020003" pitchFamily="2" charset="0"/>
                  </a:rPr>
                  <a:t>||/\</a:t>
                </a:r>
              </a:p>
            </p:txBody>
          </p:sp>
        </p:grpSp>
        <p:sp>
          <p:nvSpPr>
            <p:cNvPr id="131" name="TextBox 130">
              <a:extLst>
                <a:ext uri="{FF2B5EF4-FFF2-40B4-BE49-F238E27FC236}">
                  <a16:creationId xmlns:a16="http://schemas.microsoft.com/office/drawing/2014/main" id="{22707E7C-38E0-C2D7-9A3C-6A5151FE10AC}"/>
                </a:ext>
              </a:extLst>
            </p:cNvPr>
            <p:cNvSpPr txBox="1"/>
            <p:nvPr/>
          </p:nvSpPr>
          <p:spPr>
            <a:xfrm>
              <a:off x="11460841" y="2183851"/>
              <a:ext cx="665567" cy="646331"/>
            </a:xfrm>
            <a:prstGeom prst="rect">
              <a:avLst/>
            </a:prstGeom>
            <a:noFill/>
          </p:spPr>
          <p:txBody>
            <a:bodyPr wrap="square" rtlCol="0">
              <a:spAutoFit/>
            </a:bodyPr>
            <a:lstStyle/>
            <a:p>
              <a:r>
                <a:rPr lang="en-GB" sz="3600" b="1" dirty="0">
                  <a:ln w="22225">
                    <a:solidFill>
                      <a:schemeClr val="bg2">
                        <a:lumMod val="25000"/>
                      </a:schemeClr>
                    </a:solidFill>
                    <a:prstDash val="solid"/>
                  </a:ln>
                  <a:solidFill>
                    <a:schemeClr val="bg1">
                      <a:lumMod val="65000"/>
                    </a:schemeClr>
                  </a:solidFill>
                  <a:effectLst>
                    <a:outerShdw blurRad="50800" dist="38100" dir="10800000" algn="r" rotWithShape="0">
                      <a:prstClr val="black">
                        <a:alpha val="40000"/>
                      </a:prstClr>
                    </a:outerShdw>
                  </a:effectLst>
                  <a:latin typeface="Rastanty Cortez" panose="02000506000000020003" pitchFamily="2" charset="0"/>
                </a:rPr>
                <a:t>|/|||\</a:t>
              </a:r>
            </a:p>
          </p:txBody>
        </p:sp>
      </p:grpSp>
      <p:grpSp>
        <p:nvGrpSpPr>
          <p:cNvPr id="135" name="Group 134">
            <a:extLst>
              <a:ext uri="{FF2B5EF4-FFF2-40B4-BE49-F238E27FC236}">
                <a16:creationId xmlns:a16="http://schemas.microsoft.com/office/drawing/2014/main" id="{7E253626-F355-F661-51EE-BC7B63B49CBC}"/>
              </a:ext>
            </a:extLst>
          </p:cNvPr>
          <p:cNvGrpSpPr/>
          <p:nvPr/>
        </p:nvGrpSpPr>
        <p:grpSpPr>
          <a:xfrm>
            <a:off x="1546239" y="2601000"/>
            <a:ext cx="989448" cy="646350"/>
            <a:chOff x="11462814" y="2183832"/>
            <a:chExt cx="989448" cy="646350"/>
          </a:xfrm>
        </p:grpSpPr>
        <p:grpSp>
          <p:nvGrpSpPr>
            <p:cNvPr id="136" name="Group 135">
              <a:extLst>
                <a:ext uri="{FF2B5EF4-FFF2-40B4-BE49-F238E27FC236}">
                  <a16:creationId xmlns:a16="http://schemas.microsoft.com/office/drawing/2014/main" id="{2C4A10E9-1323-4B5A-E589-9BEDB8359D88}"/>
                </a:ext>
              </a:extLst>
            </p:cNvPr>
            <p:cNvGrpSpPr/>
            <p:nvPr/>
          </p:nvGrpSpPr>
          <p:grpSpPr>
            <a:xfrm>
              <a:off x="11462814" y="2183832"/>
              <a:ext cx="989448" cy="646331"/>
              <a:chOff x="9804572" y="4836465"/>
              <a:chExt cx="989448" cy="646331"/>
            </a:xfrm>
          </p:grpSpPr>
          <p:sp>
            <p:nvSpPr>
              <p:cNvPr id="138" name="TextBox 137">
                <a:extLst>
                  <a:ext uri="{FF2B5EF4-FFF2-40B4-BE49-F238E27FC236}">
                    <a16:creationId xmlns:a16="http://schemas.microsoft.com/office/drawing/2014/main" id="{3CB7A17E-6A57-8434-39AC-B531289225EA}"/>
                  </a:ext>
                </a:extLst>
              </p:cNvPr>
              <p:cNvSpPr txBox="1"/>
              <p:nvPr/>
            </p:nvSpPr>
            <p:spPr>
              <a:xfrm>
                <a:off x="9938133" y="4836465"/>
                <a:ext cx="665567" cy="646331"/>
              </a:xfrm>
              <a:prstGeom prst="rect">
                <a:avLst/>
              </a:prstGeom>
              <a:noFill/>
            </p:spPr>
            <p:txBody>
              <a:bodyPr wrap="square" rtlCol="0">
                <a:spAutoFit/>
              </a:bodyPr>
              <a:lstStyle/>
              <a:p>
                <a:r>
                  <a:rPr lang="en-GB" sz="3600" b="1" dirty="0">
                    <a:ln w="22225">
                      <a:solidFill>
                        <a:schemeClr val="bg2">
                          <a:lumMod val="25000"/>
                        </a:schemeClr>
                      </a:solidFill>
                      <a:prstDash val="solid"/>
                    </a:ln>
                    <a:solidFill>
                      <a:schemeClr val="bg1">
                        <a:lumMod val="65000"/>
                      </a:schemeClr>
                    </a:solidFill>
                    <a:effectLst>
                      <a:outerShdw blurRad="50800" dist="38100" dir="10800000" algn="r" rotWithShape="0">
                        <a:prstClr val="black">
                          <a:alpha val="40000"/>
                        </a:prstClr>
                      </a:outerShdw>
                    </a:effectLst>
                    <a:latin typeface="Rastanty Cortez" panose="02000506000000020003" pitchFamily="2" charset="0"/>
                  </a:rPr>
                  <a:t>/||/\</a:t>
                </a:r>
              </a:p>
            </p:txBody>
          </p:sp>
          <p:sp>
            <p:nvSpPr>
              <p:cNvPr id="139" name="TextBox 138">
                <a:extLst>
                  <a:ext uri="{FF2B5EF4-FFF2-40B4-BE49-F238E27FC236}">
                    <a16:creationId xmlns:a16="http://schemas.microsoft.com/office/drawing/2014/main" id="{2A56F09A-E55C-9CEF-E64C-98829689D71D}"/>
                  </a:ext>
                </a:extLst>
              </p:cNvPr>
              <p:cNvSpPr txBox="1"/>
              <p:nvPr/>
            </p:nvSpPr>
            <p:spPr>
              <a:xfrm>
                <a:off x="10128453" y="4836465"/>
                <a:ext cx="665567" cy="646331"/>
              </a:xfrm>
              <a:prstGeom prst="rect">
                <a:avLst/>
              </a:prstGeom>
              <a:noFill/>
            </p:spPr>
            <p:txBody>
              <a:bodyPr wrap="square" rtlCol="0">
                <a:spAutoFit/>
              </a:bodyPr>
              <a:lstStyle/>
              <a:p>
                <a:r>
                  <a:rPr lang="en-GB" sz="3600" b="1" dirty="0">
                    <a:ln w="22225">
                      <a:solidFill>
                        <a:schemeClr val="bg2">
                          <a:lumMod val="25000"/>
                        </a:schemeClr>
                      </a:solidFill>
                      <a:prstDash val="solid"/>
                    </a:ln>
                    <a:solidFill>
                      <a:schemeClr val="bg1">
                        <a:lumMod val="65000"/>
                      </a:schemeClr>
                    </a:solidFill>
                    <a:effectLst>
                      <a:outerShdw blurRad="50800" dist="38100" dir="10800000" algn="r" rotWithShape="0">
                        <a:prstClr val="black">
                          <a:alpha val="40000"/>
                        </a:prstClr>
                      </a:outerShdw>
                    </a:effectLst>
                    <a:latin typeface="Rastanty Cortez" panose="02000506000000020003" pitchFamily="2" charset="0"/>
                  </a:rPr>
                  <a:t>/|||</a:t>
                </a:r>
              </a:p>
            </p:txBody>
          </p:sp>
          <p:sp>
            <p:nvSpPr>
              <p:cNvPr id="140" name="TextBox 139">
                <a:extLst>
                  <a:ext uri="{FF2B5EF4-FFF2-40B4-BE49-F238E27FC236}">
                    <a16:creationId xmlns:a16="http://schemas.microsoft.com/office/drawing/2014/main" id="{19916D0B-6547-294E-F3E9-D8C4BD84C6E3}"/>
                  </a:ext>
                </a:extLst>
              </p:cNvPr>
              <p:cNvSpPr txBox="1"/>
              <p:nvPr/>
            </p:nvSpPr>
            <p:spPr>
              <a:xfrm>
                <a:off x="9804572" y="4836465"/>
                <a:ext cx="665567" cy="646331"/>
              </a:xfrm>
              <a:prstGeom prst="rect">
                <a:avLst/>
              </a:prstGeom>
              <a:noFill/>
            </p:spPr>
            <p:txBody>
              <a:bodyPr wrap="square" rtlCol="0">
                <a:spAutoFit/>
              </a:bodyPr>
              <a:lstStyle/>
              <a:p>
                <a:r>
                  <a:rPr lang="en-GB" sz="3600" b="1" dirty="0">
                    <a:ln w="22225">
                      <a:solidFill>
                        <a:schemeClr val="bg2">
                          <a:lumMod val="25000"/>
                        </a:schemeClr>
                      </a:solidFill>
                      <a:prstDash val="solid"/>
                    </a:ln>
                    <a:solidFill>
                      <a:schemeClr val="bg1">
                        <a:lumMod val="65000"/>
                      </a:schemeClr>
                    </a:solidFill>
                    <a:effectLst>
                      <a:outerShdw blurRad="50800" dist="38100" dir="10800000" algn="r" rotWithShape="0">
                        <a:prstClr val="black">
                          <a:alpha val="40000"/>
                        </a:prstClr>
                      </a:outerShdw>
                    </a:effectLst>
                    <a:latin typeface="Rastanty Cortez" panose="02000506000000020003" pitchFamily="2" charset="0"/>
                  </a:rPr>
                  <a:t>||/\</a:t>
                </a:r>
              </a:p>
            </p:txBody>
          </p:sp>
        </p:grpSp>
        <p:sp>
          <p:nvSpPr>
            <p:cNvPr id="137" name="TextBox 136">
              <a:extLst>
                <a:ext uri="{FF2B5EF4-FFF2-40B4-BE49-F238E27FC236}">
                  <a16:creationId xmlns:a16="http://schemas.microsoft.com/office/drawing/2014/main" id="{AF77327E-CE5D-EEC0-3FBF-ED6F9B535757}"/>
                </a:ext>
              </a:extLst>
            </p:cNvPr>
            <p:cNvSpPr txBox="1"/>
            <p:nvPr/>
          </p:nvSpPr>
          <p:spPr>
            <a:xfrm>
              <a:off x="11553441" y="2183851"/>
              <a:ext cx="665567" cy="646331"/>
            </a:xfrm>
            <a:prstGeom prst="rect">
              <a:avLst/>
            </a:prstGeom>
            <a:noFill/>
          </p:spPr>
          <p:txBody>
            <a:bodyPr wrap="square" rtlCol="0">
              <a:spAutoFit/>
            </a:bodyPr>
            <a:lstStyle/>
            <a:p>
              <a:r>
                <a:rPr lang="en-GB" sz="3600" b="1" dirty="0">
                  <a:ln w="22225">
                    <a:solidFill>
                      <a:schemeClr val="bg2">
                        <a:lumMod val="25000"/>
                      </a:schemeClr>
                    </a:solidFill>
                    <a:prstDash val="solid"/>
                  </a:ln>
                  <a:solidFill>
                    <a:schemeClr val="bg1">
                      <a:lumMod val="65000"/>
                    </a:schemeClr>
                  </a:solidFill>
                  <a:effectLst>
                    <a:outerShdw blurRad="50800" dist="38100" dir="10800000" algn="r" rotWithShape="0">
                      <a:prstClr val="black">
                        <a:alpha val="40000"/>
                      </a:prstClr>
                    </a:outerShdw>
                  </a:effectLst>
                  <a:latin typeface="Rastanty Cortez" panose="02000506000000020003" pitchFamily="2" charset="0"/>
                </a:rPr>
                <a:t>||/\</a:t>
              </a:r>
            </a:p>
          </p:txBody>
        </p:sp>
      </p:grpSp>
      <p:grpSp>
        <p:nvGrpSpPr>
          <p:cNvPr id="141" name="Group 140">
            <a:extLst>
              <a:ext uri="{FF2B5EF4-FFF2-40B4-BE49-F238E27FC236}">
                <a16:creationId xmlns:a16="http://schemas.microsoft.com/office/drawing/2014/main" id="{B6A8FEEF-02C1-FA52-3998-205C650CB94E}"/>
              </a:ext>
            </a:extLst>
          </p:cNvPr>
          <p:cNvGrpSpPr/>
          <p:nvPr/>
        </p:nvGrpSpPr>
        <p:grpSpPr>
          <a:xfrm>
            <a:off x="2263051" y="5276937"/>
            <a:ext cx="991421" cy="646350"/>
            <a:chOff x="11460841" y="2183832"/>
            <a:chExt cx="991421" cy="646350"/>
          </a:xfrm>
        </p:grpSpPr>
        <p:grpSp>
          <p:nvGrpSpPr>
            <p:cNvPr id="142" name="Group 141">
              <a:extLst>
                <a:ext uri="{FF2B5EF4-FFF2-40B4-BE49-F238E27FC236}">
                  <a16:creationId xmlns:a16="http://schemas.microsoft.com/office/drawing/2014/main" id="{3EEBA19F-2466-7EB5-8107-D37FC8A835F6}"/>
                </a:ext>
              </a:extLst>
            </p:cNvPr>
            <p:cNvGrpSpPr/>
            <p:nvPr/>
          </p:nvGrpSpPr>
          <p:grpSpPr>
            <a:xfrm>
              <a:off x="11462814" y="2183832"/>
              <a:ext cx="989448" cy="646331"/>
              <a:chOff x="9804572" y="4836465"/>
              <a:chExt cx="989448" cy="646331"/>
            </a:xfrm>
          </p:grpSpPr>
          <p:sp>
            <p:nvSpPr>
              <p:cNvPr id="144" name="TextBox 143">
                <a:extLst>
                  <a:ext uri="{FF2B5EF4-FFF2-40B4-BE49-F238E27FC236}">
                    <a16:creationId xmlns:a16="http://schemas.microsoft.com/office/drawing/2014/main" id="{CD76C0E0-072E-939C-4381-399897E8E39F}"/>
                  </a:ext>
                </a:extLst>
              </p:cNvPr>
              <p:cNvSpPr txBox="1"/>
              <p:nvPr/>
            </p:nvSpPr>
            <p:spPr>
              <a:xfrm>
                <a:off x="9938133" y="4836465"/>
                <a:ext cx="665567" cy="646331"/>
              </a:xfrm>
              <a:prstGeom prst="rect">
                <a:avLst/>
              </a:prstGeom>
              <a:noFill/>
            </p:spPr>
            <p:txBody>
              <a:bodyPr wrap="square" rtlCol="0">
                <a:spAutoFit/>
              </a:bodyPr>
              <a:lstStyle/>
              <a:p>
                <a:r>
                  <a:rPr lang="en-GB" sz="3600" b="1" dirty="0">
                    <a:ln w="22225">
                      <a:solidFill>
                        <a:schemeClr val="bg2">
                          <a:lumMod val="25000"/>
                        </a:schemeClr>
                      </a:solidFill>
                      <a:prstDash val="solid"/>
                    </a:ln>
                    <a:solidFill>
                      <a:schemeClr val="bg1">
                        <a:lumMod val="65000"/>
                      </a:schemeClr>
                    </a:solidFill>
                    <a:effectLst>
                      <a:outerShdw blurRad="50800" dist="38100" dir="10800000" algn="r" rotWithShape="0">
                        <a:prstClr val="black">
                          <a:alpha val="40000"/>
                        </a:prstClr>
                      </a:outerShdw>
                    </a:effectLst>
                    <a:latin typeface="Rastanty Cortez" panose="02000506000000020003" pitchFamily="2" charset="0"/>
                  </a:rPr>
                  <a:t>/||/\</a:t>
                </a:r>
              </a:p>
            </p:txBody>
          </p:sp>
          <p:sp>
            <p:nvSpPr>
              <p:cNvPr id="145" name="TextBox 144">
                <a:extLst>
                  <a:ext uri="{FF2B5EF4-FFF2-40B4-BE49-F238E27FC236}">
                    <a16:creationId xmlns:a16="http://schemas.microsoft.com/office/drawing/2014/main" id="{63686C29-318C-3D78-2BBB-3BD68097459D}"/>
                  </a:ext>
                </a:extLst>
              </p:cNvPr>
              <p:cNvSpPr txBox="1"/>
              <p:nvPr/>
            </p:nvSpPr>
            <p:spPr>
              <a:xfrm>
                <a:off x="10128453" y="4836465"/>
                <a:ext cx="665567" cy="646331"/>
              </a:xfrm>
              <a:prstGeom prst="rect">
                <a:avLst/>
              </a:prstGeom>
              <a:noFill/>
            </p:spPr>
            <p:txBody>
              <a:bodyPr wrap="square" rtlCol="0">
                <a:spAutoFit/>
              </a:bodyPr>
              <a:lstStyle/>
              <a:p>
                <a:r>
                  <a:rPr lang="en-GB" sz="3600" b="1" dirty="0">
                    <a:ln w="22225">
                      <a:solidFill>
                        <a:schemeClr val="bg2">
                          <a:lumMod val="25000"/>
                        </a:schemeClr>
                      </a:solidFill>
                      <a:prstDash val="solid"/>
                    </a:ln>
                    <a:solidFill>
                      <a:schemeClr val="bg1">
                        <a:lumMod val="65000"/>
                      </a:schemeClr>
                    </a:solidFill>
                    <a:effectLst>
                      <a:outerShdw blurRad="50800" dist="38100" dir="10800000" algn="r" rotWithShape="0">
                        <a:prstClr val="black">
                          <a:alpha val="40000"/>
                        </a:prstClr>
                      </a:outerShdw>
                    </a:effectLst>
                    <a:latin typeface="Rastanty Cortez" panose="02000506000000020003" pitchFamily="2" charset="0"/>
                  </a:rPr>
                  <a:t>/|||</a:t>
                </a:r>
              </a:p>
            </p:txBody>
          </p:sp>
          <p:sp>
            <p:nvSpPr>
              <p:cNvPr id="146" name="TextBox 145">
                <a:extLst>
                  <a:ext uri="{FF2B5EF4-FFF2-40B4-BE49-F238E27FC236}">
                    <a16:creationId xmlns:a16="http://schemas.microsoft.com/office/drawing/2014/main" id="{7A38AD75-83BE-CB75-3C82-8F19EB365F3A}"/>
                  </a:ext>
                </a:extLst>
              </p:cNvPr>
              <p:cNvSpPr txBox="1"/>
              <p:nvPr/>
            </p:nvSpPr>
            <p:spPr>
              <a:xfrm>
                <a:off x="9804572" y="4836465"/>
                <a:ext cx="665567" cy="646331"/>
              </a:xfrm>
              <a:prstGeom prst="rect">
                <a:avLst/>
              </a:prstGeom>
              <a:noFill/>
            </p:spPr>
            <p:txBody>
              <a:bodyPr wrap="square" rtlCol="0">
                <a:spAutoFit/>
              </a:bodyPr>
              <a:lstStyle/>
              <a:p>
                <a:r>
                  <a:rPr lang="en-GB" sz="3600" b="1" dirty="0">
                    <a:ln w="22225">
                      <a:solidFill>
                        <a:schemeClr val="bg2">
                          <a:lumMod val="25000"/>
                        </a:schemeClr>
                      </a:solidFill>
                      <a:prstDash val="solid"/>
                    </a:ln>
                    <a:solidFill>
                      <a:schemeClr val="bg1">
                        <a:lumMod val="65000"/>
                      </a:schemeClr>
                    </a:solidFill>
                    <a:effectLst>
                      <a:outerShdw blurRad="50800" dist="38100" dir="10800000" algn="r" rotWithShape="0">
                        <a:prstClr val="black">
                          <a:alpha val="40000"/>
                        </a:prstClr>
                      </a:outerShdw>
                    </a:effectLst>
                    <a:latin typeface="Rastanty Cortez" panose="02000506000000020003" pitchFamily="2" charset="0"/>
                  </a:rPr>
                  <a:t>||/\</a:t>
                </a:r>
              </a:p>
            </p:txBody>
          </p:sp>
        </p:grpSp>
        <p:sp>
          <p:nvSpPr>
            <p:cNvPr id="143" name="TextBox 142">
              <a:extLst>
                <a:ext uri="{FF2B5EF4-FFF2-40B4-BE49-F238E27FC236}">
                  <a16:creationId xmlns:a16="http://schemas.microsoft.com/office/drawing/2014/main" id="{84C15E96-53CE-D16F-BAA6-8DBB8D449D86}"/>
                </a:ext>
              </a:extLst>
            </p:cNvPr>
            <p:cNvSpPr txBox="1"/>
            <p:nvPr/>
          </p:nvSpPr>
          <p:spPr>
            <a:xfrm>
              <a:off x="11460841" y="2183851"/>
              <a:ext cx="665567" cy="646331"/>
            </a:xfrm>
            <a:prstGeom prst="rect">
              <a:avLst/>
            </a:prstGeom>
            <a:noFill/>
          </p:spPr>
          <p:txBody>
            <a:bodyPr wrap="square" rtlCol="0">
              <a:spAutoFit/>
            </a:bodyPr>
            <a:lstStyle/>
            <a:p>
              <a:r>
                <a:rPr lang="en-GB" sz="3600" b="1" dirty="0">
                  <a:ln w="22225">
                    <a:solidFill>
                      <a:schemeClr val="bg2">
                        <a:lumMod val="25000"/>
                      </a:schemeClr>
                    </a:solidFill>
                    <a:prstDash val="solid"/>
                  </a:ln>
                  <a:solidFill>
                    <a:schemeClr val="bg1">
                      <a:lumMod val="65000"/>
                    </a:schemeClr>
                  </a:solidFill>
                  <a:effectLst>
                    <a:outerShdw blurRad="50800" dist="38100" dir="10800000" algn="r" rotWithShape="0">
                      <a:prstClr val="black">
                        <a:alpha val="40000"/>
                      </a:prstClr>
                    </a:outerShdw>
                  </a:effectLst>
                  <a:latin typeface="Rastanty Cortez" panose="02000506000000020003" pitchFamily="2" charset="0"/>
                </a:rPr>
                <a:t>|/|||\</a:t>
              </a:r>
            </a:p>
          </p:txBody>
        </p:sp>
      </p:grpSp>
      <p:sp>
        <p:nvSpPr>
          <p:cNvPr id="147" name="Speech Bubble: Rectangle with Corners Rounded 146">
            <a:extLst>
              <a:ext uri="{FF2B5EF4-FFF2-40B4-BE49-F238E27FC236}">
                <a16:creationId xmlns:a16="http://schemas.microsoft.com/office/drawing/2014/main" id="{1C155E28-40EB-FABA-4481-F1569B07BC7F}"/>
              </a:ext>
            </a:extLst>
          </p:cNvPr>
          <p:cNvSpPr/>
          <p:nvPr/>
        </p:nvSpPr>
        <p:spPr>
          <a:xfrm>
            <a:off x="4729973" y="1009591"/>
            <a:ext cx="4850430" cy="682581"/>
          </a:xfrm>
          <a:prstGeom prst="wedgeRoundRectCallout">
            <a:avLst>
              <a:gd name="adj1" fmla="val -54306"/>
              <a:gd name="adj2" fmla="val -40277"/>
              <a:gd name="adj3" fmla="val 16667"/>
            </a:avLst>
          </a:prstGeom>
          <a:solidFill>
            <a:schemeClr val="bg1"/>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2800" dirty="0">
                <a:solidFill>
                  <a:srgbClr val="002060"/>
                </a:solidFill>
                <a:latin typeface="Century Gothic" panose="020B0502020202020204" pitchFamily="34" charset="0"/>
              </a:rPr>
              <a:t>Lee  ¿Qué es en inglés?</a:t>
            </a:r>
          </a:p>
        </p:txBody>
      </p:sp>
      <p:pic>
        <p:nvPicPr>
          <p:cNvPr id="87" name="Picture 16" descr="United, Flag, Kingdom, British, Great, Britain">
            <a:extLst>
              <a:ext uri="{FF2B5EF4-FFF2-40B4-BE49-F238E27FC236}">
                <a16:creationId xmlns:a16="http://schemas.microsoft.com/office/drawing/2014/main" id="{56EE01FA-20EC-4A9E-B248-E9CDACEB8B1C}"/>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972711" y="1158694"/>
            <a:ext cx="491064" cy="384376"/>
          </a:xfrm>
          <a:prstGeom prst="roundRect">
            <a:avLst/>
          </a:prstGeom>
          <a:noFill/>
          <a:extLst>
            <a:ext uri="{909E8E84-426E-40DD-AFC4-6F175D3DCCD1}">
              <a14:hiddenFill xmlns:a14="http://schemas.microsoft.com/office/drawing/2010/main">
                <a:solidFill>
                  <a:srgbClr val="FFFFFF"/>
                </a:solidFill>
              </a14:hiddenFill>
            </a:ext>
          </a:extLst>
        </p:spPr>
      </p:pic>
      <p:sp>
        <p:nvSpPr>
          <p:cNvPr id="6" name="Rectangle 5">
            <a:hlinkClick r:id="" action="ppaction://noaction">
              <a:snd r:embed="rId18" name="10_10.wav"/>
            </a:hlinkClick>
            <a:extLst>
              <a:ext uri="{FF2B5EF4-FFF2-40B4-BE49-F238E27FC236}">
                <a16:creationId xmlns:a16="http://schemas.microsoft.com/office/drawing/2014/main" id="{7D7EA320-9743-B282-8B84-9518916A39AA}"/>
              </a:ext>
            </a:extLst>
          </p:cNvPr>
          <p:cNvSpPr/>
          <p:nvPr/>
        </p:nvSpPr>
        <p:spPr>
          <a:xfrm>
            <a:off x="5108418" y="6301353"/>
            <a:ext cx="863987" cy="473530"/>
          </a:xfrm>
          <a:prstGeom prst="rect">
            <a:avLst/>
          </a:prstGeom>
          <a:solidFill>
            <a:srgbClr val="4A8522"/>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6</a:t>
            </a:r>
          </a:p>
        </p:txBody>
      </p:sp>
      <p:pic>
        <p:nvPicPr>
          <p:cNvPr id="49" name="Picture 48">
            <a:extLst>
              <a:ext uri="{FF2B5EF4-FFF2-40B4-BE49-F238E27FC236}">
                <a16:creationId xmlns:a16="http://schemas.microsoft.com/office/drawing/2014/main" id="{8C40CFF9-1EB9-C6FD-BB5D-80FD63B694EF}"/>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502112" y="6213045"/>
            <a:ext cx="611188" cy="636654"/>
          </a:xfrm>
          <a:prstGeom prst="rect">
            <a:avLst/>
          </a:prstGeom>
        </p:spPr>
      </p:pic>
      <p:pic>
        <p:nvPicPr>
          <p:cNvPr id="52" name="Picture 51">
            <a:extLst>
              <a:ext uri="{FF2B5EF4-FFF2-40B4-BE49-F238E27FC236}">
                <a16:creationId xmlns:a16="http://schemas.microsoft.com/office/drawing/2014/main" id="{CE1DEEE3-C349-394A-01D6-9FD25BA2C095}"/>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502112" y="2393249"/>
            <a:ext cx="611188" cy="636654"/>
          </a:xfrm>
          <a:prstGeom prst="rect">
            <a:avLst/>
          </a:prstGeom>
        </p:spPr>
      </p:pic>
    </p:spTree>
    <p:extLst>
      <p:ext uri="{BB962C8B-B14F-4D97-AF65-F5344CB8AC3E}">
        <p14:creationId xmlns:p14="http://schemas.microsoft.com/office/powerpoint/2010/main" val="819775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subTnLst>
                                    <p:audio>
                                      <p:cMediaNode>
                                        <p:cTn display="0" masterRel="sameClick">
                                          <p:stCondLst>
                                            <p:cond evt="begin" delay="0">
                                              <p:tn val="5"/>
                                            </p:cond>
                                          </p:stCondLst>
                                          <p:endCondLst>
                                            <p:cond evt="onStopAudio" delay="0">
                                              <p:tgtEl>
                                                <p:sldTgt/>
                                              </p:tgtEl>
                                            </p:cond>
                                          </p:endCondLst>
                                        </p:cTn>
                                        <p:tgtEl>
                                          <p:sndTgt r:embed="rId3" name="10_2.wav"/>
                                        </p:tgtEl>
                                      </p:cMediaNode>
                                    </p:audio>
                                  </p:subTnLst>
                                </p:cTn>
                              </p:par>
                              <p:par>
                                <p:cTn id="8" presetID="10" presetClass="entr" presetSubtype="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500"/>
                                        <p:tgtEl>
                                          <p:spTgt spid="3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500"/>
                                        <p:tgtEl>
                                          <p:spTgt spid="3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500"/>
                                        <p:tgtEl>
                                          <p:spTgt spid="102"/>
                                        </p:tgtEl>
                                      </p:cBhvr>
                                    </p:animEffect>
                                    <p:set>
                                      <p:cBhvr>
                                        <p:cTn id="33" dur="1" fill="hold">
                                          <p:stCondLst>
                                            <p:cond delay="499"/>
                                          </p:stCondLst>
                                        </p:cTn>
                                        <p:tgtEl>
                                          <p:spTgt spid="102"/>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107"/>
                                        </p:tgtEl>
                                      </p:cBhvr>
                                    </p:animEffect>
                                    <p:set>
                                      <p:cBhvr>
                                        <p:cTn id="38" dur="1" fill="hold">
                                          <p:stCondLst>
                                            <p:cond delay="499"/>
                                          </p:stCondLst>
                                        </p:cTn>
                                        <p:tgtEl>
                                          <p:spTgt spid="10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135"/>
                                        </p:tgtEl>
                                      </p:cBhvr>
                                    </p:animEffect>
                                    <p:set>
                                      <p:cBhvr>
                                        <p:cTn id="43" dur="1" fill="hold">
                                          <p:stCondLst>
                                            <p:cond delay="499"/>
                                          </p:stCondLst>
                                        </p:cTn>
                                        <p:tgtEl>
                                          <p:spTgt spid="135"/>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500"/>
                                        <p:tgtEl>
                                          <p:spTgt spid="117"/>
                                        </p:tgtEl>
                                      </p:cBhvr>
                                    </p:animEffect>
                                    <p:set>
                                      <p:cBhvr>
                                        <p:cTn id="48" dur="1" fill="hold">
                                          <p:stCondLst>
                                            <p:cond delay="499"/>
                                          </p:stCondLst>
                                        </p:cTn>
                                        <p:tgtEl>
                                          <p:spTgt spid="117"/>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nodeType="clickEffect">
                                  <p:stCondLst>
                                    <p:cond delay="0"/>
                                  </p:stCondLst>
                                  <p:childTnLst>
                                    <p:animEffect transition="out" filter="fade">
                                      <p:cBhvr>
                                        <p:cTn id="52" dur="500"/>
                                        <p:tgtEl>
                                          <p:spTgt spid="123"/>
                                        </p:tgtEl>
                                      </p:cBhvr>
                                    </p:animEffect>
                                    <p:set>
                                      <p:cBhvr>
                                        <p:cTn id="53" dur="1" fill="hold">
                                          <p:stCondLst>
                                            <p:cond delay="499"/>
                                          </p:stCondLst>
                                        </p:cTn>
                                        <p:tgtEl>
                                          <p:spTgt spid="123"/>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nodeType="clickEffect">
                                  <p:stCondLst>
                                    <p:cond delay="0"/>
                                  </p:stCondLst>
                                  <p:childTnLst>
                                    <p:animEffect transition="out" filter="fade">
                                      <p:cBhvr>
                                        <p:cTn id="57" dur="500"/>
                                        <p:tgtEl>
                                          <p:spTgt spid="129"/>
                                        </p:tgtEl>
                                      </p:cBhvr>
                                    </p:animEffect>
                                    <p:set>
                                      <p:cBhvr>
                                        <p:cTn id="58" dur="1" fill="hold">
                                          <p:stCondLst>
                                            <p:cond delay="499"/>
                                          </p:stCondLst>
                                        </p:cTn>
                                        <p:tgtEl>
                                          <p:spTgt spid="129"/>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nodeType="clickEffect">
                                  <p:stCondLst>
                                    <p:cond delay="0"/>
                                  </p:stCondLst>
                                  <p:childTnLst>
                                    <p:animEffect transition="out" filter="fade">
                                      <p:cBhvr>
                                        <p:cTn id="62" dur="500"/>
                                        <p:tgtEl>
                                          <p:spTgt spid="141"/>
                                        </p:tgtEl>
                                      </p:cBhvr>
                                    </p:animEffect>
                                    <p:set>
                                      <p:cBhvr>
                                        <p:cTn id="63" dur="1" fill="hold">
                                          <p:stCondLst>
                                            <p:cond delay="499"/>
                                          </p:stCondLst>
                                        </p:cTn>
                                        <p:tgtEl>
                                          <p:spTgt spid="141"/>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grpId="1" nodeType="clickEffect">
                                  <p:stCondLst>
                                    <p:cond delay="0"/>
                                  </p:stCondLst>
                                  <p:childTnLst>
                                    <p:animEffect transition="out" filter="fade">
                                      <p:cBhvr>
                                        <p:cTn id="67" dur="500"/>
                                        <p:tgtEl>
                                          <p:spTgt spid="30"/>
                                        </p:tgtEl>
                                      </p:cBhvr>
                                    </p:animEffect>
                                    <p:set>
                                      <p:cBhvr>
                                        <p:cTn id="68" dur="1" fill="hold">
                                          <p:stCondLst>
                                            <p:cond delay="499"/>
                                          </p:stCondLst>
                                        </p:cTn>
                                        <p:tgtEl>
                                          <p:spTgt spid="30"/>
                                        </p:tgtEl>
                                        <p:attrNameLst>
                                          <p:attrName>style.visibility</p:attrName>
                                        </p:attrNameLst>
                                      </p:cBhvr>
                                      <p:to>
                                        <p:strVal val="hidden"/>
                                      </p:to>
                                    </p:set>
                                  </p:childTnLst>
                                </p:cTn>
                              </p:par>
                              <p:par>
                                <p:cTn id="69" presetID="10" presetClass="entr" presetSubtype="0" fill="hold" grpId="0" nodeType="withEffect">
                                  <p:stCondLst>
                                    <p:cond delay="0"/>
                                  </p:stCondLst>
                                  <p:childTnLst>
                                    <p:set>
                                      <p:cBhvr>
                                        <p:cTn id="70" dur="1" fill="hold">
                                          <p:stCondLst>
                                            <p:cond delay="0"/>
                                          </p:stCondLst>
                                        </p:cTn>
                                        <p:tgtEl>
                                          <p:spTgt spid="147"/>
                                        </p:tgtEl>
                                        <p:attrNameLst>
                                          <p:attrName>style.visibility</p:attrName>
                                        </p:attrNameLst>
                                      </p:cBhvr>
                                      <p:to>
                                        <p:strVal val="visible"/>
                                      </p:to>
                                    </p:set>
                                    <p:animEffect transition="in" filter="fade">
                                      <p:cBhvr>
                                        <p:cTn id="71" dur="500"/>
                                        <p:tgtEl>
                                          <p:spTgt spid="147"/>
                                        </p:tgtEl>
                                      </p:cBhvr>
                                    </p:animEffect>
                                  </p:childTnLst>
                                  <p:subTnLst>
                                    <p:audio>
                                      <p:cMediaNode>
                                        <p:cTn display="0" masterRel="sameClick">
                                          <p:stCondLst>
                                            <p:cond evt="begin" delay="0">
                                              <p:tn val="69"/>
                                            </p:cond>
                                          </p:stCondLst>
                                          <p:endCondLst>
                                            <p:cond evt="onStopAudio" delay="0">
                                              <p:tgtEl>
                                                <p:sldTgt/>
                                              </p:tgtEl>
                                            </p:cond>
                                          </p:endCondLst>
                                        </p:cTn>
                                        <p:tgtEl>
                                          <p:sndTgt r:embed="rId4" name="10_3.wav"/>
                                        </p:tgtEl>
                                      </p:cMediaNode>
                                    </p:audio>
                                  </p:subTnLst>
                                </p:cTn>
                              </p:par>
                              <p:par>
                                <p:cTn id="72" presetID="10" presetClass="entr" presetSubtype="0" fill="hold" nodeType="withEffect">
                                  <p:stCondLst>
                                    <p:cond delay="0"/>
                                  </p:stCondLst>
                                  <p:childTnLst>
                                    <p:set>
                                      <p:cBhvr>
                                        <p:cTn id="73" dur="1" fill="hold">
                                          <p:stCondLst>
                                            <p:cond delay="0"/>
                                          </p:stCondLst>
                                        </p:cTn>
                                        <p:tgtEl>
                                          <p:spTgt spid="87"/>
                                        </p:tgtEl>
                                        <p:attrNameLst>
                                          <p:attrName>style.visibility</p:attrName>
                                        </p:attrNameLst>
                                      </p:cBhvr>
                                      <p:to>
                                        <p:strVal val="visible"/>
                                      </p:to>
                                    </p:set>
                                    <p:animEffect transition="in" filter="fade">
                                      <p:cBhvr>
                                        <p:cTn id="74" dur="500"/>
                                        <p:tgtEl>
                                          <p:spTgt spid="87"/>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500"/>
                                        <p:tgtEl>
                                          <p:spTgt spid="39"/>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40"/>
                                        </p:tgtEl>
                                        <p:attrNameLst>
                                          <p:attrName>style.visibility</p:attrName>
                                        </p:attrNameLst>
                                      </p:cBhvr>
                                      <p:to>
                                        <p:strVal val="visible"/>
                                      </p:to>
                                    </p:set>
                                    <p:animEffect transition="in" filter="fade">
                                      <p:cBhvr>
                                        <p:cTn id="80" dur="500"/>
                                        <p:tgtEl>
                                          <p:spTgt spid="40"/>
                                        </p:tgtEl>
                                      </p:cBhvr>
                                    </p:animEffect>
                                  </p:childTnLst>
                                </p:cTn>
                              </p:par>
                              <p:par>
                                <p:cTn id="81" presetID="10" presetClass="entr" presetSubtype="0" fill="hold" nodeType="with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500"/>
                                        <p:tgtEl>
                                          <p:spTgt spid="38"/>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41"/>
                                        </p:tgtEl>
                                        <p:attrNameLst>
                                          <p:attrName>style.visibility</p:attrName>
                                        </p:attrNameLst>
                                      </p:cBhvr>
                                      <p:to>
                                        <p:strVal val="visible"/>
                                      </p:to>
                                    </p:set>
                                    <p:animEffect transition="in" filter="fade">
                                      <p:cBhvr>
                                        <p:cTn id="86" dur="500"/>
                                        <p:tgtEl>
                                          <p:spTgt spid="41"/>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42"/>
                                        </p:tgtEl>
                                        <p:attrNameLst>
                                          <p:attrName>style.visibility</p:attrName>
                                        </p:attrNameLst>
                                      </p:cBhvr>
                                      <p:to>
                                        <p:strVal val="visible"/>
                                      </p:to>
                                    </p:set>
                                    <p:animEffect transition="in" filter="fade">
                                      <p:cBhvr>
                                        <p:cTn id="89" dur="500"/>
                                        <p:tgtEl>
                                          <p:spTgt spid="42"/>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500"/>
                                        <p:tgtEl>
                                          <p:spTgt spid="43"/>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44"/>
                                        </p:tgtEl>
                                        <p:attrNameLst>
                                          <p:attrName>style.visibility</p:attrName>
                                        </p:attrNameLst>
                                      </p:cBhvr>
                                      <p:to>
                                        <p:strVal val="visible"/>
                                      </p:to>
                                    </p:set>
                                    <p:animEffect transition="in" filter="fade">
                                      <p:cBhvr>
                                        <p:cTn id="95" dur="500"/>
                                        <p:tgtEl>
                                          <p:spTgt spid="44"/>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6"/>
                                        </p:tgtEl>
                                        <p:attrNameLst>
                                          <p:attrName>style.visibility</p:attrName>
                                        </p:attrNameLst>
                                      </p:cBhvr>
                                      <p:to>
                                        <p:strVal val="visible"/>
                                      </p:to>
                                    </p:set>
                                    <p:animEffect transition="in" filter="fade">
                                      <p:cBhvr>
                                        <p:cTn id="98" dur="500"/>
                                        <p:tgtEl>
                                          <p:spTgt spid="6"/>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nodeType="click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fade">
                                      <p:cBhvr>
                                        <p:cTn id="103" dur="500"/>
                                        <p:tgtEl>
                                          <p:spTgt spid="52"/>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nodeType="clickEffect">
                                  <p:stCondLst>
                                    <p:cond delay="0"/>
                                  </p:stCondLst>
                                  <p:childTnLst>
                                    <p:set>
                                      <p:cBhvr>
                                        <p:cTn id="107" dur="1" fill="hold">
                                          <p:stCondLst>
                                            <p:cond delay="0"/>
                                          </p:stCondLst>
                                        </p:cTn>
                                        <p:tgtEl>
                                          <p:spTgt spid="46"/>
                                        </p:tgtEl>
                                        <p:attrNameLst>
                                          <p:attrName>style.visibility</p:attrName>
                                        </p:attrNameLst>
                                      </p:cBhvr>
                                      <p:to>
                                        <p:strVal val="visible"/>
                                      </p:to>
                                    </p:set>
                                    <p:animEffect transition="in" filter="fade">
                                      <p:cBhvr>
                                        <p:cTn id="108" dur="500"/>
                                        <p:tgtEl>
                                          <p:spTgt spid="46"/>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nodeType="clickEffect">
                                  <p:stCondLst>
                                    <p:cond delay="0"/>
                                  </p:stCondLst>
                                  <p:childTnLst>
                                    <p:set>
                                      <p:cBhvr>
                                        <p:cTn id="112" dur="1" fill="hold">
                                          <p:stCondLst>
                                            <p:cond delay="0"/>
                                          </p:stCondLst>
                                        </p:cTn>
                                        <p:tgtEl>
                                          <p:spTgt spid="47"/>
                                        </p:tgtEl>
                                        <p:attrNameLst>
                                          <p:attrName>style.visibility</p:attrName>
                                        </p:attrNameLst>
                                      </p:cBhvr>
                                      <p:to>
                                        <p:strVal val="visible"/>
                                      </p:to>
                                    </p:set>
                                    <p:animEffect transition="in" filter="fade">
                                      <p:cBhvr>
                                        <p:cTn id="113" dur="500"/>
                                        <p:tgtEl>
                                          <p:spTgt spid="47"/>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nodeType="clickEffect">
                                  <p:stCondLst>
                                    <p:cond delay="0"/>
                                  </p:stCondLst>
                                  <p:childTnLst>
                                    <p:set>
                                      <p:cBhvr>
                                        <p:cTn id="117" dur="1" fill="hold">
                                          <p:stCondLst>
                                            <p:cond delay="0"/>
                                          </p:stCondLst>
                                        </p:cTn>
                                        <p:tgtEl>
                                          <p:spTgt spid="48"/>
                                        </p:tgtEl>
                                        <p:attrNameLst>
                                          <p:attrName>style.visibility</p:attrName>
                                        </p:attrNameLst>
                                      </p:cBhvr>
                                      <p:to>
                                        <p:strVal val="visible"/>
                                      </p:to>
                                    </p:set>
                                    <p:animEffect transition="in" filter="fade">
                                      <p:cBhvr>
                                        <p:cTn id="118" dur="500"/>
                                        <p:tgtEl>
                                          <p:spTgt spid="48"/>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nodeType="clickEffect">
                                  <p:stCondLst>
                                    <p:cond delay="0"/>
                                  </p:stCondLst>
                                  <p:childTnLst>
                                    <p:set>
                                      <p:cBhvr>
                                        <p:cTn id="122" dur="1" fill="hold">
                                          <p:stCondLst>
                                            <p:cond delay="0"/>
                                          </p:stCondLst>
                                        </p:cTn>
                                        <p:tgtEl>
                                          <p:spTgt spid="50"/>
                                        </p:tgtEl>
                                        <p:attrNameLst>
                                          <p:attrName>style.visibility</p:attrName>
                                        </p:attrNameLst>
                                      </p:cBhvr>
                                      <p:to>
                                        <p:strVal val="visible"/>
                                      </p:to>
                                    </p:set>
                                    <p:animEffect transition="in" filter="fade">
                                      <p:cBhvr>
                                        <p:cTn id="123" dur="500"/>
                                        <p:tgtEl>
                                          <p:spTgt spid="50"/>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nodeType="clickEffect">
                                  <p:stCondLst>
                                    <p:cond delay="0"/>
                                  </p:stCondLst>
                                  <p:childTnLst>
                                    <p:set>
                                      <p:cBhvr>
                                        <p:cTn id="127" dur="1" fill="hold">
                                          <p:stCondLst>
                                            <p:cond delay="0"/>
                                          </p:stCondLst>
                                        </p:cTn>
                                        <p:tgtEl>
                                          <p:spTgt spid="70"/>
                                        </p:tgtEl>
                                        <p:attrNameLst>
                                          <p:attrName>style.visibility</p:attrName>
                                        </p:attrNameLst>
                                      </p:cBhvr>
                                      <p:to>
                                        <p:strVal val="visible"/>
                                      </p:to>
                                    </p:set>
                                    <p:animEffect transition="in" filter="fade">
                                      <p:cBhvr>
                                        <p:cTn id="128" dur="500"/>
                                        <p:tgtEl>
                                          <p:spTgt spid="70"/>
                                        </p:tgtEl>
                                      </p:cBhvr>
                                    </p:animEffect>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nodeType="clickEffect">
                                  <p:stCondLst>
                                    <p:cond delay="0"/>
                                  </p:stCondLst>
                                  <p:childTnLst>
                                    <p:set>
                                      <p:cBhvr>
                                        <p:cTn id="132" dur="1" fill="hold">
                                          <p:stCondLst>
                                            <p:cond delay="0"/>
                                          </p:stCondLst>
                                        </p:cTn>
                                        <p:tgtEl>
                                          <p:spTgt spid="49"/>
                                        </p:tgtEl>
                                        <p:attrNameLst>
                                          <p:attrName>style.visibility</p:attrName>
                                        </p:attrNameLst>
                                      </p:cBhvr>
                                      <p:to>
                                        <p:strVal val="visible"/>
                                      </p:to>
                                    </p:set>
                                    <p:animEffect transition="in" filter="fade">
                                      <p:cBhvr>
                                        <p:cTn id="133"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P spid="31" grpId="0" animBg="1"/>
      <p:bldP spid="32"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44" grpId="0" animBg="1"/>
      <p:bldP spid="147"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oogle Shape;282;p13" descr="Reading, Book, Symbol, Icon, Reader, Man">
            <a:extLst>
              <a:ext uri="{FF2B5EF4-FFF2-40B4-BE49-F238E27FC236}">
                <a16:creationId xmlns:a16="http://schemas.microsoft.com/office/drawing/2014/main" id="{46A1EDCF-D41A-4990-B12A-E9F6F29370DD}"/>
              </a:ext>
            </a:extLst>
          </p:cNvPr>
          <p:cNvPicPr preferRelativeResize="0"/>
          <p:nvPr/>
        </p:nvPicPr>
        <p:blipFill rotWithShape="1">
          <a:blip r:embed="rId3">
            <a:alphaModFix/>
            <a:duotone>
              <a:schemeClr val="accent6">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Lst>
          </a:blip>
          <a:srcRect/>
          <a:stretch/>
        </p:blipFill>
        <p:spPr>
          <a:xfrm>
            <a:off x="11232568" y="95280"/>
            <a:ext cx="782801" cy="782801"/>
          </a:xfrm>
          <a:prstGeom prst="roundRect">
            <a:avLst/>
          </a:prstGeom>
          <a:solidFill>
            <a:srgbClr val="92D050"/>
          </a:solidFill>
          <a:ln>
            <a:noFill/>
          </a:ln>
        </p:spPr>
      </p:pic>
      <p:sp>
        <p:nvSpPr>
          <p:cNvPr id="2" name="Title 1">
            <a:extLst>
              <a:ext uri="{FF2B5EF4-FFF2-40B4-BE49-F238E27FC236}">
                <a16:creationId xmlns:a16="http://schemas.microsoft.com/office/drawing/2014/main" id="{B5365942-B2E8-49F6-959E-078996708FA8}"/>
              </a:ext>
            </a:extLst>
          </p:cNvPr>
          <p:cNvSpPr>
            <a:spLocks noGrp="1"/>
          </p:cNvSpPr>
          <p:nvPr>
            <p:ph type="title"/>
          </p:nvPr>
        </p:nvSpPr>
        <p:spPr>
          <a:xfrm>
            <a:off x="11300458" y="966425"/>
            <a:ext cx="657080" cy="400110"/>
          </a:xfrm>
          <a:solidFill>
            <a:srgbClr val="92D050"/>
          </a:solidFill>
        </p:spPr>
        <p:txBody>
          <a:bodyPr>
            <a:noAutofit/>
          </a:bodyPr>
          <a:lstStyle/>
          <a:p>
            <a:pPr algn="ctr"/>
            <a:r>
              <a:rPr lang="en-GB" sz="2000" b="1" dirty="0">
                <a:solidFill>
                  <a:schemeClr val="bg1"/>
                </a:solidFill>
                <a:latin typeface="Century Gothic" panose="020B0502020202020204" pitchFamily="34" charset="0"/>
              </a:rPr>
              <a:t>leer</a:t>
            </a:r>
          </a:p>
        </p:txBody>
      </p:sp>
      <p:pic>
        <p:nvPicPr>
          <p:cNvPr id="114" name="Google Shape;221;p10">
            <a:extLst>
              <a:ext uri="{FF2B5EF4-FFF2-40B4-BE49-F238E27FC236}">
                <a16:creationId xmlns:a16="http://schemas.microsoft.com/office/drawing/2014/main" id="{85777A8E-A1DB-489B-9921-EF7D2BA500EC}"/>
              </a:ext>
            </a:extLst>
          </p:cNvPr>
          <p:cNvPicPr preferRelativeResize="0"/>
          <p:nvPr/>
        </p:nvPicPr>
        <p:blipFill rotWithShape="1">
          <a:blip r:embed="rId5">
            <a:alphaModFix/>
          </a:blip>
          <a:srcRect/>
          <a:stretch/>
        </p:blipFill>
        <p:spPr>
          <a:xfrm>
            <a:off x="9942384" y="-111734"/>
            <a:ext cx="1166103" cy="1183191"/>
          </a:xfrm>
          <a:prstGeom prst="rect">
            <a:avLst/>
          </a:prstGeom>
          <a:noFill/>
          <a:ln>
            <a:noFill/>
          </a:ln>
        </p:spPr>
      </p:pic>
      <p:sp>
        <p:nvSpPr>
          <p:cNvPr id="115" name="Title 1">
            <a:extLst>
              <a:ext uri="{FF2B5EF4-FFF2-40B4-BE49-F238E27FC236}">
                <a16:creationId xmlns:a16="http://schemas.microsoft.com/office/drawing/2014/main" id="{84E392F5-B587-41BD-B82A-0935F38E85B9}"/>
              </a:ext>
            </a:extLst>
          </p:cNvPr>
          <p:cNvSpPr txBox="1">
            <a:spLocks/>
          </p:cNvSpPr>
          <p:nvPr/>
        </p:nvSpPr>
        <p:spPr>
          <a:xfrm>
            <a:off x="9787656" y="980107"/>
            <a:ext cx="1399358" cy="400110"/>
          </a:xfrm>
          <a:prstGeom prst="rect">
            <a:avLst/>
          </a:prstGeom>
          <a:solidFill>
            <a:srgbClr val="68D5C8"/>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rPr>
              <a:t>escuchar</a:t>
            </a:r>
          </a:p>
        </p:txBody>
      </p:sp>
      <p:graphicFrame>
        <p:nvGraphicFramePr>
          <p:cNvPr id="37" name="Table 3">
            <a:extLst>
              <a:ext uri="{FF2B5EF4-FFF2-40B4-BE49-F238E27FC236}">
                <a16:creationId xmlns:a16="http://schemas.microsoft.com/office/drawing/2014/main" id="{21BDC740-4466-4F5E-A1A4-62DAE747B017}"/>
              </a:ext>
            </a:extLst>
          </p:cNvPr>
          <p:cNvGraphicFramePr>
            <a:graphicFrameLocks noGrp="1"/>
          </p:cNvGraphicFramePr>
          <p:nvPr/>
        </p:nvGraphicFramePr>
        <p:xfrm>
          <a:off x="5291656" y="1565576"/>
          <a:ext cx="6761813" cy="5209731"/>
        </p:xfrm>
        <a:graphic>
          <a:graphicData uri="http://schemas.openxmlformats.org/drawingml/2006/table">
            <a:tbl>
              <a:tblPr firstRow="1" bandRow="1"/>
              <a:tblGrid>
                <a:gridCol w="782164">
                  <a:extLst>
                    <a:ext uri="{9D8B030D-6E8A-4147-A177-3AD203B41FA5}">
                      <a16:colId xmlns:a16="http://schemas.microsoft.com/office/drawing/2014/main" val="2446177157"/>
                    </a:ext>
                  </a:extLst>
                </a:gridCol>
                <a:gridCol w="5979649">
                  <a:extLst>
                    <a:ext uri="{9D8B030D-6E8A-4147-A177-3AD203B41FA5}">
                      <a16:colId xmlns:a16="http://schemas.microsoft.com/office/drawing/2014/main" val="3500169307"/>
                    </a:ext>
                  </a:extLst>
                </a:gridCol>
              </a:tblGrid>
              <a:tr h="841493">
                <a:tc>
                  <a:txBody>
                    <a:bodyPr/>
                    <a:lstStyle/>
                    <a:p>
                      <a:pPr algn="ctr"/>
                      <a:endParaRPr lang="en-GB" sz="2400" b="0" dirty="0">
                        <a:solidFill>
                          <a:srgbClr val="002060"/>
                        </a:solidFill>
                        <a:latin typeface="Century Gothic" panose="020B0502020202020204" pitchFamily="34" charset="0"/>
                      </a:endParaRPr>
                    </a:p>
                  </a:txBody>
                  <a:tcP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l"/>
                      <a:r>
                        <a:rPr lang="en-GB" sz="2400" b="0" dirty="0">
                          <a:solidFill>
                            <a:srgbClr val="002060"/>
                          </a:solidFill>
                          <a:latin typeface="Century Gothic" panose="020B0502020202020204" pitchFamily="34" charset="0"/>
                        </a:rPr>
                        <a:t>____ visit the church __ the __________. </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656803618"/>
                  </a:ext>
                </a:extLst>
              </a:tr>
              <a:tr h="841493">
                <a:tc>
                  <a:txBody>
                    <a:bodyPr/>
                    <a:lstStyle/>
                    <a:p>
                      <a:pPr algn="ctr"/>
                      <a:endParaRPr lang="en-GB" sz="2400" b="0" dirty="0">
                        <a:solidFill>
                          <a:srgbClr val="002060"/>
                        </a:solidFill>
                        <a:latin typeface="Century Gothic" panose="020B0502020202020204" pitchFamily="34" charset="0"/>
                      </a:endParaRPr>
                    </a:p>
                  </a:txBody>
                  <a:tcP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dirty="0">
                          <a:solidFill>
                            <a:srgbClr val="002060"/>
                          </a:solidFill>
                          <a:latin typeface="Century Gothic" panose="020B0502020202020204" pitchFamily="34" charset="0"/>
                        </a:rPr>
                        <a:t>____ _____ your bike _______ the city.</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052346946"/>
                  </a:ext>
                </a:extLst>
              </a:tr>
              <a:tr h="841493">
                <a:tc>
                  <a:txBody>
                    <a:bodyPr/>
                    <a:lstStyle/>
                    <a:p>
                      <a:pPr algn="ctr"/>
                      <a:endParaRPr lang="en-GB" sz="2400" b="0">
                        <a:solidFill>
                          <a:srgbClr val="002060"/>
                        </a:solidFill>
                        <a:latin typeface="Century Gothic" panose="020B0502020202020204" pitchFamily="34" charset="0"/>
                      </a:endParaRPr>
                    </a:p>
                  </a:txBody>
                  <a:tcP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dirty="0">
                          <a:solidFill>
                            <a:srgbClr val="002060"/>
                          </a:solidFill>
                          <a:latin typeface="Century Gothic" panose="020B0502020202020204" pitchFamily="34" charset="0"/>
                        </a:rPr>
                        <a:t>___  present ___________ in class.</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731552526"/>
                  </a:ext>
                </a:extLst>
              </a:tr>
              <a:tr h="501133">
                <a:tc>
                  <a:txBody>
                    <a:bodyPr/>
                    <a:lstStyle/>
                    <a:p>
                      <a:pPr algn="ctr"/>
                      <a:endParaRPr lang="en-GB" sz="2400" b="0" dirty="0">
                        <a:solidFill>
                          <a:srgbClr val="002060"/>
                        </a:solidFill>
                        <a:latin typeface="Century Gothic" panose="020B0502020202020204" pitchFamily="34" charset="0"/>
                      </a:endParaRPr>
                    </a:p>
                  </a:txBody>
                  <a:tcP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l"/>
                      <a:r>
                        <a:rPr lang="en-GB" sz="2400" b="0" dirty="0">
                          <a:solidFill>
                            <a:srgbClr val="002060"/>
                          </a:solidFill>
                          <a:latin typeface="Century Gothic" panose="020B0502020202020204" pitchFamily="34" charset="0"/>
                        </a:rPr>
                        <a:t>____  relax  _____ my __________.</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2963740151"/>
                  </a:ext>
                </a:extLst>
              </a:tr>
              <a:tr h="501133">
                <a:tc>
                  <a:txBody>
                    <a:bodyPr/>
                    <a:lstStyle/>
                    <a:p>
                      <a:pPr algn="ctr"/>
                      <a:endParaRPr lang="en-GB" sz="2400" b="0" dirty="0">
                        <a:solidFill>
                          <a:srgbClr val="002060"/>
                        </a:solidFill>
                        <a:latin typeface="Century Gothic" panose="020B0502020202020204" pitchFamily="34" charset="0"/>
                      </a:endParaRPr>
                    </a:p>
                  </a:txBody>
                  <a:tcP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l"/>
                      <a:r>
                        <a:rPr lang="en-GB" sz="2400" b="0" dirty="0">
                          <a:solidFill>
                            <a:srgbClr val="002060"/>
                          </a:solidFill>
                          <a:latin typeface="Century Gothic" panose="020B0502020202020204" pitchFamily="34" charset="0"/>
                        </a:rPr>
                        <a:t>__  _____  ____ ______ ________ the park.</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29643711"/>
                  </a:ext>
                </a:extLst>
              </a:tr>
              <a:tr h="841493">
                <a:tc>
                  <a:txBody>
                    <a:bodyPr/>
                    <a:lstStyle/>
                    <a:p>
                      <a:pPr algn="ctr"/>
                      <a:endParaRPr lang="en-GB" sz="2400" b="0" dirty="0">
                        <a:solidFill>
                          <a:srgbClr val="002060"/>
                        </a:solidFill>
                        <a:latin typeface="Century Gothic" panose="020B0502020202020204" pitchFamily="34" charset="0"/>
                      </a:endParaRPr>
                    </a:p>
                  </a:txBody>
                  <a:tcP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dirty="0">
                          <a:solidFill>
                            <a:srgbClr val="002060"/>
                          </a:solidFill>
                          <a:latin typeface="Century Gothic" panose="020B0502020202020204" pitchFamily="34" charset="0"/>
                        </a:rPr>
                        <a:t>___   __   __  _   ____   __ the countryside.</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312883575"/>
                  </a:ext>
                </a:extLst>
              </a:tr>
              <a:tr h="841493">
                <a:tc>
                  <a:txBody>
                    <a:bodyPr/>
                    <a:lstStyle/>
                    <a:p>
                      <a:pPr algn="ctr"/>
                      <a:endParaRPr lang="en-GB" sz="2400" b="0" dirty="0">
                        <a:solidFill>
                          <a:srgbClr val="002060"/>
                        </a:solidFill>
                        <a:latin typeface="Century Gothic" panose="020B0502020202020204" pitchFamily="34" charset="0"/>
                      </a:endParaRPr>
                    </a:p>
                  </a:txBody>
                  <a:tcP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l"/>
                      <a:r>
                        <a:rPr lang="en-GB" sz="2400" b="0" dirty="0">
                          <a:solidFill>
                            <a:srgbClr val="002060"/>
                          </a:solidFill>
                          <a:latin typeface="Century Gothic" panose="020B0502020202020204" pitchFamily="34" charset="0"/>
                        </a:rPr>
                        <a:t>___  ________  _____ ____ _____________.</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261346702"/>
                  </a:ext>
                </a:extLst>
              </a:tr>
            </a:tbl>
          </a:graphicData>
        </a:graphic>
      </p:graphicFrame>
      <p:sp>
        <p:nvSpPr>
          <p:cNvPr id="45" name="TextBox 44">
            <a:extLst>
              <a:ext uri="{FF2B5EF4-FFF2-40B4-BE49-F238E27FC236}">
                <a16:creationId xmlns:a16="http://schemas.microsoft.com/office/drawing/2014/main" id="{93569B1E-531A-44A7-8634-96C583D9961A}"/>
              </a:ext>
            </a:extLst>
          </p:cNvPr>
          <p:cNvSpPr txBox="1"/>
          <p:nvPr/>
        </p:nvSpPr>
        <p:spPr>
          <a:xfrm>
            <a:off x="6052289" y="1758887"/>
            <a:ext cx="97906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You</a:t>
            </a:r>
          </a:p>
        </p:txBody>
      </p:sp>
      <p:sp>
        <p:nvSpPr>
          <p:cNvPr id="46" name="TextBox 45">
            <a:extLst>
              <a:ext uri="{FF2B5EF4-FFF2-40B4-BE49-F238E27FC236}">
                <a16:creationId xmlns:a16="http://schemas.microsoft.com/office/drawing/2014/main" id="{CDDA2AC1-A1F3-4EB1-88C2-C9A32F5C880B}"/>
              </a:ext>
            </a:extLst>
          </p:cNvPr>
          <p:cNvSpPr txBox="1"/>
          <p:nvPr/>
        </p:nvSpPr>
        <p:spPr>
          <a:xfrm>
            <a:off x="9153004" y="1750300"/>
            <a:ext cx="75513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in</a:t>
            </a:r>
          </a:p>
        </p:txBody>
      </p:sp>
      <p:sp>
        <p:nvSpPr>
          <p:cNvPr id="47" name="TextBox 46">
            <a:extLst>
              <a:ext uri="{FF2B5EF4-FFF2-40B4-BE49-F238E27FC236}">
                <a16:creationId xmlns:a16="http://schemas.microsoft.com/office/drawing/2014/main" id="{84E31041-0214-4434-BEDB-736C06B03599}"/>
              </a:ext>
            </a:extLst>
          </p:cNvPr>
          <p:cNvSpPr txBox="1"/>
          <p:nvPr/>
        </p:nvSpPr>
        <p:spPr>
          <a:xfrm>
            <a:off x="9988684" y="1739089"/>
            <a:ext cx="295866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afternoon</a:t>
            </a:r>
          </a:p>
        </p:txBody>
      </p:sp>
      <p:sp>
        <p:nvSpPr>
          <p:cNvPr id="48" name="TextBox 47">
            <a:extLst>
              <a:ext uri="{FF2B5EF4-FFF2-40B4-BE49-F238E27FC236}">
                <a16:creationId xmlns:a16="http://schemas.microsoft.com/office/drawing/2014/main" id="{FAD61309-004E-43B9-8C7D-AD51BA4F90A2}"/>
              </a:ext>
            </a:extLst>
          </p:cNvPr>
          <p:cNvSpPr txBox="1"/>
          <p:nvPr/>
        </p:nvSpPr>
        <p:spPr>
          <a:xfrm>
            <a:off x="6113481" y="2583020"/>
            <a:ext cx="75513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You</a:t>
            </a:r>
          </a:p>
        </p:txBody>
      </p:sp>
      <p:sp>
        <p:nvSpPr>
          <p:cNvPr id="50" name="TextBox 49">
            <a:extLst>
              <a:ext uri="{FF2B5EF4-FFF2-40B4-BE49-F238E27FC236}">
                <a16:creationId xmlns:a16="http://schemas.microsoft.com/office/drawing/2014/main" id="{29D7D365-3B4C-4890-A96F-65FD32498897}"/>
              </a:ext>
            </a:extLst>
          </p:cNvPr>
          <p:cNvSpPr txBox="1"/>
          <p:nvPr/>
        </p:nvSpPr>
        <p:spPr>
          <a:xfrm>
            <a:off x="6859287" y="2556004"/>
            <a:ext cx="105782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ride</a:t>
            </a:r>
          </a:p>
        </p:txBody>
      </p:sp>
      <p:sp>
        <p:nvSpPr>
          <p:cNvPr id="72" name="TextBox 71">
            <a:extLst>
              <a:ext uri="{FF2B5EF4-FFF2-40B4-BE49-F238E27FC236}">
                <a16:creationId xmlns:a16="http://schemas.microsoft.com/office/drawing/2014/main" id="{D32A72EE-6599-45A8-8AE2-85C7097282AF}"/>
              </a:ext>
            </a:extLst>
          </p:cNvPr>
          <p:cNvSpPr txBox="1"/>
          <p:nvPr/>
        </p:nvSpPr>
        <p:spPr>
          <a:xfrm>
            <a:off x="9083625" y="2590892"/>
            <a:ext cx="280742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around</a:t>
            </a:r>
          </a:p>
        </p:txBody>
      </p:sp>
      <p:sp>
        <p:nvSpPr>
          <p:cNvPr id="73" name="TextBox 72">
            <a:extLst>
              <a:ext uri="{FF2B5EF4-FFF2-40B4-BE49-F238E27FC236}">
                <a16:creationId xmlns:a16="http://schemas.microsoft.com/office/drawing/2014/main" id="{E739BF16-2207-4A91-AFFE-635D959EB2CE}"/>
              </a:ext>
            </a:extLst>
          </p:cNvPr>
          <p:cNvSpPr txBox="1"/>
          <p:nvPr/>
        </p:nvSpPr>
        <p:spPr>
          <a:xfrm>
            <a:off x="6204282" y="3428822"/>
            <a:ext cx="128231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I </a:t>
            </a:r>
          </a:p>
        </p:txBody>
      </p:sp>
      <p:sp>
        <p:nvSpPr>
          <p:cNvPr id="79" name="TextBox 78">
            <a:extLst>
              <a:ext uri="{FF2B5EF4-FFF2-40B4-BE49-F238E27FC236}">
                <a16:creationId xmlns:a16="http://schemas.microsoft.com/office/drawing/2014/main" id="{93567E91-AE3B-4215-A603-37B0562FC6C6}"/>
              </a:ext>
            </a:extLst>
          </p:cNvPr>
          <p:cNvSpPr txBox="1"/>
          <p:nvPr/>
        </p:nvSpPr>
        <p:spPr>
          <a:xfrm>
            <a:off x="7909814" y="3448473"/>
            <a:ext cx="203984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rgbClr val="92D050"/>
                </a:solidFill>
                <a:latin typeface="Century Gothic" panose="020B0502020202020204" pitchFamily="34" charset="0"/>
              </a:rPr>
              <a:t>information</a:t>
            </a:r>
            <a:endParaRPr kumimoji="0" lang="en-GB" sz="24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endParaRPr>
          </a:p>
        </p:txBody>
      </p:sp>
      <p:sp>
        <p:nvSpPr>
          <p:cNvPr id="80" name="TextBox 79">
            <a:extLst>
              <a:ext uri="{FF2B5EF4-FFF2-40B4-BE49-F238E27FC236}">
                <a16:creationId xmlns:a16="http://schemas.microsoft.com/office/drawing/2014/main" id="{1926A5BC-DC93-485A-8D14-D777FD903B05}"/>
              </a:ext>
            </a:extLst>
          </p:cNvPr>
          <p:cNvSpPr txBox="1"/>
          <p:nvPr/>
        </p:nvSpPr>
        <p:spPr>
          <a:xfrm>
            <a:off x="7483246" y="4641981"/>
            <a:ext cx="130969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solidFill>
                  <a:srgbClr val="92D050"/>
                </a:solidFill>
                <a:latin typeface="Century Gothic" panose="020B0502020202020204" pitchFamily="34" charset="0"/>
              </a:rPr>
              <a:t>your</a:t>
            </a:r>
            <a:endParaRPr kumimoji="0" lang="en-GB" sz="20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endParaRPr>
          </a:p>
        </p:txBody>
      </p:sp>
      <p:sp>
        <p:nvSpPr>
          <p:cNvPr id="82" name="TextBox 81">
            <a:extLst>
              <a:ext uri="{FF2B5EF4-FFF2-40B4-BE49-F238E27FC236}">
                <a16:creationId xmlns:a16="http://schemas.microsoft.com/office/drawing/2014/main" id="{6BD78DDD-9042-4B8A-B01B-82187BA88A22}"/>
              </a:ext>
            </a:extLst>
          </p:cNvPr>
          <p:cNvSpPr txBox="1"/>
          <p:nvPr/>
        </p:nvSpPr>
        <p:spPr>
          <a:xfrm>
            <a:off x="6074655" y="6069259"/>
            <a:ext cx="240929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You</a:t>
            </a:r>
          </a:p>
        </p:txBody>
      </p:sp>
      <p:sp>
        <p:nvSpPr>
          <p:cNvPr id="83" name="TextBox 82">
            <a:extLst>
              <a:ext uri="{FF2B5EF4-FFF2-40B4-BE49-F238E27FC236}">
                <a16:creationId xmlns:a16="http://schemas.microsoft.com/office/drawing/2014/main" id="{5740D28B-E670-42BA-97CC-85EF63182098}"/>
              </a:ext>
            </a:extLst>
          </p:cNvPr>
          <p:cNvSpPr txBox="1"/>
          <p:nvPr/>
        </p:nvSpPr>
        <p:spPr>
          <a:xfrm>
            <a:off x="6918818" y="6065602"/>
            <a:ext cx="152774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relax</a:t>
            </a:r>
          </a:p>
        </p:txBody>
      </p:sp>
      <p:sp>
        <p:nvSpPr>
          <p:cNvPr id="85" name="TextBox 84">
            <a:extLst>
              <a:ext uri="{FF2B5EF4-FFF2-40B4-BE49-F238E27FC236}">
                <a16:creationId xmlns:a16="http://schemas.microsoft.com/office/drawing/2014/main" id="{51B25248-A1F9-4355-8C7B-B1B1F3664DF6}"/>
              </a:ext>
            </a:extLst>
          </p:cNvPr>
          <p:cNvSpPr txBox="1"/>
          <p:nvPr/>
        </p:nvSpPr>
        <p:spPr>
          <a:xfrm>
            <a:off x="8300504" y="6063256"/>
            <a:ext cx="14227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in</a:t>
            </a:r>
          </a:p>
        </p:txBody>
      </p:sp>
      <p:sp>
        <p:nvSpPr>
          <p:cNvPr id="86" name="TextBox 85">
            <a:extLst>
              <a:ext uri="{FF2B5EF4-FFF2-40B4-BE49-F238E27FC236}">
                <a16:creationId xmlns:a16="http://schemas.microsoft.com/office/drawing/2014/main" id="{A358FDF4-5A9E-4799-BEE7-9779BEA2930C}"/>
              </a:ext>
            </a:extLst>
          </p:cNvPr>
          <p:cNvSpPr txBox="1"/>
          <p:nvPr/>
        </p:nvSpPr>
        <p:spPr>
          <a:xfrm>
            <a:off x="8969506" y="6101884"/>
            <a:ext cx="240929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the</a:t>
            </a:r>
          </a:p>
        </p:txBody>
      </p:sp>
      <p:sp>
        <p:nvSpPr>
          <p:cNvPr id="93" name="TextBox 92">
            <a:extLst>
              <a:ext uri="{FF2B5EF4-FFF2-40B4-BE49-F238E27FC236}">
                <a16:creationId xmlns:a16="http://schemas.microsoft.com/office/drawing/2014/main" id="{D3EE367D-ED61-4DED-807A-CD6A79A43EE4}"/>
              </a:ext>
            </a:extLst>
          </p:cNvPr>
          <p:cNvSpPr txBox="1"/>
          <p:nvPr/>
        </p:nvSpPr>
        <p:spPr>
          <a:xfrm>
            <a:off x="9776771" y="6089582"/>
            <a:ext cx="240929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afternoon</a:t>
            </a:r>
          </a:p>
        </p:txBody>
      </p:sp>
      <p:sp>
        <p:nvSpPr>
          <p:cNvPr id="98" name="TextBox 97">
            <a:extLst>
              <a:ext uri="{FF2B5EF4-FFF2-40B4-BE49-F238E27FC236}">
                <a16:creationId xmlns:a16="http://schemas.microsoft.com/office/drawing/2014/main" id="{FFF23D91-C354-45D3-AA79-75DABD3EE087}"/>
              </a:ext>
            </a:extLst>
          </p:cNvPr>
          <p:cNvSpPr txBox="1"/>
          <p:nvPr/>
        </p:nvSpPr>
        <p:spPr>
          <a:xfrm>
            <a:off x="6040683" y="4600625"/>
            <a:ext cx="14227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You use</a:t>
            </a:r>
          </a:p>
        </p:txBody>
      </p:sp>
      <p:grpSp>
        <p:nvGrpSpPr>
          <p:cNvPr id="3" name="Group 2">
            <a:extLst>
              <a:ext uri="{FF2B5EF4-FFF2-40B4-BE49-F238E27FC236}">
                <a16:creationId xmlns:a16="http://schemas.microsoft.com/office/drawing/2014/main" id="{63509C86-F567-DE0D-72E3-1A2269B646DF}"/>
              </a:ext>
            </a:extLst>
          </p:cNvPr>
          <p:cNvGrpSpPr/>
          <p:nvPr/>
        </p:nvGrpSpPr>
        <p:grpSpPr>
          <a:xfrm>
            <a:off x="493221" y="255506"/>
            <a:ext cx="3701566" cy="6454569"/>
            <a:chOff x="493221" y="255506"/>
            <a:chExt cx="3701566" cy="6454569"/>
          </a:xfrm>
        </p:grpSpPr>
        <p:grpSp>
          <p:nvGrpSpPr>
            <p:cNvPr id="4" name="Group 3">
              <a:extLst>
                <a:ext uri="{FF2B5EF4-FFF2-40B4-BE49-F238E27FC236}">
                  <a16:creationId xmlns:a16="http://schemas.microsoft.com/office/drawing/2014/main" id="{C5C14D16-C4BD-CEC3-6C61-24F10147832E}"/>
                </a:ext>
              </a:extLst>
            </p:cNvPr>
            <p:cNvGrpSpPr/>
            <p:nvPr/>
          </p:nvGrpSpPr>
          <p:grpSpPr>
            <a:xfrm>
              <a:off x="496779" y="255506"/>
              <a:ext cx="3698008" cy="5231402"/>
              <a:chOff x="496779" y="255506"/>
              <a:chExt cx="3446571" cy="5231402"/>
            </a:xfrm>
          </p:grpSpPr>
          <p:pic>
            <p:nvPicPr>
              <p:cNvPr id="9" name="Picture 2" descr="Gráficos vectoriales gratis de Whatsapp">
                <a:extLst>
                  <a:ext uri="{FF2B5EF4-FFF2-40B4-BE49-F238E27FC236}">
                    <a16:creationId xmlns:a16="http://schemas.microsoft.com/office/drawing/2014/main" id="{CB35A33D-F2C7-8713-D8F9-CFE59EC83F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6779" y="255506"/>
                <a:ext cx="3446571" cy="523140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3854FFB3-F9DA-60A4-F2CC-D2453E4CC6B8}"/>
                  </a:ext>
                </a:extLst>
              </p:cNvPr>
              <p:cNvSpPr/>
              <p:nvPr/>
            </p:nvSpPr>
            <p:spPr>
              <a:xfrm>
                <a:off x="520002" y="1027906"/>
                <a:ext cx="3423348" cy="3640092"/>
              </a:xfrm>
              <a:prstGeom prst="rect">
                <a:avLst/>
              </a:prstGeom>
              <a:solidFill>
                <a:srgbClr val="F2F2F2"/>
              </a:solidFill>
              <a:ln>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 name="Group 5">
              <a:extLst>
                <a:ext uri="{FF2B5EF4-FFF2-40B4-BE49-F238E27FC236}">
                  <a16:creationId xmlns:a16="http://schemas.microsoft.com/office/drawing/2014/main" id="{2C949F75-DC93-7D43-9CDD-3E843A3A5DC9}"/>
                </a:ext>
              </a:extLst>
            </p:cNvPr>
            <p:cNvGrpSpPr/>
            <p:nvPr/>
          </p:nvGrpSpPr>
          <p:grpSpPr>
            <a:xfrm>
              <a:off x="493221" y="3475613"/>
              <a:ext cx="3698008" cy="3234462"/>
              <a:chOff x="4785282" y="2605300"/>
              <a:chExt cx="3698008" cy="3234462"/>
            </a:xfrm>
          </p:grpSpPr>
          <p:pic>
            <p:nvPicPr>
              <p:cNvPr id="7" name="Picture 2" descr="Gráficos vectoriales gratis de Whatsapp">
                <a:extLst>
                  <a:ext uri="{FF2B5EF4-FFF2-40B4-BE49-F238E27FC236}">
                    <a16:creationId xmlns:a16="http://schemas.microsoft.com/office/drawing/2014/main" id="{50893D76-D090-8F07-FDAA-925A3397911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38493"/>
              <a:stretch/>
            </p:blipFill>
            <p:spPr bwMode="auto">
              <a:xfrm>
                <a:off x="4785282" y="2622048"/>
                <a:ext cx="3698008" cy="321771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544035D1-1139-79E6-EE34-5058473875FC}"/>
                  </a:ext>
                </a:extLst>
              </p:cNvPr>
              <p:cNvSpPr/>
              <p:nvPr/>
            </p:nvSpPr>
            <p:spPr>
              <a:xfrm>
                <a:off x="4810199" y="2605300"/>
                <a:ext cx="3673091" cy="2415552"/>
              </a:xfrm>
              <a:prstGeom prst="rect">
                <a:avLst/>
              </a:prstGeom>
              <a:solidFill>
                <a:srgbClr val="F2F2F2"/>
              </a:solidFill>
              <a:ln>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12" name="Rectangle: Rounded Corners 11">
            <a:extLst>
              <a:ext uri="{FF2B5EF4-FFF2-40B4-BE49-F238E27FC236}">
                <a16:creationId xmlns:a16="http://schemas.microsoft.com/office/drawing/2014/main" id="{B0AF3029-469F-6081-7C87-C8A83C88B0D0}"/>
              </a:ext>
            </a:extLst>
          </p:cNvPr>
          <p:cNvSpPr/>
          <p:nvPr/>
        </p:nvSpPr>
        <p:spPr>
          <a:xfrm>
            <a:off x="575284" y="1878501"/>
            <a:ext cx="3225099" cy="628497"/>
          </a:xfrm>
          <a:prstGeom prst="roundRect">
            <a:avLst/>
          </a:prstGeom>
          <a:solidFill>
            <a:schemeClr val="accent6">
              <a:lumMod val="20000"/>
              <a:lumOff val="8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1800" dirty="0" err="1">
                <a:solidFill>
                  <a:srgbClr val="002060"/>
                </a:solidFill>
                <a:latin typeface="Century Gothic" panose="020B0502020202020204" pitchFamily="34" charset="0"/>
              </a:rPr>
              <a:t>Montas</a:t>
            </a:r>
            <a:r>
              <a:rPr lang="en-GB" sz="1800" dirty="0">
                <a:solidFill>
                  <a:srgbClr val="002060"/>
                </a:solidFill>
                <a:latin typeface="Century Gothic" panose="020B0502020202020204" pitchFamily="34" charset="0"/>
              </a:rPr>
              <a:t> en </a:t>
            </a:r>
            <a:r>
              <a:rPr lang="en-GB" sz="1800" dirty="0" err="1">
                <a:solidFill>
                  <a:srgbClr val="002060"/>
                </a:solidFill>
                <a:latin typeface="Century Gothic" panose="020B0502020202020204" pitchFamily="34" charset="0"/>
              </a:rPr>
              <a:t>bici</a:t>
            </a:r>
            <a:r>
              <a:rPr lang="en-GB" sz="1800" dirty="0">
                <a:solidFill>
                  <a:srgbClr val="002060"/>
                </a:solidFill>
                <a:latin typeface="Century Gothic" panose="020B0502020202020204" pitchFamily="34" charset="0"/>
              </a:rPr>
              <a:t>   </a:t>
            </a:r>
            <a:r>
              <a:rPr lang="en-GB" sz="1800" dirty="0" err="1">
                <a:solidFill>
                  <a:srgbClr val="002060"/>
                </a:solidFill>
                <a:latin typeface="Century Gothic" panose="020B0502020202020204" pitchFamily="34" charset="0"/>
              </a:rPr>
              <a:t>por</a:t>
            </a:r>
            <a:r>
              <a:rPr lang="en-GB" sz="1800" dirty="0">
                <a:solidFill>
                  <a:srgbClr val="002060"/>
                </a:solidFill>
                <a:latin typeface="Century Gothic" panose="020B0502020202020204" pitchFamily="34" charset="0"/>
              </a:rPr>
              <a:t>   </a:t>
            </a:r>
          </a:p>
          <a:p>
            <a:pPr>
              <a:defRPr/>
            </a:pPr>
            <a:r>
              <a:rPr lang="en-GB" dirty="0">
                <a:solidFill>
                  <a:srgbClr val="002060"/>
                </a:solidFill>
                <a:latin typeface="Century Gothic" panose="020B0502020202020204" pitchFamily="34" charset="0"/>
              </a:rPr>
              <a:t>la ciudad.</a:t>
            </a:r>
            <a:endParaRPr lang="en-GB" sz="1800" dirty="0">
              <a:solidFill>
                <a:srgbClr val="002060"/>
              </a:solidFill>
              <a:latin typeface="Century Gothic" panose="020B0502020202020204" pitchFamily="34" charset="0"/>
            </a:endParaRPr>
          </a:p>
        </p:txBody>
      </p:sp>
      <p:sp>
        <p:nvSpPr>
          <p:cNvPr id="13" name="Rectangle: Rounded Corners 12">
            <a:extLst>
              <a:ext uri="{FF2B5EF4-FFF2-40B4-BE49-F238E27FC236}">
                <a16:creationId xmlns:a16="http://schemas.microsoft.com/office/drawing/2014/main" id="{D4FA34A6-347A-5FEE-31B5-070EBEF95F52}"/>
              </a:ext>
            </a:extLst>
          </p:cNvPr>
          <p:cNvSpPr/>
          <p:nvPr/>
        </p:nvSpPr>
        <p:spPr>
          <a:xfrm>
            <a:off x="775566" y="1162924"/>
            <a:ext cx="3354482" cy="589993"/>
          </a:xfrm>
          <a:prstGeom prst="roundRect">
            <a:avLst/>
          </a:prstGeom>
          <a:solidFill>
            <a:srgbClr val="DFE7F5"/>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dirty="0">
                <a:solidFill>
                  <a:srgbClr val="002060"/>
                </a:solidFill>
                <a:latin typeface="Century Gothic" panose="020B0502020202020204" pitchFamily="34" charset="0"/>
              </a:rPr>
              <a:t>              </a:t>
            </a:r>
            <a:r>
              <a:rPr lang="en-GB" dirty="0" err="1">
                <a:solidFill>
                  <a:srgbClr val="002060"/>
                </a:solidFill>
                <a:latin typeface="Century Gothic" panose="020B0502020202020204" pitchFamily="34" charset="0"/>
              </a:rPr>
              <a:t>Visitas</a:t>
            </a:r>
            <a:r>
              <a:rPr lang="en-GB" dirty="0">
                <a:solidFill>
                  <a:srgbClr val="002060"/>
                </a:solidFill>
                <a:latin typeface="Century Gothic" panose="020B0502020202020204" pitchFamily="34" charset="0"/>
              </a:rPr>
              <a:t> la </a:t>
            </a:r>
            <a:r>
              <a:rPr lang="en-GB" dirty="0" err="1">
                <a:solidFill>
                  <a:srgbClr val="002060"/>
                </a:solidFill>
                <a:latin typeface="Century Gothic" panose="020B0502020202020204" pitchFamily="34" charset="0"/>
              </a:rPr>
              <a:t>iglesia</a:t>
            </a:r>
            <a:r>
              <a:rPr lang="en-GB" dirty="0">
                <a:solidFill>
                  <a:srgbClr val="002060"/>
                </a:solidFill>
                <a:latin typeface="Century Gothic" panose="020B0502020202020204" pitchFamily="34" charset="0"/>
              </a:rPr>
              <a:t> </a:t>
            </a:r>
            <a:r>
              <a:rPr lang="en-GB" dirty="0" err="1">
                <a:solidFill>
                  <a:srgbClr val="002060"/>
                </a:solidFill>
                <a:latin typeface="Century Gothic" panose="020B0502020202020204" pitchFamily="34" charset="0"/>
              </a:rPr>
              <a:t>por</a:t>
            </a:r>
            <a:r>
              <a:rPr lang="en-GB" dirty="0">
                <a:solidFill>
                  <a:srgbClr val="002060"/>
                </a:solidFill>
                <a:latin typeface="Century Gothic" panose="020B0502020202020204" pitchFamily="34" charset="0"/>
              </a:rPr>
              <a:t> la </a:t>
            </a:r>
            <a:r>
              <a:rPr lang="en-GB" dirty="0" err="1">
                <a:solidFill>
                  <a:srgbClr val="002060"/>
                </a:solidFill>
                <a:latin typeface="Century Gothic" panose="020B0502020202020204" pitchFamily="34" charset="0"/>
              </a:rPr>
              <a:t>tarde</a:t>
            </a:r>
            <a:r>
              <a:rPr lang="en-GB" sz="1800" dirty="0">
                <a:solidFill>
                  <a:srgbClr val="002060"/>
                </a:solidFill>
                <a:latin typeface="Century Gothic" panose="020B0502020202020204" pitchFamily="34" charset="0"/>
              </a:rPr>
              <a:t>.</a:t>
            </a:r>
            <a:endParaRPr lang="en-GB" dirty="0"/>
          </a:p>
        </p:txBody>
      </p:sp>
      <p:grpSp>
        <p:nvGrpSpPr>
          <p:cNvPr id="14" name="Group 13">
            <a:extLst>
              <a:ext uri="{FF2B5EF4-FFF2-40B4-BE49-F238E27FC236}">
                <a16:creationId xmlns:a16="http://schemas.microsoft.com/office/drawing/2014/main" id="{52DEB773-370A-3F7B-AF03-9A6ECA9DEE07}"/>
              </a:ext>
            </a:extLst>
          </p:cNvPr>
          <p:cNvGrpSpPr/>
          <p:nvPr/>
        </p:nvGrpSpPr>
        <p:grpSpPr>
          <a:xfrm>
            <a:off x="3180859" y="1776991"/>
            <a:ext cx="950967" cy="358031"/>
            <a:chOff x="5011582" y="4469085"/>
            <a:chExt cx="950967" cy="358031"/>
          </a:xfrm>
        </p:grpSpPr>
        <p:sp>
          <p:nvSpPr>
            <p:cNvPr id="15" name="Rectangle: Rounded Corners 14">
              <a:extLst>
                <a:ext uri="{FF2B5EF4-FFF2-40B4-BE49-F238E27FC236}">
                  <a16:creationId xmlns:a16="http://schemas.microsoft.com/office/drawing/2014/main" id="{3ADA3F91-4D21-3D7B-34D6-F15299884C19}"/>
                </a:ext>
              </a:extLst>
            </p:cNvPr>
            <p:cNvSpPr/>
            <p:nvPr/>
          </p:nvSpPr>
          <p:spPr>
            <a:xfrm>
              <a:off x="5015140" y="4469085"/>
              <a:ext cx="947409" cy="341283"/>
            </a:xfrm>
            <a:prstGeom prst="roundRect">
              <a:avLst/>
            </a:prstGeom>
            <a:solidFill>
              <a:srgbClr val="ACD593"/>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Box 15">
              <a:extLst>
                <a:ext uri="{FF2B5EF4-FFF2-40B4-BE49-F238E27FC236}">
                  <a16:creationId xmlns:a16="http://schemas.microsoft.com/office/drawing/2014/main" id="{0F783C2D-A690-7920-14D4-52BE1CB1BB3F}"/>
                </a:ext>
              </a:extLst>
            </p:cNvPr>
            <p:cNvSpPr txBox="1"/>
            <p:nvPr/>
          </p:nvSpPr>
          <p:spPr>
            <a:xfrm>
              <a:off x="5011582" y="4519339"/>
              <a:ext cx="623889" cy="307777"/>
            </a:xfrm>
            <a:prstGeom prst="rect">
              <a:avLst/>
            </a:prstGeom>
            <a:noFill/>
          </p:spPr>
          <p:txBody>
            <a:bodyPr wrap="none" rtlCol="0">
              <a:spAutoFit/>
            </a:bodyPr>
            <a:lstStyle/>
            <a:p>
              <a:r>
                <a:rPr lang="en-GB" sz="1400" b="1" dirty="0">
                  <a:solidFill>
                    <a:srgbClr val="002060"/>
                  </a:solidFill>
                  <a:latin typeface="Segoe Print" panose="02000600000000000000" pitchFamily="2" charset="0"/>
                </a:rPr>
                <a:t>Sofía</a:t>
              </a:r>
            </a:p>
          </p:txBody>
        </p:sp>
      </p:grpSp>
      <p:sp>
        <p:nvSpPr>
          <p:cNvPr id="17" name="Rectangle: Rounded Corners 16">
            <a:extLst>
              <a:ext uri="{FF2B5EF4-FFF2-40B4-BE49-F238E27FC236}">
                <a16:creationId xmlns:a16="http://schemas.microsoft.com/office/drawing/2014/main" id="{AF9C9B20-2D7F-DF34-6EA1-370984FB48E2}"/>
              </a:ext>
            </a:extLst>
          </p:cNvPr>
          <p:cNvSpPr/>
          <p:nvPr/>
        </p:nvSpPr>
        <p:spPr>
          <a:xfrm>
            <a:off x="885784" y="2523226"/>
            <a:ext cx="3274081" cy="589993"/>
          </a:xfrm>
          <a:prstGeom prst="roundRect">
            <a:avLst/>
          </a:prstGeom>
          <a:solidFill>
            <a:srgbClr val="DFE7F5"/>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dirty="0">
                <a:solidFill>
                  <a:srgbClr val="002060"/>
                </a:solidFill>
                <a:latin typeface="Century Gothic" panose="020B0502020202020204" pitchFamily="34" charset="0"/>
              </a:rPr>
              <a:t>          </a:t>
            </a:r>
            <a:r>
              <a:rPr lang="en-GB" dirty="0" err="1">
                <a:solidFill>
                  <a:srgbClr val="002060"/>
                </a:solidFill>
                <a:latin typeface="Century Gothic" panose="020B0502020202020204" pitchFamily="34" charset="0"/>
              </a:rPr>
              <a:t>P</a:t>
            </a:r>
            <a:r>
              <a:rPr lang="en-GB" sz="1800" dirty="0" err="1">
                <a:solidFill>
                  <a:srgbClr val="002060"/>
                </a:solidFill>
                <a:latin typeface="Century Gothic" panose="020B0502020202020204" pitchFamily="34" charset="0"/>
              </a:rPr>
              <a:t>resento</a:t>
            </a:r>
            <a:r>
              <a:rPr lang="en-GB" sz="1800" dirty="0">
                <a:solidFill>
                  <a:srgbClr val="002060"/>
                </a:solidFill>
                <a:latin typeface="Century Gothic" panose="020B0502020202020204" pitchFamily="34" charset="0"/>
              </a:rPr>
              <a:t> información      </a:t>
            </a:r>
          </a:p>
          <a:p>
            <a:pPr>
              <a:defRPr/>
            </a:pPr>
            <a:r>
              <a:rPr lang="en-GB" dirty="0">
                <a:solidFill>
                  <a:srgbClr val="002060"/>
                </a:solidFill>
                <a:latin typeface="Century Gothic" panose="020B0502020202020204" pitchFamily="34" charset="0"/>
              </a:rPr>
              <a:t>             </a:t>
            </a:r>
            <a:r>
              <a:rPr lang="en-GB" sz="1800" dirty="0">
                <a:solidFill>
                  <a:srgbClr val="002060"/>
                </a:solidFill>
                <a:latin typeface="Century Gothic" panose="020B0502020202020204" pitchFamily="34" charset="0"/>
              </a:rPr>
              <a:t>en   clase.</a:t>
            </a:r>
          </a:p>
        </p:txBody>
      </p:sp>
      <p:sp>
        <p:nvSpPr>
          <p:cNvPr id="18" name="Rectangle: Rounded Corners 17">
            <a:extLst>
              <a:ext uri="{FF2B5EF4-FFF2-40B4-BE49-F238E27FC236}">
                <a16:creationId xmlns:a16="http://schemas.microsoft.com/office/drawing/2014/main" id="{923CEBF6-5E68-CF73-9E0F-B94794F67CB9}"/>
              </a:ext>
            </a:extLst>
          </p:cNvPr>
          <p:cNvSpPr/>
          <p:nvPr/>
        </p:nvSpPr>
        <p:spPr>
          <a:xfrm>
            <a:off x="591385" y="3183769"/>
            <a:ext cx="3488375" cy="628497"/>
          </a:xfrm>
          <a:prstGeom prst="roundRect">
            <a:avLst/>
          </a:prstGeom>
          <a:solidFill>
            <a:schemeClr val="accent6">
              <a:lumMod val="20000"/>
              <a:lumOff val="8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1800" dirty="0">
                <a:solidFill>
                  <a:srgbClr val="002060"/>
                </a:solidFill>
                <a:latin typeface="Century Gothic" panose="020B0502020202020204" pitchFamily="34" charset="0"/>
              </a:rPr>
              <a:t>Descanso   en   mi </a:t>
            </a:r>
            <a:r>
              <a:rPr lang="en-GB" sz="1800" dirty="0" err="1">
                <a:solidFill>
                  <a:srgbClr val="002060"/>
                </a:solidFill>
                <a:latin typeface="Century Gothic" panose="020B0502020202020204" pitchFamily="34" charset="0"/>
              </a:rPr>
              <a:t>habitción</a:t>
            </a:r>
            <a:r>
              <a:rPr lang="en-GB" sz="1800" dirty="0">
                <a:solidFill>
                  <a:srgbClr val="002060"/>
                </a:solidFill>
                <a:latin typeface="Century Gothic" panose="020B0502020202020204" pitchFamily="34" charset="0"/>
              </a:rPr>
              <a:t>.</a:t>
            </a:r>
          </a:p>
        </p:txBody>
      </p:sp>
      <p:grpSp>
        <p:nvGrpSpPr>
          <p:cNvPr id="19" name="Group 18">
            <a:extLst>
              <a:ext uri="{FF2B5EF4-FFF2-40B4-BE49-F238E27FC236}">
                <a16:creationId xmlns:a16="http://schemas.microsoft.com/office/drawing/2014/main" id="{3CA8A7C7-1B4C-F299-D89F-061FFA8D2E79}"/>
              </a:ext>
            </a:extLst>
          </p:cNvPr>
          <p:cNvGrpSpPr/>
          <p:nvPr/>
        </p:nvGrpSpPr>
        <p:grpSpPr>
          <a:xfrm>
            <a:off x="3212455" y="3096220"/>
            <a:ext cx="950967" cy="573474"/>
            <a:chOff x="5011582" y="4469085"/>
            <a:chExt cx="950967" cy="573474"/>
          </a:xfrm>
        </p:grpSpPr>
        <p:sp>
          <p:nvSpPr>
            <p:cNvPr id="20" name="Rectangle: Rounded Corners 19">
              <a:extLst>
                <a:ext uri="{FF2B5EF4-FFF2-40B4-BE49-F238E27FC236}">
                  <a16:creationId xmlns:a16="http://schemas.microsoft.com/office/drawing/2014/main" id="{3EA8D706-D7EE-D663-6FBF-4C43CD972E14}"/>
                </a:ext>
              </a:extLst>
            </p:cNvPr>
            <p:cNvSpPr/>
            <p:nvPr/>
          </p:nvSpPr>
          <p:spPr>
            <a:xfrm>
              <a:off x="5015140" y="4469085"/>
              <a:ext cx="947409" cy="341283"/>
            </a:xfrm>
            <a:prstGeom prst="roundRect">
              <a:avLst/>
            </a:prstGeom>
            <a:solidFill>
              <a:srgbClr val="ACD593"/>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AEE1F9D6-E896-ED05-E15B-097938DCCC38}"/>
                </a:ext>
              </a:extLst>
            </p:cNvPr>
            <p:cNvSpPr txBox="1"/>
            <p:nvPr/>
          </p:nvSpPr>
          <p:spPr>
            <a:xfrm>
              <a:off x="5011582" y="4519339"/>
              <a:ext cx="623889" cy="523220"/>
            </a:xfrm>
            <a:prstGeom prst="rect">
              <a:avLst/>
            </a:prstGeom>
            <a:noFill/>
          </p:spPr>
          <p:txBody>
            <a:bodyPr wrap="none" rtlCol="0">
              <a:spAutoFit/>
            </a:bodyPr>
            <a:lstStyle/>
            <a:p>
              <a:r>
                <a:rPr lang="en-GB" sz="1400" b="1" dirty="0">
                  <a:solidFill>
                    <a:srgbClr val="002060"/>
                  </a:solidFill>
                  <a:latin typeface="Segoe Print" panose="02000600000000000000" pitchFamily="2" charset="0"/>
                </a:rPr>
                <a:t>Sofía</a:t>
              </a:r>
            </a:p>
            <a:p>
              <a:endParaRPr lang="en-GB" sz="1400" b="1" dirty="0">
                <a:solidFill>
                  <a:srgbClr val="002060"/>
                </a:solidFill>
                <a:latin typeface="Segoe Print" panose="02000600000000000000" pitchFamily="2" charset="0"/>
              </a:endParaRPr>
            </a:p>
          </p:txBody>
        </p:sp>
      </p:grpSp>
      <p:sp>
        <p:nvSpPr>
          <p:cNvPr id="22" name="Rectangle: Rounded Corners 21">
            <a:extLst>
              <a:ext uri="{FF2B5EF4-FFF2-40B4-BE49-F238E27FC236}">
                <a16:creationId xmlns:a16="http://schemas.microsoft.com/office/drawing/2014/main" id="{A3D23A49-8005-B322-2600-CAFD0D1AC177}"/>
              </a:ext>
            </a:extLst>
          </p:cNvPr>
          <p:cNvSpPr/>
          <p:nvPr/>
        </p:nvSpPr>
        <p:spPr>
          <a:xfrm>
            <a:off x="631139" y="4021985"/>
            <a:ext cx="3563647" cy="373305"/>
          </a:xfrm>
          <a:prstGeom prst="roundRect">
            <a:avLst/>
          </a:prstGeom>
          <a:solidFill>
            <a:srgbClr val="DFE7F5"/>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1800" dirty="0" err="1">
                <a:solidFill>
                  <a:srgbClr val="002060"/>
                </a:solidFill>
                <a:latin typeface="Century Gothic" panose="020B0502020202020204" pitchFamily="34" charset="0"/>
              </a:rPr>
              <a:t>Usas</a:t>
            </a:r>
            <a:r>
              <a:rPr lang="en-GB" sz="1800" dirty="0">
                <a:solidFill>
                  <a:srgbClr val="002060"/>
                </a:solidFill>
                <a:latin typeface="Century Gothic" panose="020B0502020202020204" pitchFamily="34" charset="0"/>
              </a:rPr>
              <a:t>   la </a:t>
            </a:r>
            <a:r>
              <a:rPr lang="en-GB" sz="1800" dirty="0" err="1">
                <a:solidFill>
                  <a:srgbClr val="002060"/>
                </a:solidFill>
                <a:latin typeface="Century Gothic" panose="020B0502020202020204" pitchFamily="34" charset="0"/>
              </a:rPr>
              <a:t>bici</a:t>
            </a:r>
            <a:r>
              <a:rPr lang="en-GB" sz="1800" dirty="0">
                <a:solidFill>
                  <a:srgbClr val="002060"/>
                </a:solidFill>
                <a:latin typeface="Century Gothic" panose="020B0502020202020204" pitchFamily="34" charset="0"/>
              </a:rPr>
              <a:t>   en    </a:t>
            </a:r>
            <a:r>
              <a:rPr lang="en-GB" sz="1800" dirty="0" err="1">
                <a:solidFill>
                  <a:srgbClr val="002060"/>
                </a:solidFill>
                <a:latin typeface="Century Gothic" panose="020B0502020202020204" pitchFamily="34" charset="0"/>
              </a:rPr>
              <a:t>el</a:t>
            </a:r>
            <a:r>
              <a:rPr lang="en-GB" sz="1800" dirty="0">
                <a:solidFill>
                  <a:srgbClr val="002060"/>
                </a:solidFill>
                <a:latin typeface="Century Gothic" panose="020B0502020202020204" pitchFamily="34" charset="0"/>
              </a:rPr>
              <a:t> </a:t>
            </a:r>
            <a:r>
              <a:rPr lang="en-GB" sz="1800" dirty="0" err="1">
                <a:solidFill>
                  <a:srgbClr val="002060"/>
                </a:solidFill>
                <a:latin typeface="Century Gothic" panose="020B0502020202020204" pitchFamily="34" charset="0"/>
              </a:rPr>
              <a:t>parque</a:t>
            </a:r>
            <a:r>
              <a:rPr lang="en-GB" sz="1800" dirty="0">
                <a:solidFill>
                  <a:srgbClr val="002060"/>
                </a:solidFill>
                <a:latin typeface="Century Gothic" panose="020B0502020202020204" pitchFamily="34" charset="0"/>
              </a:rPr>
              <a:t>.  </a:t>
            </a:r>
          </a:p>
        </p:txBody>
      </p:sp>
      <p:sp>
        <p:nvSpPr>
          <p:cNvPr id="23" name="Rectangle: Rounded Corners 22">
            <a:extLst>
              <a:ext uri="{FF2B5EF4-FFF2-40B4-BE49-F238E27FC236}">
                <a16:creationId xmlns:a16="http://schemas.microsoft.com/office/drawing/2014/main" id="{97423CC3-C1B4-44E8-58E7-843A85BBCCB2}"/>
              </a:ext>
            </a:extLst>
          </p:cNvPr>
          <p:cNvSpPr/>
          <p:nvPr/>
        </p:nvSpPr>
        <p:spPr>
          <a:xfrm>
            <a:off x="570518" y="4521769"/>
            <a:ext cx="3572148" cy="569262"/>
          </a:xfrm>
          <a:prstGeom prst="roundRect">
            <a:avLst>
              <a:gd name="adj" fmla="val 16667"/>
            </a:avLst>
          </a:prstGeom>
          <a:solidFill>
            <a:schemeClr val="accent6">
              <a:lumMod val="20000"/>
              <a:lumOff val="8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dirty="0" err="1">
                <a:solidFill>
                  <a:srgbClr val="002060"/>
                </a:solidFill>
                <a:latin typeface="Century Gothic" panose="020B0502020202020204" pitchFamily="34" charset="0"/>
              </a:rPr>
              <a:t>Paseas</a:t>
            </a:r>
            <a:r>
              <a:rPr lang="en-GB" dirty="0">
                <a:solidFill>
                  <a:srgbClr val="002060"/>
                </a:solidFill>
                <a:latin typeface="Century Gothic" panose="020B0502020202020204" pitchFamily="34" charset="0"/>
              </a:rPr>
              <a:t>  </a:t>
            </a:r>
            <a:r>
              <a:rPr lang="en-GB" dirty="0" err="1">
                <a:solidFill>
                  <a:srgbClr val="002060"/>
                </a:solidFill>
                <a:latin typeface="Century Gothic" panose="020B0502020202020204" pitchFamily="34" charset="0"/>
              </a:rPr>
              <a:t>por</a:t>
            </a:r>
            <a:r>
              <a:rPr lang="en-GB" dirty="0">
                <a:solidFill>
                  <a:srgbClr val="002060"/>
                </a:solidFill>
                <a:latin typeface="Century Gothic" panose="020B0502020202020204" pitchFamily="34" charset="0"/>
              </a:rPr>
              <a:t>   </a:t>
            </a:r>
            <a:r>
              <a:rPr lang="en-GB" dirty="0" err="1">
                <a:solidFill>
                  <a:srgbClr val="002060"/>
                </a:solidFill>
                <a:latin typeface="Century Gothic" panose="020B0502020202020204" pitchFamily="34" charset="0"/>
              </a:rPr>
              <a:t>el</a:t>
            </a:r>
            <a:r>
              <a:rPr lang="en-GB" dirty="0">
                <a:solidFill>
                  <a:srgbClr val="002060"/>
                </a:solidFill>
                <a:latin typeface="Century Gothic" panose="020B0502020202020204" pitchFamily="34" charset="0"/>
              </a:rPr>
              <a:t> campo. </a:t>
            </a:r>
            <a:endParaRPr lang="en-GB" sz="1800" dirty="0">
              <a:solidFill>
                <a:srgbClr val="002060"/>
              </a:solidFill>
              <a:latin typeface="Century Gothic" panose="020B0502020202020204" pitchFamily="34" charset="0"/>
            </a:endParaRPr>
          </a:p>
        </p:txBody>
      </p:sp>
      <p:grpSp>
        <p:nvGrpSpPr>
          <p:cNvPr id="24" name="Group 23">
            <a:extLst>
              <a:ext uri="{FF2B5EF4-FFF2-40B4-BE49-F238E27FC236}">
                <a16:creationId xmlns:a16="http://schemas.microsoft.com/office/drawing/2014/main" id="{FCDF86D4-2B8C-E6CF-9AE2-AA06B4049A63}"/>
              </a:ext>
            </a:extLst>
          </p:cNvPr>
          <p:cNvGrpSpPr/>
          <p:nvPr/>
        </p:nvGrpSpPr>
        <p:grpSpPr>
          <a:xfrm>
            <a:off x="3179081" y="4397516"/>
            <a:ext cx="950967" cy="358031"/>
            <a:chOff x="5011582" y="4469085"/>
            <a:chExt cx="950967" cy="358031"/>
          </a:xfrm>
        </p:grpSpPr>
        <p:sp>
          <p:nvSpPr>
            <p:cNvPr id="25" name="Rectangle: Rounded Corners 24">
              <a:extLst>
                <a:ext uri="{FF2B5EF4-FFF2-40B4-BE49-F238E27FC236}">
                  <a16:creationId xmlns:a16="http://schemas.microsoft.com/office/drawing/2014/main" id="{05D60FD7-905A-C074-452C-9355D6C88CAE}"/>
                </a:ext>
              </a:extLst>
            </p:cNvPr>
            <p:cNvSpPr/>
            <p:nvPr/>
          </p:nvSpPr>
          <p:spPr>
            <a:xfrm>
              <a:off x="5015140" y="4469085"/>
              <a:ext cx="947409" cy="341283"/>
            </a:xfrm>
            <a:prstGeom prst="roundRect">
              <a:avLst/>
            </a:prstGeom>
            <a:solidFill>
              <a:srgbClr val="ACD593"/>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TextBox 25">
              <a:extLst>
                <a:ext uri="{FF2B5EF4-FFF2-40B4-BE49-F238E27FC236}">
                  <a16:creationId xmlns:a16="http://schemas.microsoft.com/office/drawing/2014/main" id="{46968575-55FD-FF2F-7BB3-3EFAD8319C57}"/>
                </a:ext>
              </a:extLst>
            </p:cNvPr>
            <p:cNvSpPr txBox="1"/>
            <p:nvPr/>
          </p:nvSpPr>
          <p:spPr>
            <a:xfrm>
              <a:off x="5011582" y="4519339"/>
              <a:ext cx="623889" cy="307777"/>
            </a:xfrm>
            <a:prstGeom prst="rect">
              <a:avLst/>
            </a:prstGeom>
            <a:noFill/>
          </p:spPr>
          <p:txBody>
            <a:bodyPr wrap="none" rtlCol="0">
              <a:spAutoFit/>
            </a:bodyPr>
            <a:lstStyle/>
            <a:p>
              <a:r>
                <a:rPr lang="en-GB" sz="1400" b="1" dirty="0">
                  <a:solidFill>
                    <a:srgbClr val="002060"/>
                  </a:solidFill>
                  <a:latin typeface="Segoe Print" panose="02000600000000000000" pitchFamily="2" charset="0"/>
                </a:rPr>
                <a:t>Sofía</a:t>
              </a:r>
            </a:p>
          </p:txBody>
        </p:sp>
      </p:grpSp>
      <p:sp>
        <p:nvSpPr>
          <p:cNvPr id="27" name="Rectangle: Rounded Corners 26">
            <a:extLst>
              <a:ext uri="{FF2B5EF4-FFF2-40B4-BE49-F238E27FC236}">
                <a16:creationId xmlns:a16="http://schemas.microsoft.com/office/drawing/2014/main" id="{469C1190-0282-C3DA-82BD-7D426AF67CB4}"/>
              </a:ext>
            </a:extLst>
          </p:cNvPr>
          <p:cNvSpPr/>
          <p:nvPr/>
        </p:nvSpPr>
        <p:spPr>
          <a:xfrm>
            <a:off x="596218" y="5351426"/>
            <a:ext cx="3563647" cy="589993"/>
          </a:xfrm>
          <a:prstGeom prst="roundRect">
            <a:avLst/>
          </a:prstGeom>
          <a:solidFill>
            <a:srgbClr val="DFE7F5"/>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1800" dirty="0">
                <a:solidFill>
                  <a:srgbClr val="002060"/>
                </a:solidFill>
                <a:latin typeface="Century Gothic" panose="020B0502020202020204" pitchFamily="34" charset="0"/>
              </a:rPr>
              <a:t>     </a:t>
            </a:r>
            <a:r>
              <a:rPr lang="en-GB" sz="1800" dirty="0" err="1">
                <a:solidFill>
                  <a:srgbClr val="002060"/>
                </a:solidFill>
                <a:latin typeface="Century Gothic" panose="020B0502020202020204" pitchFamily="34" charset="0"/>
              </a:rPr>
              <a:t>Descansas</a:t>
            </a:r>
            <a:r>
              <a:rPr lang="en-GB" sz="1800" dirty="0">
                <a:solidFill>
                  <a:srgbClr val="002060"/>
                </a:solidFill>
                <a:latin typeface="Century Gothic" panose="020B0502020202020204" pitchFamily="34" charset="0"/>
              </a:rPr>
              <a:t>   </a:t>
            </a:r>
            <a:r>
              <a:rPr lang="en-GB" sz="1800" dirty="0" err="1">
                <a:solidFill>
                  <a:srgbClr val="002060"/>
                </a:solidFill>
                <a:latin typeface="Century Gothic" panose="020B0502020202020204" pitchFamily="34" charset="0"/>
              </a:rPr>
              <a:t>por</a:t>
            </a:r>
            <a:r>
              <a:rPr lang="en-GB" sz="1800" dirty="0">
                <a:solidFill>
                  <a:srgbClr val="002060"/>
                </a:solidFill>
                <a:latin typeface="Century Gothic" panose="020B0502020202020204" pitchFamily="34" charset="0"/>
              </a:rPr>
              <a:t>    la </a:t>
            </a:r>
            <a:r>
              <a:rPr lang="en-GB" sz="1800" dirty="0" err="1">
                <a:solidFill>
                  <a:srgbClr val="002060"/>
                </a:solidFill>
                <a:latin typeface="Century Gothic" panose="020B0502020202020204" pitchFamily="34" charset="0"/>
              </a:rPr>
              <a:t>tarde</a:t>
            </a:r>
            <a:r>
              <a:rPr lang="en-GB" sz="1800" dirty="0">
                <a:solidFill>
                  <a:srgbClr val="002060"/>
                </a:solidFill>
                <a:latin typeface="Century Gothic" panose="020B0502020202020204" pitchFamily="34" charset="0"/>
              </a:rPr>
              <a:t>.</a:t>
            </a:r>
          </a:p>
        </p:txBody>
      </p:sp>
      <p:grpSp>
        <p:nvGrpSpPr>
          <p:cNvPr id="39" name="Group 38">
            <a:extLst>
              <a:ext uri="{FF2B5EF4-FFF2-40B4-BE49-F238E27FC236}">
                <a16:creationId xmlns:a16="http://schemas.microsoft.com/office/drawing/2014/main" id="{8C37B6F7-9FE0-9AED-7A08-C39D78AF29F7}"/>
              </a:ext>
            </a:extLst>
          </p:cNvPr>
          <p:cNvGrpSpPr/>
          <p:nvPr/>
        </p:nvGrpSpPr>
        <p:grpSpPr>
          <a:xfrm>
            <a:off x="591386" y="1043380"/>
            <a:ext cx="1115724" cy="408500"/>
            <a:chOff x="591386" y="1043380"/>
            <a:chExt cx="1115724" cy="408500"/>
          </a:xfrm>
        </p:grpSpPr>
        <p:grpSp>
          <p:nvGrpSpPr>
            <p:cNvPr id="40" name="Group 39">
              <a:extLst>
                <a:ext uri="{FF2B5EF4-FFF2-40B4-BE49-F238E27FC236}">
                  <a16:creationId xmlns:a16="http://schemas.microsoft.com/office/drawing/2014/main" id="{19273DBB-A72A-7909-649F-9ADD6FB2FBF8}"/>
                </a:ext>
              </a:extLst>
            </p:cNvPr>
            <p:cNvGrpSpPr/>
            <p:nvPr/>
          </p:nvGrpSpPr>
          <p:grpSpPr>
            <a:xfrm>
              <a:off x="591386" y="1093849"/>
              <a:ext cx="1115724" cy="358031"/>
              <a:chOff x="5398407" y="2031468"/>
              <a:chExt cx="1115724" cy="358031"/>
            </a:xfrm>
          </p:grpSpPr>
          <p:sp>
            <p:nvSpPr>
              <p:cNvPr id="42" name="Rectangle: Rounded Corners 41">
                <a:extLst>
                  <a:ext uri="{FF2B5EF4-FFF2-40B4-BE49-F238E27FC236}">
                    <a16:creationId xmlns:a16="http://schemas.microsoft.com/office/drawing/2014/main" id="{FCE9D80B-FB1D-A696-E836-80565D1C9C89}"/>
                  </a:ext>
                </a:extLst>
              </p:cNvPr>
              <p:cNvSpPr/>
              <p:nvPr/>
            </p:nvSpPr>
            <p:spPr>
              <a:xfrm>
                <a:off x="5398407" y="2031468"/>
                <a:ext cx="1115724" cy="341283"/>
              </a:xfrm>
              <a:prstGeom prst="roundRect">
                <a:avLst/>
              </a:prstGeom>
              <a:solidFill>
                <a:schemeClr val="accent1">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a:extLst>
                  <a:ext uri="{FF2B5EF4-FFF2-40B4-BE49-F238E27FC236}">
                    <a16:creationId xmlns:a16="http://schemas.microsoft.com/office/drawing/2014/main" id="{E0D2A4E7-0394-67D7-0C52-94A752A83262}"/>
                  </a:ext>
                </a:extLst>
              </p:cNvPr>
              <p:cNvSpPr txBox="1"/>
              <p:nvPr/>
            </p:nvSpPr>
            <p:spPr>
              <a:xfrm>
                <a:off x="5720324" y="2081722"/>
                <a:ext cx="793807" cy="307777"/>
              </a:xfrm>
              <a:prstGeom prst="rect">
                <a:avLst/>
              </a:prstGeom>
              <a:noFill/>
            </p:spPr>
            <p:txBody>
              <a:bodyPr wrap="none" rtlCol="0">
                <a:spAutoFit/>
              </a:bodyPr>
              <a:lstStyle/>
              <a:p>
                <a:r>
                  <a:rPr lang="en-GB" sz="1400" b="1" dirty="0">
                    <a:solidFill>
                      <a:srgbClr val="002060"/>
                    </a:solidFill>
                    <a:latin typeface="Segoe Print" panose="02000600000000000000" pitchFamily="2" charset="0"/>
                  </a:rPr>
                  <a:t>Quique</a:t>
                </a:r>
              </a:p>
            </p:txBody>
          </p:sp>
        </p:grpSp>
        <p:pic>
          <p:nvPicPr>
            <p:cNvPr id="41" name="Picture 40" descr="A picture containing text, toy, doll&#10;&#10;Description automatically generated">
              <a:extLst>
                <a:ext uri="{FF2B5EF4-FFF2-40B4-BE49-F238E27FC236}">
                  <a16:creationId xmlns:a16="http://schemas.microsoft.com/office/drawing/2014/main" id="{49E30E58-145D-19F5-0C57-0F20BAD33DA5}"/>
                </a:ext>
              </a:extLst>
            </p:cNvPr>
            <p:cNvPicPr>
              <a:picLocks noChangeAspect="1"/>
            </p:cNvPicPr>
            <p:nvPr/>
          </p:nvPicPr>
          <p:blipFill rotWithShape="1">
            <a:blip r:embed="rId7"/>
            <a:srcRect t="-11403" r="-1318" b="34894"/>
            <a:stretch/>
          </p:blipFill>
          <p:spPr>
            <a:xfrm>
              <a:off x="612781" y="1043380"/>
              <a:ext cx="310390" cy="380872"/>
            </a:xfrm>
            <a:prstGeom prst="ellipse">
              <a:avLst/>
            </a:prstGeom>
          </p:spPr>
        </p:pic>
      </p:grpSp>
      <p:grpSp>
        <p:nvGrpSpPr>
          <p:cNvPr id="53" name="Group 52">
            <a:extLst>
              <a:ext uri="{FF2B5EF4-FFF2-40B4-BE49-F238E27FC236}">
                <a16:creationId xmlns:a16="http://schemas.microsoft.com/office/drawing/2014/main" id="{2AC51275-1D2F-A960-F954-DF228767AF3E}"/>
              </a:ext>
            </a:extLst>
          </p:cNvPr>
          <p:cNvGrpSpPr/>
          <p:nvPr/>
        </p:nvGrpSpPr>
        <p:grpSpPr>
          <a:xfrm>
            <a:off x="581847" y="2480442"/>
            <a:ext cx="1069060" cy="408332"/>
            <a:chOff x="591386" y="1043380"/>
            <a:chExt cx="1069060" cy="408332"/>
          </a:xfrm>
        </p:grpSpPr>
        <p:grpSp>
          <p:nvGrpSpPr>
            <p:cNvPr id="54" name="Group 53">
              <a:extLst>
                <a:ext uri="{FF2B5EF4-FFF2-40B4-BE49-F238E27FC236}">
                  <a16:creationId xmlns:a16="http://schemas.microsoft.com/office/drawing/2014/main" id="{45C8BDE5-9843-C3D5-8210-38D2DEA3ADB4}"/>
                </a:ext>
              </a:extLst>
            </p:cNvPr>
            <p:cNvGrpSpPr/>
            <p:nvPr/>
          </p:nvGrpSpPr>
          <p:grpSpPr>
            <a:xfrm>
              <a:off x="591386" y="1093849"/>
              <a:ext cx="1069060" cy="357863"/>
              <a:chOff x="5398407" y="2031468"/>
              <a:chExt cx="1069060" cy="357863"/>
            </a:xfrm>
          </p:grpSpPr>
          <p:sp>
            <p:nvSpPr>
              <p:cNvPr id="56" name="Rectangle: Rounded Corners 55">
                <a:extLst>
                  <a:ext uri="{FF2B5EF4-FFF2-40B4-BE49-F238E27FC236}">
                    <a16:creationId xmlns:a16="http://schemas.microsoft.com/office/drawing/2014/main" id="{7A1E87EA-2583-3616-13F3-DAF2A7D642FF}"/>
                  </a:ext>
                </a:extLst>
              </p:cNvPr>
              <p:cNvSpPr/>
              <p:nvPr/>
            </p:nvSpPr>
            <p:spPr>
              <a:xfrm>
                <a:off x="5398407" y="2031468"/>
                <a:ext cx="1006045" cy="307313"/>
              </a:xfrm>
              <a:prstGeom prst="roundRect">
                <a:avLst/>
              </a:prstGeom>
              <a:solidFill>
                <a:schemeClr val="accent1">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TextBox 56">
                <a:extLst>
                  <a:ext uri="{FF2B5EF4-FFF2-40B4-BE49-F238E27FC236}">
                    <a16:creationId xmlns:a16="http://schemas.microsoft.com/office/drawing/2014/main" id="{EEF40A46-AE7B-3B1A-BE69-4C896F242882}"/>
                  </a:ext>
                </a:extLst>
              </p:cNvPr>
              <p:cNvSpPr txBox="1"/>
              <p:nvPr/>
            </p:nvSpPr>
            <p:spPr>
              <a:xfrm>
                <a:off x="5673660" y="2081554"/>
                <a:ext cx="793807" cy="307777"/>
              </a:xfrm>
              <a:prstGeom prst="rect">
                <a:avLst/>
              </a:prstGeom>
              <a:noFill/>
            </p:spPr>
            <p:txBody>
              <a:bodyPr wrap="none" rtlCol="0">
                <a:spAutoFit/>
              </a:bodyPr>
              <a:lstStyle/>
              <a:p>
                <a:r>
                  <a:rPr lang="en-GB" sz="1400" b="1" dirty="0">
                    <a:solidFill>
                      <a:srgbClr val="002060"/>
                    </a:solidFill>
                    <a:latin typeface="Segoe Print" panose="02000600000000000000" pitchFamily="2" charset="0"/>
                  </a:rPr>
                  <a:t>Quique</a:t>
                </a:r>
              </a:p>
            </p:txBody>
          </p:sp>
        </p:grpSp>
        <p:pic>
          <p:nvPicPr>
            <p:cNvPr id="55" name="Picture 54" descr="A picture containing text, toy, doll&#10;&#10;Description automatically generated">
              <a:extLst>
                <a:ext uri="{FF2B5EF4-FFF2-40B4-BE49-F238E27FC236}">
                  <a16:creationId xmlns:a16="http://schemas.microsoft.com/office/drawing/2014/main" id="{BBEDC412-D2FF-303C-97B3-27361DD19150}"/>
                </a:ext>
              </a:extLst>
            </p:cNvPr>
            <p:cNvPicPr>
              <a:picLocks noChangeAspect="1"/>
            </p:cNvPicPr>
            <p:nvPr/>
          </p:nvPicPr>
          <p:blipFill rotWithShape="1">
            <a:blip r:embed="rId7"/>
            <a:srcRect t="-11403" r="-1318" b="34894"/>
            <a:stretch/>
          </p:blipFill>
          <p:spPr>
            <a:xfrm>
              <a:off x="612781" y="1043380"/>
              <a:ext cx="310390" cy="380872"/>
            </a:xfrm>
            <a:prstGeom prst="ellipse">
              <a:avLst/>
            </a:prstGeom>
          </p:spPr>
        </p:pic>
      </p:grpSp>
      <p:pic>
        <p:nvPicPr>
          <p:cNvPr id="58" name="Picture 57" descr="A picture containing text, toy, doll, vector graphics&#10;&#10;Description automatically generated">
            <a:extLst>
              <a:ext uri="{FF2B5EF4-FFF2-40B4-BE49-F238E27FC236}">
                <a16:creationId xmlns:a16="http://schemas.microsoft.com/office/drawing/2014/main" id="{C9BF3FCC-3A40-E3A9-A9AA-33AE8BC838D6}"/>
              </a:ext>
            </a:extLst>
          </p:cNvPr>
          <p:cNvPicPr>
            <a:picLocks noChangeAspect="1"/>
          </p:cNvPicPr>
          <p:nvPr/>
        </p:nvPicPr>
        <p:blipFill rotWithShape="1">
          <a:blip r:embed="rId8">
            <a:extLst>
              <a:ext uri="{28A0092B-C50C-407E-A947-70E740481C1C}">
                <a14:useLocalDpi xmlns:a14="http://schemas.microsoft.com/office/drawing/2010/main" val="0"/>
              </a:ext>
            </a:extLst>
          </a:blip>
          <a:srcRect l="2445" b="47903"/>
          <a:stretch/>
        </p:blipFill>
        <p:spPr>
          <a:xfrm flipH="1">
            <a:off x="3772515" y="1765232"/>
            <a:ext cx="336429" cy="341283"/>
          </a:xfrm>
          <a:prstGeom prst="ellipse">
            <a:avLst/>
          </a:prstGeom>
        </p:spPr>
      </p:pic>
      <p:pic>
        <p:nvPicPr>
          <p:cNvPr id="59" name="Picture 58" descr="A picture containing text, toy, doll, vector graphics&#10;&#10;Description automatically generated">
            <a:extLst>
              <a:ext uri="{FF2B5EF4-FFF2-40B4-BE49-F238E27FC236}">
                <a16:creationId xmlns:a16="http://schemas.microsoft.com/office/drawing/2014/main" id="{8F4311D1-3FB9-A694-21F9-597C949C1969}"/>
              </a:ext>
            </a:extLst>
          </p:cNvPr>
          <p:cNvPicPr>
            <a:picLocks noChangeAspect="1"/>
          </p:cNvPicPr>
          <p:nvPr/>
        </p:nvPicPr>
        <p:blipFill rotWithShape="1">
          <a:blip r:embed="rId8">
            <a:extLst>
              <a:ext uri="{28A0092B-C50C-407E-A947-70E740481C1C}">
                <a14:useLocalDpi xmlns:a14="http://schemas.microsoft.com/office/drawing/2010/main" val="0"/>
              </a:ext>
            </a:extLst>
          </a:blip>
          <a:srcRect l="2445" b="47903"/>
          <a:stretch/>
        </p:blipFill>
        <p:spPr>
          <a:xfrm flipH="1">
            <a:off x="3762789" y="3096850"/>
            <a:ext cx="336429" cy="341283"/>
          </a:xfrm>
          <a:prstGeom prst="ellipse">
            <a:avLst/>
          </a:prstGeom>
        </p:spPr>
      </p:pic>
      <p:pic>
        <p:nvPicPr>
          <p:cNvPr id="60" name="Picture 59" descr="A picture containing text, toy, doll, vector graphics&#10;&#10;Description automatically generated">
            <a:extLst>
              <a:ext uri="{FF2B5EF4-FFF2-40B4-BE49-F238E27FC236}">
                <a16:creationId xmlns:a16="http://schemas.microsoft.com/office/drawing/2014/main" id="{EA516D86-1C22-5844-1BF9-9CFC44612D2F}"/>
              </a:ext>
            </a:extLst>
          </p:cNvPr>
          <p:cNvPicPr>
            <a:picLocks noChangeAspect="1"/>
          </p:cNvPicPr>
          <p:nvPr/>
        </p:nvPicPr>
        <p:blipFill rotWithShape="1">
          <a:blip r:embed="rId8">
            <a:extLst>
              <a:ext uri="{28A0092B-C50C-407E-A947-70E740481C1C}">
                <a14:useLocalDpi xmlns:a14="http://schemas.microsoft.com/office/drawing/2010/main" val="0"/>
              </a:ext>
            </a:extLst>
          </a:blip>
          <a:srcRect l="2445" b="47903"/>
          <a:stretch/>
        </p:blipFill>
        <p:spPr>
          <a:xfrm flipH="1">
            <a:off x="3742260" y="4383580"/>
            <a:ext cx="336429" cy="341283"/>
          </a:xfrm>
          <a:prstGeom prst="ellipse">
            <a:avLst/>
          </a:prstGeom>
        </p:spPr>
      </p:pic>
      <p:grpSp>
        <p:nvGrpSpPr>
          <p:cNvPr id="61" name="Group 60">
            <a:extLst>
              <a:ext uri="{FF2B5EF4-FFF2-40B4-BE49-F238E27FC236}">
                <a16:creationId xmlns:a16="http://schemas.microsoft.com/office/drawing/2014/main" id="{65E2B5C7-DACA-6C76-AFD0-23CA3AA9B358}"/>
              </a:ext>
            </a:extLst>
          </p:cNvPr>
          <p:cNvGrpSpPr/>
          <p:nvPr/>
        </p:nvGrpSpPr>
        <p:grpSpPr>
          <a:xfrm>
            <a:off x="581847" y="3649310"/>
            <a:ext cx="1115724" cy="408500"/>
            <a:chOff x="591386" y="1043380"/>
            <a:chExt cx="1115724" cy="408500"/>
          </a:xfrm>
        </p:grpSpPr>
        <p:grpSp>
          <p:nvGrpSpPr>
            <p:cNvPr id="62" name="Group 61">
              <a:extLst>
                <a:ext uri="{FF2B5EF4-FFF2-40B4-BE49-F238E27FC236}">
                  <a16:creationId xmlns:a16="http://schemas.microsoft.com/office/drawing/2014/main" id="{82F6E6CF-BFF9-4297-E255-EE51E54A1813}"/>
                </a:ext>
              </a:extLst>
            </p:cNvPr>
            <p:cNvGrpSpPr/>
            <p:nvPr/>
          </p:nvGrpSpPr>
          <p:grpSpPr>
            <a:xfrm>
              <a:off x="591386" y="1093849"/>
              <a:ext cx="1115724" cy="358031"/>
              <a:chOff x="5398407" y="2031468"/>
              <a:chExt cx="1115724" cy="358031"/>
            </a:xfrm>
          </p:grpSpPr>
          <p:sp>
            <p:nvSpPr>
              <p:cNvPr id="64" name="Rectangle: Rounded Corners 63">
                <a:extLst>
                  <a:ext uri="{FF2B5EF4-FFF2-40B4-BE49-F238E27FC236}">
                    <a16:creationId xmlns:a16="http://schemas.microsoft.com/office/drawing/2014/main" id="{457B2F68-F520-E088-3BE1-711659CD3865}"/>
                  </a:ext>
                </a:extLst>
              </p:cNvPr>
              <p:cNvSpPr/>
              <p:nvPr/>
            </p:nvSpPr>
            <p:spPr>
              <a:xfrm>
                <a:off x="5398407" y="2031468"/>
                <a:ext cx="1115724" cy="341283"/>
              </a:xfrm>
              <a:prstGeom prst="roundRect">
                <a:avLst/>
              </a:prstGeom>
              <a:solidFill>
                <a:schemeClr val="accent1">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TextBox 64">
                <a:extLst>
                  <a:ext uri="{FF2B5EF4-FFF2-40B4-BE49-F238E27FC236}">
                    <a16:creationId xmlns:a16="http://schemas.microsoft.com/office/drawing/2014/main" id="{9B45A3D9-8234-0DF0-D222-9BACA714670A}"/>
                  </a:ext>
                </a:extLst>
              </p:cNvPr>
              <p:cNvSpPr txBox="1"/>
              <p:nvPr/>
            </p:nvSpPr>
            <p:spPr>
              <a:xfrm>
                <a:off x="5720324" y="2081722"/>
                <a:ext cx="793807" cy="307777"/>
              </a:xfrm>
              <a:prstGeom prst="rect">
                <a:avLst/>
              </a:prstGeom>
              <a:noFill/>
            </p:spPr>
            <p:txBody>
              <a:bodyPr wrap="none" rtlCol="0">
                <a:spAutoFit/>
              </a:bodyPr>
              <a:lstStyle/>
              <a:p>
                <a:r>
                  <a:rPr lang="en-GB" sz="1400" b="1" dirty="0">
                    <a:solidFill>
                      <a:srgbClr val="002060"/>
                    </a:solidFill>
                    <a:latin typeface="Segoe Print" panose="02000600000000000000" pitchFamily="2" charset="0"/>
                  </a:rPr>
                  <a:t>Quique</a:t>
                </a:r>
              </a:p>
            </p:txBody>
          </p:sp>
        </p:grpSp>
        <p:pic>
          <p:nvPicPr>
            <p:cNvPr id="63" name="Picture 62" descr="A picture containing text, toy, doll&#10;&#10;Description automatically generated">
              <a:extLst>
                <a:ext uri="{FF2B5EF4-FFF2-40B4-BE49-F238E27FC236}">
                  <a16:creationId xmlns:a16="http://schemas.microsoft.com/office/drawing/2014/main" id="{5F35B157-BFAF-CBB8-AEF0-6CF88CD438BF}"/>
                </a:ext>
              </a:extLst>
            </p:cNvPr>
            <p:cNvPicPr>
              <a:picLocks noChangeAspect="1"/>
            </p:cNvPicPr>
            <p:nvPr/>
          </p:nvPicPr>
          <p:blipFill rotWithShape="1">
            <a:blip r:embed="rId7"/>
            <a:srcRect t="-11403" r="-1318" b="34894"/>
            <a:stretch/>
          </p:blipFill>
          <p:spPr>
            <a:xfrm>
              <a:off x="612781" y="1043380"/>
              <a:ext cx="310390" cy="380872"/>
            </a:xfrm>
            <a:prstGeom prst="ellipse">
              <a:avLst/>
            </a:prstGeom>
          </p:spPr>
        </p:pic>
      </p:grpSp>
      <p:grpSp>
        <p:nvGrpSpPr>
          <p:cNvPr id="66" name="Group 65">
            <a:extLst>
              <a:ext uri="{FF2B5EF4-FFF2-40B4-BE49-F238E27FC236}">
                <a16:creationId xmlns:a16="http://schemas.microsoft.com/office/drawing/2014/main" id="{863F0EFC-743B-73B0-B00D-4A6BDC3C1FFD}"/>
              </a:ext>
            </a:extLst>
          </p:cNvPr>
          <p:cNvGrpSpPr/>
          <p:nvPr/>
        </p:nvGrpSpPr>
        <p:grpSpPr>
          <a:xfrm>
            <a:off x="591386" y="5085674"/>
            <a:ext cx="1115724" cy="408500"/>
            <a:chOff x="591386" y="1043380"/>
            <a:chExt cx="1115724" cy="408500"/>
          </a:xfrm>
        </p:grpSpPr>
        <p:grpSp>
          <p:nvGrpSpPr>
            <p:cNvPr id="67" name="Group 66">
              <a:extLst>
                <a:ext uri="{FF2B5EF4-FFF2-40B4-BE49-F238E27FC236}">
                  <a16:creationId xmlns:a16="http://schemas.microsoft.com/office/drawing/2014/main" id="{5F8B84E7-2B77-0F34-A3E0-BA4A5CECDA60}"/>
                </a:ext>
              </a:extLst>
            </p:cNvPr>
            <p:cNvGrpSpPr/>
            <p:nvPr/>
          </p:nvGrpSpPr>
          <p:grpSpPr>
            <a:xfrm>
              <a:off x="591386" y="1093849"/>
              <a:ext cx="1115724" cy="358031"/>
              <a:chOff x="5398407" y="2031468"/>
              <a:chExt cx="1115724" cy="358031"/>
            </a:xfrm>
          </p:grpSpPr>
          <p:sp>
            <p:nvSpPr>
              <p:cNvPr id="69" name="Rectangle: Rounded Corners 68">
                <a:extLst>
                  <a:ext uri="{FF2B5EF4-FFF2-40B4-BE49-F238E27FC236}">
                    <a16:creationId xmlns:a16="http://schemas.microsoft.com/office/drawing/2014/main" id="{C109D686-2F33-C232-E225-B306D5E4E239}"/>
                  </a:ext>
                </a:extLst>
              </p:cNvPr>
              <p:cNvSpPr/>
              <p:nvPr/>
            </p:nvSpPr>
            <p:spPr>
              <a:xfrm>
                <a:off x="5398407" y="2031468"/>
                <a:ext cx="1115724" cy="341283"/>
              </a:xfrm>
              <a:prstGeom prst="roundRect">
                <a:avLst/>
              </a:prstGeom>
              <a:solidFill>
                <a:schemeClr val="accent1">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TextBox 69">
                <a:extLst>
                  <a:ext uri="{FF2B5EF4-FFF2-40B4-BE49-F238E27FC236}">
                    <a16:creationId xmlns:a16="http://schemas.microsoft.com/office/drawing/2014/main" id="{C7154A7E-32EB-A692-367F-E125BFA88F3F}"/>
                  </a:ext>
                </a:extLst>
              </p:cNvPr>
              <p:cNvSpPr txBox="1"/>
              <p:nvPr/>
            </p:nvSpPr>
            <p:spPr>
              <a:xfrm>
                <a:off x="5720324" y="2081722"/>
                <a:ext cx="793807" cy="307777"/>
              </a:xfrm>
              <a:prstGeom prst="rect">
                <a:avLst/>
              </a:prstGeom>
              <a:noFill/>
            </p:spPr>
            <p:txBody>
              <a:bodyPr wrap="none" rtlCol="0">
                <a:spAutoFit/>
              </a:bodyPr>
              <a:lstStyle/>
              <a:p>
                <a:r>
                  <a:rPr lang="en-GB" sz="1400" b="1" dirty="0">
                    <a:solidFill>
                      <a:srgbClr val="002060"/>
                    </a:solidFill>
                    <a:latin typeface="Segoe Print" panose="02000600000000000000" pitchFamily="2" charset="0"/>
                  </a:rPr>
                  <a:t>Quique</a:t>
                </a:r>
              </a:p>
            </p:txBody>
          </p:sp>
        </p:grpSp>
        <p:pic>
          <p:nvPicPr>
            <p:cNvPr id="68" name="Picture 67" descr="A picture containing text, toy, doll&#10;&#10;Description automatically generated">
              <a:extLst>
                <a:ext uri="{FF2B5EF4-FFF2-40B4-BE49-F238E27FC236}">
                  <a16:creationId xmlns:a16="http://schemas.microsoft.com/office/drawing/2014/main" id="{3DC9E7B5-7F1F-8B95-D8A5-90D83EF5B364}"/>
                </a:ext>
              </a:extLst>
            </p:cNvPr>
            <p:cNvPicPr>
              <a:picLocks noChangeAspect="1"/>
            </p:cNvPicPr>
            <p:nvPr/>
          </p:nvPicPr>
          <p:blipFill rotWithShape="1">
            <a:blip r:embed="rId7"/>
            <a:srcRect t="-11403" r="-1318" b="34894"/>
            <a:stretch/>
          </p:blipFill>
          <p:spPr>
            <a:xfrm>
              <a:off x="612781" y="1043380"/>
              <a:ext cx="310390" cy="380872"/>
            </a:xfrm>
            <a:prstGeom prst="ellipse">
              <a:avLst/>
            </a:prstGeom>
          </p:spPr>
        </p:pic>
      </p:grpSp>
      <p:sp>
        <p:nvSpPr>
          <p:cNvPr id="71" name="TextBox 70">
            <a:extLst>
              <a:ext uri="{FF2B5EF4-FFF2-40B4-BE49-F238E27FC236}">
                <a16:creationId xmlns:a16="http://schemas.microsoft.com/office/drawing/2014/main" id="{DCDEDB8F-6504-8DA6-F0A8-55ECF7FB756B}"/>
              </a:ext>
            </a:extLst>
          </p:cNvPr>
          <p:cNvSpPr txBox="1"/>
          <p:nvPr/>
        </p:nvSpPr>
        <p:spPr>
          <a:xfrm>
            <a:off x="8257535" y="4665577"/>
            <a:ext cx="74011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solidFill>
                  <a:srgbClr val="92D050"/>
                </a:solidFill>
                <a:latin typeface="Century Gothic" panose="020B0502020202020204" pitchFamily="34" charset="0"/>
              </a:rPr>
              <a:t>bike</a:t>
            </a:r>
            <a:endParaRPr kumimoji="0" lang="en-GB" sz="20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endParaRPr>
          </a:p>
        </p:txBody>
      </p:sp>
      <p:sp>
        <p:nvSpPr>
          <p:cNvPr id="74" name="TextBox 73">
            <a:extLst>
              <a:ext uri="{FF2B5EF4-FFF2-40B4-BE49-F238E27FC236}">
                <a16:creationId xmlns:a16="http://schemas.microsoft.com/office/drawing/2014/main" id="{8B25B200-1FBD-428C-73F0-D121D55B17E3}"/>
              </a:ext>
            </a:extLst>
          </p:cNvPr>
          <p:cNvSpPr txBox="1"/>
          <p:nvPr/>
        </p:nvSpPr>
        <p:spPr>
          <a:xfrm>
            <a:off x="9152077" y="4655577"/>
            <a:ext cx="154216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solidFill>
                  <a:srgbClr val="92D050"/>
                </a:solidFill>
                <a:latin typeface="Century Gothic" panose="020B0502020202020204" pitchFamily="34" charset="0"/>
              </a:rPr>
              <a:t>in/around</a:t>
            </a:r>
            <a:endParaRPr kumimoji="0" lang="en-GB" sz="20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endParaRPr>
          </a:p>
        </p:txBody>
      </p:sp>
      <p:sp>
        <p:nvSpPr>
          <p:cNvPr id="76" name="TextBox 75">
            <a:extLst>
              <a:ext uri="{FF2B5EF4-FFF2-40B4-BE49-F238E27FC236}">
                <a16:creationId xmlns:a16="http://schemas.microsoft.com/office/drawing/2014/main" id="{0B964DCA-AFEC-F417-5834-0996140EE0BB}"/>
              </a:ext>
            </a:extLst>
          </p:cNvPr>
          <p:cNvSpPr txBox="1"/>
          <p:nvPr/>
        </p:nvSpPr>
        <p:spPr>
          <a:xfrm>
            <a:off x="6258827" y="4106492"/>
            <a:ext cx="50009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I</a:t>
            </a:r>
          </a:p>
        </p:txBody>
      </p:sp>
      <p:sp>
        <p:nvSpPr>
          <p:cNvPr id="78" name="TextBox 77">
            <a:extLst>
              <a:ext uri="{FF2B5EF4-FFF2-40B4-BE49-F238E27FC236}">
                <a16:creationId xmlns:a16="http://schemas.microsoft.com/office/drawing/2014/main" id="{F22322CC-F24B-D7B7-5171-88BC061DE773}"/>
              </a:ext>
            </a:extLst>
          </p:cNvPr>
          <p:cNvSpPr txBox="1"/>
          <p:nvPr/>
        </p:nvSpPr>
        <p:spPr>
          <a:xfrm>
            <a:off x="7917108" y="4095710"/>
            <a:ext cx="50009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rgbClr val="92D050"/>
                </a:solidFill>
                <a:latin typeface="Century Gothic" panose="020B0502020202020204" pitchFamily="34" charset="0"/>
              </a:rPr>
              <a:t>in</a:t>
            </a:r>
            <a:endParaRPr kumimoji="0" lang="en-GB" sz="24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endParaRPr>
          </a:p>
        </p:txBody>
      </p:sp>
      <p:sp>
        <p:nvSpPr>
          <p:cNvPr id="88" name="TextBox 87">
            <a:extLst>
              <a:ext uri="{FF2B5EF4-FFF2-40B4-BE49-F238E27FC236}">
                <a16:creationId xmlns:a16="http://schemas.microsoft.com/office/drawing/2014/main" id="{3D205526-D6FD-F372-EBE9-85B1714E3C16}"/>
              </a:ext>
            </a:extLst>
          </p:cNvPr>
          <p:cNvSpPr txBox="1"/>
          <p:nvPr/>
        </p:nvSpPr>
        <p:spPr>
          <a:xfrm>
            <a:off x="9176226" y="4098525"/>
            <a:ext cx="122285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rgbClr val="92D050"/>
                </a:solidFill>
                <a:latin typeface="Century Gothic" panose="020B0502020202020204" pitchFamily="34" charset="0"/>
              </a:rPr>
              <a:t>room</a:t>
            </a:r>
            <a:endParaRPr kumimoji="0" lang="en-GB" sz="24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endParaRPr>
          </a:p>
        </p:txBody>
      </p:sp>
      <p:sp>
        <p:nvSpPr>
          <p:cNvPr id="89" name="Speech Bubble: Rectangle with Corners Rounded 88">
            <a:hlinkClick r:id="" action="ppaction://noaction">
              <a:snd r:embed="rId9" name="11_1.wav"/>
            </a:hlinkClick>
            <a:extLst>
              <a:ext uri="{FF2B5EF4-FFF2-40B4-BE49-F238E27FC236}">
                <a16:creationId xmlns:a16="http://schemas.microsoft.com/office/drawing/2014/main" id="{DDE1099B-73F0-05E5-CB29-18594B41A20C}"/>
              </a:ext>
            </a:extLst>
          </p:cNvPr>
          <p:cNvSpPr/>
          <p:nvPr/>
        </p:nvSpPr>
        <p:spPr>
          <a:xfrm>
            <a:off x="5022999" y="206901"/>
            <a:ext cx="4580763" cy="743057"/>
          </a:xfrm>
          <a:prstGeom prst="wedgeRoundRectCallout">
            <a:avLst>
              <a:gd name="adj1" fmla="val -52450"/>
              <a:gd name="adj2" fmla="val -49713"/>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2800" b="1" dirty="0">
                <a:solidFill>
                  <a:schemeClr val="bg1"/>
                </a:solidFill>
                <a:latin typeface="Century Gothic" panose="020B0502020202020204" pitchFamily="34" charset="0"/>
              </a:rPr>
              <a:t>Escribe las frases en inglés         .</a:t>
            </a:r>
          </a:p>
        </p:txBody>
      </p:sp>
      <p:pic>
        <p:nvPicPr>
          <p:cNvPr id="90" name="Graphic 89" descr="Teacher">
            <a:extLst>
              <a:ext uri="{FF2B5EF4-FFF2-40B4-BE49-F238E27FC236}">
                <a16:creationId xmlns:a16="http://schemas.microsoft.com/office/drawing/2014/main" id="{361651A5-01B3-F078-A900-8D744B712A3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191229" y="-88970"/>
            <a:ext cx="914400" cy="914400"/>
          </a:xfrm>
          <a:prstGeom prst="rect">
            <a:avLst/>
          </a:prstGeom>
        </p:spPr>
      </p:pic>
      <p:pic>
        <p:nvPicPr>
          <p:cNvPr id="91" name="Picture 16" descr="United, Flag, Kingdom, British, Great, Britain">
            <a:extLst>
              <a:ext uri="{FF2B5EF4-FFF2-40B4-BE49-F238E27FC236}">
                <a16:creationId xmlns:a16="http://schemas.microsoft.com/office/drawing/2014/main" id="{206D3A65-2AC8-B766-0120-EEBEA655BB5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67862" y="580426"/>
            <a:ext cx="491064" cy="384376"/>
          </a:xfrm>
          <a:prstGeom prst="roundRect">
            <a:avLst/>
          </a:prstGeom>
          <a:noFill/>
          <a:extLst>
            <a:ext uri="{909E8E84-426E-40DD-AFC4-6F175D3DCCD1}">
              <a14:hiddenFill xmlns:a14="http://schemas.microsoft.com/office/drawing/2010/main">
                <a:solidFill>
                  <a:srgbClr val="FFFFFF"/>
                </a:solidFill>
              </a14:hiddenFill>
            </a:ext>
          </a:extLst>
        </p:spPr>
      </p:pic>
      <p:sp>
        <p:nvSpPr>
          <p:cNvPr id="5" name="Rectangle 4">
            <a:hlinkClick r:id="" action="ppaction://noaction">
              <a:snd r:embed="rId13" name="10_4.wav"/>
            </a:hlinkClick>
            <a:extLst>
              <a:ext uri="{FF2B5EF4-FFF2-40B4-BE49-F238E27FC236}">
                <a16:creationId xmlns:a16="http://schemas.microsoft.com/office/drawing/2014/main" id="{3B082CFB-360B-71CD-347F-8FA72DE00C9C}"/>
              </a:ext>
            </a:extLst>
          </p:cNvPr>
          <p:cNvSpPr/>
          <p:nvPr/>
        </p:nvSpPr>
        <p:spPr>
          <a:xfrm>
            <a:off x="146398" y="1250733"/>
            <a:ext cx="346824" cy="337580"/>
          </a:xfrm>
          <a:prstGeom prst="rect">
            <a:avLst/>
          </a:prstGeom>
          <a:solidFill>
            <a:srgbClr val="66B72F"/>
          </a:solidFill>
          <a:ln w="19050">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a:t>
            </a:r>
          </a:p>
        </p:txBody>
      </p:sp>
      <p:sp>
        <p:nvSpPr>
          <p:cNvPr id="51" name="Rectangle 50">
            <a:hlinkClick r:id="" action="ppaction://noaction">
              <a:snd r:embed="rId14" name="10_5.wav"/>
            </a:hlinkClick>
            <a:extLst>
              <a:ext uri="{FF2B5EF4-FFF2-40B4-BE49-F238E27FC236}">
                <a16:creationId xmlns:a16="http://schemas.microsoft.com/office/drawing/2014/main" id="{E98B3D57-F1CD-6B8B-6C6F-0A8A82711281}"/>
              </a:ext>
            </a:extLst>
          </p:cNvPr>
          <p:cNvSpPr/>
          <p:nvPr/>
        </p:nvSpPr>
        <p:spPr>
          <a:xfrm>
            <a:off x="162414" y="1856723"/>
            <a:ext cx="346824" cy="337580"/>
          </a:xfrm>
          <a:prstGeom prst="rect">
            <a:avLst/>
          </a:prstGeom>
          <a:solidFill>
            <a:srgbClr val="66B72F"/>
          </a:solidFill>
          <a:ln w="19050">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prstClr val="white"/>
                </a:solidFill>
                <a:latin typeface="Century Gothic" panose="020B0502020202020204" pitchFamily="34" charset="0"/>
              </a:rPr>
              <a:t>1</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77" name="Rectangle 76">
            <a:hlinkClick r:id="" action="ppaction://noaction">
              <a:snd r:embed="rId15" name="10_6.wav"/>
            </a:hlinkClick>
            <a:extLst>
              <a:ext uri="{FF2B5EF4-FFF2-40B4-BE49-F238E27FC236}">
                <a16:creationId xmlns:a16="http://schemas.microsoft.com/office/drawing/2014/main" id="{A1E3176F-04D2-58D7-5D91-C39F30A73FC8}"/>
              </a:ext>
            </a:extLst>
          </p:cNvPr>
          <p:cNvSpPr/>
          <p:nvPr/>
        </p:nvSpPr>
        <p:spPr>
          <a:xfrm>
            <a:off x="140153" y="2500644"/>
            <a:ext cx="346824" cy="337580"/>
          </a:xfrm>
          <a:prstGeom prst="rect">
            <a:avLst/>
          </a:prstGeom>
          <a:solidFill>
            <a:srgbClr val="66B72F"/>
          </a:solidFill>
          <a:ln w="19050">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prstClr val="white"/>
                </a:solidFill>
                <a:latin typeface="Century Gothic" panose="020B0502020202020204" pitchFamily="34" charset="0"/>
              </a:rPr>
              <a:t>2</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81" name="Rectangle 80">
            <a:hlinkClick r:id="" action="ppaction://noaction">
              <a:snd r:embed="rId16" name="10_7.wav"/>
            </a:hlinkClick>
            <a:extLst>
              <a:ext uri="{FF2B5EF4-FFF2-40B4-BE49-F238E27FC236}">
                <a16:creationId xmlns:a16="http://schemas.microsoft.com/office/drawing/2014/main" id="{1F9A063F-5E24-35E6-D54C-39ADC728BA04}"/>
              </a:ext>
            </a:extLst>
          </p:cNvPr>
          <p:cNvSpPr/>
          <p:nvPr/>
        </p:nvSpPr>
        <p:spPr>
          <a:xfrm>
            <a:off x="156169" y="3106634"/>
            <a:ext cx="346824" cy="337580"/>
          </a:xfrm>
          <a:prstGeom prst="rect">
            <a:avLst/>
          </a:prstGeom>
          <a:solidFill>
            <a:srgbClr val="66B72F"/>
          </a:solidFill>
          <a:ln w="19050">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noProof="0" dirty="0">
                <a:solidFill>
                  <a:prstClr val="white"/>
                </a:solidFill>
                <a:latin typeface="Century Gothic" panose="020B0502020202020204" pitchFamily="34" charset="0"/>
              </a:rPr>
              <a:t>3</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84" name="Rectangle 83">
            <a:hlinkClick r:id="" action="ppaction://noaction">
              <a:snd r:embed="rId17" name="10_8.wav"/>
            </a:hlinkClick>
            <a:extLst>
              <a:ext uri="{FF2B5EF4-FFF2-40B4-BE49-F238E27FC236}">
                <a16:creationId xmlns:a16="http://schemas.microsoft.com/office/drawing/2014/main" id="{AD3EB120-1532-F9F1-783F-9ED34E914723}"/>
              </a:ext>
            </a:extLst>
          </p:cNvPr>
          <p:cNvSpPr/>
          <p:nvPr/>
        </p:nvSpPr>
        <p:spPr>
          <a:xfrm>
            <a:off x="145335" y="3798702"/>
            <a:ext cx="346824" cy="337580"/>
          </a:xfrm>
          <a:prstGeom prst="rect">
            <a:avLst/>
          </a:prstGeom>
          <a:solidFill>
            <a:srgbClr val="66B72F"/>
          </a:solidFill>
          <a:ln w="19050">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noProof="0" dirty="0">
                <a:solidFill>
                  <a:prstClr val="white"/>
                </a:solidFill>
                <a:latin typeface="Century Gothic" panose="020B0502020202020204" pitchFamily="34" charset="0"/>
              </a:rPr>
              <a:t>4</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87" name="Rectangle 86">
            <a:hlinkClick r:id="" action="ppaction://noaction">
              <a:snd r:embed="rId18" name="10_9.wav"/>
            </a:hlinkClick>
            <a:extLst>
              <a:ext uri="{FF2B5EF4-FFF2-40B4-BE49-F238E27FC236}">
                <a16:creationId xmlns:a16="http://schemas.microsoft.com/office/drawing/2014/main" id="{851E7676-8002-73B9-B442-5352EB7BE807}"/>
              </a:ext>
            </a:extLst>
          </p:cNvPr>
          <p:cNvSpPr/>
          <p:nvPr/>
        </p:nvSpPr>
        <p:spPr>
          <a:xfrm>
            <a:off x="161351" y="4404692"/>
            <a:ext cx="346824" cy="337580"/>
          </a:xfrm>
          <a:prstGeom prst="rect">
            <a:avLst/>
          </a:prstGeom>
          <a:solidFill>
            <a:srgbClr val="66B72F"/>
          </a:solidFill>
          <a:ln w="19050">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prstClr val="white"/>
                </a:solidFill>
                <a:latin typeface="Century Gothic" panose="020B0502020202020204" pitchFamily="34" charset="0"/>
              </a:rPr>
              <a:t>5</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92" name="Rectangle 91">
            <a:hlinkClick r:id="" action="ppaction://noaction">
              <a:snd r:embed="rId19" name="10_10.wav"/>
            </a:hlinkClick>
            <a:extLst>
              <a:ext uri="{FF2B5EF4-FFF2-40B4-BE49-F238E27FC236}">
                <a16:creationId xmlns:a16="http://schemas.microsoft.com/office/drawing/2014/main" id="{B7F5C7DE-1450-36EB-B344-0B4EEC1080D0}"/>
              </a:ext>
            </a:extLst>
          </p:cNvPr>
          <p:cNvSpPr/>
          <p:nvPr/>
        </p:nvSpPr>
        <p:spPr>
          <a:xfrm>
            <a:off x="156169" y="5175852"/>
            <a:ext cx="346824" cy="337580"/>
          </a:xfrm>
          <a:prstGeom prst="rect">
            <a:avLst/>
          </a:prstGeom>
          <a:solidFill>
            <a:srgbClr val="66B72F"/>
          </a:solidFill>
          <a:ln w="19050">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prstClr val="white"/>
                </a:solidFill>
                <a:latin typeface="Century Gothic" panose="020B0502020202020204" pitchFamily="34" charset="0"/>
              </a:rPr>
              <a:t>6</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95" name="TextBox 94">
            <a:extLst>
              <a:ext uri="{FF2B5EF4-FFF2-40B4-BE49-F238E27FC236}">
                <a16:creationId xmlns:a16="http://schemas.microsoft.com/office/drawing/2014/main" id="{903D9CBD-FDF8-5B8C-3130-CB9DF85B3889}"/>
              </a:ext>
            </a:extLst>
          </p:cNvPr>
          <p:cNvSpPr txBox="1"/>
          <p:nvPr/>
        </p:nvSpPr>
        <p:spPr>
          <a:xfrm>
            <a:off x="6013756" y="5292424"/>
            <a:ext cx="84553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You</a:t>
            </a:r>
          </a:p>
        </p:txBody>
      </p:sp>
      <p:sp>
        <p:nvSpPr>
          <p:cNvPr id="96" name="TextBox 95">
            <a:extLst>
              <a:ext uri="{FF2B5EF4-FFF2-40B4-BE49-F238E27FC236}">
                <a16:creationId xmlns:a16="http://schemas.microsoft.com/office/drawing/2014/main" id="{E941A316-7264-686C-A294-E7C7845C368A}"/>
              </a:ext>
            </a:extLst>
          </p:cNvPr>
          <p:cNvSpPr txBox="1"/>
          <p:nvPr/>
        </p:nvSpPr>
        <p:spPr>
          <a:xfrm>
            <a:off x="6703590" y="5274838"/>
            <a:ext cx="84553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go</a:t>
            </a:r>
          </a:p>
        </p:txBody>
      </p:sp>
      <p:sp>
        <p:nvSpPr>
          <p:cNvPr id="97" name="TextBox 96">
            <a:extLst>
              <a:ext uri="{FF2B5EF4-FFF2-40B4-BE49-F238E27FC236}">
                <a16:creationId xmlns:a16="http://schemas.microsoft.com/office/drawing/2014/main" id="{C332BCA7-B2AF-00BF-C10D-5256643E03F0}"/>
              </a:ext>
            </a:extLst>
          </p:cNvPr>
          <p:cNvSpPr txBox="1"/>
          <p:nvPr/>
        </p:nvSpPr>
        <p:spPr>
          <a:xfrm>
            <a:off x="7259923" y="5292932"/>
            <a:ext cx="84553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for</a:t>
            </a:r>
          </a:p>
        </p:txBody>
      </p:sp>
      <p:sp>
        <p:nvSpPr>
          <p:cNvPr id="99" name="TextBox 98">
            <a:extLst>
              <a:ext uri="{FF2B5EF4-FFF2-40B4-BE49-F238E27FC236}">
                <a16:creationId xmlns:a16="http://schemas.microsoft.com/office/drawing/2014/main" id="{DE52E074-4712-3BD9-4671-0E594194C196}"/>
              </a:ext>
            </a:extLst>
          </p:cNvPr>
          <p:cNvSpPr txBox="1"/>
          <p:nvPr/>
        </p:nvSpPr>
        <p:spPr>
          <a:xfrm>
            <a:off x="7800459" y="5292442"/>
            <a:ext cx="84553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a</a:t>
            </a:r>
          </a:p>
        </p:txBody>
      </p:sp>
      <p:sp>
        <p:nvSpPr>
          <p:cNvPr id="100" name="TextBox 99">
            <a:extLst>
              <a:ext uri="{FF2B5EF4-FFF2-40B4-BE49-F238E27FC236}">
                <a16:creationId xmlns:a16="http://schemas.microsoft.com/office/drawing/2014/main" id="{C7F45586-08FB-4D3B-66A6-736BDD86F224}"/>
              </a:ext>
            </a:extLst>
          </p:cNvPr>
          <p:cNvSpPr txBox="1"/>
          <p:nvPr/>
        </p:nvSpPr>
        <p:spPr>
          <a:xfrm>
            <a:off x="8135229" y="5315328"/>
            <a:ext cx="97633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walk</a:t>
            </a:r>
          </a:p>
        </p:txBody>
      </p:sp>
      <p:sp>
        <p:nvSpPr>
          <p:cNvPr id="101" name="TextBox 100">
            <a:extLst>
              <a:ext uri="{FF2B5EF4-FFF2-40B4-BE49-F238E27FC236}">
                <a16:creationId xmlns:a16="http://schemas.microsoft.com/office/drawing/2014/main" id="{22034D13-42D5-1443-14BD-AAB60E8D5488}"/>
              </a:ext>
            </a:extLst>
          </p:cNvPr>
          <p:cNvSpPr txBox="1"/>
          <p:nvPr/>
        </p:nvSpPr>
        <p:spPr>
          <a:xfrm>
            <a:off x="9069301" y="5292626"/>
            <a:ext cx="84553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in</a:t>
            </a:r>
          </a:p>
        </p:txBody>
      </p:sp>
      <p:sp>
        <p:nvSpPr>
          <p:cNvPr id="102" name="Rectangle 101">
            <a:hlinkClick r:id="" action="ppaction://noaction">
              <a:snd r:embed="rId13" name="10_4.wav"/>
            </a:hlinkClick>
            <a:extLst>
              <a:ext uri="{FF2B5EF4-FFF2-40B4-BE49-F238E27FC236}">
                <a16:creationId xmlns:a16="http://schemas.microsoft.com/office/drawing/2014/main" id="{56DA8210-B262-74F1-EE46-07A091D73CCF}"/>
              </a:ext>
            </a:extLst>
          </p:cNvPr>
          <p:cNvSpPr/>
          <p:nvPr/>
        </p:nvSpPr>
        <p:spPr>
          <a:xfrm>
            <a:off x="5377965" y="1847662"/>
            <a:ext cx="533666" cy="408722"/>
          </a:xfrm>
          <a:prstGeom prst="rect">
            <a:avLst/>
          </a:prstGeom>
          <a:solidFill>
            <a:srgbClr val="4A8522"/>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a:t>
            </a:r>
          </a:p>
        </p:txBody>
      </p:sp>
      <p:sp>
        <p:nvSpPr>
          <p:cNvPr id="103" name="Rectangle 102">
            <a:hlinkClick r:id="" action="ppaction://noaction">
              <a:snd r:embed="rId14" name="10_5.wav"/>
            </a:hlinkClick>
            <a:extLst>
              <a:ext uri="{FF2B5EF4-FFF2-40B4-BE49-F238E27FC236}">
                <a16:creationId xmlns:a16="http://schemas.microsoft.com/office/drawing/2014/main" id="{84063F76-406D-5063-FACA-57B97E813454}"/>
              </a:ext>
            </a:extLst>
          </p:cNvPr>
          <p:cNvSpPr/>
          <p:nvPr/>
        </p:nvSpPr>
        <p:spPr>
          <a:xfrm>
            <a:off x="5377965" y="2633863"/>
            <a:ext cx="533666" cy="408722"/>
          </a:xfrm>
          <a:prstGeom prst="rect">
            <a:avLst/>
          </a:prstGeom>
          <a:solidFill>
            <a:srgbClr val="4A8522"/>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a:t>
            </a:r>
          </a:p>
        </p:txBody>
      </p:sp>
      <p:sp>
        <p:nvSpPr>
          <p:cNvPr id="104" name="Rectangle 103">
            <a:hlinkClick r:id="" action="ppaction://noaction">
              <a:snd r:embed="rId15" name="10_6.wav"/>
            </a:hlinkClick>
            <a:extLst>
              <a:ext uri="{FF2B5EF4-FFF2-40B4-BE49-F238E27FC236}">
                <a16:creationId xmlns:a16="http://schemas.microsoft.com/office/drawing/2014/main" id="{63625933-643E-0CD8-614D-7F10133EF0A4}"/>
              </a:ext>
            </a:extLst>
          </p:cNvPr>
          <p:cNvSpPr/>
          <p:nvPr/>
        </p:nvSpPr>
        <p:spPr>
          <a:xfrm>
            <a:off x="5356895" y="3373444"/>
            <a:ext cx="533666" cy="408722"/>
          </a:xfrm>
          <a:prstGeom prst="rect">
            <a:avLst/>
          </a:prstGeom>
          <a:solidFill>
            <a:srgbClr val="4A8522"/>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2</a:t>
            </a:r>
          </a:p>
        </p:txBody>
      </p:sp>
      <p:sp>
        <p:nvSpPr>
          <p:cNvPr id="105" name="Rectangle 104">
            <a:hlinkClick r:id="" action="ppaction://noaction">
              <a:snd r:embed="rId16" name="10_7.wav"/>
            </a:hlinkClick>
            <a:extLst>
              <a:ext uri="{FF2B5EF4-FFF2-40B4-BE49-F238E27FC236}">
                <a16:creationId xmlns:a16="http://schemas.microsoft.com/office/drawing/2014/main" id="{05F428FA-7E60-EF25-8242-1AD484D8A2AC}"/>
              </a:ext>
            </a:extLst>
          </p:cNvPr>
          <p:cNvSpPr/>
          <p:nvPr/>
        </p:nvSpPr>
        <p:spPr>
          <a:xfrm>
            <a:off x="5368957" y="4106397"/>
            <a:ext cx="533666" cy="408722"/>
          </a:xfrm>
          <a:prstGeom prst="rect">
            <a:avLst/>
          </a:prstGeom>
          <a:solidFill>
            <a:srgbClr val="4A8522"/>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3</a:t>
            </a:r>
          </a:p>
        </p:txBody>
      </p:sp>
      <p:sp>
        <p:nvSpPr>
          <p:cNvPr id="106" name="Rectangle 105">
            <a:hlinkClick r:id="" action="ppaction://noaction">
              <a:snd r:embed="rId17" name="10_8.wav"/>
            </a:hlinkClick>
            <a:extLst>
              <a:ext uri="{FF2B5EF4-FFF2-40B4-BE49-F238E27FC236}">
                <a16:creationId xmlns:a16="http://schemas.microsoft.com/office/drawing/2014/main" id="{46B198BF-B701-FE26-AA28-91F61632B650}"/>
              </a:ext>
            </a:extLst>
          </p:cNvPr>
          <p:cNvSpPr/>
          <p:nvPr/>
        </p:nvSpPr>
        <p:spPr>
          <a:xfrm>
            <a:off x="5356895" y="4633369"/>
            <a:ext cx="533666" cy="408722"/>
          </a:xfrm>
          <a:prstGeom prst="rect">
            <a:avLst/>
          </a:prstGeom>
          <a:solidFill>
            <a:srgbClr val="4A8522"/>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4</a:t>
            </a:r>
          </a:p>
        </p:txBody>
      </p:sp>
      <p:sp>
        <p:nvSpPr>
          <p:cNvPr id="107" name="Rectangle 106">
            <a:hlinkClick r:id="" action="ppaction://noaction">
              <a:snd r:embed="rId18" name="10_9.wav"/>
            </a:hlinkClick>
            <a:extLst>
              <a:ext uri="{FF2B5EF4-FFF2-40B4-BE49-F238E27FC236}">
                <a16:creationId xmlns:a16="http://schemas.microsoft.com/office/drawing/2014/main" id="{4C25456D-380A-91D0-D649-F14748C255DC}"/>
              </a:ext>
            </a:extLst>
          </p:cNvPr>
          <p:cNvSpPr/>
          <p:nvPr/>
        </p:nvSpPr>
        <p:spPr>
          <a:xfrm>
            <a:off x="5375927" y="5313528"/>
            <a:ext cx="533666" cy="408722"/>
          </a:xfrm>
          <a:prstGeom prst="rect">
            <a:avLst/>
          </a:prstGeom>
          <a:solidFill>
            <a:srgbClr val="4A8522"/>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5</a:t>
            </a:r>
          </a:p>
        </p:txBody>
      </p:sp>
      <p:sp>
        <p:nvSpPr>
          <p:cNvPr id="108" name="Rectangle 107">
            <a:hlinkClick r:id="" action="ppaction://noaction">
              <a:snd r:embed="rId19" name="10_10.wav"/>
            </a:hlinkClick>
            <a:extLst>
              <a:ext uri="{FF2B5EF4-FFF2-40B4-BE49-F238E27FC236}">
                <a16:creationId xmlns:a16="http://schemas.microsoft.com/office/drawing/2014/main" id="{EFC44690-BEA6-C850-06AC-188AD42AD689}"/>
              </a:ext>
            </a:extLst>
          </p:cNvPr>
          <p:cNvSpPr/>
          <p:nvPr/>
        </p:nvSpPr>
        <p:spPr>
          <a:xfrm>
            <a:off x="5394344" y="6128355"/>
            <a:ext cx="533666" cy="408722"/>
          </a:xfrm>
          <a:prstGeom prst="rect">
            <a:avLst/>
          </a:prstGeom>
          <a:solidFill>
            <a:srgbClr val="4A8522"/>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6</a:t>
            </a:r>
          </a:p>
        </p:txBody>
      </p:sp>
      <p:sp>
        <p:nvSpPr>
          <p:cNvPr id="75" name="Speech Bubble: Rectangle with Corners Rounded 74">
            <a:extLst>
              <a:ext uri="{FF2B5EF4-FFF2-40B4-BE49-F238E27FC236}">
                <a16:creationId xmlns:a16="http://schemas.microsoft.com/office/drawing/2014/main" id="{EA16D552-0956-A6F2-B15E-3505B1466B4B}"/>
              </a:ext>
            </a:extLst>
          </p:cNvPr>
          <p:cNvSpPr/>
          <p:nvPr/>
        </p:nvSpPr>
        <p:spPr>
          <a:xfrm>
            <a:off x="4432950" y="3321545"/>
            <a:ext cx="6447854" cy="1186331"/>
          </a:xfrm>
          <a:prstGeom prst="wedgeRoundRectCallout">
            <a:avLst>
              <a:gd name="adj1" fmla="val 6931"/>
              <a:gd name="adj2" fmla="val 69291"/>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sz="2400" b="1" dirty="0">
                <a:solidFill>
                  <a:srgbClr val="002060"/>
                </a:solidFill>
                <a:latin typeface="Century Gothic" panose="020B0502020202020204" pitchFamily="34" charset="0"/>
                <a:ea typeface="Calibri" panose="020F0502020204030204" pitchFamily="34" charset="0"/>
              </a:rPr>
              <a:t>⚠</a:t>
            </a:r>
            <a:r>
              <a:rPr lang="en-GB" sz="2300" dirty="0">
                <a:solidFill>
                  <a:srgbClr val="002060"/>
                </a:solidFill>
                <a:latin typeface="Century Gothic" panose="020B0502020202020204" pitchFamily="34" charset="0"/>
                <a:ea typeface="Calibri" panose="020F0502020204030204" pitchFamily="34" charset="0"/>
              </a:rPr>
              <a:t> In English we say ‘your’ but Spanish uses the definite article ‘the’</a:t>
            </a:r>
          </a:p>
        </p:txBody>
      </p:sp>
    </p:spTree>
    <p:extLst>
      <p:ext uri="{BB962C8B-B14F-4D97-AF65-F5344CB8AC3E}">
        <p14:creationId xmlns:p14="http://schemas.microsoft.com/office/powerpoint/2010/main" val="419478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fade">
                                      <p:cBhvr>
                                        <p:cTn id="7" dur="500"/>
                                        <p:tgtEl>
                                          <p:spTgt spid="10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3"/>
                                        </p:tgtEl>
                                        <p:attrNameLst>
                                          <p:attrName>style.visibility</p:attrName>
                                        </p:attrNameLst>
                                      </p:cBhvr>
                                      <p:to>
                                        <p:strVal val="visible"/>
                                      </p:to>
                                    </p:set>
                                    <p:animEffect transition="in" filter="fade">
                                      <p:cBhvr>
                                        <p:cTn id="10" dur="500"/>
                                        <p:tgtEl>
                                          <p:spTgt spid="10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4"/>
                                        </p:tgtEl>
                                        <p:attrNameLst>
                                          <p:attrName>style.visibility</p:attrName>
                                        </p:attrNameLst>
                                      </p:cBhvr>
                                      <p:to>
                                        <p:strVal val="visible"/>
                                      </p:to>
                                    </p:set>
                                    <p:animEffect transition="in" filter="fade">
                                      <p:cBhvr>
                                        <p:cTn id="13" dur="500"/>
                                        <p:tgtEl>
                                          <p:spTgt spid="10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5"/>
                                        </p:tgtEl>
                                        <p:attrNameLst>
                                          <p:attrName>style.visibility</p:attrName>
                                        </p:attrNameLst>
                                      </p:cBhvr>
                                      <p:to>
                                        <p:strVal val="visible"/>
                                      </p:to>
                                    </p:set>
                                    <p:animEffect transition="in" filter="fade">
                                      <p:cBhvr>
                                        <p:cTn id="16" dur="500"/>
                                        <p:tgtEl>
                                          <p:spTgt spid="10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6"/>
                                        </p:tgtEl>
                                        <p:attrNameLst>
                                          <p:attrName>style.visibility</p:attrName>
                                        </p:attrNameLst>
                                      </p:cBhvr>
                                      <p:to>
                                        <p:strVal val="visible"/>
                                      </p:to>
                                    </p:set>
                                    <p:animEffect transition="in" filter="fade">
                                      <p:cBhvr>
                                        <p:cTn id="19" dur="500"/>
                                        <p:tgtEl>
                                          <p:spTgt spid="10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fade">
                                      <p:cBhvr>
                                        <p:cTn id="22" dur="500"/>
                                        <p:tgtEl>
                                          <p:spTgt spid="10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8"/>
                                        </p:tgtEl>
                                        <p:attrNameLst>
                                          <p:attrName>style.visibility</p:attrName>
                                        </p:attrNameLst>
                                      </p:cBhvr>
                                      <p:to>
                                        <p:strVal val="visible"/>
                                      </p:to>
                                    </p:set>
                                    <p:animEffect transition="in" filter="fade">
                                      <p:cBhvr>
                                        <p:cTn id="25" dur="500"/>
                                        <p:tgtEl>
                                          <p:spTgt spid="108"/>
                                        </p:tgtEl>
                                      </p:cBhvr>
                                    </p:animEffect>
                                  </p:childTnLst>
                                </p:cTn>
                              </p:par>
                              <p:par>
                                <p:cTn id="26" presetID="10" presetClass="entr" presetSubtype="0" fill="hold"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500"/>
                                        <p:tgtEl>
                                          <p:spTgt spid="37"/>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7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7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7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76"/>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78"/>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88"/>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98"/>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80"/>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75"/>
                                        </p:tgtEl>
                                        <p:attrNameLst>
                                          <p:attrName>style.visibility</p:attrName>
                                        </p:attrNameLst>
                                      </p:cBhvr>
                                      <p:to>
                                        <p:strVal val="visible"/>
                                      </p:to>
                                    </p:set>
                                    <p:animEffect transition="in" filter="fade">
                                      <p:cBhvr>
                                        <p:cTn id="85" dur="500"/>
                                        <p:tgtEl>
                                          <p:spTgt spid="75"/>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xit" presetSubtype="0" fill="hold" grpId="1" nodeType="clickEffect">
                                  <p:stCondLst>
                                    <p:cond delay="0"/>
                                  </p:stCondLst>
                                  <p:childTnLst>
                                    <p:animEffect transition="out" filter="fade">
                                      <p:cBhvr>
                                        <p:cTn id="89" dur="500"/>
                                        <p:tgtEl>
                                          <p:spTgt spid="75"/>
                                        </p:tgtEl>
                                      </p:cBhvr>
                                    </p:animEffect>
                                    <p:set>
                                      <p:cBhvr>
                                        <p:cTn id="90" dur="1" fill="hold">
                                          <p:stCondLst>
                                            <p:cond delay="499"/>
                                          </p:stCondLst>
                                        </p:cTn>
                                        <p:tgtEl>
                                          <p:spTgt spid="75"/>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71"/>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74"/>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95"/>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96"/>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97"/>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99"/>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100"/>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101"/>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82"/>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83"/>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85"/>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86"/>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48" grpId="0"/>
      <p:bldP spid="50" grpId="0"/>
      <p:bldP spid="72" grpId="0"/>
      <p:bldP spid="73" grpId="0"/>
      <p:bldP spid="79" grpId="0"/>
      <p:bldP spid="80" grpId="0"/>
      <p:bldP spid="82" grpId="0"/>
      <p:bldP spid="83" grpId="0"/>
      <p:bldP spid="85" grpId="0"/>
      <p:bldP spid="86" grpId="0"/>
      <p:bldP spid="93" grpId="0"/>
      <p:bldP spid="98" grpId="0"/>
      <p:bldP spid="71" grpId="0"/>
      <p:bldP spid="74" grpId="0"/>
      <p:bldP spid="76" grpId="0"/>
      <p:bldP spid="78" grpId="0"/>
      <p:bldP spid="88" grpId="0"/>
      <p:bldP spid="95" grpId="0"/>
      <p:bldP spid="96" grpId="0"/>
      <p:bldP spid="97" grpId="0"/>
      <p:bldP spid="99" grpId="0"/>
      <p:bldP spid="100" grpId="0"/>
      <p:bldP spid="101" grpId="0"/>
      <p:bldP spid="102" grpId="0" animBg="1"/>
      <p:bldP spid="103" grpId="0" animBg="1"/>
      <p:bldP spid="104" grpId="0" animBg="1"/>
      <p:bldP spid="105" grpId="0" animBg="1"/>
      <p:bldP spid="106" grpId="0" animBg="1"/>
      <p:bldP spid="107" grpId="0" animBg="1"/>
      <p:bldP spid="108" grpId="0" animBg="1"/>
      <p:bldP spid="75" grpId="0" animBg="1"/>
      <p:bldP spid="75"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C5452-B492-478D-8C7F-8D0CC48CA28A}"/>
              </a:ext>
            </a:extLst>
          </p:cNvPr>
          <p:cNvSpPr>
            <a:spLocks noGrp="1"/>
          </p:cNvSpPr>
          <p:nvPr>
            <p:ph type="title"/>
          </p:nvPr>
        </p:nvSpPr>
        <p:spPr>
          <a:xfrm>
            <a:off x="10710413" y="1212049"/>
            <a:ext cx="1354845" cy="399316"/>
          </a:xfrm>
          <a:solidFill>
            <a:srgbClr val="C5F5E8"/>
          </a:solidFill>
        </p:spPr>
        <p:txBody>
          <a:bodyPr>
            <a:normAutofit/>
          </a:bodyPr>
          <a:lstStyle/>
          <a:p>
            <a:pPr algn="ctr"/>
            <a:r>
              <a:rPr lang="en-GB" sz="2000" b="1" dirty="0">
                <a:solidFill>
                  <a:srgbClr val="002060"/>
                </a:solidFill>
                <a:latin typeface="Century Gothic" panose="020B0502020202020204" pitchFamily="34" charset="0"/>
              </a:rPr>
              <a:t>hablar</a:t>
            </a:r>
          </a:p>
        </p:txBody>
      </p:sp>
      <p:pic>
        <p:nvPicPr>
          <p:cNvPr id="48" name="Google Shape;383;p19" descr="Chat, Multiple, Icon, Symbol, Message, Bubble, Talk">
            <a:extLst>
              <a:ext uri="{FF2B5EF4-FFF2-40B4-BE49-F238E27FC236}">
                <a16:creationId xmlns:a16="http://schemas.microsoft.com/office/drawing/2014/main" id="{A7EC9301-BFBD-4ED1-BB07-443A2BDB4456}"/>
              </a:ext>
            </a:extLst>
          </p:cNvPr>
          <p:cNvPicPr preferRelativeResize="0"/>
          <p:nvPr/>
        </p:nvPicPr>
        <p:blipFill rotWithShape="1">
          <a:blip r:embed="rId3">
            <a:alphaModFix/>
          </a:blip>
          <a:srcRect/>
          <a:stretch/>
        </p:blipFill>
        <p:spPr>
          <a:xfrm>
            <a:off x="10927024" y="136934"/>
            <a:ext cx="1138234" cy="974171"/>
          </a:xfrm>
          <a:prstGeom prst="rect">
            <a:avLst/>
          </a:prstGeom>
          <a:noFill/>
          <a:ln>
            <a:noFill/>
          </a:ln>
        </p:spPr>
      </p:pic>
      <p:sp>
        <p:nvSpPr>
          <p:cNvPr id="49" name="Google Shape;410;p19">
            <a:extLst>
              <a:ext uri="{FF2B5EF4-FFF2-40B4-BE49-F238E27FC236}">
                <a16:creationId xmlns:a16="http://schemas.microsoft.com/office/drawing/2014/main" id="{27A0F0A1-2010-4A2D-A5E6-AD9007189200}"/>
              </a:ext>
            </a:extLst>
          </p:cNvPr>
          <p:cNvSpPr txBox="1"/>
          <p:nvPr/>
        </p:nvSpPr>
        <p:spPr>
          <a:xfrm>
            <a:off x="11632979" y="3420295"/>
            <a:ext cx="1439862"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S</a:t>
            </a:r>
            <a:endParaRPr kumimoji="0"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endParaRPr>
          </a:p>
        </p:txBody>
      </p:sp>
      <p:sp>
        <p:nvSpPr>
          <p:cNvPr id="53" name="Google Shape;387;p19">
            <a:extLst>
              <a:ext uri="{FF2B5EF4-FFF2-40B4-BE49-F238E27FC236}">
                <a16:creationId xmlns:a16="http://schemas.microsoft.com/office/drawing/2014/main" id="{2DEF6CA9-23B2-49CC-A550-3177F5BE6040}"/>
              </a:ext>
            </a:extLst>
          </p:cNvPr>
          <p:cNvSpPr/>
          <p:nvPr/>
        </p:nvSpPr>
        <p:spPr>
          <a:xfrm>
            <a:off x="11002736" y="1881617"/>
            <a:ext cx="502131" cy="4156257"/>
          </a:xfrm>
          <a:prstGeom prst="rect">
            <a:avLst/>
          </a:prstGeom>
          <a:solidFill>
            <a:srgbClr val="CC0099"/>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54" name="Google Shape;388;p19">
            <a:extLst>
              <a:ext uri="{FF2B5EF4-FFF2-40B4-BE49-F238E27FC236}">
                <a16:creationId xmlns:a16="http://schemas.microsoft.com/office/drawing/2014/main" id="{DF8A95F8-B267-4782-A2B7-7F223929008D}"/>
              </a:ext>
            </a:extLst>
          </p:cNvPr>
          <p:cNvSpPr/>
          <p:nvPr/>
        </p:nvSpPr>
        <p:spPr>
          <a:xfrm>
            <a:off x="11000369" y="1881615"/>
            <a:ext cx="503528" cy="4156259"/>
          </a:xfrm>
          <a:prstGeom prst="rect">
            <a:avLst/>
          </a:prstGeom>
          <a:solidFill>
            <a:srgbClr val="58E0BA"/>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cxnSp>
        <p:nvCxnSpPr>
          <p:cNvPr id="55" name="Google Shape;389;p19">
            <a:extLst>
              <a:ext uri="{FF2B5EF4-FFF2-40B4-BE49-F238E27FC236}">
                <a16:creationId xmlns:a16="http://schemas.microsoft.com/office/drawing/2014/main" id="{05133B8E-3C5F-43C6-A1A5-E00EC531A425}"/>
              </a:ext>
            </a:extLst>
          </p:cNvPr>
          <p:cNvCxnSpPr/>
          <p:nvPr/>
        </p:nvCxnSpPr>
        <p:spPr>
          <a:xfrm>
            <a:off x="11686108" y="1870189"/>
            <a:ext cx="0" cy="4156259"/>
          </a:xfrm>
          <a:prstGeom prst="straightConnector1">
            <a:avLst/>
          </a:prstGeom>
          <a:noFill/>
          <a:ln w="28575" cap="flat" cmpd="sng">
            <a:solidFill>
              <a:srgbClr val="1E4E79"/>
            </a:solidFill>
            <a:prstDash val="solid"/>
            <a:round/>
            <a:headEnd type="none" w="med" len="med"/>
            <a:tailEnd type="none" w="med" len="med"/>
          </a:ln>
        </p:spPr>
      </p:cxnSp>
      <p:cxnSp>
        <p:nvCxnSpPr>
          <p:cNvPr id="56" name="Google Shape;390;p19">
            <a:extLst>
              <a:ext uri="{FF2B5EF4-FFF2-40B4-BE49-F238E27FC236}">
                <a16:creationId xmlns:a16="http://schemas.microsoft.com/office/drawing/2014/main" id="{655866C2-D0F4-4E2E-9AF5-BCE0D3552806}"/>
              </a:ext>
            </a:extLst>
          </p:cNvPr>
          <p:cNvCxnSpPr/>
          <p:nvPr/>
        </p:nvCxnSpPr>
        <p:spPr>
          <a:xfrm>
            <a:off x="11663499" y="1870188"/>
            <a:ext cx="216791" cy="0"/>
          </a:xfrm>
          <a:prstGeom prst="straightConnector1">
            <a:avLst/>
          </a:prstGeom>
          <a:noFill/>
          <a:ln w="28575" cap="flat" cmpd="sng">
            <a:solidFill>
              <a:srgbClr val="1E4E79"/>
            </a:solidFill>
            <a:prstDash val="solid"/>
            <a:round/>
            <a:headEnd type="none" w="med" len="med"/>
            <a:tailEnd type="none" w="med" len="med"/>
          </a:ln>
        </p:spPr>
      </p:cxnSp>
      <p:cxnSp>
        <p:nvCxnSpPr>
          <p:cNvPr id="57" name="Google Shape;391;p19">
            <a:extLst>
              <a:ext uri="{FF2B5EF4-FFF2-40B4-BE49-F238E27FC236}">
                <a16:creationId xmlns:a16="http://schemas.microsoft.com/office/drawing/2014/main" id="{F2C11B9E-85C2-4655-82B7-AF4FA146813C}"/>
              </a:ext>
            </a:extLst>
          </p:cNvPr>
          <p:cNvCxnSpPr/>
          <p:nvPr/>
        </p:nvCxnSpPr>
        <p:spPr>
          <a:xfrm>
            <a:off x="11686109" y="6026447"/>
            <a:ext cx="216791" cy="0"/>
          </a:xfrm>
          <a:prstGeom prst="straightConnector1">
            <a:avLst/>
          </a:prstGeom>
          <a:noFill/>
          <a:ln w="28575" cap="flat" cmpd="sng">
            <a:solidFill>
              <a:srgbClr val="1E4E79"/>
            </a:solidFill>
            <a:prstDash val="solid"/>
            <a:round/>
            <a:headEnd type="none" w="med" len="med"/>
            <a:tailEnd type="none" w="med" len="med"/>
          </a:ln>
        </p:spPr>
      </p:cxnSp>
      <p:sp>
        <p:nvSpPr>
          <p:cNvPr id="58" name="Google Shape;393;p19">
            <a:extLst>
              <a:ext uri="{FF2B5EF4-FFF2-40B4-BE49-F238E27FC236}">
                <a16:creationId xmlns:a16="http://schemas.microsoft.com/office/drawing/2014/main" id="{68EBE709-6013-4795-A17B-5C5DA9322974}"/>
              </a:ext>
            </a:extLst>
          </p:cNvPr>
          <p:cNvSpPr txBox="1"/>
          <p:nvPr/>
        </p:nvSpPr>
        <p:spPr>
          <a:xfrm>
            <a:off x="11794504" y="1649721"/>
            <a:ext cx="957385" cy="36929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Arial"/>
              </a:rPr>
              <a:t>15</a:t>
            </a:r>
            <a:endParaRPr kumimoji="0" sz="1800" b="1" i="0" u="none" strike="noStrike" kern="0" cap="none" spc="0" normalizeH="0" baseline="0" noProof="0" dirty="0">
              <a:ln>
                <a:noFill/>
              </a:ln>
              <a:solidFill>
                <a:srgbClr val="1E4E79"/>
              </a:solidFill>
              <a:effectLst/>
              <a:uLnTx/>
              <a:uFillTx/>
              <a:latin typeface="Century Gothic"/>
              <a:ea typeface="Century Gothic"/>
              <a:cs typeface="Century Gothic"/>
              <a:sym typeface="Arial"/>
            </a:endParaRPr>
          </a:p>
        </p:txBody>
      </p:sp>
      <p:sp>
        <p:nvSpPr>
          <p:cNvPr id="59" name="Google Shape;394;p19">
            <a:extLst>
              <a:ext uri="{FF2B5EF4-FFF2-40B4-BE49-F238E27FC236}">
                <a16:creationId xmlns:a16="http://schemas.microsoft.com/office/drawing/2014/main" id="{504ECD11-CF69-43EE-9CAD-CE5FB5F1720D}"/>
              </a:ext>
            </a:extLst>
          </p:cNvPr>
          <p:cNvSpPr txBox="1"/>
          <p:nvPr/>
        </p:nvSpPr>
        <p:spPr>
          <a:xfrm>
            <a:off x="11769073" y="5620178"/>
            <a:ext cx="872611"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0</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0" name="Google Shape;395;p19">
            <a:extLst>
              <a:ext uri="{FF2B5EF4-FFF2-40B4-BE49-F238E27FC236}">
                <a16:creationId xmlns:a16="http://schemas.microsoft.com/office/drawing/2014/main" id="{46F4D68E-6510-4BB4-B778-9C71E1373619}"/>
              </a:ext>
            </a:extLst>
          </p:cNvPr>
          <p:cNvSpPr/>
          <p:nvPr/>
        </p:nvSpPr>
        <p:spPr>
          <a:xfrm>
            <a:off x="10859786" y="6256867"/>
            <a:ext cx="1058732" cy="382082"/>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entury Gothic"/>
              <a:buNone/>
              <a:tabLst/>
              <a:defRPr/>
            </a:pPr>
            <a:r>
              <a:rPr kumimoji="0" lang="en-GB" sz="1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INICIO</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3" name="Speech Bubble: Oval 62">
            <a:extLst>
              <a:ext uri="{FF2B5EF4-FFF2-40B4-BE49-F238E27FC236}">
                <a16:creationId xmlns:a16="http://schemas.microsoft.com/office/drawing/2014/main" id="{69ECBD61-FB4C-4CF2-9F95-45B2D2F74CC9}"/>
              </a:ext>
            </a:extLst>
          </p:cNvPr>
          <p:cNvSpPr/>
          <p:nvPr/>
        </p:nvSpPr>
        <p:spPr>
          <a:xfrm>
            <a:off x="2615878" y="2365324"/>
            <a:ext cx="5786341" cy="1735330"/>
          </a:xfrm>
          <a:prstGeom prst="wedgeEllipseCallout">
            <a:avLst>
              <a:gd name="adj1" fmla="val 63032"/>
              <a:gd name="adj2" fmla="val 57690"/>
            </a:avLst>
          </a:prstGeom>
          <a:solidFill>
            <a:schemeClr val="bg1"/>
          </a:solidFill>
          <a:ln w="762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dirty="0" err="1">
                <a:solidFill>
                  <a:srgbClr val="002060"/>
                </a:solidFill>
                <a:latin typeface="Century Gothic" panose="020B0502020202020204" pitchFamily="34" charset="0"/>
              </a:rPr>
              <a:t>Usas</a:t>
            </a:r>
            <a:r>
              <a:rPr lang="en-GB" sz="3600" dirty="0">
                <a:solidFill>
                  <a:srgbClr val="002060"/>
                </a:solidFill>
                <a:latin typeface="Century Gothic" panose="020B0502020202020204" pitchFamily="34" charset="0"/>
              </a:rPr>
              <a:t> </a:t>
            </a:r>
            <a:r>
              <a:rPr lang="en-GB" sz="3600" dirty="0" err="1">
                <a:solidFill>
                  <a:srgbClr val="002060"/>
                </a:solidFill>
                <a:latin typeface="Century Gothic" panose="020B0502020202020204" pitchFamily="34" charset="0"/>
              </a:rPr>
              <a:t>una</a:t>
            </a:r>
            <a:r>
              <a:rPr lang="en-GB" sz="3600" dirty="0">
                <a:solidFill>
                  <a:srgbClr val="002060"/>
                </a:solidFill>
                <a:latin typeface="Century Gothic" panose="020B0502020202020204" pitchFamily="34" charset="0"/>
              </a:rPr>
              <a:t> palabra en clase.</a:t>
            </a:r>
            <a:endParaRPr kumimoji="0" lang="en-GB" sz="3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5" name="Rectangle: Rounded Corners 64">
            <a:extLst>
              <a:ext uri="{FF2B5EF4-FFF2-40B4-BE49-F238E27FC236}">
                <a16:creationId xmlns:a16="http://schemas.microsoft.com/office/drawing/2014/main" id="{9391D71C-5242-43B9-91BA-FC671780F7F5}"/>
              </a:ext>
            </a:extLst>
          </p:cNvPr>
          <p:cNvSpPr/>
          <p:nvPr/>
        </p:nvSpPr>
        <p:spPr>
          <a:xfrm>
            <a:off x="3731843" y="4664612"/>
            <a:ext cx="1173985"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a:t>
            </a:r>
          </a:p>
        </p:txBody>
      </p:sp>
      <p:sp>
        <p:nvSpPr>
          <p:cNvPr id="66" name="TextBox 65">
            <a:extLst>
              <a:ext uri="{FF2B5EF4-FFF2-40B4-BE49-F238E27FC236}">
                <a16:creationId xmlns:a16="http://schemas.microsoft.com/office/drawing/2014/main" id="{D32030E1-8347-404C-82AB-65B407380CEB}"/>
              </a:ext>
            </a:extLst>
          </p:cNvPr>
          <p:cNvSpPr txBox="1"/>
          <p:nvPr/>
        </p:nvSpPr>
        <p:spPr>
          <a:xfrm>
            <a:off x="191719" y="1721941"/>
            <a:ext cx="8809849"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You </a:t>
            </a:r>
            <a:r>
              <a:rPr lang="en-GB" sz="3200" b="1" noProof="0" dirty="0">
                <a:solidFill>
                  <a:srgbClr val="002060"/>
                </a:solidFill>
                <a:latin typeface="Century Gothic" panose="020B0502020202020204" pitchFamily="34" charset="0"/>
              </a:rPr>
              <a:t>use </a:t>
            </a: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 word</a:t>
            </a:r>
            <a:r>
              <a:rPr kumimoji="0" lang="en-GB" sz="3200" b="1" i="0" u="none" strike="noStrike" kern="1200" cap="none" spc="0" normalizeH="0" noProof="0" dirty="0">
                <a:ln>
                  <a:noFill/>
                </a:ln>
                <a:solidFill>
                  <a:srgbClr val="002060"/>
                </a:solidFill>
                <a:effectLst/>
                <a:uLnTx/>
                <a:uFillTx/>
                <a:latin typeface="Century Gothic" panose="020B0502020202020204" pitchFamily="34" charset="0"/>
                <a:ea typeface="+mn-ea"/>
                <a:cs typeface="+mn-cs"/>
              </a:rPr>
              <a:t> in class. </a:t>
            </a:r>
            <a:endPar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7" name="Rectangle: Rounded Corners 66">
            <a:extLst>
              <a:ext uri="{FF2B5EF4-FFF2-40B4-BE49-F238E27FC236}">
                <a16:creationId xmlns:a16="http://schemas.microsoft.com/office/drawing/2014/main" id="{099A7086-89AA-4558-B1FA-00D5DF0F3CC3}"/>
              </a:ext>
            </a:extLst>
          </p:cNvPr>
          <p:cNvSpPr/>
          <p:nvPr/>
        </p:nvSpPr>
        <p:spPr>
          <a:xfrm>
            <a:off x="1488114" y="4597918"/>
            <a:ext cx="1635295"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noProof="0" dirty="0" err="1">
                <a:solidFill>
                  <a:srgbClr val="002060"/>
                </a:solidFill>
                <a:latin typeface="Century Gothic" panose="020B0502020202020204" pitchFamily="34" charset="0"/>
              </a:rPr>
              <a:t>uso</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8" name="Rectangle: Rounded Corners 67">
            <a:extLst>
              <a:ext uri="{FF2B5EF4-FFF2-40B4-BE49-F238E27FC236}">
                <a16:creationId xmlns:a16="http://schemas.microsoft.com/office/drawing/2014/main" id="{E66FE4D5-B585-4CA7-A340-585D51CCDD46}"/>
              </a:ext>
            </a:extLst>
          </p:cNvPr>
          <p:cNvSpPr/>
          <p:nvPr/>
        </p:nvSpPr>
        <p:spPr>
          <a:xfrm>
            <a:off x="7606094" y="4597918"/>
            <a:ext cx="987764"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en</a:t>
            </a:r>
          </a:p>
        </p:txBody>
      </p:sp>
      <p:sp>
        <p:nvSpPr>
          <p:cNvPr id="70" name="Rectangle: Rounded Corners 69">
            <a:extLst>
              <a:ext uri="{FF2B5EF4-FFF2-40B4-BE49-F238E27FC236}">
                <a16:creationId xmlns:a16="http://schemas.microsoft.com/office/drawing/2014/main" id="{F07FF961-88D9-474B-A713-4BBC44CF1C78}"/>
              </a:ext>
            </a:extLst>
          </p:cNvPr>
          <p:cNvSpPr/>
          <p:nvPr/>
        </p:nvSpPr>
        <p:spPr>
          <a:xfrm>
            <a:off x="995359" y="5708690"/>
            <a:ext cx="2118508"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usas</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1" name="Rectangle: Rounded Corners 70">
            <a:extLst>
              <a:ext uri="{FF2B5EF4-FFF2-40B4-BE49-F238E27FC236}">
                <a16:creationId xmlns:a16="http://schemas.microsoft.com/office/drawing/2014/main" id="{FB6A74F1-9D3C-4225-9EA5-8FD51DEAE14B}"/>
              </a:ext>
            </a:extLst>
          </p:cNvPr>
          <p:cNvSpPr/>
          <p:nvPr/>
        </p:nvSpPr>
        <p:spPr>
          <a:xfrm>
            <a:off x="3596018" y="5675764"/>
            <a:ext cx="1933903"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palabra</a:t>
            </a:r>
          </a:p>
        </p:txBody>
      </p:sp>
      <p:sp>
        <p:nvSpPr>
          <p:cNvPr id="72" name="Rectangle: Rounded Corners 71">
            <a:extLst>
              <a:ext uri="{FF2B5EF4-FFF2-40B4-BE49-F238E27FC236}">
                <a16:creationId xmlns:a16="http://schemas.microsoft.com/office/drawing/2014/main" id="{BC61AA34-B5BC-4798-861C-AB3638B4DD60}"/>
              </a:ext>
            </a:extLst>
          </p:cNvPr>
          <p:cNvSpPr/>
          <p:nvPr/>
        </p:nvSpPr>
        <p:spPr>
          <a:xfrm>
            <a:off x="5607477" y="4664612"/>
            <a:ext cx="1405762"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una</a:t>
            </a:r>
          </a:p>
        </p:txBody>
      </p:sp>
      <p:sp>
        <p:nvSpPr>
          <p:cNvPr id="73" name="TextBox 72">
            <a:extLst>
              <a:ext uri="{FF2B5EF4-FFF2-40B4-BE49-F238E27FC236}">
                <a16:creationId xmlns:a16="http://schemas.microsoft.com/office/drawing/2014/main" id="{4B2B495D-FF1D-423C-9756-E391F55CEDAE}"/>
              </a:ext>
            </a:extLst>
          </p:cNvPr>
          <p:cNvSpPr txBox="1"/>
          <p:nvPr/>
        </p:nvSpPr>
        <p:spPr>
          <a:xfrm>
            <a:off x="193200" y="1157983"/>
            <a:ext cx="5336721"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You do not need all of the words!</a:t>
            </a:r>
          </a:p>
        </p:txBody>
      </p:sp>
      <p:sp>
        <p:nvSpPr>
          <p:cNvPr id="24" name="Rectangle: Rounded Corners 23">
            <a:extLst>
              <a:ext uri="{FF2B5EF4-FFF2-40B4-BE49-F238E27FC236}">
                <a16:creationId xmlns:a16="http://schemas.microsoft.com/office/drawing/2014/main" id="{C62B68E0-13B9-43F1-9635-BE11969B6CD1}"/>
              </a:ext>
            </a:extLst>
          </p:cNvPr>
          <p:cNvSpPr/>
          <p:nvPr/>
        </p:nvSpPr>
        <p:spPr>
          <a:xfrm>
            <a:off x="5849831" y="5687617"/>
            <a:ext cx="1933903"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mensaje</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5" name="Rectangle: Rounded Corners 24">
            <a:extLst>
              <a:ext uri="{FF2B5EF4-FFF2-40B4-BE49-F238E27FC236}">
                <a16:creationId xmlns:a16="http://schemas.microsoft.com/office/drawing/2014/main" id="{A10D19F4-32E5-4E10-B7B2-0E946B6FB769}"/>
              </a:ext>
            </a:extLst>
          </p:cNvPr>
          <p:cNvSpPr/>
          <p:nvPr/>
        </p:nvSpPr>
        <p:spPr>
          <a:xfrm>
            <a:off x="8942237" y="4614233"/>
            <a:ext cx="1058732"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por</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 name="Rectangle: Rounded Corners 2">
            <a:extLst>
              <a:ext uri="{FF2B5EF4-FFF2-40B4-BE49-F238E27FC236}">
                <a16:creationId xmlns:a16="http://schemas.microsoft.com/office/drawing/2014/main" id="{C7D94150-075F-274E-D392-E6723A6D3E5A}"/>
              </a:ext>
            </a:extLst>
          </p:cNvPr>
          <p:cNvSpPr/>
          <p:nvPr/>
        </p:nvSpPr>
        <p:spPr>
          <a:xfrm>
            <a:off x="8067706" y="5649656"/>
            <a:ext cx="1714829"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dirty="0">
                <a:solidFill>
                  <a:srgbClr val="002060"/>
                </a:solidFill>
                <a:latin typeface="Century Gothic" panose="020B0502020202020204" pitchFamily="34" charset="0"/>
              </a:rPr>
              <a:t>clase</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 name="Speech Bubble: Rectangle with Corners Rounded 3">
            <a:extLst>
              <a:ext uri="{FF2B5EF4-FFF2-40B4-BE49-F238E27FC236}">
                <a16:creationId xmlns:a16="http://schemas.microsoft.com/office/drawing/2014/main" id="{86745839-238E-53C4-4232-BBF11815F560}"/>
              </a:ext>
            </a:extLst>
          </p:cNvPr>
          <p:cNvSpPr/>
          <p:nvPr/>
        </p:nvSpPr>
        <p:spPr>
          <a:xfrm>
            <a:off x="958512" y="250227"/>
            <a:ext cx="6171493" cy="574963"/>
          </a:xfrm>
          <a:prstGeom prst="wedgeRoundRectCallout">
            <a:avLst>
              <a:gd name="adj1" fmla="val -52450"/>
              <a:gd name="adj2" fmla="val -49713"/>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2800" b="1" dirty="0">
                <a:solidFill>
                  <a:schemeClr val="bg1"/>
                </a:solidFill>
                <a:latin typeface="Century Gothic" panose="020B0502020202020204" pitchFamily="34" charset="0"/>
              </a:rPr>
              <a:t>¡Habla! Lee la </a:t>
            </a:r>
            <a:r>
              <a:rPr lang="en-GB" sz="2800" b="1" dirty="0" err="1">
                <a:solidFill>
                  <a:schemeClr val="bg1"/>
                </a:solidFill>
                <a:latin typeface="Century Gothic" panose="020B0502020202020204" pitchFamily="34" charset="0"/>
              </a:rPr>
              <a:t>frase</a:t>
            </a:r>
            <a:r>
              <a:rPr lang="en-GB" sz="2800" b="1" dirty="0">
                <a:solidFill>
                  <a:schemeClr val="bg1"/>
                </a:solidFill>
                <a:latin typeface="Century Gothic" panose="020B0502020202020204" pitchFamily="34" charset="0"/>
              </a:rPr>
              <a:t> en español </a:t>
            </a:r>
          </a:p>
        </p:txBody>
      </p:sp>
      <p:pic>
        <p:nvPicPr>
          <p:cNvPr id="5" name="Graphic 4" descr="Teacher">
            <a:extLst>
              <a:ext uri="{FF2B5EF4-FFF2-40B4-BE49-F238E27FC236}">
                <a16:creationId xmlns:a16="http://schemas.microsoft.com/office/drawing/2014/main" id="{2B88C970-1D68-A744-FC7F-98B930ECB06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6742" y="6098"/>
            <a:ext cx="914400" cy="914400"/>
          </a:xfrm>
          <a:prstGeom prst="rect">
            <a:avLst/>
          </a:prstGeom>
        </p:spPr>
      </p:pic>
      <p:sp>
        <p:nvSpPr>
          <p:cNvPr id="9" name="TextBox 8">
            <a:extLst>
              <a:ext uri="{FF2B5EF4-FFF2-40B4-BE49-F238E27FC236}">
                <a16:creationId xmlns:a16="http://schemas.microsoft.com/office/drawing/2014/main" id="{EF2399FC-BD62-4C07-5CB2-F6337BE5429D}"/>
              </a:ext>
            </a:extLst>
          </p:cNvPr>
          <p:cNvSpPr txBox="1"/>
          <p:nvPr/>
        </p:nvSpPr>
        <p:spPr>
          <a:xfrm>
            <a:off x="7129299" y="192353"/>
            <a:ext cx="1482266" cy="646331"/>
          </a:xfrm>
          <a:prstGeom prst="rect">
            <a:avLst/>
          </a:prstGeom>
          <a:noFill/>
        </p:spPr>
        <p:txBody>
          <a:bodyPr wrap="square">
            <a:spAutoFit/>
          </a:bodyPr>
          <a:lstStyle/>
          <a:p>
            <a:r>
              <a:rPr lang="en-GB" sz="3600" b="1" dirty="0">
                <a:solidFill>
                  <a:srgbClr val="002060"/>
                </a:solidFill>
                <a:latin typeface="Century Gothic" panose="020B0502020202020204" pitchFamily="34" charset="0"/>
              </a:rPr>
              <a:t>[</a:t>
            </a:r>
            <a:r>
              <a:rPr lang="en-GB" sz="3600" dirty="0">
                <a:solidFill>
                  <a:srgbClr val="002060"/>
                </a:solidFill>
                <a:latin typeface="Century Gothic" panose="020B0502020202020204" pitchFamily="34" charset="0"/>
              </a:rPr>
              <a:t>1/4</a:t>
            </a:r>
            <a:r>
              <a:rPr lang="en-GB" sz="3600" b="1" dirty="0">
                <a:solidFill>
                  <a:srgbClr val="002060"/>
                </a:solidFill>
                <a:latin typeface="Century Gothic" panose="020B0502020202020204" pitchFamily="34" charset="0"/>
              </a:rPr>
              <a:t>]</a:t>
            </a:r>
            <a:endParaRPr lang="en-GB" sz="3600" dirty="0">
              <a:solidFill>
                <a:srgbClr val="002060"/>
              </a:solidFill>
            </a:endParaRPr>
          </a:p>
        </p:txBody>
      </p:sp>
      <p:pic>
        <p:nvPicPr>
          <p:cNvPr id="11" name="Picture 2" descr="Flag, Spain, Spanish, Banner">
            <a:extLst>
              <a:ext uri="{FF2B5EF4-FFF2-40B4-BE49-F238E27FC236}">
                <a16:creationId xmlns:a16="http://schemas.microsoft.com/office/drawing/2014/main" id="{B24E0C9E-3987-3514-43F1-AD58D4AB88F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64628" y="426211"/>
            <a:ext cx="388787" cy="248941"/>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598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63"/>
                                        </p:tgtEl>
                                        <p:attrNameLst>
                                          <p:attrName>style.visibility</p:attrName>
                                        </p:attrNameLst>
                                      </p:cBhvr>
                                      <p:to>
                                        <p:strVal val="visible"/>
                                      </p:to>
                                    </p:set>
                                    <p:anim calcmode="lin" valueType="num">
                                      <p:cBhvr additive="base">
                                        <p:cTn id="33" dur="500" fill="hold"/>
                                        <p:tgtEl>
                                          <p:spTgt spid="63"/>
                                        </p:tgtEl>
                                        <p:attrNameLst>
                                          <p:attrName>ppt_x</p:attrName>
                                        </p:attrNameLst>
                                      </p:cBhvr>
                                      <p:tavLst>
                                        <p:tav tm="0">
                                          <p:val>
                                            <p:strVal val="#ppt_x"/>
                                          </p:val>
                                        </p:tav>
                                        <p:tav tm="100000">
                                          <p:val>
                                            <p:strVal val="#ppt_x"/>
                                          </p:val>
                                        </p:tav>
                                      </p:tavLst>
                                    </p:anim>
                                    <p:anim calcmode="lin" valueType="num">
                                      <p:cBhvr additive="base">
                                        <p:cTn id="34"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60"/>
                    </p:tgtEl>
                  </p:cond>
                </p:stCondLst>
                <p:endSync evt="end" delay="0">
                  <p:rtn val="all"/>
                </p:endSync>
                <p:childTnLst>
                  <p:par>
                    <p:cTn id="36" fill="hold">
                      <p:stCondLst>
                        <p:cond delay="0"/>
                      </p:stCondLst>
                      <p:childTnLst>
                        <p:par>
                          <p:cTn id="37" fill="hold">
                            <p:stCondLst>
                              <p:cond delay="0"/>
                            </p:stCondLst>
                            <p:childTnLst>
                              <p:par>
                                <p:cTn id="38" presetID="12" presetClass="exit" presetSubtype="4" fill="remove" grpId="0" nodeType="clickEffect">
                                  <p:stCondLst>
                                    <p:cond delay="0"/>
                                  </p:stCondLst>
                                  <p:childTnLst>
                                    <p:anim calcmode="lin" valueType="num">
                                      <p:cBhvr additive="base">
                                        <p:cTn id="39" dur="15000"/>
                                        <p:tgtEl>
                                          <p:spTgt spid="54"/>
                                        </p:tgtEl>
                                        <p:attrNameLst>
                                          <p:attrName>ppt_y</p:attrName>
                                        </p:attrNameLst>
                                      </p:cBhvr>
                                      <p:tavLst>
                                        <p:tav tm="0">
                                          <p:val>
                                            <p:strVal val="#ppt_y"/>
                                          </p:val>
                                        </p:tav>
                                        <p:tav tm="100000">
                                          <p:val>
                                            <p:strVal val="#ppt_y+#ppt_h*1.125000"/>
                                          </p:val>
                                        </p:tav>
                                      </p:tavLst>
                                    </p:anim>
                                    <p:animEffect transition="out" filter="wipe(down)">
                                      <p:cBhvr>
                                        <p:cTn id="40" dur="15000"/>
                                        <p:tgtEl>
                                          <p:spTgt spid="54"/>
                                        </p:tgtEl>
                                      </p:cBhvr>
                                    </p:animEffect>
                                    <p:set>
                                      <p:cBhvr>
                                        <p:cTn id="41" dur="1" fill="hold">
                                          <p:stCondLst>
                                            <p:cond delay="149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60"/>
                  </p:tgtEl>
                </p:cond>
              </p:nextCondLst>
            </p:seq>
          </p:childTnLst>
        </p:cTn>
      </p:par>
    </p:tnLst>
    <p:bldLst>
      <p:bldP spid="54" grpId="0" animBg="1"/>
      <p:bldP spid="63" grpId="0" animBg="1"/>
      <p:bldP spid="65" grpId="0" animBg="1"/>
      <p:bldP spid="66" grpId="0"/>
      <p:bldP spid="67" grpId="0" animBg="1"/>
      <p:bldP spid="68" grpId="0" animBg="1"/>
      <p:bldP spid="70" grpId="0" animBg="1"/>
      <p:bldP spid="71" grpId="0" animBg="1"/>
      <p:bldP spid="72" grpId="0" animBg="1"/>
      <p:bldP spid="73" grpId="0"/>
      <p:bldP spid="24" grpId="0" animBg="1"/>
      <p:bldP spid="25"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C5452-B492-478D-8C7F-8D0CC48CA28A}"/>
              </a:ext>
            </a:extLst>
          </p:cNvPr>
          <p:cNvSpPr>
            <a:spLocks noGrp="1"/>
          </p:cNvSpPr>
          <p:nvPr>
            <p:ph type="title"/>
          </p:nvPr>
        </p:nvSpPr>
        <p:spPr>
          <a:xfrm>
            <a:off x="10710413" y="1212049"/>
            <a:ext cx="1354845" cy="399316"/>
          </a:xfrm>
          <a:solidFill>
            <a:srgbClr val="C5F5E8"/>
          </a:solidFill>
        </p:spPr>
        <p:txBody>
          <a:bodyPr>
            <a:normAutofit/>
          </a:bodyPr>
          <a:lstStyle/>
          <a:p>
            <a:pPr algn="ctr"/>
            <a:r>
              <a:rPr lang="en-GB" sz="2000" b="1" dirty="0">
                <a:solidFill>
                  <a:srgbClr val="002060"/>
                </a:solidFill>
                <a:latin typeface="Century Gothic" panose="020B0502020202020204" pitchFamily="34" charset="0"/>
              </a:rPr>
              <a:t>hablar</a:t>
            </a:r>
          </a:p>
        </p:txBody>
      </p:sp>
      <p:pic>
        <p:nvPicPr>
          <p:cNvPr id="48" name="Google Shape;383;p19" descr="Chat, Multiple, Icon, Symbol, Message, Bubble, Talk">
            <a:extLst>
              <a:ext uri="{FF2B5EF4-FFF2-40B4-BE49-F238E27FC236}">
                <a16:creationId xmlns:a16="http://schemas.microsoft.com/office/drawing/2014/main" id="{A7EC9301-BFBD-4ED1-BB07-443A2BDB4456}"/>
              </a:ext>
            </a:extLst>
          </p:cNvPr>
          <p:cNvPicPr preferRelativeResize="0"/>
          <p:nvPr/>
        </p:nvPicPr>
        <p:blipFill rotWithShape="1">
          <a:blip r:embed="rId3">
            <a:alphaModFix/>
          </a:blip>
          <a:srcRect/>
          <a:stretch/>
        </p:blipFill>
        <p:spPr>
          <a:xfrm>
            <a:off x="10927024" y="136934"/>
            <a:ext cx="1138234" cy="974171"/>
          </a:xfrm>
          <a:prstGeom prst="rect">
            <a:avLst/>
          </a:prstGeom>
          <a:noFill/>
          <a:ln>
            <a:noFill/>
          </a:ln>
        </p:spPr>
      </p:pic>
      <p:sp>
        <p:nvSpPr>
          <p:cNvPr id="49" name="Google Shape;410;p19">
            <a:extLst>
              <a:ext uri="{FF2B5EF4-FFF2-40B4-BE49-F238E27FC236}">
                <a16:creationId xmlns:a16="http://schemas.microsoft.com/office/drawing/2014/main" id="{27A0F0A1-2010-4A2D-A5E6-AD9007189200}"/>
              </a:ext>
            </a:extLst>
          </p:cNvPr>
          <p:cNvSpPr txBox="1"/>
          <p:nvPr/>
        </p:nvSpPr>
        <p:spPr>
          <a:xfrm>
            <a:off x="11632979" y="3420295"/>
            <a:ext cx="1439862"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S</a:t>
            </a:r>
            <a:endParaRPr kumimoji="0"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endParaRPr>
          </a:p>
        </p:txBody>
      </p:sp>
      <p:sp>
        <p:nvSpPr>
          <p:cNvPr id="53" name="Google Shape;387;p19">
            <a:extLst>
              <a:ext uri="{FF2B5EF4-FFF2-40B4-BE49-F238E27FC236}">
                <a16:creationId xmlns:a16="http://schemas.microsoft.com/office/drawing/2014/main" id="{2DEF6CA9-23B2-49CC-A550-3177F5BE6040}"/>
              </a:ext>
            </a:extLst>
          </p:cNvPr>
          <p:cNvSpPr/>
          <p:nvPr/>
        </p:nvSpPr>
        <p:spPr>
          <a:xfrm>
            <a:off x="11002736" y="1881617"/>
            <a:ext cx="502131" cy="4156257"/>
          </a:xfrm>
          <a:prstGeom prst="rect">
            <a:avLst/>
          </a:prstGeom>
          <a:solidFill>
            <a:srgbClr val="CC0099"/>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54" name="Google Shape;388;p19">
            <a:extLst>
              <a:ext uri="{FF2B5EF4-FFF2-40B4-BE49-F238E27FC236}">
                <a16:creationId xmlns:a16="http://schemas.microsoft.com/office/drawing/2014/main" id="{DF8A95F8-B267-4782-A2B7-7F223929008D}"/>
              </a:ext>
            </a:extLst>
          </p:cNvPr>
          <p:cNvSpPr/>
          <p:nvPr/>
        </p:nvSpPr>
        <p:spPr>
          <a:xfrm>
            <a:off x="11000369" y="1881615"/>
            <a:ext cx="503528" cy="4156259"/>
          </a:xfrm>
          <a:prstGeom prst="rect">
            <a:avLst/>
          </a:prstGeom>
          <a:solidFill>
            <a:srgbClr val="58E0BA"/>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cxnSp>
        <p:nvCxnSpPr>
          <p:cNvPr id="55" name="Google Shape;389;p19">
            <a:extLst>
              <a:ext uri="{FF2B5EF4-FFF2-40B4-BE49-F238E27FC236}">
                <a16:creationId xmlns:a16="http://schemas.microsoft.com/office/drawing/2014/main" id="{05133B8E-3C5F-43C6-A1A5-E00EC531A425}"/>
              </a:ext>
            </a:extLst>
          </p:cNvPr>
          <p:cNvCxnSpPr/>
          <p:nvPr/>
        </p:nvCxnSpPr>
        <p:spPr>
          <a:xfrm>
            <a:off x="11686108" y="1870189"/>
            <a:ext cx="0" cy="4156259"/>
          </a:xfrm>
          <a:prstGeom prst="straightConnector1">
            <a:avLst/>
          </a:prstGeom>
          <a:noFill/>
          <a:ln w="28575" cap="flat" cmpd="sng">
            <a:solidFill>
              <a:srgbClr val="1E4E79"/>
            </a:solidFill>
            <a:prstDash val="solid"/>
            <a:round/>
            <a:headEnd type="none" w="med" len="med"/>
            <a:tailEnd type="none" w="med" len="med"/>
          </a:ln>
        </p:spPr>
      </p:cxnSp>
      <p:cxnSp>
        <p:nvCxnSpPr>
          <p:cNvPr id="56" name="Google Shape;390;p19">
            <a:extLst>
              <a:ext uri="{FF2B5EF4-FFF2-40B4-BE49-F238E27FC236}">
                <a16:creationId xmlns:a16="http://schemas.microsoft.com/office/drawing/2014/main" id="{655866C2-D0F4-4E2E-9AF5-BCE0D3552806}"/>
              </a:ext>
            </a:extLst>
          </p:cNvPr>
          <p:cNvCxnSpPr/>
          <p:nvPr/>
        </p:nvCxnSpPr>
        <p:spPr>
          <a:xfrm>
            <a:off x="11663499" y="1870188"/>
            <a:ext cx="216791" cy="0"/>
          </a:xfrm>
          <a:prstGeom prst="straightConnector1">
            <a:avLst/>
          </a:prstGeom>
          <a:noFill/>
          <a:ln w="28575" cap="flat" cmpd="sng">
            <a:solidFill>
              <a:srgbClr val="1E4E79"/>
            </a:solidFill>
            <a:prstDash val="solid"/>
            <a:round/>
            <a:headEnd type="none" w="med" len="med"/>
            <a:tailEnd type="none" w="med" len="med"/>
          </a:ln>
        </p:spPr>
      </p:cxnSp>
      <p:cxnSp>
        <p:nvCxnSpPr>
          <p:cNvPr id="57" name="Google Shape;391;p19">
            <a:extLst>
              <a:ext uri="{FF2B5EF4-FFF2-40B4-BE49-F238E27FC236}">
                <a16:creationId xmlns:a16="http://schemas.microsoft.com/office/drawing/2014/main" id="{F2C11B9E-85C2-4655-82B7-AF4FA146813C}"/>
              </a:ext>
            </a:extLst>
          </p:cNvPr>
          <p:cNvCxnSpPr/>
          <p:nvPr/>
        </p:nvCxnSpPr>
        <p:spPr>
          <a:xfrm>
            <a:off x="11686109" y="6026447"/>
            <a:ext cx="216791" cy="0"/>
          </a:xfrm>
          <a:prstGeom prst="straightConnector1">
            <a:avLst/>
          </a:prstGeom>
          <a:noFill/>
          <a:ln w="28575" cap="flat" cmpd="sng">
            <a:solidFill>
              <a:srgbClr val="1E4E79"/>
            </a:solidFill>
            <a:prstDash val="solid"/>
            <a:round/>
            <a:headEnd type="none" w="med" len="med"/>
            <a:tailEnd type="none" w="med" len="med"/>
          </a:ln>
        </p:spPr>
      </p:cxnSp>
      <p:sp>
        <p:nvSpPr>
          <p:cNvPr id="58" name="Google Shape;393;p19">
            <a:extLst>
              <a:ext uri="{FF2B5EF4-FFF2-40B4-BE49-F238E27FC236}">
                <a16:creationId xmlns:a16="http://schemas.microsoft.com/office/drawing/2014/main" id="{68EBE709-6013-4795-A17B-5C5DA9322974}"/>
              </a:ext>
            </a:extLst>
          </p:cNvPr>
          <p:cNvSpPr txBox="1"/>
          <p:nvPr/>
        </p:nvSpPr>
        <p:spPr>
          <a:xfrm>
            <a:off x="11794504" y="1649721"/>
            <a:ext cx="957385" cy="36929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Arial"/>
              </a:rPr>
              <a:t>15</a:t>
            </a:r>
            <a:endParaRPr kumimoji="0" sz="1800" b="1" i="0" u="none" strike="noStrike" kern="0" cap="none" spc="0" normalizeH="0" baseline="0" noProof="0" dirty="0">
              <a:ln>
                <a:noFill/>
              </a:ln>
              <a:solidFill>
                <a:srgbClr val="1E4E79"/>
              </a:solidFill>
              <a:effectLst/>
              <a:uLnTx/>
              <a:uFillTx/>
              <a:latin typeface="Century Gothic"/>
              <a:ea typeface="Century Gothic"/>
              <a:cs typeface="Century Gothic"/>
              <a:sym typeface="Arial"/>
            </a:endParaRPr>
          </a:p>
        </p:txBody>
      </p:sp>
      <p:sp>
        <p:nvSpPr>
          <p:cNvPr id="59" name="Google Shape;394;p19">
            <a:extLst>
              <a:ext uri="{FF2B5EF4-FFF2-40B4-BE49-F238E27FC236}">
                <a16:creationId xmlns:a16="http://schemas.microsoft.com/office/drawing/2014/main" id="{504ECD11-CF69-43EE-9CAD-CE5FB5F1720D}"/>
              </a:ext>
            </a:extLst>
          </p:cNvPr>
          <p:cNvSpPr txBox="1"/>
          <p:nvPr/>
        </p:nvSpPr>
        <p:spPr>
          <a:xfrm>
            <a:off x="11769073" y="5620178"/>
            <a:ext cx="872611"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0</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0" name="Google Shape;395;p19">
            <a:extLst>
              <a:ext uri="{FF2B5EF4-FFF2-40B4-BE49-F238E27FC236}">
                <a16:creationId xmlns:a16="http://schemas.microsoft.com/office/drawing/2014/main" id="{46F4D68E-6510-4BB4-B778-9C71E1373619}"/>
              </a:ext>
            </a:extLst>
          </p:cNvPr>
          <p:cNvSpPr/>
          <p:nvPr/>
        </p:nvSpPr>
        <p:spPr>
          <a:xfrm>
            <a:off x="10859786" y="6256867"/>
            <a:ext cx="1058732" cy="382082"/>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entury Gothic"/>
              <a:buNone/>
              <a:tabLst/>
              <a:defRPr/>
            </a:pPr>
            <a:r>
              <a:rPr kumimoji="0" lang="en-GB" sz="1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INICIO</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3" name="Speech Bubble: Oval 62">
            <a:extLst>
              <a:ext uri="{FF2B5EF4-FFF2-40B4-BE49-F238E27FC236}">
                <a16:creationId xmlns:a16="http://schemas.microsoft.com/office/drawing/2014/main" id="{69ECBD61-FB4C-4CF2-9F95-45B2D2F74CC9}"/>
              </a:ext>
            </a:extLst>
          </p:cNvPr>
          <p:cNvSpPr/>
          <p:nvPr/>
        </p:nvSpPr>
        <p:spPr>
          <a:xfrm>
            <a:off x="2615878" y="2365324"/>
            <a:ext cx="5786341" cy="1735330"/>
          </a:xfrm>
          <a:prstGeom prst="wedgeEllipseCallout">
            <a:avLst>
              <a:gd name="adj1" fmla="val 63032"/>
              <a:gd name="adj2" fmla="val 57690"/>
            </a:avLst>
          </a:prstGeom>
          <a:solidFill>
            <a:schemeClr val="bg1"/>
          </a:solidFill>
          <a:ln w="762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dirty="0" err="1">
                <a:solidFill>
                  <a:srgbClr val="002060"/>
                </a:solidFill>
                <a:latin typeface="Century Gothic" panose="020B0502020202020204" pitchFamily="34" charset="0"/>
              </a:rPr>
              <a:t>Paseo</a:t>
            </a:r>
            <a:r>
              <a:rPr lang="en-GB" sz="3600" dirty="0">
                <a:solidFill>
                  <a:srgbClr val="002060"/>
                </a:solidFill>
                <a:latin typeface="Century Gothic" panose="020B0502020202020204" pitchFamily="34" charset="0"/>
              </a:rPr>
              <a:t> por </a:t>
            </a:r>
            <a:r>
              <a:rPr lang="en-GB" sz="3600" dirty="0" err="1">
                <a:solidFill>
                  <a:srgbClr val="002060"/>
                </a:solidFill>
                <a:latin typeface="Century Gothic" panose="020B0502020202020204" pitchFamily="34" charset="0"/>
              </a:rPr>
              <a:t>el</a:t>
            </a:r>
            <a:r>
              <a:rPr lang="en-GB" sz="3600" dirty="0">
                <a:solidFill>
                  <a:srgbClr val="002060"/>
                </a:solidFill>
                <a:latin typeface="Century Gothic" panose="020B0502020202020204" pitchFamily="34" charset="0"/>
              </a:rPr>
              <a:t> campo.</a:t>
            </a:r>
            <a:endParaRPr kumimoji="0" lang="en-GB" sz="3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5" name="Rectangle: Rounded Corners 64">
            <a:extLst>
              <a:ext uri="{FF2B5EF4-FFF2-40B4-BE49-F238E27FC236}">
                <a16:creationId xmlns:a16="http://schemas.microsoft.com/office/drawing/2014/main" id="{9391D71C-5242-43B9-91BA-FC671780F7F5}"/>
              </a:ext>
            </a:extLst>
          </p:cNvPr>
          <p:cNvSpPr/>
          <p:nvPr/>
        </p:nvSpPr>
        <p:spPr>
          <a:xfrm>
            <a:off x="3731843" y="4664612"/>
            <a:ext cx="1173985"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el</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6" name="TextBox 65">
            <a:extLst>
              <a:ext uri="{FF2B5EF4-FFF2-40B4-BE49-F238E27FC236}">
                <a16:creationId xmlns:a16="http://schemas.microsoft.com/office/drawing/2014/main" id="{D32030E1-8347-404C-82AB-65B407380CEB}"/>
              </a:ext>
            </a:extLst>
          </p:cNvPr>
          <p:cNvSpPr txBox="1"/>
          <p:nvPr/>
        </p:nvSpPr>
        <p:spPr>
          <a:xfrm>
            <a:off x="158044" y="1596812"/>
            <a:ext cx="8809849"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dirty="0">
                <a:solidFill>
                  <a:srgbClr val="002060"/>
                </a:solidFill>
                <a:latin typeface="Century Gothic" panose="020B0502020202020204" pitchFamily="34" charset="0"/>
              </a:rPr>
              <a:t>I go for a walk in (around) the countryside.</a:t>
            </a:r>
            <a:endPar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7" name="Rectangle: Rounded Corners 66">
            <a:extLst>
              <a:ext uri="{FF2B5EF4-FFF2-40B4-BE49-F238E27FC236}">
                <a16:creationId xmlns:a16="http://schemas.microsoft.com/office/drawing/2014/main" id="{099A7086-89AA-4558-B1FA-00D5DF0F3CC3}"/>
              </a:ext>
            </a:extLst>
          </p:cNvPr>
          <p:cNvSpPr/>
          <p:nvPr/>
        </p:nvSpPr>
        <p:spPr>
          <a:xfrm>
            <a:off x="1488114" y="4597918"/>
            <a:ext cx="1635295"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noProof="0" dirty="0" err="1">
                <a:solidFill>
                  <a:srgbClr val="002060"/>
                </a:solidFill>
                <a:latin typeface="Century Gothic" panose="020B0502020202020204" pitchFamily="34" charset="0"/>
              </a:rPr>
              <a:t>por</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8" name="Rectangle: Rounded Corners 67">
            <a:extLst>
              <a:ext uri="{FF2B5EF4-FFF2-40B4-BE49-F238E27FC236}">
                <a16:creationId xmlns:a16="http://schemas.microsoft.com/office/drawing/2014/main" id="{E66FE4D5-B585-4CA7-A340-585D51CCDD46}"/>
              </a:ext>
            </a:extLst>
          </p:cNvPr>
          <p:cNvSpPr/>
          <p:nvPr/>
        </p:nvSpPr>
        <p:spPr>
          <a:xfrm>
            <a:off x="7606094" y="4597918"/>
            <a:ext cx="987764"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en</a:t>
            </a:r>
          </a:p>
        </p:txBody>
      </p:sp>
      <p:sp>
        <p:nvSpPr>
          <p:cNvPr id="70" name="Rectangle: Rounded Corners 69">
            <a:extLst>
              <a:ext uri="{FF2B5EF4-FFF2-40B4-BE49-F238E27FC236}">
                <a16:creationId xmlns:a16="http://schemas.microsoft.com/office/drawing/2014/main" id="{F07FF961-88D9-474B-A713-4BBC44CF1C78}"/>
              </a:ext>
            </a:extLst>
          </p:cNvPr>
          <p:cNvSpPr/>
          <p:nvPr/>
        </p:nvSpPr>
        <p:spPr>
          <a:xfrm>
            <a:off x="995359" y="5708690"/>
            <a:ext cx="2118508"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paseas</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1" name="Rectangle: Rounded Corners 70">
            <a:extLst>
              <a:ext uri="{FF2B5EF4-FFF2-40B4-BE49-F238E27FC236}">
                <a16:creationId xmlns:a16="http://schemas.microsoft.com/office/drawing/2014/main" id="{FB6A74F1-9D3C-4225-9EA5-8FD51DEAE14B}"/>
              </a:ext>
            </a:extLst>
          </p:cNvPr>
          <p:cNvSpPr/>
          <p:nvPr/>
        </p:nvSpPr>
        <p:spPr>
          <a:xfrm>
            <a:off x="3596018" y="5675764"/>
            <a:ext cx="1933903"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a:t>
            </a:r>
          </a:p>
        </p:txBody>
      </p:sp>
      <p:sp>
        <p:nvSpPr>
          <p:cNvPr id="72" name="Rectangle: Rounded Corners 71">
            <a:extLst>
              <a:ext uri="{FF2B5EF4-FFF2-40B4-BE49-F238E27FC236}">
                <a16:creationId xmlns:a16="http://schemas.microsoft.com/office/drawing/2014/main" id="{BC61AA34-B5BC-4798-861C-AB3638B4DD60}"/>
              </a:ext>
            </a:extLst>
          </p:cNvPr>
          <p:cNvSpPr/>
          <p:nvPr/>
        </p:nvSpPr>
        <p:spPr>
          <a:xfrm>
            <a:off x="5254207" y="4664612"/>
            <a:ext cx="1759032"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paseo</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4" name="Rectangle: Rounded Corners 23">
            <a:extLst>
              <a:ext uri="{FF2B5EF4-FFF2-40B4-BE49-F238E27FC236}">
                <a16:creationId xmlns:a16="http://schemas.microsoft.com/office/drawing/2014/main" id="{C62B68E0-13B9-43F1-9635-BE11969B6CD1}"/>
              </a:ext>
            </a:extLst>
          </p:cNvPr>
          <p:cNvSpPr/>
          <p:nvPr/>
        </p:nvSpPr>
        <p:spPr>
          <a:xfrm>
            <a:off x="5849831" y="5687617"/>
            <a:ext cx="1933903"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campo</a:t>
            </a:r>
          </a:p>
        </p:txBody>
      </p:sp>
      <p:sp>
        <p:nvSpPr>
          <p:cNvPr id="25" name="Rectangle: Rounded Corners 24">
            <a:extLst>
              <a:ext uri="{FF2B5EF4-FFF2-40B4-BE49-F238E27FC236}">
                <a16:creationId xmlns:a16="http://schemas.microsoft.com/office/drawing/2014/main" id="{A10D19F4-32E5-4E10-B7B2-0E946B6FB769}"/>
              </a:ext>
            </a:extLst>
          </p:cNvPr>
          <p:cNvSpPr/>
          <p:nvPr/>
        </p:nvSpPr>
        <p:spPr>
          <a:xfrm>
            <a:off x="8942237" y="4614233"/>
            <a:ext cx="1058732"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por</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 name="Rectangle: Rounded Corners 2">
            <a:extLst>
              <a:ext uri="{FF2B5EF4-FFF2-40B4-BE49-F238E27FC236}">
                <a16:creationId xmlns:a16="http://schemas.microsoft.com/office/drawing/2014/main" id="{C7D94150-075F-274E-D392-E6723A6D3E5A}"/>
              </a:ext>
            </a:extLst>
          </p:cNvPr>
          <p:cNvSpPr/>
          <p:nvPr/>
        </p:nvSpPr>
        <p:spPr>
          <a:xfrm>
            <a:off x="8067706" y="5649656"/>
            <a:ext cx="1714829"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dirty="0">
                <a:solidFill>
                  <a:srgbClr val="002060"/>
                </a:solidFill>
                <a:latin typeface="Century Gothic" panose="020B0502020202020204" pitchFamily="34" charset="0"/>
              </a:rPr>
              <a:t>ciudad</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 name="Speech Bubble: Rectangle with Corners Rounded 5">
            <a:extLst>
              <a:ext uri="{FF2B5EF4-FFF2-40B4-BE49-F238E27FC236}">
                <a16:creationId xmlns:a16="http://schemas.microsoft.com/office/drawing/2014/main" id="{E0171E9B-B370-9398-1C51-07D4E600C407}"/>
              </a:ext>
            </a:extLst>
          </p:cNvPr>
          <p:cNvSpPr/>
          <p:nvPr/>
        </p:nvSpPr>
        <p:spPr>
          <a:xfrm>
            <a:off x="958512" y="250227"/>
            <a:ext cx="6171493" cy="574963"/>
          </a:xfrm>
          <a:prstGeom prst="wedgeRoundRectCallout">
            <a:avLst>
              <a:gd name="adj1" fmla="val -52450"/>
              <a:gd name="adj2" fmla="val -49713"/>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2800" b="1" dirty="0">
                <a:solidFill>
                  <a:schemeClr val="bg1"/>
                </a:solidFill>
                <a:latin typeface="Century Gothic" panose="020B0502020202020204" pitchFamily="34" charset="0"/>
              </a:rPr>
              <a:t>¡Habla! Lee la </a:t>
            </a:r>
            <a:r>
              <a:rPr lang="en-GB" sz="2800" b="1" dirty="0" err="1">
                <a:solidFill>
                  <a:schemeClr val="bg1"/>
                </a:solidFill>
                <a:latin typeface="Century Gothic" panose="020B0502020202020204" pitchFamily="34" charset="0"/>
              </a:rPr>
              <a:t>frase</a:t>
            </a:r>
            <a:r>
              <a:rPr lang="en-GB" sz="2800" b="1" dirty="0">
                <a:solidFill>
                  <a:schemeClr val="bg1"/>
                </a:solidFill>
                <a:latin typeface="Century Gothic" panose="020B0502020202020204" pitchFamily="34" charset="0"/>
              </a:rPr>
              <a:t> en español </a:t>
            </a:r>
          </a:p>
        </p:txBody>
      </p:sp>
      <p:sp>
        <p:nvSpPr>
          <p:cNvPr id="7" name="TextBox 6">
            <a:extLst>
              <a:ext uri="{FF2B5EF4-FFF2-40B4-BE49-F238E27FC236}">
                <a16:creationId xmlns:a16="http://schemas.microsoft.com/office/drawing/2014/main" id="{BC5E7790-9CB6-FBF9-5F83-6A3461DB285B}"/>
              </a:ext>
            </a:extLst>
          </p:cNvPr>
          <p:cNvSpPr txBox="1"/>
          <p:nvPr/>
        </p:nvSpPr>
        <p:spPr>
          <a:xfrm>
            <a:off x="7129299" y="192353"/>
            <a:ext cx="1482266" cy="646331"/>
          </a:xfrm>
          <a:prstGeom prst="rect">
            <a:avLst/>
          </a:prstGeom>
          <a:noFill/>
        </p:spPr>
        <p:txBody>
          <a:bodyPr wrap="square">
            <a:spAutoFit/>
          </a:bodyPr>
          <a:lstStyle/>
          <a:p>
            <a:r>
              <a:rPr lang="en-GB" sz="3600" b="1" dirty="0">
                <a:solidFill>
                  <a:srgbClr val="002060"/>
                </a:solidFill>
                <a:latin typeface="Century Gothic" panose="020B0502020202020204" pitchFamily="34" charset="0"/>
              </a:rPr>
              <a:t>[</a:t>
            </a:r>
            <a:r>
              <a:rPr lang="en-GB" sz="3600" dirty="0">
                <a:solidFill>
                  <a:srgbClr val="002060"/>
                </a:solidFill>
                <a:latin typeface="Century Gothic" panose="020B0502020202020204" pitchFamily="34" charset="0"/>
              </a:rPr>
              <a:t>2/4</a:t>
            </a:r>
            <a:r>
              <a:rPr lang="en-GB" sz="3600" b="1" dirty="0">
                <a:solidFill>
                  <a:srgbClr val="002060"/>
                </a:solidFill>
                <a:latin typeface="Century Gothic" panose="020B0502020202020204" pitchFamily="34" charset="0"/>
              </a:rPr>
              <a:t>]</a:t>
            </a:r>
            <a:endParaRPr lang="en-GB" sz="3600" dirty="0">
              <a:solidFill>
                <a:srgbClr val="002060"/>
              </a:solidFill>
            </a:endParaRPr>
          </a:p>
        </p:txBody>
      </p:sp>
      <p:pic>
        <p:nvPicPr>
          <p:cNvPr id="8" name="Picture 2" descr="Flag, Spain, Spanish, Banner">
            <a:extLst>
              <a:ext uri="{FF2B5EF4-FFF2-40B4-BE49-F238E27FC236}">
                <a16:creationId xmlns:a16="http://schemas.microsoft.com/office/drawing/2014/main" id="{FE030B2A-8CE2-239B-BEE0-9C54F2EC67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4628" y="426211"/>
            <a:ext cx="388787" cy="248941"/>
          </a:xfrm>
          <a:prstGeom prst="round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C45BC35A-0E6C-5DDA-895F-A46875DAC10F}"/>
              </a:ext>
            </a:extLst>
          </p:cNvPr>
          <p:cNvSpPr txBox="1"/>
          <p:nvPr/>
        </p:nvSpPr>
        <p:spPr>
          <a:xfrm>
            <a:off x="126742" y="838684"/>
            <a:ext cx="5336721"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You do not need all of the words!</a:t>
            </a:r>
          </a:p>
        </p:txBody>
      </p:sp>
      <p:pic>
        <p:nvPicPr>
          <p:cNvPr id="11" name="Graphic 10" descr="Teacher">
            <a:extLst>
              <a:ext uri="{FF2B5EF4-FFF2-40B4-BE49-F238E27FC236}">
                <a16:creationId xmlns:a16="http://schemas.microsoft.com/office/drawing/2014/main" id="{87CE8E04-79D2-4BA7-0C93-BE0758718DA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6742" y="6098"/>
            <a:ext cx="914400" cy="914400"/>
          </a:xfrm>
          <a:prstGeom prst="rect">
            <a:avLst/>
          </a:prstGeom>
        </p:spPr>
      </p:pic>
    </p:spTree>
    <p:extLst>
      <p:ext uri="{BB962C8B-B14F-4D97-AF65-F5344CB8AC3E}">
        <p14:creationId xmlns:p14="http://schemas.microsoft.com/office/powerpoint/2010/main" val="2779630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ppt_x"/>
                                          </p:val>
                                        </p:tav>
                                        <p:tav tm="100000">
                                          <p:val>
                                            <p:strVal val="#ppt_x"/>
                                          </p:val>
                                        </p:tav>
                                      </p:tavLst>
                                    </p:anim>
                                    <p:anim calcmode="lin" valueType="num">
                                      <p:cBhvr additive="base">
                                        <p:cTn id="30"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60"/>
                    </p:tgtEl>
                  </p:cond>
                </p:stCondLst>
                <p:endSync evt="end" delay="0">
                  <p:rtn val="all"/>
                </p:endSync>
                <p:childTnLst>
                  <p:par>
                    <p:cTn id="32" fill="hold">
                      <p:stCondLst>
                        <p:cond delay="0"/>
                      </p:stCondLst>
                      <p:childTnLst>
                        <p:par>
                          <p:cTn id="33" fill="hold">
                            <p:stCondLst>
                              <p:cond delay="0"/>
                            </p:stCondLst>
                            <p:childTnLst>
                              <p:par>
                                <p:cTn id="34" presetID="12" presetClass="exit" presetSubtype="4" fill="remove" grpId="0" nodeType="clickEffect">
                                  <p:stCondLst>
                                    <p:cond delay="0"/>
                                  </p:stCondLst>
                                  <p:childTnLst>
                                    <p:anim calcmode="lin" valueType="num">
                                      <p:cBhvr additive="base">
                                        <p:cTn id="35" dur="15000"/>
                                        <p:tgtEl>
                                          <p:spTgt spid="54"/>
                                        </p:tgtEl>
                                        <p:attrNameLst>
                                          <p:attrName>ppt_y</p:attrName>
                                        </p:attrNameLst>
                                      </p:cBhvr>
                                      <p:tavLst>
                                        <p:tav tm="0">
                                          <p:val>
                                            <p:strVal val="#ppt_y"/>
                                          </p:val>
                                        </p:tav>
                                        <p:tav tm="100000">
                                          <p:val>
                                            <p:strVal val="#ppt_y+#ppt_h*1.125000"/>
                                          </p:val>
                                        </p:tav>
                                      </p:tavLst>
                                    </p:anim>
                                    <p:animEffect transition="out" filter="wipe(down)">
                                      <p:cBhvr>
                                        <p:cTn id="36" dur="15000"/>
                                        <p:tgtEl>
                                          <p:spTgt spid="54"/>
                                        </p:tgtEl>
                                      </p:cBhvr>
                                    </p:animEffect>
                                    <p:set>
                                      <p:cBhvr>
                                        <p:cTn id="37" dur="1" fill="hold">
                                          <p:stCondLst>
                                            <p:cond delay="149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60"/>
                  </p:tgtEl>
                </p:cond>
              </p:nextCondLst>
            </p:seq>
          </p:childTnLst>
        </p:cTn>
      </p:par>
    </p:tnLst>
    <p:bldLst>
      <p:bldP spid="54" grpId="0" animBg="1"/>
      <p:bldP spid="63" grpId="0" animBg="1"/>
      <p:bldP spid="65" grpId="0" animBg="1"/>
      <p:bldP spid="66" grpId="0"/>
      <p:bldP spid="67" grpId="0" animBg="1"/>
      <p:bldP spid="68" grpId="0" animBg="1"/>
      <p:bldP spid="70" grpId="0" animBg="1"/>
      <p:bldP spid="71" grpId="0" animBg="1"/>
      <p:bldP spid="72" grpId="0" animBg="1"/>
      <p:bldP spid="24" grpId="0" animBg="1"/>
      <p:bldP spid="25"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C5452-B492-478D-8C7F-8D0CC48CA28A}"/>
              </a:ext>
            </a:extLst>
          </p:cNvPr>
          <p:cNvSpPr>
            <a:spLocks noGrp="1"/>
          </p:cNvSpPr>
          <p:nvPr>
            <p:ph type="title"/>
          </p:nvPr>
        </p:nvSpPr>
        <p:spPr>
          <a:xfrm>
            <a:off x="10710413" y="1212049"/>
            <a:ext cx="1354845" cy="399316"/>
          </a:xfrm>
          <a:solidFill>
            <a:srgbClr val="C5F5E8"/>
          </a:solidFill>
        </p:spPr>
        <p:txBody>
          <a:bodyPr>
            <a:normAutofit/>
          </a:bodyPr>
          <a:lstStyle/>
          <a:p>
            <a:pPr algn="ctr"/>
            <a:r>
              <a:rPr lang="en-GB" sz="2000" b="1" dirty="0">
                <a:solidFill>
                  <a:srgbClr val="002060"/>
                </a:solidFill>
                <a:latin typeface="Century Gothic" panose="020B0502020202020204" pitchFamily="34" charset="0"/>
              </a:rPr>
              <a:t>hablar</a:t>
            </a:r>
          </a:p>
        </p:txBody>
      </p:sp>
      <p:pic>
        <p:nvPicPr>
          <p:cNvPr id="48" name="Google Shape;383;p19" descr="Chat, Multiple, Icon, Symbol, Message, Bubble, Talk">
            <a:extLst>
              <a:ext uri="{FF2B5EF4-FFF2-40B4-BE49-F238E27FC236}">
                <a16:creationId xmlns:a16="http://schemas.microsoft.com/office/drawing/2014/main" id="{A7EC9301-BFBD-4ED1-BB07-443A2BDB4456}"/>
              </a:ext>
            </a:extLst>
          </p:cNvPr>
          <p:cNvPicPr preferRelativeResize="0"/>
          <p:nvPr/>
        </p:nvPicPr>
        <p:blipFill rotWithShape="1">
          <a:blip r:embed="rId3">
            <a:alphaModFix/>
          </a:blip>
          <a:srcRect/>
          <a:stretch/>
        </p:blipFill>
        <p:spPr>
          <a:xfrm>
            <a:off x="10927024" y="136934"/>
            <a:ext cx="1138234" cy="974171"/>
          </a:xfrm>
          <a:prstGeom prst="rect">
            <a:avLst/>
          </a:prstGeom>
          <a:noFill/>
          <a:ln>
            <a:noFill/>
          </a:ln>
        </p:spPr>
      </p:pic>
      <p:sp>
        <p:nvSpPr>
          <p:cNvPr id="49" name="Google Shape;410;p19">
            <a:extLst>
              <a:ext uri="{FF2B5EF4-FFF2-40B4-BE49-F238E27FC236}">
                <a16:creationId xmlns:a16="http://schemas.microsoft.com/office/drawing/2014/main" id="{27A0F0A1-2010-4A2D-A5E6-AD9007189200}"/>
              </a:ext>
            </a:extLst>
          </p:cNvPr>
          <p:cNvSpPr txBox="1"/>
          <p:nvPr/>
        </p:nvSpPr>
        <p:spPr>
          <a:xfrm>
            <a:off x="11632979" y="3420295"/>
            <a:ext cx="1439862"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S</a:t>
            </a:r>
            <a:endParaRPr kumimoji="0"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endParaRPr>
          </a:p>
        </p:txBody>
      </p:sp>
      <p:sp>
        <p:nvSpPr>
          <p:cNvPr id="53" name="Google Shape;387;p19">
            <a:extLst>
              <a:ext uri="{FF2B5EF4-FFF2-40B4-BE49-F238E27FC236}">
                <a16:creationId xmlns:a16="http://schemas.microsoft.com/office/drawing/2014/main" id="{2DEF6CA9-23B2-49CC-A550-3177F5BE6040}"/>
              </a:ext>
            </a:extLst>
          </p:cNvPr>
          <p:cNvSpPr/>
          <p:nvPr/>
        </p:nvSpPr>
        <p:spPr>
          <a:xfrm>
            <a:off x="11002736" y="1881617"/>
            <a:ext cx="502131" cy="4156257"/>
          </a:xfrm>
          <a:prstGeom prst="rect">
            <a:avLst/>
          </a:prstGeom>
          <a:solidFill>
            <a:srgbClr val="CC0099"/>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54" name="Google Shape;388;p19">
            <a:extLst>
              <a:ext uri="{FF2B5EF4-FFF2-40B4-BE49-F238E27FC236}">
                <a16:creationId xmlns:a16="http://schemas.microsoft.com/office/drawing/2014/main" id="{DF8A95F8-B267-4782-A2B7-7F223929008D}"/>
              </a:ext>
            </a:extLst>
          </p:cNvPr>
          <p:cNvSpPr/>
          <p:nvPr/>
        </p:nvSpPr>
        <p:spPr>
          <a:xfrm>
            <a:off x="11000369" y="1881615"/>
            <a:ext cx="503528" cy="4156259"/>
          </a:xfrm>
          <a:prstGeom prst="rect">
            <a:avLst/>
          </a:prstGeom>
          <a:solidFill>
            <a:srgbClr val="58E0BA"/>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cxnSp>
        <p:nvCxnSpPr>
          <p:cNvPr id="55" name="Google Shape;389;p19">
            <a:extLst>
              <a:ext uri="{FF2B5EF4-FFF2-40B4-BE49-F238E27FC236}">
                <a16:creationId xmlns:a16="http://schemas.microsoft.com/office/drawing/2014/main" id="{05133B8E-3C5F-43C6-A1A5-E00EC531A425}"/>
              </a:ext>
            </a:extLst>
          </p:cNvPr>
          <p:cNvCxnSpPr/>
          <p:nvPr/>
        </p:nvCxnSpPr>
        <p:spPr>
          <a:xfrm>
            <a:off x="11686108" y="1870189"/>
            <a:ext cx="0" cy="4156259"/>
          </a:xfrm>
          <a:prstGeom prst="straightConnector1">
            <a:avLst/>
          </a:prstGeom>
          <a:noFill/>
          <a:ln w="28575" cap="flat" cmpd="sng">
            <a:solidFill>
              <a:srgbClr val="1E4E79"/>
            </a:solidFill>
            <a:prstDash val="solid"/>
            <a:round/>
            <a:headEnd type="none" w="med" len="med"/>
            <a:tailEnd type="none" w="med" len="med"/>
          </a:ln>
        </p:spPr>
      </p:cxnSp>
      <p:cxnSp>
        <p:nvCxnSpPr>
          <p:cNvPr id="56" name="Google Shape;390;p19">
            <a:extLst>
              <a:ext uri="{FF2B5EF4-FFF2-40B4-BE49-F238E27FC236}">
                <a16:creationId xmlns:a16="http://schemas.microsoft.com/office/drawing/2014/main" id="{655866C2-D0F4-4E2E-9AF5-BCE0D3552806}"/>
              </a:ext>
            </a:extLst>
          </p:cNvPr>
          <p:cNvCxnSpPr/>
          <p:nvPr/>
        </p:nvCxnSpPr>
        <p:spPr>
          <a:xfrm>
            <a:off x="11663499" y="1870188"/>
            <a:ext cx="216791" cy="0"/>
          </a:xfrm>
          <a:prstGeom prst="straightConnector1">
            <a:avLst/>
          </a:prstGeom>
          <a:noFill/>
          <a:ln w="28575" cap="flat" cmpd="sng">
            <a:solidFill>
              <a:srgbClr val="1E4E79"/>
            </a:solidFill>
            <a:prstDash val="solid"/>
            <a:round/>
            <a:headEnd type="none" w="med" len="med"/>
            <a:tailEnd type="none" w="med" len="med"/>
          </a:ln>
        </p:spPr>
      </p:cxnSp>
      <p:cxnSp>
        <p:nvCxnSpPr>
          <p:cNvPr id="57" name="Google Shape;391;p19">
            <a:extLst>
              <a:ext uri="{FF2B5EF4-FFF2-40B4-BE49-F238E27FC236}">
                <a16:creationId xmlns:a16="http://schemas.microsoft.com/office/drawing/2014/main" id="{F2C11B9E-85C2-4655-82B7-AF4FA146813C}"/>
              </a:ext>
            </a:extLst>
          </p:cNvPr>
          <p:cNvCxnSpPr/>
          <p:nvPr/>
        </p:nvCxnSpPr>
        <p:spPr>
          <a:xfrm>
            <a:off x="11686109" y="6026447"/>
            <a:ext cx="216791" cy="0"/>
          </a:xfrm>
          <a:prstGeom prst="straightConnector1">
            <a:avLst/>
          </a:prstGeom>
          <a:noFill/>
          <a:ln w="28575" cap="flat" cmpd="sng">
            <a:solidFill>
              <a:srgbClr val="1E4E79"/>
            </a:solidFill>
            <a:prstDash val="solid"/>
            <a:round/>
            <a:headEnd type="none" w="med" len="med"/>
            <a:tailEnd type="none" w="med" len="med"/>
          </a:ln>
        </p:spPr>
      </p:cxnSp>
      <p:sp>
        <p:nvSpPr>
          <p:cNvPr id="58" name="Google Shape;393;p19">
            <a:extLst>
              <a:ext uri="{FF2B5EF4-FFF2-40B4-BE49-F238E27FC236}">
                <a16:creationId xmlns:a16="http://schemas.microsoft.com/office/drawing/2014/main" id="{68EBE709-6013-4795-A17B-5C5DA9322974}"/>
              </a:ext>
            </a:extLst>
          </p:cNvPr>
          <p:cNvSpPr txBox="1"/>
          <p:nvPr/>
        </p:nvSpPr>
        <p:spPr>
          <a:xfrm>
            <a:off x="11794504" y="1649721"/>
            <a:ext cx="957385" cy="36929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Arial"/>
              </a:rPr>
              <a:t>15</a:t>
            </a:r>
            <a:endParaRPr kumimoji="0" sz="1800" b="1" i="0" u="none" strike="noStrike" kern="0" cap="none" spc="0" normalizeH="0" baseline="0" noProof="0" dirty="0">
              <a:ln>
                <a:noFill/>
              </a:ln>
              <a:solidFill>
                <a:srgbClr val="1E4E79"/>
              </a:solidFill>
              <a:effectLst/>
              <a:uLnTx/>
              <a:uFillTx/>
              <a:latin typeface="Century Gothic"/>
              <a:ea typeface="Century Gothic"/>
              <a:cs typeface="Century Gothic"/>
              <a:sym typeface="Arial"/>
            </a:endParaRPr>
          </a:p>
        </p:txBody>
      </p:sp>
      <p:sp>
        <p:nvSpPr>
          <p:cNvPr id="59" name="Google Shape;394;p19">
            <a:extLst>
              <a:ext uri="{FF2B5EF4-FFF2-40B4-BE49-F238E27FC236}">
                <a16:creationId xmlns:a16="http://schemas.microsoft.com/office/drawing/2014/main" id="{504ECD11-CF69-43EE-9CAD-CE5FB5F1720D}"/>
              </a:ext>
            </a:extLst>
          </p:cNvPr>
          <p:cNvSpPr txBox="1"/>
          <p:nvPr/>
        </p:nvSpPr>
        <p:spPr>
          <a:xfrm>
            <a:off x="11769073" y="5620178"/>
            <a:ext cx="872611"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0</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0" name="Google Shape;395;p19">
            <a:extLst>
              <a:ext uri="{FF2B5EF4-FFF2-40B4-BE49-F238E27FC236}">
                <a16:creationId xmlns:a16="http://schemas.microsoft.com/office/drawing/2014/main" id="{46F4D68E-6510-4BB4-B778-9C71E1373619}"/>
              </a:ext>
            </a:extLst>
          </p:cNvPr>
          <p:cNvSpPr/>
          <p:nvPr/>
        </p:nvSpPr>
        <p:spPr>
          <a:xfrm>
            <a:off x="10859786" y="6256867"/>
            <a:ext cx="1058732" cy="382082"/>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entury Gothic"/>
              <a:buNone/>
              <a:tabLst/>
              <a:defRPr/>
            </a:pPr>
            <a:r>
              <a:rPr kumimoji="0" lang="en-GB" sz="1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INICIO</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3" name="Speech Bubble: Oval 62">
            <a:extLst>
              <a:ext uri="{FF2B5EF4-FFF2-40B4-BE49-F238E27FC236}">
                <a16:creationId xmlns:a16="http://schemas.microsoft.com/office/drawing/2014/main" id="{69ECBD61-FB4C-4CF2-9F95-45B2D2F74CC9}"/>
              </a:ext>
            </a:extLst>
          </p:cNvPr>
          <p:cNvSpPr/>
          <p:nvPr/>
        </p:nvSpPr>
        <p:spPr>
          <a:xfrm>
            <a:off x="2615878" y="2365324"/>
            <a:ext cx="5786341" cy="1735330"/>
          </a:xfrm>
          <a:prstGeom prst="wedgeEllipseCallout">
            <a:avLst>
              <a:gd name="adj1" fmla="val 63032"/>
              <a:gd name="adj2" fmla="val 57690"/>
            </a:avLst>
          </a:prstGeom>
          <a:solidFill>
            <a:schemeClr val="bg1"/>
          </a:solidFill>
          <a:ln w="762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dirty="0" err="1">
                <a:solidFill>
                  <a:srgbClr val="002060"/>
                </a:solidFill>
                <a:latin typeface="Century Gothic" panose="020B0502020202020204" pitchFamily="34" charset="0"/>
              </a:rPr>
              <a:t>Buscas</a:t>
            </a:r>
            <a:r>
              <a:rPr lang="en-GB" sz="3600" dirty="0">
                <a:solidFill>
                  <a:srgbClr val="002060"/>
                </a:solidFill>
                <a:latin typeface="Century Gothic" panose="020B0502020202020204" pitchFamily="34" charset="0"/>
              </a:rPr>
              <a:t> un </a:t>
            </a:r>
            <a:r>
              <a:rPr lang="en-GB" sz="3600" dirty="0" err="1">
                <a:solidFill>
                  <a:srgbClr val="002060"/>
                </a:solidFill>
                <a:latin typeface="Century Gothic" panose="020B0502020202020204" pitchFamily="34" charset="0"/>
              </a:rPr>
              <a:t>libro</a:t>
            </a:r>
            <a:r>
              <a:rPr lang="en-GB" sz="3600" dirty="0">
                <a:solidFill>
                  <a:srgbClr val="002060"/>
                </a:solidFill>
                <a:latin typeface="Century Gothic" panose="020B0502020202020204" pitchFamily="34" charset="0"/>
              </a:rPr>
              <a:t> </a:t>
            </a:r>
            <a:r>
              <a:rPr lang="en-GB" sz="3600" dirty="0" err="1">
                <a:solidFill>
                  <a:srgbClr val="002060"/>
                </a:solidFill>
                <a:latin typeface="Century Gothic" panose="020B0502020202020204" pitchFamily="34" charset="0"/>
              </a:rPr>
              <a:t>por</a:t>
            </a:r>
            <a:r>
              <a:rPr lang="en-GB" sz="3600" dirty="0">
                <a:solidFill>
                  <a:srgbClr val="002060"/>
                </a:solidFill>
                <a:latin typeface="Century Gothic" panose="020B0502020202020204" pitchFamily="34" charset="0"/>
              </a:rPr>
              <a:t> la </a:t>
            </a:r>
            <a:r>
              <a:rPr lang="en-GB" sz="3600" dirty="0" err="1">
                <a:solidFill>
                  <a:srgbClr val="002060"/>
                </a:solidFill>
                <a:latin typeface="Century Gothic" panose="020B0502020202020204" pitchFamily="34" charset="0"/>
              </a:rPr>
              <a:t>tarde</a:t>
            </a:r>
            <a:r>
              <a:rPr lang="en-GB" sz="3600" dirty="0">
                <a:solidFill>
                  <a:srgbClr val="002060"/>
                </a:solidFill>
                <a:latin typeface="Century Gothic" panose="020B0502020202020204" pitchFamily="34" charset="0"/>
              </a:rPr>
              <a:t>.</a:t>
            </a:r>
            <a:endParaRPr kumimoji="0" lang="en-GB" sz="3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5" name="Rectangle: Rounded Corners 64">
            <a:extLst>
              <a:ext uri="{FF2B5EF4-FFF2-40B4-BE49-F238E27FC236}">
                <a16:creationId xmlns:a16="http://schemas.microsoft.com/office/drawing/2014/main" id="{9391D71C-5242-43B9-91BA-FC671780F7F5}"/>
              </a:ext>
            </a:extLst>
          </p:cNvPr>
          <p:cNvSpPr/>
          <p:nvPr/>
        </p:nvSpPr>
        <p:spPr>
          <a:xfrm>
            <a:off x="4637373" y="4676414"/>
            <a:ext cx="1173985"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a:t>
            </a:r>
          </a:p>
        </p:txBody>
      </p:sp>
      <p:sp>
        <p:nvSpPr>
          <p:cNvPr id="66" name="TextBox 65">
            <a:extLst>
              <a:ext uri="{FF2B5EF4-FFF2-40B4-BE49-F238E27FC236}">
                <a16:creationId xmlns:a16="http://schemas.microsoft.com/office/drawing/2014/main" id="{D32030E1-8347-404C-82AB-65B407380CEB}"/>
              </a:ext>
            </a:extLst>
          </p:cNvPr>
          <p:cNvSpPr txBox="1"/>
          <p:nvPr/>
        </p:nvSpPr>
        <p:spPr>
          <a:xfrm>
            <a:off x="158044" y="1596812"/>
            <a:ext cx="8809849"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dirty="0">
                <a:solidFill>
                  <a:srgbClr val="002060"/>
                </a:solidFill>
                <a:latin typeface="Century Gothic" panose="020B0502020202020204" pitchFamily="34" charset="0"/>
              </a:rPr>
              <a:t>You search for a book in the afternoon. </a:t>
            </a:r>
            <a:endPar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7" name="Rectangle: Rounded Corners 66">
            <a:extLst>
              <a:ext uri="{FF2B5EF4-FFF2-40B4-BE49-F238E27FC236}">
                <a16:creationId xmlns:a16="http://schemas.microsoft.com/office/drawing/2014/main" id="{099A7086-89AA-4558-B1FA-00D5DF0F3CC3}"/>
              </a:ext>
            </a:extLst>
          </p:cNvPr>
          <p:cNvSpPr/>
          <p:nvPr/>
        </p:nvSpPr>
        <p:spPr>
          <a:xfrm>
            <a:off x="2393644" y="4609720"/>
            <a:ext cx="1635295"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noProof="0" dirty="0" err="1">
                <a:solidFill>
                  <a:srgbClr val="002060"/>
                </a:solidFill>
                <a:latin typeface="Century Gothic" panose="020B0502020202020204" pitchFamily="34" charset="0"/>
              </a:rPr>
              <a:t>libro</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8" name="Rectangle: Rounded Corners 67">
            <a:extLst>
              <a:ext uri="{FF2B5EF4-FFF2-40B4-BE49-F238E27FC236}">
                <a16:creationId xmlns:a16="http://schemas.microsoft.com/office/drawing/2014/main" id="{E66FE4D5-B585-4CA7-A340-585D51CCDD46}"/>
              </a:ext>
            </a:extLst>
          </p:cNvPr>
          <p:cNvSpPr/>
          <p:nvPr/>
        </p:nvSpPr>
        <p:spPr>
          <a:xfrm>
            <a:off x="8511624" y="4609720"/>
            <a:ext cx="987764"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en</a:t>
            </a:r>
          </a:p>
        </p:txBody>
      </p:sp>
      <p:sp>
        <p:nvSpPr>
          <p:cNvPr id="70" name="Rectangle: Rounded Corners 69">
            <a:extLst>
              <a:ext uri="{FF2B5EF4-FFF2-40B4-BE49-F238E27FC236}">
                <a16:creationId xmlns:a16="http://schemas.microsoft.com/office/drawing/2014/main" id="{F07FF961-88D9-474B-A713-4BBC44CF1C78}"/>
              </a:ext>
            </a:extLst>
          </p:cNvPr>
          <p:cNvSpPr/>
          <p:nvPr/>
        </p:nvSpPr>
        <p:spPr>
          <a:xfrm>
            <a:off x="1900889" y="5720492"/>
            <a:ext cx="2118508"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dirty="0" err="1">
                <a:solidFill>
                  <a:srgbClr val="002060"/>
                </a:solidFill>
                <a:latin typeface="Century Gothic" panose="020B0502020202020204" pitchFamily="34" charset="0"/>
              </a:rPr>
              <a:t>buscas</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1" name="Rectangle: Rounded Corners 70">
            <a:extLst>
              <a:ext uri="{FF2B5EF4-FFF2-40B4-BE49-F238E27FC236}">
                <a16:creationId xmlns:a16="http://schemas.microsoft.com/office/drawing/2014/main" id="{FB6A74F1-9D3C-4225-9EA5-8FD51DEAE14B}"/>
              </a:ext>
            </a:extLst>
          </p:cNvPr>
          <p:cNvSpPr/>
          <p:nvPr/>
        </p:nvSpPr>
        <p:spPr>
          <a:xfrm>
            <a:off x="4501549" y="5687566"/>
            <a:ext cx="1173986"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a:t>
            </a:r>
          </a:p>
        </p:txBody>
      </p:sp>
      <p:sp>
        <p:nvSpPr>
          <p:cNvPr id="72" name="Rectangle: Rounded Corners 71">
            <a:extLst>
              <a:ext uri="{FF2B5EF4-FFF2-40B4-BE49-F238E27FC236}">
                <a16:creationId xmlns:a16="http://schemas.microsoft.com/office/drawing/2014/main" id="{BC61AA34-B5BC-4798-861C-AB3638B4DD60}"/>
              </a:ext>
            </a:extLst>
          </p:cNvPr>
          <p:cNvSpPr/>
          <p:nvPr/>
        </p:nvSpPr>
        <p:spPr>
          <a:xfrm>
            <a:off x="6159737" y="4676414"/>
            <a:ext cx="1759032"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tarde</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4" name="Rectangle: Rounded Corners 23">
            <a:extLst>
              <a:ext uri="{FF2B5EF4-FFF2-40B4-BE49-F238E27FC236}">
                <a16:creationId xmlns:a16="http://schemas.microsoft.com/office/drawing/2014/main" id="{C62B68E0-13B9-43F1-9635-BE11969B6CD1}"/>
              </a:ext>
            </a:extLst>
          </p:cNvPr>
          <p:cNvSpPr/>
          <p:nvPr/>
        </p:nvSpPr>
        <p:spPr>
          <a:xfrm>
            <a:off x="6157687" y="5699621"/>
            <a:ext cx="1933903"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busco</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5" name="Rectangle: Rounded Corners 24">
            <a:extLst>
              <a:ext uri="{FF2B5EF4-FFF2-40B4-BE49-F238E27FC236}">
                <a16:creationId xmlns:a16="http://schemas.microsoft.com/office/drawing/2014/main" id="{A10D19F4-32E5-4E10-B7B2-0E946B6FB769}"/>
              </a:ext>
            </a:extLst>
          </p:cNvPr>
          <p:cNvSpPr/>
          <p:nvPr/>
        </p:nvSpPr>
        <p:spPr>
          <a:xfrm>
            <a:off x="960106" y="4609719"/>
            <a:ext cx="1058732"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por</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 name="Rectangle: Rounded Corners 2">
            <a:extLst>
              <a:ext uri="{FF2B5EF4-FFF2-40B4-BE49-F238E27FC236}">
                <a16:creationId xmlns:a16="http://schemas.microsoft.com/office/drawing/2014/main" id="{C7D94150-075F-274E-D392-E6723A6D3E5A}"/>
              </a:ext>
            </a:extLst>
          </p:cNvPr>
          <p:cNvSpPr/>
          <p:nvPr/>
        </p:nvSpPr>
        <p:spPr>
          <a:xfrm>
            <a:off x="8393750" y="5675655"/>
            <a:ext cx="1123345"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dirty="0" err="1">
                <a:solidFill>
                  <a:srgbClr val="002060"/>
                </a:solidFill>
                <a:latin typeface="Century Gothic" panose="020B0502020202020204" pitchFamily="34" charset="0"/>
              </a:rPr>
              <a:t>el</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 name="Speech Bubble: Rectangle with Corners Rounded 5">
            <a:extLst>
              <a:ext uri="{FF2B5EF4-FFF2-40B4-BE49-F238E27FC236}">
                <a16:creationId xmlns:a16="http://schemas.microsoft.com/office/drawing/2014/main" id="{E0171E9B-B370-9398-1C51-07D4E600C407}"/>
              </a:ext>
            </a:extLst>
          </p:cNvPr>
          <p:cNvSpPr/>
          <p:nvPr/>
        </p:nvSpPr>
        <p:spPr>
          <a:xfrm>
            <a:off x="958512" y="250227"/>
            <a:ext cx="6171493" cy="574963"/>
          </a:xfrm>
          <a:prstGeom prst="wedgeRoundRectCallout">
            <a:avLst>
              <a:gd name="adj1" fmla="val -52450"/>
              <a:gd name="adj2" fmla="val -49713"/>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2800" b="1" dirty="0">
                <a:solidFill>
                  <a:schemeClr val="bg1"/>
                </a:solidFill>
                <a:latin typeface="Century Gothic" panose="020B0502020202020204" pitchFamily="34" charset="0"/>
              </a:rPr>
              <a:t>¡Habla! Lee la </a:t>
            </a:r>
            <a:r>
              <a:rPr lang="en-GB" sz="2800" b="1" dirty="0" err="1">
                <a:solidFill>
                  <a:schemeClr val="bg1"/>
                </a:solidFill>
                <a:latin typeface="Century Gothic" panose="020B0502020202020204" pitchFamily="34" charset="0"/>
              </a:rPr>
              <a:t>frase</a:t>
            </a:r>
            <a:r>
              <a:rPr lang="en-GB" sz="2800" b="1" dirty="0">
                <a:solidFill>
                  <a:schemeClr val="bg1"/>
                </a:solidFill>
                <a:latin typeface="Century Gothic" panose="020B0502020202020204" pitchFamily="34" charset="0"/>
              </a:rPr>
              <a:t> en español </a:t>
            </a:r>
          </a:p>
        </p:txBody>
      </p:sp>
      <p:sp>
        <p:nvSpPr>
          <p:cNvPr id="7" name="TextBox 6">
            <a:extLst>
              <a:ext uri="{FF2B5EF4-FFF2-40B4-BE49-F238E27FC236}">
                <a16:creationId xmlns:a16="http://schemas.microsoft.com/office/drawing/2014/main" id="{BC5E7790-9CB6-FBF9-5F83-6A3461DB285B}"/>
              </a:ext>
            </a:extLst>
          </p:cNvPr>
          <p:cNvSpPr txBox="1"/>
          <p:nvPr/>
        </p:nvSpPr>
        <p:spPr>
          <a:xfrm>
            <a:off x="7129299" y="192353"/>
            <a:ext cx="1482266" cy="646331"/>
          </a:xfrm>
          <a:prstGeom prst="rect">
            <a:avLst/>
          </a:prstGeom>
          <a:noFill/>
        </p:spPr>
        <p:txBody>
          <a:bodyPr wrap="square">
            <a:spAutoFit/>
          </a:bodyPr>
          <a:lstStyle/>
          <a:p>
            <a:r>
              <a:rPr lang="en-GB" sz="3600" b="1" dirty="0">
                <a:solidFill>
                  <a:srgbClr val="002060"/>
                </a:solidFill>
                <a:latin typeface="Century Gothic" panose="020B0502020202020204" pitchFamily="34" charset="0"/>
              </a:rPr>
              <a:t>[3</a:t>
            </a:r>
            <a:r>
              <a:rPr lang="en-GB" sz="3600" dirty="0">
                <a:solidFill>
                  <a:srgbClr val="002060"/>
                </a:solidFill>
                <a:latin typeface="Century Gothic" panose="020B0502020202020204" pitchFamily="34" charset="0"/>
              </a:rPr>
              <a:t>/4</a:t>
            </a:r>
            <a:r>
              <a:rPr lang="en-GB" sz="3600" b="1" dirty="0">
                <a:solidFill>
                  <a:srgbClr val="002060"/>
                </a:solidFill>
                <a:latin typeface="Century Gothic" panose="020B0502020202020204" pitchFamily="34" charset="0"/>
              </a:rPr>
              <a:t>]</a:t>
            </a:r>
            <a:endParaRPr lang="en-GB" sz="3600" dirty="0">
              <a:solidFill>
                <a:srgbClr val="002060"/>
              </a:solidFill>
            </a:endParaRPr>
          </a:p>
        </p:txBody>
      </p:sp>
      <p:pic>
        <p:nvPicPr>
          <p:cNvPr id="8" name="Picture 2" descr="Flag, Spain, Spanish, Banner">
            <a:extLst>
              <a:ext uri="{FF2B5EF4-FFF2-40B4-BE49-F238E27FC236}">
                <a16:creationId xmlns:a16="http://schemas.microsoft.com/office/drawing/2014/main" id="{FE030B2A-8CE2-239B-BEE0-9C54F2EC67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4628" y="426211"/>
            <a:ext cx="388787" cy="248941"/>
          </a:xfrm>
          <a:prstGeom prst="round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C45BC35A-0E6C-5DDA-895F-A46875DAC10F}"/>
              </a:ext>
            </a:extLst>
          </p:cNvPr>
          <p:cNvSpPr txBox="1"/>
          <p:nvPr/>
        </p:nvSpPr>
        <p:spPr>
          <a:xfrm>
            <a:off x="126742" y="838684"/>
            <a:ext cx="5336721"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You do not need all of the words!</a:t>
            </a:r>
          </a:p>
        </p:txBody>
      </p:sp>
      <p:pic>
        <p:nvPicPr>
          <p:cNvPr id="11" name="Graphic 10" descr="Teacher">
            <a:extLst>
              <a:ext uri="{FF2B5EF4-FFF2-40B4-BE49-F238E27FC236}">
                <a16:creationId xmlns:a16="http://schemas.microsoft.com/office/drawing/2014/main" id="{87CE8E04-79D2-4BA7-0C93-BE0758718DA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6742" y="6098"/>
            <a:ext cx="914400" cy="914400"/>
          </a:xfrm>
          <a:prstGeom prst="rect">
            <a:avLst/>
          </a:prstGeom>
        </p:spPr>
      </p:pic>
    </p:spTree>
    <p:extLst>
      <p:ext uri="{BB962C8B-B14F-4D97-AF65-F5344CB8AC3E}">
        <p14:creationId xmlns:p14="http://schemas.microsoft.com/office/powerpoint/2010/main" val="4234470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ppt_x"/>
                                          </p:val>
                                        </p:tav>
                                        <p:tav tm="100000">
                                          <p:val>
                                            <p:strVal val="#ppt_x"/>
                                          </p:val>
                                        </p:tav>
                                      </p:tavLst>
                                    </p:anim>
                                    <p:anim calcmode="lin" valueType="num">
                                      <p:cBhvr additive="base">
                                        <p:cTn id="30"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60"/>
                    </p:tgtEl>
                  </p:cond>
                </p:stCondLst>
                <p:endSync evt="end" delay="0">
                  <p:rtn val="all"/>
                </p:endSync>
                <p:childTnLst>
                  <p:par>
                    <p:cTn id="32" fill="hold">
                      <p:stCondLst>
                        <p:cond delay="0"/>
                      </p:stCondLst>
                      <p:childTnLst>
                        <p:par>
                          <p:cTn id="33" fill="hold">
                            <p:stCondLst>
                              <p:cond delay="0"/>
                            </p:stCondLst>
                            <p:childTnLst>
                              <p:par>
                                <p:cTn id="34" presetID="12" presetClass="exit" presetSubtype="4" fill="remove" grpId="0" nodeType="clickEffect">
                                  <p:stCondLst>
                                    <p:cond delay="0"/>
                                  </p:stCondLst>
                                  <p:childTnLst>
                                    <p:anim calcmode="lin" valueType="num">
                                      <p:cBhvr additive="base">
                                        <p:cTn id="35" dur="15000"/>
                                        <p:tgtEl>
                                          <p:spTgt spid="54"/>
                                        </p:tgtEl>
                                        <p:attrNameLst>
                                          <p:attrName>ppt_y</p:attrName>
                                        </p:attrNameLst>
                                      </p:cBhvr>
                                      <p:tavLst>
                                        <p:tav tm="0">
                                          <p:val>
                                            <p:strVal val="#ppt_y"/>
                                          </p:val>
                                        </p:tav>
                                        <p:tav tm="100000">
                                          <p:val>
                                            <p:strVal val="#ppt_y+#ppt_h*1.125000"/>
                                          </p:val>
                                        </p:tav>
                                      </p:tavLst>
                                    </p:anim>
                                    <p:animEffect transition="out" filter="wipe(down)">
                                      <p:cBhvr>
                                        <p:cTn id="36" dur="15000"/>
                                        <p:tgtEl>
                                          <p:spTgt spid="54"/>
                                        </p:tgtEl>
                                      </p:cBhvr>
                                    </p:animEffect>
                                    <p:set>
                                      <p:cBhvr>
                                        <p:cTn id="37" dur="1" fill="hold">
                                          <p:stCondLst>
                                            <p:cond delay="149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60"/>
                  </p:tgtEl>
                </p:cond>
              </p:nextCondLst>
            </p:seq>
          </p:childTnLst>
        </p:cTn>
      </p:par>
    </p:tnLst>
    <p:bldLst>
      <p:bldP spid="54" grpId="0" animBg="1"/>
      <p:bldP spid="63" grpId="0" animBg="1"/>
      <p:bldP spid="65" grpId="0" animBg="1"/>
      <p:bldP spid="66" grpId="0"/>
      <p:bldP spid="67" grpId="0" animBg="1"/>
      <p:bldP spid="68" grpId="0" animBg="1"/>
      <p:bldP spid="70" grpId="0" animBg="1"/>
      <p:bldP spid="71" grpId="0" animBg="1"/>
      <p:bldP spid="72" grpId="0" animBg="1"/>
      <p:bldP spid="24" grpId="0" animBg="1"/>
      <p:bldP spid="25"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C5452-B492-478D-8C7F-8D0CC48CA28A}"/>
              </a:ext>
            </a:extLst>
          </p:cNvPr>
          <p:cNvSpPr>
            <a:spLocks noGrp="1"/>
          </p:cNvSpPr>
          <p:nvPr>
            <p:ph type="title"/>
          </p:nvPr>
        </p:nvSpPr>
        <p:spPr>
          <a:xfrm>
            <a:off x="10710413" y="1212049"/>
            <a:ext cx="1354845" cy="399316"/>
          </a:xfrm>
          <a:solidFill>
            <a:srgbClr val="C5F5E8"/>
          </a:solidFill>
        </p:spPr>
        <p:txBody>
          <a:bodyPr>
            <a:normAutofit/>
          </a:bodyPr>
          <a:lstStyle/>
          <a:p>
            <a:pPr algn="ctr"/>
            <a:r>
              <a:rPr lang="en-GB" sz="2000" b="1" dirty="0">
                <a:solidFill>
                  <a:srgbClr val="002060"/>
                </a:solidFill>
                <a:latin typeface="Century Gothic" panose="020B0502020202020204" pitchFamily="34" charset="0"/>
              </a:rPr>
              <a:t>hablar</a:t>
            </a:r>
          </a:p>
        </p:txBody>
      </p:sp>
      <p:pic>
        <p:nvPicPr>
          <p:cNvPr id="48" name="Google Shape;383;p19" descr="Chat, Multiple, Icon, Symbol, Message, Bubble, Talk">
            <a:extLst>
              <a:ext uri="{FF2B5EF4-FFF2-40B4-BE49-F238E27FC236}">
                <a16:creationId xmlns:a16="http://schemas.microsoft.com/office/drawing/2014/main" id="{A7EC9301-BFBD-4ED1-BB07-443A2BDB4456}"/>
              </a:ext>
            </a:extLst>
          </p:cNvPr>
          <p:cNvPicPr preferRelativeResize="0"/>
          <p:nvPr/>
        </p:nvPicPr>
        <p:blipFill rotWithShape="1">
          <a:blip r:embed="rId3">
            <a:alphaModFix/>
          </a:blip>
          <a:srcRect/>
          <a:stretch/>
        </p:blipFill>
        <p:spPr>
          <a:xfrm>
            <a:off x="10927024" y="136934"/>
            <a:ext cx="1138234" cy="974171"/>
          </a:xfrm>
          <a:prstGeom prst="rect">
            <a:avLst/>
          </a:prstGeom>
          <a:noFill/>
          <a:ln>
            <a:noFill/>
          </a:ln>
        </p:spPr>
      </p:pic>
      <p:sp>
        <p:nvSpPr>
          <p:cNvPr id="49" name="Google Shape;410;p19">
            <a:extLst>
              <a:ext uri="{FF2B5EF4-FFF2-40B4-BE49-F238E27FC236}">
                <a16:creationId xmlns:a16="http://schemas.microsoft.com/office/drawing/2014/main" id="{27A0F0A1-2010-4A2D-A5E6-AD9007189200}"/>
              </a:ext>
            </a:extLst>
          </p:cNvPr>
          <p:cNvSpPr txBox="1"/>
          <p:nvPr/>
        </p:nvSpPr>
        <p:spPr>
          <a:xfrm>
            <a:off x="11632979" y="3420295"/>
            <a:ext cx="1439862"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S</a:t>
            </a:r>
            <a:endParaRPr kumimoji="0"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endParaRPr>
          </a:p>
        </p:txBody>
      </p:sp>
      <p:sp>
        <p:nvSpPr>
          <p:cNvPr id="53" name="Google Shape;387;p19">
            <a:extLst>
              <a:ext uri="{FF2B5EF4-FFF2-40B4-BE49-F238E27FC236}">
                <a16:creationId xmlns:a16="http://schemas.microsoft.com/office/drawing/2014/main" id="{2DEF6CA9-23B2-49CC-A550-3177F5BE6040}"/>
              </a:ext>
            </a:extLst>
          </p:cNvPr>
          <p:cNvSpPr/>
          <p:nvPr/>
        </p:nvSpPr>
        <p:spPr>
          <a:xfrm>
            <a:off x="11002736" y="1881617"/>
            <a:ext cx="502131" cy="4156257"/>
          </a:xfrm>
          <a:prstGeom prst="rect">
            <a:avLst/>
          </a:prstGeom>
          <a:solidFill>
            <a:srgbClr val="CC0099"/>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54" name="Google Shape;388;p19">
            <a:extLst>
              <a:ext uri="{FF2B5EF4-FFF2-40B4-BE49-F238E27FC236}">
                <a16:creationId xmlns:a16="http://schemas.microsoft.com/office/drawing/2014/main" id="{DF8A95F8-B267-4782-A2B7-7F223929008D}"/>
              </a:ext>
            </a:extLst>
          </p:cNvPr>
          <p:cNvSpPr/>
          <p:nvPr/>
        </p:nvSpPr>
        <p:spPr>
          <a:xfrm>
            <a:off x="11000369" y="1881615"/>
            <a:ext cx="503528" cy="4156259"/>
          </a:xfrm>
          <a:prstGeom prst="rect">
            <a:avLst/>
          </a:prstGeom>
          <a:solidFill>
            <a:srgbClr val="58E0BA"/>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cxnSp>
        <p:nvCxnSpPr>
          <p:cNvPr id="55" name="Google Shape;389;p19">
            <a:extLst>
              <a:ext uri="{FF2B5EF4-FFF2-40B4-BE49-F238E27FC236}">
                <a16:creationId xmlns:a16="http://schemas.microsoft.com/office/drawing/2014/main" id="{05133B8E-3C5F-43C6-A1A5-E00EC531A425}"/>
              </a:ext>
            </a:extLst>
          </p:cNvPr>
          <p:cNvCxnSpPr/>
          <p:nvPr/>
        </p:nvCxnSpPr>
        <p:spPr>
          <a:xfrm>
            <a:off x="11686108" y="1870189"/>
            <a:ext cx="0" cy="4156259"/>
          </a:xfrm>
          <a:prstGeom prst="straightConnector1">
            <a:avLst/>
          </a:prstGeom>
          <a:noFill/>
          <a:ln w="28575" cap="flat" cmpd="sng">
            <a:solidFill>
              <a:srgbClr val="1E4E79"/>
            </a:solidFill>
            <a:prstDash val="solid"/>
            <a:round/>
            <a:headEnd type="none" w="med" len="med"/>
            <a:tailEnd type="none" w="med" len="med"/>
          </a:ln>
        </p:spPr>
      </p:cxnSp>
      <p:cxnSp>
        <p:nvCxnSpPr>
          <p:cNvPr id="56" name="Google Shape;390;p19">
            <a:extLst>
              <a:ext uri="{FF2B5EF4-FFF2-40B4-BE49-F238E27FC236}">
                <a16:creationId xmlns:a16="http://schemas.microsoft.com/office/drawing/2014/main" id="{655866C2-D0F4-4E2E-9AF5-BCE0D3552806}"/>
              </a:ext>
            </a:extLst>
          </p:cNvPr>
          <p:cNvCxnSpPr/>
          <p:nvPr/>
        </p:nvCxnSpPr>
        <p:spPr>
          <a:xfrm>
            <a:off x="11663499" y="1870188"/>
            <a:ext cx="216791" cy="0"/>
          </a:xfrm>
          <a:prstGeom prst="straightConnector1">
            <a:avLst/>
          </a:prstGeom>
          <a:noFill/>
          <a:ln w="28575" cap="flat" cmpd="sng">
            <a:solidFill>
              <a:srgbClr val="1E4E79"/>
            </a:solidFill>
            <a:prstDash val="solid"/>
            <a:round/>
            <a:headEnd type="none" w="med" len="med"/>
            <a:tailEnd type="none" w="med" len="med"/>
          </a:ln>
        </p:spPr>
      </p:cxnSp>
      <p:cxnSp>
        <p:nvCxnSpPr>
          <p:cNvPr id="57" name="Google Shape;391;p19">
            <a:extLst>
              <a:ext uri="{FF2B5EF4-FFF2-40B4-BE49-F238E27FC236}">
                <a16:creationId xmlns:a16="http://schemas.microsoft.com/office/drawing/2014/main" id="{F2C11B9E-85C2-4655-82B7-AF4FA146813C}"/>
              </a:ext>
            </a:extLst>
          </p:cNvPr>
          <p:cNvCxnSpPr/>
          <p:nvPr/>
        </p:nvCxnSpPr>
        <p:spPr>
          <a:xfrm>
            <a:off x="11686109" y="6026447"/>
            <a:ext cx="216791" cy="0"/>
          </a:xfrm>
          <a:prstGeom prst="straightConnector1">
            <a:avLst/>
          </a:prstGeom>
          <a:noFill/>
          <a:ln w="28575" cap="flat" cmpd="sng">
            <a:solidFill>
              <a:srgbClr val="1E4E79"/>
            </a:solidFill>
            <a:prstDash val="solid"/>
            <a:round/>
            <a:headEnd type="none" w="med" len="med"/>
            <a:tailEnd type="none" w="med" len="med"/>
          </a:ln>
        </p:spPr>
      </p:cxnSp>
      <p:sp>
        <p:nvSpPr>
          <p:cNvPr id="58" name="Google Shape;393;p19">
            <a:extLst>
              <a:ext uri="{FF2B5EF4-FFF2-40B4-BE49-F238E27FC236}">
                <a16:creationId xmlns:a16="http://schemas.microsoft.com/office/drawing/2014/main" id="{68EBE709-6013-4795-A17B-5C5DA9322974}"/>
              </a:ext>
            </a:extLst>
          </p:cNvPr>
          <p:cNvSpPr txBox="1"/>
          <p:nvPr/>
        </p:nvSpPr>
        <p:spPr>
          <a:xfrm>
            <a:off x="11794504" y="1649721"/>
            <a:ext cx="957385" cy="36929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Arial"/>
              </a:rPr>
              <a:t>15</a:t>
            </a:r>
            <a:endParaRPr kumimoji="0" sz="1800" b="1" i="0" u="none" strike="noStrike" kern="0" cap="none" spc="0" normalizeH="0" baseline="0" noProof="0" dirty="0">
              <a:ln>
                <a:noFill/>
              </a:ln>
              <a:solidFill>
                <a:srgbClr val="1E4E79"/>
              </a:solidFill>
              <a:effectLst/>
              <a:uLnTx/>
              <a:uFillTx/>
              <a:latin typeface="Century Gothic"/>
              <a:ea typeface="Century Gothic"/>
              <a:cs typeface="Century Gothic"/>
              <a:sym typeface="Arial"/>
            </a:endParaRPr>
          </a:p>
        </p:txBody>
      </p:sp>
      <p:sp>
        <p:nvSpPr>
          <p:cNvPr id="59" name="Google Shape;394;p19">
            <a:extLst>
              <a:ext uri="{FF2B5EF4-FFF2-40B4-BE49-F238E27FC236}">
                <a16:creationId xmlns:a16="http://schemas.microsoft.com/office/drawing/2014/main" id="{504ECD11-CF69-43EE-9CAD-CE5FB5F1720D}"/>
              </a:ext>
            </a:extLst>
          </p:cNvPr>
          <p:cNvSpPr txBox="1"/>
          <p:nvPr/>
        </p:nvSpPr>
        <p:spPr>
          <a:xfrm>
            <a:off x="11769073" y="5620178"/>
            <a:ext cx="872611"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0</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0" name="Google Shape;395;p19">
            <a:extLst>
              <a:ext uri="{FF2B5EF4-FFF2-40B4-BE49-F238E27FC236}">
                <a16:creationId xmlns:a16="http://schemas.microsoft.com/office/drawing/2014/main" id="{46F4D68E-6510-4BB4-B778-9C71E1373619}"/>
              </a:ext>
            </a:extLst>
          </p:cNvPr>
          <p:cNvSpPr/>
          <p:nvPr/>
        </p:nvSpPr>
        <p:spPr>
          <a:xfrm>
            <a:off x="10859786" y="6256867"/>
            <a:ext cx="1058732" cy="382082"/>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entury Gothic"/>
              <a:buNone/>
              <a:tabLst/>
              <a:defRPr/>
            </a:pPr>
            <a:r>
              <a:rPr kumimoji="0" lang="en-GB" sz="1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INICIO</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3" name="Speech Bubble: Oval 62">
            <a:extLst>
              <a:ext uri="{FF2B5EF4-FFF2-40B4-BE49-F238E27FC236}">
                <a16:creationId xmlns:a16="http://schemas.microsoft.com/office/drawing/2014/main" id="{69ECBD61-FB4C-4CF2-9F95-45B2D2F74CC9}"/>
              </a:ext>
            </a:extLst>
          </p:cNvPr>
          <p:cNvSpPr/>
          <p:nvPr/>
        </p:nvSpPr>
        <p:spPr>
          <a:xfrm>
            <a:off x="1900889" y="2324867"/>
            <a:ext cx="7361077" cy="1735330"/>
          </a:xfrm>
          <a:prstGeom prst="wedgeEllipseCallout">
            <a:avLst>
              <a:gd name="adj1" fmla="val 63032"/>
              <a:gd name="adj2" fmla="val 57690"/>
            </a:avLst>
          </a:prstGeom>
          <a:solidFill>
            <a:schemeClr val="bg1"/>
          </a:solidFill>
          <a:ln w="762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dirty="0">
                <a:solidFill>
                  <a:srgbClr val="002060"/>
                </a:solidFill>
                <a:latin typeface="Century Gothic" panose="020B0502020202020204" pitchFamily="34" charset="0"/>
              </a:rPr>
              <a:t>Descanso en </a:t>
            </a:r>
            <a:r>
              <a:rPr lang="en-GB" sz="3600" dirty="0" err="1">
                <a:solidFill>
                  <a:srgbClr val="002060"/>
                </a:solidFill>
                <a:latin typeface="Century Gothic" panose="020B0502020202020204" pitchFamily="34" charset="0"/>
              </a:rPr>
              <a:t>el</a:t>
            </a:r>
            <a:r>
              <a:rPr lang="en-GB" sz="3600" dirty="0">
                <a:solidFill>
                  <a:srgbClr val="002060"/>
                </a:solidFill>
                <a:latin typeface="Century Gothic" panose="020B0502020202020204" pitchFamily="34" charset="0"/>
              </a:rPr>
              <a:t> </a:t>
            </a:r>
            <a:r>
              <a:rPr lang="en-GB" sz="3600" dirty="0" err="1">
                <a:solidFill>
                  <a:srgbClr val="002060"/>
                </a:solidFill>
                <a:latin typeface="Century Gothic" panose="020B0502020202020204" pitchFamily="34" charset="0"/>
              </a:rPr>
              <a:t>parque</a:t>
            </a:r>
            <a:r>
              <a:rPr lang="en-GB" sz="3600" dirty="0">
                <a:solidFill>
                  <a:srgbClr val="002060"/>
                </a:solidFill>
                <a:latin typeface="Century Gothic" panose="020B0502020202020204" pitchFamily="34" charset="0"/>
              </a:rPr>
              <a:t> con mi padre </a:t>
            </a:r>
            <a:r>
              <a:rPr lang="en-GB" sz="3600" dirty="0" err="1">
                <a:solidFill>
                  <a:srgbClr val="002060"/>
                </a:solidFill>
                <a:latin typeface="Century Gothic" panose="020B0502020202020204" pitchFamily="34" charset="0"/>
              </a:rPr>
              <a:t>por</a:t>
            </a:r>
            <a:r>
              <a:rPr lang="en-GB" sz="3600" dirty="0">
                <a:solidFill>
                  <a:srgbClr val="002060"/>
                </a:solidFill>
                <a:latin typeface="Century Gothic" panose="020B0502020202020204" pitchFamily="34" charset="0"/>
              </a:rPr>
              <a:t> la </a:t>
            </a:r>
            <a:r>
              <a:rPr lang="en-GB" sz="3600" dirty="0" err="1">
                <a:solidFill>
                  <a:srgbClr val="002060"/>
                </a:solidFill>
                <a:latin typeface="Century Gothic" panose="020B0502020202020204" pitchFamily="34" charset="0"/>
              </a:rPr>
              <a:t>tarde</a:t>
            </a:r>
            <a:r>
              <a:rPr lang="en-GB" sz="3600" dirty="0">
                <a:solidFill>
                  <a:srgbClr val="002060"/>
                </a:solidFill>
                <a:latin typeface="Century Gothic" panose="020B0502020202020204" pitchFamily="34" charset="0"/>
              </a:rPr>
              <a:t>.</a:t>
            </a:r>
            <a:endParaRPr kumimoji="0" lang="en-GB" sz="3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5" name="Rectangle: Rounded Corners 64">
            <a:extLst>
              <a:ext uri="{FF2B5EF4-FFF2-40B4-BE49-F238E27FC236}">
                <a16:creationId xmlns:a16="http://schemas.microsoft.com/office/drawing/2014/main" id="{9391D71C-5242-43B9-91BA-FC671780F7F5}"/>
              </a:ext>
            </a:extLst>
          </p:cNvPr>
          <p:cNvSpPr/>
          <p:nvPr/>
        </p:nvSpPr>
        <p:spPr>
          <a:xfrm>
            <a:off x="4637373" y="4676414"/>
            <a:ext cx="1173985"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a:t>
            </a:r>
          </a:p>
        </p:txBody>
      </p:sp>
      <p:sp>
        <p:nvSpPr>
          <p:cNvPr id="66" name="TextBox 65">
            <a:extLst>
              <a:ext uri="{FF2B5EF4-FFF2-40B4-BE49-F238E27FC236}">
                <a16:creationId xmlns:a16="http://schemas.microsoft.com/office/drawing/2014/main" id="{D32030E1-8347-404C-82AB-65B407380CEB}"/>
              </a:ext>
            </a:extLst>
          </p:cNvPr>
          <p:cNvSpPr txBox="1"/>
          <p:nvPr/>
        </p:nvSpPr>
        <p:spPr>
          <a:xfrm>
            <a:off x="158044" y="1596812"/>
            <a:ext cx="8809849"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dirty="0">
                <a:solidFill>
                  <a:srgbClr val="002060"/>
                </a:solidFill>
                <a:latin typeface="Century Gothic" panose="020B0502020202020204" pitchFamily="34" charset="0"/>
              </a:rPr>
              <a:t>I relax in the park with my father in the afternoon.  </a:t>
            </a:r>
            <a:endPar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7" name="Rectangle: Rounded Corners 66">
            <a:extLst>
              <a:ext uri="{FF2B5EF4-FFF2-40B4-BE49-F238E27FC236}">
                <a16:creationId xmlns:a16="http://schemas.microsoft.com/office/drawing/2014/main" id="{099A7086-89AA-4558-B1FA-00D5DF0F3CC3}"/>
              </a:ext>
            </a:extLst>
          </p:cNvPr>
          <p:cNvSpPr/>
          <p:nvPr/>
        </p:nvSpPr>
        <p:spPr>
          <a:xfrm>
            <a:off x="2393644" y="4609720"/>
            <a:ext cx="2061518"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noProof="0" dirty="0" err="1">
                <a:solidFill>
                  <a:srgbClr val="002060"/>
                </a:solidFill>
                <a:latin typeface="Century Gothic" panose="020B0502020202020204" pitchFamily="34" charset="0"/>
              </a:rPr>
              <a:t>descanso</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8" name="Rectangle: Rounded Corners 67">
            <a:extLst>
              <a:ext uri="{FF2B5EF4-FFF2-40B4-BE49-F238E27FC236}">
                <a16:creationId xmlns:a16="http://schemas.microsoft.com/office/drawing/2014/main" id="{E66FE4D5-B585-4CA7-A340-585D51CCDD46}"/>
              </a:ext>
            </a:extLst>
          </p:cNvPr>
          <p:cNvSpPr/>
          <p:nvPr/>
        </p:nvSpPr>
        <p:spPr>
          <a:xfrm>
            <a:off x="8268554" y="4656020"/>
            <a:ext cx="2125360"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descansas</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0" name="Rectangle: Rounded Corners 69">
            <a:extLst>
              <a:ext uri="{FF2B5EF4-FFF2-40B4-BE49-F238E27FC236}">
                <a16:creationId xmlns:a16="http://schemas.microsoft.com/office/drawing/2014/main" id="{F07FF961-88D9-474B-A713-4BBC44CF1C78}"/>
              </a:ext>
            </a:extLst>
          </p:cNvPr>
          <p:cNvSpPr/>
          <p:nvPr/>
        </p:nvSpPr>
        <p:spPr>
          <a:xfrm>
            <a:off x="1900889" y="5720492"/>
            <a:ext cx="888610"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noProof="0" dirty="0" err="1">
                <a:solidFill>
                  <a:srgbClr val="002060"/>
                </a:solidFill>
                <a:latin typeface="Century Gothic" panose="020B0502020202020204" pitchFamily="34" charset="0"/>
              </a:rPr>
              <a:t>por</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1" name="Rectangle: Rounded Corners 70">
            <a:extLst>
              <a:ext uri="{FF2B5EF4-FFF2-40B4-BE49-F238E27FC236}">
                <a16:creationId xmlns:a16="http://schemas.microsoft.com/office/drawing/2014/main" id="{FB6A74F1-9D3C-4225-9EA5-8FD51DEAE14B}"/>
              </a:ext>
            </a:extLst>
          </p:cNvPr>
          <p:cNvSpPr/>
          <p:nvPr/>
        </p:nvSpPr>
        <p:spPr>
          <a:xfrm>
            <a:off x="4302490" y="5720492"/>
            <a:ext cx="1548313"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parque</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2" name="Rectangle: Rounded Corners 71">
            <a:extLst>
              <a:ext uri="{FF2B5EF4-FFF2-40B4-BE49-F238E27FC236}">
                <a16:creationId xmlns:a16="http://schemas.microsoft.com/office/drawing/2014/main" id="{BC61AA34-B5BC-4798-861C-AB3638B4DD60}"/>
              </a:ext>
            </a:extLst>
          </p:cNvPr>
          <p:cNvSpPr/>
          <p:nvPr/>
        </p:nvSpPr>
        <p:spPr>
          <a:xfrm>
            <a:off x="6159737" y="4676414"/>
            <a:ext cx="1759032"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padre</a:t>
            </a:r>
          </a:p>
        </p:txBody>
      </p:sp>
      <p:sp>
        <p:nvSpPr>
          <p:cNvPr id="24" name="Rectangle: Rounded Corners 23">
            <a:extLst>
              <a:ext uri="{FF2B5EF4-FFF2-40B4-BE49-F238E27FC236}">
                <a16:creationId xmlns:a16="http://schemas.microsoft.com/office/drawing/2014/main" id="{C62B68E0-13B9-43F1-9635-BE11969B6CD1}"/>
              </a:ext>
            </a:extLst>
          </p:cNvPr>
          <p:cNvSpPr/>
          <p:nvPr/>
        </p:nvSpPr>
        <p:spPr>
          <a:xfrm>
            <a:off x="6192413" y="5699621"/>
            <a:ext cx="1489394"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tarde</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5" name="Rectangle: Rounded Corners 24">
            <a:extLst>
              <a:ext uri="{FF2B5EF4-FFF2-40B4-BE49-F238E27FC236}">
                <a16:creationId xmlns:a16="http://schemas.microsoft.com/office/drawing/2014/main" id="{A10D19F4-32E5-4E10-B7B2-0E946B6FB769}"/>
              </a:ext>
            </a:extLst>
          </p:cNvPr>
          <p:cNvSpPr/>
          <p:nvPr/>
        </p:nvSpPr>
        <p:spPr>
          <a:xfrm>
            <a:off x="960106" y="4609719"/>
            <a:ext cx="1058732"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mi</a:t>
            </a:r>
          </a:p>
        </p:txBody>
      </p:sp>
      <p:sp>
        <p:nvSpPr>
          <p:cNvPr id="3" name="Rectangle: Rounded Corners 2">
            <a:extLst>
              <a:ext uri="{FF2B5EF4-FFF2-40B4-BE49-F238E27FC236}">
                <a16:creationId xmlns:a16="http://schemas.microsoft.com/office/drawing/2014/main" id="{C7D94150-075F-274E-D392-E6723A6D3E5A}"/>
              </a:ext>
            </a:extLst>
          </p:cNvPr>
          <p:cNvSpPr/>
          <p:nvPr/>
        </p:nvSpPr>
        <p:spPr>
          <a:xfrm>
            <a:off x="8185400" y="5687230"/>
            <a:ext cx="1123345"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dirty="0" err="1">
                <a:solidFill>
                  <a:srgbClr val="002060"/>
                </a:solidFill>
                <a:latin typeface="Century Gothic" panose="020B0502020202020204" pitchFamily="34" charset="0"/>
              </a:rPr>
              <a:t>el</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 name="Speech Bubble: Rectangle with Corners Rounded 5">
            <a:extLst>
              <a:ext uri="{FF2B5EF4-FFF2-40B4-BE49-F238E27FC236}">
                <a16:creationId xmlns:a16="http://schemas.microsoft.com/office/drawing/2014/main" id="{E0171E9B-B370-9398-1C51-07D4E600C407}"/>
              </a:ext>
            </a:extLst>
          </p:cNvPr>
          <p:cNvSpPr/>
          <p:nvPr/>
        </p:nvSpPr>
        <p:spPr>
          <a:xfrm>
            <a:off x="958512" y="250227"/>
            <a:ext cx="6171493" cy="574963"/>
          </a:xfrm>
          <a:prstGeom prst="wedgeRoundRectCallout">
            <a:avLst>
              <a:gd name="adj1" fmla="val -52450"/>
              <a:gd name="adj2" fmla="val -49713"/>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2800" b="1" dirty="0">
                <a:solidFill>
                  <a:schemeClr val="bg1"/>
                </a:solidFill>
                <a:latin typeface="Century Gothic" panose="020B0502020202020204" pitchFamily="34" charset="0"/>
              </a:rPr>
              <a:t>¡Habla! Lee la </a:t>
            </a:r>
            <a:r>
              <a:rPr lang="en-GB" sz="2800" b="1" dirty="0" err="1">
                <a:solidFill>
                  <a:schemeClr val="bg1"/>
                </a:solidFill>
                <a:latin typeface="Century Gothic" panose="020B0502020202020204" pitchFamily="34" charset="0"/>
              </a:rPr>
              <a:t>frase</a:t>
            </a:r>
            <a:r>
              <a:rPr lang="en-GB" sz="2800" b="1" dirty="0">
                <a:solidFill>
                  <a:schemeClr val="bg1"/>
                </a:solidFill>
                <a:latin typeface="Century Gothic" panose="020B0502020202020204" pitchFamily="34" charset="0"/>
              </a:rPr>
              <a:t> en español </a:t>
            </a:r>
          </a:p>
        </p:txBody>
      </p:sp>
      <p:sp>
        <p:nvSpPr>
          <p:cNvPr id="7" name="TextBox 6">
            <a:extLst>
              <a:ext uri="{FF2B5EF4-FFF2-40B4-BE49-F238E27FC236}">
                <a16:creationId xmlns:a16="http://schemas.microsoft.com/office/drawing/2014/main" id="{BC5E7790-9CB6-FBF9-5F83-6A3461DB285B}"/>
              </a:ext>
            </a:extLst>
          </p:cNvPr>
          <p:cNvSpPr txBox="1"/>
          <p:nvPr/>
        </p:nvSpPr>
        <p:spPr>
          <a:xfrm>
            <a:off x="7129299" y="192353"/>
            <a:ext cx="1482266" cy="646331"/>
          </a:xfrm>
          <a:prstGeom prst="rect">
            <a:avLst/>
          </a:prstGeom>
          <a:noFill/>
        </p:spPr>
        <p:txBody>
          <a:bodyPr wrap="square">
            <a:spAutoFit/>
          </a:bodyPr>
          <a:lstStyle/>
          <a:p>
            <a:r>
              <a:rPr lang="en-GB" sz="3600" b="1" dirty="0">
                <a:solidFill>
                  <a:srgbClr val="002060"/>
                </a:solidFill>
                <a:latin typeface="Century Gothic" panose="020B0502020202020204" pitchFamily="34" charset="0"/>
              </a:rPr>
              <a:t>[4</a:t>
            </a:r>
            <a:r>
              <a:rPr lang="en-GB" sz="3600" dirty="0">
                <a:solidFill>
                  <a:srgbClr val="002060"/>
                </a:solidFill>
                <a:latin typeface="Century Gothic" panose="020B0502020202020204" pitchFamily="34" charset="0"/>
              </a:rPr>
              <a:t>/4</a:t>
            </a:r>
            <a:r>
              <a:rPr lang="en-GB" sz="3600" b="1" dirty="0">
                <a:solidFill>
                  <a:srgbClr val="002060"/>
                </a:solidFill>
                <a:latin typeface="Century Gothic" panose="020B0502020202020204" pitchFamily="34" charset="0"/>
              </a:rPr>
              <a:t>]</a:t>
            </a:r>
            <a:endParaRPr lang="en-GB" sz="3600" dirty="0">
              <a:solidFill>
                <a:srgbClr val="002060"/>
              </a:solidFill>
            </a:endParaRPr>
          </a:p>
        </p:txBody>
      </p:sp>
      <p:pic>
        <p:nvPicPr>
          <p:cNvPr id="8" name="Picture 2" descr="Flag, Spain, Spanish, Banner">
            <a:extLst>
              <a:ext uri="{FF2B5EF4-FFF2-40B4-BE49-F238E27FC236}">
                <a16:creationId xmlns:a16="http://schemas.microsoft.com/office/drawing/2014/main" id="{FE030B2A-8CE2-239B-BEE0-9C54F2EC67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4628" y="426211"/>
            <a:ext cx="388787" cy="248941"/>
          </a:xfrm>
          <a:prstGeom prst="round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C45BC35A-0E6C-5DDA-895F-A46875DAC10F}"/>
              </a:ext>
            </a:extLst>
          </p:cNvPr>
          <p:cNvSpPr txBox="1"/>
          <p:nvPr/>
        </p:nvSpPr>
        <p:spPr>
          <a:xfrm>
            <a:off x="126742" y="838684"/>
            <a:ext cx="5336721"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You do not need all of the words!</a:t>
            </a:r>
          </a:p>
        </p:txBody>
      </p:sp>
      <p:pic>
        <p:nvPicPr>
          <p:cNvPr id="11" name="Graphic 10" descr="Teacher">
            <a:extLst>
              <a:ext uri="{FF2B5EF4-FFF2-40B4-BE49-F238E27FC236}">
                <a16:creationId xmlns:a16="http://schemas.microsoft.com/office/drawing/2014/main" id="{87CE8E04-79D2-4BA7-0C93-BE0758718DA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6742" y="6098"/>
            <a:ext cx="914400" cy="914400"/>
          </a:xfrm>
          <a:prstGeom prst="rect">
            <a:avLst/>
          </a:prstGeom>
        </p:spPr>
      </p:pic>
      <p:sp>
        <p:nvSpPr>
          <p:cNvPr id="4" name="Rectangle: Rounded Corners 3">
            <a:extLst>
              <a:ext uri="{FF2B5EF4-FFF2-40B4-BE49-F238E27FC236}">
                <a16:creationId xmlns:a16="http://schemas.microsoft.com/office/drawing/2014/main" id="{A1CD6810-CCEC-E287-9CC3-4D4F871A55A9}"/>
              </a:ext>
            </a:extLst>
          </p:cNvPr>
          <p:cNvSpPr/>
          <p:nvPr/>
        </p:nvSpPr>
        <p:spPr>
          <a:xfrm>
            <a:off x="3015908" y="5720492"/>
            <a:ext cx="1028350"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noProof="0" dirty="0">
                <a:solidFill>
                  <a:srgbClr val="002060"/>
                </a:solidFill>
                <a:latin typeface="Century Gothic" panose="020B0502020202020204" pitchFamily="34" charset="0"/>
              </a:rPr>
              <a:t>con</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 name="Rectangle: Rounded Corners 4">
            <a:extLst>
              <a:ext uri="{FF2B5EF4-FFF2-40B4-BE49-F238E27FC236}">
                <a16:creationId xmlns:a16="http://schemas.microsoft.com/office/drawing/2014/main" id="{98A57F22-35A2-615C-147A-AD45F8A68D07}"/>
              </a:ext>
            </a:extLst>
          </p:cNvPr>
          <p:cNvSpPr/>
          <p:nvPr/>
        </p:nvSpPr>
        <p:spPr>
          <a:xfrm>
            <a:off x="583925" y="5666243"/>
            <a:ext cx="1058732"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en</a:t>
            </a:r>
          </a:p>
        </p:txBody>
      </p:sp>
      <p:sp>
        <p:nvSpPr>
          <p:cNvPr id="9" name="Rectangle: Rounded Corners 8">
            <a:extLst>
              <a:ext uri="{FF2B5EF4-FFF2-40B4-BE49-F238E27FC236}">
                <a16:creationId xmlns:a16="http://schemas.microsoft.com/office/drawing/2014/main" id="{536DB23B-DAFF-DBDE-FCDF-0F14B0696243}"/>
              </a:ext>
            </a:extLst>
          </p:cNvPr>
          <p:cNvSpPr/>
          <p:nvPr/>
        </p:nvSpPr>
        <p:spPr>
          <a:xfrm>
            <a:off x="9535055" y="5677817"/>
            <a:ext cx="1173985"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una</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018250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additive="base">
                                        <p:cTn id="35" dur="500" fill="hold"/>
                                        <p:tgtEl>
                                          <p:spTgt spid="63"/>
                                        </p:tgtEl>
                                        <p:attrNameLst>
                                          <p:attrName>ppt_x</p:attrName>
                                        </p:attrNameLst>
                                      </p:cBhvr>
                                      <p:tavLst>
                                        <p:tav tm="0">
                                          <p:val>
                                            <p:strVal val="#ppt_x"/>
                                          </p:val>
                                        </p:tav>
                                        <p:tav tm="100000">
                                          <p:val>
                                            <p:strVal val="#ppt_x"/>
                                          </p:val>
                                        </p:tav>
                                      </p:tavLst>
                                    </p:anim>
                                    <p:anim calcmode="lin" valueType="num">
                                      <p:cBhvr additive="base">
                                        <p:cTn id="36"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60"/>
                    </p:tgtEl>
                  </p:cond>
                </p:stCondLst>
                <p:endSync evt="end" delay="0">
                  <p:rtn val="all"/>
                </p:endSync>
                <p:childTnLst>
                  <p:par>
                    <p:cTn id="38" fill="hold">
                      <p:stCondLst>
                        <p:cond delay="0"/>
                      </p:stCondLst>
                      <p:childTnLst>
                        <p:par>
                          <p:cTn id="39" fill="hold">
                            <p:stCondLst>
                              <p:cond delay="0"/>
                            </p:stCondLst>
                            <p:childTnLst>
                              <p:par>
                                <p:cTn id="40" presetID="12" presetClass="exit" presetSubtype="4" fill="remove" grpId="0" nodeType="clickEffect">
                                  <p:stCondLst>
                                    <p:cond delay="0"/>
                                  </p:stCondLst>
                                  <p:childTnLst>
                                    <p:anim calcmode="lin" valueType="num">
                                      <p:cBhvr additive="base">
                                        <p:cTn id="41" dur="15000"/>
                                        <p:tgtEl>
                                          <p:spTgt spid="54"/>
                                        </p:tgtEl>
                                        <p:attrNameLst>
                                          <p:attrName>ppt_y</p:attrName>
                                        </p:attrNameLst>
                                      </p:cBhvr>
                                      <p:tavLst>
                                        <p:tav tm="0">
                                          <p:val>
                                            <p:strVal val="#ppt_y"/>
                                          </p:val>
                                        </p:tav>
                                        <p:tav tm="100000">
                                          <p:val>
                                            <p:strVal val="#ppt_y+#ppt_h*1.125000"/>
                                          </p:val>
                                        </p:tav>
                                      </p:tavLst>
                                    </p:anim>
                                    <p:animEffect transition="out" filter="wipe(down)">
                                      <p:cBhvr>
                                        <p:cTn id="42" dur="15000"/>
                                        <p:tgtEl>
                                          <p:spTgt spid="54"/>
                                        </p:tgtEl>
                                      </p:cBhvr>
                                    </p:animEffect>
                                    <p:set>
                                      <p:cBhvr>
                                        <p:cTn id="43" dur="1" fill="hold">
                                          <p:stCondLst>
                                            <p:cond delay="149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60"/>
                  </p:tgtEl>
                </p:cond>
              </p:nextCondLst>
            </p:seq>
          </p:childTnLst>
        </p:cTn>
      </p:par>
    </p:tnLst>
    <p:bldLst>
      <p:bldP spid="54" grpId="0" animBg="1"/>
      <p:bldP spid="63" grpId="0" animBg="1"/>
      <p:bldP spid="65" grpId="0" animBg="1"/>
      <p:bldP spid="66" grpId="0"/>
      <p:bldP spid="67" grpId="0" animBg="1"/>
      <p:bldP spid="68" grpId="0" animBg="1"/>
      <p:bldP spid="70" grpId="0" animBg="1"/>
      <p:bldP spid="71" grpId="0" animBg="1"/>
      <p:bldP spid="72" grpId="0" animBg="1"/>
      <p:bldP spid="24" grpId="0" animBg="1"/>
      <p:bldP spid="25" grpId="0" animBg="1"/>
      <p:bldP spid="3" grpId="0" animBg="1"/>
      <p:bldP spid="4" grpId="0" animBg="1"/>
      <p:bldP spid="5"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21" descr="background rectangle"/>
          <p:cNvSpPr/>
          <p:nvPr/>
        </p:nvSpPr>
        <p:spPr>
          <a:xfrm>
            <a:off x="0" y="0"/>
            <a:ext cx="4350984" cy="6858000"/>
          </a:xfrm>
          <a:prstGeom prst="rect">
            <a:avLst/>
          </a:prstGeom>
          <a:solidFill>
            <a:srgbClr val="FADD2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entury Gothic"/>
              <a:ea typeface="Century Gothic"/>
              <a:cs typeface="Century Gothic"/>
              <a:sym typeface="Century Gothic"/>
            </a:endParaRPr>
          </a:p>
        </p:txBody>
      </p:sp>
      <p:pic>
        <p:nvPicPr>
          <p:cNvPr id="420" name="Google Shape;420;p21"/>
          <p:cNvPicPr preferRelativeResize="0"/>
          <p:nvPr/>
        </p:nvPicPr>
        <p:blipFill rotWithShape="1">
          <a:blip r:embed="rId3">
            <a:alphaModFix/>
          </a:blip>
          <a:srcRect/>
          <a:stretch/>
        </p:blipFill>
        <p:spPr>
          <a:xfrm>
            <a:off x="5254752" y="304800"/>
            <a:ext cx="4953631" cy="4247588"/>
          </a:xfrm>
          <a:prstGeom prst="rect">
            <a:avLst/>
          </a:prstGeom>
          <a:noFill/>
          <a:ln>
            <a:noFill/>
          </a:ln>
        </p:spPr>
      </p:pic>
      <p:sp>
        <p:nvSpPr>
          <p:cNvPr id="421" name="Google Shape;421;p21"/>
          <p:cNvSpPr/>
          <p:nvPr/>
        </p:nvSpPr>
        <p:spPr>
          <a:xfrm>
            <a:off x="6179286" y="5268768"/>
            <a:ext cx="5955117" cy="15696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3333"/>
              </a:buClr>
              <a:buSzPts val="9600"/>
              <a:buFont typeface="Arial"/>
              <a:buNone/>
            </a:pPr>
            <a:r>
              <a:rPr lang="en-GB" sz="9600" b="1" i="0" u="none" strike="noStrike" cap="none" dirty="0" err="1">
                <a:solidFill>
                  <a:srgbClr val="FADD2E"/>
                </a:solidFill>
                <a:latin typeface="Modern Love" panose="04090805081005020601" pitchFamily="82" charset="0"/>
                <a:ea typeface="Arial"/>
                <a:cs typeface="Arial"/>
                <a:sym typeface="Arial"/>
              </a:rPr>
              <a:t>amarillo</a:t>
            </a:r>
            <a:endParaRPr dirty="0">
              <a:solidFill>
                <a:srgbClr val="FADD2E"/>
              </a:solidFill>
              <a:latin typeface="Modern Love" panose="04090805081005020601" pitchFamily="82" charset="0"/>
            </a:endParaRPr>
          </a:p>
        </p:txBody>
      </p:sp>
      <p:sp>
        <p:nvSpPr>
          <p:cNvPr id="422" name="Google Shape;422;p21"/>
          <p:cNvSpPr txBox="1"/>
          <p:nvPr/>
        </p:nvSpPr>
        <p:spPr>
          <a:xfrm rot="-1320232">
            <a:off x="154531" y="2644202"/>
            <a:ext cx="4114830" cy="15696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8000"/>
              <a:buFont typeface="Arial"/>
              <a:buNone/>
            </a:pPr>
            <a:r>
              <a:rPr lang="en-GB" sz="9600" b="1" i="0" u="none" strike="noStrike" cap="none" dirty="0">
                <a:solidFill>
                  <a:schemeClr val="tx1">
                    <a:lumMod val="65000"/>
                    <a:lumOff val="35000"/>
                  </a:schemeClr>
                </a:solidFill>
                <a:latin typeface="Segoe Print" panose="02000600000000000000" pitchFamily="2" charset="0"/>
                <a:ea typeface="Arial"/>
                <a:cs typeface="Arial"/>
                <a:sym typeface="Arial"/>
              </a:rPr>
              <a:t>¡</a:t>
            </a:r>
            <a:r>
              <a:rPr lang="en-GB" sz="9600" b="1" i="0" u="none" strike="noStrike" cap="none" dirty="0" err="1">
                <a:solidFill>
                  <a:schemeClr val="tx1">
                    <a:lumMod val="65000"/>
                    <a:lumOff val="35000"/>
                  </a:schemeClr>
                </a:solidFill>
                <a:latin typeface="Segoe Print" panose="02000600000000000000" pitchFamily="2" charset="0"/>
                <a:ea typeface="Arial"/>
                <a:cs typeface="Arial"/>
                <a:sym typeface="Arial"/>
              </a:rPr>
              <a:t>adiós</a:t>
            </a:r>
            <a:r>
              <a:rPr lang="en-GB" sz="9600" b="1" i="0" u="none" strike="noStrike" cap="none" dirty="0">
                <a:solidFill>
                  <a:schemeClr val="tx1">
                    <a:lumMod val="65000"/>
                    <a:lumOff val="35000"/>
                  </a:schemeClr>
                </a:solidFill>
                <a:latin typeface="Segoe Print" panose="02000600000000000000" pitchFamily="2" charset="0"/>
                <a:ea typeface="Arial"/>
                <a:cs typeface="Arial"/>
                <a:sym typeface="Arial"/>
              </a:rPr>
              <a:t>!</a:t>
            </a:r>
            <a:endParaRPr sz="2400" dirty="0">
              <a:solidFill>
                <a:schemeClr val="tx1">
                  <a:lumMod val="65000"/>
                  <a:lumOff val="35000"/>
                </a:schemeClr>
              </a:solidFill>
              <a:latin typeface="Segoe Print" panose="02000600000000000000" pitchFamily="2" charset="0"/>
            </a:endParaRPr>
          </a:p>
        </p:txBody>
      </p:sp>
      <p:sp>
        <p:nvSpPr>
          <p:cNvPr id="6" name="Rectangle: Rounded Corners 5">
            <a:extLst>
              <a:ext uri="{FF2B5EF4-FFF2-40B4-BE49-F238E27FC236}">
                <a16:creationId xmlns:a16="http://schemas.microsoft.com/office/drawing/2014/main" id="{4C756728-9667-4D58-81FF-9FCD224D6E30}"/>
              </a:ext>
            </a:extLst>
          </p:cNvPr>
          <p:cNvSpPr/>
          <p:nvPr/>
        </p:nvSpPr>
        <p:spPr>
          <a:xfrm>
            <a:off x="732087" y="120934"/>
            <a:ext cx="521370" cy="478471"/>
          </a:xfrm>
          <a:prstGeom prst="roundRect">
            <a:avLst/>
          </a:prstGeom>
          <a:solidFill>
            <a:srgbClr val="FADD2E"/>
          </a:solidFill>
          <a:ln>
            <a:solidFill>
              <a:srgbClr val="FADD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descr="background rectangle"/>
          <p:cNvSpPr/>
          <p:nvPr/>
        </p:nvSpPr>
        <p:spPr>
          <a:xfrm>
            <a:off x="0" y="0"/>
            <a:ext cx="4724400" cy="6858000"/>
          </a:xfrm>
          <a:prstGeom prst="rect">
            <a:avLst/>
          </a:prstGeom>
          <a:solidFill>
            <a:srgbClr val="FADD2E"/>
          </a:solidFill>
          <a:ln>
            <a:solidFill>
              <a:srgbClr val="FADD2E"/>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ADD2E"/>
              </a:solidFill>
              <a:effectLst/>
              <a:uLnTx/>
              <a:uFillTx/>
              <a:latin typeface="Century Gothic"/>
              <a:ea typeface="Century Gothic"/>
              <a:cs typeface="Century Gothic"/>
              <a:sym typeface="Century Gothic"/>
            </a:endParaRPr>
          </a:p>
        </p:txBody>
      </p:sp>
      <p:pic>
        <p:nvPicPr>
          <p:cNvPr id="99" name="Google Shape;99;p2"/>
          <p:cNvPicPr preferRelativeResize="0"/>
          <p:nvPr/>
        </p:nvPicPr>
        <p:blipFill rotWithShape="1">
          <a:blip r:embed="rId3">
            <a:alphaModFix/>
          </a:blip>
          <a:srcRect/>
          <a:stretch/>
        </p:blipFill>
        <p:spPr>
          <a:xfrm>
            <a:off x="5815026" y="552773"/>
            <a:ext cx="4953631" cy="4247588"/>
          </a:xfrm>
          <a:prstGeom prst="rect">
            <a:avLst/>
          </a:prstGeom>
          <a:noFill/>
          <a:ln>
            <a:noFill/>
          </a:ln>
        </p:spPr>
      </p:pic>
      <p:sp>
        <p:nvSpPr>
          <p:cNvPr id="100" name="Google Shape;100;p2"/>
          <p:cNvSpPr/>
          <p:nvPr/>
        </p:nvSpPr>
        <p:spPr>
          <a:xfrm>
            <a:off x="6368181" y="4552388"/>
            <a:ext cx="5645628" cy="156962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3333"/>
              </a:buClr>
              <a:buSzPts val="9600"/>
              <a:buFont typeface="Arial"/>
              <a:buNone/>
              <a:tabLst/>
              <a:defRPr/>
            </a:pPr>
            <a:r>
              <a:rPr kumimoji="0" lang="en-GB" sz="9600" b="1" i="0" u="none" strike="noStrike" kern="0" cap="none" spc="0" normalizeH="0" baseline="0" noProof="0" dirty="0" err="1">
                <a:ln>
                  <a:noFill/>
                </a:ln>
                <a:solidFill>
                  <a:srgbClr val="FADD2E"/>
                </a:solidFill>
                <a:effectLst/>
                <a:uLnTx/>
                <a:uFillTx/>
                <a:latin typeface="Modern Love" panose="04090805081005020601" pitchFamily="82" charset="0"/>
                <a:cs typeface="Arial"/>
                <a:sym typeface="Arial"/>
              </a:rPr>
              <a:t>amarillo</a:t>
            </a:r>
            <a:endParaRPr kumimoji="0" sz="1400" b="0" i="0" u="none" strike="noStrike" kern="0" cap="none" spc="0" normalizeH="0" baseline="0" noProof="0" dirty="0">
              <a:ln>
                <a:noFill/>
              </a:ln>
              <a:solidFill>
                <a:srgbClr val="FADD2E"/>
              </a:solidFill>
              <a:effectLst/>
              <a:uLnTx/>
              <a:uFillTx/>
              <a:latin typeface="Modern Love" panose="04090805081005020601" pitchFamily="82" charset="0"/>
              <a:cs typeface="Arial"/>
              <a:sym typeface="Arial"/>
            </a:endParaRPr>
          </a:p>
        </p:txBody>
      </p:sp>
      <p:sp>
        <p:nvSpPr>
          <p:cNvPr id="101" name="Google Shape;101;p2"/>
          <p:cNvSpPr txBox="1"/>
          <p:nvPr/>
        </p:nvSpPr>
        <p:spPr>
          <a:xfrm>
            <a:off x="7674" y="4398004"/>
            <a:ext cx="4850969" cy="1384954"/>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0"/>
              </a:spcBef>
              <a:spcAft>
                <a:spcPts val="0"/>
              </a:spcAft>
              <a:buClr>
                <a:srgbClr val="FFFFFF"/>
              </a:buClr>
              <a:buSzPts val="2800"/>
            </a:pPr>
            <a:r>
              <a:rPr lang="en-GB" sz="2800" b="1" dirty="0">
                <a:solidFill>
                  <a:schemeClr val="tx1">
                    <a:lumMod val="85000"/>
                    <a:lumOff val="15000"/>
                  </a:schemeClr>
                </a:solidFill>
                <a:latin typeface="Century Gothic"/>
                <a:sym typeface="Century Gothic"/>
              </a:rPr>
              <a:t>-</a:t>
            </a:r>
            <a:r>
              <a:rPr lang="en-GB" sz="2800" b="1" dirty="0" err="1">
                <a:solidFill>
                  <a:schemeClr val="tx1">
                    <a:lumMod val="85000"/>
                    <a:lumOff val="15000"/>
                  </a:schemeClr>
                </a:solidFill>
                <a:latin typeface="Century Gothic"/>
                <a:sym typeface="Century Gothic"/>
              </a:rPr>
              <a:t>ar</a:t>
            </a:r>
            <a:r>
              <a:rPr lang="en-GB" sz="2800" b="1" dirty="0">
                <a:solidFill>
                  <a:schemeClr val="tx1">
                    <a:lumMod val="85000"/>
                    <a:lumOff val="15000"/>
                  </a:schemeClr>
                </a:solidFill>
                <a:latin typeface="Century Gothic"/>
                <a:sym typeface="Century Gothic"/>
              </a:rPr>
              <a:t> verbs: I vs. S/he</a:t>
            </a:r>
            <a:endParaRPr lang="en-GB" sz="2800" dirty="0">
              <a:solidFill>
                <a:schemeClr val="tx1">
                  <a:lumMod val="85000"/>
                  <a:lumOff val="15000"/>
                </a:schemeClr>
              </a:solidFill>
            </a:endParaRPr>
          </a:p>
          <a:p>
            <a:pPr marR="0" lvl="0" algn="l" rtl="0">
              <a:lnSpc>
                <a:spcPct val="100000"/>
              </a:lnSpc>
              <a:spcBef>
                <a:spcPts val="0"/>
              </a:spcBef>
              <a:spcAft>
                <a:spcPts val="0"/>
              </a:spcAft>
              <a:buClr>
                <a:srgbClr val="FFFFFF"/>
              </a:buClr>
              <a:buSzPts val="2800"/>
            </a:pPr>
            <a:r>
              <a:rPr lang="en-GB" sz="2800" b="1" i="0" u="none" strike="noStrike" cap="none" dirty="0">
                <a:solidFill>
                  <a:schemeClr val="tx1">
                    <a:lumMod val="85000"/>
                    <a:lumOff val="15000"/>
                  </a:schemeClr>
                </a:solidFill>
                <a:latin typeface="Century Gothic"/>
                <a:ea typeface="Century Gothic"/>
                <a:cs typeface="Century Gothic"/>
                <a:sym typeface="Century Gothic"/>
              </a:rPr>
              <a:t>- SSC [</a:t>
            </a:r>
            <a:r>
              <a:rPr lang="en-GB" sz="2800" b="1" dirty="0">
                <a:solidFill>
                  <a:schemeClr val="tx1">
                    <a:lumMod val="85000"/>
                    <a:lumOff val="15000"/>
                  </a:schemeClr>
                </a:solidFill>
                <a:latin typeface="Century Gothic"/>
                <a:ea typeface="Century Gothic"/>
                <a:cs typeface="Century Gothic"/>
                <a:sym typeface="Century Gothic"/>
              </a:rPr>
              <a:t>ga] [go] [</a:t>
            </a:r>
            <a:r>
              <a:rPr lang="en-GB" sz="2800" b="1" dirty="0" err="1">
                <a:solidFill>
                  <a:schemeClr val="tx1">
                    <a:lumMod val="85000"/>
                    <a:lumOff val="15000"/>
                  </a:schemeClr>
                </a:solidFill>
                <a:latin typeface="Century Gothic"/>
                <a:ea typeface="Century Gothic"/>
                <a:cs typeface="Century Gothic"/>
                <a:sym typeface="Century Gothic"/>
              </a:rPr>
              <a:t>gu</a:t>
            </a:r>
            <a:r>
              <a:rPr lang="en-GB" sz="2800" b="1" dirty="0">
                <a:solidFill>
                  <a:schemeClr val="tx1">
                    <a:lumMod val="85000"/>
                    <a:lumOff val="15000"/>
                  </a:schemeClr>
                </a:solidFill>
                <a:latin typeface="Century Gothic"/>
                <a:ea typeface="Century Gothic"/>
                <a:cs typeface="Century Gothic"/>
                <a:sym typeface="Century Gothic"/>
              </a:rPr>
              <a:t>]</a:t>
            </a:r>
            <a:endParaRPr lang="en-GB" sz="2800" b="1" i="0" u="none" strike="noStrike" cap="none" dirty="0">
              <a:solidFill>
                <a:schemeClr val="tx1">
                  <a:lumMod val="85000"/>
                  <a:lumOff val="15000"/>
                </a:schemeClr>
              </a:solidFill>
              <a:latin typeface="Century Gothic"/>
              <a:ea typeface="Century Gothic"/>
              <a:cs typeface="Century Gothic"/>
              <a:sym typeface="Century Gothic"/>
            </a:endParaRPr>
          </a:p>
          <a:p>
            <a:pPr marL="342900" marR="0" lvl="0" indent="-342900" algn="l" rtl="0">
              <a:lnSpc>
                <a:spcPct val="100000"/>
              </a:lnSpc>
              <a:spcBef>
                <a:spcPts val="0"/>
              </a:spcBef>
              <a:spcAft>
                <a:spcPts val="0"/>
              </a:spcAft>
              <a:buClr>
                <a:srgbClr val="FFFFFF"/>
              </a:buClr>
              <a:buSzPts val="2800"/>
              <a:buFont typeface="Century Gothic"/>
              <a:buChar char="-"/>
            </a:pPr>
            <a:endParaRPr lang="en-GB" sz="2800" b="0" i="0" u="none" strike="noStrike" cap="none" dirty="0">
              <a:solidFill>
                <a:schemeClr val="tx1">
                  <a:lumMod val="85000"/>
                  <a:lumOff val="15000"/>
                </a:schemeClr>
              </a:solidFill>
              <a:latin typeface="Calibri"/>
              <a:ea typeface="Calibri"/>
              <a:cs typeface="Calibri"/>
              <a:sym typeface="Calibri"/>
            </a:endParaRPr>
          </a:p>
        </p:txBody>
      </p:sp>
      <p:sp>
        <p:nvSpPr>
          <p:cNvPr id="2" name="Title 1">
            <a:extLst>
              <a:ext uri="{FF2B5EF4-FFF2-40B4-BE49-F238E27FC236}">
                <a16:creationId xmlns:a16="http://schemas.microsoft.com/office/drawing/2014/main" id="{CF809B60-34DA-46F8-9144-D26F0D50F648}"/>
              </a:ext>
            </a:extLst>
          </p:cNvPr>
          <p:cNvSpPr>
            <a:spLocks noGrp="1"/>
          </p:cNvSpPr>
          <p:nvPr>
            <p:ph type="title"/>
          </p:nvPr>
        </p:nvSpPr>
        <p:spPr>
          <a:xfrm>
            <a:off x="370668" y="343673"/>
            <a:ext cx="3983064" cy="1325563"/>
          </a:xfrm>
        </p:spPr>
        <p:txBody>
          <a:bodyPr>
            <a:normAutofit/>
          </a:bodyPr>
          <a:lstStyle/>
          <a:p>
            <a:pPr algn="ctr"/>
            <a:r>
              <a:rPr lang="en-GB" b="1" dirty="0">
                <a:solidFill>
                  <a:schemeClr val="tx2">
                    <a:lumMod val="25000"/>
                  </a:schemeClr>
                </a:solidFill>
                <a:latin typeface="Century Gothic" panose="020B0502020202020204" pitchFamily="34" charset="0"/>
              </a:rPr>
              <a:t>Saying what I and others do</a:t>
            </a:r>
          </a:p>
        </p:txBody>
      </p:sp>
      <p:grpSp>
        <p:nvGrpSpPr>
          <p:cNvPr id="4" name="Group 3">
            <a:extLst>
              <a:ext uri="{FF2B5EF4-FFF2-40B4-BE49-F238E27FC236}">
                <a16:creationId xmlns:a16="http://schemas.microsoft.com/office/drawing/2014/main" id="{9367FCD5-3DCA-9C44-7D05-828A2BB11E03}"/>
              </a:ext>
            </a:extLst>
          </p:cNvPr>
          <p:cNvGrpSpPr/>
          <p:nvPr/>
        </p:nvGrpSpPr>
        <p:grpSpPr>
          <a:xfrm>
            <a:off x="3422920" y="5473046"/>
            <a:ext cx="2936297" cy="1384954"/>
            <a:chOff x="1744569" y="971876"/>
            <a:chExt cx="2493788" cy="1194277"/>
          </a:xfrm>
        </p:grpSpPr>
        <p:pic>
          <p:nvPicPr>
            <p:cNvPr id="6" name="Picture 6" descr="Gráficos vectoriales gratis de Manera">
              <a:extLst>
                <a:ext uri="{FF2B5EF4-FFF2-40B4-BE49-F238E27FC236}">
                  <a16:creationId xmlns:a16="http://schemas.microsoft.com/office/drawing/2014/main" id="{19146E91-F692-03C1-062F-FDC1F08628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4569" y="1011610"/>
              <a:ext cx="2241172" cy="115454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Gráficos vectoriales gratis de Tarde">
              <a:extLst>
                <a:ext uri="{FF2B5EF4-FFF2-40B4-BE49-F238E27FC236}">
                  <a16:creationId xmlns:a16="http://schemas.microsoft.com/office/drawing/2014/main" id="{C0B14007-DEB1-267B-6EC8-9EEE9CDB9D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8650" y="971876"/>
              <a:ext cx="543926" cy="54074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74D5E7AE-3513-2895-A05B-94DD9D962B9A}"/>
                </a:ext>
              </a:extLst>
            </p:cNvPr>
            <p:cNvSpPr/>
            <p:nvPr/>
          </p:nvSpPr>
          <p:spPr>
            <a:xfrm>
              <a:off x="3811637" y="1254675"/>
              <a:ext cx="426720" cy="307777"/>
            </a:xfrm>
            <a:prstGeom prst="rect">
              <a:avLst/>
            </a:prstGeom>
            <a:noFill/>
          </p:spPr>
          <p:txBody>
            <a:bodyPr wrap="none" lIns="91440" tIns="45720" rIns="91440" bIns="45720">
              <a:spAutoFit/>
            </a:bodyPr>
            <a:lstStyle/>
            <a:p>
              <a:pPr algn="ctr"/>
              <a:r>
                <a:rPr lang="en-US" sz="1400" b="1" cap="none" spc="0" dirty="0">
                  <a:ln w="6600">
                    <a:solidFill>
                      <a:schemeClr val="accent2"/>
                    </a:solidFill>
                    <a:prstDash val="solid"/>
                  </a:ln>
                  <a:solidFill>
                    <a:srgbClr val="FFFFFF"/>
                  </a:solidFill>
                  <a:effectLst>
                    <a:outerShdw dist="38100" dir="2700000" algn="tl" rotWithShape="0">
                      <a:schemeClr val="accent2"/>
                    </a:outerShdw>
                  </a:effectLst>
                </a:rPr>
                <a:t>pm</a:t>
              </a:r>
            </a:p>
          </p:txBody>
        </p:sp>
      </p:grpSp>
      <p:sp>
        <p:nvSpPr>
          <p:cNvPr id="9" name="Rectangle 8">
            <a:extLst>
              <a:ext uri="{FF2B5EF4-FFF2-40B4-BE49-F238E27FC236}">
                <a16:creationId xmlns:a16="http://schemas.microsoft.com/office/drawing/2014/main" id="{790DEEE0-1506-37A7-5FF0-B6822E9CDBC1}"/>
              </a:ext>
            </a:extLst>
          </p:cNvPr>
          <p:cNvSpPr/>
          <p:nvPr/>
        </p:nvSpPr>
        <p:spPr>
          <a:xfrm rot="20187053">
            <a:off x="1687686" y="2747409"/>
            <a:ext cx="4063678" cy="923330"/>
          </a:xfrm>
          <a:prstGeom prst="rect">
            <a:avLst/>
          </a:prstGeom>
          <a:noFill/>
        </p:spPr>
        <p:txBody>
          <a:bodyPr wrap="none" lIns="91440" tIns="45720" rIns="91440" bIns="45720">
            <a:spAutoFit/>
          </a:bodyPr>
          <a:lstStyle/>
          <a:p>
            <a:pPr algn="ctr"/>
            <a:r>
              <a:rPr lang="en-US" sz="5400" b="1" cap="none" spc="0" dirty="0">
                <a:ln w="22225">
                  <a:solidFill>
                    <a:schemeClr val="accent5">
                      <a:lumMod val="75000"/>
                    </a:schemeClr>
                  </a:solidFill>
                  <a:prstDash val="solid"/>
                </a:ln>
                <a:solidFill>
                  <a:srgbClr val="68D5C8"/>
                </a:solidFill>
                <a:effectLst/>
                <a:latin typeface="Jumble" panose="02000503000000020004" pitchFamily="2" charset="0"/>
              </a:rPr>
              <a:t>Por la </a:t>
            </a:r>
            <a:r>
              <a:rPr lang="en-US" sz="5400" b="1" cap="none" spc="0" dirty="0" err="1">
                <a:ln w="22225">
                  <a:solidFill>
                    <a:schemeClr val="accent5">
                      <a:lumMod val="75000"/>
                    </a:schemeClr>
                  </a:solidFill>
                  <a:prstDash val="solid"/>
                </a:ln>
                <a:solidFill>
                  <a:srgbClr val="68D5C8"/>
                </a:solidFill>
                <a:effectLst/>
                <a:latin typeface="Jumble" panose="02000503000000020004" pitchFamily="2" charset="0"/>
              </a:rPr>
              <a:t>tarde</a:t>
            </a:r>
            <a:endParaRPr lang="en-US" sz="5400" b="1" cap="none" spc="0" dirty="0">
              <a:ln w="22225">
                <a:solidFill>
                  <a:schemeClr val="accent5">
                    <a:lumMod val="75000"/>
                  </a:schemeClr>
                </a:solidFill>
                <a:prstDash val="solid"/>
              </a:ln>
              <a:solidFill>
                <a:srgbClr val="68D5C8"/>
              </a:solidFill>
              <a:effectLst/>
              <a:latin typeface="Jumble" panose="02000503000000020004" pitchFamily="2"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11" name="Google Shape;111;p3" descr="Speech Icon, Voice, Talking, Audio, Speech"/>
          <p:cNvPicPr preferRelativeResize="0"/>
          <p:nvPr/>
        </p:nvPicPr>
        <p:blipFill rotWithShape="1">
          <a:blip r:embed="rId3">
            <a:alphaModFix/>
          </a:blip>
          <a:srcRect/>
          <a:stretch/>
        </p:blipFill>
        <p:spPr>
          <a:xfrm>
            <a:off x="10763735" y="152022"/>
            <a:ext cx="776168" cy="776168"/>
          </a:xfrm>
          <a:prstGeom prst="rect">
            <a:avLst/>
          </a:prstGeom>
          <a:noFill/>
          <a:ln>
            <a:noFill/>
          </a:ln>
        </p:spPr>
      </p:pic>
      <p:sp>
        <p:nvSpPr>
          <p:cNvPr id="112" name="Google Shape;112;p3"/>
          <p:cNvSpPr txBox="1"/>
          <p:nvPr/>
        </p:nvSpPr>
        <p:spPr>
          <a:xfrm>
            <a:off x="10379813" y="971171"/>
            <a:ext cx="1544012" cy="400110"/>
          </a:xfrm>
          <a:prstGeom prst="rect">
            <a:avLst/>
          </a:prstGeom>
          <a:solidFill>
            <a:srgbClr val="FF006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Century Gothic"/>
              <a:buNone/>
            </a:pPr>
            <a:r>
              <a:rPr lang="en-GB" sz="2000" b="1" i="0" u="none" strike="noStrike" cap="none">
                <a:solidFill>
                  <a:srgbClr val="FFFFFF"/>
                </a:solidFill>
                <a:latin typeface="Century Gothic"/>
                <a:ea typeface="Century Gothic"/>
                <a:cs typeface="Century Gothic"/>
                <a:sym typeface="Century Gothic"/>
              </a:rPr>
              <a:t>pronunciar</a:t>
            </a:r>
            <a:endParaRPr sz="2000" b="1" i="0" u="none" strike="noStrike" cap="none">
              <a:solidFill>
                <a:srgbClr val="FFFFFF"/>
              </a:solidFill>
              <a:latin typeface="Century Gothic"/>
              <a:ea typeface="Century Gothic"/>
              <a:cs typeface="Century Gothic"/>
              <a:sym typeface="Century Gothic"/>
            </a:endParaRPr>
          </a:p>
        </p:txBody>
      </p:sp>
      <p:sp>
        <p:nvSpPr>
          <p:cNvPr id="7" name="Google Shape;108;p3">
            <a:extLst>
              <a:ext uri="{FF2B5EF4-FFF2-40B4-BE49-F238E27FC236}">
                <a16:creationId xmlns:a16="http://schemas.microsoft.com/office/drawing/2014/main" id="{A2B8486C-2C8F-4BA2-ABC9-39C585CF9966}"/>
              </a:ext>
            </a:extLst>
          </p:cNvPr>
          <p:cNvSpPr txBox="1"/>
          <p:nvPr/>
        </p:nvSpPr>
        <p:spPr>
          <a:xfrm>
            <a:off x="268175" y="255274"/>
            <a:ext cx="4572000" cy="15696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11500"/>
              <a:buFont typeface="Century Gothic"/>
              <a:buNone/>
            </a:pPr>
            <a:r>
              <a:rPr lang="en-GB" sz="9600" b="1" i="0" u="none" strike="noStrike" cap="none" dirty="0">
                <a:solidFill>
                  <a:srgbClr val="002060"/>
                </a:solidFill>
                <a:latin typeface="Century Gothic"/>
                <a:ea typeface="Century Gothic"/>
                <a:cs typeface="Century Gothic"/>
                <a:sym typeface="Century Gothic"/>
              </a:rPr>
              <a:t>[</a:t>
            </a:r>
            <a:r>
              <a:rPr lang="en-GB" sz="9600" b="1" i="0" u="none" strike="noStrike" cap="none" dirty="0" err="1">
                <a:solidFill>
                  <a:srgbClr val="002060"/>
                </a:solidFill>
                <a:latin typeface="Century Gothic"/>
                <a:ea typeface="Century Gothic"/>
                <a:cs typeface="Century Gothic"/>
                <a:sym typeface="Century Gothic"/>
              </a:rPr>
              <a:t>ga</a:t>
            </a:r>
            <a:r>
              <a:rPr lang="en-GB" sz="9600" b="1" i="0" u="none" strike="noStrike" cap="none" dirty="0">
                <a:solidFill>
                  <a:srgbClr val="002060"/>
                </a:solidFill>
                <a:latin typeface="Century Gothic"/>
                <a:ea typeface="Century Gothic"/>
                <a:cs typeface="Century Gothic"/>
                <a:sym typeface="Century Gothic"/>
              </a:rPr>
              <a:t>]</a:t>
            </a:r>
            <a:endParaRPr sz="9600" b="1" i="0" u="none" strike="noStrike" cap="none" dirty="0">
              <a:solidFill>
                <a:srgbClr val="000000"/>
              </a:solidFill>
              <a:latin typeface="Calibri"/>
              <a:ea typeface="Calibri"/>
              <a:cs typeface="Calibri"/>
              <a:sym typeface="Calibri"/>
            </a:endParaRPr>
          </a:p>
        </p:txBody>
      </p:sp>
      <p:sp>
        <p:nvSpPr>
          <p:cNvPr id="8" name="Google Shape;110;p3">
            <a:extLst>
              <a:ext uri="{FF2B5EF4-FFF2-40B4-BE49-F238E27FC236}">
                <a16:creationId xmlns:a16="http://schemas.microsoft.com/office/drawing/2014/main" id="{8C59329B-4107-4AA3-9710-46891F3A343B}"/>
              </a:ext>
            </a:extLst>
          </p:cNvPr>
          <p:cNvSpPr txBox="1"/>
          <p:nvPr/>
        </p:nvSpPr>
        <p:spPr>
          <a:xfrm>
            <a:off x="3223654" y="268752"/>
            <a:ext cx="5939390" cy="15696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11500"/>
              <a:buFont typeface="Century Gothic"/>
              <a:buNone/>
            </a:pPr>
            <a:r>
              <a:rPr lang="en-GB" sz="9600" b="1" dirty="0" err="1">
                <a:solidFill>
                  <a:srgbClr val="FF0066"/>
                </a:solidFill>
                <a:latin typeface="Century Gothic"/>
                <a:ea typeface="Century Gothic"/>
                <a:cs typeface="Century Gothic"/>
                <a:sym typeface="Century Gothic"/>
              </a:rPr>
              <a:t>ga</a:t>
            </a:r>
            <a:r>
              <a:rPr lang="en-GB" sz="9600" dirty="0" err="1">
                <a:solidFill>
                  <a:srgbClr val="002060"/>
                </a:solidFill>
                <a:latin typeface="Century Gothic"/>
                <a:ea typeface="Century Gothic"/>
                <a:cs typeface="Century Gothic"/>
                <a:sym typeface="Century Gothic"/>
              </a:rPr>
              <a:t>nar</a:t>
            </a:r>
            <a:endParaRPr sz="9600" b="1" i="0" u="none" strike="noStrike" cap="none" dirty="0">
              <a:solidFill>
                <a:srgbClr val="FF0066"/>
              </a:solidFill>
              <a:latin typeface="Calibri"/>
              <a:ea typeface="Calibri"/>
              <a:cs typeface="Calibri"/>
              <a:sym typeface="Calibri"/>
            </a:endParaRPr>
          </a:p>
        </p:txBody>
      </p:sp>
      <p:sp>
        <p:nvSpPr>
          <p:cNvPr id="10" name="Google Shape;108;p3">
            <a:extLst>
              <a:ext uri="{FF2B5EF4-FFF2-40B4-BE49-F238E27FC236}">
                <a16:creationId xmlns:a16="http://schemas.microsoft.com/office/drawing/2014/main" id="{105ABE56-71C1-410B-A790-ACC0134D7388}"/>
              </a:ext>
            </a:extLst>
          </p:cNvPr>
          <p:cNvSpPr txBox="1"/>
          <p:nvPr/>
        </p:nvSpPr>
        <p:spPr>
          <a:xfrm>
            <a:off x="296296" y="2609265"/>
            <a:ext cx="4572000" cy="15696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11500"/>
              <a:buFont typeface="Century Gothic"/>
              <a:buNone/>
            </a:pPr>
            <a:r>
              <a:rPr lang="en-GB" sz="9600" b="1" i="0" u="none" strike="noStrike" cap="none" dirty="0">
                <a:solidFill>
                  <a:srgbClr val="002060"/>
                </a:solidFill>
                <a:latin typeface="Century Gothic"/>
                <a:ea typeface="Century Gothic"/>
                <a:cs typeface="Century Gothic"/>
                <a:sym typeface="Century Gothic"/>
              </a:rPr>
              <a:t>[go]</a:t>
            </a:r>
            <a:endParaRPr sz="9600" b="1" i="0" u="none" strike="noStrike" cap="none" dirty="0">
              <a:solidFill>
                <a:srgbClr val="000000"/>
              </a:solidFill>
              <a:latin typeface="Calibri"/>
              <a:ea typeface="Calibri"/>
              <a:cs typeface="Calibri"/>
              <a:sym typeface="Calibri"/>
            </a:endParaRPr>
          </a:p>
        </p:txBody>
      </p:sp>
      <p:sp>
        <p:nvSpPr>
          <p:cNvPr id="11" name="Google Shape;110;p3">
            <a:extLst>
              <a:ext uri="{FF2B5EF4-FFF2-40B4-BE49-F238E27FC236}">
                <a16:creationId xmlns:a16="http://schemas.microsoft.com/office/drawing/2014/main" id="{AAD935B4-4CF6-4345-9E7E-E740502B733A}"/>
              </a:ext>
            </a:extLst>
          </p:cNvPr>
          <p:cNvSpPr txBox="1"/>
          <p:nvPr/>
        </p:nvSpPr>
        <p:spPr>
          <a:xfrm>
            <a:off x="3251775" y="2622743"/>
            <a:ext cx="5939390" cy="1569620"/>
          </a:xfrm>
          <a:prstGeom prst="rect">
            <a:avLst/>
          </a:prstGeom>
          <a:noFill/>
          <a:ln>
            <a:noFill/>
          </a:ln>
        </p:spPr>
        <p:txBody>
          <a:bodyPr spcFirstLastPara="1" wrap="square" lIns="91425" tIns="45700" rIns="91425" bIns="45700" anchor="t" anchorCtr="0">
            <a:spAutoFit/>
          </a:bodyPr>
          <a:lstStyle/>
          <a:p>
            <a:pPr lvl="0">
              <a:buClr>
                <a:srgbClr val="002060"/>
              </a:buClr>
              <a:buSzPts val="11500"/>
            </a:pPr>
            <a:r>
              <a:rPr lang="en-GB" sz="9600" dirty="0" err="1">
                <a:solidFill>
                  <a:srgbClr val="002060"/>
                </a:solidFill>
                <a:latin typeface="Century Gothic"/>
                <a:ea typeface="Century Gothic"/>
                <a:cs typeface="Century Gothic"/>
                <a:sym typeface="Century Gothic"/>
              </a:rPr>
              <a:t>la</a:t>
            </a:r>
            <a:r>
              <a:rPr lang="en-GB" sz="9600" b="1" dirty="0" err="1">
                <a:solidFill>
                  <a:srgbClr val="FF0066"/>
                </a:solidFill>
                <a:latin typeface="Century Gothic"/>
                <a:ea typeface="Century Gothic"/>
                <a:cs typeface="Century Gothic"/>
                <a:sym typeface="Century Gothic"/>
              </a:rPr>
              <a:t>go</a:t>
            </a:r>
            <a:endParaRPr sz="9600" b="1" i="0" u="none" strike="noStrike" cap="none" dirty="0">
              <a:solidFill>
                <a:srgbClr val="FF0066"/>
              </a:solidFill>
              <a:latin typeface="Calibri"/>
              <a:ea typeface="Calibri"/>
              <a:cs typeface="Calibri"/>
              <a:sym typeface="Calibri"/>
            </a:endParaRPr>
          </a:p>
        </p:txBody>
      </p:sp>
      <p:sp>
        <p:nvSpPr>
          <p:cNvPr id="12" name="Google Shape;108;p3">
            <a:extLst>
              <a:ext uri="{FF2B5EF4-FFF2-40B4-BE49-F238E27FC236}">
                <a16:creationId xmlns:a16="http://schemas.microsoft.com/office/drawing/2014/main" id="{AFB76CFE-11C2-4E04-B98D-B6F7E29E03DF}"/>
              </a:ext>
            </a:extLst>
          </p:cNvPr>
          <p:cNvSpPr txBox="1"/>
          <p:nvPr/>
        </p:nvSpPr>
        <p:spPr>
          <a:xfrm>
            <a:off x="296296" y="4750303"/>
            <a:ext cx="4572000" cy="15696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11500"/>
              <a:buFont typeface="Century Gothic"/>
              <a:buNone/>
            </a:pPr>
            <a:r>
              <a:rPr lang="en-GB" sz="9600" b="1" i="0" u="none" strike="noStrike" cap="none" dirty="0">
                <a:solidFill>
                  <a:srgbClr val="002060"/>
                </a:solidFill>
                <a:latin typeface="Century Gothic"/>
                <a:ea typeface="Century Gothic"/>
                <a:cs typeface="Century Gothic"/>
                <a:sym typeface="Century Gothic"/>
              </a:rPr>
              <a:t>[</a:t>
            </a:r>
            <a:r>
              <a:rPr lang="en-GB" sz="9600" b="1" i="0" u="none" strike="noStrike" cap="none" dirty="0" err="1">
                <a:solidFill>
                  <a:srgbClr val="002060"/>
                </a:solidFill>
                <a:latin typeface="Century Gothic"/>
                <a:ea typeface="Century Gothic"/>
                <a:cs typeface="Century Gothic"/>
                <a:sym typeface="Century Gothic"/>
              </a:rPr>
              <a:t>gu</a:t>
            </a:r>
            <a:r>
              <a:rPr lang="en-GB" sz="9600" b="1" i="0" u="none" strike="noStrike" cap="none" dirty="0">
                <a:solidFill>
                  <a:srgbClr val="002060"/>
                </a:solidFill>
                <a:latin typeface="Century Gothic"/>
                <a:ea typeface="Century Gothic"/>
                <a:cs typeface="Century Gothic"/>
                <a:sym typeface="Century Gothic"/>
              </a:rPr>
              <a:t>]</a:t>
            </a:r>
            <a:endParaRPr sz="9600" b="1" i="0" u="none" strike="noStrike" cap="none" dirty="0">
              <a:solidFill>
                <a:srgbClr val="000000"/>
              </a:solidFill>
              <a:latin typeface="Calibri"/>
              <a:ea typeface="Calibri"/>
              <a:cs typeface="Calibri"/>
              <a:sym typeface="Calibri"/>
            </a:endParaRPr>
          </a:p>
        </p:txBody>
      </p:sp>
      <p:sp>
        <p:nvSpPr>
          <p:cNvPr id="13" name="Google Shape;110;p3">
            <a:extLst>
              <a:ext uri="{FF2B5EF4-FFF2-40B4-BE49-F238E27FC236}">
                <a16:creationId xmlns:a16="http://schemas.microsoft.com/office/drawing/2014/main" id="{625D3DE1-8C33-4C13-9E32-AFB727A5E40F}"/>
              </a:ext>
            </a:extLst>
          </p:cNvPr>
          <p:cNvSpPr txBox="1"/>
          <p:nvPr/>
        </p:nvSpPr>
        <p:spPr>
          <a:xfrm>
            <a:off x="3251775" y="4763781"/>
            <a:ext cx="5939390" cy="15696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11500"/>
              <a:buFont typeface="Century Gothic"/>
              <a:buNone/>
            </a:pPr>
            <a:r>
              <a:rPr lang="en-GB" sz="9600" b="1" dirty="0" err="1">
                <a:solidFill>
                  <a:srgbClr val="FF0066"/>
                </a:solidFill>
                <a:latin typeface="Century Gothic"/>
                <a:ea typeface="Century Gothic"/>
                <a:cs typeface="Century Gothic"/>
                <a:sym typeface="Century Gothic"/>
              </a:rPr>
              <a:t>gu</a:t>
            </a:r>
            <a:r>
              <a:rPr lang="en-GB" sz="9600" dirty="0" err="1">
                <a:solidFill>
                  <a:srgbClr val="002060"/>
                </a:solidFill>
                <a:latin typeface="Century Gothic"/>
                <a:ea typeface="Century Gothic"/>
                <a:cs typeface="Century Gothic"/>
                <a:sym typeface="Century Gothic"/>
              </a:rPr>
              <a:t>sano</a:t>
            </a:r>
            <a:endParaRPr sz="9600" b="1" i="0" u="none" strike="noStrike" cap="none" dirty="0">
              <a:solidFill>
                <a:srgbClr val="FF0066"/>
              </a:solidFill>
              <a:latin typeface="Calibri"/>
              <a:ea typeface="Calibri"/>
              <a:cs typeface="Calibri"/>
              <a:sym typeface="Calibri"/>
            </a:endParaRPr>
          </a:p>
        </p:txBody>
      </p:sp>
      <p:pic>
        <p:nvPicPr>
          <p:cNvPr id="1026" name="Picture 2" descr="Trofeo, Ganador, La Copa, Campeón, Oro">
            <a:extLst>
              <a:ext uri="{FF2B5EF4-FFF2-40B4-BE49-F238E27FC236}">
                <a16:creationId xmlns:a16="http://schemas.microsoft.com/office/drawing/2014/main" id="{B84D2B34-7D04-41F2-9705-A466F789D5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0820" y="255274"/>
            <a:ext cx="1076322" cy="136548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Łódź, Lago, Articulación, Agua, Playa, Velero, Globo">
            <a:extLst>
              <a:ext uri="{FF2B5EF4-FFF2-40B4-BE49-F238E27FC236}">
                <a16:creationId xmlns:a16="http://schemas.microsoft.com/office/drawing/2014/main" id="{3EDAD19D-F064-4BF5-98CC-FDE899D3AA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6823" y="2652158"/>
            <a:ext cx="2196665" cy="15536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30" name="Picture 6" descr="Lombriz, Gusano, Icono, Dibujos Animados, Dibujo">
            <a:extLst>
              <a:ext uri="{FF2B5EF4-FFF2-40B4-BE49-F238E27FC236}">
                <a16:creationId xmlns:a16="http://schemas.microsoft.com/office/drawing/2014/main" id="{EF8A216B-B069-44E7-B94E-ADE0D746C05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61741" y="5019629"/>
            <a:ext cx="1875258" cy="17489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5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28"/>
                                        </p:tgtEl>
                                        <p:attrNameLst>
                                          <p:attrName>style.visibility</p:attrName>
                                        </p:attrNameLst>
                                      </p:cBhvr>
                                      <p:to>
                                        <p:strVal val="visible"/>
                                      </p:to>
                                    </p:set>
                                    <p:animEffect transition="in" filter="fade">
                                      <p:cBhvr>
                                        <p:cTn id="28" dur="500"/>
                                        <p:tgtEl>
                                          <p:spTgt spid="1028"/>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030"/>
                                        </p:tgtEl>
                                        <p:attrNameLst>
                                          <p:attrName>style.visibility</p:attrName>
                                        </p:attrNameLst>
                                      </p:cBhvr>
                                      <p:to>
                                        <p:strVal val="visible"/>
                                      </p:to>
                                    </p:set>
                                    <p:animEffect transition="in" filter="fade">
                                      <p:cBhvr>
                                        <p:cTn id="41"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249059F-224C-4D56-870F-7E72075091DA}"/>
              </a:ext>
            </a:extLst>
          </p:cNvPr>
          <p:cNvSpPr>
            <a:spLocks noGrp="1"/>
          </p:cNvSpPr>
          <p:nvPr>
            <p:ph type="title"/>
          </p:nvPr>
        </p:nvSpPr>
        <p:spPr>
          <a:xfrm>
            <a:off x="10431110" y="1127121"/>
            <a:ext cx="1698356" cy="403881"/>
          </a:xfrm>
          <a:solidFill>
            <a:srgbClr val="00B0F0"/>
          </a:solidFill>
        </p:spPr>
        <p:txBody>
          <a:bodyPr>
            <a:noAutofit/>
          </a:bodyPr>
          <a:lstStyle/>
          <a:p>
            <a:pPr algn="ctr"/>
            <a:r>
              <a:rPr lang="en-GB" sz="2000" b="1" dirty="0" err="1">
                <a:solidFill>
                  <a:schemeClr val="bg1"/>
                </a:solidFill>
                <a:latin typeface="Century Gothic" panose="020B0502020202020204" pitchFamily="34" charset="0"/>
              </a:rPr>
              <a:t>vocabulario</a:t>
            </a:r>
            <a:endParaRPr lang="en-GB" sz="2000" b="1" dirty="0">
              <a:solidFill>
                <a:schemeClr val="bg1"/>
              </a:solidFill>
              <a:latin typeface="Century Gothic" panose="020B0502020202020204" pitchFamily="34" charset="0"/>
            </a:endParaRPr>
          </a:p>
        </p:txBody>
      </p:sp>
      <p:sp>
        <p:nvSpPr>
          <p:cNvPr id="72" name="TextBox 71">
            <a:extLst>
              <a:ext uri="{FF2B5EF4-FFF2-40B4-BE49-F238E27FC236}">
                <a16:creationId xmlns:a16="http://schemas.microsoft.com/office/drawing/2014/main" id="{8FCD9C94-EB59-499C-8985-36964352E49A}"/>
              </a:ext>
            </a:extLst>
          </p:cNvPr>
          <p:cNvSpPr txBox="1"/>
          <p:nvPr/>
        </p:nvSpPr>
        <p:spPr>
          <a:xfrm>
            <a:off x="3471241" y="733435"/>
            <a:ext cx="277706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el</a:t>
            </a:r>
            <a:r>
              <a:rPr kumimoji="0" lang="en-GB" sz="36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campo</a:t>
            </a:r>
          </a:p>
        </p:txBody>
      </p:sp>
      <p:pic>
        <p:nvPicPr>
          <p:cNvPr id="30" name="Picture 2" descr="Brain, Idea, Think, Creativity">
            <a:extLst>
              <a:ext uri="{FF2B5EF4-FFF2-40B4-BE49-F238E27FC236}">
                <a16:creationId xmlns:a16="http://schemas.microsoft.com/office/drawing/2014/main" id="{D88CCA73-7624-4855-B3DB-EFBA41ABDD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19013" y="75587"/>
            <a:ext cx="999490" cy="999490"/>
          </a:xfrm>
          <a:prstGeom prst="rect">
            <a:avLst/>
          </a:prstGeom>
          <a:noFill/>
          <a:extLst>
            <a:ext uri="{909E8E84-426E-40DD-AFC4-6F175D3DCCD1}">
              <a14:hiddenFill xmlns:a14="http://schemas.microsoft.com/office/drawing/2010/main">
                <a:solidFill>
                  <a:srgbClr val="FFFFFF"/>
                </a:solidFill>
              </a14:hiddenFill>
            </a:ext>
          </a:extLst>
        </p:spPr>
      </p:pic>
      <p:sp>
        <p:nvSpPr>
          <p:cNvPr id="17" name="Speech Bubble: Rectangle with Corners Rounded 16">
            <a:extLst>
              <a:ext uri="{FF2B5EF4-FFF2-40B4-BE49-F238E27FC236}">
                <a16:creationId xmlns:a16="http://schemas.microsoft.com/office/drawing/2014/main" id="{13ED59FF-E673-4C78-9B6B-3A6BF82EEDBE}"/>
              </a:ext>
            </a:extLst>
          </p:cNvPr>
          <p:cNvSpPr/>
          <p:nvPr/>
        </p:nvSpPr>
        <p:spPr>
          <a:xfrm>
            <a:off x="6576823" y="4674552"/>
            <a:ext cx="4720893" cy="830997"/>
          </a:xfrm>
          <a:prstGeom prst="wedgeRoundRectCallout">
            <a:avLst>
              <a:gd name="adj1" fmla="val -34621"/>
              <a:gd name="adj2" fmla="val 81386"/>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Use </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por </a:t>
            </a:r>
            <a:r>
              <a:rPr kumimoji="0" lang="en-GB" sz="20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for </a:t>
            </a:r>
            <a:r>
              <a:rPr kumimoji="0" lang="en-GB" sz="200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in</a:t>
            </a:r>
            <a:r>
              <a:rPr kumimoji="0" lang="en-GB" sz="20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with times of day</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b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b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e.g. </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por</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la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mañana</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in</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the morning)</a:t>
            </a:r>
            <a:endParaRPr kumimoji="0" lang="en-GB" sz="2000" b="0" i="0" u="sng"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2" name="TextBox 31">
            <a:extLst>
              <a:ext uri="{FF2B5EF4-FFF2-40B4-BE49-F238E27FC236}">
                <a16:creationId xmlns:a16="http://schemas.microsoft.com/office/drawing/2014/main" id="{A000575A-B527-4746-9ABF-CA19BF4F23EE}"/>
              </a:ext>
            </a:extLst>
          </p:cNvPr>
          <p:cNvSpPr txBox="1"/>
          <p:nvPr/>
        </p:nvSpPr>
        <p:spPr>
          <a:xfrm>
            <a:off x="8148547" y="3307025"/>
            <a:ext cx="277706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descansar</a:t>
            </a:r>
            <a:endParaRPr kumimoji="0" lang="en-GB" sz="36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4" name="TextBox 33">
            <a:extLst>
              <a:ext uri="{FF2B5EF4-FFF2-40B4-BE49-F238E27FC236}">
                <a16:creationId xmlns:a16="http://schemas.microsoft.com/office/drawing/2014/main" id="{6609700A-C9BF-4FD0-B19E-7DFC1887AA49}"/>
              </a:ext>
            </a:extLst>
          </p:cNvPr>
          <p:cNvSpPr txBox="1"/>
          <p:nvPr/>
        </p:nvSpPr>
        <p:spPr>
          <a:xfrm>
            <a:off x="2960811" y="5430483"/>
            <a:ext cx="277706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 </a:t>
            </a:r>
            <a:r>
              <a:rPr kumimoji="0" lang="en-GB" sz="36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tarde</a:t>
            </a:r>
            <a:endParaRPr kumimoji="0" lang="en-GB" sz="36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grpSp>
        <p:nvGrpSpPr>
          <p:cNvPr id="53" name="Group 52">
            <a:extLst>
              <a:ext uri="{FF2B5EF4-FFF2-40B4-BE49-F238E27FC236}">
                <a16:creationId xmlns:a16="http://schemas.microsoft.com/office/drawing/2014/main" id="{4BFC6A06-AE3E-4C6B-B46C-805F9C7D1C3A}"/>
              </a:ext>
            </a:extLst>
          </p:cNvPr>
          <p:cNvGrpSpPr/>
          <p:nvPr/>
        </p:nvGrpSpPr>
        <p:grpSpPr>
          <a:xfrm>
            <a:off x="6118032" y="5430483"/>
            <a:ext cx="5518380" cy="1162425"/>
            <a:chOff x="331325" y="5754333"/>
            <a:chExt cx="5518380" cy="1162425"/>
          </a:xfrm>
        </p:grpSpPr>
        <p:sp>
          <p:nvSpPr>
            <p:cNvPr id="35" name="TextBox 34">
              <a:extLst>
                <a:ext uri="{FF2B5EF4-FFF2-40B4-BE49-F238E27FC236}">
                  <a16:creationId xmlns:a16="http://schemas.microsoft.com/office/drawing/2014/main" id="{396DE776-E15D-43C2-992F-9E0AA617F61A}"/>
                </a:ext>
              </a:extLst>
            </p:cNvPr>
            <p:cNvSpPr txBox="1"/>
            <p:nvPr/>
          </p:nvSpPr>
          <p:spPr>
            <a:xfrm>
              <a:off x="3072638" y="5754333"/>
              <a:ext cx="277706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por</a:t>
              </a:r>
            </a:p>
          </p:txBody>
        </p:sp>
        <p:sp>
          <p:nvSpPr>
            <p:cNvPr id="24" name="TextBox 23">
              <a:extLst>
                <a:ext uri="{FF2B5EF4-FFF2-40B4-BE49-F238E27FC236}">
                  <a16:creationId xmlns:a16="http://schemas.microsoft.com/office/drawing/2014/main" id="{49AB1AAA-DF2F-4C74-B9C9-368E03CC757F}"/>
                </a:ext>
              </a:extLst>
            </p:cNvPr>
            <p:cNvSpPr txBox="1"/>
            <p:nvPr/>
          </p:nvSpPr>
          <p:spPr>
            <a:xfrm>
              <a:off x="331325" y="6085761"/>
              <a:ext cx="3891107" cy="830997"/>
            </a:xfrm>
            <a:prstGeom prst="rect">
              <a:avLst/>
            </a:prstGeom>
            <a:noFill/>
          </p:spPr>
          <p:txBody>
            <a:bodyPr wrap="square" rtlCol="0">
              <a:spAutoFit/>
            </a:bodyPr>
            <a:lstStyle/>
            <a:p>
              <a:pPr lvl="0" algn="ctr">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lang="en-GB" sz="2400" dirty="0">
                  <a:solidFill>
                    <a:srgbClr val="002060"/>
                  </a:solidFill>
                  <a:latin typeface="Century Gothic" panose="020B0502020202020204" pitchFamily="34" charset="0"/>
                </a:rPr>
                <a:t>in (times of day)</a:t>
              </a:r>
              <a:br>
                <a:rPr lang="en-GB" sz="2400" dirty="0">
                  <a:solidFill>
                    <a:srgbClr val="002060"/>
                  </a:solidFill>
                  <a:latin typeface="Century Gothic" panose="020B0502020202020204" pitchFamily="34" charset="0"/>
                </a:rPr>
              </a:br>
              <a:r>
                <a:rPr lang="en-GB" sz="2400" dirty="0">
                  <a:solidFill>
                    <a:srgbClr val="002060"/>
                  </a:solidFill>
                  <a:latin typeface="Century Gothic" panose="020B0502020202020204" pitchFamily="34" charset="0"/>
                </a:rPr>
                <a:t>through, around, along]</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grpSp>
      <p:sp>
        <p:nvSpPr>
          <p:cNvPr id="20" name="TextBox 19">
            <a:extLst>
              <a:ext uri="{FF2B5EF4-FFF2-40B4-BE49-F238E27FC236}">
                <a16:creationId xmlns:a16="http://schemas.microsoft.com/office/drawing/2014/main" id="{D1EAFA7A-8216-41BE-82EE-5A0B04961952}"/>
              </a:ext>
            </a:extLst>
          </p:cNvPr>
          <p:cNvSpPr txBox="1"/>
          <p:nvPr/>
        </p:nvSpPr>
        <p:spPr>
          <a:xfrm>
            <a:off x="9198792" y="2391518"/>
            <a:ext cx="2777067"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 relax, relaxing]</a:t>
            </a:r>
          </a:p>
        </p:txBody>
      </p:sp>
      <p:grpSp>
        <p:nvGrpSpPr>
          <p:cNvPr id="8" name="Group 7">
            <a:extLst>
              <a:ext uri="{FF2B5EF4-FFF2-40B4-BE49-F238E27FC236}">
                <a16:creationId xmlns:a16="http://schemas.microsoft.com/office/drawing/2014/main" id="{6FBD9A0B-7B92-19BE-AC0E-A3A18BE42372}"/>
              </a:ext>
            </a:extLst>
          </p:cNvPr>
          <p:cNvGrpSpPr/>
          <p:nvPr/>
        </p:nvGrpSpPr>
        <p:grpSpPr>
          <a:xfrm>
            <a:off x="299832" y="306387"/>
            <a:ext cx="3894355" cy="1664633"/>
            <a:chOff x="7102551" y="1970012"/>
            <a:chExt cx="3894355" cy="1664633"/>
          </a:xfrm>
        </p:grpSpPr>
        <p:pic>
          <p:nvPicPr>
            <p:cNvPr id="9" name="Picture 2" descr="Free vector graphics of Landscape">
              <a:extLst>
                <a:ext uri="{FF2B5EF4-FFF2-40B4-BE49-F238E27FC236}">
                  <a16:creationId xmlns:a16="http://schemas.microsoft.com/office/drawing/2014/main" id="{82CDEFB8-763B-B4CA-1F74-97078F8118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15327" y="1970012"/>
              <a:ext cx="2068804" cy="1200330"/>
            </a:xfrm>
            <a:prstGeom prst="round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87DD88D6-860B-6065-2A92-27450B383665}"/>
                </a:ext>
              </a:extLst>
            </p:cNvPr>
            <p:cNvSpPr txBox="1"/>
            <p:nvPr/>
          </p:nvSpPr>
          <p:spPr>
            <a:xfrm>
              <a:off x="7102551" y="3172980"/>
              <a:ext cx="3894355" cy="461665"/>
            </a:xfrm>
            <a:prstGeom prst="rect">
              <a:avLst/>
            </a:prstGeom>
            <a:noFill/>
          </p:spPr>
          <p:txBody>
            <a:bodyPr wrap="square" rtlCol="0">
              <a:spAutoFit/>
            </a:bodyPr>
            <a:lstStyle/>
            <a:p>
              <a:pPr algn="ctr"/>
              <a:r>
                <a:rPr lang="en-GB" sz="2400" dirty="0">
                  <a:solidFill>
                    <a:srgbClr val="002060"/>
                  </a:solidFill>
                  <a:latin typeface="Century Gothic" panose="020B0502020202020204" pitchFamily="34" charset="0"/>
                </a:rPr>
                <a:t>[countryside]</a:t>
              </a:r>
              <a:endParaRPr lang="en-GB" sz="3600" dirty="0">
                <a:solidFill>
                  <a:srgbClr val="002060"/>
                </a:solidFill>
                <a:latin typeface="Century Gothic" panose="020B0502020202020204" pitchFamily="34" charset="0"/>
              </a:endParaRPr>
            </a:p>
          </p:txBody>
        </p:sp>
      </p:grpSp>
      <p:pic>
        <p:nvPicPr>
          <p:cNvPr id="12" name="Picture 4" descr="Gráficos vectoriales gratis de Casa">
            <a:extLst>
              <a:ext uri="{FF2B5EF4-FFF2-40B4-BE49-F238E27FC236}">
                <a16:creationId xmlns:a16="http://schemas.microsoft.com/office/drawing/2014/main" id="{B59F623C-CB88-C1BE-545F-87C63BD797B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4348" y="2398840"/>
            <a:ext cx="1971572" cy="1324427"/>
          </a:xfrm>
          <a:prstGeom prst="round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5D1A6D1A-F5A5-8876-2202-DEC3B7A0E66B}"/>
              </a:ext>
            </a:extLst>
          </p:cNvPr>
          <p:cNvSpPr txBox="1"/>
          <p:nvPr/>
        </p:nvSpPr>
        <p:spPr>
          <a:xfrm>
            <a:off x="212956" y="3842880"/>
            <a:ext cx="3894355" cy="461665"/>
          </a:xfrm>
          <a:prstGeom prst="rect">
            <a:avLst/>
          </a:prstGeom>
          <a:noFill/>
        </p:spPr>
        <p:txBody>
          <a:bodyPr wrap="square" rtlCol="0">
            <a:spAutoFit/>
          </a:bodyPr>
          <a:lstStyle/>
          <a:p>
            <a:pPr algn="ctr"/>
            <a:r>
              <a:rPr lang="en-GB" sz="2400" dirty="0">
                <a:solidFill>
                  <a:srgbClr val="002060"/>
                </a:solidFill>
                <a:latin typeface="Century Gothic" panose="020B0502020202020204" pitchFamily="34" charset="0"/>
              </a:rPr>
              <a:t>[room]</a:t>
            </a:r>
            <a:endParaRPr lang="en-GB" sz="3600" dirty="0">
              <a:solidFill>
                <a:srgbClr val="002060"/>
              </a:solidFill>
              <a:latin typeface="Century Gothic" panose="020B0502020202020204" pitchFamily="34" charset="0"/>
            </a:endParaRPr>
          </a:p>
        </p:txBody>
      </p:sp>
      <p:grpSp>
        <p:nvGrpSpPr>
          <p:cNvPr id="14" name="Group 13">
            <a:extLst>
              <a:ext uri="{FF2B5EF4-FFF2-40B4-BE49-F238E27FC236}">
                <a16:creationId xmlns:a16="http://schemas.microsoft.com/office/drawing/2014/main" id="{5CEBF37D-E3DD-6195-C55C-17EA416C111A}"/>
              </a:ext>
            </a:extLst>
          </p:cNvPr>
          <p:cNvGrpSpPr/>
          <p:nvPr/>
        </p:nvGrpSpPr>
        <p:grpSpPr>
          <a:xfrm>
            <a:off x="212956" y="4890046"/>
            <a:ext cx="3894355" cy="1726960"/>
            <a:chOff x="1944801" y="774661"/>
            <a:chExt cx="3894355" cy="1726960"/>
          </a:xfrm>
        </p:grpSpPr>
        <p:grpSp>
          <p:nvGrpSpPr>
            <p:cNvPr id="15" name="Group 14">
              <a:extLst>
                <a:ext uri="{FF2B5EF4-FFF2-40B4-BE49-F238E27FC236}">
                  <a16:creationId xmlns:a16="http://schemas.microsoft.com/office/drawing/2014/main" id="{20671540-0A0E-FBF7-9947-BB7F39E3BFEE}"/>
                </a:ext>
              </a:extLst>
            </p:cNvPr>
            <p:cNvGrpSpPr/>
            <p:nvPr/>
          </p:nvGrpSpPr>
          <p:grpSpPr>
            <a:xfrm>
              <a:off x="2815250" y="774661"/>
              <a:ext cx="2493788" cy="1194277"/>
              <a:chOff x="1744569" y="971876"/>
              <a:chExt cx="2493788" cy="1194277"/>
            </a:xfrm>
          </p:grpSpPr>
          <p:pic>
            <p:nvPicPr>
              <p:cNvPr id="18" name="Picture 6" descr="Gráficos vectoriales gratis de Manera">
                <a:extLst>
                  <a:ext uri="{FF2B5EF4-FFF2-40B4-BE49-F238E27FC236}">
                    <a16:creationId xmlns:a16="http://schemas.microsoft.com/office/drawing/2014/main" id="{9F3BA1C1-07A8-83E3-8DA9-7B74E4990CF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44569" y="1011610"/>
                <a:ext cx="2241172" cy="115454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Gráficos vectoriales gratis de Tarde">
                <a:extLst>
                  <a:ext uri="{FF2B5EF4-FFF2-40B4-BE49-F238E27FC236}">
                    <a16:creationId xmlns:a16="http://schemas.microsoft.com/office/drawing/2014/main" id="{29B54022-3BC1-92EA-B166-F2052C002EC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98650" y="971876"/>
                <a:ext cx="543926" cy="540745"/>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a:extLst>
                  <a:ext uri="{FF2B5EF4-FFF2-40B4-BE49-F238E27FC236}">
                    <a16:creationId xmlns:a16="http://schemas.microsoft.com/office/drawing/2014/main" id="{F4740344-082D-B39C-B8FB-E13C7365D304}"/>
                  </a:ext>
                </a:extLst>
              </p:cNvPr>
              <p:cNvSpPr/>
              <p:nvPr/>
            </p:nvSpPr>
            <p:spPr>
              <a:xfrm>
                <a:off x="3811637" y="1254675"/>
                <a:ext cx="426720" cy="307777"/>
              </a:xfrm>
              <a:prstGeom prst="rect">
                <a:avLst/>
              </a:prstGeom>
              <a:noFill/>
            </p:spPr>
            <p:txBody>
              <a:bodyPr wrap="none" lIns="91440" tIns="45720" rIns="91440" bIns="45720">
                <a:spAutoFit/>
              </a:bodyPr>
              <a:lstStyle/>
              <a:p>
                <a:pPr algn="ctr"/>
                <a:r>
                  <a:rPr lang="en-US" sz="1400" b="1" cap="none" spc="0" dirty="0">
                    <a:ln w="6600">
                      <a:solidFill>
                        <a:schemeClr val="accent2"/>
                      </a:solidFill>
                      <a:prstDash val="solid"/>
                    </a:ln>
                    <a:solidFill>
                      <a:srgbClr val="FFFFFF"/>
                    </a:solidFill>
                    <a:effectLst>
                      <a:outerShdw dist="38100" dir="2700000" algn="tl" rotWithShape="0">
                        <a:schemeClr val="accent2"/>
                      </a:outerShdw>
                    </a:effectLst>
                  </a:rPr>
                  <a:t>pm</a:t>
                </a:r>
              </a:p>
            </p:txBody>
          </p:sp>
        </p:grpSp>
        <p:sp>
          <p:nvSpPr>
            <p:cNvPr id="16" name="TextBox 15">
              <a:extLst>
                <a:ext uri="{FF2B5EF4-FFF2-40B4-BE49-F238E27FC236}">
                  <a16:creationId xmlns:a16="http://schemas.microsoft.com/office/drawing/2014/main" id="{58AF4027-ED3F-EF72-23F4-64265304FC34}"/>
                </a:ext>
              </a:extLst>
            </p:cNvPr>
            <p:cNvSpPr txBox="1"/>
            <p:nvPr/>
          </p:nvSpPr>
          <p:spPr>
            <a:xfrm>
              <a:off x="1944801" y="2039956"/>
              <a:ext cx="3894355" cy="461665"/>
            </a:xfrm>
            <a:prstGeom prst="rect">
              <a:avLst/>
            </a:prstGeom>
            <a:noFill/>
          </p:spPr>
          <p:txBody>
            <a:bodyPr wrap="square" rtlCol="0">
              <a:spAutoFit/>
            </a:bodyPr>
            <a:lstStyle/>
            <a:p>
              <a:pPr algn="ctr"/>
              <a:r>
                <a:rPr lang="en-GB" sz="2400" dirty="0">
                  <a:solidFill>
                    <a:srgbClr val="002060"/>
                  </a:solidFill>
                  <a:latin typeface="Century Gothic" panose="020B0502020202020204" pitchFamily="34" charset="0"/>
                </a:rPr>
                <a:t>[afternoon]</a:t>
              </a:r>
              <a:endParaRPr lang="en-GB" sz="3600" dirty="0">
                <a:solidFill>
                  <a:srgbClr val="002060"/>
                </a:solidFill>
                <a:latin typeface="Century Gothic" panose="020B0502020202020204" pitchFamily="34" charset="0"/>
              </a:endParaRPr>
            </a:p>
          </p:txBody>
        </p:sp>
      </p:grpSp>
      <p:sp>
        <p:nvSpPr>
          <p:cNvPr id="27" name="TextBox 26">
            <a:extLst>
              <a:ext uri="{FF2B5EF4-FFF2-40B4-BE49-F238E27FC236}">
                <a16:creationId xmlns:a16="http://schemas.microsoft.com/office/drawing/2014/main" id="{4365BF0D-B1CB-1AB1-6F81-96A995A78EFF}"/>
              </a:ext>
            </a:extLst>
          </p:cNvPr>
          <p:cNvSpPr txBox="1"/>
          <p:nvPr/>
        </p:nvSpPr>
        <p:spPr>
          <a:xfrm>
            <a:off x="3544232" y="2789671"/>
            <a:ext cx="333281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 </a:t>
            </a:r>
            <a:r>
              <a:rPr kumimoji="0" lang="en-GB" sz="36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habitación</a:t>
            </a:r>
            <a:endParaRPr kumimoji="0" lang="en-GB" sz="36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3074" name="Picture 2" descr="Gráficos vectoriales gratis de Buda">
            <a:extLst>
              <a:ext uri="{FF2B5EF4-FFF2-40B4-BE49-F238E27FC236}">
                <a16:creationId xmlns:a16="http://schemas.microsoft.com/office/drawing/2014/main" id="{3D0504C0-22D2-12B8-4B82-EA6D39452F0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56010" y="1697708"/>
            <a:ext cx="1471055" cy="1471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807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249059F-224C-4D56-870F-7E72075091DA}"/>
              </a:ext>
            </a:extLst>
          </p:cNvPr>
          <p:cNvSpPr>
            <a:spLocks noGrp="1"/>
          </p:cNvSpPr>
          <p:nvPr>
            <p:ph type="title"/>
          </p:nvPr>
        </p:nvSpPr>
        <p:spPr>
          <a:xfrm>
            <a:off x="10431110" y="1127121"/>
            <a:ext cx="1698356" cy="403881"/>
          </a:xfrm>
          <a:solidFill>
            <a:srgbClr val="00B0F0"/>
          </a:solidFill>
        </p:spPr>
        <p:txBody>
          <a:bodyPr>
            <a:noAutofit/>
          </a:bodyPr>
          <a:lstStyle/>
          <a:p>
            <a:pPr algn="ctr"/>
            <a:r>
              <a:rPr lang="en-GB" sz="2000" b="1" dirty="0" err="1">
                <a:solidFill>
                  <a:schemeClr val="bg1"/>
                </a:solidFill>
                <a:latin typeface="Century Gothic" panose="020B0502020202020204" pitchFamily="34" charset="0"/>
              </a:rPr>
              <a:t>vocabulario</a:t>
            </a:r>
            <a:endParaRPr lang="en-GB" sz="2000" b="1" dirty="0">
              <a:solidFill>
                <a:schemeClr val="bg1"/>
              </a:solidFill>
              <a:latin typeface="Century Gothic" panose="020B0502020202020204" pitchFamily="34" charset="0"/>
            </a:endParaRPr>
          </a:p>
        </p:txBody>
      </p:sp>
      <p:sp>
        <p:nvSpPr>
          <p:cNvPr id="72" name="TextBox 71">
            <a:extLst>
              <a:ext uri="{FF2B5EF4-FFF2-40B4-BE49-F238E27FC236}">
                <a16:creationId xmlns:a16="http://schemas.microsoft.com/office/drawing/2014/main" id="{8FCD9C94-EB59-499C-8985-36964352E49A}"/>
              </a:ext>
            </a:extLst>
          </p:cNvPr>
          <p:cNvSpPr txBox="1"/>
          <p:nvPr/>
        </p:nvSpPr>
        <p:spPr>
          <a:xfrm>
            <a:off x="3818680" y="472406"/>
            <a:ext cx="277706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el</a:t>
            </a:r>
            <a:r>
              <a:rPr kumimoji="0" lang="en-GB" sz="36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campo</a:t>
            </a:r>
          </a:p>
        </p:txBody>
      </p:sp>
      <p:pic>
        <p:nvPicPr>
          <p:cNvPr id="30" name="Picture 2" descr="Brain, Idea, Think, Creativity">
            <a:extLst>
              <a:ext uri="{FF2B5EF4-FFF2-40B4-BE49-F238E27FC236}">
                <a16:creationId xmlns:a16="http://schemas.microsoft.com/office/drawing/2014/main" id="{D88CCA73-7624-4855-B3DB-EFBA41ABDD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19013" y="75587"/>
            <a:ext cx="999490" cy="999490"/>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A000575A-B527-4746-9ABF-CA19BF4F23EE}"/>
              </a:ext>
            </a:extLst>
          </p:cNvPr>
          <p:cNvSpPr txBox="1"/>
          <p:nvPr/>
        </p:nvSpPr>
        <p:spPr>
          <a:xfrm>
            <a:off x="3318933" y="1968381"/>
            <a:ext cx="460278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 </a:t>
            </a:r>
            <a:r>
              <a:rPr kumimoji="0" lang="en-GB" sz="36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habitación</a:t>
            </a:r>
            <a:endParaRPr kumimoji="0" lang="en-GB" sz="36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4" name="TextBox 33">
            <a:extLst>
              <a:ext uri="{FF2B5EF4-FFF2-40B4-BE49-F238E27FC236}">
                <a16:creationId xmlns:a16="http://schemas.microsoft.com/office/drawing/2014/main" id="{6609700A-C9BF-4FD0-B19E-7DFC1887AA49}"/>
              </a:ext>
            </a:extLst>
          </p:cNvPr>
          <p:cNvSpPr txBox="1"/>
          <p:nvPr/>
        </p:nvSpPr>
        <p:spPr>
          <a:xfrm>
            <a:off x="3642838" y="3821948"/>
            <a:ext cx="277706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 </a:t>
            </a:r>
            <a:r>
              <a:rPr kumimoji="0" lang="en-GB" sz="36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tarde</a:t>
            </a:r>
            <a:endParaRPr kumimoji="0" lang="en-GB" sz="36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6" name="TextBox 35">
            <a:extLst>
              <a:ext uri="{FF2B5EF4-FFF2-40B4-BE49-F238E27FC236}">
                <a16:creationId xmlns:a16="http://schemas.microsoft.com/office/drawing/2014/main" id="{8CCEBA81-A64A-499D-A716-500E2C31E4BB}"/>
              </a:ext>
            </a:extLst>
          </p:cNvPr>
          <p:cNvSpPr txBox="1"/>
          <p:nvPr/>
        </p:nvSpPr>
        <p:spPr>
          <a:xfrm>
            <a:off x="9202442" y="3768508"/>
            <a:ext cx="277706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descansar</a:t>
            </a:r>
            <a:endParaRPr kumimoji="0" lang="en-GB" sz="36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5" name="TextBox 34">
            <a:extLst>
              <a:ext uri="{FF2B5EF4-FFF2-40B4-BE49-F238E27FC236}">
                <a16:creationId xmlns:a16="http://schemas.microsoft.com/office/drawing/2014/main" id="{396DE776-E15D-43C2-992F-9E0AA617F61A}"/>
              </a:ext>
            </a:extLst>
          </p:cNvPr>
          <p:cNvSpPr txBox="1"/>
          <p:nvPr/>
        </p:nvSpPr>
        <p:spPr>
          <a:xfrm>
            <a:off x="3072638" y="5754333"/>
            <a:ext cx="277706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por</a:t>
            </a:r>
          </a:p>
        </p:txBody>
      </p:sp>
      <p:sp>
        <p:nvSpPr>
          <p:cNvPr id="40" name="TextBox 39">
            <a:extLst>
              <a:ext uri="{FF2B5EF4-FFF2-40B4-BE49-F238E27FC236}">
                <a16:creationId xmlns:a16="http://schemas.microsoft.com/office/drawing/2014/main" id="{EFD25643-8292-43B1-9EB6-C1006EF4FBFF}"/>
              </a:ext>
            </a:extLst>
          </p:cNvPr>
          <p:cNvSpPr txBox="1"/>
          <p:nvPr/>
        </p:nvSpPr>
        <p:spPr>
          <a:xfrm>
            <a:off x="139590" y="421675"/>
            <a:ext cx="380376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dirty="0">
                <a:solidFill>
                  <a:srgbClr val="002060"/>
                </a:solidFill>
                <a:latin typeface="Century Gothic" panose="020B0502020202020204" pitchFamily="34" charset="0"/>
              </a:rPr>
              <a:t>c_ _</a:t>
            </a:r>
            <a:r>
              <a:rPr lang="en-GB" sz="3600" dirty="0" err="1">
                <a:solidFill>
                  <a:srgbClr val="002060"/>
                </a:solidFill>
                <a:latin typeface="Century Gothic" panose="020B0502020202020204" pitchFamily="34" charset="0"/>
              </a:rPr>
              <a:t>nt</a:t>
            </a:r>
            <a:r>
              <a:rPr lang="en-GB" sz="3600" dirty="0">
                <a:solidFill>
                  <a:srgbClr val="002060"/>
                </a:solidFill>
                <a:latin typeface="Century Gothic" panose="020B0502020202020204" pitchFamily="34" charset="0"/>
              </a:rPr>
              <a:t>_ _s_ d_ </a:t>
            </a:r>
            <a:endParaRPr kumimoji="0" lang="en-GB" sz="36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1" name="TextBox 40">
            <a:extLst>
              <a:ext uri="{FF2B5EF4-FFF2-40B4-BE49-F238E27FC236}">
                <a16:creationId xmlns:a16="http://schemas.microsoft.com/office/drawing/2014/main" id="{9A5FC51E-2936-41A2-818A-3F42B19632AE}"/>
              </a:ext>
            </a:extLst>
          </p:cNvPr>
          <p:cNvSpPr txBox="1"/>
          <p:nvPr/>
        </p:nvSpPr>
        <p:spPr>
          <a:xfrm>
            <a:off x="382901" y="443792"/>
            <a:ext cx="3355239" cy="646331"/>
          </a:xfrm>
          <a:prstGeom prst="rect">
            <a:avLst/>
          </a:prstGeom>
          <a:solidFill>
            <a:srgbClr val="00206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b="1" noProof="0" dirty="0">
                <a:solidFill>
                  <a:schemeClr val="bg1"/>
                </a:solidFill>
                <a:latin typeface="Century Gothic" panose="020B0502020202020204" pitchFamily="34" charset="0"/>
              </a:rPr>
              <a:t>countryside</a:t>
            </a:r>
            <a:endParaRPr kumimoji="0" lang="en-GB" sz="36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endParaRPr>
          </a:p>
        </p:txBody>
      </p:sp>
      <p:sp>
        <p:nvSpPr>
          <p:cNvPr id="42" name="TextBox 41">
            <a:extLst>
              <a:ext uri="{FF2B5EF4-FFF2-40B4-BE49-F238E27FC236}">
                <a16:creationId xmlns:a16="http://schemas.microsoft.com/office/drawing/2014/main" id="{0047014A-550E-4492-B614-6908B8C8A241}"/>
              </a:ext>
            </a:extLst>
          </p:cNvPr>
          <p:cNvSpPr txBox="1"/>
          <p:nvPr/>
        </p:nvSpPr>
        <p:spPr>
          <a:xfrm>
            <a:off x="463440" y="2014626"/>
            <a:ext cx="335524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r_ _ m</a:t>
            </a:r>
          </a:p>
        </p:txBody>
      </p:sp>
      <p:sp>
        <p:nvSpPr>
          <p:cNvPr id="44" name="TextBox 43">
            <a:extLst>
              <a:ext uri="{FF2B5EF4-FFF2-40B4-BE49-F238E27FC236}">
                <a16:creationId xmlns:a16="http://schemas.microsoft.com/office/drawing/2014/main" id="{A6CCE02F-E24C-44EA-9F2F-E9A7206D9DB3}"/>
              </a:ext>
            </a:extLst>
          </p:cNvPr>
          <p:cNvSpPr txBox="1"/>
          <p:nvPr/>
        </p:nvSpPr>
        <p:spPr>
          <a:xfrm>
            <a:off x="543979" y="2021047"/>
            <a:ext cx="3194161" cy="646331"/>
          </a:xfrm>
          <a:prstGeom prst="rect">
            <a:avLst/>
          </a:prstGeom>
          <a:solidFill>
            <a:srgbClr val="00206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room</a:t>
            </a:r>
          </a:p>
        </p:txBody>
      </p:sp>
      <p:sp>
        <p:nvSpPr>
          <p:cNvPr id="46" name="TextBox 45">
            <a:extLst>
              <a:ext uri="{FF2B5EF4-FFF2-40B4-BE49-F238E27FC236}">
                <a16:creationId xmlns:a16="http://schemas.microsoft.com/office/drawing/2014/main" id="{E65CE378-5FC6-4A09-BABE-45D1DBD61EDB}"/>
              </a:ext>
            </a:extLst>
          </p:cNvPr>
          <p:cNvSpPr txBox="1"/>
          <p:nvPr/>
        </p:nvSpPr>
        <p:spPr>
          <a:xfrm>
            <a:off x="0" y="3736983"/>
            <a:ext cx="335524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a_ </a:t>
            </a:r>
            <a:r>
              <a:rPr lang="en-GB" sz="3600" dirty="0">
                <a:solidFill>
                  <a:srgbClr val="002060"/>
                </a:solidFill>
                <a:latin typeface="Century Gothic" panose="020B0502020202020204" pitchFamily="34" charset="0"/>
              </a:rPr>
              <a:t>t</a:t>
            </a:r>
            <a:r>
              <a:rPr kumimoji="0" lang="en-GB" sz="36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_ r </a:t>
            </a:r>
            <a:r>
              <a:rPr lang="en-GB" sz="3600" dirty="0">
                <a:solidFill>
                  <a:srgbClr val="002060"/>
                </a:solidFill>
                <a:latin typeface="Century Gothic" panose="020B0502020202020204" pitchFamily="34" charset="0"/>
              </a:rPr>
              <a:t>n</a:t>
            </a:r>
            <a:r>
              <a:rPr kumimoji="0" lang="en-GB" sz="36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_ _ _ </a:t>
            </a:r>
          </a:p>
        </p:txBody>
      </p:sp>
      <p:sp>
        <p:nvSpPr>
          <p:cNvPr id="48" name="TextBox 47">
            <a:extLst>
              <a:ext uri="{FF2B5EF4-FFF2-40B4-BE49-F238E27FC236}">
                <a16:creationId xmlns:a16="http://schemas.microsoft.com/office/drawing/2014/main" id="{38D8E7F7-FE68-4297-A25C-20594027F7D5}"/>
              </a:ext>
            </a:extLst>
          </p:cNvPr>
          <p:cNvSpPr txBox="1"/>
          <p:nvPr/>
        </p:nvSpPr>
        <p:spPr>
          <a:xfrm>
            <a:off x="208956" y="3743404"/>
            <a:ext cx="3509506" cy="646331"/>
          </a:xfrm>
          <a:prstGeom prst="rect">
            <a:avLst/>
          </a:prstGeom>
          <a:solidFill>
            <a:srgbClr val="00206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afternoon</a:t>
            </a:r>
          </a:p>
        </p:txBody>
      </p:sp>
      <p:sp>
        <p:nvSpPr>
          <p:cNvPr id="58" name="TextBox 57">
            <a:extLst>
              <a:ext uri="{FF2B5EF4-FFF2-40B4-BE49-F238E27FC236}">
                <a16:creationId xmlns:a16="http://schemas.microsoft.com/office/drawing/2014/main" id="{627C4D65-841B-4AA8-8CD9-3500FB0B6E32}"/>
              </a:ext>
            </a:extLst>
          </p:cNvPr>
          <p:cNvSpPr txBox="1"/>
          <p:nvPr/>
        </p:nvSpPr>
        <p:spPr>
          <a:xfrm>
            <a:off x="208956" y="5477333"/>
            <a:ext cx="335524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a:t>
            </a:r>
            <a:r>
              <a:rPr kumimoji="0" lang="en-GB" sz="36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_ (t_ _ _ _ o_ d_ _)</a:t>
            </a:r>
          </a:p>
        </p:txBody>
      </p:sp>
      <p:sp>
        <p:nvSpPr>
          <p:cNvPr id="59" name="TextBox 58">
            <a:extLst>
              <a:ext uri="{FF2B5EF4-FFF2-40B4-BE49-F238E27FC236}">
                <a16:creationId xmlns:a16="http://schemas.microsoft.com/office/drawing/2014/main" id="{1114B6A9-A4F4-46FA-8237-7FC2213C5F59}"/>
              </a:ext>
            </a:extLst>
          </p:cNvPr>
          <p:cNvSpPr txBox="1"/>
          <p:nvPr/>
        </p:nvSpPr>
        <p:spPr>
          <a:xfrm>
            <a:off x="463439" y="5425894"/>
            <a:ext cx="3194161" cy="1200329"/>
          </a:xfrm>
          <a:prstGeom prst="rect">
            <a:avLst/>
          </a:prstGeom>
          <a:solidFill>
            <a:srgbClr val="00206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in (times of day)</a:t>
            </a:r>
          </a:p>
        </p:txBody>
      </p:sp>
      <p:sp>
        <p:nvSpPr>
          <p:cNvPr id="64" name="TextBox 63">
            <a:extLst>
              <a:ext uri="{FF2B5EF4-FFF2-40B4-BE49-F238E27FC236}">
                <a16:creationId xmlns:a16="http://schemas.microsoft.com/office/drawing/2014/main" id="{2BFB1630-6720-4870-82D7-29D3ED4075BA}"/>
              </a:ext>
            </a:extLst>
          </p:cNvPr>
          <p:cNvSpPr txBox="1"/>
          <p:nvPr/>
        </p:nvSpPr>
        <p:spPr>
          <a:xfrm>
            <a:off x="6707503" y="3715842"/>
            <a:ext cx="2522868"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t_  </a:t>
            </a:r>
            <a:r>
              <a:rPr kumimoji="0" lang="en-GB" sz="360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r_l</a:t>
            </a:r>
            <a:r>
              <a:rPr kumimoji="0" lang="en-GB" sz="36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_ _,</a:t>
            </a:r>
            <a:r>
              <a:rPr kumimoji="0" lang="en-GB" sz="3600" i="0" u="none" strike="noStrike" kern="1200" cap="none" spc="0" normalizeH="0" noProof="0" dirty="0">
                <a:ln>
                  <a:noFill/>
                </a:ln>
                <a:solidFill>
                  <a:srgbClr val="002060"/>
                </a:solidFill>
                <a:effectLst/>
                <a:uLnTx/>
                <a:uFillTx/>
                <a:latin typeface="Century Gothic" panose="020B0502020202020204" pitchFamily="34" charset="0"/>
                <a:ea typeface="+mn-ea"/>
                <a:cs typeface="+mn-cs"/>
              </a:rPr>
              <a:t>  </a:t>
            </a:r>
            <a:r>
              <a:rPr kumimoji="0" lang="en-GB" sz="3600" i="0" u="none" strike="noStrike" kern="1200" cap="none" spc="0" normalizeH="0" noProof="0" dirty="0" err="1">
                <a:ln>
                  <a:noFill/>
                </a:ln>
                <a:solidFill>
                  <a:srgbClr val="002060"/>
                </a:solidFill>
                <a:effectLst/>
                <a:uLnTx/>
                <a:uFillTx/>
                <a:latin typeface="Century Gothic" panose="020B0502020202020204" pitchFamily="34" charset="0"/>
                <a:ea typeface="+mn-ea"/>
                <a:cs typeface="+mn-cs"/>
              </a:rPr>
              <a:t>r_l</a:t>
            </a:r>
            <a:r>
              <a:rPr kumimoji="0" lang="en-GB" sz="3600" i="0" u="none" strike="noStrike" kern="1200" cap="none" spc="0" normalizeH="0" noProof="0" dirty="0">
                <a:ln>
                  <a:noFill/>
                </a:ln>
                <a:solidFill>
                  <a:srgbClr val="002060"/>
                </a:solidFill>
                <a:effectLst/>
                <a:uLnTx/>
                <a:uFillTx/>
                <a:latin typeface="Century Gothic" panose="020B0502020202020204" pitchFamily="34" charset="0"/>
                <a:ea typeface="+mn-ea"/>
                <a:cs typeface="+mn-cs"/>
              </a:rPr>
              <a:t>_ x_ _ _</a:t>
            </a:r>
            <a:endParaRPr kumimoji="0" lang="en-GB" sz="36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5" name="TextBox 64">
            <a:extLst>
              <a:ext uri="{FF2B5EF4-FFF2-40B4-BE49-F238E27FC236}">
                <a16:creationId xmlns:a16="http://schemas.microsoft.com/office/drawing/2014/main" id="{9C430BFE-A2CE-4B05-9223-BCDF3DAC16E9}"/>
              </a:ext>
            </a:extLst>
          </p:cNvPr>
          <p:cNvSpPr txBox="1"/>
          <p:nvPr/>
        </p:nvSpPr>
        <p:spPr>
          <a:xfrm>
            <a:off x="6846926" y="3644281"/>
            <a:ext cx="2244021" cy="1200329"/>
          </a:xfrm>
          <a:prstGeom prst="rect">
            <a:avLst/>
          </a:prstGeom>
          <a:solidFill>
            <a:srgbClr val="00206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to relax,</a:t>
            </a:r>
            <a:r>
              <a:rPr kumimoji="0" lang="en-GB" sz="3600" b="1" i="0" u="none" strike="noStrike" kern="1200" cap="none" spc="0" normalizeH="0" noProof="0" dirty="0">
                <a:ln>
                  <a:noFill/>
                </a:ln>
                <a:solidFill>
                  <a:schemeClr val="bg1"/>
                </a:solidFill>
                <a:effectLst/>
                <a:uLnTx/>
                <a:uFillTx/>
                <a:latin typeface="Century Gothic" panose="020B0502020202020204" pitchFamily="34" charset="0"/>
                <a:ea typeface="+mn-ea"/>
                <a:cs typeface="+mn-cs"/>
              </a:rPr>
              <a:t> relaxing</a:t>
            </a:r>
            <a:endParaRPr kumimoji="0" lang="en-GB" sz="36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589706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wipe(left)">
                                      <p:cBhvr>
                                        <p:cTn id="12" dur="500"/>
                                        <p:tgtEl>
                                          <p:spTgt spid="4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wipe(left)">
                                      <p:cBhvr>
                                        <p:cTn id="17" dur="500"/>
                                        <p:tgtEl>
                                          <p:spTgt spid="4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wipe(left)">
                                      <p:cBhvr>
                                        <p:cTn id="22" dur="500"/>
                                        <p:tgtEl>
                                          <p:spTgt spid="5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5"/>
                                        </p:tgtEl>
                                        <p:attrNameLst>
                                          <p:attrName>style.visibility</p:attrName>
                                        </p:attrNameLst>
                                      </p:cBhvr>
                                      <p:to>
                                        <p:strVal val="visible"/>
                                      </p:to>
                                    </p:set>
                                    <p:animEffect transition="in" filter="wipe(left)">
                                      <p:cBhvr>
                                        <p:cTn id="2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4" grpId="0" animBg="1"/>
      <p:bldP spid="48" grpId="0" animBg="1"/>
      <p:bldP spid="59"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249059F-224C-4D56-870F-7E72075091DA}"/>
              </a:ext>
            </a:extLst>
          </p:cNvPr>
          <p:cNvSpPr>
            <a:spLocks noGrp="1"/>
          </p:cNvSpPr>
          <p:nvPr>
            <p:ph type="title"/>
          </p:nvPr>
        </p:nvSpPr>
        <p:spPr>
          <a:xfrm>
            <a:off x="10431110" y="1127121"/>
            <a:ext cx="1698356" cy="403881"/>
          </a:xfrm>
          <a:solidFill>
            <a:srgbClr val="00B0F0"/>
          </a:solidFill>
        </p:spPr>
        <p:txBody>
          <a:bodyPr>
            <a:noAutofit/>
          </a:bodyPr>
          <a:lstStyle/>
          <a:p>
            <a:pPr algn="ctr"/>
            <a:r>
              <a:rPr lang="en-GB" sz="2000" b="1" dirty="0" err="1">
                <a:solidFill>
                  <a:schemeClr val="bg1"/>
                </a:solidFill>
                <a:latin typeface="Century Gothic" panose="020B0502020202020204" pitchFamily="34" charset="0"/>
              </a:rPr>
              <a:t>vocabulario</a:t>
            </a:r>
            <a:endParaRPr lang="en-GB" sz="2000" b="1" dirty="0">
              <a:solidFill>
                <a:schemeClr val="bg1"/>
              </a:solidFill>
              <a:latin typeface="Century Gothic" panose="020B0502020202020204" pitchFamily="34" charset="0"/>
            </a:endParaRPr>
          </a:p>
        </p:txBody>
      </p:sp>
      <p:sp>
        <p:nvSpPr>
          <p:cNvPr id="72" name="TextBox 71">
            <a:extLst>
              <a:ext uri="{FF2B5EF4-FFF2-40B4-BE49-F238E27FC236}">
                <a16:creationId xmlns:a16="http://schemas.microsoft.com/office/drawing/2014/main" id="{8FCD9C94-EB59-499C-8985-36964352E49A}"/>
              </a:ext>
            </a:extLst>
          </p:cNvPr>
          <p:cNvSpPr txBox="1"/>
          <p:nvPr/>
        </p:nvSpPr>
        <p:spPr>
          <a:xfrm>
            <a:off x="3150564" y="413840"/>
            <a:ext cx="374594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b="1" dirty="0">
                <a:solidFill>
                  <a:srgbClr val="002060"/>
                </a:solidFill>
                <a:latin typeface="Century Gothic" panose="020B0502020202020204" pitchFamily="34" charset="0"/>
              </a:rPr>
              <a:t>_ _    c_ m_ _</a:t>
            </a:r>
            <a:endParaRPr kumimoji="0" lang="en-GB" sz="36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30" name="Picture 2" descr="Brain, Idea, Think, Creativity">
            <a:extLst>
              <a:ext uri="{FF2B5EF4-FFF2-40B4-BE49-F238E27FC236}">
                <a16:creationId xmlns:a16="http://schemas.microsoft.com/office/drawing/2014/main" id="{D88CCA73-7624-4855-B3DB-EFBA41ABDD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19013" y="75587"/>
            <a:ext cx="999490" cy="999490"/>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A000575A-B527-4746-9ABF-CA19BF4F23EE}"/>
              </a:ext>
            </a:extLst>
          </p:cNvPr>
          <p:cNvSpPr txBox="1"/>
          <p:nvPr/>
        </p:nvSpPr>
        <p:spPr>
          <a:xfrm>
            <a:off x="2617164" y="2022118"/>
            <a:ext cx="420416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b="1" dirty="0">
                <a:solidFill>
                  <a:srgbClr val="002060"/>
                </a:solidFill>
                <a:latin typeface="Century Gothic" panose="020B0502020202020204" pitchFamily="34" charset="0"/>
              </a:rPr>
              <a:t>_ _ h_ b_ t_ c_ _ n</a:t>
            </a:r>
            <a:endParaRPr kumimoji="0" lang="en-GB" sz="36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4" name="TextBox 33">
            <a:extLst>
              <a:ext uri="{FF2B5EF4-FFF2-40B4-BE49-F238E27FC236}">
                <a16:creationId xmlns:a16="http://schemas.microsoft.com/office/drawing/2014/main" id="{6609700A-C9BF-4FD0-B19E-7DFC1887AA49}"/>
              </a:ext>
            </a:extLst>
          </p:cNvPr>
          <p:cNvSpPr txBox="1"/>
          <p:nvPr/>
        </p:nvSpPr>
        <p:spPr>
          <a:xfrm>
            <a:off x="3318933" y="3824411"/>
            <a:ext cx="277706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l_ t_ _ d _</a:t>
            </a:r>
          </a:p>
        </p:txBody>
      </p:sp>
      <p:sp>
        <p:nvSpPr>
          <p:cNvPr id="36" name="TextBox 35">
            <a:extLst>
              <a:ext uri="{FF2B5EF4-FFF2-40B4-BE49-F238E27FC236}">
                <a16:creationId xmlns:a16="http://schemas.microsoft.com/office/drawing/2014/main" id="{8CCEBA81-A64A-499D-A716-500E2C31E4BB}"/>
              </a:ext>
            </a:extLst>
          </p:cNvPr>
          <p:cNvSpPr txBox="1"/>
          <p:nvPr/>
        </p:nvSpPr>
        <p:spPr>
          <a:xfrm>
            <a:off x="8609973" y="3696947"/>
            <a:ext cx="358202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b="1" dirty="0">
                <a:solidFill>
                  <a:srgbClr val="002060"/>
                </a:solidFill>
                <a:latin typeface="Century Gothic" panose="020B0502020202020204" pitchFamily="34" charset="0"/>
              </a:rPr>
              <a:t>d</a:t>
            </a:r>
            <a:r>
              <a:rPr kumimoji="0" lang="en-GB" sz="36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_ </a:t>
            </a:r>
            <a:r>
              <a:rPr kumimoji="0" lang="en-GB" sz="36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sc</a:t>
            </a:r>
            <a:r>
              <a:rPr kumimoji="0" lang="en-GB" sz="36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_ _ s _</a:t>
            </a:r>
          </a:p>
        </p:txBody>
      </p:sp>
      <p:sp>
        <p:nvSpPr>
          <p:cNvPr id="35" name="TextBox 34">
            <a:extLst>
              <a:ext uri="{FF2B5EF4-FFF2-40B4-BE49-F238E27FC236}">
                <a16:creationId xmlns:a16="http://schemas.microsoft.com/office/drawing/2014/main" id="{396DE776-E15D-43C2-992F-9E0AA617F61A}"/>
              </a:ext>
            </a:extLst>
          </p:cNvPr>
          <p:cNvSpPr txBox="1"/>
          <p:nvPr/>
        </p:nvSpPr>
        <p:spPr>
          <a:xfrm>
            <a:off x="3072638" y="5754333"/>
            <a:ext cx="277706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p_ _</a:t>
            </a:r>
          </a:p>
        </p:txBody>
      </p:sp>
      <p:sp>
        <p:nvSpPr>
          <p:cNvPr id="40" name="TextBox 39">
            <a:extLst>
              <a:ext uri="{FF2B5EF4-FFF2-40B4-BE49-F238E27FC236}">
                <a16:creationId xmlns:a16="http://schemas.microsoft.com/office/drawing/2014/main" id="{EFD25643-8292-43B1-9EB6-C1006EF4FBFF}"/>
              </a:ext>
            </a:extLst>
          </p:cNvPr>
          <p:cNvSpPr txBox="1"/>
          <p:nvPr/>
        </p:nvSpPr>
        <p:spPr>
          <a:xfrm>
            <a:off x="463440" y="383575"/>
            <a:ext cx="277706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countryside</a:t>
            </a:r>
          </a:p>
        </p:txBody>
      </p:sp>
      <p:sp>
        <p:nvSpPr>
          <p:cNvPr id="41" name="TextBox 40">
            <a:extLst>
              <a:ext uri="{FF2B5EF4-FFF2-40B4-BE49-F238E27FC236}">
                <a16:creationId xmlns:a16="http://schemas.microsoft.com/office/drawing/2014/main" id="{9A5FC51E-2936-41A2-818A-3F42B19632AE}"/>
              </a:ext>
            </a:extLst>
          </p:cNvPr>
          <p:cNvSpPr txBox="1"/>
          <p:nvPr/>
        </p:nvSpPr>
        <p:spPr>
          <a:xfrm>
            <a:off x="3487711" y="408667"/>
            <a:ext cx="2905585" cy="646331"/>
          </a:xfrm>
          <a:prstGeom prst="rect">
            <a:avLst/>
          </a:prstGeom>
          <a:solidFill>
            <a:srgbClr val="00206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err="1">
                <a:ln>
                  <a:noFill/>
                </a:ln>
                <a:solidFill>
                  <a:schemeClr val="bg1"/>
                </a:solidFill>
                <a:effectLst/>
                <a:uLnTx/>
                <a:uFillTx/>
                <a:latin typeface="Century Gothic" panose="020B0502020202020204" pitchFamily="34" charset="0"/>
                <a:ea typeface="+mn-ea"/>
                <a:cs typeface="+mn-cs"/>
              </a:rPr>
              <a:t>el</a:t>
            </a:r>
            <a:r>
              <a:rPr kumimoji="0" lang="en-GB" sz="36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 campo</a:t>
            </a:r>
          </a:p>
        </p:txBody>
      </p:sp>
      <p:sp>
        <p:nvSpPr>
          <p:cNvPr id="42" name="TextBox 41">
            <a:extLst>
              <a:ext uri="{FF2B5EF4-FFF2-40B4-BE49-F238E27FC236}">
                <a16:creationId xmlns:a16="http://schemas.microsoft.com/office/drawing/2014/main" id="{0047014A-550E-4492-B614-6908B8C8A241}"/>
              </a:ext>
            </a:extLst>
          </p:cNvPr>
          <p:cNvSpPr txBox="1"/>
          <p:nvPr/>
        </p:nvSpPr>
        <p:spPr>
          <a:xfrm>
            <a:off x="-260929" y="2073225"/>
            <a:ext cx="335524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room</a:t>
            </a:r>
          </a:p>
        </p:txBody>
      </p:sp>
      <p:sp>
        <p:nvSpPr>
          <p:cNvPr id="46" name="TextBox 45">
            <a:extLst>
              <a:ext uri="{FF2B5EF4-FFF2-40B4-BE49-F238E27FC236}">
                <a16:creationId xmlns:a16="http://schemas.microsoft.com/office/drawing/2014/main" id="{E65CE378-5FC6-4A09-BABE-45D1DBD61EDB}"/>
              </a:ext>
            </a:extLst>
          </p:cNvPr>
          <p:cNvSpPr txBox="1"/>
          <p:nvPr/>
        </p:nvSpPr>
        <p:spPr>
          <a:xfrm>
            <a:off x="0" y="3736983"/>
            <a:ext cx="335524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afternoon</a:t>
            </a:r>
          </a:p>
        </p:txBody>
      </p:sp>
      <p:sp>
        <p:nvSpPr>
          <p:cNvPr id="58" name="TextBox 57">
            <a:extLst>
              <a:ext uri="{FF2B5EF4-FFF2-40B4-BE49-F238E27FC236}">
                <a16:creationId xmlns:a16="http://schemas.microsoft.com/office/drawing/2014/main" id="{627C4D65-841B-4AA8-8CD9-3500FB0B6E32}"/>
              </a:ext>
            </a:extLst>
          </p:cNvPr>
          <p:cNvSpPr txBox="1"/>
          <p:nvPr/>
        </p:nvSpPr>
        <p:spPr>
          <a:xfrm>
            <a:off x="208956" y="5477333"/>
            <a:ext cx="335524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in (times</a:t>
            </a:r>
            <a:r>
              <a:rPr kumimoji="0" lang="en-GB" sz="3600" i="0" u="none" strike="noStrike" kern="1200" cap="none" spc="0" normalizeH="0" noProof="0" dirty="0">
                <a:ln>
                  <a:noFill/>
                </a:ln>
                <a:solidFill>
                  <a:srgbClr val="002060"/>
                </a:solidFill>
                <a:effectLst/>
                <a:uLnTx/>
                <a:uFillTx/>
                <a:latin typeface="Century Gothic" panose="020B0502020202020204" pitchFamily="34" charset="0"/>
                <a:ea typeface="+mn-ea"/>
                <a:cs typeface="+mn-cs"/>
              </a:rPr>
              <a:t> of day)</a:t>
            </a:r>
            <a:endParaRPr kumimoji="0" lang="en-GB" sz="36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9" name="TextBox 58">
            <a:extLst>
              <a:ext uri="{FF2B5EF4-FFF2-40B4-BE49-F238E27FC236}">
                <a16:creationId xmlns:a16="http://schemas.microsoft.com/office/drawing/2014/main" id="{1114B6A9-A4F4-46FA-8237-7FC2213C5F59}"/>
              </a:ext>
            </a:extLst>
          </p:cNvPr>
          <p:cNvSpPr txBox="1"/>
          <p:nvPr/>
        </p:nvSpPr>
        <p:spPr>
          <a:xfrm>
            <a:off x="3624191" y="5762458"/>
            <a:ext cx="1626691" cy="646331"/>
          </a:xfrm>
          <a:prstGeom prst="rect">
            <a:avLst/>
          </a:prstGeom>
          <a:solidFill>
            <a:srgbClr val="00206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por</a:t>
            </a:r>
          </a:p>
        </p:txBody>
      </p:sp>
      <p:sp>
        <p:nvSpPr>
          <p:cNvPr id="64" name="TextBox 63">
            <a:extLst>
              <a:ext uri="{FF2B5EF4-FFF2-40B4-BE49-F238E27FC236}">
                <a16:creationId xmlns:a16="http://schemas.microsoft.com/office/drawing/2014/main" id="{2BFB1630-6720-4870-82D7-29D3ED4075BA}"/>
              </a:ext>
            </a:extLst>
          </p:cNvPr>
          <p:cNvSpPr txBox="1"/>
          <p:nvPr/>
        </p:nvSpPr>
        <p:spPr>
          <a:xfrm>
            <a:off x="6529803" y="3696947"/>
            <a:ext cx="2196636"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dirty="0">
                <a:solidFill>
                  <a:srgbClr val="002060"/>
                </a:solidFill>
                <a:latin typeface="Century Gothic" panose="020B0502020202020204" pitchFamily="34" charset="0"/>
              </a:rPr>
              <a:t>to relax, relaxing</a:t>
            </a:r>
            <a:endParaRPr kumimoji="0" lang="en-GB" sz="36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5" name="TextBox 64">
            <a:extLst>
              <a:ext uri="{FF2B5EF4-FFF2-40B4-BE49-F238E27FC236}">
                <a16:creationId xmlns:a16="http://schemas.microsoft.com/office/drawing/2014/main" id="{9C430BFE-A2CE-4B05-9223-BCDF3DAC16E9}"/>
              </a:ext>
            </a:extLst>
          </p:cNvPr>
          <p:cNvSpPr txBox="1"/>
          <p:nvPr/>
        </p:nvSpPr>
        <p:spPr>
          <a:xfrm>
            <a:off x="9090948" y="3696946"/>
            <a:ext cx="3038517" cy="646331"/>
          </a:xfrm>
          <a:prstGeom prst="rect">
            <a:avLst/>
          </a:prstGeom>
          <a:solidFill>
            <a:srgbClr val="00206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err="1">
                <a:ln>
                  <a:noFill/>
                </a:ln>
                <a:solidFill>
                  <a:schemeClr val="bg1"/>
                </a:solidFill>
                <a:effectLst/>
                <a:uLnTx/>
                <a:uFillTx/>
                <a:latin typeface="Century Gothic" panose="020B0502020202020204" pitchFamily="34" charset="0"/>
                <a:ea typeface="+mn-ea"/>
                <a:cs typeface="+mn-cs"/>
              </a:rPr>
              <a:t>descansar</a:t>
            </a:r>
            <a:endParaRPr kumimoji="0" lang="en-GB" sz="36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endParaRPr>
          </a:p>
        </p:txBody>
      </p:sp>
      <p:sp>
        <p:nvSpPr>
          <p:cNvPr id="2" name="TextBox 1">
            <a:extLst>
              <a:ext uri="{FF2B5EF4-FFF2-40B4-BE49-F238E27FC236}">
                <a16:creationId xmlns:a16="http://schemas.microsoft.com/office/drawing/2014/main" id="{0C19A10F-D19D-C023-0D76-0341860B5411}"/>
              </a:ext>
            </a:extLst>
          </p:cNvPr>
          <p:cNvSpPr txBox="1"/>
          <p:nvPr/>
        </p:nvSpPr>
        <p:spPr>
          <a:xfrm>
            <a:off x="2745208" y="2012545"/>
            <a:ext cx="4018974" cy="646331"/>
          </a:xfrm>
          <a:prstGeom prst="rect">
            <a:avLst/>
          </a:prstGeom>
          <a:solidFill>
            <a:srgbClr val="00206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la</a:t>
            </a:r>
            <a:r>
              <a:rPr kumimoji="0" lang="en-GB" sz="3600" b="1" i="0" u="none" strike="noStrike" kern="1200" cap="none" spc="0" normalizeH="0" noProof="0" dirty="0">
                <a:ln>
                  <a:noFill/>
                </a:ln>
                <a:solidFill>
                  <a:schemeClr val="bg1"/>
                </a:solidFill>
                <a:effectLst/>
                <a:uLnTx/>
                <a:uFillTx/>
                <a:latin typeface="Century Gothic" panose="020B0502020202020204" pitchFamily="34" charset="0"/>
                <a:ea typeface="+mn-ea"/>
                <a:cs typeface="+mn-cs"/>
              </a:rPr>
              <a:t> </a:t>
            </a:r>
            <a:r>
              <a:rPr kumimoji="0" lang="en-GB" sz="3600" b="1" i="0" u="none" strike="noStrike" kern="1200" cap="none" spc="0" normalizeH="0" noProof="0" dirty="0" err="1">
                <a:ln>
                  <a:noFill/>
                </a:ln>
                <a:solidFill>
                  <a:schemeClr val="bg1"/>
                </a:solidFill>
                <a:effectLst/>
                <a:uLnTx/>
                <a:uFillTx/>
                <a:latin typeface="Century Gothic" panose="020B0502020202020204" pitchFamily="34" charset="0"/>
                <a:ea typeface="+mn-ea"/>
                <a:cs typeface="+mn-cs"/>
              </a:rPr>
              <a:t>habitación</a:t>
            </a:r>
            <a:r>
              <a:rPr kumimoji="0" lang="en-GB" sz="36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 </a:t>
            </a:r>
          </a:p>
        </p:txBody>
      </p:sp>
      <p:sp>
        <p:nvSpPr>
          <p:cNvPr id="3" name="TextBox 2">
            <a:extLst>
              <a:ext uri="{FF2B5EF4-FFF2-40B4-BE49-F238E27FC236}">
                <a16:creationId xmlns:a16="http://schemas.microsoft.com/office/drawing/2014/main" id="{FFA3CC2E-D940-E3B7-A89E-AC18D948037E}"/>
              </a:ext>
            </a:extLst>
          </p:cNvPr>
          <p:cNvSpPr txBox="1"/>
          <p:nvPr/>
        </p:nvSpPr>
        <p:spPr>
          <a:xfrm>
            <a:off x="3428635" y="3778243"/>
            <a:ext cx="2614262" cy="646331"/>
          </a:xfrm>
          <a:prstGeom prst="rect">
            <a:avLst/>
          </a:prstGeom>
          <a:solidFill>
            <a:srgbClr val="00206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la </a:t>
            </a:r>
            <a:r>
              <a:rPr kumimoji="0" lang="en-GB" sz="3600" b="1"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tarde</a:t>
            </a:r>
            <a:endParaRPr kumimoji="0" lang="en-GB" sz="36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240862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wipe(left)">
                                      <p:cBhvr>
                                        <p:cTn id="22" dur="500"/>
                                        <p:tgtEl>
                                          <p:spTgt spid="5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5"/>
                                        </p:tgtEl>
                                        <p:attrNameLst>
                                          <p:attrName>style.visibility</p:attrName>
                                        </p:attrNameLst>
                                      </p:cBhvr>
                                      <p:to>
                                        <p:strVal val="visible"/>
                                      </p:to>
                                    </p:set>
                                    <p:animEffect transition="in" filter="wipe(left)">
                                      <p:cBhvr>
                                        <p:cTn id="2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9" grpId="0" animBg="1"/>
      <p:bldP spid="65" grpId="0" animBg="1"/>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2" name="Title 1">
            <a:extLst>
              <a:ext uri="{FF2B5EF4-FFF2-40B4-BE49-F238E27FC236}">
                <a16:creationId xmlns:a16="http://schemas.microsoft.com/office/drawing/2014/main" id="{D974A6DC-187E-4C4A-92B8-4D8EDD2BB1DF}"/>
              </a:ext>
            </a:extLst>
          </p:cNvPr>
          <p:cNvSpPr>
            <a:spLocks noGrp="1"/>
          </p:cNvSpPr>
          <p:nvPr>
            <p:ph type="title"/>
          </p:nvPr>
        </p:nvSpPr>
        <p:spPr>
          <a:xfrm>
            <a:off x="204236" y="86352"/>
            <a:ext cx="10515600" cy="770175"/>
          </a:xfrm>
        </p:spPr>
        <p:txBody>
          <a:bodyPr>
            <a:noAutofit/>
          </a:bodyPr>
          <a:lstStyle/>
          <a:p>
            <a:pPr marL="0" marR="0" lvl="0" indent="0" algn="l" rtl="0">
              <a:lnSpc>
                <a:spcPct val="100000"/>
              </a:lnSpc>
              <a:spcBef>
                <a:spcPts val="0"/>
              </a:spcBef>
              <a:spcAft>
                <a:spcPts val="0"/>
              </a:spcAft>
              <a:buClr>
                <a:srgbClr val="1E4E79"/>
              </a:buClr>
              <a:buSzPts val="8625"/>
              <a:buFont typeface="Century Gothic"/>
              <a:buNone/>
            </a:pPr>
            <a:r>
              <a:rPr lang="en-GB" sz="3600" b="1" i="0" u="none" strike="noStrike" cap="none" dirty="0">
                <a:solidFill>
                  <a:srgbClr val="002060"/>
                </a:solidFill>
                <a:latin typeface="Century Gothic" panose="020B0502020202020204" pitchFamily="34" charset="0"/>
                <a:ea typeface="Century Gothic"/>
                <a:cs typeface="Century Gothic"/>
                <a:sym typeface="Century Gothic"/>
              </a:rPr>
              <a:t>Knowing wh</a:t>
            </a:r>
            <a:r>
              <a:rPr lang="en-GB" sz="3600" b="1" dirty="0">
                <a:solidFill>
                  <a:srgbClr val="002060"/>
                </a:solidFill>
                <a:latin typeface="Century Gothic" panose="020B0502020202020204" pitchFamily="34" charset="0"/>
                <a:ea typeface="Century Gothic"/>
                <a:cs typeface="Century Gothic"/>
                <a:sym typeface="Century Gothic"/>
              </a:rPr>
              <a:t>o does what</a:t>
            </a:r>
            <a:endParaRPr lang="en-GB" sz="3600" b="1" i="0" u="none" strike="noStrike" cap="none" dirty="0">
              <a:solidFill>
                <a:srgbClr val="002060"/>
              </a:solidFill>
              <a:latin typeface="Century Gothic" panose="020B0502020202020204" pitchFamily="34" charset="0"/>
              <a:ea typeface="Century Gothic"/>
              <a:cs typeface="Century Gothic"/>
              <a:sym typeface="Century Gothic"/>
            </a:endParaRPr>
          </a:p>
        </p:txBody>
      </p:sp>
      <p:pic>
        <p:nvPicPr>
          <p:cNvPr id="25" name="Google Shape;170;p8" descr="Jigsaw, Puzzle, Piece, Game, Concept, Solution">
            <a:extLst>
              <a:ext uri="{FF2B5EF4-FFF2-40B4-BE49-F238E27FC236}">
                <a16:creationId xmlns:a16="http://schemas.microsoft.com/office/drawing/2014/main" id="{20A2F853-0CF4-4CB0-9B24-6365D924ED7A}"/>
              </a:ext>
            </a:extLst>
          </p:cNvPr>
          <p:cNvPicPr preferRelativeResize="0"/>
          <p:nvPr/>
        </p:nvPicPr>
        <p:blipFill rotWithShape="1">
          <a:blip r:embed="rId3">
            <a:alphaModFix/>
          </a:blip>
          <a:srcRect/>
          <a:stretch/>
        </p:blipFill>
        <p:spPr>
          <a:xfrm>
            <a:off x="10657369" y="76217"/>
            <a:ext cx="1330395" cy="1332245"/>
          </a:xfrm>
          <a:prstGeom prst="rect">
            <a:avLst/>
          </a:prstGeom>
          <a:noFill/>
          <a:ln>
            <a:noFill/>
          </a:ln>
        </p:spPr>
      </p:pic>
      <p:pic>
        <p:nvPicPr>
          <p:cNvPr id="32" name="Google Shape;183;p8">
            <a:extLst>
              <a:ext uri="{FF2B5EF4-FFF2-40B4-BE49-F238E27FC236}">
                <a16:creationId xmlns:a16="http://schemas.microsoft.com/office/drawing/2014/main" id="{584C4BF7-D735-45AF-A526-EF5A14C086D7}"/>
              </a:ext>
            </a:extLst>
          </p:cNvPr>
          <p:cNvPicPr preferRelativeResize="0"/>
          <p:nvPr/>
        </p:nvPicPr>
        <p:blipFill rotWithShape="1">
          <a:blip r:embed="rId4">
            <a:alphaModFix/>
          </a:blip>
          <a:srcRect/>
          <a:stretch/>
        </p:blipFill>
        <p:spPr>
          <a:xfrm>
            <a:off x="177882" y="4694968"/>
            <a:ext cx="634523" cy="671647"/>
          </a:xfrm>
          <a:prstGeom prst="rect">
            <a:avLst/>
          </a:prstGeom>
          <a:noFill/>
          <a:ln>
            <a:noFill/>
          </a:ln>
        </p:spPr>
      </p:pic>
      <p:sp>
        <p:nvSpPr>
          <p:cNvPr id="21" name="TextBox 20">
            <a:extLst>
              <a:ext uri="{FF2B5EF4-FFF2-40B4-BE49-F238E27FC236}">
                <a16:creationId xmlns:a16="http://schemas.microsoft.com/office/drawing/2014/main" id="{0192C025-93E6-477A-8C51-3B5199B2A939}"/>
              </a:ext>
            </a:extLst>
          </p:cNvPr>
          <p:cNvSpPr txBox="1"/>
          <p:nvPr/>
        </p:nvSpPr>
        <p:spPr>
          <a:xfrm>
            <a:off x="204235" y="767367"/>
            <a:ext cx="6608618" cy="584775"/>
          </a:xfrm>
          <a:prstGeom prst="rect">
            <a:avLst/>
          </a:prstGeom>
          <a:noFill/>
        </p:spPr>
        <p:txBody>
          <a:bodyPr wrap="square">
            <a:spAutoFit/>
          </a:bodyPr>
          <a:lstStyle/>
          <a:p>
            <a:r>
              <a:rPr lang="en-GB" sz="3200" b="1" dirty="0">
                <a:solidFill>
                  <a:srgbClr val="002060"/>
                </a:solidFill>
                <a:latin typeface="Century Gothic" panose="020B0502020202020204" pitchFamily="34" charset="0"/>
              </a:rPr>
              <a:t>[–</a:t>
            </a:r>
            <a:r>
              <a:rPr lang="en-GB" sz="3200" b="1" dirty="0" err="1">
                <a:solidFill>
                  <a:srgbClr val="002060"/>
                </a:solidFill>
                <a:latin typeface="Century Gothic" panose="020B0502020202020204" pitchFamily="34" charset="0"/>
              </a:rPr>
              <a:t>ar</a:t>
            </a:r>
            <a:r>
              <a:rPr lang="en-GB" sz="3200" b="1" dirty="0">
                <a:solidFill>
                  <a:srgbClr val="002060"/>
                </a:solidFill>
                <a:latin typeface="Century Gothic" panose="020B0502020202020204" pitchFamily="34" charset="0"/>
              </a:rPr>
              <a:t> </a:t>
            </a:r>
            <a:r>
              <a:rPr lang="en-GB" sz="3200" dirty="0">
                <a:solidFill>
                  <a:srgbClr val="002060"/>
                </a:solidFill>
                <a:latin typeface="Century Gothic" panose="020B0502020202020204" pitchFamily="34" charset="0"/>
              </a:rPr>
              <a:t>verbs: ‘I’ versus ‘s/he, it’</a:t>
            </a:r>
            <a:r>
              <a:rPr lang="en-GB" sz="3200" b="1" dirty="0">
                <a:solidFill>
                  <a:srgbClr val="002060"/>
                </a:solidFill>
                <a:latin typeface="Century Gothic" panose="020B0502020202020204" pitchFamily="34" charset="0"/>
              </a:rPr>
              <a:t>]</a:t>
            </a:r>
          </a:p>
        </p:txBody>
      </p:sp>
      <p:sp>
        <p:nvSpPr>
          <p:cNvPr id="23" name="TextBox 22">
            <a:extLst>
              <a:ext uri="{FF2B5EF4-FFF2-40B4-BE49-F238E27FC236}">
                <a16:creationId xmlns:a16="http://schemas.microsoft.com/office/drawing/2014/main" id="{385D9D02-2670-4BA7-B3E6-CC60F3C14EE5}"/>
              </a:ext>
            </a:extLst>
          </p:cNvPr>
          <p:cNvSpPr txBox="1"/>
          <p:nvPr/>
        </p:nvSpPr>
        <p:spPr>
          <a:xfrm>
            <a:off x="235032" y="4115099"/>
            <a:ext cx="537194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solidFill>
                  <a:srgbClr val="002060"/>
                </a:solidFill>
                <a:latin typeface="Century Gothic" panose="020B0502020202020204" pitchFamily="34" charset="0"/>
              </a:rPr>
              <a:t>Descans</a:t>
            </a:r>
            <a:r>
              <a:rPr lang="en-GB" sz="2800" b="1" dirty="0">
                <a:solidFill>
                  <a:srgbClr val="92D050"/>
                </a:solidFill>
                <a:latin typeface="Century Gothic" panose="020B0502020202020204" pitchFamily="34" charset="0"/>
              </a:rPr>
              <a:t>o</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en</a:t>
            </a:r>
            <a:r>
              <a:rPr lang="en-GB" sz="2800" dirty="0">
                <a:solidFill>
                  <a:srgbClr val="002060"/>
                </a:solidFill>
                <a:latin typeface="Century Gothic" panose="020B0502020202020204" pitchFamily="34" charset="0"/>
              </a:rPr>
              <a:t> la </a:t>
            </a:r>
            <a:r>
              <a:rPr lang="en-GB" sz="2800" dirty="0" err="1">
                <a:solidFill>
                  <a:srgbClr val="002060"/>
                </a:solidFill>
                <a:latin typeface="Century Gothic" panose="020B0502020202020204" pitchFamily="34" charset="0"/>
              </a:rPr>
              <a:t>habitación</a:t>
            </a:r>
            <a:r>
              <a:rPr lang="en-GB" sz="2800" dirty="0">
                <a:solidFill>
                  <a:srgbClr val="002060"/>
                </a:solidFill>
                <a:latin typeface="Century Gothic" panose="020B0502020202020204" pitchFamily="34" charset="0"/>
              </a:rPr>
              <a:t>.</a:t>
            </a:r>
            <a:endParaRPr kumimoji="0" lang="en-GB" sz="280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26" name="TextBox 25">
            <a:extLst>
              <a:ext uri="{FF2B5EF4-FFF2-40B4-BE49-F238E27FC236}">
                <a16:creationId xmlns:a16="http://schemas.microsoft.com/office/drawing/2014/main" id="{62111FAF-E6F5-4AD7-8FBC-2639C8D7561A}"/>
              </a:ext>
            </a:extLst>
          </p:cNvPr>
          <p:cNvSpPr txBox="1"/>
          <p:nvPr/>
        </p:nvSpPr>
        <p:spPr>
          <a:xfrm>
            <a:off x="971200" y="4739390"/>
            <a:ext cx="56582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I</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lang="en-GB" sz="2800" dirty="0">
                <a:solidFill>
                  <a:srgbClr val="002060"/>
                </a:solidFill>
                <a:latin typeface="Century Gothic" panose="020B0502020202020204" pitchFamily="34" charset="0"/>
              </a:rPr>
              <a:t>relax in the room.</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4" name="Speech Bubble: Rectangle with Corners Rounded 33">
            <a:extLst>
              <a:ext uri="{FF2B5EF4-FFF2-40B4-BE49-F238E27FC236}">
                <a16:creationId xmlns:a16="http://schemas.microsoft.com/office/drawing/2014/main" id="{418C539B-5CDB-4B57-9552-5C563B8C5961}"/>
              </a:ext>
            </a:extLst>
          </p:cNvPr>
          <p:cNvSpPr/>
          <p:nvPr/>
        </p:nvSpPr>
        <p:spPr>
          <a:xfrm>
            <a:off x="6277274" y="147934"/>
            <a:ext cx="3848100" cy="1417186"/>
          </a:xfrm>
          <a:prstGeom prst="wedgeRoundRectCallout">
            <a:avLst>
              <a:gd name="adj1" fmla="val -31896"/>
              <a:gd name="adj2" fmla="val 71922"/>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sz="2400" b="1" dirty="0">
                <a:solidFill>
                  <a:srgbClr val="002060"/>
                </a:solidFill>
                <a:latin typeface="Century Gothic" panose="020B0502020202020204" pitchFamily="34" charset="0"/>
                <a:ea typeface="Calibri" panose="020F0502020204030204" pitchFamily="34" charset="0"/>
              </a:rPr>
              <a:t>⚠</a:t>
            </a:r>
            <a:r>
              <a:rPr lang="en-GB" sz="2300" dirty="0">
                <a:solidFill>
                  <a:srgbClr val="002060"/>
                </a:solidFill>
                <a:latin typeface="Century Gothic" panose="020B0502020202020204" pitchFamily="34" charset="0"/>
                <a:ea typeface="Calibri" panose="020F0502020204030204" pitchFamily="34" charset="0"/>
              </a:rPr>
              <a:t> We don’t need pronouns because the verb ending tells us who is doing the action.</a:t>
            </a:r>
          </a:p>
        </p:txBody>
      </p:sp>
      <p:sp>
        <p:nvSpPr>
          <p:cNvPr id="37" name="TextBox 36">
            <a:extLst>
              <a:ext uri="{FF2B5EF4-FFF2-40B4-BE49-F238E27FC236}">
                <a16:creationId xmlns:a16="http://schemas.microsoft.com/office/drawing/2014/main" id="{37F89BE1-B5D3-4995-8D5E-64FC1F049DF8}"/>
              </a:ext>
            </a:extLst>
          </p:cNvPr>
          <p:cNvSpPr txBox="1"/>
          <p:nvPr/>
        </p:nvSpPr>
        <p:spPr>
          <a:xfrm>
            <a:off x="154166" y="1882608"/>
            <a:ext cx="12851762" cy="517514"/>
          </a:xfrm>
          <a:prstGeom prst="rect">
            <a:avLst/>
          </a:prstGeom>
          <a:noFill/>
        </p:spPr>
        <p:txBody>
          <a:bodyPr wrap="square">
            <a:spAutoFit/>
          </a:bodyPr>
          <a:lstStyle/>
          <a:p>
            <a:pPr>
              <a:lnSpc>
                <a:spcPct val="107000"/>
              </a:lnSpc>
              <a:spcAft>
                <a:spcPts val="800"/>
              </a:spcAft>
            </a:pPr>
            <a:r>
              <a:rPr lang="en-GB" sz="2800" kern="1200" dirty="0">
                <a:solidFill>
                  <a:srgbClr val="002060"/>
                </a:solidFill>
                <a:effectLst/>
                <a:latin typeface="Century Gothic" panose="020B0502020202020204" pitchFamily="34" charset="0"/>
              </a:rPr>
              <a:t>To mean </a:t>
            </a:r>
            <a:r>
              <a:rPr lang="en-GB" sz="2800" dirty="0">
                <a:solidFill>
                  <a:srgbClr val="002060"/>
                </a:solidFill>
                <a:latin typeface="Century Gothic" panose="020B0502020202020204" pitchFamily="34" charset="0"/>
              </a:rPr>
              <a:t>‘</a:t>
            </a:r>
            <a:r>
              <a:rPr lang="en-GB" sz="2800" b="1" dirty="0">
                <a:solidFill>
                  <a:srgbClr val="92D050"/>
                </a:solidFill>
                <a:latin typeface="Century Gothic" panose="020B0502020202020204" pitchFamily="34" charset="0"/>
              </a:rPr>
              <a:t>I</a:t>
            </a:r>
            <a:r>
              <a:rPr lang="en-GB" sz="2800" dirty="0">
                <a:solidFill>
                  <a:srgbClr val="002060"/>
                </a:solidFill>
                <a:latin typeface="Century Gothic" panose="020B0502020202020204" pitchFamily="34" charset="0"/>
              </a:rPr>
              <a:t>’ </a:t>
            </a:r>
            <a:r>
              <a:rPr lang="en-GB" sz="2800" kern="1200" dirty="0">
                <a:solidFill>
                  <a:srgbClr val="002060"/>
                </a:solidFill>
                <a:effectLst/>
                <a:latin typeface="Century Gothic" panose="020B0502020202020204" pitchFamily="34" charset="0"/>
              </a:rPr>
              <a:t>with a verb, we remove –</a:t>
            </a:r>
            <a:r>
              <a:rPr lang="en-GB" sz="2800" kern="1200" dirty="0" err="1">
                <a:solidFill>
                  <a:srgbClr val="002060"/>
                </a:solidFill>
                <a:effectLst/>
                <a:latin typeface="Century Gothic" panose="020B0502020202020204" pitchFamily="34" charset="0"/>
              </a:rPr>
              <a:t>ar</a:t>
            </a:r>
            <a:r>
              <a:rPr lang="en-GB" sz="2800" dirty="0">
                <a:solidFill>
                  <a:srgbClr val="002060"/>
                </a:solidFill>
                <a:latin typeface="Century Gothic" panose="020B0502020202020204" pitchFamily="34" charset="0"/>
              </a:rPr>
              <a:t> and add </a:t>
            </a:r>
            <a:r>
              <a:rPr lang="en-GB" sz="2800" b="1" dirty="0">
                <a:solidFill>
                  <a:srgbClr val="92D050"/>
                </a:solidFill>
                <a:latin typeface="Century Gothic" panose="020B0502020202020204" pitchFamily="34" charset="0"/>
              </a:rPr>
              <a:t>-o</a:t>
            </a:r>
            <a:r>
              <a:rPr lang="en-GB" sz="2800" kern="1200" dirty="0">
                <a:solidFill>
                  <a:srgbClr val="002060"/>
                </a:solidFill>
                <a:effectLst/>
                <a:latin typeface="Century Gothic" panose="020B0502020202020204" pitchFamily="34" charset="0"/>
              </a:rPr>
              <a:t>.</a:t>
            </a:r>
            <a:endParaRPr lang="en-GB" sz="2800" dirty="0">
              <a:solidFill>
                <a:srgbClr val="002060"/>
              </a:solidFill>
              <a:latin typeface="Century Gothic" panose="020B0502020202020204" pitchFamily="34" charset="0"/>
            </a:endParaRPr>
          </a:p>
        </p:txBody>
      </p:sp>
      <p:sp>
        <p:nvSpPr>
          <p:cNvPr id="38" name="Google Shape;171;p8">
            <a:extLst>
              <a:ext uri="{FF2B5EF4-FFF2-40B4-BE49-F238E27FC236}">
                <a16:creationId xmlns:a16="http://schemas.microsoft.com/office/drawing/2014/main" id="{7F034EA5-E3D8-4F34-9BBF-777762130C46}"/>
              </a:ext>
            </a:extLst>
          </p:cNvPr>
          <p:cNvSpPr txBox="1"/>
          <p:nvPr/>
        </p:nvSpPr>
        <p:spPr>
          <a:xfrm>
            <a:off x="1784477" y="3604905"/>
            <a:ext cx="1145594" cy="477013"/>
          </a:xfrm>
          <a:prstGeom prst="rect">
            <a:avLst/>
          </a:prstGeom>
          <a:solidFill>
            <a:schemeClr val="accent6">
              <a:lumMod val="20000"/>
              <a:lumOff val="80000"/>
            </a:scheme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2800"/>
              <a:buFont typeface="Century Gothic"/>
              <a:buNone/>
            </a:pPr>
            <a:r>
              <a:rPr lang="en-GB" sz="2500" b="1" dirty="0">
                <a:solidFill>
                  <a:srgbClr val="002060"/>
                </a:solidFill>
                <a:latin typeface="Century Gothic"/>
                <a:ea typeface="Century Gothic"/>
                <a:cs typeface="Century Gothic"/>
                <a:sym typeface="Century Gothic"/>
              </a:rPr>
              <a:t>I</a:t>
            </a:r>
            <a:endParaRPr sz="2500" b="1" dirty="0">
              <a:solidFill>
                <a:srgbClr val="002060"/>
              </a:solidFill>
            </a:endParaRPr>
          </a:p>
        </p:txBody>
      </p:sp>
      <p:sp>
        <p:nvSpPr>
          <p:cNvPr id="40" name="Google Shape;171;p8">
            <a:extLst>
              <a:ext uri="{FF2B5EF4-FFF2-40B4-BE49-F238E27FC236}">
                <a16:creationId xmlns:a16="http://schemas.microsoft.com/office/drawing/2014/main" id="{89653E03-1FA0-4CBF-B852-242C8AB07EA8}"/>
              </a:ext>
            </a:extLst>
          </p:cNvPr>
          <p:cNvSpPr txBox="1"/>
          <p:nvPr/>
        </p:nvSpPr>
        <p:spPr>
          <a:xfrm>
            <a:off x="8842255" y="3591050"/>
            <a:ext cx="1689938" cy="477013"/>
          </a:xfrm>
          <a:prstGeom prst="rect">
            <a:avLst/>
          </a:prstGeom>
          <a:solidFill>
            <a:schemeClr val="accent6">
              <a:lumMod val="20000"/>
              <a:lumOff val="80000"/>
            </a:scheme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2800"/>
              <a:buFont typeface="Century Gothic"/>
              <a:buNone/>
            </a:pPr>
            <a:r>
              <a:rPr lang="en-GB" sz="2500" b="1" dirty="0">
                <a:solidFill>
                  <a:srgbClr val="002060"/>
                </a:solidFill>
                <a:latin typeface="Century Gothic"/>
                <a:sym typeface="Century Gothic"/>
              </a:rPr>
              <a:t>you</a:t>
            </a:r>
            <a:endParaRPr sz="2500" b="1" dirty="0">
              <a:solidFill>
                <a:srgbClr val="002060"/>
              </a:solidFill>
            </a:endParaRPr>
          </a:p>
        </p:txBody>
      </p:sp>
      <p:pic>
        <p:nvPicPr>
          <p:cNvPr id="46" name="Google Shape;183;p8">
            <a:extLst>
              <a:ext uri="{FF2B5EF4-FFF2-40B4-BE49-F238E27FC236}">
                <a16:creationId xmlns:a16="http://schemas.microsoft.com/office/drawing/2014/main" id="{6602090A-174F-470E-B757-4333DA6B4C9B}"/>
              </a:ext>
            </a:extLst>
          </p:cNvPr>
          <p:cNvPicPr preferRelativeResize="0"/>
          <p:nvPr/>
        </p:nvPicPr>
        <p:blipFill rotWithShape="1">
          <a:blip r:embed="rId4">
            <a:alphaModFix/>
          </a:blip>
          <a:srcRect/>
          <a:stretch/>
        </p:blipFill>
        <p:spPr>
          <a:xfrm>
            <a:off x="6723597" y="4669806"/>
            <a:ext cx="634523" cy="671647"/>
          </a:xfrm>
          <a:prstGeom prst="rect">
            <a:avLst/>
          </a:prstGeom>
          <a:noFill/>
          <a:ln>
            <a:noFill/>
          </a:ln>
        </p:spPr>
      </p:pic>
      <p:sp>
        <p:nvSpPr>
          <p:cNvPr id="47" name="TextBox 46">
            <a:extLst>
              <a:ext uri="{FF2B5EF4-FFF2-40B4-BE49-F238E27FC236}">
                <a16:creationId xmlns:a16="http://schemas.microsoft.com/office/drawing/2014/main" id="{42342497-A8EE-484B-AA4C-999FAA2F68F8}"/>
              </a:ext>
            </a:extLst>
          </p:cNvPr>
          <p:cNvSpPr txBox="1"/>
          <p:nvPr/>
        </p:nvSpPr>
        <p:spPr>
          <a:xfrm>
            <a:off x="7157720" y="4124326"/>
            <a:ext cx="6748947" cy="523220"/>
          </a:xfrm>
          <a:prstGeom prst="rect">
            <a:avLst/>
          </a:prstGeom>
          <a:noFill/>
        </p:spPr>
        <p:txBody>
          <a:bodyPr wrap="square" rtlCol="0">
            <a:spAutoFit/>
          </a:bodyPr>
          <a:lstStyle/>
          <a:p>
            <a:pPr lvl="0">
              <a:defRPr/>
            </a:pPr>
            <a:r>
              <a:rPr lang="en-GB" sz="2800" dirty="0" err="1">
                <a:solidFill>
                  <a:srgbClr val="002060"/>
                </a:solidFill>
                <a:latin typeface="Century Gothic" panose="020B0502020202020204" pitchFamily="34" charset="0"/>
              </a:rPr>
              <a:t>Descans</a:t>
            </a:r>
            <a:r>
              <a:rPr lang="en-GB" sz="2800" b="1" dirty="0" err="1">
                <a:solidFill>
                  <a:srgbClr val="92D050"/>
                </a:solidFill>
                <a:latin typeface="Century Gothic" panose="020B0502020202020204" pitchFamily="34" charset="0"/>
              </a:rPr>
              <a:t>as</a:t>
            </a:r>
            <a:r>
              <a:rPr lang="en-GB" sz="2800" dirty="0">
                <a:solidFill>
                  <a:srgbClr val="002060"/>
                </a:solidFill>
                <a:latin typeface="Century Gothic" panose="020B0502020202020204" pitchFamily="34" charset="0"/>
              </a:rPr>
              <a:t> en </a:t>
            </a:r>
            <a:r>
              <a:rPr lang="en-GB" sz="2800" dirty="0" err="1">
                <a:solidFill>
                  <a:srgbClr val="002060"/>
                </a:solidFill>
                <a:latin typeface="Century Gothic" panose="020B0502020202020204" pitchFamily="34" charset="0"/>
              </a:rPr>
              <a:t>el</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parque</a:t>
            </a:r>
            <a:r>
              <a:rPr lang="en-GB" sz="2800" dirty="0">
                <a:solidFill>
                  <a:srgbClr val="002060"/>
                </a:solidFill>
                <a:latin typeface="Century Gothic" panose="020B0502020202020204" pitchFamily="34" charset="0"/>
              </a:rPr>
              <a:t>.</a:t>
            </a:r>
          </a:p>
        </p:txBody>
      </p:sp>
      <p:sp>
        <p:nvSpPr>
          <p:cNvPr id="48" name="TextBox 47">
            <a:extLst>
              <a:ext uri="{FF2B5EF4-FFF2-40B4-BE49-F238E27FC236}">
                <a16:creationId xmlns:a16="http://schemas.microsoft.com/office/drawing/2014/main" id="{CF999487-E164-4423-8DB3-DCBE8285B4F7}"/>
              </a:ext>
            </a:extLst>
          </p:cNvPr>
          <p:cNvSpPr txBox="1"/>
          <p:nvPr/>
        </p:nvSpPr>
        <p:spPr>
          <a:xfrm>
            <a:off x="7326712" y="4741909"/>
            <a:ext cx="5157387" cy="523220"/>
          </a:xfrm>
          <a:prstGeom prst="rect">
            <a:avLst/>
          </a:prstGeom>
          <a:noFill/>
        </p:spPr>
        <p:txBody>
          <a:bodyPr wrap="square" rtlCol="0">
            <a:spAutoFit/>
          </a:bodyPr>
          <a:lstStyle/>
          <a:p>
            <a:pPr lvl="0">
              <a:defRPr/>
            </a:pPr>
            <a:r>
              <a:rPr lang="en-GB" sz="2800" b="1" dirty="0">
                <a:solidFill>
                  <a:srgbClr val="92D050"/>
                </a:solidFill>
                <a:latin typeface="Century Gothic" panose="020B0502020202020204" pitchFamily="34" charset="0"/>
              </a:rPr>
              <a:t>You</a:t>
            </a:r>
            <a:r>
              <a:rPr lang="en-GB" sz="2800" dirty="0">
                <a:solidFill>
                  <a:srgbClr val="002060"/>
                </a:solidFill>
                <a:latin typeface="Century Gothic" panose="020B0502020202020204" pitchFamily="34" charset="0"/>
              </a:rPr>
              <a:t> relax in the park.</a:t>
            </a:r>
          </a:p>
        </p:txBody>
      </p:sp>
      <p:sp>
        <p:nvSpPr>
          <p:cNvPr id="30" name="TextBox 29">
            <a:extLst>
              <a:ext uri="{FF2B5EF4-FFF2-40B4-BE49-F238E27FC236}">
                <a16:creationId xmlns:a16="http://schemas.microsoft.com/office/drawing/2014/main" id="{77FE8C1E-9A3F-4A47-BE3A-1465E7FB5EF0}"/>
              </a:ext>
            </a:extLst>
          </p:cNvPr>
          <p:cNvSpPr txBox="1"/>
          <p:nvPr/>
        </p:nvSpPr>
        <p:spPr>
          <a:xfrm>
            <a:off x="154166" y="2671831"/>
            <a:ext cx="12851762" cy="517514"/>
          </a:xfrm>
          <a:prstGeom prst="rect">
            <a:avLst/>
          </a:prstGeom>
          <a:noFill/>
        </p:spPr>
        <p:txBody>
          <a:bodyPr wrap="square">
            <a:spAutoFit/>
          </a:bodyPr>
          <a:lstStyle/>
          <a:p>
            <a:pPr>
              <a:lnSpc>
                <a:spcPct val="107000"/>
              </a:lnSpc>
              <a:spcAft>
                <a:spcPts val="800"/>
              </a:spcAft>
            </a:pPr>
            <a:r>
              <a:rPr lang="en-GB" sz="2800" kern="1200" dirty="0">
                <a:solidFill>
                  <a:srgbClr val="002060"/>
                </a:solidFill>
                <a:effectLst/>
                <a:latin typeface="Century Gothic" panose="020B0502020202020204" pitchFamily="34" charset="0"/>
              </a:rPr>
              <a:t>To mean </a:t>
            </a:r>
            <a:r>
              <a:rPr lang="en-GB" sz="2800" dirty="0">
                <a:solidFill>
                  <a:srgbClr val="002060"/>
                </a:solidFill>
                <a:latin typeface="Century Gothic" panose="020B0502020202020204" pitchFamily="34" charset="0"/>
              </a:rPr>
              <a:t>‘</a:t>
            </a:r>
            <a:r>
              <a:rPr lang="en-GB" sz="2800" b="1" dirty="0">
                <a:solidFill>
                  <a:srgbClr val="92D050"/>
                </a:solidFill>
                <a:latin typeface="Century Gothic" panose="020B0502020202020204" pitchFamily="34" charset="0"/>
              </a:rPr>
              <a:t>you</a:t>
            </a:r>
            <a:r>
              <a:rPr lang="en-GB" sz="2800" dirty="0">
                <a:solidFill>
                  <a:srgbClr val="002060"/>
                </a:solidFill>
                <a:latin typeface="Century Gothic" panose="020B0502020202020204" pitchFamily="34" charset="0"/>
              </a:rPr>
              <a:t>’ </a:t>
            </a:r>
            <a:r>
              <a:rPr lang="en-GB" sz="2800" kern="1200" dirty="0">
                <a:solidFill>
                  <a:srgbClr val="002060"/>
                </a:solidFill>
                <a:effectLst/>
                <a:latin typeface="Century Gothic" panose="020B0502020202020204" pitchFamily="34" charset="0"/>
              </a:rPr>
              <a:t>with a verb,</a:t>
            </a:r>
            <a:r>
              <a:rPr lang="en-GB" sz="2800" dirty="0">
                <a:solidFill>
                  <a:srgbClr val="002060"/>
                </a:solidFill>
                <a:latin typeface="Century Gothic" panose="020B0502020202020204" pitchFamily="34" charset="0"/>
                <a:ea typeface="Calibri" panose="020F0502020204030204" pitchFamily="34" charset="0"/>
              </a:rPr>
              <a:t> we remove –</a:t>
            </a:r>
            <a:r>
              <a:rPr lang="en-GB" sz="2800" dirty="0" err="1">
                <a:solidFill>
                  <a:srgbClr val="002060"/>
                </a:solidFill>
                <a:latin typeface="Century Gothic" panose="020B0502020202020204" pitchFamily="34" charset="0"/>
                <a:ea typeface="Calibri" panose="020F0502020204030204" pitchFamily="34" charset="0"/>
              </a:rPr>
              <a:t>ar</a:t>
            </a:r>
            <a:r>
              <a:rPr lang="en-GB" sz="2800" dirty="0">
                <a:solidFill>
                  <a:srgbClr val="002060"/>
                </a:solidFill>
                <a:latin typeface="Century Gothic" panose="020B0502020202020204" pitchFamily="34" charset="0"/>
                <a:ea typeface="Calibri" panose="020F0502020204030204" pitchFamily="34" charset="0"/>
              </a:rPr>
              <a:t> and add </a:t>
            </a:r>
            <a:r>
              <a:rPr lang="en-GB" sz="2800" b="1" dirty="0">
                <a:solidFill>
                  <a:srgbClr val="92D050"/>
                </a:solidFill>
                <a:latin typeface="Century Gothic" panose="020B0502020202020204" pitchFamily="34" charset="0"/>
                <a:ea typeface="Calibri" panose="020F0502020204030204" pitchFamily="34" charset="0"/>
              </a:rPr>
              <a:t>–as</a:t>
            </a:r>
            <a:r>
              <a:rPr lang="en-GB" sz="2800" dirty="0">
                <a:solidFill>
                  <a:srgbClr val="92D050"/>
                </a:solidFill>
                <a:latin typeface="Century Gothic" panose="020B0502020202020204" pitchFamily="34" charset="0"/>
                <a:ea typeface="Calibri" panose="020F0502020204030204" pitchFamily="34" charset="0"/>
              </a:rPr>
              <a:t>.</a:t>
            </a:r>
          </a:p>
        </p:txBody>
      </p:sp>
    </p:spTree>
    <p:extLst>
      <p:ext uri="{BB962C8B-B14F-4D97-AF65-F5344CB8AC3E}">
        <p14:creationId xmlns:p14="http://schemas.microsoft.com/office/powerpoint/2010/main" val="1071985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xEl>
                                              <p:pRg st="0" end="0"/>
                                            </p:txEl>
                                          </p:spTgt>
                                        </p:tgtEl>
                                        <p:attrNameLst>
                                          <p:attrName>style.visibility</p:attrName>
                                        </p:attrNameLst>
                                      </p:cBhvr>
                                      <p:to>
                                        <p:strVal val="visible"/>
                                      </p:to>
                                    </p:set>
                                    <p:animEffect transition="in" filter="fade">
                                      <p:cBhvr>
                                        <p:cTn id="7" dur="500"/>
                                        <p:tgtEl>
                                          <p:spTgt spid="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
                                            <p:txEl>
                                              <p:pRg st="0" end="0"/>
                                            </p:txEl>
                                          </p:spTgt>
                                        </p:tgtEl>
                                        <p:attrNameLst>
                                          <p:attrName>style.visibility</p:attrName>
                                        </p:attrNameLst>
                                      </p:cBhvr>
                                      <p:to>
                                        <p:strVal val="visible"/>
                                      </p:to>
                                    </p:set>
                                    <p:animEffect transition="in" filter="fade">
                                      <p:cBhvr>
                                        <p:cTn id="12" dur="500"/>
                                        <p:tgtEl>
                                          <p:spTgt spid="3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additive="base">
                                        <p:cTn id="17" dur="500"/>
                                        <p:tgtEl>
                                          <p:spTgt spid="3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500"/>
                                        <p:tgtEl>
                                          <p:spTgt spid="3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p:tgtEl>
                                          <p:spTgt spid="40"/>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fade">
                                      <p:cBhvr>
                                        <p:cTn id="45" dur="500"/>
                                        <p:tgtEl>
                                          <p:spTgt spid="46"/>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48"/>
                                        </p:tgtEl>
                                        <p:attrNameLst>
                                          <p:attrName>style.visibility</p:attrName>
                                        </p:attrNameLst>
                                      </p:cBhvr>
                                      <p:to>
                                        <p:strVal val="visible"/>
                                      </p:to>
                                    </p:set>
                                    <p:animEffect transition="in" filter="fade">
                                      <p:cBhvr>
                                        <p:cTn id="50" dur="500"/>
                                        <p:tgtEl>
                                          <p:spTgt spid="4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6" grpId="0"/>
      <p:bldP spid="34" grpId="0" animBg="1"/>
      <p:bldP spid="47" grpId="0"/>
      <p:bldP spid="4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C5F425CC-A168-45B5-865B-69D47F79FD86}"/>
              </a:ext>
            </a:extLst>
          </p:cNvPr>
          <p:cNvGraphicFramePr>
            <a:graphicFrameLocks noGrp="1"/>
          </p:cNvGraphicFramePr>
          <p:nvPr/>
        </p:nvGraphicFramePr>
        <p:xfrm>
          <a:off x="8203299" y="1564996"/>
          <a:ext cx="3884041" cy="5113408"/>
        </p:xfrm>
        <a:graphic>
          <a:graphicData uri="http://schemas.openxmlformats.org/drawingml/2006/table">
            <a:tbl>
              <a:tblPr firstRow="1" bandRow="1"/>
              <a:tblGrid>
                <a:gridCol w="3884041">
                  <a:extLst>
                    <a:ext uri="{9D8B030D-6E8A-4147-A177-3AD203B41FA5}">
                      <a16:colId xmlns:a16="http://schemas.microsoft.com/office/drawing/2014/main" val="3087057724"/>
                    </a:ext>
                  </a:extLst>
                </a:gridCol>
              </a:tblGrid>
              <a:tr h="711730">
                <a:tc>
                  <a:txBody>
                    <a:bodyPr/>
                    <a:lstStyle/>
                    <a:p>
                      <a:pPr algn="l"/>
                      <a:r>
                        <a:rPr lang="en-GB" sz="2400" b="1" dirty="0">
                          <a:solidFill>
                            <a:srgbClr val="002060"/>
                          </a:solidFill>
                          <a:latin typeface="Century Gothic" panose="020B0502020202020204" pitchFamily="34" charset="0"/>
                        </a:rPr>
                        <a:t>En </a:t>
                      </a:r>
                      <a:r>
                        <a:rPr lang="en-GB" sz="2400" b="1" dirty="0" err="1">
                          <a:solidFill>
                            <a:srgbClr val="002060"/>
                          </a:solidFill>
                          <a:latin typeface="Century Gothic" panose="020B0502020202020204" pitchFamily="34" charset="0"/>
                        </a:rPr>
                        <a:t>inglés</a:t>
                      </a:r>
                      <a:r>
                        <a:rPr lang="en-GB" sz="2400" b="1" dirty="0">
                          <a:solidFill>
                            <a:srgbClr val="002060"/>
                          </a:solidFill>
                          <a:latin typeface="Century Gothic" panose="020B0502020202020204" pitchFamily="34" charset="0"/>
                        </a:rPr>
                        <a:t> </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146599330"/>
                  </a:ext>
                </a:extLst>
              </a:tr>
              <a:tr h="733613">
                <a:tc>
                  <a:txBody>
                    <a:bodyPr/>
                    <a:lstStyle/>
                    <a:p>
                      <a:pPr algn="ctr"/>
                      <a:endParaRPr lang="en-GB" sz="2800" b="1" dirty="0">
                        <a:solidFill>
                          <a:srgbClr val="002060"/>
                        </a:solidFill>
                        <a:latin typeface="Century Gothic" panose="020B0502020202020204" pitchFamily="34" charset="0"/>
                      </a:endParaRP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2462336723"/>
                  </a:ext>
                </a:extLst>
              </a:tr>
              <a:tr h="733613">
                <a:tc>
                  <a:txBody>
                    <a:bodyPr/>
                    <a:lstStyle/>
                    <a:p>
                      <a:pPr algn="ctr"/>
                      <a:endParaRPr lang="en-GB" sz="2800" b="1" dirty="0">
                        <a:solidFill>
                          <a:srgbClr val="002060"/>
                        </a:solidFill>
                        <a:latin typeface="Century Gothic" panose="020B0502020202020204" pitchFamily="34" charset="0"/>
                      </a:endParaRP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48865404"/>
                  </a:ext>
                </a:extLst>
              </a:tr>
              <a:tr h="733613">
                <a:tc>
                  <a:txBody>
                    <a:bodyPr/>
                    <a:lstStyle/>
                    <a:p>
                      <a:pPr algn="ctr"/>
                      <a:endParaRPr lang="en-GB" sz="2800" b="1" dirty="0">
                        <a:solidFill>
                          <a:srgbClr val="002060"/>
                        </a:solidFill>
                        <a:latin typeface="Century Gothic" panose="020B0502020202020204" pitchFamily="34" charset="0"/>
                      </a:endParaRP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654659644"/>
                  </a:ext>
                </a:extLst>
              </a:tr>
              <a:tr h="733613">
                <a:tc>
                  <a:txBody>
                    <a:bodyPr/>
                    <a:lstStyle/>
                    <a:p>
                      <a:pPr algn="ctr"/>
                      <a:endParaRPr lang="en-GB" sz="2800" b="1" dirty="0">
                        <a:solidFill>
                          <a:srgbClr val="002060"/>
                        </a:solidFill>
                        <a:latin typeface="Century Gothic" panose="020B0502020202020204" pitchFamily="34" charset="0"/>
                      </a:endParaRP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71685757"/>
                  </a:ext>
                </a:extLst>
              </a:tr>
              <a:tr h="733613">
                <a:tc>
                  <a:txBody>
                    <a:bodyPr/>
                    <a:lstStyle/>
                    <a:p>
                      <a:pPr algn="ctr"/>
                      <a:endParaRPr lang="en-GB" sz="2800" b="1" dirty="0">
                        <a:solidFill>
                          <a:srgbClr val="002060"/>
                        </a:solidFill>
                        <a:latin typeface="Century Gothic" panose="020B0502020202020204" pitchFamily="34" charset="0"/>
                      </a:endParaRP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759907197"/>
                  </a:ext>
                </a:extLst>
              </a:tr>
              <a:tr h="733613">
                <a:tc>
                  <a:txBody>
                    <a:bodyPr/>
                    <a:lstStyle/>
                    <a:p>
                      <a:pPr algn="ctr"/>
                      <a:endParaRPr lang="en-GB" sz="2800" b="1" dirty="0">
                        <a:solidFill>
                          <a:srgbClr val="002060"/>
                        </a:solidFill>
                        <a:latin typeface="Century Gothic" panose="020B0502020202020204" pitchFamily="34" charset="0"/>
                      </a:endParaRP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927738320"/>
                  </a:ext>
                </a:extLst>
              </a:tr>
            </a:tbl>
          </a:graphicData>
        </a:graphic>
      </p:graphicFrame>
      <p:graphicFrame>
        <p:nvGraphicFramePr>
          <p:cNvPr id="38" name="Table 3">
            <a:extLst>
              <a:ext uri="{FF2B5EF4-FFF2-40B4-BE49-F238E27FC236}">
                <a16:creationId xmlns:a16="http://schemas.microsoft.com/office/drawing/2014/main" id="{DAA062DC-DF25-4249-AC20-218DDCF5BCC7}"/>
              </a:ext>
            </a:extLst>
          </p:cNvPr>
          <p:cNvGraphicFramePr>
            <a:graphicFrameLocks noGrp="1"/>
          </p:cNvGraphicFramePr>
          <p:nvPr/>
        </p:nvGraphicFramePr>
        <p:xfrm>
          <a:off x="4517973" y="1576933"/>
          <a:ext cx="3616377" cy="5113406"/>
        </p:xfrm>
        <a:graphic>
          <a:graphicData uri="http://schemas.openxmlformats.org/drawingml/2006/table">
            <a:tbl>
              <a:tblPr firstRow="1" bandRow="1"/>
              <a:tblGrid>
                <a:gridCol w="1205459">
                  <a:extLst>
                    <a:ext uri="{9D8B030D-6E8A-4147-A177-3AD203B41FA5}">
                      <a16:colId xmlns:a16="http://schemas.microsoft.com/office/drawing/2014/main" val="3500169307"/>
                    </a:ext>
                  </a:extLst>
                </a:gridCol>
                <a:gridCol w="1205459">
                  <a:extLst>
                    <a:ext uri="{9D8B030D-6E8A-4147-A177-3AD203B41FA5}">
                      <a16:colId xmlns:a16="http://schemas.microsoft.com/office/drawing/2014/main" val="2241737583"/>
                    </a:ext>
                  </a:extLst>
                </a:gridCol>
                <a:gridCol w="1205459">
                  <a:extLst>
                    <a:ext uri="{9D8B030D-6E8A-4147-A177-3AD203B41FA5}">
                      <a16:colId xmlns:a16="http://schemas.microsoft.com/office/drawing/2014/main" val="3542281483"/>
                    </a:ext>
                  </a:extLst>
                </a:gridCol>
              </a:tblGrid>
              <a:tr h="1027844">
                <a:tc>
                  <a:txBody>
                    <a:bodyPr/>
                    <a:lstStyle/>
                    <a:p>
                      <a:pPr algn="ctr"/>
                      <a:r>
                        <a:rPr lang="en-GB" sz="2000" b="1" dirty="0">
                          <a:solidFill>
                            <a:srgbClr val="002060"/>
                          </a:solidFill>
                          <a:latin typeface="Century Gothic" panose="020B0502020202020204" pitchFamily="34" charset="0"/>
                        </a:rPr>
                        <a:t>object</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ctr"/>
                      <a:r>
                        <a:rPr lang="en-GB" sz="2000" b="1" dirty="0">
                          <a:solidFill>
                            <a:srgbClr val="002060"/>
                          </a:solidFill>
                          <a:latin typeface="Century Gothic" panose="020B0502020202020204" pitchFamily="34" charset="0"/>
                        </a:rPr>
                        <a:t>place</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ctr"/>
                      <a:r>
                        <a:rPr lang="en-GB" sz="2000" b="1" dirty="0">
                          <a:solidFill>
                            <a:srgbClr val="002060"/>
                          </a:solidFill>
                          <a:latin typeface="Century Gothic" panose="020B0502020202020204" pitchFamily="34" charset="0"/>
                        </a:rPr>
                        <a:t>person</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4178919250"/>
                  </a:ext>
                </a:extLst>
              </a:tr>
              <a:tr h="680927">
                <a:tc>
                  <a:txBody>
                    <a:bodyPr/>
                    <a:lstStyle/>
                    <a:p>
                      <a:pPr algn="ctr"/>
                      <a:endParaRPr lang="en-GB" sz="2800" b="1" dirty="0">
                        <a:solidFill>
                          <a:srgbClr val="002060"/>
                        </a:solidFill>
                        <a:latin typeface="Century Gothic" panose="020B0502020202020204" pitchFamily="34" charset="0"/>
                      </a:endParaRP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ctr"/>
                      <a:endParaRPr lang="en-GB" sz="2800" b="1" dirty="0">
                        <a:solidFill>
                          <a:srgbClr val="002060"/>
                        </a:solidFill>
                        <a:latin typeface="Century Gothic" panose="020B0502020202020204" pitchFamily="34" charset="0"/>
                      </a:endParaRP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ctr"/>
                      <a:endParaRPr lang="en-GB" sz="2800" b="1" dirty="0">
                        <a:solidFill>
                          <a:srgbClr val="002060"/>
                        </a:solidFill>
                        <a:latin typeface="Century Gothic" panose="020B0502020202020204" pitchFamily="34" charset="0"/>
                      </a:endParaRP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656803618"/>
                  </a:ext>
                </a:extLst>
              </a:tr>
              <a:tr h="680927">
                <a:tc>
                  <a:txBody>
                    <a:bodyPr/>
                    <a:lstStyle/>
                    <a:p>
                      <a:pPr algn="ctr"/>
                      <a:endParaRPr lang="en-GB" sz="2800" b="1" dirty="0">
                        <a:solidFill>
                          <a:srgbClr val="002060"/>
                        </a:solidFill>
                        <a:latin typeface="Century Gothic" panose="020B0502020202020204" pitchFamily="34" charset="0"/>
                      </a:endParaRP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ctr"/>
                      <a:endParaRPr lang="en-GB" sz="2800" b="1" dirty="0">
                        <a:solidFill>
                          <a:srgbClr val="002060"/>
                        </a:solidFill>
                        <a:latin typeface="Century Gothic" panose="020B0502020202020204" pitchFamily="34" charset="0"/>
                      </a:endParaRP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ctr"/>
                      <a:endParaRPr lang="en-GB" sz="2800" b="1" dirty="0">
                        <a:solidFill>
                          <a:srgbClr val="002060"/>
                        </a:solidFill>
                        <a:latin typeface="Century Gothic" panose="020B0502020202020204" pitchFamily="34" charset="0"/>
                      </a:endParaRP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052346946"/>
                  </a:ext>
                </a:extLst>
              </a:tr>
              <a:tr h="680927">
                <a:tc>
                  <a:txBody>
                    <a:bodyPr/>
                    <a:lstStyle/>
                    <a:p>
                      <a:pPr algn="ctr"/>
                      <a:endParaRPr lang="en-GB" sz="2800" b="1" dirty="0">
                        <a:solidFill>
                          <a:srgbClr val="002060"/>
                        </a:solidFill>
                        <a:latin typeface="Century Gothic" panose="020B0502020202020204" pitchFamily="34" charset="0"/>
                      </a:endParaRP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ctr"/>
                      <a:endParaRPr lang="en-GB" sz="2800" b="1" dirty="0">
                        <a:solidFill>
                          <a:srgbClr val="002060"/>
                        </a:solidFill>
                        <a:latin typeface="Century Gothic" panose="020B0502020202020204" pitchFamily="34" charset="0"/>
                      </a:endParaRP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ctr"/>
                      <a:endParaRPr lang="en-GB" sz="2800" b="1" dirty="0">
                        <a:solidFill>
                          <a:srgbClr val="002060"/>
                        </a:solidFill>
                        <a:latin typeface="Century Gothic" panose="020B0502020202020204" pitchFamily="34" charset="0"/>
                      </a:endParaRP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731552526"/>
                  </a:ext>
                </a:extLst>
              </a:tr>
              <a:tr h="680927">
                <a:tc>
                  <a:txBody>
                    <a:bodyPr/>
                    <a:lstStyle/>
                    <a:p>
                      <a:pPr algn="ctr"/>
                      <a:endParaRPr lang="en-GB" sz="2800" b="1" dirty="0">
                        <a:solidFill>
                          <a:srgbClr val="002060"/>
                        </a:solidFill>
                        <a:latin typeface="Century Gothic" panose="020B0502020202020204" pitchFamily="34" charset="0"/>
                      </a:endParaRP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ctr"/>
                      <a:endParaRPr lang="en-GB" sz="2800" b="1" dirty="0">
                        <a:solidFill>
                          <a:srgbClr val="002060"/>
                        </a:solidFill>
                        <a:latin typeface="Century Gothic" panose="020B0502020202020204" pitchFamily="34" charset="0"/>
                      </a:endParaRP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ctr"/>
                      <a:endParaRPr lang="en-GB" sz="2800" b="1" dirty="0">
                        <a:solidFill>
                          <a:srgbClr val="002060"/>
                        </a:solidFill>
                        <a:latin typeface="Century Gothic" panose="020B0502020202020204" pitchFamily="34" charset="0"/>
                      </a:endParaRP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2963740151"/>
                  </a:ext>
                </a:extLst>
              </a:tr>
              <a:tr h="680927">
                <a:tc>
                  <a:txBody>
                    <a:bodyPr/>
                    <a:lstStyle/>
                    <a:p>
                      <a:pPr algn="ctr"/>
                      <a:endParaRPr lang="en-GB" sz="2800" b="1" dirty="0">
                        <a:solidFill>
                          <a:srgbClr val="002060"/>
                        </a:solidFill>
                        <a:latin typeface="Century Gothic" panose="020B0502020202020204" pitchFamily="34" charset="0"/>
                      </a:endParaRP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ctr"/>
                      <a:endParaRPr lang="en-GB" sz="2800" b="1" dirty="0">
                        <a:solidFill>
                          <a:srgbClr val="002060"/>
                        </a:solidFill>
                        <a:latin typeface="Century Gothic" panose="020B0502020202020204" pitchFamily="34" charset="0"/>
                      </a:endParaRP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ctr"/>
                      <a:endParaRPr lang="en-GB" sz="2800" b="1" dirty="0">
                        <a:solidFill>
                          <a:srgbClr val="002060"/>
                        </a:solidFill>
                        <a:latin typeface="Century Gothic" panose="020B0502020202020204" pitchFamily="34" charset="0"/>
                      </a:endParaRP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29643711"/>
                  </a:ext>
                </a:extLst>
              </a:tr>
              <a:tr h="680927">
                <a:tc>
                  <a:txBody>
                    <a:bodyPr/>
                    <a:lstStyle/>
                    <a:p>
                      <a:pPr algn="ctr"/>
                      <a:endParaRPr lang="en-GB" sz="2800" b="1" dirty="0">
                        <a:solidFill>
                          <a:srgbClr val="002060"/>
                        </a:solidFill>
                        <a:latin typeface="Century Gothic" panose="020B0502020202020204" pitchFamily="34" charset="0"/>
                      </a:endParaRP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ctr"/>
                      <a:endParaRPr lang="en-GB" sz="2800" b="1" dirty="0">
                        <a:solidFill>
                          <a:srgbClr val="002060"/>
                        </a:solidFill>
                        <a:latin typeface="Century Gothic" panose="020B0502020202020204" pitchFamily="34" charset="0"/>
                      </a:endParaRP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ctr"/>
                      <a:endParaRPr lang="en-GB" sz="2800" b="1" dirty="0">
                        <a:solidFill>
                          <a:srgbClr val="002060"/>
                        </a:solidFill>
                        <a:latin typeface="Century Gothic" panose="020B0502020202020204" pitchFamily="34" charset="0"/>
                      </a:endParaRP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261346702"/>
                  </a:ext>
                </a:extLst>
              </a:tr>
            </a:tbl>
          </a:graphicData>
        </a:graphic>
      </p:graphicFrame>
      <p:graphicFrame>
        <p:nvGraphicFramePr>
          <p:cNvPr id="3" name="Table 3">
            <a:extLst>
              <a:ext uri="{FF2B5EF4-FFF2-40B4-BE49-F238E27FC236}">
                <a16:creationId xmlns:a16="http://schemas.microsoft.com/office/drawing/2014/main" id="{D42B01A7-EC57-4743-B44D-D99D9F8FEBF6}"/>
              </a:ext>
            </a:extLst>
          </p:cNvPr>
          <p:cNvGraphicFramePr>
            <a:graphicFrameLocks noGrp="1"/>
          </p:cNvGraphicFramePr>
          <p:nvPr/>
        </p:nvGraphicFramePr>
        <p:xfrm>
          <a:off x="281338" y="1576933"/>
          <a:ext cx="4075337" cy="5155518"/>
        </p:xfrm>
        <a:graphic>
          <a:graphicData uri="http://schemas.openxmlformats.org/drawingml/2006/table">
            <a:tbl>
              <a:tblPr firstRow="1" bandRow="1"/>
              <a:tblGrid>
                <a:gridCol w="1099467">
                  <a:extLst>
                    <a:ext uri="{9D8B030D-6E8A-4147-A177-3AD203B41FA5}">
                      <a16:colId xmlns:a16="http://schemas.microsoft.com/office/drawing/2014/main" val="2446177157"/>
                    </a:ext>
                  </a:extLst>
                </a:gridCol>
                <a:gridCol w="1487935">
                  <a:extLst>
                    <a:ext uri="{9D8B030D-6E8A-4147-A177-3AD203B41FA5}">
                      <a16:colId xmlns:a16="http://schemas.microsoft.com/office/drawing/2014/main" val="3500169307"/>
                    </a:ext>
                  </a:extLst>
                </a:gridCol>
                <a:gridCol w="1487935">
                  <a:extLst>
                    <a:ext uri="{9D8B030D-6E8A-4147-A177-3AD203B41FA5}">
                      <a16:colId xmlns:a16="http://schemas.microsoft.com/office/drawing/2014/main" val="3752320121"/>
                    </a:ext>
                  </a:extLst>
                </a:gridCol>
              </a:tblGrid>
              <a:tr h="701773">
                <a:tc>
                  <a:txBody>
                    <a:bodyPr/>
                    <a:lstStyle/>
                    <a:p>
                      <a:pPr algn="ctr"/>
                      <a:endParaRPr lang="en-GB" sz="2800" dirty="0">
                        <a:solidFill>
                          <a:srgbClr val="002060"/>
                        </a:solidFill>
                        <a:latin typeface="Century Gothic" panose="020B0502020202020204" pitchFamily="34" charset="0"/>
                      </a:endParaRPr>
                    </a:p>
                  </a:txBody>
                  <a:tcP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ctr"/>
                      <a:r>
                        <a:rPr lang="en-GB" sz="2800" b="1" dirty="0">
                          <a:solidFill>
                            <a:srgbClr val="002060"/>
                          </a:solidFill>
                          <a:latin typeface="Century Gothic" panose="020B0502020202020204" pitchFamily="34" charset="0"/>
                        </a:rPr>
                        <a:t>Quique (I)</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ctr"/>
                      <a:r>
                        <a:rPr lang="en-GB" sz="2800" b="1" dirty="0">
                          <a:solidFill>
                            <a:srgbClr val="002060"/>
                          </a:solidFill>
                          <a:latin typeface="Century Gothic" panose="020B0502020202020204" pitchFamily="34" charset="0"/>
                        </a:rPr>
                        <a:t>Sofía (you)</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957767486"/>
                  </a:ext>
                </a:extLst>
              </a:tr>
              <a:tr h="701773">
                <a:tc>
                  <a:txBody>
                    <a:bodyPr/>
                    <a:lstStyle/>
                    <a:p>
                      <a:pPr algn="ctr"/>
                      <a:endParaRPr lang="en-GB" sz="2800" dirty="0">
                        <a:solidFill>
                          <a:srgbClr val="002060"/>
                        </a:solidFill>
                        <a:latin typeface="Century Gothic" panose="020B0502020202020204" pitchFamily="34" charset="0"/>
                      </a:endParaRPr>
                    </a:p>
                  </a:txBody>
                  <a:tcP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ctr"/>
                      <a:endParaRPr lang="en-GB" sz="2800" b="1" dirty="0">
                        <a:solidFill>
                          <a:srgbClr val="002060"/>
                        </a:solidFill>
                        <a:latin typeface="Century Gothic" panose="020B0502020202020204" pitchFamily="34" charset="0"/>
                      </a:endParaRP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ctr"/>
                      <a:endParaRPr lang="en-GB" sz="2800" b="1" dirty="0">
                        <a:solidFill>
                          <a:srgbClr val="002060"/>
                        </a:solidFill>
                        <a:latin typeface="Century Gothic" panose="020B0502020202020204" pitchFamily="34" charset="0"/>
                      </a:endParaRP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141705485"/>
                  </a:ext>
                </a:extLst>
              </a:tr>
              <a:tr h="701773">
                <a:tc>
                  <a:txBody>
                    <a:bodyPr/>
                    <a:lstStyle/>
                    <a:p>
                      <a:pPr algn="ctr"/>
                      <a:endParaRPr lang="en-GB" sz="2800" dirty="0">
                        <a:solidFill>
                          <a:srgbClr val="002060"/>
                        </a:solidFill>
                        <a:latin typeface="Century Gothic" panose="020B0502020202020204" pitchFamily="34" charset="0"/>
                      </a:endParaRPr>
                    </a:p>
                  </a:txBody>
                  <a:tcP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ctr"/>
                      <a:endParaRPr lang="en-GB" sz="2800" b="1" dirty="0">
                        <a:solidFill>
                          <a:srgbClr val="002060"/>
                        </a:solidFill>
                        <a:latin typeface="Century Gothic" panose="020B0502020202020204" pitchFamily="34" charset="0"/>
                      </a:endParaRP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ctr"/>
                      <a:endParaRPr lang="en-GB" sz="2800" b="1" dirty="0">
                        <a:solidFill>
                          <a:srgbClr val="002060"/>
                        </a:solidFill>
                        <a:latin typeface="Century Gothic" panose="020B0502020202020204" pitchFamily="34" charset="0"/>
                      </a:endParaRP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027001638"/>
                  </a:ext>
                </a:extLst>
              </a:tr>
              <a:tr h="701773">
                <a:tc>
                  <a:txBody>
                    <a:bodyPr/>
                    <a:lstStyle/>
                    <a:p>
                      <a:pPr algn="ctr"/>
                      <a:endParaRPr lang="en-GB" sz="2800" dirty="0">
                        <a:solidFill>
                          <a:srgbClr val="002060"/>
                        </a:solidFill>
                        <a:latin typeface="Century Gothic" panose="020B0502020202020204" pitchFamily="34" charset="0"/>
                      </a:endParaRPr>
                    </a:p>
                  </a:txBody>
                  <a:tcP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ctr"/>
                      <a:endParaRPr lang="en-GB" sz="2800" b="1" dirty="0">
                        <a:solidFill>
                          <a:srgbClr val="002060"/>
                        </a:solidFill>
                        <a:latin typeface="Century Gothic" panose="020B0502020202020204" pitchFamily="34" charset="0"/>
                      </a:endParaRP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ctr"/>
                      <a:endParaRPr lang="en-GB" sz="2800" b="1" dirty="0">
                        <a:solidFill>
                          <a:srgbClr val="002060"/>
                        </a:solidFill>
                        <a:latin typeface="Century Gothic" panose="020B0502020202020204" pitchFamily="34" charset="0"/>
                      </a:endParaRP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3163341216"/>
                  </a:ext>
                </a:extLst>
              </a:tr>
              <a:tr h="701773">
                <a:tc>
                  <a:txBody>
                    <a:bodyPr/>
                    <a:lstStyle/>
                    <a:p>
                      <a:pPr algn="ctr"/>
                      <a:endParaRPr lang="en-GB" sz="2800" dirty="0">
                        <a:solidFill>
                          <a:srgbClr val="002060"/>
                        </a:solidFill>
                        <a:latin typeface="Century Gothic" panose="020B0502020202020204" pitchFamily="34" charset="0"/>
                      </a:endParaRPr>
                    </a:p>
                  </a:txBody>
                  <a:tcP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ctr"/>
                      <a:endParaRPr lang="en-GB" sz="2800" b="1" dirty="0">
                        <a:solidFill>
                          <a:srgbClr val="002060"/>
                        </a:solidFill>
                        <a:latin typeface="Century Gothic" panose="020B0502020202020204" pitchFamily="34" charset="0"/>
                      </a:endParaRP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ctr"/>
                      <a:endParaRPr lang="en-GB" sz="2800" b="1" dirty="0">
                        <a:solidFill>
                          <a:srgbClr val="002060"/>
                        </a:solidFill>
                        <a:latin typeface="Century Gothic" panose="020B0502020202020204" pitchFamily="34" charset="0"/>
                      </a:endParaRP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2344343604"/>
                  </a:ext>
                </a:extLst>
              </a:tr>
              <a:tr h="701773">
                <a:tc>
                  <a:txBody>
                    <a:bodyPr/>
                    <a:lstStyle/>
                    <a:p>
                      <a:pPr algn="ctr"/>
                      <a:endParaRPr lang="en-GB" sz="2800" dirty="0">
                        <a:solidFill>
                          <a:srgbClr val="002060"/>
                        </a:solidFill>
                        <a:latin typeface="Century Gothic" panose="020B0502020202020204" pitchFamily="34" charset="0"/>
                      </a:endParaRPr>
                    </a:p>
                  </a:txBody>
                  <a:tcP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ctr"/>
                      <a:endParaRPr lang="en-GB" sz="2800" b="1" dirty="0">
                        <a:solidFill>
                          <a:srgbClr val="002060"/>
                        </a:solidFill>
                        <a:latin typeface="Century Gothic" panose="020B0502020202020204" pitchFamily="34" charset="0"/>
                      </a:endParaRP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ctr"/>
                      <a:endParaRPr lang="en-GB" sz="2800" b="1" dirty="0">
                        <a:solidFill>
                          <a:srgbClr val="002060"/>
                        </a:solidFill>
                        <a:latin typeface="Century Gothic" panose="020B0502020202020204" pitchFamily="34" charset="0"/>
                      </a:endParaRP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2815638865"/>
                  </a:ext>
                </a:extLst>
              </a:tr>
              <a:tr h="701773">
                <a:tc>
                  <a:txBody>
                    <a:bodyPr/>
                    <a:lstStyle/>
                    <a:p>
                      <a:pPr algn="ctr"/>
                      <a:endParaRPr lang="en-GB" sz="2800" dirty="0">
                        <a:solidFill>
                          <a:srgbClr val="002060"/>
                        </a:solidFill>
                        <a:latin typeface="Century Gothic" panose="020B0502020202020204" pitchFamily="34" charset="0"/>
                      </a:endParaRPr>
                    </a:p>
                  </a:txBody>
                  <a:tcP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ctr"/>
                      <a:endParaRPr lang="en-GB" sz="2800" b="1" dirty="0">
                        <a:solidFill>
                          <a:srgbClr val="002060"/>
                        </a:solidFill>
                        <a:latin typeface="Century Gothic" panose="020B0502020202020204" pitchFamily="34" charset="0"/>
                      </a:endParaRP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ctr"/>
                      <a:endParaRPr lang="en-GB" sz="2800" b="1" dirty="0">
                        <a:solidFill>
                          <a:srgbClr val="002060"/>
                        </a:solidFill>
                        <a:latin typeface="Century Gothic" panose="020B0502020202020204" pitchFamily="34" charset="0"/>
                      </a:endParaRP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656803618"/>
                  </a:ext>
                </a:extLst>
              </a:tr>
            </a:tbl>
          </a:graphicData>
        </a:graphic>
      </p:graphicFrame>
      <p:pic>
        <p:nvPicPr>
          <p:cNvPr id="7" name="Google Shape;221;p10">
            <a:extLst>
              <a:ext uri="{FF2B5EF4-FFF2-40B4-BE49-F238E27FC236}">
                <a16:creationId xmlns:a16="http://schemas.microsoft.com/office/drawing/2014/main" id="{5977E0DB-6879-41DA-899B-C5CCFDAE5380}"/>
              </a:ext>
            </a:extLst>
          </p:cNvPr>
          <p:cNvPicPr preferRelativeResize="0"/>
          <p:nvPr/>
        </p:nvPicPr>
        <p:blipFill rotWithShape="1">
          <a:blip r:embed="rId6">
            <a:alphaModFix/>
          </a:blip>
          <a:srcRect/>
          <a:stretch/>
        </p:blipFill>
        <p:spPr>
          <a:xfrm>
            <a:off x="10804611" y="-171450"/>
            <a:ext cx="1166103" cy="1183191"/>
          </a:xfrm>
          <a:prstGeom prst="rect">
            <a:avLst/>
          </a:prstGeom>
          <a:noFill/>
          <a:ln>
            <a:noFill/>
          </a:ln>
        </p:spPr>
      </p:pic>
      <p:sp>
        <p:nvSpPr>
          <p:cNvPr id="2" name="Title 1">
            <a:extLst>
              <a:ext uri="{FF2B5EF4-FFF2-40B4-BE49-F238E27FC236}">
                <a16:creationId xmlns:a16="http://schemas.microsoft.com/office/drawing/2014/main" id="{39D04D7D-9677-4366-B0D2-1EE33B7FE861}"/>
              </a:ext>
            </a:extLst>
          </p:cNvPr>
          <p:cNvSpPr>
            <a:spLocks noGrp="1"/>
          </p:cNvSpPr>
          <p:nvPr>
            <p:ph type="title"/>
          </p:nvPr>
        </p:nvSpPr>
        <p:spPr>
          <a:xfrm>
            <a:off x="10687983" y="882291"/>
            <a:ext cx="1399358" cy="400110"/>
          </a:xfrm>
          <a:solidFill>
            <a:srgbClr val="68D5C8"/>
          </a:solidFill>
        </p:spPr>
        <p:txBody>
          <a:bodyPr>
            <a:normAutofit/>
          </a:bodyPr>
          <a:lstStyle/>
          <a:p>
            <a:pPr algn="ctr"/>
            <a:r>
              <a:rPr lang="en-GB" sz="2000" b="1" dirty="0" err="1">
                <a:solidFill>
                  <a:srgbClr val="002060"/>
                </a:solidFill>
                <a:latin typeface="Century Gothic" panose="020B0502020202020204" pitchFamily="34" charset="0"/>
              </a:rPr>
              <a:t>escuchar</a:t>
            </a:r>
            <a:endParaRPr lang="en-GB" sz="2000" b="1" dirty="0">
              <a:solidFill>
                <a:srgbClr val="002060"/>
              </a:solidFill>
              <a:latin typeface="Century Gothic" panose="020B0502020202020204" pitchFamily="34" charset="0"/>
            </a:endParaRPr>
          </a:p>
        </p:txBody>
      </p:sp>
      <p:sp>
        <p:nvSpPr>
          <p:cNvPr id="75" name="TextBox 74">
            <a:hlinkClick r:id="" action="ppaction://noaction">
              <a:snd r:embed="rId7" name="8_1.wav"/>
            </a:hlinkClick>
            <a:extLst>
              <a:ext uri="{FF2B5EF4-FFF2-40B4-BE49-F238E27FC236}">
                <a16:creationId xmlns:a16="http://schemas.microsoft.com/office/drawing/2014/main" id="{9B9CC56A-5FD9-45FF-9854-F30D2E782177}"/>
              </a:ext>
            </a:extLst>
          </p:cNvPr>
          <p:cNvSpPr txBox="1"/>
          <p:nvPr/>
        </p:nvSpPr>
        <p:spPr>
          <a:xfrm>
            <a:off x="108445" y="46271"/>
            <a:ext cx="1120676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Quique </a:t>
            </a:r>
            <a:r>
              <a:rPr kumimoji="0" lang="en-GB" sz="3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habla</a:t>
            </a: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con Sofía.</a:t>
            </a:r>
            <a:endPar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3" name="Rectangle 42">
            <a:hlinkClick r:id="" action="ppaction://noaction">
              <a:snd r:embed="rId8" name="8_5.wav"/>
            </a:hlinkClick>
            <a:extLst>
              <a:ext uri="{FF2B5EF4-FFF2-40B4-BE49-F238E27FC236}">
                <a16:creationId xmlns:a16="http://schemas.microsoft.com/office/drawing/2014/main" id="{DA4C1365-5E8F-4FE5-A3A5-B5303206C875}"/>
              </a:ext>
            </a:extLst>
          </p:cNvPr>
          <p:cNvSpPr/>
          <p:nvPr/>
        </p:nvSpPr>
        <p:spPr>
          <a:xfrm>
            <a:off x="454300" y="2598754"/>
            <a:ext cx="746057" cy="523220"/>
          </a:xfrm>
          <a:prstGeom prst="rect">
            <a:avLst/>
          </a:prstGeom>
          <a:solidFill>
            <a:srgbClr val="68D5C8"/>
          </a:solidFill>
          <a:ln w="19050">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a:t>
            </a:r>
          </a:p>
        </p:txBody>
      </p:sp>
      <p:sp>
        <p:nvSpPr>
          <p:cNvPr id="49" name="Rectangle 48">
            <a:hlinkClick r:id="" action="ppaction://noaction">
              <a:snd r:embed="rId9" name="8_6.wav"/>
            </a:hlinkClick>
            <a:extLst>
              <a:ext uri="{FF2B5EF4-FFF2-40B4-BE49-F238E27FC236}">
                <a16:creationId xmlns:a16="http://schemas.microsoft.com/office/drawing/2014/main" id="{E28D5A53-71C1-4968-9AA5-BA652A94B34D}"/>
              </a:ext>
            </a:extLst>
          </p:cNvPr>
          <p:cNvSpPr/>
          <p:nvPr/>
        </p:nvSpPr>
        <p:spPr>
          <a:xfrm>
            <a:off x="454301" y="3263617"/>
            <a:ext cx="746057" cy="523220"/>
          </a:xfrm>
          <a:prstGeom prst="rect">
            <a:avLst/>
          </a:prstGeom>
          <a:solidFill>
            <a:srgbClr val="68D5C8"/>
          </a:solidFill>
          <a:ln w="19050">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1</a:t>
            </a:r>
          </a:p>
        </p:txBody>
      </p:sp>
      <p:sp>
        <p:nvSpPr>
          <p:cNvPr id="50" name="Rectangle 49">
            <a:hlinkClick r:id="" action="ppaction://noaction">
              <a:snd r:embed="rId10" name="8_7.wav"/>
            </a:hlinkClick>
            <a:extLst>
              <a:ext uri="{FF2B5EF4-FFF2-40B4-BE49-F238E27FC236}">
                <a16:creationId xmlns:a16="http://schemas.microsoft.com/office/drawing/2014/main" id="{014495B3-79CB-4D6B-B551-3169B8B701CA}"/>
              </a:ext>
            </a:extLst>
          </p:cNvPr>
          <p:cNvSpPr/>
          <p:nvPr/>
        </p:nvSpPr>
        <p:spPr>
          <a:xfrm>
            <a:off x="454301" y="3970201"/>
            <a:ext cx="746057" cy="523220"/>
          </a:xfrm>
          <a:prstGeom prst="rect">
            <a:avLst/>
          </a:prstGeom>
          <a:solidFill>
            <a:srgbClr val="68D5C8"/>
          </a:solidFill>
          <a:ln w="19050">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2</a:t>
            </a:r>
          </a:p>
        </p:txBody>
      </p:sp>
      <p:sp>
        <p:nvSpPr>
          <p:cNvPr id="51" name="Rectangle 50">
            <a:hlinkClick r:id="" action="ppaction://noaction">
              <a:snd r:embed="rId11" name="8_8.wav"/>
            </a:hlinkClick>
            <a:extLst>
              <a:ext uri="{FF2B5EF4-FFF2-40B4-BE49-F238E27FC236}">
                <a16:creationId xmlns:a16="http://schemas.microsoft.com/office/drawing/2014/main" id="{5A07054D-9643-4B0A-B5CF-2E03219D7C4B}"/>
              </a:ext>
            </a:extLst>
          </p:cNvPr>
          <p:cNvSpPr/>
          <p:nvPr/>
        </p:nvSpPr>
        <p:spPr>
          <a:xfrm>
            <a:off x="465821" y="4685189"/>
            <a:ext cx="746057" cy="523220"/>
          </a:xfrm>
          <a:prstGeom prst="rect">
            <a:avLst/>
          </a:prstGeom>
          <a:solidFill>
            <a:srgbClr val="68D5C8"/>
          </a:solidFill>
          <a:ln w="19050">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3</a:t>
            </a:r>
          </a:p>
        </p:txBody>
      </p:sp>
      <p:sp>
        <p:nvSpPr>
          <p:cNvPr id="52" name="Rectangle 51">
            <a:hlinkClick r:id="" action="ppaction://noaction">
              <a:snd r:embed="rId12" name="8_9.wav"/>
            </a:hlinkClick>
            <a:extLst>
              <a:ext uri="{FF2B5EF4-FFF2-40B4-BE49-F238E27FC236}">
                <a16:creationId xmlns:a16="http://schemas.microsoft.com/office/drawing/2014/main" id="{60718FC6-70AC-4DA6-938F-56AC5BFBBC60}"/>
              </a:ext>
            </a:extLst>
          </p:cNvPr>
          <p:cNvSpPr/>
          <p:nvPr/>
        </p:nvSpPr>
        <p:spPr>
          <a:xfrm>
            <a:off x="454299" y="5360350"/>
            <a:ext cx="746057" cy="523220"/>
          </a:xfrm>
          <a:prstGeom prst="rect">
            <a:avLst/>
          </a:prstGeom>
          <a:solidFill>
            <a:srgbClr val="68D5C8"/>
          </a:solidFill>
          <a:ln w="19050">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4</a:t>
            </a:r>
          </a:p>
        </p:txBody>
      </p:sp>
      <p:sp>
        <p:nvSpPr>
          <p:cNvPr id="34" name="Rectangle 33">
            <a:hlinkClick r:id="" action="ppaction://noaction">
              <a:snd r:embed="rId13" name="8_10.wav"/>
            </a:hlinkClick>
            <a:extLst>
              <a:ext uri="{FF2B5EF4-FFF2-40B4-BE49-F238E27FC236}">
                <a16:creationId xmlns:a16="http://schemas.microsoft.com/office/drawing/2014/main" id="{9FC74770-7451-4514-9BD6-F0B8E14B3E97}"/>
              </a:ext>
            </a:extLst>
          </p:cNvPr>
          <p:cNvSpPr/>
          <p:nvPr/>
        </p:nvSpPr>
        <p:spPr>
          <a:xfrm>
            <a:off x="454298" y="6080167"/>
            <a:ext cx="746057" cy="523220"/>
          </a:xfrm>
          <a:prstGeom prst="rect">
            <a:avLst/>
          </a:prstGeom>
          <a:solidFill>
            <a:srgbClr val="68D5C8"/>
          </a:solidFill>
          <a:ln w="19050">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5</a:t>
            </a:r>
          </a:p>
        </p:txBody>
      </p:sp>
      <p:pic>
        <p:nvPicPr>
          <p:cNvPr id="40" name="Picture 2" descr="Cup, Icons, Medal, Win, Game, The Competition, Award">
            <a:extLst>
              <a:ext uri="{FF2B5EF4-FFF2-40B4-BE49-F238E27FC236}">
                <a16:creationId xmlns:a16="http://schemas.microsoft.com/office/drawing/2014/main" id="{4D6988F5-58BC-477D-A1FA-2AE792C66E0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604343" y="1667403"/>
            <a:ext cx="573252" cy="573252"/>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a:extLst>
              <a:ext uri="{FF2B5EF4-FFF2-40B4-BE49-F238E27FC236}">
                <a16:creationId xmlns:a16="http://schemas.microsoft.com/office/drawing/2014/main" id="{9B34B673-CCA2-4F67-92BB-7805F29AA503}"/>
              </a:ext>
            </a:extLst>
          </p:cNvPr>
          <p:cNvSpPr txBox="1"/>
          <p:nvPr/>
        </p:nvSpPr>
        <p:spPr>
          <a:xfrm>
            <a:off x="15766541" y="1472756"/>
            <a:ext cx="6509439"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46" name="Picture 45">
            <a:extLst>
              <a:ext uri="{FF2B5EF4-FFF2-40B4-BE49-F238E27FC236}">
                <a16:creationId xmlns:a16="http://schemas.microsoft.com/office/drawing/2014/main" id="{B8B8C354-2218-4A77-9F9E-3F7D17D281AF}"/>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221620" y="2714286"/>
            <a:ext cx="527765" cy="445052"/>
          </a:xfrm>
          <a:prstGeom prst="rect">
            <a:avLst/>
          </a:prstGeom>
        </p:spPr>
      </p:pic>
      <p:pic>
        <p:nvPicPr>
          <p:cNvPr id="54" name="Picture 53">
            <a:extLst>
              <a:ext uri="{FF2B5EF4-FFF2-40B4-BE49-F238E27FC236}">
                <a16:creationId xmlns:a16="http://schemas.microsoft.com/office/drawing/2014/main" id="{779B70A8-2449-49D9-A9A0-9DEA19496924}"/>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808052" y="4048369"/>
            <a:ext cx="527765" cy="445052"/>
          </a:xfrm>
          <a:prstGeom prst="rect">
            <a:avLst/>
          </a:prstGeom>
        </p:spPr>
      </p:pic>
      <p:pic>
        <p:nvPicPr>
          <p:cNvPr id="56" name="Picture 55">
            <a:extLst>
              <a:ext uri="{FF2B5EF4-FFF2-40B4-BE49-F238E27FC236}">
                <a16:creationId xmlns:a16="http://schemas.microsoft.com/office/drawing/2014/main" id="{18C87EDC-6C49-471F-B9EF-21C41C72983B}"/>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979753" y="4808708"/>
            <a:ext cx="527765" cy="445052"/>
          </a:xfrm>
          <a:prstGeom prst="rect">
            <a:avLst/>
          </a:prstGeom>
        </p:spPr>
      </p:pic>
      <p:sp>
        <p:nvSpPr>
          <p:cNvPr id="58" name="TextBox 57">
            <a:extLst>
              <a:ext uri="{FF2B5EF4-FFF2-40B4-BE49-F238E27FC236}">
                <a16:creationId xmlns:a16="http://schemas.microsoft.com/office/drawing/2014/main" id="{7D210E51-4EB8-49D4-9910-377FDA7E4F02}"/>
              </a:ext>
            </a:extLst>
          </p:cNvPr>
          <p:cNvSpPr txBox="1"/>
          <p:nvPr/>
        </p:nvSpPr>
        <p:spPr>
          <a:xfrm>
            <a:off x="8358555" y="2476228"/>
            <a:ext cx="39883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srgbClr val="92D050"/>
                </a:solidFill>
                <a:latin typeface="Century Gothic" panose="020B0502020202020204" pitchFamily="34" charset="0"/>
              </a:rPr>
              <a:t>(with) my sister</a:t>
            </a:r>
            <a:endPar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endParaRPr>
          </a:p>
        </p:txBody>
      </p:sp>
      <p:sp>
        <p:nvSpPr>
          <p:cNvPr id="59" name="TextBox 58">
            <a:extLst>
              <a:ext uri="{FF2B5EF4-FFF2-40B4-BE49-F238E27FC236}">
                <a16:creationId xmlns:a16="http://schemas.microsoft.com/office/drawing/2014/main" id="{3C953507-9714-4136-8FAA-7318843AF256}"/>
              </a:ext>
            </a:extLst>
          </p:cNvPr>
          <p:cNvSpPr txBox="1"/>
          <p:nvPr/>
        </p:nvSpPr>
        <p:spPr>
          <a:xfrm>
            <a:off x="8257674" y="3154156"/>
            <a:ext cx="398834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in the countryside</a:t>
            </a:r>
          </a:p>
        </p:txBody>
      </p:sp>
      <p:sp>
        <p:nvSpPr>
          <p:cNvPr id="64" name="TextBox 63">
            <a:extLst>
              <a:ext uri="{FF2B5EF4-FFF2-40B4-BE49-F238E27FC236}">
                <a16:creationId xmlns:a16="http://schemas.microsoft.com/office/drawing/2014/main" id="{14480B52-5C86-4A73-B805-AAF68D176E81}"/>
              </a:ext>
            </a:extLst>
          </p:cNvPr>
          <p:cNvSpPr txBox="1"/>
          <p:nvPr/>
        </p:nvSpPr>
        <p:spPr>
          <a:xfrm>
            <a:off x="8178169" y="3850231"/>
            <a:ext cx="39883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(by) bike</a:t>
            </a:r>
          </a:p>
        </p:txBody>
      </p:sp>
      <p:sp>
        <p:nvSpPr>
          <p:cNvPr id="65" name="TextBox 64">
            <a:extLst>
              <a:ext uri="{FF2B5EF4-FFF2-40B4-BE49-F238E27FC236}">
                <a16:creationId xmlns:a16="http://schemas.microsoft.com/office/drawing/2014/main" id="{A188D22F-2DF6-47A8-B9CB-2CC2388198F6}"/>
              </a:ext>
            </a:extLst>
          </p:cNvPr>
          <p:cNvSpPr txBox="1"/>
          <p:nvPr/>
        </p:nvSpPr>
        <p:spPr>
          <a:xfrm>
            <a:off x="8260384" y="4652872"/>
            <a:ext cx="243678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srgbClr val="92D050"/>
                </a:solidFill>
                <a:latin typeface="Century Gothic" panose="020B0502020202020204" pitchFamily="34" charset="0"/>
              </a:rPr>
              <a:t>in the room</a:t>
            </a:r>
            <a:endPar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endParaRPr>
          </a:p>
        </p:txBody>
      </p:sp>
      <p:sp>
        <p:nvSpPr>
          <p:cNvPr id="67" name="TextBox 66">
            <a:extLst>
              <a:ext uri="{FF2B5EF4-FFF2-40B4-BE49-F238E27FC236}">
                <a16:creationId xmlns:a16="http://schemas.microsoft.com/office/drawing/2014/main" id="{4BAD43FB-4B58-4871-B549-7EFB0D0EB0E1}"/>
              </a:ext>
            </a:extLst>
          </p:cNvPr>
          <p:cNvSpPr txBox="1"/>
          <p:nvPr/>
        </p:nvSpPr>
        <p:spPr>
          <a:xfrm>
            <a:off x="8282818" y="5219199"/>
            <a:ext cx="39883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information</a:t>
            </a:r>
          </a:p>
        </p:txBody>
      </p:sp>
      <p:sp>
        <p:nvSpPr>
          <p:cNvPr id="68" name="TextBox 67">
            <a:extLst>
              <a:ext uri="{FF2B5EF4-FFF2-40B4-BE49-F238E27FC236}">
                <a16:creationId xmlns:a16="http://schemas.microsoft.com/office/drawing/2014/main" id="{3FF3F2BC-AF6A-480C-A253-92BEDAF7ED4E}"/>
              </a:ext>
            </a:extLst>
          </p:cNvPr>
          <p:cNvSpPr txBox="1"/>
          <p:nvPr/>
        </p:nvSpPr>
        <p:spPr>
          <a:xfrm>
            <a:off x="8238940" y="6029367"/>
            <a:ext cx="39883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srgbClr val="92D050"/>
                </a:solidFill>
                <a:latin typeface="Century Gothic" panose="020B0502020202020204" pitchFamily="34" charset="0"/>
              </a:rPr>
              <a:t>(around) the park</a:t>
            </a:r>
            <a:endParaRPr kumimoji="0" lang="en-GB" sz="36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endParaRPr>
          </a:p>
        </p:txBody>
      </p:sp>
      <p:pic>
        <p:nvPicPr>
          <p:cNvPr id="73" name="Picture 72">
            <a:extLst>
              <a:ext uri="{FF2B5EF4-FFF2-40B4-BE49-F238E27FC236}">
                <a16:creationId xmlns:a16="http://schemas.microsoft.com/office/drawing/2014/main" id="{DA5A3AE1-0713-4C09-AFA5-469E8E043C5D}"/>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791242" y="2585487"/>
            <a:ext cx="527764" cy="549754"/>
          </a:xfrm>
          <a:prstGeom prst="rect">
            <a:avLst/>
          </a:prstGeom>
        </p:spPr>
      </p:pic>
      <p:pic>
        <p:nvPicPr>
          <p:cNvPr id="74" name="Picture 73">
            <a:extLst>
              <a:ext uri="{FF2B5EF4-FFF2-40B4-BE49-F238E27FC236}">
                <a16:creationId xmlns:a16="http://schemas.microsoft.com/office/drawing/2014/main" id="{72042D8E-5507-49B1-AE19-B647277A6481}"/>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832779" y="3319778"/>
            <a:ext cx="527764" cy="549754"/>
          </a:xfrm>
          <a:prstGeom prst="rect">
            <a:avLst/>
          </a:prstGeom>
        </p:spPr>
      </p:pic>
      <p:pic>
        <p:nvPicPr>
          <p:cNvPr id="76" name="Picture 75">
            <a:extLst>
              <a:ext uri="{FF2B5EF4-FFF2-40B4-BE49-F238E27FC236}">
                <a16:creationId xmlns:a16="http://schemas.microsoft.com/office/drawing/2014/main" id="{2957416A-64BA-41A8-BCFB-559D4F75647B}"/>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339151" y="3991736"/>
            <a:ext cx="527764" cy="549754"/>
          </a:xfrm>
          <a:prstGeom prst="rect">
            <a:avLst/>
          </a:prstGeom>
        </p:spPr>
      </p:pic>
      <p:pic>
        <p:nvPicPr>
          <p:cNvPr id="77" name="Picture 76">
            <a:extLst>
              <a:ext uri="{FF2B5EF4-FFF2-40B4-BE49-F238E27FC236}">
                <a16:creationId xmlns:a16="http://schemas.microsoft.com/office/drawing/2014/main" id="{347ACD91-86CB-409D-B6F6-A59EC1256180}"/>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303405" y="4672480"/>
            <a:ext cx="527764" cy="549754"/>
          </a:xfrm>
          <a:prstGeom prst="rect">
            <a:avLst/>
          </a:prstGeom>
        </p:spPr>
      </p:pic>
      <p:pic>
        <p:nvPicPr>
          <p:cNvPr id="78" name="Picture 77">
            <a:extLst>
              <a:ext uri="{FF2B5EF4-FFF2-40B4-BE49-F238E27FC236}">
                <a16:creationId xmlns:a16="http://schemas.microsoft.com/office/drawing/2014/main" id="{4685B140-B1EC-4A59-9DCD-672B8FCED4B3}"/>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736675" y="5377382"/>
            <a:ext cx="527764" cy="549754"/>
          </a:xfrm>
          <a:prstGeom prst="rect">
            <a:avLst/>
          </a:prstGeom>
        </p:spPr>
      </p:pic>
      <p:pic>
        <p:nvPicPr>
          <p:cNvPr id="79" name="Picture 78">
            <a:extLst>
              <a:ext uri="{FF2B5EF4-FFF2-40B4-BE49-F238E27FC236}">
                <a16:creationId xmlns:a16="http://schemas.microsoft.com/office/drawing/2014/main" id="{6DB8D087-4161-4DE4-8516-7DDD331A8CBA}"/>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247703" y="6097793"/>
            <a:ext cx="527764" cy="549754"/>
          </a:xfrm>
          <a:prstGeom prst="rect">
            <a:avLst/>
          </a:prstGeom>
        </p:spPr>
      </p:pic>
      <p:pic>
        <p:nvPicPr>
          <p:cNvPr id="81" name="Picture 80">
            <a:extLst>
              <a:ext uri="{FF2B5EF4-FFF2-40B4-BE49-F238E27FC236}">
                <a16:creationId xmlns:a16="http://schemas.microsoft.com/office/drawing/2014/main" id="{D749E602-E04E-4C72-99E3-2415FAD53F2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051244" y="3372129"/>
            <a:ext cx="527765" cy="445052"/>
          </a:xfrm>
          <a:prstGeom prst="rect">
            <a:avLst/>
          </a:prstGeom>
        </p:spPr>
      </p:pic>
      <p:pic>
        <p:nvPicPr>
          <p:cNvPr id="83" name="Picture 82">
            <a:extLst>
              <a:ext uri="{FF2B5EF4-FFF2-40B4-BE49-F238E27FC236}">
                <a16:creationId xmlns:a16="http://schemas.microsoft.com/office/drawing/2014/main" id="{8D3882DE-08DE-42B9-B945-2F0B62E6C66E}"/>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271062" y="5468817"/>
            <a:ext cx="527765" cy="445052"/>
          </a:xfrm>
          <a:prstGeom prst="rect">
            <a:avLst/>
          </a:prstGeom>
        </p:spPr>
      </p:pic>
      <p:pic>
        <p:nvPicPr>
          <p:cNvPr id="84" name="Picture 83">
            <a:extLst>
              <a:ext uri="{FF2B5EF4-FFF2-40B4-BE49-F238E27FC236}">
                <a16:creationId xmlns:a16="http://schemas.microsoft.com/office/drawing/2014/main" id="{D074F206-5DDF-48B4-8CA1-B1A981C9BFC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938529" y="5468817"/>
            <a:ext cx="527765" cy="445052"/>
          </a:xfrm>
          <a:prstGeom prst="rect">
            <a:avLst/>
          </a:prstGeom>
        </p:spPr>
      </p:pic>
      <p:sp>
        <p:nvSpPr>
          <p:cNvPr id="86" name="TextBox 85">
            <a:extLst>
              <a:ext uri="{FF2B5EF4-FFF2-40B4-BE49-F238E27FC236}">
                <a16:creationId xmlns:a16="http://schemas.microsoft.com/office/drawing/2014/main" id="{5A4C847A-667A-42C7-BFBD-A7EC02ABD4F7}"/>
              </a:ext>
            </a:extLst>
          </p:cNvPr>
          <p:cNvSpPr txBox="1"/>
          <p:nvPr/>
        </p:nvSpPr>
        <p:spPr>
          <a:xfrm>
            <a:off x="9604261" y="5535566"/>
            <a:ext cx="356680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(with) my father</a:t>
            </a:r>
          </a:p>
        </p:txBody>
      </p:sp>
      <p:pic>
        <p:nvPicPr>
          <p:cNvPr id="87" name="Picture 16" descr="United, Flag, Kingdom, British, Great, Britain">
            <a:extLst>
              <a:ext uri="{FF2B5EF4-FFF2-40B4-BE49-F238E27FC236}">
                <a16:creationId xmlns:a16="http://schemas.microsoft.com/office/drawing/2014/main" id="{FAB6A344-4372-41A3-8988-ACD073E35466}"/>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789496" y="1784738"/>
            <a:ext cx="491064" cy="384376"/>
          </a:xfrm>
          <a:prstGeom prst="roundRect">
            <a:avLst/>
          </a:prstGeom>
          <a:noFill/>
          <a:extLst>
            <a:ext uri="{909E8E84-426E-40DD-AFC4-6F175D3DCCD1}">
              <a14:hiddenFill xmlns:a14="http://schemas.microsoft.com/office/drawing/2010/main">
                <a:solidFill>
                  <a:srgbClr val="FFFFFF"/>
                </a:solidFill>
              </a14:hiddenFill>
            </a:ext>
          </a:extLst>
        </p:spPr>
      </p:pic>
      <p:pic>
        <p:nvPicPr>
          <p:cNvPr id="4" name="Graphic 3" descr="Teacher">
            <a:extLst>
              <a:ext uri="{FF2B5EF4-FFF2-40B4-BE49-F238E27FC236}">
                <a16:creationId xmlns:a16="http://schemas.microsoft.com/office/drawing/2014/main" id="{72856A95-E046-8FE1-B2C5-403B28A40A6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4195" y="624407"/>
            <a:ext cx="914400" cy="914400"/>
          </a:xfrm>
          <a:prstGeom prst="rect">
            <a:avLst/>
          </a:prstGeom>
        </p:spPr>
      </p:pic>
      <p:sp>
        <p:nvSpPr>
          <p:cNvPr id="6" name="Speech Bubble: Rectangle with Corners Rounded 5">
            <a:extLst>
              <a:ext uri="{FF2B5EF4-FFF2-40B4-BE49-F238E27FC236}">
                <a16:creationId xmlns:a16="http://schemas.microsoft.com/office/drawing/2014/main" id="{34C01BBD-3044-4E57-0A31-DC1CCD3A2176}"/>
              </a:ext>
            </a:extLst>
          </p:cNvPr>
          <p:cNvSpPr/>
          <p:nvPr/>
        </p:nvSpPr>
        <p:spPr>
          <a:xfrm>
            <a:off x="1005314" y="926406"/>
            <a:ext cx="2384324" cy="518040"/>
          </a:xfrm>
          <a:prstGeom prst="wedgeRoundRectCallout">
            <a:avLst>
              <a:gd name="adj1" fmla="val -53089"/>
              <a:gd name="adj2" fmla="val -49136"/>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2800" b="1" dirty="0">
                <a:solidFill>
                  <a:schemeClr val="bg1"/>
                </a:solidFill>
                <a:latin typeface="Century Gothic" panose="020B0502020202020204" pitchFamily="34" charset="0"/>
              </a:rPr>
              <a:t>¿</a:t>
            </a:r>
            <a:r>
              <a:rPr lang="en-GB" sz="2800" b="1" dirty="0" err="1">
                <a:solidFill>
                  <a:schemeClr val="bg1"/>
                </a:solidFill>
                <a:latin typeface="Century Gothic" panose="020B0502020202020204" pitchFamily="34" charset="0"/>
              </a:rPr>
              <a:t>Quién</a:t>
            </a:r>
            <a:r>
              <a:rPr lang="en-GB" sz="2800" b="1" dirty="0">
                <a:solidFill>
                  <a:schemeClr val="bg1"/>
                </a:solidFill>
                <a:latin typeface="Century Gothic" panose="020B0502020202020204" pitchFamily="34" charset="0"/>
              </a:rPr>
              <a:t> es?  </a:t>
            </a:r>
            <a:endParaRPr lang="en-US" sz="2800" b="1" dirty="0">
              <a:solidFill>
                <a:schemeClr val="bg1"/>
              </a:solidFill>
              <a:latin typeface="Century Gothic" panose="020B0502020202020204" pitchFamily="34" charset="0"/>
            </a:endParaRPr>
          </a:p>
        </p:txBody>
      </p:sp>
      <p:sp>
        <p:nvSpPr>
          <p:cNvPr id="8" name="Speech Bubble: Rectangle with Corners Rounded 7">
            <a:extLst>
              <a:ext uri="{FF2B5EF4-FFF2-40B4-BE49-F238E27FC236}">
                <a16:creationId xmlns:a16="http://schemas.microsoft.com/office/drawing/2014/main" id="{A80D839D-3AB4-5CFC-03C0-5B679C2141CC}"/>
              </a:ext>
            </a:extLst>
          </p:cNvPr>
          <p:cNvSpPr/>
          <p:nvPr/>
        </p:nvSpPr>
        <p:spPr>
          <a:xfrm>
            <a:off x="3376172" y="708400"/>
            <a:ext cx="2305363" cy="518040"/>
          </a:xfrm>
          <a:prstGeom prst="wedgeRoundRectCallout">
            <a:avLst>
              <a:gd name="adj1" fmla="val -57871"/>
              <a:gd name="adj2" fmla="val 39120"/>
              <a:gd name="adj3" fmla="val 16667"/>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2800" dirty="0">
                <a:solidFill>
                  <a:srgbClr val="002060"/>
                </a:solidFill>
                <a:latin typeface="Century Gothic" panose="020B0502020202020204" pitchFamily="34" charset="0"/>
              </a:rPr>
              <a:t>Marca </a:t>
            </a:r>
            <a:r>
              <a:rPr lang="en-GB" sz="2000" dirty="0">
                <a:solidFill>
                  <a:srgbClr val="002060"/>
                </a:solidFill>
                <a:latin typeface="Century Gothic" panose="020B0502020202020204" pitchFamily="34" charset="0"/>
              </a:rPr>
              <a:t>✅❌</a:t>
            </a:r>
            <a:endParaRPr lang="en-US" sz="2800" dirty="0">
              <a:solidFill>
                <a:srgbClr val="002060"/>
              </a:solidFill>
              <a:latin typeface="Century Gothic" panose="020B0502020202020204" pitchFamily="34" charset="0"/>
            </a:endParaRPr>
          </a:p>
        </p:txBody>
      </p:sp>
      <p:pic>
        <p:nvPicPr>
          <p:cNvPr id="9" name="Picture 8" descr="A picture containing text, toy, doll&#10;&#10;Description automatically generated">
            <a:extLst>
              <a:ext uri="{FF2B5EF4-FFF2-40B4-BE49-F238E27FC236}">
                <a16:creationId xmlns:a16="http://schemas.microsoft.com/office/drawing/2014/main" id="{8FDF9C0B-0DE5-D279-C15B-A4B8DD2BE8BD}"/>
              </a:ext>
            </a:extLst>
          </p:cNvPr>
          <p:cNvPicPr>
            <a:picLocks noChangeAspect="1"/>
          </p:cNvPicPr>
          <p:nvPr/>
        </p:nvPicPr>
        <p:blipFill>
          <a:blip r:embed="rId19"/>
          <a:stretch>
            <a:fillRect/>
          </a:stretch>
        </p:blipFill>
        <p:spPr>
          <a:xfrm>
            <a:off x="9979824" y="36882"/>
            <a:ext cx="766473" cy="1245519"/>
          </a:xfrm>
          <a:prstGeom prst="rect">
            <a:avLst/>
          </a:prstGeom>
        </p:spPr>
      </p:pic>
      <p:pic>
        <p:nvPicPr>
          <p:cNvPr id="10" name="Picture 9">
            <a:extLst>
              <a:ext uri="{FF2B5EF4-FFF2-40B4-BE49-F238E27FC236}">
                <a16:creationId xmlns:a16="http://schemas.microsoft.com/office/drawing/2014/main" id="{A4CE5AC6-D050-A189-8E55-888BAF368D15}"/>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979753" y="6171592"/>
            <a:ext cx="527765" cy="445052"/>
          </a:xfrm>
          <a:prstGeom prst="rect">
            <a:avLst/>
          </a:prstGeom>
        </p:spPr>
      </p:pic>
      <p:sp>
        <p:nvSpPr>
          <p:cNvPr id="11" name="Speech Bubble: Rectangle with Corners Rounded 10">
            <a:extLst>
              <a:ext uri="{FF2B5EF4-FFF2-40B4-BE49-F238E27FC236}">
                <a16:creationId xmlns:a16="http://schemas.microsoft.com/office/drawing/2014/main" id="{3B36D908-3C66-07B2-7EF0-D882639471BE}"/>
              </a:ext>
            </a:extLst>
          </p:cNvPr>
          <p:cNvSpPr/>
          <p:nvPr/>
        </p:nvSpPr>
        <p:spPr>
          <a:xfrm>
            <a:off x="1033157" y="608769"/>
            <a:ext cx="6188463" cy="518040"/>
          </a:xfrm>
          <a:prstGeom prst="wedgeRoundRectCallout">
            <a:avLst>
              <a:gd name="adj1" fmla="val -53089"/>
              <a:gd name="adj2" fmla="val 21469"/>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2800" dirty="0">
                <a:solidFill>
                  <a:schemeClr val="bg1"/>
                </a:solidFill>
                <a:latin typeface="Century Gothic" panose="020B0502020202020204" pitchFamily="34" charset="0"/>
              </a:rPr>
              <a:t>¿Qué información </a:t>
            </a:r>
            <a:r>
              <a:rPr lang="en-GB" sz="2800" dirty="0" err="1">
                <a:solidFill>
                  <a:schemeClr val="bg1"/>
                </a:solidFill>
                <a:latin typeface="Century Gothic" panose="020B0502020202020204" pitchFamily="34" charset="0"/>
              </a:rPr>
              <a:t>comprendes</a:t>
            </a:r>
            <a:r>
              <a:rPr lang="en-GB" sz="2800" dirty="0">
                <a:solidFill>
                  <a:schemeClr val="bg1"/>
                </a:solidFill>
                <a:latin typeface="Century Gothic" panose="020B0502020202020204" pitchFamily="34" charset="0"/>
              </a:rPr>
              <a:t>?</a:t>
            </a:r>
            <a:endParaRPr lang="en-US" sz="2800" b="1" dirty="0">
              <a:solidFill>
                <a:schemeClr val="bg1"/>
              </a:solidFill>
              <a:latin typeface="Century Gothic" panose="020B0502020202020204" pitchFamily="34" charset="0"/>
            </a:endParaRPr>
          </a:p>
        </p:txBody>
      </p:sp>
      <p:sp>
        <p:nvSpPr>
          <p:cNvPr id="12" name="Speech Bubble: Rectangle with Corners Rounded 11">
            <a:extLst>
              <a:ext uri="{FF2B5EF4-FFF2-40B4-BE49-F238E27FC236}">
                <a16:creationId xmlns:a16="http://schemas.microsoft.com/office/drawing/2014/main" id="{331895C7-E83B-71F1-B684-96CF6EBD90A3}"/>
              </a:ext>
            </a:extLst>
          </p:cNvPr>
          <p:cNvSpPr/>
          <p:nvPr/>
        </p:nvSpPr>
        <p:spPr>
          <a:xfrm>
            <a:off x="5291631" y="1185014"/>
            <a:ext cx="2305363" cy="518040"/>
          </a:xfrm>
          <a:prstGeom prst="wedgeRoundRectCallout">
            <a:avLst>
              <a:gd name="adj1" fmla="val -57871"/>
              <a:gd name="adj2" fmla="val 39120"/>
              <a:gd name="adj3" fmla="val 16667"/>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2800" dirty="0">
                <a:solidFill>
                  <a:srgbClr val="002060"/>
                </a:solidFill>
                <a:latin typeface="Century Gothic" panose="020B0502020202020204" pitchFamily="34" charset="0"/>
              </a:rPr>
              <a:t>Marca </a:t>
            </a:r>
            <a:r>
              <a:rPr lang="en-GB" sz="2000" dirty="0">
                <a:solidFill>
                  <a:srgbClr val="002060"/>
                </a:solidFill>
                <a:latin typeface="Century Gothic" panose="020B0502020202020204" pitchFamily="34" charset="0"/>
              </a:rPr>
              <a:t>✅❌</a:t>
            </a:r>
            <a:endParaRPr lang="en-US" sz="2800" dirty="0">
              <a:solidFill>
                <a:srgbClr val="002060"/>
              </a:solidFill>
              <a:latin typeface="Century Gothic" panose="020B0502020202020204" pitchFamily="34" charset="0"/>
            </a:endParaRPr>
          </a:p>
        </p:txBody>
      </p:sp>
      <p:sp>
        <p:nvSpPr>
          <p:cNvPr id="13" name="TextBox 12">
            <a:extLst>
              <a:ext uri="{FF2B5EF4-FFF2-40B4-BE49-F238E27FC236}">
                <a16:creationId xmlns:a16="http://schemas.microsoft.com/office/drawing/2014/main" id="{399830D2-907C-42C6-89C2-93994F123277}"/>
              </a:ext>
            </a:extLst>
          </p:cNvPr>
          <p:cNvSpPr txBox="1"/>
          <p:nvPr/>
        </p:nvSpPr>
        <p:spPr>
          <a:xfrm>
            <a:off x="8178169" y="1022656"/>
            <a:ext cx="1399704" cy="461665"/>
          </a:xfrm>
          <a:prstGeom prst="rect">
            <a:avLst/>
          </a:prstGeom>
          <a:solidFill>
            <a:srgbClr val="C2E49C"/>
          </a:solidFill>
        </p:spPr>
        <p:txBody>
          <a:bodyPr wrap="square" rtlCol="0">
            <a:spAutoFit/>
          </a:bodyPr>
          <a:lstStyle/>
          <a:p>
            <a:pPr algn="ctr"/>
            <a:r>
              <a:rPr lang="en-GB" sz="2400" b="1" dirty="0">
                <a:solidFill>
                  <a:srgbClr val="002060"/>
                </a:solidFill>
                <a:latin typeface="Century Gothic" panose="020B0502020202020204" pitchFamily="34" charset="0"/>
              </a:rPr>
              <a:t>mi </a:t>
            </a:r>
            <a:r>
              <a:rPr lang="en-GB" sz="2400" dirty="0">
                <a:solidFill>
                  <a:srgbClr val="002060"/>
                </a:solidFill>
                <a:latin typeface="Century Gothic" panose="020B0502020202020204" pitchFamily="34" charset="0"/>
              </a:rPr>
              <a:t>= my</a:t>
            </a:r>
          </a:p>
        </p:txBody>
      </p:sp>
    </p:spTree>
    <p:extLst>
      <p:ext uri="{BB962C8B-B14F-4D97-AF65-F5344CB8AC3E}">
        <p14:creationId xmlns:p14="http://schemas.microsoft.com/office/powerpoint/2010/main" val="360482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subTnLst>
                                    <p:audio>
                                      <p:cMediaNode>
                                        <p:cTn display="0" masterRel="sameClick">
                                          <p:stCondLst>
                                            <p:cond evt="begin" delay="0">
                                              <p:tn val="8"/>
                                            </p:cond>
                                          </p:stCondLst>
                                          <p:endCondLst>
                                            <p:cond evt="onStopAudio" delay="0">
                                              <p:tgtEl>
                                                <p:sldTgt/>
                                              </p:tgtEl>
                                            </p:cond>
                                          </p:endCondLst>
                                        </p:cTn>
                                        <p:tgtEl>
                                          <p:sndTgt r:embed="rId3" name="8_3.wav"/>
                                        </p:tgtEl>
                                      </p:cMediaNode>
                                    </p:audio>
                                  </p:sub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subTnLst>
                                    <p:audio>
                                      <p:cMediaNode>
                                        <p:cTn display="0" masterRel="sameClick">
                                          <p:stCondLst>
                                            <p:cond evt="begin" delay="0">
                                              <p:tn val="13"/>
                                            </p:cond>
                                          </p:stCondLst>
                                          <p:endCondLst>
                                            <p:cond evt="onStopAudio" delay="0">
                                              <p:tgtEl>
                                                <p:sldTgt/>
                                              </p:tgtEl>
                                            </p:cond>
                                          </p:endCondLst>
                                        </p:cTn>
                                        <p:tgtEl>
                                          <p:sndTgt r:embed="rId4" name="8_4.wav"/>
                                        </p:tgtEl>
                                      </p:cMediaNode>
                                    </p:audio>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3"/>
                                        </p:tgtEl>
                                        <p:attrNameLst>
                                          <p:attrName>style.visibility</p:attrName>
                                        </p:attrNameLst>
                                      </p:cBhvr>
                                      <p:to>
                                        <p:strVal val="visible"/>
                                      </p:to>
                                    </p:set>
                                    <p:animEffect transition="in" filter="fade">
                                      <p:cBhvr>
                                        <p:cTn id="20" dur="500"/>
                                        <p:tgtEl>
                                          <p:spTgt spid="7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4"/>
                                        </p:tgtEl>
                                        <p:attrNameLst>
                                          <p:attrName>style.visibility</p:attrName>
                                        </p:attrNameLst>
                                      </p:cBhvr>
                                      <p:to>
                                        <p:strVal val="visible"/>
                                      </p:to>
                                    </p:set>
                                    <p:animEffect transition="in" filter="fade">
                                      <p:cBhvr>
                                        <p:cTn id="25" dur="500"/>
                                        <p:tgtEl>
                                          <p:spTgt spid="7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6"/>
                                        </p:tgtEl>
                                        <p:attrNameLst>
                                          <p:attrName>style.visibility</p:attrName>
                                        </p:attrNameLst>
                                      </p:cBhvr>
                                      <p:to>
                                        <p:strVal val="visible"/>
                                      </p:to>
                                    </p:set>
                                    <p:animEffect transition="in" filter="fade">
                                      <p:cBhvr>
                                        <p:cTn id="30" dur="500"/>
                                        <p:tgtEl>
                                          <p:spTgt spid="7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500"/>
                                        <p:tgtEl>
                                          <p:spTgt spid="7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78"/>
                                        </p:tgtEl>
                                        <p:attrNameLst>
                                          <p:attrName>style.visibility</p:attrName>
                                        </p:attrNameLst>
                                      </p:cBhvr>
                                      <p:to>
                                        <p:strVal val="visible"/>
                                      </p:to>
                                    </p:set>
                                    <p:animEffect transition="in" filter="fade">
                                      <p:cBhvr>
                                        <p:cTn id="40" dur="500"/>
                                        <p:tgtEl>
                                          <p:spTgt spid="7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fade">
                                      <p:cBhvr>
                                        <p:cTn id="45" dur="500"/>
                                        <p:tgtEl>
                                          <p:spTgt spid="7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1" nodeType="clickEffect">
                                  <p:stCondLst>
                                    <p:cond delay="0"/>
                                  </p:stCondLst>
                                  <p:childTnLst>
                                    <p:animEffect transition="out" filter="fade">
                                      <p:cBhvr>
                                        <p:cTn id="49" dur="500"/>
                                        <p:tgtEl>
                                          <p:spTgt spid="6"/>
                                        </p:tgtEl>
                                      </p:cBhvr>
                                    </p:animEffect>
                                    <p:set>
                                      <p:cBhvr>
                                        <p:cTn id="50" dur="1" fill="hold">
                                          <p:stCondLst>
                                            <p:cond delay="499"/>
                                          </p:stCondLst>
                                        </p:cTn>
                                        <p:tgtEl>
                                          <p:spTgt spid="6"/>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500"/>
                                        <p:tgtEl>
                                          <p:spTgt spid="8"/>
                                        </p:tgtEl>
                                      </p:cBhvr>
                                    </p:animEffect>
                                    <p:set>
                                      <p:cBhvr>
                                        <p:cTn id="53" dur="1" fill="hold">
                                          <p:stCondLst>
                                            <p:cond delay="499"/>
                                          </p:stCondLst>
                                        </p:cTn>
                                        <p:tgtEl>
                                          <p:spTgt spid="8"/>
                                        </p:tgtEl>
                                        <p:attrNameLst>
                                          <p:attrName>style.visibility</p:attrName>
                                        </p:attrNameLst>
                                      </p:cBhvr>
                                      <p:to>
                                        <p:strVal val="hidden"/>
                                      </p:to>
                                    </p:set>
                                  </p:childTnLst>
                                </p:cTn>
                              </p:par>
                              <p:par>
                                <p:cTn id="54" presetID="10" presetClass="entr" presetSubtype="0" fill="hold" grpId="0" nodeType="with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500"/>
                                        <p:tgtEl>
                                          <p:spTgt spid="11"/>
                                        </p:tgtEl>
                                      </p:cBhvr>
                                    </p:animEffect>
                                  </p:childTnLst>
                                  <p:subTnLst>
                                    <p:audio>
                                      <p:cMediaNode>
                                        <p:cTn display="0" masterRel="sameClick">
                                          <p:stCondLst>
                                            <p:cond evt="begin" delay="0">
                                              <p:tn val="54"/>
                                            </p:cond>
                                          </p:stCondLst>
                                          <p:endCondLst>
                                            <p:cond evt="onStopAudio" delay="0">
                                              <p:tgtEl>
                                                <p:sldTgt/>
                                              </p:tgtEl>
                                            </p:cond>
                                          </p:endCondLst>
                                        </p:cTn>
                                        <p:tgtEl>
                                          <p:sndTgt r:embed="rId5" name="8_2.wav"/>
                                        </p:tgtEl>
                                      </p:cMediaNode>
                                    </p:audio>
                                  </p:subTnLst>
                                </p:cTn>
                              </p:par>
                              <p:par>
                                <p:cTn id="57" presetID="10" presetClass="entr" presetSubtype="0" fill="hold" nodeType="with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fade">
                                      <p:cBhvr>
                                        <p:cTn id="59" dur="500"/>
                                        <p:tgtEl>
                                          <p:spTgt spid="38"/>
                                        </p:tgtEl>
                                      </p:cBhvr>
                                    </p:animEffect>
                                  </p:childTnLst>
                                </p:cTn>
                              </p:par>
                              <p:par>
                                <p:cTn id="60" presetID="10" presetClass="entr" presetSubtype="0" fill="hold" nodeType="with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fade">
                                      <p:cBhvr>
                                        <p:cTn id="62" dur="500"/>
                                        <p:tgtEl>
                                          <p:spTgt spid="5"/>
                                        </p:tgtEl>
                                      </p:cBhvr>
                                    </p:animEffect>
                                  </p:childTnLst>
                                </p:cTn>
                              </p:par>
                              <p:par>
                                <p:cTn id="63" presetID="10" presetClass="entr" presetSubtype="0" fill="hold" nodeType="withEffect">
                                  <p:stCondLst>
                                    <p:cond delay="0"/>
                                  </p:stCondLst>
                                  <p:childTnLst>
                                    <p:set>
                                      <p:cBhvr>
                                        <p:cTn id="64" dur="1" fill="hold">
                                          <p:stCondLst>
                                            <p:cond delay="0"/>
                                          </p:stCondLst>
                                        </p:cTn>
                                        <p:tgtEl>
                                          <p:spTgt spid="40"/>
                                        </p:tgtEl>
                                        <p:attrNameLst>
                                          <p:attrName>style.visibility</p:attrName>
                                        </p:attrNameLst>
                                      </p:cBhvr>
                                      <p:to>
                                        <p:strVal val="visible"/>
                                      </p:to>
                                    </p:set>
                                    <p:animEffect transition="in" filter="fade">
                                      <p:cBhvr>
                                        <p:cTn id="65" dur="500"/>
                                        <p:tgtEl>
                                          <p:spTgt spid="40"/>
                                        </p:tgtEl>
                                      </p:cBhvr>
                                    </p:animEffect>
                                  </p:childTnLst>
                                </p:cTn>
                              </p:par>
                              <p:par>
                                <p:cTn id="66" presetID="10" presetClass="entr" presetSubtype="0" fill="hold" nodeType="withEffect">
                                  <p:stCondLst>
                                    <p:cond delay="0"/>
                                  </p:stCondLst>
                                  <p:childTnLst>
                                    <p:set>
                                      <p:cBhvr>
                                        <p:cTn id="67" dur="1" fill="hold">
                                          <p:stCondLst>
                                            <p:cond delay="0"/>
                                          </p:stCondLst>
                                        </p:cTn>
                                        <p:tgtEl>
                                          <p:spTgt spid="87"/>
                                        </p:tgtEl>
                                        <p:attrNameLst>
                                          <p:attrName>style.visibility</p:attrName>
                                        </p:attrNameLst>
                                      </p:cBhvr>
                                      <p:to>
                                        <p:strVal val="visible"/>
                                      </p:to>
                                    </p:set>
                                    <p:animEffect transition="in" filter="fade">
                                      <p:cBhvr>
                                        <p:cTn id="68" dur="500"/>
                                        <p:tgtEl>
                                          <p:spTgt spid="87"/>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500"/>
                                        <p:tgtEl>
                                          <p:spTgt spid="12"/>
                                        </p:tgtEl>
                                      </p:cBhvr>
                                    </p:animEffect>
                                  </p:childTnLst>
                                  <p:subTnLst>
                                    <p:audio>
                                      <p:cMediaNode>
                                        <p:cTn display="0" masterRel="sameClick">
                                          <p:stCondLst>
                                            <p:cond evt="begin" delay="0">
                                              <p:tn val="71"/>
                                            </p:cond>
                                          </p:stCondLst>
                                          <p:endCondLst>
                                            <p:cond evt="onStopAudio" delay="0">
                                              <p:tgtEl>
                                                <p:sldTgt/>
                                              </p:tgtEl>
                                            </p:cond>
                                          </p:endCondLst>
                                        </p:cTn>
                                        <p:tgtEl>
                                          <p:sndTgt r:embed="rId4" name="8_4.wav"/>
                                        </p:tgtEl>
                                      </p:cMediaNode>
                                    </p:audio>
                                  </p:sub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46"/>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58"/>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nodeType="clickEffect">
                                  <p:stCondLst>
                                    <p:cond delay="0"/>
                                  </p:stCondLst>
                                  <p:childTnLst>
                                    <p:set>
                                      <p:cBhvr>
                                        <p:cTn id="85" dur="1" fill="hold">
                                          <p:stCondLst>
                                            <p:cond delay="0"/>
                                          </p:stCondLst>
                                        </p:cTn>
                                        <p:tgtEl>
                                          <p:spTgt spid="81"/>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59"/>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nodeType="clickEffect">
                                  <p:stCondLst>
                                    <p:cond delay="0"/>
                                  </p:stCondLst>
                                  <p:childTnLst>
                                    <p:set>
                                      <p:cBhvr>
                                        <p:cTn id="93" dur="1" fill="hold">
                                          <p:stCondLst>
                                            <p:cond delay="0"/>
                                          </p:stCondLst>
                                        </p:cTn>
                                        <p:tgtEl>
                                          <p:spTgt spid="54"/>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64"/>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nodeType="clickEffect">
                                  <p:stCondLst>
                                    <p:cond delay="0"/>
                                  </p:stCondLst>
                                  <p:childTnLst>
                                    <p:set>
                                      <p:cBhvr>
                                        <p:cTn id="101" dur="1" fill="hold">
                                          <p:stCondLst>
                                            <p:cond delay="0"/>
                                          </p:stCondLst>
                                        </p:cTn>
                                        <p:tgtEl>
                                          <p:spTgt spid="56"/>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1" presetClass="entr" presetSubtype="0" fill="hold" grpId="0" nodeType="clickEffect">
                                  <p:stCondLst>
                                    <p:cond delay="0"/>
                                  </p:stCondLst>
                                  <p:childTnLst>
                                    <p:set>
                                      <p:cBhvr>
                                        <p:cTn id="105" dur="1" fill="hold">
                                          <p:stCondLst>
                                            <p:cond delay="0"/>
                                          </p:stCondLst>
                                        </p:cTn>
                                        <p:tgtEl>
                                          <p:spTgt spid="65"/>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nodeType="clickEffect">
                                  <p:stCondLst>
                                    <p:cond delay="0"/>
                                  </p:stCondLst>
                                  <p:childTnLst>
                                    <p:set>
                                      <p:cBhvr>
                                        <p:cTn id="109" dur="1" fill="hold">
                                          <p:stCondLst>
                                            <p:cond delay="0"/>
                                          </p:stCondLst>
                                        </p:cTn>
                                        <p:tgtEl>
                                          <p:spTgt spid="84"/>
                                        </p:tgtEl>
                                        <p:attrNameLst>
                                          <p:attrName>style.visibility</p:attrName>
                                        </p:attrNameLst>
                                      </p:cBhvr>
                                      <p:to>
                                        <p:strVal val="visible"/>
                                      </p:to>
                                    </p:set>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nodeType="clickEffect">
                                  <p:stCondLst>
                                    <p:cond delay="0"/>
                                  </p:stCondLst>
                                  <p:childTnLst>
                                    <p:set>
                                      <p:cBhvr>
                                        <p:cTn id="113" dur="1" fill="hold">
                                          <p:stCondLst>
                                            <p:cond delay="0"/>
                                          </p:stCondLst>
                                        </p:cTn>
                                        <p:tgtEl>
                                          <p:spTgt spid="83"/>
                                        </p:tgtEl>
                                        <p:attrNameLst>
                                          <p:attrName>style.visibility</p:attrName>
                                        </p:attrNameLst>
                                      </p:cBhvr>
                                      <p:to>
                                        <p:strVal val="visible"/>
                                      </p:to>
                                    </p:set>
                                  </p:childTnLst>
                                </p:cTn>
                              </p:par>
                            </p:childTnLst>
                          </p:cTn>
                        </p:par>
                      </p:childTnLst>
                    </p:cTn>
                  </p:par>
                  <p:par>
                    <p:cTn id="114" fill="hold">
                      <p:stCondLst>
                        <p:cond delay="indefinite"/>
                      </p:stCondLst>
                      <p:childTnLst>
                        <p:par>
                          <p:cTn id="115" fill="hold">
                            <p:stCondLst>
                              <p:cond delay="0"/>
                            </p:stCondLst>
                            <p:childTnLst>
                              <p:par>
                                <p:cTn id="116" presetID="1" presetClass="entr" presetSubtype="0" fill="hold" grpId="0" nodeType="clickEffect">
                                  <p:stCondLst>
                                    <p:cond delay="0"/>
                                  </p:stCondLst>
                                  <p:childTnLst>
                                    <p:set>
                                      <p:cBhvr>
                                        <p:cTn id="117" dur="1" fill="hold">
                                          <p:stCondLst>
                                            <p:cond delay="0"/>
                                          </p:stCondLst>
                                        </p:cTn>
                                        <p:tgtEl>
                                          <p:spTgt spid="67"/>
                                        </p:tgtEl>
                                        <p:attrNameLst>
                                          <p:attrName>style.visibility</p:attrName>
                                        </p:attrNameLst>
                                      </p:cBhvr>
                                      <p:to>
                                        <p:strVal val="visible"/>
                                      </p:to>
                                    </p:set>
                                  </p:childTnLst>
                                </p:cTn>
                              </p:par>
                            </p:childTnLst>
                          </p:cTn>
                        </p:par>
                      </p:childTnLst>
                    </p:cTn>
                  </p:par>
                  <p:par>
                    <p:cTn id="118" fill="hold">
                      <p:stCondLst>
                        <p:cond delay="indefinite"/>
                      </p:stCondLst>
                      <p:childTnLst>
                        <p:par>
                          <p:cTn id="119" fill="hold">
                            <p:stCondLst>
                              <p:cond delay="0"/>
                            </p:stCondLst>
                            <p:childTnLst>
                              <p:par>
                                <p:cTn id="120" presetID="1" presetClass="entr" presetSubtype="0" fill="hold" grpId="0" nodeType="clickEffect">
                                  <p:stCondLst>
                                    <p:cond delay="0"/>
                                  </p:stCondLst>
                                  <p:childTnLst>
                                    <p:set>
                                      <p:cBhvr>
                                        <p:cTn id="121" dur="1" fill="hold">
                                          <p:stCondLst>
                                            <p:cond delay="0"/>
                                          </p:stCondLst>
                                        </p:cTn>
                                        <p:tgtEl>
                                          <p:spTgt spid="86"/>
                                        </p:tgtEl>
                                        <p:attrNameLst>
                                          <p:attrName>style.visibility</p:attrName>
                                        </p:attrNameLst>
                                      </p:cBhvr>
                                      <p:to>
                                        <p:strVal val="visible"/>
                                      </p:to>
                                    </p:set>
                                  </p:childTnLst>
                                </p:cTn>
                              </p:par>
                            </p:childTnLst>
                          </p:cTn>
                        </p:par>
                      </p:childTnLst>
                    </p:cTn>
                  </p:par>
                  <p:par>
                    <p:cTn id="122" fill="hold">
                      <p:stCondLst>
                        <p:cond delay="indefinite"/>
                      </p:stCondLst>
                      <p:childTnLst>
                        <p:par>
                          <p:cTn id="123" fill="hold">
                            <p:stCondLst>
                              <p:cond delay="0"/>
                            </p:stCondLst>
                            <p:childTnLst>
                              <p:par>
                                <p:cTn id="124" presetID="1" presetClass="entr" presetSubtype="0" fill="hold" nodeType="clickEffect">
                                  <p:stCondLst>
                                    <p:cond delay="0"/>
                                  </p:stCondLst>
                                  <p:childTnLst>
                                    <p:set>
                                      <p:cBhvr>
                                        <p:cTn id="125" dur="1" fill="hold">
                                          <p:stCondLst>
                                            <p:cond delay="0"/>
                                          </p:stCondLst>
                                        </p:cTn>
                                        <p:tgtEl>
                                          <p:spTgt spid="10"/>
                                        </p:tgtEl>
                                        <p:attrNameLst>
                                          <p:attrName>style.visibility</p:attrName>
                                        </p:attrNameLst>
                                      </p:cBhvr>
                                      <p:to>
                                        <p:strVal val="visible"/>
                                      </p:to>
                                    </p:set>
                                  </p:childTnLst>
                                </p:cTn>
                              </p:par>
                            </p:childTnLst>
                          </p:cTn>
                        </p:par>
                      </p:childTnLst>
                    </p:cTn>
                  </p:par>
                  <p:par>
                    <p:cTn id="126" fill="hold">
                      <p:stCondLst>
                        <p:cond delay="indefinite"/>
                      </p:stCondLst>
                      <p:childTnLst>
                        <p:par>
                          <p:cTn id="127" fill="hold">
                            <p:stCondLst>
                              <p:cond delay="0"/>
                            </p:stCondLst>
                            <p:childTnLst>
                              <p:par>
                                <p:cTn id="128" presetID="1" presetClass="entr" presetSubtype="0" fill="hold" grpId="0" nodeType="clickEffect">
                                  <p:stCondLst>
                                    <p:cond delay="0"/>
                                  </p:stCondLst>
                                  <p:childTnLst>
                                    <p:set>
                                      <p:cBhvr>
                                        <p:cTn id="129"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p:bldP spid="64" grpId="0"/>
      <p:bldP spid="65" grpId="0"/>
      <p:bldP spid="67" grpId="0"/>
      <p:bldP spid="68" grpId="0"/>
      <p:bldP spid="86" grpId="0"/>
      <p:bldP spid="6" grpId="0" animBg="1"/>
      <p:bldP spid="6" grpId="1" animBg="1"/>
      <p:bldP spid="8" grpId="0" animBg="1"/>
      <p:bldP spid="8" grpId="1"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2" name="Title 1">
            <a:extLst>
              <a:ext uri="{FF2B5EF4-FFF2-40B4-BE49-F238E27FC236}">
                <a16:creationId xmlns:a16="http://schemas.microsoft.com/office/drawing/2014/main" id="{D974A6DC-187E-4C4A-92B8-4D8EDD2BB1DF}"/>
              </a:ext>
            </a:extLst>
          </p:cNvPr>
          <p:cNvSpPr>
            <a:spLocks noGrp="1"/>
          </p:cNvSpPr>
          <p:nvPr>
            <p:ph type="title"/>
          </p:nvPr>
        </p:nvSpPr>
        <p:spPr>
          <a:xfrm>
            <a:off x="204236" y="124452"/>
            <a:ext cx="10515600" cy="770175"/>
          </a:xfrm>
        </p:spPr>
        <p:txBody>
          <a:bodyPr>
            <a:noAutofit/>
          </a:bodyPr>
          <a:lstStyle/>
          <a:p>
            <a:pPr marL="0" marR="0" lvl="0" indent="0" rtl="0">
              <a:lnSpc>
                <a:spcPct val="100000"/>
              </a:lnSpc>
              <a:spcBef>
                <a:spcPts val="0"/>
              </a:spcBef>
              <a:spcAft>
                <a:spcPts val="0"/>
              </a:spcAft>
              <a:buClr>
                <a:srgbClr val="1E4E79"/>
              </a:buClr>
              <a:buSzPts val="2800"/>
              <a:buFont typeface="Century Gothic"/>
              <a:buNone/>
            </a:pPr>
            <a:r>
              <a:rPr lang="en-GB" b="1" dirty="0">
                <a:solidFill>
                  <a:srgbClr val="002060"/>
                </a:solidFill>
                <a:latin typeface="Century Gothic"/>
                <a:ea typeface="Century Gothic"/>
                <a:cs typeface="Century Gothic"/>
                <a:sym typeface="Century Gothic"/>
              </a:rPr>
              <a:t>Multiple meanings of ‘p</a:t>
            </a:r>
            <a:r>
              <a:rPr lang="en-GB" sz="4400" b="1" i="0" u="none" strike="noStrike" cap="none" dirty="0">
                <a:solidFill>
                  <a:srgbClr val="002060"/>
                </a:solidFill>
                <a:latin typeface="Century Gothic"/>
                <a:ea typeface="Century Gothic"/>
                <a:cs typeface="Century Gothic"/>
                <a:sym typeface="Century Gothic"/>
              </a:rPr>
              <a:t>or’</a:t>
            </a:r>
          </a:p>
        </p:txBody>
      </p:sp>
      <p:pic>
        <p:nvPicPr>
          <p:cNvPr id="26" name="Google Shape;170;p8" descr="Jigsaw, Puzzle, Piece, Game, Concept, Solution">
            <a:extLst>
              <a:ext uri="{FF2B5EF4-FFF2-40B4-BE49-F238E27FC236}">
                <a16:creationId xmlns:a16="http://schemas.microsoft.com/office/drawing/2014/main" id="{696F779F-A90C-45D4-8ADC-3796A5C1CCAC}"/>
              </a:ext>
            </a:extLst>
          </p:cNvPr>
          <p:cNvPicPr preferRelativeResize="0"/>
          <p:nvPr/>
        </p:nvPicPr>
        <p:blipFill rotWithShape="1">
          <a:blip r:embed="rId3">
            <a:alphaModFix/>
          </a:blip>
          <a:srcRect/>
          <a:stretch/>
        </p:blipFill>
        <p:spPr>
          <a:xfrm>
            <a:off x="10657369" y="76217"/>
            <a:ext cx="1330395" cy="1332245"/>
          </a:xfrm>
          <a:prstGeom prst="rect">
            <a:avLst/>
          </a:prstGeom>
          <a:noFill/>
          <a:ln>
            <a:noFill/>
          </a:ln>
        </p:spPr>
      </p:pic>
      <p:sp>
        <p:nvSpPr>
          <p:cNvPr id="16" name="Google Shape;169;p8">
            <a:extLst>
              <a:ext uri="{FF2B5EF4-FFF2-40B4-BE49-F238E27FC236}">
                <a16:creationId xmlns:a16="http://schemas.microsoft.com/office/drawing/2014/main" id="{B4F132BF-0F27-4183-A033-D182D0CEA9FB}"/>
              </a:ext>
            </a:extLst>
          </p:cNvPr>
          <p:cNvSpPr txBox="1"/>
          <p:nvPr/>
        </p:nvSpPr>
        <p:spPr>
          <a:xfrm>
            <a:off x="174124" y="835557"/>
            <a:ext cx="5474835" cy="523180"/>
          </a:xfrm>
          <a:prstGeom prst="rect">
            <a:avLst/>
          </a:prstGeom>
          <a:solidFill>
            <a:srgbClr val="FFFFFF"/>
          </a:solid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1E4E79"/>
              </a:buClr>
              <a:buSzPts val="2800"/>
              <a:buFont typeface="Century Gothic"/>
              <a:buNone/>
            </a:pPr>
            <a:r>
              <a:rPr lang="en-GB" sz="2800" dirty="0">
                <a:solidFill>
                  <a:srgbClr val="002060"/>
                </a:solidFill>
                <a:latin typeface="Century Gothic"/>
                <a:ea typeface="Century Gothic"/>
                <a:cs typeface="Century Gothic"/>
                <a:sym typeface="Century Gothic"/>
              </a:rPr>
              <a:t>[prepositions]</a:t>
            </a:r>
            <a:endParaRPr sz="2800" b="0" i="0" u="none" strike="noStrike" cap="none" dirty="0">
              <a:solidFill>
                <a:srgbClr val="002060"/>
              </a:solidFill>
              <a:latin typeface="Century Gothic"/>
              <a:ea typeface="Century Gothic"/>
              <a:cs typeface="Century Gothic"/>
              <a:sym typeface="Century Gothic"/>
            </a:endParaRPr>
          </a:p>
        </p:txBody>
      </p:sp>
      <p:sp>
        <p:nvSpPr>
          <p:cNvPr id="42" name="TextBox 41">
            <a:extLst>
              <a:ext uri="{FF2B5EF4-FFF2-40B4-BE49-F238E27FC236}">
                <a16:creationId xmlns:a16="http://schemas.microsoft.com/office/drawing/2014/main" id="{BB684446-6705-494C-9F33-6AE7821EF01C}"/>
              </a:ext>
            </a:extLst>
          </p:cNvPr>
          <p:cNvSpPr txBox="1"/>
          <p:nvPr/>
        </p:nvSpPr>
        <p:spPr>
          <a:xfrm>
            <a:off x="223286" y="1399211"/>
            <a:ext cx="11557234" cy="523220"/>
          </a:xfrm>
          <a:prstGeom prst="rect">
            <a:avLst/>
          </a:prstGeom>
          <a:noFill/>
        </p:spPr>
        <p:txBody>
          <a:bodyPr wrap="square">
            <a:spAutoFit/>
          </a:bodyPr>
          <a:lstStyle/>
          <a:p>
            <a:pPr>
              <a:defRPr/>
            </a:pPr>
            <a:r>
              <a:rPr lang="en-GB" sz="2800" dirty="0">
                <a:solidFill>
                  <a:srgbClr val="002060"/>
                </a:solidFill>
                <a:latin typeface="Century Gothic" panose="020B0502020202020204" pitchFamily="34" charset="0"/>
              </a:rPr>
              <a:t>The preposition </a:t>
            </a:r>
            <a:r>
              <a:rPr lang="en-GB" sz="2800" b="1" dirty="0">
                <a:solidFill>
                  <a:srgbClr val="002060"/>
                </a:solidFill>
                <a:latin typeface="Century Gothic" panose="020B0502020202020204" pitchFamily="34" charset="0"/>
              </a:rPr>
              <a:t>por </a:t>
            </a:r>
            <a:r>
              <a:rPr lang="en-GB" sz="2800" dirty="0">
                <a:solidFill>
                  <a:srgbClr val="002060"/>
                </a:solidFill>
                <a:latin typeface="Century Gothic" panose="020B0502020202020204" pitchFamily="34" charset="0"/>
              </a:rPr>
              <a:t>is often used with </a:t>
            </a:r>
            <a:r>
              <a:rPr lang="en-GB" sz="2800" b="1" dirty="0">
                <a:solidFill>
                  <a:srgbClr val="002060"/>
                </a:solidFill>
                <a:latin typeface="Century Gothic" panose="020B0502020202020204" pitchFamily="34" charset="0"/>
              </a:rPr>
              <a:t>verbs of movement</a:t>
            </a:r>
            <a:r>
              <a:rPr lang="en-GB" sz="2800" dirty="0">
                <a:solidFill>
                  <a:srgbClr val="002060"/>
                </a:solidFill>
                <a:latin typeface="Century Gothic" panose="020B0502020202020204" pitchFamily="34" charset="0"/>
              </a:rPr>
              <a:t>.</a:t>
            </a:r>
          </a:p>
        </p:txBody>
      </p:sp>
      <p:sp>
        <p:nvSpPr>
          <p:cNvPr id="46" name="TextBox 45">
            <a:extLst>
              <a:ext uri="{FF2B5EF4-FFF2-40B4-BE49-F238E27FC236}">
                <a16:creationId xmlns:a16="http://schemas.microsoft.com/office/drawing/2014/main" id="{E81D07A4-C76A-4377-A047-87998364DBF7}"/>
              </a:ext>
            </a:extLst>
          </p:cNvPr>
          <p:cNvSpPr txBox="1"/>
          <p:nvPr/>
        </p:nvSpPr>
        <p:spPr>
          <a:xfrm>
            <a:off x="268820" y="1990111"/>
            <a:ext cx="10371551" cy="523220"/>
          </a:xfrm>
          <a:prstGeom prst="rect">
            <a:avLst/>
          </a:prstGeom>
          <a:noFill/>
        </p:spPr>
        <p:txBody>
          <a:bodyPr wrap="square" rtlCol="0">
            <a:spAutoFit/>
          </a:bodyPr>
          <a:lstStyle/>
          <a:p>
            <a:r>
              <a:rPr lang="en-GB" sz="2800" dirty="0">
                <a:solidFill>
                  <a:srgbClr val="002060"/>
                </a:solidFill>
                <a:latin typeface="Century Gothic" panose="020B0502020202020204" pitchFamily="34" charset="0"/>
              </a:rPr>
              <a:t>We translate </a:t>
            </a:r>
            <a:r>
              <a:rPr lang="en-GB" sz="2800" b="1" dirty="0">
                <a:solidFill>
                  <a:srgbClr val="002060"/>
                </a:solidFill>
                <a:latin typeface="Century Gothic" panose="020B0502020202020204" pitchFamily="34" charset="0"/>
              </a:rPr>
              <a:t>por </a:t>
            </a:r>
            <a:r>
              <a:rPr lang="en-GB" sz="2800" dirty="0">
                <a:solidFill>
                  <a:srgbClr val="002060"/>
                </a:solidFill>
                <a:latin typeface="Century Gothic" panose="020B0502020202020204" pitchFamily="34" charset="0"/>
              </a:rPr>
              <a:t>in different ways in English:</a:t>
            </a:r>
          </a:p>
        </p:txBody>
      </p:sp>
      <p:sp>
        <p:nvSpPr>
          <p:cNvPr id="75" name="TextBox 74">
            <a:extLst>
              <a:ext uri="{FF2B5EF4-FFF2-40B4-BE49-F238E27FC236}">
                <a16:creationId xmlns:a16="http://schemas.microsoft.com/office/drawing/2014/main" id="{CD025ADD-102F-41AB-BA31-55D068B9C173}"/>
              </a:ext>
            </a:extLst>
          </p:cNvPr>
          <p:cNvSpPr txBox="1"/>
          <p:nvPr/>
        </p:nvSpPr>
        <p:spPr>
          <a:xfrm>
            <a:off x="574456" y="2582173"/>
            <a:ext cx="5686611"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0066"/>
                </a:solidFill>
                <a:effectLst/>
                <a:uLnTx/>
                <a:uFillTx/>
                <a:latin typeface="Century Gothic" panose="020B0502020202020204" pitchFamily="34" charset="0"/>
              </a:rPr>
              <a:t>Ejemplo: </a:t>
            </a:r>
            <a:endParaRPr kumimoji="0" lang="en-GB" sz="2800" i="0" u="none" strike="noStrike" kern="1200" cap="none" spc="0" normalizeH="0" baseline="0" noProof="0" dirty="0">
              <a:ln>
                <a:noFill/>
              </a:ln>
              <a:solidFill>
                <a:srgbClr val="002060"/>
              </a:solidFill>
              <a:effectLst/>
              <a:uLnTx/>
              <a:uFillTx/>
              <a:latin typeface="Century Gothic" panose="020B0502020202020204" pitchFamily="34" charset="0"/>
            </a:endParaRPr>
          </a:p>
          <a:p>
            <a:r>
              <a:rPr lang="en-GB" sz="2800" dirty="0" err="1">
                <a:solidFill>
                  <a:schemeClr val="accent1">
                    <a:lumMod val="50000"/>
                  </a:schemeClr>
                </a:solidFill>
                <a:latin typeface="Century Gothic" panose="020B0502020202020204" pitchFamily="34" charset="0"/>
              </a:rPr>
              <a:t>Paseo</a:t>
            </a:r>
            <a:r>
              <a:rPr lang="en-GB" sz="2800" dirty="0">
                <a:solidFill>
                  <a:schemeClr val="accent1">
                    <a:lumMod val="50000"/>
                  </a:schemeClr>
                </a:solidFill>
                <a:latin typeface="Century Gothic" panose="020B0502020202020204" pitchFamily="34" charset="0"/>
              </a:rPr>
              <a:t> </a:t>
            </a:r>
            <a:r>
              <a:rPr lang="en-GB" sz="2800" b="1" dirty="0">
                <a:solidFill>
                  <a:schemeClr val="accent1">
                    <a:lumMod val="50000"/>
                  </a:schemeClr>
                </a:solidFill>
                <a:latin typeface="Century Gothic" panose="020B0502020202020204" pitchFamily="34" charset="0"/>
              </a:rPr>
              <a:t>por</a:t>
            </a:r>
            <a:r>
              <a:rPr lang="en-GB" sz="2800" dirty="0">
                <a:solidFill>
                  <a:schemeClr val="accent1">
                    <a:lumMod val="50000"/>
                  </a:schemeClr>
                </a:solidFill>
                <a:latin typeface="Century Gothic" panose="020B0502020202020204" pitchFamily="34" charset="0"/>
              </a:rPr>
              <a:t> la ciudad.</a:t>
            </a:r>
          </a:p>
        </p:txBody>
      </p:sp>
      <p:pic>
        <p:nvPicPr>
          <p:cNvPr id="77" name="Google Shape;183;p8">
            <a:extLst>
              <a:ext uri="{FF2B5EF4-FFF2-40B4-BE49-F238E27FC236}">
                <a16:creationId xmlns:a16="http://schemas.microsoft.com/office/drawing/2014/main" id="{080887C6-368B-4B99-9914-C12E8EB9E7EF}"/>
              </a:ext>
            </a:extLst>
          </p:cNvPr>
          <p:cNvPicPr preferRelativeResize="0"/>
          <p:nvPr/>
        </p:nvPicPr>
        <p:blipFill rotWithShape="1">
          <a:blip r:embed="rId4">
            <a:alphaModFix/>
          </a:blip>
          <a:srcRect/>
          <a:stretch/>
        </p:blipFill>
        <p:spPr>
          <a:xfrm>
            <a:off x="75413" y="3417981"/>
            <a:ext cx="634523" cy="671647"/>
          </a:xfrm>
          <a:prstGeom prst="rect">
            <a:avLst/>
          </a:prstGeom>
          <a:noFill/>
          <a:ln>
            <a:noFill/>
          </a:ln>
        </p:spPr>
      </p:pic>
      <p:sp>
        <p:nvSpPr>
          <p:cNvPr id="78" name="TextBox 77">
            <a:extLst>
              <a:ext uri="{FF2B5EF4-FFF2-40B4-BE49-F238E27FC236}">
                <a16:creationId xmlns:a16="http://schemas.microsoft.com/office/drawing/2014/main" id="{6102EA4D-8AF3-4119-8AC3-C7D54E4CA371}"/>
              </a:ext>
            </a:extLst>
          </p:cNvPr>
          <p:cNvSpPr txBox="1"/>
          <p:nvPr/>
        </p:nvSpPr>
        <p:spPr>
          <a:xfrm>
            <a:off x="574456" y="3589834"/>
            <a:ext cx="8113497" cy="523220"/>
          </a:xfrm>
          <a:prstGeom prst="rect">
            <a:avLst/>
          </a:prstGeom>
          <a:noFill/>
        </p:spPr>
        <p:txBody>
          <a:bodyPr wrap="square" rtlCol="0">
            <a:spAutoFit/>
          </a:bodyPr>
          <a:lstStyle/>
          <a:p>
            <a:r>
              <a:rPr lang="en-GB" sz="2800" dirty="0">
                <a:solidFill>
                  <a:schemeClr val="accent1">
                    <a:lumMod val="50000"/>
                  </a:schemeClr>
                </a:solidFill>
                <a:latin typeface="Century Gothic" panose="020B0502020202020204" pitchFamily="34" charset="0"/>
              </a:rPr>
              <a:t>I go for a walk </a:t>
            </a:r>
            <a:r>
              <a:rPr lang="en-GB" sz="2800" b="1" dirty="0">
                <a:solidFill>
                  <a:srgbClr val="92D050"/>
                </a:solidFill>
                <a:latin typeface="Century Gothic" panose="020B0502020202020204" pitchFamily="34" charset="0"/>
              </a:rPr>
              <a:t>around</a:t>
            </a:r>
            <a:r>
              <a:rPr lang="en-GB" sz="2800" dirty="0">
                <a:solidFill>
                  <a:schemeClr val="accent1">
                    <a:lumMod val="50000"/>
                  </a:schemeClr>
                </a:solidFill>
                <a:latin typeface="Century Gothic" panose="020B0502020202020204" pitchFamily="34" charset="0"/>
              </a:rPr>
              <a:t> the city.</a:t>
            </a:r>
          </a:p>
        </p:txBody>
      </p:sp>
      <p:sp>
        <p:nvSpPr>
          <p:cNvPr id="82" name="TextBox 81">
            <a:extLst>
              <a:ext uri="{FF2B5EF4-FFF2-40B4-BE49-F238E27FC236}">
                <a16:creationId xmlns:a16="http://schemas.microsoft.com/office/drawing/2014/main" id="{4F9AA523-D3BB-4949-A8B7-7D56BA7CD341}"/>
              </a:ext>
            </a:extLst>
          </p:cNvPr>
          <p:cNvSpPr txBox="1"/>
          <p:nvPr/>
        </p:nvSpPr>
        <p:spPr>
          <a:xfrm>
            <a:off x="6760111" y="2610356"/>
            <a:ext cx="543189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rPr>
              <a:t> </a:t>
            </a:r>
            <a:endParaRPr kumimoji="0" lang="en-GB" sz="2800" i="0" u="none" strike="noStrike" kern="1200" cap="none" spc="0" normalizeH="0" baseline="0" noProof="0" dirty="0">
              <a:ln>
                <a:noFill/>
              </a:ln>
              <a:solidFill>
                <a:srgbClr val="002060"/>
              </a:solidFill>
              <a:effectLst/>
              <a:uLnTx/>
              <a:uFillTx/>
              <a:latin typeface="Century Gothic" panose="020B0502020202020204" pitchFamily="34" charset="0"/>
            </a:endParaRPr>
          </a:p>
          <a:p>
            <a:r>
              <a:rPr lang="en-GB" sz="2800" dirty="0" err="1">
                <a:solidFill>
                  <a:srgbClr val="002060"/>
                </a:solidFill>
                <a:latin typeface="Century Gothic" panose="020B0502020202020204" pitchFamily="34" charset="0"/>
              </a:rPr>
              <a:t>Paseo</a:t>
            </a:r>
            <a:r>
              <a:rPr lang="en-GB" sz="2800" dirty="0">
                <a:solidFill>
                  <a:srgbClr val="002060"/>
                </a:solidFill>
                <a:latin typeface="Century Gothic" panose="020B0502020202020204" pitchFamily="34" charset="0"/>
              </a:rPr>
              <a:t> </a:t>
            </a:r>
            <a:r>
              <a:rPr lang="en-GB" sz="2800" b="1" dirty="0">
                <a:solidFill>
                  <a:srgbClr val="002060"/>
                </a:solidFill>
                <a:latin typeface="Century Gothic" panose="020B0502020202020204" pitchFamily="34" charset="0"/>
              </a:rPr>
              <a:t>por </a:t>
            </a:r>
            <a:r>
              <a:rPr lang="en-GB" sz="2800" dirty="0" err="1">
                <a:solidFill>
                  <a:srgbClr val="002060"/>
                </a:solidFill>
                <a:latin typeface="Century Gothic" panose="020B0502020202020204" pitchFamily="34" charset="0"/>
              </a:rPr>
              <a:t>el</a:t>
            </a:r>
            <a:r>
              <a:rPr lang="en-GB" sz="2800" dirty="0">
                <a:solidFill>
                  <a:srgbClr val="002060"/>
                </a:solidFill>
                <a:latin typeface="Century Gothic" panose="020B0502020202020204" pitchFamily="34" charset="0"/>
              </a:rPr>
              <a:t> campo.</a:t>
            </a:r>
          </a:p>
        </p:txBody>
      </p:sp>
      <p:pic>
        <p:nvPicPr>
          <p:cNvPr id="95" name="Google Shape;183;p8">
            <a:extLst>
              <a:ext uri="{FF2B5EF4-FFF2-40B4-BE49-F238E27FC236}">
                <a16:creationId xmlns:a16="http://schemas.microsoft.com/office/drawing/2014/main" id="{5CD9B8B8-4739-4C70-8704-F92B49B8DD95}"/>
              </a:ext>
            </a:extLst>
          </p:cNvPr>
          <p:cNvPicPr preferRelativeResize="0"/>
          <p:nvPr/>
        </p:nvPicPr>
        <p:blipFill rotWithShape="1">
          <a:blip r:embed="rId4">
            <a:alphaModFix/>
          </a:blip>
          <a:srcRect/>
          <a:stretch/>
        </p:blipFill>
        <p:spPr>
          <a:xfrm>
            <a:off x="6261067" y="3448813"/>
            <a:ext cx="634523" cy="671647"/>
          </a:xfrm>
          <a:prstGeom prst="rect">
            <a:avLst/>
          </a:prstGeom>
          <a:noFill/>
          <a:ln>
            <a:noFill/>
          </a:ln>
        </p:spPr>
      </p:pic>
      <p:sp>
        <p:nvSpPr>
          <p:cNvPr id="96" name="TextBox 95">
            <a:extLst>
              <a:ext uri="{FF2B5EF4-FFF2-40B4-BE49-F238E27FC236}">
                <a16:creationId xmlns:a16="http://schemas.microsoft.com/office/drawing/2014/main" id="{EDCC67F8-61F1-4155-89BA-1785316DA25A}"/>
              </a:ext>
            </a:extLst>
          </p:cNvPr>
          <p:cNvSpPr txBox="1"/>
          <p:nvPr/>
        </p:nvSpPr>
        <p:spPr>
          <a:xfrm>
            <a:off x="6773670" y="3559706"/>
            <a:ext cx="8113497" cy="523220"/>
          </a:xfrm>
          <a:prstGeom prst="rect">
            <a:avLst/>
          </a:prstGeom>
          <a:noFill/>
        </p:spPr>
        <p:txBody>
          <a:bodyPr wrap="square" rtlCol="0">
            <a:spAutoFit/>
          </a:bodyPr>
          <a:lstStyle/>
          <a:p>
            <a:r>
              <a:rPr lang="en-GB" sz="2600" dirty="0">
                <a:solidFill>
                  <a:schemeClr val="accent1">
                    <a:lumMod val="50000"/>
                  </a:schemeClr>
                </a:solidFill>
                <a:latin typeface="Century Gothic" panose="020B0502020202020204" pitchFamily="34" charset="0"/>
              </a:rPr>
              <a:t>I go for a walk </a:t>
            </a:r>
            <a:r>
              <a:rPr lang="en-GB" sz="2800" b="1" dirty="0">
                <a:solidFill>
                  <a:srgbClr val="92D050"/>
                </a:solidFill>
                <a:latin typeface="Century Gothic" panose="020B0502020202020204" pitchFamily="34" charset="0"/>
              </a:rPr>
              <a:t>in</a:t>
            </a:r>
            <a:r>
              <a:rPr lang="en-GB" sz="2600" dirty="0">
                <a:solidFill>
                  <a:schemeClr val="accent1">
                    <a:lumMod val="50000"/>
                  </a:schemeClr>
                </a:solidFill>
                <a:latin typeface="Century Gothic" panose="020B0502020202020204" pitchFamily="34" charset="0"/>
              </a:rPr>
              <a:t> the countryside</a:t>
            </a:r>
            <a:r>
              <a:rPr lang="en-GB" sz="2800" dirty="0">
                <a:solidFill>
                  <a:schemeClr val="accent1">
                    <a:lumMod val="50000"/>
                  </a:schemeClr>
                </a:solidFill>
                <a:latin typeface="Century Gothic" panose="020B0502020202020204" pitchFamily="34" charset="0"/>
              </a:rPr>
              <a:t>. </a:t>
            </a:r>
          </a:p>
        </p:txBody>
      </p:sp>
      <p:sp>
        <p:nvSpPr>
          <p:cNvPr id="19" name="TextBox 18">
            <a:extLst>
              <a:ext uri="{FF2B5EF4-FFF2-40B4-BE49-F238E27FC236}">
                <a16:creationId xmlns:a16="http://schemas.microsoft.com/office/drawing/2014/main" id="{B8A87A05-3E35-448C-A92F-D75638A93F5D}"/>
              </a:ext>
            </a:extLst>
          </p:cNvPr>
          <p:cNvSpPr txBox="1"/>
          <p:nvPr/>
        </p:nvSpPr>
        <p:spPr>
          <a:xfrm>
            <a:off x="251534" y="4557625"/>
            <a:ext cx="11987764" cy="523220"/>
          </a:xfrm>
          <a:prstGeom prst="rect">
            <a:avLst/>
          </a:prstGeom>
          <a:noFill/>
        </p:spPr>
        <p:txBody>
          <a:bodyPr wrap="square">
            <a:spAutoFit/>
          </a:bodyPr>
          <a:lstStyle/>
          <a:p>
            <a:pPr>
              <a:defRPr/>
            </a:pPr>
            <a:r>
              <a:rPr lang="en-GB" sz="2800" dirty="0">
                <a:solidFill>
                  <a:srgbClr val="002060"/>
                </a:solidFill>
                <a:latin typeface="Century Gothic" panose="020B0502020202020204" pitchFamily="34" charset="0"/>
              </a:rPr>
              <a:t>We also use ‘</a:t>
            </a:r>
            <a:r>
              <a:rPr lang="en-GB" sz="2800" b="1" dirty="0">
                <a:solidFill>
                  <a:srgbClr val="002060"/>
                </a:solidFill>
                <a:latin typeface="Century Gothic" panose="020B0502020202020204" pitchFamily="34" charset="0"/>
              </a:rPr>
              <a:t>por</a:t>
            </a:r>
            <a:r>
              <a:rPr lang="en-GB" sz="2800" dirty="0">
                <a:solidFill>
                  <a:srgbClr val="002060"/>
                </a:solidFill>
                <a:latin typeface="Century Gothic" panose="020B0502020202020204" pitchFamily="34" charset="0"/>
              </a:rPr>
              <a:t>’ to mean ‘in’ with ‘morning’ and ‘evening’:</a:t>
            </a:r>
          </a:p>
        </p:txBody>
      </p:sp>
      <p:sp>
        <p:nvSpPr>
          <p:cNvPr id="20" name="TextBox 19">
            <a:extLst>
              <a:ext uri="{FF2B5EF4-FFF2-40B4-BE49-F238E27FC236}">
                <a16:creationId xmlns:a16="http://schemas.microsoft.com/office/drawing/2014/main" id="{A55FF786-5B3D-4FDA-AC44-91C246ACE5C9}"/>
              </a:ext>
            </a:extLst>
          </p:cNvPr>
          <p:cNvSpPr txBox="1"/>
          <p:nvPr/>
        </p:nvSpPr>
        <p:spPr>
          <a:xfrm>
            <a:off x="268820" y="5256849"/>
            <a:ext cx="796088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0066"/>
                </a:solidFill>
                <a:effectLst/>
                <a:uLnTx/>
                <a:uFillTx/>
                <a:latin typeface="Century Gothic" panose="020B0502020202020204" pitchFamily="34" charset="0"/>
              </a:rPr>
              <a:t>Ejemplo: </a:t>
            </a:r>
            <a:endParaRPr kumimoji="0" lang="en-GB" sz="2800" i="0" u="none" strike="noStrike" kern="1200" cap="none" spc="0" normalizeH="0" baseline="0" noProof="0" dirty="0">
              <a:ln>
                <a:noFill/>
              </a:ln>
              <a:solidFill>
                <a:srgbClr val="002060"/>
              </a:solidFill>
              <a:effectLst/>
              <a:uLnTx/>
              <a:uFillTx/>
              <a:latin typeface="Century Gothic" panose="020B0502020202020204" pitchFamily="34" charset="0"/>
            </a:endParaRPr>
          </a:p>
        </p:txBody>
      </p:sp>
      <p:pic>
        <p:nvPicPr>
          <p:cNvPr id="21" name="Google Shape;183;p8">
            <a:extLst>
              <a:ext uri="{FF2B5EF4-FFF2-40B4-BE49-F238E27FC236}">
                <a16:creationId xmlns:a16="http://schemas.microsoft.com/office/drawing/2014/main" id="{B335C201-633B-491E-AD6E-B6D5DC363B5D}"/>
              </a:ext>
            </a:extLst>
          </p:cNvPr>
          <p:cNvPicPr preferRelativeResize="0"/>
          <p:nvPr/>
        </p:nvPicPr>
        <p:blipFill rotWithShape="1">
          <a:blip r:embed="rId4">
            <a:alphaModFix/>
          </a:blip>
          <a:srcRect/>
          <a:stretch/>
        </p:blipFill>
        <p:spPr>
          <a:xfrm>
            <a:off x="2009191" y="5804438"/>
            <a:ext cx="634523" cy="671647"/>
          </a:xfrm>
          <a:prstGeom prst="rect">
            <a:avLst/>
          </a:prstGeom>
          <a:noFill/>
          <a:ln>
            <a:noFill/>
          </a:ln>
        </p:spPr>
      </p:pic>
      <p:sp>
        <p:nvSpPr>
          <p:cNvPr id="22" name="TextBox 21">
            <a:extLst>
              <a:ext uri="{FF2B5EF4-FFF2-40B4-BE49-F238E27FC236}">
                <a16:creationId xmlns:a16="http://schemas.microsoft.com/office/drawing/2014/main" id="{61D6E4FF-F3B4-4927-85AC-3CB692D7968D}"/>
              </a:ext>
            </a:extLst>
          </p:cNvPr>
          <p:cNvSpPr txBox="1"/>
          <p:nvPr/>
        </p:nvSpPr>
        <p:spPr>
          <a:xfrm>
            <a:off x="2764321" y="5458789"/>
            <a:ext cx="8113497" cy="523220"/>
          </a:xfrm>
          <a:prstGeom prst="rect">
            <a:avLst/>
          </a:prstGeom>
          <a:noFill/>
        </p:spPr>
        <p:txBody>
          <a:bodyPr wrap="square" rtlCol="0">
            <a:spAutoFit/>
          </a:bodyPr>
          <a:lstStyle/>
          <a:p>
            <a:r>
              <a:rPr lang="en-GB" sz="2800" dirty="0" err="1">
                <a:solidFill>
                  <a:schemeClr val="accent1">
                    <a:lumMod val="50000"/>
                  </a:schemeClr>
                </a:solidFill>
                <a:latin typeface="Century Gothic" panose="020B0502020202020204" pitchFamily="34" charset="0"/>
              </a:rPr>
              <a:t>Visito</a:t>
            </a:r>
            <a:r>
              <a:rPr lang="en-GB" sz="2800" dirty="0">
                <a:solidFill>
                  <a:schemeClr val="accent1">
                    <a:lumMod val="50000"/>
                  </a:schemeClr>
                </a:solidFill>
                <a:latin typeface="Century Gothic" panose="020B0502020202020204" pitchFamily="34" charset="0"/>
              </a:rPr>
              <a:t> la </a:t>
            </a:r>
            <a:r>
              <a:rPr lang="en-GB" sz="2800" dirty="0" err="1">
                <a:solidFill>
                  <a:schemeClr val="accent1">
                    <a:lumMod val="50000"/>
                  </a:schemeClr>
                </a:solidFill>
                <a:latin typeface="Century Gothic" panose="020B0502020202020204" pitchFamily="34" charset="0"/>
              </a:rPr>
              <a:t>iglesia</a:t>
            </a:r>
            <a:r>
              <a:rPr lang="en-GB" sz="2800" dirty="0">
                <a:solidFill>
                  <a:schemeClr val="accent1">
                    <a:lumMod val="50000"/>
                  </a:schemeClr>
                </a:solidFill>
                <a:latin typeface="Century Gothic" panose="020B0502020202020204" pitchFamily="34" charset="0"/>
              </a:rPr>
              <a:t> </a:t>
            </a:r>
            <a:r>
              <a:rPr lang="en-GB" sz="2800" b="1" dirty="0">
                <a:solidFill>
                  <a:srgbClr val="92D050"/>
                </a:solidFill>
                <a:latin typeface="Century Gothic" panose="020B0502020202020204" pitchFamily="34" charset="0"/>
              </a:rPr>
              <a:t>por</a:t>
            </a:r>
            <a:r>
              <a:rPr lang="en-GB" sz="2800" dirty="0">
                <a:solidFill>
                  <a:schemeClr val="accent1">
                    <a:lumMod val="50000"/>
                  </a:schemeClr>
                </a:solidFill>
                <a:latin typeface="Century Gothic" panose="020B0502020202020204" pitchFamily="34" charset="0"/>
              </a:rPr>
              <a:t> la </a:t>
            </a:r>
            <a:r>
              <a:rPr lang="en-GB" sz="2800" dirty="0" err="1">
                <a:solidFill>
                  <a:schemeClr val="accent1">
                    <a:lumMod val="50000"/>
                  </a:schemeClr>
                </a:solidFill>
                <a:latin typeface="Century Gothic" panose="020B0502020202020204" pitchFamily="34" charset="0"/>
              </a:rPr>
              <a:t>mañana</a:t>
            </a:r>
            <a:r>
              <a:rPr lang="en-GB" sz="2800" dirty="0">
                <a:solidFill>
                  <a:schemeClr val="accent1">
                    <a:lumMod val="50000"/>
                  </a:schemeClr>
                </a:solidFill>
                <a:latin typeface="Century Gothic" panose="020B0502020202020204" pitchFamily="34" charset="0"/>
              </a:rPr>
              <a:t>.</a:t>
            </a:r>
          </a:p>
        </p:txBody>
      </p:sp>
      <p:sp>
        <p:nvSpPr>
          <p:cNvPr id="24" name="TextBox 23">
            <a:extLst>
              <a:ext uri="{FF2B5EF4-FFF2-40B4-BE49-F238E27FC236}">
                <a16:creationId xmlns:a16="http://schemas.microsoft.com/office/drawing/2014/main" id="{E1C71E36-125D-4878-8043-C0516143DAD9}"/>
              </a:ext>
            </a:extLst>
          </p:cNvPr>
          <p:cNvSpPr txBox="1"/>
          <p:nvPr/>
        </p:nvSpPr>
        <p:spPr>
          <a:xfrm>
            <a:off x="2764321" y="5978921"/>
            <a:ext cx="10306050" cy="523220"/>
          </a:xfrm>
          <a:prstGeom prst="rect">
            <a:avLst/>
          </a:prstGeom>
          <a:noFill/>
        </p:spPr>
        <p:txBody>
          <a:bodyPr wrap="square">
            <a:spAutoFit/>
          </a:bodyPr>
          <a:lstStyle/>
          <a:p>
            <a:r>
              <a:rPr lang="en-GB" sz="2800" dirty="0">
                <a:solidFill>
                  <a:srgbClr val="002060"/>
                </a:solidFill>
                <a:latin typeface="Century Gothic" panose="020B0502020202020204" pitchFamily="34" charset="0"/>
              </a:rPr>
              <a:t>I visit the church </a:t>
            </a:r>
            <a:r>
              <a:rPr lang="en-GB" sz="2800" b="1" dirty="0">
                <a:solidFill>
                  <a:srgbClr val="002060"/>
                </a:solidFill>
                <a:latin typeface="Century Gothic" panose="020B0502020202020204" pitchFamily="34" charset="0"/>
              </a:rPr>
              <a:t>in</a:t>
            </a:r>
            <a:r>
              <a:rPr lang="en-GB" sz="2800" dirty="0">
                <a:solidFill>
                  <a:srgbClr val="002060"/>
                </a:solidFill>
                <a:latin typeface="Century Gothic" panose="020B0502020202020204" pitchFamily="34" charset="0"/>
              </a:rPr>
              <a:t> the morning.</a:t>
            </a:r>
          </a:p>
        </p:txBody>
      </p:sp>
    </p:spTree>
    <p:extLst>
      <p:ext uri="{BB962C8B-B14F-4D97-AF65-F5344CB8AC3E}">
        <p14:creationId xmlns:p14="http://schemas.microsoft.com/office/powerpoint/2010/main" val="3327568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500"/>
                                        <p:tgtEl>
                                          <p:spTgt spid="75"/>
                                        </p:tgtEl>
                                      </p:cBhvr>
                                    </p:animEffect>
                                  </p:childTnLst>
                                </p:cTn>
                              </p:par>
                              <p:par>
                                <p:cTn id="17" presetID="10" presetClass="entr" presetSubtype="0"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Effect transition="in" filter="fade">
                                      <p:cBhvr>
                                        <p:cTn id="19" dur="500"/>
                                        <p:tgtEl>
                                          <p:spTgt spid="7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8"/>
                                        </p:tgtEl>
                                        <p:attrNameLst>
                                          <p:attrName>style.visibility</p:attrName>
                                        </p:attrNameLst>
                                      </p:cBhvr>
                                      <p:to>
                                        <p:strVal val="visible"/>
                                      </p:to>
                                    </p:set>
                                    <p:animEffect transition="in" filter="fade">
                                      <p:cBhvr>
                                        <p:cTn id="24" dur="500"/>
                                        <p:tgtEl>
                                          <p:spTgt spid="7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2"/>
                                        </p:tgtEl>
                                        <p:attrNameLst>
                                          <p:attrName>style.visibility</p:attrName>
                                        </p:attrNameLst>
                                      </p:cBhvr>
                                      <p:to>
                                        <p:strVal val="visible"/>
                                      </p:to>
                                    </p:set>
                                    <p:animEffect transition="in" filter="fade">
                                      <p:cBhvr>
                                        <p:cTn id="29" dur="500"/>
                                        <p:tgtEl>
                                          <p:spTgt spid="82"/>
                                        </p:tgtEl>
                                      </p:cBhvr>
                                    </p:animEffect>
                                  </p:childTnLst>
                                </p:cTn>
                              </p:par>
                              <p:par>
                                <p:cTn id="30" presetID="10" presetClass="entr" presetSubtype="0" fill="hold" nodeType="withEffect">
                                  <p:stCondLst>
                                    <p:cond delay="0"/>
                                  </p:stCondLst>
                                  <p:childTnLst>
                                    <p:set>
                                      <p:cBhvr>
                                        <p:cTn id="31" dur="1" fill="hold">
                                          <p:stCondLst>
                                            <p:cond delay="0"/>
                                          </p:stCondLst>
                                        </p:cTn>
                                        <p:tgtEl>
                                          <p:spTgt spid="95"/>
                                        </p:tgtEl>
                                        <p:attrNameLst>
                                          <p:attrName>style.visibility</p:attrName>
                                        </p:attrNameLst>
                                      </p:cBhvr>
                                      <p:to>
                                        <p:strVal val="visible"/>
                                      </p:to>
                                    </p:set>
                                    <p:animEffect transition="in" filter="fade">
                                      <p:cBhvr>
                                        <p:cTn id="32" dur="500"/>
                                        <p:tgtEl>
                                          <p:spTgt spid="9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6"/>
                                        </p:tgtEl>
                                        <p:attrNameLst>
                                          <p:attrName>style.visibility</p:attrName>
                                        </p:attrNameLst>
                                      </p:cBhvr>
                                      <p:to>
                                        <p:strVal val="visible"/>
                                      </p:to>
                                    </p:set>
                                    <p:animEffect transition="in" filter="fade">
                                      <p:cBhvr>
                                        <p:cTn id="37" dur="500"/>
                                        <p:tgtEl>
                                          <p:spTgt spid="9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6" grpId="0"/>
      <p:bldP spid="75" grpId="0"/>
      <p:bldP spid="78" grpId="0"/>
      <p:bldP spid="82" grpId="0"/>
      <p:bldP spid="96" grpId="0"/>
      <p:bldP spid="19" grpId="0"/>
      <p:bldP spid="20" grpId="0"/>
      <p:bldP spid="22" grpId="0"/>
      <p:bldP spid="2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6930</TotalTime>
  <Words>2287</Words>
  <Application>Microsoft Office PowerPoint</Application>
  <PresentationFormat>Widescreen</PresentationFormat>
  <Paragraphs>467</Paragraphs>
  <Slides>16</Slides>
  <Notes>15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Arial</vt:lpstr>
      <vt:lpstr>Bookshelf Symbol 7</vt:lpstr>
      <vt:lpstr>Calibri</vt:lpstr>
      <vt:lpstr>Calibri Light</vt:lpstr>
      <vt:lpstr>Century Gothic</vt:lpstr>
      <vt:lpstr>docs-Century Gothic</vt:lpstr>
      <vt:lpstr>Jumble</vt:lpstr>
      <vt:lpstr>Modern Love</vt:lpstr>
      <vt:lpstr>Rastanty Cortez</vt:lpstr>
      <vt:lpstr>Segoe Print</vt:lpstr>
      <vt:lpstr>Office Theme</vt:lpstr>
      <vt:lpstr>español, con Quique</vt:lpstr>
      <vt:lpstr>Saying what I and others do</vt:lpstr>
      <vt:lpstr>PowerPoint Presentation</vt:lpstr>
      <vt:lpstr>vocabulario</vt:lpstr>
      <vt:lpstr>vocabulario</vt:lpstr>
      <vt:lpstr>vocabulario</vt:lpstr>
      <vt:lpstr>Knowing who does what</vt:lpstr>
      <vt:lpstr>escuchar</vt:lpstr>
      <vt:lpstr>Multiple meanings of ‘por’</vt:lpstr>
      <vt:lpstr>leer</vt:lpstr>
      <vt:lpstr>leer</vt:lpstr>
      <vt:lpstr>hablar</vt:lpstr>
      <vt:lpstr>hablar</vt:lpstr>
      <vt:lpstr>hablar</vt:lpstr>
      <vt:lpstr>hablar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español, con Sofía</dc:title>
  <dc:creator>Paula</dc:creator>
  <cp:lastModifiedBy>Tom Dawes</cp:lastModifiedBy>
  <cp:revision>21</cp:revision>
  <dcterms:created xsi:type="dcterms:W3CDTF">2022-01-14T11:53:29Z</dcterms:created>
  <dcterms:modified xsi:type="dcterms:W3CDTF">2022-12-20T21:38:45Z</dcterms:modified>
</cp:coreProperties>
</file>