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83" r:id="rId2"/>
    <p:sldId id="382" r:id="rId3"/>
    <p:sldId id="565" r:id="rId4"/>
    <p:sldId id="925" r:id="rId5"/>
    <p:sldId id="562" r:id="rId6"/>
    <p:sldId id="514" r:id="rId7"/>
    <p:sldId id="932" r:id="rId8"/>
    <p:sldId id="570" r:id="rId9"/>
    <p:sldId id="931" r:id="rId10"/>
    <p:sldId id="571" r:id="rId11"/>
    <p:sldId id="926" r:id="rId12"/>
    <p:sldId id="927" r:id="rId13"/>
    <p:sldId id="928" r:id="rId14"/>
    <p:sldId id="929" r:id="rId15"/>
    <p:sldId id="930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FE8"/>
    <a:srgbClr val="FF7C80"/>
    <a:srgbClr val="C4E59F"/>
    <a:srgbClr val="86CFE2"/>
    <a:srgbClr val="FFD5FF"/>
    <a:srgbClr val="4A8522"/>
    <a:srgbClr val="FBFDF9"/>
    <a:srgbClr val="FFFFFF"/>
    <a:srgbClr val="FF0066"/>
    <a:srgbClr val="D5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28971B-3891-482E-B8E7-CCAD234E8FF5}" v="11" dt="2022-12-09T02:19:56.4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27" autoAdjust="0"/>
    <p:restoredTop sz="73090" autoAdjust="0"/>
  </p:normalViewPr>
  <p:slideViewPr>
    <p:cSldViewPr snapToGrid="0">
      <p:cViewPr varScale="1">
        <p:scale>
          <a:sx n="36" d="100"/>
          <a:sy n="36" d="100"/>
        </p:scale>
        <p:origin x="53" y="6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9BE4F-8296-42BF-864C-A407BC4A178C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5D71B-1040-4E96-8999-5AB5E95E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29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SSC: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ganar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 [295]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lago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 [2151]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montar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[1446]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pasear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[1741]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1" i="0" u="none" strike="noStrike" dirty="0">
                <a:solidFill>
                  <a:srgbClr val="FF33CC"/>
                </a:solidFill>
                <a:effectLst/>
                <a:latin typeface="Century Gothic" panose="020B0502020202020204" pitchFamily="34" charset="0"/>
              </a:rPr>
              <a:t>bicicleta </a:t>
            </a:r>
            <a:r>
              <a:rPr lang="es-ES" sz="1800" b="0" i="0" u="none" strike="noStrike" dirty="0">
                <a:solidFill>
                  <a:srgbClr val="FF33CC"/>
                </a:solidFill>
                <a:effectLst/>
                <a:latin typeface="Century Gothic" panose="020B0502020202020204" pitchFamily="34" charset="0"/>
              </a:rPr>
              <a:t>[3684]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estadio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[2581]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madre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[226],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padre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[162]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ciudad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[178]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el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la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[1]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de</a:t>
            </a:r>
            <a:r>
              <a:rPr lang="es-ES" sz="1800" b="1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por</a:t>
            </a:r>
            <a:r>
              <a:rPr lang="es-ES" sz="1800" b="1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[15]</a:t>
            </a:r>
            <a:r>
              <a:rPr lang="es-ES" dirty="0"/>
              <a:t> </a:t>
            </a:r>
            <a:endParaRPr lang="en-GB" sz="1200" b="0" dirty="0">
              <a:effectLst/>
              <a:latin typeface="+mn-lt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effectLst/>
                <a:latin typeface="+mn-lt"/>
                <a:ea typeface="+mn-ea"/>
              </a:rPr>
              <a:t>Revisit 1: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animal [322] cosa [69] instrumento [1042] papel [393] raro [1005] nuevo [94] viejo [225]</a:t>
            </a:r>
            <a:r>
              <a:rPr lang="es-E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2: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ser [7] soy [7] es [7] siempre [96] normalmente [1696] (</a:t>
            </a:r>
            <a:r>
              <a:rPr lang="es-ES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recycle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adjectives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)</a:t>
            </a:r>
            <a:r>
              <a:rPr lang="es-ES" dirty="0"/>
              <a:t> </a:t>
            </a:r>
            <a:endParaRPr lang="en-GB" sz="10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 words: </a:t>
            </a:r>
            <a:r>
              <a:rPr lang="en-GB" sz="1200" b="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GB" b="1" baseline="0" dirty="0">
                <a:sym typeface="Wingdings" panose="05000000000000000000" pitchFamily="2" charset="2"/>
              </a:rPr>
              <a:t>playa</a:t>
            </a:r>
            <a:r>
              <a:rPr lang="en-GB" baseline="0" dirty="0">
                <a:sym typeface="Wingdings" panose="05000000000000000000" pitchFamily="2" charset="2"/>
              </a:rPr>
              <a:t> [1475] </a:t>
            </a: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hacer</a:t>
            </a:r>
            <a:r>
              <a:rPr lang="en-GB" sz="1200" b="0" i="0" u="none" strike="noStrike" baseline="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[26]</a:t>
            </a:r>
            <a:endParaRPr lang="en-GB" baseline="0" dirty="0">
              <a:sym typeface="Wingdings" panose="05000000000000000000" pitchFamily="2" charset="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some further information about Barcelona; to practise distinction between </a:t>
            </a:r>
            <a:r>
              <a:rPr lang="en-GB" b="0" dirty="0" err="1"/>
              <a:t>el</a:t>
            </a:r>
            <a:r>
              <a:rPr lang="en-GB" b="0" dirty="0"/>
              <a:t> and la. 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Give pupils 2-3 minutes with a partner to say a whole sentence for 1-4, using the correct definite article.  </a:t>
            </a:r>
            <a:r>
              <a:rPr lang="en-US" b="1" baseline="0" dirty="0"/>
              <a:t>NB. For </a:t>
            </a:r>
            <a:r>
              <a:rPr lang="en-US" b="0" baseline="0" dirty="0"/>
              <a:t>La </a:t>
            </a:r>
            <a:r>
              <a:rPr lang="en-US" b="1" baseline="0" dirty="0"/>
              <a:t>Sagrada Familia </a:t>
            </a:r>
            <a:r>
              <a:rPr lang="en-US" b="0" baseline="0" dirty="0"/>
              <a:t>draw pupils’ attention to the ending (-a) and ask them to consider the gender before choosing the correct definite article.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Elicit the correct form of the definite article and click to reveal the answers.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Teachers can also elicit full sentences at this stage. Note that there are several options for some of the sentences (</a:t>
            </a:r>
            <a:r>
              <a:rPr lang="en-US" b="0" baseline="0" dirty="0" err="1"/>
              <a:t>Visita</a:t>
            </a:r>
            <a:r>
              <a:rPr lang="en-US" b="0" baseline="0" dirty="0"/>
              <a:t> la casa </a:t>
            </a:r>
            <a:r>
              <a:rPr lang="en-US" b="0" baseline="0" dirty="0" err="1"/>
              <a:t>Batlló</a:t>
            </a:r>
            <a:r>
              <a:rPr lang="en-US" b="0" baseline="0" dirty="0"/>
              <a:t> OR </a:t>
            </a:r>
            <a:r>
              <a:rPr lang="en-US" b="0" baseline="0" dirty="0" err="1"/>
              <a:t>busca</a:t>
            </a:r>
            <a:r>
              <a:rPr lang="en-US" b="0" baseline="0" dirty="0"/>
              <a:t> la casa </a:t>
            </a:r>
            <a:r>
              <a:rPr lang="en-US" b="0" baseline="0" dirty="0" err="1"/>
              <a:t>Batlló</a:t>
            </a:r>
            <a:r>
              <a:rPr lang="en-US" b="0" baseline="0" dirty="0"/>
              <a:t>). Possible answers are on separate slides (11-14) if required. </a:t>
            </a:r>
            <a:endParaRPr lang="en-GB" sz="1200" b="0" i="0" u="none" strike="noStrike" baseline="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28600" indent="-228600">
              <a:buAutoNum type="arabicPeriod"/>
            </a:pPr>
            <a:r>
              <a:rPr lang="en-GB" sz="1200" b="0" i="0" u="none" strike="noStrike" baseline="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Click to bring up speech bubble with information re the second official language for Catalonia. Teachers can encourage pupils to work out the meaning of these two words (thank you / good morning).</a:t>
            </a:r>
          </a:p>
          <a:p>
            <a:pPr marL="228600" indent="-228600">
              <a:buAutoNum type="arabicPeriod"/>
            </a:pPr>
            <a:endParaRPr lang="en-GB" sz="1200" b="0" i="0" u="none" strike="noStrike" baseline="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indent="0"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Frequency of unknown vocabulary:</a:t>
            </a:r>
          </a:p>
          <a:p>
            <a:pPr marL="0" indent="0">
              <a:buNone/>
            </a:pPr>
            <a:r>
              <a:rPr lang="en-GB" sz="1200" b="0" i="0" u="none" strike="noStrike" baseline="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hacer [26]</a:t>
            </a:r>
            <a:endParaRPr lang="en-US" b="0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9458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0" baseline="0" dirty="0"/>
              <a:t>Slide with support for possible answers 1/4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323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0" baseline="0" dirty="0"/>
              <a:t>Slide with support for possible answers 2/4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0878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0" baseline="0" dirty="0"/>
              <a:t>Slide with support for possible answers 3/4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4265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0" baseline="0" dirty="0"/>
              <a:t>Slide with support for possible answers 4/4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4987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</a:t>
            </a:r>
            <a:r>
              <a:rPr lang="en-GB" b="1" dirty="0" err="1"/>
              <a:t>ga</a:t>
            </a:r>
            <a:r>
              <a:rPr lang="en-GB" b="1" dirty="0"/>
              <a:t>] [go]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ga</a:t>
            </a:r>
            <a:r>
              <a:rPr lang="en-GB" b="1" dirty="0"/>
              <a:t>] [go] 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Gesture suggestion for </a:t>
            </a:r>
            <a:r>
              <a:rPr lang="en-GB" b="1" i="1" dirty="0" err="1"/>
              <a:t>ganar</a:t>
            </a:r>
            <a:r>
              <a:rPr lang="en-GB" dirty="0"/>
              <a:t>: lift your fist up in two goes.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Gesture suggestion for </a:t>
            </a:r>
            <a:r>
              <a:rPr lang="en-GB" b="1" i="1" dirty="0" err="1"/>
              <a:t>lago</a:t>
            </a:r>
            <a:r>
              <a:rPr lang="en-GB" dirty="0"/>
              <a:t>: rowing – two movements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distinction between un and </a:t>
            </a:r>
            <a:r>
              <a:rPr lang="en-GB" b="0" dirty="0" err="1"/>
              <a:t>una</a:t>
            </a:r>
            <a:r>
              <a:rPr lang="en-GB" b="0" dirty="0"/>
              <a:t>; to present the new vocabulary for this week in sound and writing, and with English meanings. 4 new items and 4 revisited from last week.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each word to appear with audio (without article).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say ‘un’ or ‘</a:t>
            </a:r>
            <a:r>
              <a:rPr lang="en-GB" dirty="0" err="1"/>
              <a:t>una</a:t>
            </a:r>
            <a:r>
              <a:rPr lang="en-GB" dirty="0"/>
              <a:t>’, depending on the noun ending.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again for it to disappear into the corresponding </a:t>
            </a:r>
            <a:r>
              <a:rPr lang="en-GB" dirty="0" err="1"/>
              <a:t>pacperson’s</a:t>
            </a:r>
            <a:r>
              <a:rPr lang="en-GB" dirty="0"/>
              <a:t> mouth.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461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this week.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Teacher clicks through animations to present and elicit practice of the new words.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Note: there is additional information for the prepositions ‘de’ and ‘</a:t>
            </a:r>
            <a:r>
              <a:rPr lang="en-GB" b="0" baseline="0" dirty="0" err="1">
                <a:sym typeface="Wingdings" panose="05000000000000000000" pitchFamily="2" charset="2"/>
              </a:rPr>
              <a:t>por</a:t>
            </a:r>
            <a:r>
              <a:rPr lang="en-GB" b="0" baseline="0" dirty="0">
                <a:sym typeface="Wingdings" panose="05000000000000000000" pitchFamily="2" charset="2"/>
              </a:rPr>
              <a:t>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baseline="0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baseline="0" dirty="0">
                <a:sym typeface="Wingdings" panose="05000000000000000000" pitchFamily="2" charset="2"/>
              </a:rPr>
              <a:t>playa</a:t>
            </a:r>
            <a:r>
              <a:rPr lang="en-GB" baseline="0" dirty="0">
                <a:sym typeface="Wingdings" panose="05000000000000000000" pitchFamily="2" charset="2"/>
              </a:rPr>
              <a:t> [1475]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grammatical gender and singular indefinite articles; to introduce singular definite articles (el, la)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gender in Spanish &amp; indefinite articles.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examples of singular masculine and feminine nouns.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indefinite article from pupils and the English meaning of each noun.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each time to reveal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make examples of nouns with singular definite article disappear.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explanation for “the” in the singular form.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as in steps 2-5.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practise key vocabulary for this week.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Teacher clicks through animations to present and elicit practice of the new words.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004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definite and indefinite articles &amp; key vocabulary for this week; to revisit 1</a:t>
            </a:r>
            <a:r>
              <a:rPr lang="en-GB" b="0" baseline="30000" dirty="0"/>
              <a:t>st</a:t>
            </a:r>
            <a:r>
              <a:rPr lang="en-GB" b="0" baseline="0" dirty="0"/>
              <a:t> &amp;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 verb endings with a range of regular –</a:t>
            </a:r>
            <a:r>
              <a:rPr lang="en-GB" b="0" baseline="0" dirty="0" err="1"/>
              <a:t>ar</a:t>
            </a:r>
            <a:r>
              <a:rPr lang="en-GB" b="0" baseline="0" dirty="0"/>
              <a:t> verbs.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instructions.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Pupils write I or she for each verb and decide the location, connecting the definite article ‘the’ with the correctly-gendered noun.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answers, eliciting whole sentence meanings at the same time.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If desired, click on the audio buttons to hear the full sentences as part of the feedback process.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Transcript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</a:t>
            </a:r>
            <a:b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E.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parque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Gaudí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Monto en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la ciudad.</a:t>
            </a:r>
          </a:p>
          <a:p>
            <a:pPr marL="342900" indent="-342900">
              <a:buAutoNum type="arabicPeriod"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Camp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Nou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la plaza.</a:t>
            </a:r>
          </a:p>
          <a:p>
            <a:pPr marL="342900" indent="-342900">
              <a:buAutoNum type="arabicPeriod"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palabras en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catalán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Image attribution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Martí8888, CC BY-SA 4.0 via Wikimedia Commons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639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1 minute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explain the meaning of ‘</a:t>
            </a:r>
            <a:r>
              <a:rPr lang="en-GB" b="0" dirty="0" err="1"/>
              <a:t>catalan</a:t>
            </a:r>
            <a:r>
              <a:rPr lang="en-GB" b="0" dirty="0"/>
              <a:t>’ and present additional information about the language.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Procedure</a:t>
            </a:r>
            <a:r>
              <a:rPr lang="en-GB" b="0" dirty="0"/>
              <a:t>:</a:t>
            </a:r>
          </a:p>
          <a:p>
            <a:pPr marL="0" indent="0">
              <a:buNone/>
            </a:pPr>
            <a:r>
              <a:rPr lang="en-GB" b="0" dirty="0"/>
              <a:t>1. Read through the information with pupils.</a:t>
            </a:r>
            <a:br>
              <a:rPr lang="en-GB" b="0" dirty="0"/>
            </a:br>
            <a:r>
              <a:rPr lang="en-GB" b="0" dirty="0"/>
              <a:t>2. Click to hear the pronunciation of the two Catalan words and compare with the Spanish words.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Further information re Catalan</a:t>
            </a:r>
            <a:r>
              <a:rPr lang="en-GB" sz="1200" b="0" i="0" u="none" strike="noStrike" baseline="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</a:t>
            </a:r>
          </a:p>
          <a:p>
            <a:pPr marL="0" indent="0">
              <a:buNone/>
            </a:pPr>
            <a:r>
              <a:rPr lang="en-GB" sz="1200" b="0" i="0" u="none" strike="noStrike" baseline="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Catalan is the official language of Andorra and the co-official language of three autonomous communities in eastern Spain: Catalonia, Valencia Community and the Balearic islands. It is spoken by 9,000,000 people in Spain in total. It is closely related to Spanish, French and Italian.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5D71B-1040-4E96-8999-5AB5E95E8BB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723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recognition of el / la and its connection with an appropriate noun; to practise understanding of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present tense –AR verbs and overall comprehension of sentences made up of this week and previous weeks’ vocabulary.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the instructions in Spanish. 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the example (E). </a:t>
            </a:r>
            <a:r>
              <a:rPr lang="en-GB" b="0" dirty="0"/>
              <a:t>(Note: some learners will benefit from being able to circle the words on the sheet).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the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Pupils write (or circle) the correct article and identify the place.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Pupils check their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a 2</a:t>
            </a:r>
            <a:r>
              <a:rPr lang="en-GB" b="0" baseline="30000" dirty="0"/>
              <a:t>nd</a:t>
            </a:r>
            <a:r>
              <a:rPr lang="en-GB" b="0" dirty="0"/>
              <a:t> set of audio buttons to hear the whole sentence. This time pupils need to identify who is doing the activity and whether the activity takes places outdoors (al </a:t>
            </a:r>
            <a:r>
              <a:rPr lang="en-GB" b="0" dirty="0" err="1"/>
              <a:t>aire</a:t>
            </a:r>
            <a:r>
              <a:rPr lang="en-GB" b="0" dirty="0"/>
              <a:t> libre) or indoors.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confirm the answers. Note that ‘</a:t>
            </a:r>
            <a:r>
              <a:rPr lang="en-GB" b="0" dirty="0" err="1"/>
              <a:t>Paseo</a:t>
            </a:r>
            <a:r>
              <a:rPr lang="en-GB" b="0" dirty="0"/>
              <a:t> </a:t>
            </a:r>
            <a:r>
              <a:rPr lang="en-GB" b="0" dirty="0" err="1"/>
              <a:t>por</a:t>
            </a:r>
            <a:r>
              <a:rPr lang="en-GB" b="0" dirty="0"/>
              <a:t> </a:t>
            </a:r>
            <a:r>
              <a:rPr lang="en-GB" b="0" dirty="0" err="1"/>
              <a:t>el</a:t>
            </a:r>
            <a:r>
              <a:rPr lang="en-GB" b="0" dirty="0"/>
              <a:t> </a:t>
            </a:r>
            <a:r>
              <a:rPr lang="en-GB" b="0" dirty="0" err="1"/>
              <a:t>estadio</a:t>
            </a:r>
            <a:r>
              <a:rPr lang="en-GB" b="0" dirty="0"/>
              <a:t>’ could be understood as an indoor (in the shop / museum of the stadium) or outdoor (in the pitch).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b="0" dirty="0"/>
          </a:p>
          <a:p>
            <a:pPr marL="0" indent="0">
              <a:buNone/>
            </a:pPr>
            <a:r>
              <a:rPr lang="en-GB" baseline="0" dirty="0"/>
              <a:t> </a:t>
            </a: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lang="en-US" sz="1200" b="0" i="0" u="none" strike="noStrik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E.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[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información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en [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[la]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iglesia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Gaudí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[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parque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[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[la] plaza.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US" sz="1200" b="0" i="0" u="none" strike="noStrik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5154E-D02E-48E2-AA46-39D56284B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6DA93-D85C-470B-A70B-9F219E6FD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47EC4-CD5F-4ECF-BE9E-FAD76EEF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35C8E-6D96-4A5D-B15E-2B58E201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844F1-6827-458B-AD0D-F44F87F5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57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E48AB-019C-4657-8333-34FC511DA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6A57B-8711-4A24-8DA4-04BD2165C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B378B-16BF-4827-ACAD-06A160AA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38154-CF6E-4FD4-98A9-6B9D80AD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D7A82-BE5B-4D2C-8A11-E1E66DC7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64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08CCF-3D50-4BAF-985C-4699A039F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C8E85-86E6-4915-AA9F-CF38A7939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17864-C4FD-4EBF-89BE-E3C77CCA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8D7D3-BA98-4C21-85B2-F8FF7B4C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F23B5-EB50-4A61-8831-31DC4534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37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0A2B-ADC0-44B9-84D6-FF0F7E49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4CC50-4BE3-4082-BB89-747497A12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F83B9-3648-48B9-9EB6-F94AA881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F58A8-B55C-48C4-B3AC-314B1DE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3A44D-F105-4054-9320-665D60C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07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8191D-F23D-43EC-8659-8BB9FEFB6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B34C6-34F0-4E82-A459-F985AE706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84F2-195E-4806-8ABE-0F70FB461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7A1E2-2E8F-4838-A369-0D3E15B04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D4B37-4867-4BFE-B7F8-42B77E53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424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2F26F-5EF9-4044-91E2-10B96096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7EC67-B4A5-46ED-88BE-CB275C7E6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4D062-FF52-4C7C-93DC-A3BD4589B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667CD-6201-4AA3-A922-B4104EFA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5DECD-BD00-4AC8-9EBF-D818BF64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8995D-B6D2-407E-98F6-D91A239C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62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4F46-9282-4AE4-BED5-2D275021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B638E-1F07-429C-85FD-1E9869BC9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9E496-E309-43B7-A990-5A7C8F023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612A4-29EF-4D9E-81FC-A60B368E9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0BEF55-1D69-44CF-843E-448961975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109C6-E340-4705-95B4-939FA094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AC1FE-CC6B-4215-A34A-FFCA7A1C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2B55D4-9526-479D-A8F8-03B9FF4E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19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B63B-7D44-467C-90C7-C9B3C381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A037D-A6B8-4D58-93EB-D2CB8411D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C1377-1A78-4555-B1F0-B1EEBC92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D764F-95C4-4A40-8697-11C59CAB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203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A4AC8-396D-4E72-BF28-55E6073A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D4C9A-999E-40EF-BC40-2FEBD5A6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6429C-AA69-4A44-A8CB-31F05C1E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165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F970-A883-46F2-809B-4B0C78B0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B15F-A26B-43F9-AC40-C30AB2626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E061C-F0AF-4CD7-A1C7-FE841478C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B982A-D445-4D00-95EF-50E957E6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92420-32A8-4D55-84BF-D746C673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7CBEB-0996-48B2-98B9-891BF7CB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74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091EE-00A0-4472-BA8C-A7CAE470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F3691E-C53F-4EB3-A171-6CEAFF584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4ABD5-F762-4559-80BB-CE60CB887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D3043-397E-45ED-8146-DD557B62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9B53E-30DC-46F6-8913-C89C1CE0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529FD-665A-46C5-B168-C9E68301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760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B5EF2-BCE1-4D3A-AC21-010ACFAA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7FC98-BF2F-47A8-8DE1-B83E1615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F253F-D0EA-469A-9816-96EA946E3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D4F86-A500-487E-9FFD-56FD0D92348E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7F2D3-773C-43AB-A44F-A367D909B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7BAF7-9733-4971-BA72-669E05D9C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6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audio" Target="../media/audio31.wav"/><Relationship Id="rId18" Type="http://schemas.openxmlformats.org/officeDocument/2006/relationships/audio" Target="../media/audio35.wav"/><Relationship Id="rId3" Type="http://schemas.openxmlformats.org/officeDocument/2006/relationships/audio" Target="../media/audio22.wav"/><Relationship Id="rId21" Type="http://schemas.openxmlformats.org/officeDocument/2006/relationships/image" Target="../media/image14.png"/><Relationship Id="rId7" Type="http://schemas.openxmlformats.org/officeDocument/2006/relationships/audio" Target="../media/audio25.wav"/><Relationship Id="rId12" Type="http://schemas.openxmlformats.org/officeDocument/2006/relationships/audio" Target="../media/audio30.wav"/><Relationship Id="rId17" Type="http://schemas.openxmlformats.org/officeDocument/2006/relationships/audio" Target="../media/audio34.wav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33.wav"/><Relationship Id="rId20" Type="http://schemas.openxmlformats.org/officeDocument/2006/relationships/audio" Target="../media/audio3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audio" Target="../media/audio29.wav"/><Relationship Id="rId24" Type="http://schemas.openxmlformats.org/officeDocument/2006/relationships/image" Target="../media/image38.png"/><Relationship Id="rId5" Type="http://schemas.openxmlformats.org/officeDocument/2006/relationships/audio" Target="../media/audio24.wav"/><Relationship Id="rId15" Type="http://schemas.openxmlformats.org/officeDocument/2006/relationships/audio" Target="../media/audio32.wav"/><Relationship Id="rId23" Type="http://schemas.openxmlformats.org/officeDocument/2006/relationships/image" Target="../media/image2.gif"/><Relationship Id="rId10" Type="http://schemas.openxmlformats.org/officeDocument/2006/relationships/audio" Target="../media/audio28.wav"/><Relationship Id="rId19" Type="http://schemas.openxmlformats.org/officeDocument/2006/relationships/audio" Target="../media/audio36.wav"/><Relationship Id="rId4" Type="http://schemas.openxmlformats.org/officeDocument/2006/relationships/audio" Target="../media/audio23.wav"/><Relationship Id="rId9" Type="http://schemas.openxmlformats.org/officeDocument/2006/relationships/audio" Target="../media/audio27.wav"/><Relationship Id="rId14" Type="http://schemas.openxmlformats.org/officeDocument/2006/relationships/image" Target="../media/image33.png"/><Relationship Id="rId22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14.png"/><Relationship Id="rId18" Type="http://schemas.openxmlformats.org/officeDocument/2006/relationships/image" Target="../media/image8.png"/><Relationship Id="rId3" Type="http://schemas.openxmlformats.org/officeDocument/2006/relationships/audio" Target="../media/audio38.wav"/><Relationship Id="rId7" Type="http://schemas.openxmlformats.org/officeDocument/2006/relationships/image" Target="../media/image40.jpeg"/><Relationship Id="rId12" Type="http://schemas.openxmlformats.org/officeDocument/2006/relationships/audio" Target="../media/audio43.wav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6.png"/><Relationship Id="rId20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11" Type="http://schemas.openxmlformats.org/officeDocument/2006/relationships/audio" Target="../media/audio42.wav"/><Relationship Id="rId5" Type="http://schemas.openxmlformats.org/officeDocument/2006/relationships/image" Target="../media/image4.jpeg"/><Relationship Id="rId15" Type="http://schemas.openxmlformats.org/officeDocument/2006/relationships/audio" Target="../media/audio44.wav"/><Relationship Id="rId10" Type="http://schemas.openxmlformats.org/officeDocument/2006/relationships/audio" Target="../media/audio41.wav"/><Relationship Id="rId19" Type="http://schemas.openxmlformats.org/officeDocument/2006/relationships/image" Target="../media/image42.png"/><Relationship Id="rId4" Type="http://schemas.openxmlformats.org/officeDocument/2006/relationships/audio" Target="../media/audio39.wav"/><Relationship Id="rId9" Type="http://schemas.openxmlformats.org/officeDocument/2006/relationships/audio" Target="../media/audio40.wav"/><Relationship Id="rId1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audio" Target="../media/audio45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11" Type="http://schemas.openxmlformats.org/officeDocument/2006/relationships/audio" Target="../media/audio42.wav"/><Relationship Id="rId5" Type="http://schemas.openxmlformats.org/officeDocument/2006/relationships/audio" Target="../media/audio47.wav"/><Relationship Id="rId10" Type="http://schemas.openxmlformats.org/officeDocument/2006/relationships/image" Target="../media/image42.png"/><Relationship Id="rId4" Type="http://schemas.openxmlformats.org/officeDocument/2006/relationships/audio" Target="../media/audio46.wav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48.wav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audio" Target="../media/audio43.wav"/><Relationship Id="rId5" Type="http://schemas.openxmlformats.org/officeDocument/2006/relationships/audio" Target="../media/audio50.wav"/><Relationship Id="rId10" Type="http://schemas.openxmlformats.org/officeDocument/2006/relationships/image" Target="../media/image42.png"/><Relationship Id="rId4" Type="http://schemas.openxmlformats.org/officeDocument/2006/relationships/audio" Target="../media/audio49.wav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audio" Target="../media/audio51.wav"/><Relationship Id="rId7" Type="http://schemas.openxmlformats.org/officeDocument/2006/relationships/image" Target="../media/image14.png"/><Relationship Id="rId12" Type="http://schemas.openxmlformats.org/officeDocument/2006/relationships/audio" Target="../media/audio4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4.wav"/><Relationship Id="rId11" Type="http://schemas.openxmlformats.org/officeDocument/2006/relationships/image" Target="../media/image40.jpeg"/><Relationship Id="rId5" Type="http://schemas.openxmlformats.org/officeDocument/2006/relationships/audio" Target="../media/audio53.wav"/><Relationship Id="rId10" Type="http://schemas.openxmlformats.org/officeDocument/2006/relationships/image" Target="../media/image42.png"/><Relationship Id="rId4" Type="http://schemas.openxmlformats.org/officeDocument/2006/relationships/audio" Target="../media/audio52.wav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55.wav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audio" Target="../media/audio40.wav"/><Relationship Id="rId5" Type="http://schemas.openxmlformats.org/officeDocument/2006/relationships/audio" Target="../media/audio57.wav"/><Relationship Id="rId10" Type="http://schemas.openxmlformats.org/officeDocument/2006/relationships/image" Target="../media/image42.png"/><Relationship Id="rId4" Type="http://schemas.openxmlformats.org/officeDocument/2006/relationships/audio" Target="../media/audio56.wav"/><Relationship Id="rId9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audio" Target="../media/audio1.wav"/><Relationship Id="rId21" Type="http://schemas.openxmlformats.org/officeDocument/2006/relationships/image" Target="../media/image20.gif"/><Relationship Id="rId7" Type="http://schemas.openxmlformats.org/officeDocument/2006/relationships/audio" Target="../media/audio5.wav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sv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24" Type="http://schemas.openxmlformats.org/officeDocument/2006/relationships/image" Target="../media/image23.png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23" Type="http://schemas.openxmlformats.org/officeDocument/2006/relationships/image" Target="../media/image22.gif"/><Relationship Id="rId10" Type="http://schemas.openxmlformats.org/officeDocument/2006/relationships/audio" Target="../media/audio8.wav"/><Relationship Id="rId19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9.wav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15.svg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image" Target="../media/image24.png"/><Relationship Id="rId9" Type="http://schemas.openxmlformats.org/officeDocument/2006/relationships/audio" Target="../media/audio10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3.pn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15.svg"/><Relationship Id="rId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audio" Target="../media/audio1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12" Type="http://schemas.openxmlformats.org/officeDocument/2006/relationships/audio" Target="../media/audio17.wav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audio" Target="../media/audio16.wav"/><Relationship Id="rId5" Type="http://schemas.openxmlformats.org/officeDocument/2006/relationships/audio" Target="../media/audio12.wav"/><Relationship Id="rId15" Type="http://schemas.openxmlformats.org/officeDocument/2006/relationships/image" Target="../media/image2.gif"/><Relationship Id="rId10" Type="http://schemas.openxmlformats.org/officeDocument/2006/relationships/audio" Target="../media/audio15.wav"/><Relationship Id="rId4" Type="http://schemas.microsoft.com/office/2007/relationships/hdphoto" Target="../media/hdphoto1.wdp"/><Relationship Id="rId9" Type="http://schemas.openxmlformats.org/officeDocument/2006/relationships/audio" Target="../media/audio14.wav"/><Relationship Id="rId1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image" Target="../media/image35.png"/><Relationship Id="rId7" Type="http://schemas.openxmlformats.org/officeDocument/2006/relationships/audio" Target="../media/audio19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audio" Target="../media/audio2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5F425CC-A168-45B5-865B-69D47F79FD86}"/>
              </a:ext>
            </a:extLst>
          </p:cNvPr>
          <p:cNvGraphicFramePr>
            <a:graphicFrameLocks noGrp="1"/>
          </p:cNvGraphicFramePr>
          <p:nvPr/>
        </p:nvGraphicFramePr>
        <p:xfrm>
          <a:off x="3169327" y="1629133"/>
          <a:ext cx="3535644" cy="4861116"/>
        </p:xfrm>
        <a:graphic>
          <a:graphicData uri="http://schemas.openxmlformats.org/drawingml/2006/table">
            <a:tbl>
              <a:tblPr firstRow="1" bandRow="1"/>
              <a:tblGrid>
                <a:gridCol w="3535644">
                  <a:extLst>
                    <a:ext uri="{9D8B030D-6E8A-4147-A177-3AD203B41FA5}">
                      <a16:colId xmlns:a16="http://schemas.microsoft.com/office/drawing/2014/main" val="3087057724"/>
                    </a:ext>
                  </a:extLst>
                </a:gridCol>
              </a:tblGrid>
              <a:tr h="676614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dónde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599330"/>
                  </a:ext>
                </a:extLst>
              </a:tr>
              <a:tr h="6974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336723"/>
                  </a:ext>
                </a:extLst>
              </a:tr>
              <a:tr h="6974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65404"/>
                  </a:ext>
                </a:extLst>
              </a:tr>
              <a:tr h="6974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659644"/>
                  </a:ext>
                </a:extLst>
              </a:tr>
              <a:tr h="6974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85757"/>
                  </a:ext>
                </a:extLst>
              </a:tr>
              <a:tr h="6974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9907197"/>
                  </a:ext>
                </a:extLst>
              </a:tr>
              <a:tr h="6974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38320"/>
                  </a:ext>
                </a:extLst>
              </a:tr>
            </a:tbl>
          </a:graphicData>
        </a:graphic>
      </p:graphicFrame>
      <p:graphicFrame>
        <p:nvGraphicFramePr>
          <p:cNvPr id="38" name="Table 3">
            <a:extLst>
              <a:ext uri="{FF2B5EF4-FFF2-40B4-BE49-F238E27FC236}">
                <a16:creationId xmlns:a16="http://schemas.microsoft.com/office/drawing/2014/main" id="{DAA062DC-DF25-4249-AC20-218DDCF5BCC7}"/>
              </a:ext>
            </a:extLst>
          </p:cNvPr>
          <p:cNvGraphicFramePr>
            <a:graphicFrameLocks noGrp="1"/>
          </p:cNvGraphicFramePr>
          <p:nvPr/>
        </p:nvGraphicFramePr>
        <p:xfrm>
          <a:off x="9572380" y="1629163"/>
          <a:ext cx="2224138" cy="4816689"/>
        </p:xfrm>
        <a:graphic>
          <a:graphicData uri="http://schemas.openxmlformats.org/drawingml/2006/table">
            <a:tbl>
              <a:tblPr firstRow="1" bandRow="1"/>
              <a:tblGrid>
                <a:gridCol w="2224138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67043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aire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libre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919250"/>
                  </a:ext>
                </a:extLst>
              </a:tr>
              <a:tr h="691043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91043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91043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91043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91043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691043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/>
        </p:nvGraphicFramePr>
        <p:xfrm>
          <a:off x="281338" y="2262733"/>
          <a:ext cx="2648129" cy="4210638"/>
        </p:xfrm>
        <a:graphic>
          <a:graphicData uri="http://schemas.openxmlformats.org/drawingml/2006/table">
            <a:tbl>
              <a:tblPr firstRow="1" bandRow="1"/>
              <a:tblGrid>
                <a:gridCol w="1099467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735862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</a:tblGrid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hlinkClick r:id="" action="ppaction://noaction">
              <a:snd r:embed="rId7" name="10_1.wav"/>
            </a:hlinkClick>
            <a:extLst>
              <a:ext uri="{FF2B5EF4-FFF2-40B4-BE49-F238E27FC236}">
                <a16:creationId xmlns:a16="http://schemas.microsoft.com/office/drawing/2014/main" id="{9B9CC56A-5FD9-45FF-9854-F30D2E782177}"/>
              </a:ext>
            </a:extLst>
          </p:cNvPr>
          <p:cNvSpPr txBox="1"/>
          <p:nvPr/>
        </p:nvSpPr>
        <p:spPr>
          <a:xfrm>
            <a:off x="221286" y="243272"/>
            <a:ext cx="7986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viaje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Barcelona. </a:t>
            </a:r>
          </a:p>
        </p:txBody>
      </p:sp>
      <p:sp>
        <p:nvSpPr>
          <p:cNvPr id="43" name="Rectangle 42">
            <a:hlinkClick r:id="" action="ppaction://noaction">
              <a:snd r:embed="rId8" name="10_5_2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488051" y="2371946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9" name="10_6_2.wav"/>
            </a:hlinkClick>
            <a:extLst>
              <a:ext uri="{FF2B5EF4-FFF2-40B4-BE49-F238E27FC236}">
                <a16:creationId xmlns:a16="http://schemas.microsoft.com/office/drawing/2014/main" id="{E28D5A53-71C1-4968-9AA5-BA652A94B34D}"/>
              </a:ext>
            </a:extLst>
          </p:cNvPr>
          <p:cNvSpPr/>
          <p:nvPr/>
        </p:nvSpPr>
        <p:spPr>
          <a:xfrm>
            <a:off x="488052" y="303680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10" name="10_7_2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488052" y="3743393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11" name="10_8_2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499572" y="4458381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12" name="10_9_2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488050" y="5133542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EE6A9F3E-B399-4743-A66E-A6942D39DF86}"/>
              </a:ext>
            </a:extLst>
          </p:cNvPr>
          <p:cNvSpPr/>
          <p:nvPr/>
        </p:nvSpPr>
        <p:spPr>
          <a:xfrm>
            <a:off x="1332131" y="2325962"/>
            <a:ext cx="756579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E668166-14CE-424E-BEA7-647C50B25BAA}"/>
              </a:ext>
            </a:extLst>
          </p:cNvPr>
          <p:cNvSpPr/>
          <p:nvPr/>
        </p:nvSpPr>
        <p:spPr>
          <a:xfrm>
            <a:off x="1332109" y="2998261"/>
            <a:ext cx="746057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B16CE19-7F75-4F36-94F9-E147C3E03A83}"/>
              </a:ext>
            </a:extLst>
          </p:cNvPr>
          <p:cNvSpPr/>
          <p:nvPr/>
        </p:nvSpPr>
        <p:spPr>
          <a:xfrm>
            <a:off x="2141294" y="3704745"/>
            <a:ext cx="746057" cy="62545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CEC813F-DBE9-4C48-BAC0-4A2504784442}"/>
              </a:ext>
            </a:extLst>
          </p:cNvPr>
          <p:cNvSpPr/>
          <p:nvPr/>
        </p:nvSpPr>
        <p:spPr>
          <a:xfrm>
            <a:off x="1393664" y="4413522"/>
            <a:ext cx="746057" cy="625452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C391A713-20FB-4852-B4D7-A1C9A9AF6C79}"/>
              </a:ext>
            </a:extLst>
          </p:cNvPr>
          <p:cNvSpPr/>
          <p:nvPr/>
        </p:nvSpPr>
        <p:spPr>
          <a:xfrm>
            <a:off x="1387192" y="5062006"/>
            <a:ext cx="746057" cy="655696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hlinkClick r:id="" action="ppaction://noaction">
              <a:snd r:embed="rId13" name="10_10_2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488049" y="585335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2F6DD1B-3518-4554-A044-43849EC48F00}"/>
              </a:ext>
            </a:extLst>
          </p:cNvPr>
          <p:cNvSpPr/>
          <p:nvPr/>
        </p:nvSpPr>
        <p:spPr>
          <a:xfrm>
            <a:off x="2119487" y="5814027"/>
            <a:ext cx="746057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8B8C354-2218-4A77-9F9E-3F7D17D281A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873" y="2423672"/>
            <a:ext cx="527765" cy="44505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CEF0EB4-4E25-4DF4-B500-9C0B5BDA7B8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50" y="3739190"/>
            <a:ext cx="527765" cy="4450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8C87EDC-6C49-471F-B9EF-21C41C72983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841" y="5199472"/>
            <a:ext cx="527765" cy="44505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D210E51-4EB8-49D4-9910-377FDA7E4F02}"/>
              </a:ext>
            </a:extLst>
          </p:cNvPr>
          <p:cNvSpPr txBox="1"/>
          <p:nvPr/>
        </p:nvSpPr>
        <p:spPr>
          <a:xfrm>
            <a:off x="3518335" y="2394395"/>
            <a:ext cx="2961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playa |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estadio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3AE5772A-8DD0-4382-BCC2-B6D64C5E8DC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527" y="5843339"/>
            <a:ext cx="527765" cy="445052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90E94895-87F9-4DC1-A8F0-578B24A6AA77}"/>
              </a:ext>
            </a:extLst>
          </p:cNvPr>
          <p:cNvSpPr txBox="1"/>
          <p:nvPr/>
        </p:nvSpPr>
        <p:spPr>
          <a:xfrm>
            <a:off x="2981390" y="3144186"/>
            <a:ext cx="372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 |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museo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25ADD1B-A7A4-44DA-8BAE-A0172A341086}"/>
              </a:ext>
            </a:extLst>
          </p:cNvPr>
          <p:cNvSpPr txBox="1"/>
          <p:nvPr/>
        </p:nvSpPr>
        <p:spPr>
          <a:xfrm>
            <a:off x="3075358" y="3787283"/>
            <a:ext cx="372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iglesia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casa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2A05EC4-54DF-49E1-BE04-804357348FA1}"/>
              </a:ext>
            </a:extLst>
          </p:cNvPr>
          <p:cNvSpPr txBox="1"/>
          <p:nvPr/>
        </p:nvSpPr>
        <p:spPr>
          <a:xfrm>
            <a:off x="2981457" y="4500972"/>
            <a:ext cx="372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plaza |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parque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8EF83C-2FBA-497A-905C-AA1EC1997920}"/>
              </a:ext>
            </a:extLst>
          </p:cNvPr>
          <p:cNvSpPr txBox="1"/>
          <p:nvPr/>
        </p:nvSpPr>
        <p:spPr>
          <a:xfrm>
            <a:off x="3102725" y="5194482"/>
            <a:ext cx="372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bicicleta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estadio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94E3E16-5B6C-493E-AB65-F88396551CEB}"/>
              </a:ext>
            </a:extLst>
          </p:cNvPr>
          <p:cNvSpPr txBox="1"/>
          <p:nvPr/>
        </p:nvSpPr>
        <p:spPr>
          <a:xfrm>
            <a:off x="3092143" y="5935030"/>
            <a:ext cx="372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plaza|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parque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79" name="Table 3">
            <a:extLst>
              <a:ext uri="{FF2B5EF4-FFF2-40B4-BE49-F238E27FC236}">
                <a16:creationId xmlns:a16="http://schemas.microsoft.com/office/drawing/2014/main" id="{ECDA327B-A50E-4794-A1C3-E2E6EF753374}"/>
              </a:ext>
            </a:extLst>
          </p:cNvPr>
          <p:cNvGraphicFramePr>
            <a:graphicFrameLocks noGrp="1"/>
          </p:cNvGraphicFramePr>
          <p:nvPr/>
        </p:nvGraphicFramePr>
        <p:xfrm>
          <a:off x="7268922" y="1584793"/>
          <a:ext cx="2224138" cy="4849700"/>
        </p:xfrm>
        <a:graphic>
          <a:graphicData uri="http://schemas.openxmlformats.org/drawingml/2006/table">
            <a:tbl>
              <a:tblPr firstRow="1" bandRow="1"/>
              <a:tblGrid>
                <a:gridCol w="2224138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6750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 (I), S (she)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919250"/>
                  </a:ext>
                </a:extLst>
              </a:tr>
              <a:tr h="6957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957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957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957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957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6957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EA48BFA-3BAB-49CE-AA96-9BC13CB9C31C}"/>
              </a:ext>
            </a:extLst>
          </p:cNvPr>
          <p:cNvSpPr txBox="1"/>
          <p:nvPr/>
        </p:nvSpPr>
        <p:spPr>
          <a:xfrm>
            <a:off x="7416758" y="2346968"/>
            <a:ext cx="20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(I)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7130DDE-2162-4545-AEA1-6EEE889D8011}"/>
              </a:ext>
            </a:extLst>
          </p:cNvPr>
          <p:cNvSpPr txBox="1"/>
          <p:nvPr/>
        </p:nvSpPr>
        <p:spPr>
          <a:xfrm>
            <a:off x="7418472" y="3057653"/>
            <a:ext cx="20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Quique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(I)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C99AFA-AF43-4424-9B73-07FA5E76FBA5}"/>
              </a:ext>
            </a:extLst>
          </p:cNvPr>
          <p:cNvSpPr txBox="1"/>
          <p:nvPr/>
        </p:nvSpPr>
        <p:spPr>
          <a:xfrm>
            <a:off x="7470366" y="5868621"/>
            <a:ext cx="20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Sofía (she)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2FF6B6B-8456-4565-9EAA-912ACE87C32D}"/>
              </a:ext>
            </a:extLst>
          </p:cNvPr>
          <p:cNvSpPr txBox="1"/>
          <p:nvPr/>
        </p:nvSpPr>
        <p:spPr>
          <a:xfrm>
            <a:off x="7407762" y="4493350"/>
            <a:ext cx="20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Quique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(I)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0B9A2FE-8569-4606-BF03-D694B3F33E7F}"/>
              </a:ext>
            </a:extLst>
          </p:cNvPr>
          <p:cNvSpPr txBox="1"/>
          <p:nvPr/>
        </p:nvSpPr>
        <p:spPr>
          <a:xfrm>
            <a:off x="7450667" y="5161697"/>
            <a:ext cx="20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Sofía (she)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62E14EC-01C3-4FBB-B51F-088D2890F1AC}"/>
              </a:ext>
            </a:extLst>
          </p:cNvPr>
          <p:cNvSpPr txBox="1"/>
          <p:nvPr/>
        </p:nvSpPr>
        <p:spPr>
          <a:xfrm>
            <a:off x="7588082" y="3738093"/>
            <a:ext cx="20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(she)</a:t>
            </a:r>
          </a:p>
        </p:txBody>
      </p:sp>
      <p:sp>
        <p:nvSpPr>
          <p:cNvPr id="23" name="Rectangle 22">
            <a:hlinkClick r:id="" action="ppaction://noaction">
              <a:snd r:embed="rId15" name="10_5_1.wav"/>
            </a:hlinkClick>
            <a:extLst>
              <a:ext uri="{FF2B5EF4-FFF2-40B4-BE49-F238E27FC236}">
                <a16:creationId xmlns:a16="http://schemas.microsoft.com/office/drawing/2014/main" id="{F123782F-2FF5-4F7B-93F3-D649FA321E88}"/>
              </a:ext>
            </a:extLst>
          </p:cNvPr>
          <p:cNvSpPr/>
          <p:nvPr/>
        </p:nvSpPr>
        <p:spPr>
          <a:xfrm>
            <a:off x="6860906" y="2350363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4" name="Rectangle 23">
            <a:hlinkClick r:id="" action="ppaction://noaction">
              <a:snd r:embed="rId16" name="10_6_1.wav"/>
            </a:hlinkClick>
            <a:extLst>
              <a:ext uri="{FF2B5EF4-FFF2-40B4-BE49-F238E27FC236}">
                <a16:creationId xmlns:a16="http://schemas.microsoft.com/office/drawing/2014/main" id="{4CC2429F-CE3C-4DD6-ACEF-D482742E3E18}"/>
              </a:ext>
            </a:extLst>
          </p:cNvPr>
          <p:cNvSpPr/>
          <p:nvPr/>
        </p:nvSpPr>
        <p:spPr>
          <a:xfrm>
            <a:off x="6860907" y="3019680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5" name="Rectangle 24">
            <a:hlinkClick r:id="" action="ppaction://noaction">
              <a:snd r:embed="rId17" name="10_7_1.wav"/>
            </a:hlinkClick>
            <a:extLst>
              <a:ext uri="{FF2B5EF4-FFF2-40B4-BE49-F238E27FC236}">
                <a16:creationId xmlns:a16="http://schemas.microsoft.com/office/drawing/2014/main" id="{16FE441A-787A-4DF8-81D0-9E2CB2EFF9A4}"/>
              </a:ext>
            </a:extLst>
          </p:cNvPr>
          <p:cNvSpPr/>
          <p:nvPr/>
        </p:nvSpPr>
        <p:spPr>
          <a:xfrm>
            <a:off x="6842025" y="3726586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6" name="Rectangle 25">
            <a:hlinkClick r:id="" action="ppaction://noaction">
              <a:snd r:embed="rId18" name="10_8_1.wav"/>
            </a:hlinkClick>
            <a:extLst>
              <a:ext uri="{FF2B5EF4-FFF2-40B4-BE49-F238E27FC236}">
                <a16:creationId xmlns:a16="http://schemas.microsoft.com/office/drawing/2014/main" id="{E1CA17D9-148A-4D33-9997-2A885D904F9C}"/>
              </a:ext>
            </a:extLst>
          </p:cNvPr>
          <p:cNvSpPr/>
          <p:nvPr/>
        </p:nvSpPr>
        <p:spPr>
          <a:xfrm>
            <a:off x="6853073" y="4453931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7" name="Rectangle 26">
            <a:hlinkClick r:id="" action="ppaction://noaction">
              <a:snd r:embed="rId19" name="10_9_1.wav"/>
            </a:hlinkClick>
            <a:extLst>
              <a:ext uri="{FF2B5EF4-FFF2-40B4-BE49-F238E27FC236}">
                <a16:creationId xmlns:a16="http://schemas.microsoft.com/office/drawing/2014/main" id="{B7CFFF3F-4191-42B5-A2EC-22BE1549E2DC}"/>
              </a:ext>
            </a:extLst>
          </p:cNvPr>
          <p:cNvSpPr/>
          <p:nvPr/>
        </p:nvSpPr>
        <p:spPr>
          <a:xfrm>
            <a:off x="6856234" y="5111631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6" name="Rectangle 35">
            <a:hlinkClick r:id="" action="ppaction://noaction">
              <a:snd r:embed="rId20" name="10_10_1.wav"/>
            </a:hlinkClick>
            <a:extLst>
              <a:ext uri="{FF2B5EF4-FFF2-40B4-BE49-F238E27FC236}">
                <a16:creationId xmlns:a16="http://schemas.microsoft.com/office/drawing/2014/main" id="{57FE5E9F-2383-4793-8F04-D4F0D06A83E9}"/>
              </a:ext>
            </a:extLst>
          </p:cNvPr>
          <p:cNvSpPr/>
          <p:nvPr/>
        </p:nvSpPr>
        <p:spPr>
          <a:xfrm>
            <a:off x="6875345" y="5830044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C6ECD05F-331C-4B7F-A5E9-6F91FF6C658F}"/>
              </a:ext>
            </a:extLst>
          </p:cNvPr>
          <p:cNvSpPr/>
          <p:nvPr/>
        </p:nvSpPr>
        <p:spPr>
          <a:xfrm>
            <a:off x="4999232" y="2349012"/>
            <a:ext cx="1480898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0F1F97A-ED80-416A-975C-9EE486EA7937}"/>
              </a:ext>
            </a:extLst>
          </p:cNvPr>
          <p:cNvSpPr/>
          <p:nvPr/>
        </p:nvSpPr>
        <p:spPr>
          <a:xfrm>
            <a:off x="4964515" y="3043509"/>
            <a:ext cx="1480898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C303CFD2-6FEF-4AA5-BA6F-B127E52AFAF4}"/>
              </a:ext>
            </a:extLst>
          </p:cNvPr>
          <p:cNvSpPr/>
          <p:nvPr/>
        </p:nvSpPr>
        <p:spPr>
          <a:xfrm>
            <a:off x="3523353" y="3738073"/>
            <a:ext cx="1413693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B7306509-CD22-46C6-9D78-3F8155F15534}"/>
              </a:ext>
            </a:extLst>
          </p:cNvPr>
          <p:cNvSpPr/>
          <p:nvPr/>
        </p:nvSpPr>
        <p:spPr>
          <a:xfrm>
            <a:off x="4830731" y="4440395"/>
            <a:ext cx="1360190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F758FCC8-61DC-4129-AF0A-57C02619E052}"/>
              </a:ext>
            </a:extLst>
          </p:cNvPr>
          <p:cNvSpPr/>
          <p:nvPr/>
        </p:nvSpPr>
        <p:spPr>
          <a:xfrm>
            <a:off x="5066514" y="5132580"/>
            <a:ext cx="1623675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26418D23-97C1-4171-AD1D-886E39D245F5}"/>
              </a:ext>
            </a:extLst>
          </p:cNvPr>
          <p:cNvSpPr/>
          <p:nvPr/>
        </p:nvSpPr>
        <p:spPr>
          <a:xfrm>
            <a:off x="3415757" y="5844437"/>
            <a:ext cx="1280842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3F29EAC-804B-3ADB-340A-7FD620D09A37}"/>
              </a:ext>
            </a:extLst>
          </p:cNvPr>
          <p:cNvSpPr/>
          <p:nvPr/>
        </p:nvSpPr>
        <p:spPr>
          <a:xfrm>
            <a:off x="1300859" y="279420"/>
            <a:ext cx="3965689" cy="518040"/>
          </a:xfrm>
          <a:prstGeom prst="wedgeRoundRectCallout">
            <a:avLst>
              <a:gd name="adj1" fmla="val -54485"/>
              <a:gd name="adj2" fmla="val 1113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Escucha: ¿Es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o 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3BD16C56-0FF1-61EC-1706-923EF43CAA1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2321" y="133570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DC499B1-2CB5-419A-3C31-A3E35B650A78}"/>
              </a:ext>
            </a:extLst>
          </p:cNvPr>
          <p:cNvSpPr/>
          <p:nvPr/>
        </p:nvSpPr>
        <p:spPr>
          <a:xfrm>
            <a:off x="1317672" y="277352"/>
            <a:ext cx="5593124" cy="518040"/>
          </a:xfrm>
          <a:prstGeom prst="wedgeRoundRectCallout">
            <a:avLst>
              <a:gd name="adj1" fmla="val -54886"/>
              <a:gd name="adj2" fmla="val -278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Escucha otra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vez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Quién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es?  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B1BE58C2-A18F-0AF4-3E10-10BD2666DF3F}"/>
              </a:ext>
            </a:extLst>
          </p:cNvPr>
          <p:cNvSpPr/>
          <p:nvPr/>
        </p:nvSpPr>
        <p:spPr>
          <a:xfrm>
            <a:off x="4922229" y="1023060"/>
            <a:ext cx="3115802" cy="518040"/>
          </a:xfrm>
          <a:prstGeom prst="wedgeRoundRectCallout">
            <a:avLst>
              <a:gd name="adj1" fmla="val -54485"/>
              <a:gd name="adj2" fmla="val 1113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¿Es al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aire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libre?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51E85AAD-8879-9C32-667D-D5C98A1E08B1}"/>
              </a:ext>
            </a:extLst>
          </p:cNvPr>
          <p:cNvSpPr/>
          <p:nvPr/>
        </p:nvSpPr>
        <p:spPr>
          <a:xfrm>
            <a:off x="8039297" y="671767"/>
            <a:ext cx="2305363" cy="518040"/>
          </a:xfrm>
          <a:prstGeom prst="wedgeRoundRectCallout">
            <a:avLst>
              <a:gd name="adj1" fmla="val -57871"/>
              <a:gd name="adj2" fmla="val 39120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Marca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✅❌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4CDCA5-86F4-65DE-E30F-65D7D34118D8}"/>
              </a:ext>
            </a:extLst>
          </p:cNvPr>
          <p:cNvSpPr txBox="1"/>
          <p:nvPr/>
        </p:nvSpPr>
        <p:spPr>
          <a:xfrm>
            <a:off x="8491562" y="6517597"/>
            <a:ext cx="303905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aire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libre 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the open air</a:t>
            </a:r>
          </a:p>
        </p:txBody>
      </p:sp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4B5017E-318E-E1E1-83D2-001204020E5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168453" y="5353045"/>
            <a:ext cx="926125" cy="15049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07ED4A-4C1D-7BE9-BC8E-6F565C1355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109" y="4493187"/>
            <a:ext cx="527765" cy="445052"/>
          </a:xfrm>
          <a:prstGeom prst="rect">
            <a:avLst/>
          </a:prstGeom>
        </p:spPr>
      </p:pic>
      <p:pic>
        <p:nvPicPr>
          <p:cNvPr id="20" name="Picture 4" descr="Cruzar, Eliminar, Retirar, Cancelar">
            <a:extLst>
              <a:ext uri="{FF2B5EF4-FFF2-40B4-BE49-F238E27FC236}">
                <a16:creationId xmlns:a16="http://schemas.microsoft.com/office/drawing/2014/main" id="{60A6721C-A9A1-F57F-4CC2-C01C854B4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953" y="3108398"/>
            <a:ext cx="696075" cy="47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ruzar, Eliminar, Retirar, Cancelar">
            <a:extLst>
              <a:ext uri="{FF2B5EF4-FFF2-40B4-BE49-F238E27FC236}">
                <a16:creationId xmlns:a16="http://schemas.microsoft.com/office/drawing/2014/main" id="{34E8EA8D-8D94-93EE-CDCD-42F40D999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108" y="2396888"/>
            <a:ext cx="696075" cy="47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24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55" grpId="0" animBg="1"/>
      <p:bldP spid="60" grpId="0" animBg="1"/>
      <p:bldP spid="61" grpId="0" animBg="1"/>
      <p:bldP spid="62" grpId="0" animBg="1"/>
      <p:bldP spid="63" grpId="0" animBg="1"/>
      <p:bldP spid="35" grpId="0" animBg="1"/>
      <p:bldP spid="4" grpId="0"/>
      <p:bldP spid="80" grpId="0"/>
      <p:bldP spid="81" grpId="0"/>
      <p:bldP spid="82" grpId="0"/>
      <p:bldP spid="84" grpId="0"/>
      <p:bldP spid="85" grpId="0"/>
      <p:bldP spid="23" grpId="0" animBg="1"/>
      <p:bldP spid="24" grpId="0" animBg="1"/>
      <p:bldP spid="25" grpId="0" animBg="1"/>
      <p:bldP spid="26" grpId="0" animBg="1"/>
      <p:bldP spid="27" grpId="0" animBg="1"/>
      <p:bldP spid="36" grpId="0" animBg="1"/>
      <p:bldP spid="86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6" grpId="0" animBg="1"/>
      <p:bldP spid="6" grpId="1" animBg="1"/>
      <p:bldP spid="9" grpId="0" animBg="1"/>
      <p:bldP spid="12" grpId="0" animBg="1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338" y="974181"/>
            <a:ext cx="1219200" cy="392354"/>
          </a:xfrm>
          <a:solidFill>
            <a:srgbClr val="86CFE2"/>
          </a:solidFill>
        </p:spPr>
        <p:txBody>
          <a:bodyPr>
            <a:noAutofit/>
          </a:bodyPr>
          <a:lstStyle/>
          <a:p>
            <a:pPr lvl="0" algn="ctr"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Picture 10" descr="Sagrada Família, Building, Barcelona, Spain, Church">
            <a:extLst>
              <a:ext uri="{FF2B5EF4-FFF2-40B4-BE49-F238E27FC236}">
                <a16:creationId xmlns:a16="http://schemas.microsoft.com/office/drawing/2014/main" id="{DD7E4119-44C0-9FA0-F20E-D1B50AB7F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852" y="3685596"/>
            <a:ext cx="2398748" cy="2989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Fotos gratis de Alto primero">
            <a:extLst>
              <a:ext uri="{FF2B5EF4-FFF2-40B4-BE49-F238E27FC236}">
                <a16:creationId xmlns:a16="http://schemas.microsoft.com/office/drawing/2014/main" id="{ADAB47D7-7737-58AF-5169-51C2E1BEB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60" y="808200"/>
            <a:ext cx="4033024" cy="268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Fotos gratis de Gaudi">
            <a:extLst>
              <a:ext uri="{FF2B5EF4-FFF2-40B4-BE49-F238E27FC236}">
                <a16:creationId xmlns:a16="http://schemas.microsoft.com/office/drawing/2014/main" id="{92E59652-794A-FFAE-E46D-86506DE56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09" y="3716702"/>
            <a:ext cx="5281961" cy="2913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0" name="Picture 8" descr="Fotos gratis de Mes que un club">
            <a:extLst>
              <a:ext uri="{FF2B5EF4-FFF2-40B4-BE49-F238E27FC236}">
                <a16:creationId xmlns:a16="http://schemas.microsoft.com/office/drawing/2014/main" id="{3225569A-6DE5-1F71-3C37-2B748442F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361" y="1698805"/>
            <a:ext cx="4719115" cy="1822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Rectangle 20">
            <a:hlinkClick r:id="" action="ppaction://noaction">
              <a:snd r:embed="rId9" name="11_7.wav"/>
            </a:hlinkClick>
            <a:extLst>
              <a:ext uri="{FF2B5EF4-FFF2-40B4-BE49-F238E27FC236}">
                <a16:creationId xmlns:a16="http://schemas.microsoft.com/office/drawing/2014/main" id="{B9293868-0733-C816-E71B-2957E755092C}"/>
              </a:ext>
            </a:extLst>
          </p:cNvPr>
          <p:cNvSpPr/>
          <p:nvPr/>
        </p:nvSpPr>
        <p:spPr>
          <a:xfrm>
            <a:off x="5671847" y="6228481"/>
            <a:ext cx="74605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hlinkClick r:id="" action="ppaction://noaction">
              <a:snd r:embed="rId10" name="11_6.wav"/>
            </a:hlinkClick>
            <a:extLst>
              <a:ext uri="{FF2B5EF4-FFF2-40B4-BE49-F238E27FC236}">
                <a16:creationId xmlns:a16="http://schemas.microsoft.com/office/drawing/2014/main" id="{D623DE18-38DA-6916-5B4F-8D86597DDF4D}"/>
              </a:ext>
            </a:extLst>
          </p:cNvPr>
          <p:cNvSpPr/>
          <p:nvPr/>
        </p:nvSpPr>
        <p:spPr>
          <a:xfrm>
            <a:off x="134245" y="6184129"/>
            <a:ext cx="74605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hlinkClick r:id="" action="ppaction://noaction">
              <a:snd r:embed="rId11" name="11_4.wav"/>
            </a:hlinkClick>
            <a:extLst>
              <a:ext uri="{FF2B5EF4-FFF2-40B4-BE49-F238E27FC236}">
                <a16:creationId xmlns:a16="http://schemas.microsoft.com/office/drawing/2014/main" id="{384EF39E-D529-ACB6-AB40-3D11BC0C8029}"/>
              </a:ext>
            </a:extLst>
          </p:cNvPr>
          <p:cNvSpPr/>
          <p:nvPr/>
        </p:nvSpPr>
        <p:spPr>
          <a:xfrm>
            <a:off x="68161" y="2989851"/>
            <a:ext cx="74605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hlinkClick r:id="" action="ppaction://noaction">
              <a:snd r:embed="rId12" name="11_5.wav"/>
            </a:hlinkClick>
            <a:extLst>
              <a:ext uri="{FF2B5EF4-FFF2-40B4-BE49-F238E27FC236}">
                <a16:creationId xmlns:a16="http://schemas.microsoft.com/office/drawing/2014/main" id="{F0766842-5C57-2125-A8DC-D8744D57E68C}"/>
              </a:ext>
            </a:extLst>
          </p:cNvPr>
          <p:cNvSpPr/>
          <p:nvPr/>
        </p:nvSpPr>
        <p:spPr>
          <a:xfrm>
            <a:off x="4350304" y="3039266"/>
            <a:ext cx="74605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FE1609-CAC9-7804-5CA5-35122C7FC763}"/>
              </a:ext>
            </a:extLst>
          </p:cNvPr>
          <p:cNvSpPr txBox="1"/>
          <p:nvPr/>
        </p:nvSpPr>
        <p:spPr>
          <a:xfrm>
            <a:off x="2961323" y="6307239"/>
            <a:ext cx="256021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 Parque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Güell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B61FC7-3908-BF06-3D19-F68E4B7EFAEE}"/>
              </a:ext>
            </a:extLst>
          </p:cNvPr>
          <p:cNvSpPr txBox="1"/>
          <p:nvPr/>
        </p:nvSpPr>
        <p:spPr>
          <a:xfrm>
            <a:off x="6114744" y="3162376"/>
            <a:ext cx="3087493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Camp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Nou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B3AE03-71A4-84D0-D674-505F7CF7DFFD}"/>
              </a:ext>
            </a:extLst>
          </p:cNvPr>
          <p:cNvSpPr txBox="1"/>
          <p:nvPr/>
        </p:nvSpPr>
        <p:spPr>
          <a:xfrm>
            <a:off x="1148745" y="3156461"/>
            <a:ext cx="3087493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 casa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Batlló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45F559-6D30-5DCF-5917-25837496FF80}"/>
              </a:ext>
            </a:extLst>
          </p:cNvPr>
          <p:cNvSpPr txBox="1"/>
          <p:nvPr/>
        </p:nvSpPr>
        <p:spPr>
          <a:xfrm>
            <a:off x="6544290" y="6351322"/>
            <a:ext cx="247266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 Sagrada Familia</a:t>
            </a: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3D7DAE04-9EA4-1A22-D268-8B3C2CC73B96}"/>
              </a:ext>
            </a:extLst>
          </p:cNvPr>
          <p:cNvSpPr/>
          <p:nvPr/>
        </p:nvSpPr>
        <p:spPr>
          <a:xfrm>
            <a:off x="9373950" y="1820396"/>
            <a:ext cx="2804837" cy="2268967"/>
          </a:xfrm>
          <a:prstGeom prst="wedgeRoundRectCallout">
            <a:avLst>
              <a:gd name="adj1" fmla="val 7684"/>
              <a:gd name="adj2" fmla="val 6011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También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uso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catalán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por ejemplo, ‘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gràcies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y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bon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CFBA91ED-1E89-A154-602A-AFE4955699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0848" y="-112026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hlinkClick r:id="" action="ppaction://noaction">
              <a:snd r:embed="rId15" name="11_1.wav"/>
            </a:hlinkClick>
            <a:extLst>
              <a:ext uri="{FF2B5EF4-FFF2-40B4-BE49-F238E27FC236}">
                <a16:creationId xmlns:a16="http://schemas.microsoft.com/office/drawing/2014/main" id="{61DA4B12-52B4-EF48-B94A-E49373451550}"/>
              </a:ext>
            </a:extLst>
          </p:cNvPr>
          <p:cNvSpPr/>
          <p:nvPr/>
        </p:nvSpPr>
        <p:spPr>
          <a:xfrm>
            <a:off x="1075248" y="155340"/>
            <a:ext cx="5654318" cy="518040"/>
          </a:xfrm>
          <a:prstGeom prst="wedgeRoundRectCallout">
            <a:avLst>
              <a:gd name="adj1" fmla="val -53089"/>
              <a:gd name="adj2" fmla="val -4913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Qué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hace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* Quique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Barcelona?</a:t>
            </a:r>
          </a:p>
        </p:txBody>
      </p:sp>
      <p:graphicFrame>
        <p:nvGraphicFramePr>
          <p:cNvPr id="49" name="Table 49">
            <a:extLst>
              <a:ext uri="{FF2B5EF4-FFF2-40B4-BE49-F238E27FC236}">
                <a16:creationId xmlns:a16="http://schemas.microsoft.com/office/drawing/2014/main" id="{B493C497-E5D8-A4AD-4F16-A0E210C0F094}"/>
              </a:ext>
            </a:extLst>
          </p:cNvPr>
          <p:cNvGraphicFramePr>
            <a:graphicFrameLocks noGrp="1"/>
          </p:cNvGraphicFramePr>
          <p:nvPr/>
        </p:nvGraphicFramePr>
        <p:xfrm>
          <a:off x="7084412" y="117044"/>
          <a:ext cx="121920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605588506"/>
                    </a:ext>
                  </a:extLst>
                </a:gridCol>
              </a:tblGrid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visita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290657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pasea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225964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usa</a:t>
                      </a:r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08402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906678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busca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609109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24EF5918-60C8-5153-C42A-693B41CF61EB}"/>
              </a:ext>
            </a:extLst>
          </p:cNvPr>
          <p:cNvGrpSpPr/>
          <p:nvPr/>
        </p:nvGrpSpPr>
        <p:grpSpPr>
          <a:xfrm>
            <a:off x="11296633" y="3743168"/>
            <a:ext cx="805639" cy="782801"/>
            <a:chOff x="6210543" y="3764108"/>
            <a:chExt cx="801046" cy="77526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C9CCEE8-BDAA-F73A-BECB-8025F7BB5B2B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2293A2-7ED6-5309-B2B0-853B06E4D3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8" name="Picture 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41158676-DD58-85D2-3E60-839B5787B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50" name="Google Shape;319;p15" descr="Speech Icon, Voice, Talking, Audio, Speech">
            <a:extLst>
              <a:ext uri="{FF2B5EF4-FFF2-40B4-BE49-F238E27FC236}">
                <a16:creationId xmlns:a16="http://schemas.microsoft.com/office/drawing/2014/main" id="{E707F675-B172-1313-4054-4DE5D4A8F210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981984" y="13223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3A770BE8-D877-DF34-98D7-099AB17B72C2}"/>
              </a:ext>
            </a:extLst>
          </p:cNvPr>
          <p:cNvSpPr/>
          <p:nvPr/>
        </p:nvSpPr>
        <p:spPr>
          <a:xfrm>
            <a:off x="2756844" y="802364"/>
            <a:ext cx="3491556" cy="518040"/>
          </a:xfrm>
          <a:prstGeom prst="wedgeRoundRectCallout">
            <a:avLst>
              <a:gd name="adj1" fmla="val -53089"/>
              <a:gd name="adj2" fmla="val -4913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Habla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53" name="Picture 2" descr="Trabajo En Equipo, Grupo, Equipo, Comunidad">
            <a:extLst>
              <a:ext uri="{FF2B5EF4-FFF2-40B4-BE49-F238E27FC236}">
                <a16:creationId xmlns:a16="http://schemas.microsoft.com/office/drawing/2014/main" id="{31574D65-391B-7571-0C76-A059FD9BA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44" y="753392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C155F887-43D0-90DC-E863-9A3A9624DBF5}"/>
              </a:ext>
            </a:extLst>
          </p:cNvPr>
          <p:cNvSpPr txBox="1"/>
          <p:nvPr/>
        </p:nvSpPr>
        <p:spPr>
          <a:xfrm>
            <a:off x="6598048" y="6258302"/>
            <a:ext cx="508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3AFD64E-C350-B9D6-164E-0655B5F79AF0}"/>
              </a:ext>
            </a:extLst>
          </p:cNvPr>
          <p:cNvSpPr txBox="1"/>
          <p:nvPr/>
        </p:nvSpPr>
        <p:spPr>
          <a:xfrm>
            <a:off x="3057947" y="6225602"/>
            <a:ext cx="500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el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E85EDE4-0042-0BC6-691C-368FBE6A5F20}"/>
              </a:ext>
            </a:extLst>
          </p:cNvPr>
          <p:cNvSpPr txBox="1"/>
          <p:nvPr/>
        </p:nvSpPr>
        <p:spPr>
          <a:xfrm>
            <a:off x="1674210" y="3072376"/>
            <a:ext cx="508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BF5A1E1-5EF7-7E8D-8185-9034AFF8A8D1}"/>
              </a:ext>
            </a:extLst>
          </p:cNvPr>
          <p:cNvSpPr txBox="1"/>
          <p:nvPr/>
        </p:nvSpPr>
        <p:spPr>
          <a:xfrm>
            <a:off x="6161860" y="3075053"/>
            <a:ext cx="500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el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0FB7D01-2679-F49B-E9F5-D7A5CC1EA4D7}"/>
              </a:ext>
            </a:extLst>
          </p:cNvPr>
          <p:cNvSpPr txBox="1"/>
          <p:nvPr/>
        </p:nvSpPr>
        <p:spPr>
          <a:xfrm>
            <a:off x="10728290" y="6525940"/>
            <a:ext cx="1457188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ace 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does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A46D70ED-FA38-C915-B655-F13F9BAB7F35}"/>
              </a:ext>
            </a:extLst>
          </p:cNvPr>
          <p:cNvSpPr/>
          <p:nvPr/>
        </p:nvSpPr>
        <p:spPr>
          <a:xfrm>
            <a:off x="8510685" y="113642"/>
            <a:ext cx="2032592" cy="924066"/>
          </a:xfrm>
          <a:prstGeom prst="wedgeRoundRectCallout">
            <a:avLst>
              <a:gd name="adj1" fmla="val -65859"/>
              <a:gd name="adj2" fmla="val 1139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 to use ‘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 after ‘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  <a:endParaRPr lang="en-GB" sz="20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3F317ED-E884-FBA7-964E-9287D568A48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76564" y="4356940"/>
            <a:ext cx="1535740" cy="24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7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5" grpId="0" animBg="1"/>
      <p:bldP spid="56" grpId="0"/>
      <p:bldP spid="57" grpId="0"/>
      <p:bldP spid="58" grpId="0"/>
      <p:bldP spid="59" grpId="0"/>
      <p:bldP spid="60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338" y="974181"/>
            <a:ext cx="1219200" cy="392354"/>
          </a:xfrm>
          <a:solidFill>
            <a:srgbClr val="86CFE2"/>
          </a:solidFill>
        </p:spPr>
        <p:txBody>
          <a:bodyPr>
            <a:noAutofit/>
          </a:bodyPr>
          <a:lstStyle/>
          <a:p>
            <a:pPr lvl="0" algn="ctr"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3076" name="Picture 4" descr="Fotos gratis de Alto primero">
            <a:extLst>
              <a:ext uri="{FF2B5EF4-FFF2-40B4-BE49-F238E27FC236}">
                <a16:creationId xmlns:a16="http://schemas.microsoft.com/office/drawing/2014/main" id="{ADAB47D7-7737-58AF-5169-51C2E1BEB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03" y="2099133"/>
            <a:ext cx="4033024" cy="268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5B3AE03-71A4-84D0-D674-505F7CF7DFFD}"/>
              </a:ext>
            </a:extLst>
          </p:cNvPr>
          <p:cNvSpPr txBox="1"/>
          <p:nvPr/>
        </p:nvSpPr>
        <p:spPr>
          <a:xfrm>
            <a:off x="1801888" y="4447394"/>
            <a:ext cx="3087493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 casa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Batlló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CFBA91ED-1E89-A154-602A-AFE4955699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0848" y="-112026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61DA4B12-52B4-EF48-B94A-E49373451550}"/>
              </a:ext>
            </a:extLst>
          </p:cNvPr>
          <p:cNvSpPr/>
          <p:nvPr/>
        </p:nvSpPr>
        <p:spPr>
          <a:xfrm>
            <a:off x="1075248" y="155340"/>
            <a:ext cx="5654318" cy="518040"/>
          </a:xfrm>
          <a:prstGeom prst="wedgeRoundRectCallout">
            <a:avLst>
              <a:gd name="adj1" fmla="val -53089"/>
              <a:gd name="adj2" fmla="val -4913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Qué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hace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* Quique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Barcelona?</a:t>
            </a:r>
          </a:p>
        </p:txBody>
      </p:sp>
      <p:pic>
        <p:nvPicPr>
          <p:cNvPr id="50" name="Google Shape;319;p15" descr="Speech Icon, Voice, Talking, Audio, Speech">
            <a:extLst>
              <a:ext uri="{FF2B5EF4-FFF2-40B4-BE49-F238E27FC236}">
                <a16:creationId xmlns:a16="http://schemas.microsoft.com/office/drawing/2014/main" id="{E707F675-B172-1313-4054-4DE5D4A8F21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81984" y="13223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3A770BE8-D877-DF34-98D7-099AB17B72C2}"/>
              </a:ext>
            </a:extLst>
          </p:cNvPr>
          <p:cNvSpPr/>
          <p:nvPr/>
        </p:nvSpPr>
        <p:spPr>
          <a:xfrm>
            <a:off x="1947553" y="802364"/>
            <a:ext cx="4300847" cy="518040"/>
          </a:xfrm>
          <a:prstGeom prst="wedgeRoundRectCallout">
            <a:avLst>
              <a:gd name="adj1" fmla="val -53089"/>
              <a:gd name="adj2" fmla="val -4913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Habla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[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/4].</a:t>
            </a:r>
          </a:p>
        </p:txBody>
      </p:sp>
      <p:pic>
        <p:nvPicPr>
          <p:cNvPr id="53" name="Picture 2" descr="Trabajo En Equipo, Grupo, Equipo, Comunidad">
            <a:extLst>
              <a:ext uri="{FF2B5EF4-FFF2-40B4-BE49-F238E27FC236}">
                <a16:creationId xmlns:a16="http://schemas.microsoft.com/office/drawing/2014/main" id="{31574D65-391B-7571-0C76-A059FD9BA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44" y="753392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E85EDE4-0042-0BC6-691C-368FBE6A5F20}"/>
              </a:ext>
            </a:extLst>
          </p:cNvPr>
          <p:cNvSpPr txBox="1"/>
          <p:nvPr/>
        </p:nvSpPr>
        <p:spPr>
          <a:xfrm>
            <a:off x="2327353" y="4363309"/>
            <a:ext cx="508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E441DD-05DD-4855-1635-9FC3D238186D}"/>
              </a:ext>
            </a:extLst>
          </p:cNvPr>
          <p:cNvSpPr/>
          <p:nvPr/>
        </p:nvSpPr>
        <p:spPr>
          <a:xfrm>
            <a:off x="6095999" y="2290356"/>
            <a:ext cx="5509845" cy="710311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la casa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Batlló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F197F5-607C-7F9A-C635-4D5A429383CC}"/>
              </a:ext>
            </a:extLst>
          </p:cNvPr>
          <p:cNvSpPr/>
          <p:nvPr/>
        </p:nvSpPr>
        <p:spPr>
          <a:xfrm>
            <a:off x="6096000" y="3310519"/>
            <a:ext cx="5509846" cy="710311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por la casa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Batlló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10" name="Table 49">
            <a:extLst>
              <a:ext uri="{FF2B5EF4-FFF2-40B4-BE49-F238E27FC236}">
                <a16:creationId xmlns:a16="http://schemas.microsoft.com/office/drawing/2014/main" id="{29357E3D-505E-F8C4-54B2-021829442693}"/>
              </a:ext>
            </a:extLst>
          </p:cNvPr>
          <p:cNvGraphicFramePr>
            <a:graphicFrameLocks noGrp="1"/>
          </p:cNvGraphicFramePr>
          <p:nvPr/>
        </p:nvGraphicFramePr>
        <p:xfrm>
          <a:off x="7084412" y="117044"/>
          <a:ext cx="121920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605588506"/>
                    </a:ext>
                  </a:extLst>
                </a:gridCol>
              </a:tblGrid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visita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290657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pasea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225964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usa</a:t>
                      </a:r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08402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906678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busca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609109"/>
                  </a:ext>
                </a:extLst>
              </a:tr>
            </a:tbl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1E41D4-486C-4044-BAB1-B42B9BBD3AAD}"/>
              </a:ext>
            </a:extLst>
          </p:cNvPr>
          <p:cNvSpPr/>
          <p:nvPr/>
        </p:nvSpPr>
        <p:spPr>
          <a:xfrm>
            <a:off x="6114744" y="4330682"/>
            <a:ext cx="5491100" cy="710311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la casa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Batlló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" name="Rectangle 2">
            <a:hlinkClick r:id="" action="ppaction://noaction">
              <a:snd r:embed="rId11" name="11_4.wav"/>
            </a:hlinkClick>
            <a:extLst>
              <a:ext uri="{FF2B5EF4-FFF2-40B4-BE49-F238E27FC236}">
                <a16:creationId xmlns:a16="http://schemas.microsoft.com/office/drawing/2014/main" id="{A0477E89-95E7-29C1-3123-F3596E17298C}"/>
              </a:ext>
            </a:extLst>
          </p:cNvPr>
          <p:cNvSpPr/>
          <p:nvPr/>
        </p:nvSpPr>
        <p:spPr>
          <a:xfrm>
            <a:off x="816178" y="4256194"/>
            <a:ext cx="74605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4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_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_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338" y="974181"/>
            <a:ext cx="1219200" cy="392354"/>
          </a:xfrm>
          <a:solidFill>
            <a:srgbClr val="86CFE2"/>
          </a:solidFill>
        </p:spPr>
        <p:txBody>
          <a:bodyPr>
            <a:noAutofit/>
          </a:bodyPr>
          <a:lstStyle/>
          <a:p>
            <a:pPr lvl="0" algn="ctr"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CFBA91ED-1E89-A154-602A-AFE495569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0848" y="-112026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61DA4B12-52B4-EF48-B94A-E49373451550}"/>
              </a:ext>
            </a:extLst>
          </p:cNvPr>
          <p:cNvSpPr/>
          <p:nvPr/>
        </p:nvSpPr>
        <p:spPr>
          <a:xfrm>
            <a:off x="1075248" y="155340"/>
            <a:ext cx="5654318" cy="518040"/>
          </a:xfrm>
          <a:prstGeom prst="wedgeRoundRectCallout">
            <a:avLst>
              <a:gd name="adj1" fmla="val -53089"/>
              <a:gd name="adj2" fmla="val -4913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Qué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hace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* Quique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Barcelona?</a:t>
            </a:r>
          </a:p>
        </p:txBody>
      </p:sp>
      <p:graphicFrame>
        <p:nvGraphicFramePr>
          <p:cNvPr id="49" name="Table 49">
            <a:extLst>
              <a:ext uri="{FF2B5EF4-FFF2-40B4-BE49-F238E27FC236}">
                <a16:creationId xmlns:a16="http://schemas.microsoft.com/office/drawing/2014/main" id="{B493C497-E5D8-A4AD-4F16-A0E210C0F094}"/>
              </a:ext>
            </a:extLst>
          </p:cNvPr>
          <p:cNvGraphicFramePr>
            <a:graphicFrameLocks noGrp="1"/>
          </p:cNvGraphicFramePr>
          <p:nvPr/>
        </p:nvGraphicFramePr>
        <p:xfrm>
          <a:off x="7084412" y="117044"/>
          <a:ext cx="121920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605588506"/>
                    </a:ext>
                  </a:extLst>
                </a:gridCol>
              </a:tblGrid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visita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290657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pasea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225964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usa</a:t>
                      </a:r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08402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906678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busca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235974"/>
                  </a:ext>
                </a:extLst>
              </a:tr>
            </a:tbl>
          </a:graphicData>
        </a:graphic>
      </p:graphicFrame>
      <p:pic>
        <p:nvPicPr>
          <p:cNvPr id="50" name="Google Shape;319;p15" descr="Speech Icon, Voice, Talking, Audio, Speech">
            <a:extLst>
              <a:ext uri="{FF2B5EF4-FFF2-40B4-BE49-F238E27FC236}">
                <a16:creationId xmlns:a16="http://schemas.microsoft.com/office/drawing/2014/main" id="{E707F675-B172-1313-4054-4DE5D4A8F21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81984" y="13223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A46D70ED-FA38-C915-B655-F13F9BAB7F35}"/>
              </a:ext>
            </a:extLst>
          </p:cNvPr>
          <p:cNvSpPr/>
          <p:nvPr/>
        </p:nvSpPr>
        <p:spPr>
          <a:xfrm>
            <a:off x="8510685" y="113642"/>
            <a:ext cx="2032592" cy="924066"/>
          </a:xfrm>
          <a:prstGeom prst="wedgeRoundRectCallout">
            <a:avLst>
              <a:gd name="adj1" fmla="val -65859"/>
              <a:gd name="adj2" fmla="val 1139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 to use ‘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 after ‘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  <a:endParaRPr lang="en-GB" sz="20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E441DD-05DD-4855-1635-9FC3D238186D}"/>
              </a:ext>
            </a:extLst>
          </p:cNvPr>
          <p:cNvSpPr/>
          <p:nvPr/>
        </p:nvSpPr>
        <p:spPr>
          <a:xfrm>
            <a:off x="5783864" y="2482970"/>
            <a:ext cx="6173674" cy="975364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Camp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Nou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F197F5-607C-7F9A-C635-4D5A429383CC}"/>
              </a:ext>
            </a:extLst>
          </p:cNvPr>
          <p:cNvSpPr/>
          <p:nvPr/>
        </p:nvSpPr>
        <p:spPr>
          <a:xfrm>
            <a:off x="5783864" y="3836532"/>
            <a:ext cx="6173674" cy="924066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Camp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Nou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" name="Picture 8" descr="Fotos gratis de Mes que un club">
            <a:extLst>
              <a:ext uri="{FF2B5EF4-FFF2-40B4-BE49-F238E27FC236}">
                <a16:creationId xmlns:a16="http://schemas.microsoft.com/office/drawing/2014/main" id="{F61FE978-A17A-B57A-2AFE-4AE73C53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7" y="2660707"/>
            <a:ext cx="4719115" cy="1822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740B0F-96D6-E20F-2C17-6D05A12E8639}"/>
              </a:ext>
            </a:extLst>
          </p:cNvPr>
          <p:cNvSpPr txBox="1"/>
          <p:nvPr/>
        </p:nvSpPr>
        <p:spPr>
          <a:xfrm>
            <a:off x="2469020" y="4124278"/>
            <a:ext cx="3087493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Camp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Nou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C7F58-8368-26A0-DF9F-780CB7E4A5A1}"/>
              </a:ext>
            </a:extLst>
          </p:cNvPr>
          <p:cNvSpPr txBox="1"/>
          <p:nvPr/>
        </p:nvSpPr>
        <p:spPr>
          <a:xfrm>
            <a:off x="2516136" y="4036955"/>
            <a:ext cx="500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el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3CFB27-2E93-8B32-6CDD-E79C3A40D420}"/>
              </a:ext>
            </a:extLst>
          </p:cNvPr>
          <p:cNvSpPr/>
          <p:nvPr/>
        </p:nvSpPr>
        <p:spPr>
          <a:xfrm>
            <a:off x="5783863" y="5267924"/>
            <a:ext cx="6173673" cy="924066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Camp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Nou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6E1E21E2-1C99-056D-12B2-3A8A28136228}"/>
              </a:ext>
            </a:extLst>
          </p:cNvPr>
          <p:cNvSpPr/>
          <p:nvPr/>
        </p:nvSpPr>
        <p:spPr>
          <a:xfrm>
            <a:off x="1947553" y="802364"/>
            <a:ext cx="4300847" cy="518040"/>
          </a:xfrm>
          <a:prstGeom prst="wedgeRoundRectCallout">
            <a:avLst>
              <a:gd name="adj1" fmla="val -53089"/>
              <a:gd name="adj2" fmla="val -4913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Habla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[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/4].</a:t>
            </a:r>
          </a:p>
        </p:txBody>
      </p:sp>
      <p:pic>
        <p:nvPicPr>
          <p:cNvPr id="53" name="Picture 2" descr="Trabajo En Equipo, Grupo, Equipo, Comunidad">
            <a:extLst>
              <a:ext uri="{FF2B5EF4-FFF2-40B4-BE49-F238E27FC236}">
                <a16:creationId xmlns:a16="http://schemas.microsoft.com/office/drawing/2014/main" id="{31574D65-391B-7571-0C76-A059FD9BA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44" y="753392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hlinkClick r:id="" action="ppaction://noaction">
              <a:snd r:embed="rId11" name="11_5.wav"/>
            </a:hlinkClick>
            <a:extLst>
              <a:ext uri="{FF2B5EF4-FFF2-40B4-BE49-F238E27FC236}">
                <a16:creationId xmlns:a16="http://schemas.microsoft.com/office/drawing/2014/main" id="{FF7F69E5-ACC7-CFC8-7B1F-55D17EA30B87}"/>
              </a:ext>
            </a:extLst>
          </p:cNvPr>
          <p:cNvSpPr/>
          <p:nvPr/>
        </p:nvSpPr>
        <p:spPr>
          <a:xfrm>
            <a:off x="809637" y="3959673"/>
            <a:ext cx="74605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57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_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_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56D8250E-F9C7-410D-481B-827F54C84297}"/>
              </a:ext>
            </a:extLst>
          </p:cNvPr>
          <p:cNvSpPr/>
          <p:nvPr/>
        </p:nvSpPr>
        <p:spPr>
          <a:xfrm>
            <a:off x="1947553" y="802364"/>
            <a:ext cx="4300847" cy="518040"/>
          </a:xfrm>
          <a:prstGeom prst="wedgeRoundRectCallout">
            <a:avLst>
              <a:gd name="adj1" fmla="val -53089"/>
              <a:gd name="adj2" fmla="val -4913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Habla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[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/4].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338" y="974181"/>
            <a:ext cx="1219200" cy="392354"/>
          </a:xfrm>
          <a:solidFill>
            <a:srgbClr val="86CFE2"/>
          </a:solidFill>
        </p:spPr>
        <p:txBody>
          <a:bodyPr>
            <a:noAutofit/>
          </a:bodyPr>
          <a:lstStyle/>
          <a:p>
            <a:pPr lvl="0" algn="ctr"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CFBA91ED-1E89-A154-602A-AFE4955699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0848" y="-112026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61DA4B12-52B4-EF48-B94A-E49373451550}"/>
              </a:ext>
            </a:extLst>
          </p:cNvPr>
          <p:cNvSpPr/>
          <p:nvPr/>
        </p:nvSpPr>
        <p:spPr>
          <a:xfrm>
            <a:off x="1075248" y="155340"/>
            <a:ext cx="5654318" cy="518040"/>
          </a:xfrm>
          <a:prstGeom prst="wedgeRoundRectCallout">
            <a:avLst>
              <a:gd name="adj1" fmla="val -53089"/>
              <a:gd name="adj2" fmla="val -4913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Qué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hace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* Quique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Barcelona?</a:t>
            </a:r>
          </a:p>
        </p:txBody>
      </p:sp>
      <p:graphicFrame>
        <p:nvGraphicFramePr>
          <p:cNvPr id="49" name="Table 49">
            <a:extLst>
              <a:ext uri="{FF2B5EF4-FFF2-40B4-BE49-F238E27FC236}">
                <a16:creationId xmlns:a16="http://schemas.microsoft.com/office/drawing/2014/main" id="{B493C497-E5D8-A4AD-4F16-A0E210C0F094}"/>
              </a:ext>
            </a:extLst>
          </p:cNvPr>
          <p:cNvGraphicFramePr>
            <a:graphicFrameLocks noGrp="1"/>
          </p:cNvGraphicFramePr>
          <p:nvPr/>
        </p:nvGraphicFramePr>
        <p:xfrm>
          <a:off x="7084412" y="117044"/>
          <a:ext cx="121920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605588506"/>
                    </a:ext>
                  </a:extLst>
                </a:gridCol>
              </a:tblGrid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visita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290657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pasea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225964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usa</a:t>
                      </a:r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08402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906678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busca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235974"/>
                  </a:ext>
                </a:extLst>
              </a:tr>
            </a:tbl>
          </a:graphicData>
        </a:graphic>
      </p:graphicFrame>
      <p:pic>
        <p:nvPicPr>
          <p:cNvPr id="50" name="Google Shape;319;p15" descr="Speech Icon, Voice, Talking, Audio, Speech">
            <a:extLst>
              <a:ext uri="{FF2B5EF4-FFF2-40B4-BE49-F238E27FC236}">
                <a16:creationId xmlns:a16="http://schemas.microsoft.com/office/drawing/2014/main" id="{E707F675-B172-1313-4054-4DE5D4A8F21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81984" y="132236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2" descr="Trabajo En Equipo, Grupo, Equipo, Comunidad">
            <a:extLst>
              <a:ext uri="{FF2B5EF4-FFF2-40B4-BE49-F238E27FC236}">
                <a16:creationId xmlns:a16="http://schemas.microsoft.com/office/drawing/2014/main" id="{31574D65-391B-7571-0C76-A059FD9BA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44" y="753392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A46D70ED-FA38-C915-B655-F13F9BAB7F35}"/>
              </a:ext>
            </a:extLst>
          </p:cNvPr>
          <p:cNvSpPr/>
          <p:nvPr/>
        </p:nvSpPr>
        <p:spPr>
          <a:xfrm>
            <a:off x="8510685" y="113642"/>
            <a:ext cx="2032592" cy="924066"/>
          </a:xfrm>
          <a:prstGeom prst="wedgeRoundRectCallout">
            <a:avLst>
              <a:gd name="adj1" fmla="val -65859"/>
              <a:gd name="adj2" fmla="val 1139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 to use ‘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 after ‘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  <a:endParaRPr lang="en-GB" sz="20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E441DD-05DD-4855-1635-9FC3D238186D}"/>
              </a:ext>
            </a:extLst>
          </p:cNvPr>
          <p:cNvSpPr/>
          <p:nvPr/>
        </p:nvSpPr>
        <p:spPr>
          <a:xfrm>
            <a:off x="618048" y="5494856"/>
            <a:ext cx="5039496" cy="975364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Parque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Güell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F197F5-607C-7F9A-C635-4D5A429383CC}"/>
              </a:ext>
            </a:extLst>
          </p:cNvPr>
          <p:cNvSpPr/>
          <p:nvPr/>
        </p:nvSpPr>
        <p:spPr>
          <a:xfrm>
            <a:off x="6248400" y="2728804"/>
            <a:ext cx="5039496" cy="924066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Parque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Güell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3CFB27-2E93-8B32-6CDD-E79C3A40D420}"/>
              </a:ext>
            </a:extLst>
          </p:cNvPr>
          <p:cNvSpPr/>
          <p:nvPr/>
        </p:nvSpPr>
        <p:spPr>
          <a:xfrm>
            <a:off x="6248400" y="4069386"/>
            <a:ext cx="5039496" cy="924066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Parque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Güell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6" descr="Fotos gratis de Gaudi">
            <a:extLst>
              <a:ext uri="{FF2B5EF4-FFF2-40B4-BE49-F238E27FC236}">
                <a16:creationId xmlns:a16="http://schemas.microsoft.com/office/drawing/2014/main" id="{04F23C35-2938-64F8-D184-3D2FE821A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70" y="1835164"/>
            <a:ext cx="5281961" cy="2913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6C30FA-816B-6943-48B3-005B5A61720C}"/>
              </a:ext>
            </a:extLst>
          </p:cNvPr>
          <p:cNvSpPr txBox="1"/>
          <p:nvPr/>
        </p:nvSpPr>
        <p:spPr>
          <a:xfrm>
            <a:off x="3335684" y="4425701"/>
            <a:ext cx="256021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 Parque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Güell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ABA419-F00C-92FB-AC9F-4FC432F5C365}"/>
              </a:ext>
            </a:extLst>
          </p:cNvPr>
          <p:cNvSpPr txBox="1"/>
          <p:nvPr/>
        </p:nvSpPr>
        <p:spPr>
          <a:xfrm>
            <a:off x="3432308" y="4344064"/>
            <a:ext cx="500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el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05B80E2-E7C2-9DDC-7AFA-CACC7EF51626}"/>
              </a:ext>
            </a:extLst>
          </p:cNvPr>
          <p:cNvSpPr/>
          <p:nvPr/>
        </p:nvSpPr>
        <p:spPr>
          <a:xfrm>
            <a:off x="6281059" y="5546154"/>
            <a:ext cx="5039496" cy="924066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Monta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bicicleta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por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Parque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Güell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hlinkClick r:id="" action="ppaction://noaction">
              <a:snd r:embed="rId12" name="11_6.wav"/>
            </a:hlinkClick>
            <a:extLst>
              <a:ext uri="{FF2B5EF4-FFF2-40B4-BE49-F238E27FC236}">
                <a16:creationId xmlns:a16="http://schemas.microsoft.com/office/drawing/2014/main" id="{FAF626CE-FA1E-5DA0-A4BF-57558F11EE56}"/>
              </a:ext>
            </a:extLst>
          </p:cNvPr>
          <p:cNvSpPr/>
          <p:nvPr/>
        </p:nvSpPr>
        <p:spPr>
          <a:xfrm>
            <a:off x="550170" y="4225648"/>
            <a:ext cx="74605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62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_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_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1_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8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338" y="974181"/>
            <a:ext cx="1219200" cy="392354"/>
          </a:xfrm>
          <a:solidFill>
            <a:srgbClr val="86CFE2"/>
          </a:solidFill>
        </p:spPr>
        <p:txBody>
          <a:bodyPr>
            <a:noAutofit/>
          </a:bodyPr>
          <a:lstStyle/>
          <a:p>
            <a:pPr lvl="0" algn="ctr"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CFBA91ED-1E89-A154-602A-AFE495569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0848" y="-112026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61DA4B12-52B4-EF48-B94A-E49373451550}"/>
              </a:ext>
            </a:extLst>
          </p:cNvPr>
          <p:cNvSpPr/>
          <p:nvPr/>
        </p:nvSpPr>
        <p:spPr>
          <a:xfrm>
            <a:off x="1075248" y="155340"/>
            <a:ext cx="5654318" cy="518040"/>
          </a:xfrm>
          <a:prstGeom prst="wedgeRoundRectCallout">
            <a:avLst>
              <a:gd name="adj1" fmla="val -53089"/>
              <a:gd name="adj2" fmla="val -4913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Qué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hace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* Quique </a:t>
            </a:r>
            <a:r>
              <a:rPr lang="en-US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Barcelona?</a:t>
            </a:r>
          </a:p>
        </p:txBody>
      </p:sp>
      <p:graphicFrame>
        <p:nvGraphicFramePr>
          <p:cNvPr id="49" name="Table 49">
            <a:extLst>
              <a:ext uri="{FF2B5EF4-FFF2-40B4-BE49-F238E27FC236}">
                <a16:creationId xmlns:a16="http://schemas.microsoft.com/office/drawing/2014/main" id="{B493C497-E5D8-A4AD-4F16-A0E210C0F094}"/>
              </a:ext>
            </a:extLst>
          </p:cNvPr>
          <p:cNvGraphicFramePr>
            <a:graphicFrameLocks noGrp="1"/>
          </p:cNvGraphicFramePr>
          <p:nvPr/>
        </p:nvGraphicFramePr>
        <p:xfrm>
          <a:off x="7084412" y="117044"/>
          <a:ext cx="121920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605588506"/>
                    </a:ext>
                  </a:extLst>
                </a:gridCol>
              </a:tblGrid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visita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290657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pasea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225964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usa</a:t>
                      </a:r>
                      <a:r>
                        <a:rPr lang="en-GB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08402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906678"/>
                  </a:ext>
                </a:extLst>
              </a:tr>
              <a:tr h="268027"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busca</a:t>
                      </a:r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235974"/>
                  </a:ext>
                </a:extLst>
              </a:tr>
            </a:tbl>
          </a:graphicData>
        </a:graphic>
      </p:graphicFrame>
      <p:pic>
        <p:nvPicPr>
          <p:cNvPr id="50" name="Google Shape;319;p15" descr="Speech Icon, Voice, Talking, Audio, Speech">
            <a:extLst>
              <a:ext uri="{FF2B5EF4-FFF2-40B4-BE49-F238E27FC236}">
                <a16:creationId xmlns:a16="http://schemas.microsoft.com/office/drawing/2014/main" id="{E707F675-B172-1313-4054-4DE5D4A8F21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81984" y="13223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A46D70ED-FA38-C915-B655-F13F9BAB7F35}"/>
              </a:ext>
            </a:extLst>
          </p:cNvPr>
          <p:cNvSpPr/>
          <p:nvPr/>
        </p:nvSpPr>
        <p:spPr>
          <a:xfrm>
            <a:off x="8510685" y="113642"/>
            <a:ext cx="2032592" cy="924066"/>
          </a:xfrm>
          <a:prstGeom prst="wedgeRoundRectCallout">
            <a:avLst>
              <a:gd name="adj1" fmla="val -65859"/>
              <a:gd name="adj2" fmla="val 1139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 to use ‘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 after ‘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  <a:endParaRPr lang="en-GB" sz="20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E441DD-05DD-4855-1635-9FC3D238186D}"/>
              </a:ext>
            </a:extLst>
          </p:cNvPr>
          <p:cNvSpPr/>
          <p:nvPr/>
        </p:nvSpPr>
        <p:spPr>
          <a:xfrm>
            <a:off x="5174900" y="2213210"/>
            <a:ext cx="6195000" cy="975364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la Sagrada Familia.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F197F5-607C-7F9A-C635-4D5A429383CC}"/>
              </a:ext>
            </a:extLst>
          </p:cNvPr>
          <p:cNvSpPr/>
          <p:nvPr/>
        </p:nvSpPr>
        <p:spPr>
          <a:xfrm>
            <a:off x="5174899" y="3571537"/>
            <a:ext cx="6195001" cy="924066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la Sagrada Familia.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3CFB27-2E93-8B32-6CDD-E79C3A40D420}"/>
              </a:ext>
            </a:extLst>
          </p:cNvPr>
          <p:cNvSpPr/>
          <p:nvPr/>
        </p:nvSpPr>
        <p:spPr>
          <a:xfrm>
            <a:off x="5174898" y="4944013"/>
            <a:ext cx="6194999" cy="924066"/>
          </a:xfrm>
          <a:prstGeom prst="roundRect">
            <a:avLst/>
          </a:prstGeom>
          <a:solidFill>
            <a:srgbClr val="C4E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la Sagrada Familia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10" descr="Sagrada Família, Building, Barcelona, Spain, Church">
            <a:extLst>
              <a:ext uri="{FF2B5EF4-FFF2-40B4-BE49-F238E27FC236}">
                <a16:creationId xmlns:a16="http://schemas.microsoft.com/office/drawing/2014/main" id="{EA499EDC-6C7F-E07C-AC15-4F540056D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04" y="1858671"/>
            <a:ext cx="2398748" cy="2989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1AF3AF-D119-19DB-8177-6C2E8812A567}"/>
              </a:ext>
            </a:extLst>
          </p:cNvPr>
          <p:cNvSpPr txBox="1"/>
          <p:nvPr/>
        </p:nvSpPr>
        <p:spPr>
          <a:xfrm>
            <a:off x="1694542" y="4524397"/>
            <a:ext cx="247266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 Sagrada Familia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605FCE-47E6-F616-C83D-7A00B5AB2919}"/>
              </a:ext>
            </a:extLst>
          </p:cNvPr>
          <p:cNvSpPr txBox="1"/>
          <p:nvPr/>
        </p:nvSpPr>
        <p:spPr>
          <a:xfrm>
            <a:off x="1748300" y="4431377"/>
            <a:ext cx="508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la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7BDCD29C-1A60-747D-33AB-200F7FEC0CF2}"/>
              </a:ext>
            </a:extLst>
          </p:cNvPr>
          <p:cNvSpPr/>
          <p:nvPr/>
        </p:nvSpPr>
        <p:spPr>
          <a:xfrm>
            <a:off x="1947553" y="802364"/>
            <a:ext cx="4300847" cy="518040"/>
          </a:xfrm>
          <a:prstGeom prst="wedgeRoundRectCallout">
            <a:avLst>
              <a:gd name="adj1" fmla="val -53089"/>
              <a:gd name="adj2" fmla="val -4913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Habla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[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/4].</a:t>
            </a:r>
          </a:p>
        </p:txBody>
      </p:sp>
      <p:pic>
        <p:nvPicPr>
          <p:cNvPr id="53" name="Picture 2" descr="Trabajo En Equipo, Grupo, Equipo, Comunidad">
            <a:extLst>
              <a:ext uri="{FF2B5EF4-FFF2-40B4-BE49-F238E27FC236}">
                <a16:creationId xmlns:a16="http://schemas.microsoft.com/office/drawing/2014/main" id="{31574D65-391B-7571-0C76-A059FD9BA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44" y="753392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hlinkClick r:id="" action="ppaction://noaction">
              <a:snd r:embed="rId11" name="11_7.wav"/>
            </a:hlinkClick>
            <a:extLst>
              <a:ext uri="{FF2B5EF4-FFF2-40B4-BE49-F238E27FC236}">
                <a16:creationId xmlns:a16="http://schemas.microsoft.com/office/drawing/2014/main" id="{A81DE64F-7CDA-036D-12B4-30CF80142E12}"/>
              </a:ext>
            </a:extLst>
          </p:cNvPr>
          <p:cNvSpPr/>
          <p:nvPr/>
        </p:nvSpPr>
        <p:spPr>
          <a:xfrm>
            <a:off x="883946" y="4324612"/>
            <a:ext cx="74605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30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_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_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179286" y="5268768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ADD2E"/>
                </a:solidFill>
                <a:latin typeface="Modern Love" panose="04090805081005020601" pitchFamily="82" charset="0"/>
                <a:ea typeface="Arial"/>
                <a:cs typeface="Arial"/>
                <a:sym typeface="Arial"/>
              </a:rPr>
              <a:t>amarillo</a:t>
            </a:r>
            <a:endParaRPr dirty="0">
              <a:solidFill>
                <a:srgbClr val="FADD2E"/>
              </a:solidFill>
              <a:latin typeface="Modern Love" panose="04090805081005020601" pitchFamily="82" charset="0"/>
            </a:endParaRPr>
          </a:p>
        </p:txBody>
      </p:sp>
      <p:sp>
        <p:nvSpPr>
          <p:cNvPr id="422" name="Google Shape;422;p21"/>
          <p:cNvSpPr txBox="1"/>
          <p:nvPr/>
        </p:nvSpPr>
        <p:spPr>
          <a:xfrm rot="-1320232">
            <a:off x="154531" y="2644202"/>
            <a:ext cx="411483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GB" sz="9600" b="1" i="0" u="none" strike="noStrike" cap="none" dirty="0">
                <a:solidFill>
                  <a:srgbClr val="FFFFFF"/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¡</a:t>
            </a:r>
            <a:r>
              <a:rPr lang="en-GB" sz="9600" b="1" i="0" u="none" strike="noStrike" cap="none" dirty="0" err="1">
                <a:solidFill>
                  <a:srgbClr val="FFFFFF"/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adiós</a:t>
            </a:r>
            <a:r>
              <a:rPr lang="en-GB" sz="9600" b="1" i="0" u="none" strike="noStrike" cap="none" dirty="0">
                <a:solidFill>
                  <a:srgbClr val="FFFFFF"/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!</a:t>
            </a:r>
            <a:endParaRPr sz="2400" dirty="0">
              <a:latin typeface="Segoe Print" panose="020006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756728-9667-4D58-81FF-9FCD224D6E30}"/>
              </a:ext>
            </a:extLst>
          </p:cNvPr>
          <p:cNvSpPr/>
          <p:nvPr/>
        </p:nvSpPr>
        <p:spPr>
          <a:xfrm>
            <a:off x="732087" y="120934"/>
            <a:ext cx="521370" cy="478471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5026" y="552773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5042159"/>
            <a:ext cx="485096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sym typeface="Century Gothic"/>
              </a:rPr>
              <a:t>- Singular definite articles: 		</a:t>
            </a:r>
            <a:r>
              <a:rPr lang="en-GB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sym typeface="Century Gothic"/>
              </a:rPr>
              <a:t>el</a:t>
            </a:r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sym typeface="Century Gothic"/>
              </a:rPr>
              <a:t>, la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 [ga] [go]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endParaRPr lang="en-GB" sz="2800" b="0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09B60-34DA-46F8-9144-D26F0D50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68" y="343673"/>
            <a:ext cx="3983064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Saying what I and others do</a:t>
            </a:r>
          </a:p>
        </p:txBody>
      </p:sp>
      <p:pic>
        <p:nvPicPr>
          <p:cNvPr id="3" name="Picture 10" descr="Sagrada Família, Building, Barcelona, Spain, Church">
            <a:extLst>
              <a:ext uri="{FF2B5EF4-FFF2-40B4-BE49-F238E27FC236}">
                <a16:creationId xmlns:a16="http://schemas.microsoft.com/office/drawing/2014/main" id="{82BC1B0C-C6FE-02A1-3768-4CC5F90A4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86" y="2135047"/>
            <a:ext cx="2146012" cy="2674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picture containing text, gallinaceous bird, phasianid&#10;&#10;Description automatically generated">
            <a:extLst>
              <a:ext uri="{FF2B5EF4-FFF2-40B4-BE49-F238E27FC236}">
                <a16:creationId xmlns:a16="http://schemas.microsoft.com/office/drawing/2014/main" id="{32EDDE41-C62A-4A82-3997-E95E6560B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65" y="4769364"/>
            <a:ext cx="1089402" cy="1724363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22BDAC77-2E3E-3BA7-009E-70F6CFFC47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210">
            <a:off x="5194558" y="5032817"/>
            <a:ext cx="1828278" cy="18168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4F5FA80-AEE7-1838-BCB5-AEC0D9B25E45}"/>
              </a:ext>
            </a:extLst>
          </p:cNvPr>
          <p:cNvSpPr/>
          <p:nvPr/>
        </p:nvSpPr>
        <p:spPr>
          <a:xfrm rot="20187053">
            <a:off x="102493" y="1992781"/>
            <a:ext cx="3538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F5EFE8"/>
                  </a:solidFill>
                  <a:prstDash val="solid"/>
                </a:ln>
                <a:solidFill>
                  <a:srgbClr val="FF7C80"/>
                </a:solidFill>
                <a:effectLst/>
                <a:latin typeface="Jumble" panose="02000503000000020004" pitchFamily="2" charset="0"/>
              </a:rPr>
              <a:t>Barcelona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56E5A8-F115-C7F7-22AA-D5C061F97F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504" y="3560861"/>
            <a:ext cx="2070980" cy="13050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1134828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3223654" y="1148306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nar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105ABE56-71C1-410B-A790-ACC0134D7388}"/>
              </a:ext>
            </a:extLst>
          </p:cNvPr>
          <p:cNvSpPr txBox="1"/>
          <p:nvPr/>
        </p:nvSpPr>
        <p:spPr>
          <a:xfrm>
            <a:off x="268175" y="4153552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[go]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0;p3">
            <a:extLst>
              <a:ext uri="{FF2B5EF4-FFF2-40B4-BE49-F238E27FC236}">
                <a16:creationId xmlns:a16="http://schemas.microsoft.com/office/drawing/2014/main" id="{AAD935B4-4CF6-4345-9E7E-E740502B733A}"/>
              </a:ext>
            </a:extLst>
          </p:cNvPr>
          <p:cNvSpPr txBox="1"/>
          <p:nvPr/>
        </p:nvSpPr>
        <p:spPr>
          <a:xfrm>
            <a:off x="3223654" y="4248297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Trofeo, Ganador, La Copa, Campeón, Oro">
            <a:extLst>
              <a:ext uri="{FF2B5EF4-FFF2-40B4-BE49-F238E27FC236}">
                <a16:creationId xmlns:a16="http://schemas.microsoft.com/office/drawing/2014/main" id="{B84D2B34-7D04-41F2-9705-A466F789D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980" y="1148306"/>
            <a:ext cx="1076322" cy="136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Łódź, Lago, Articulación, Agua, Playa, Velero, Globo">
            <a:extLst>
              <a:ext uri="{FF2B5EF4-FFF2-40B4-BE49-F238E27FC236}">
                <a16:creationId xmlns:a16="http://schemas.microsoft.com/office/drawing/2014/main" id="{3EDAD19D-F064-4BF5-98CC-FDE899D3A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809" y="4252021"/>
            <a:ext cx="2196665" cy="1553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D43D2715-DE56-E702-9CBE-9E2D273FE423}"/>
              </a:ext>
            </a:extLst>
          </p:cNvPr>
          <p:cNvGrpSpPr/>
          <p:nvPr/>
        </p:nvGrpSpPr>
        <p:grpSpPr>
          <a:xfrm>
            <a:off x="3923322" y="3167970"/>
            <a:ext cx="3894355" cy="3130127"/>
            <a:chOff x="3923322" y="3103091"/>
            <a:chExt cx="3894355" cy="313012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8080A0-62CE-0C38-F56B-37A5D58D8E39}"/>
                </a:ext>
              </a:extLst>
            </p:cNvPr>
            <p:cNvSpPr txBox="1"/>
            <p:nvPr/>
          </p:nvSpPr>
          <p:spPr>
            <a:xfrm>
              <a:off x="3923322" y="5217555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36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iglesia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church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1" name="Picture 6" descr="Iglesia, Capilla, Religión, Cementerio, Campanas">
              <a:extLst>
                <a:ext uri="{FF2B5EF4-FFF2-40B4-BE49-F238E27FC236}">
                  <a16:creationId xmlns:a16="http://schemas.microsoft.com/office/drawing/2014/main" id="{6B93A2C6-4ECE-620A-388A-8B5FC790A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4353" y="3103091"/>
              <a:ext cx="1317884" cy="1989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CA2B69A-AE98-59AA-49C9-6947DD9DD79E}"/>
              </a:ext>
            </a:extLst>
          </p:cNvPr>
          <p:cNvGrpSpPr/>
          <p:nvPr/>
        </p:nvGrpSpPr>
        <p:grpSpPr>
          <a:xfrm>
            <a:off x="3904434" y="3490973"/>
            <a:ext cx="3894355" cy="2425582"/>
            <a:chOff x="4044418" y="3913793"/>
            <a:chExt cx="3894355" cy="2425582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7E93F8D-8A2E-62EE-CFE7-65099C31939A}"/>
                </a:ext>
              </a:extLst>
            </p:cNvPr>
            <p:cNvSpPr txBox="1"/>
            <p:nvPr/>
          </p:nvSpPr>
          <p:spPr>
            <a:xfrm>
              <a:off x="4044418" y="5323712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36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museo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museum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80" name="Picture 18" descr="Arte, Audiencia, Personaje, Cómic">
              <a:extLst>
                <a:ext uri="{FF2B5EF4-FFF2-40B4-BE49-F238E27FC236}">
                  <a16:creationId xmlns:a16="http://schemas.microsoft.com/office/drawing/2014/main" id="{2AD6B459-A822-82A9-7710-1A0DC1D8D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0710" y="3913793"/>
              <a:ext cx="1438275" cy="135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Speech Bubble: Rectangle with Corners Rounded 37">
            <a:hlinkClick r:id="" action="ppaction://noaction">
              <a:snd r:embed="rId14" name="4_1.wav"/>
            </a:hlinkClick>
            <a:extLst>
              <a:ext uri="{FF2B5EF4-FFF2-40B4-BE49-F238E27FC236}">
                <a16:creationId xmlns:a16="http://schemas.microsoft.com/office/drawing/2014/main" id="{25FA4F54-0FDD-4244-B325-E07F5BDA1E18}"/>
              </a:ext>
            </a:extLst>
          </p:cNvPr>
          <p:cNvSpPr/>
          <p:nvPr/>
        </p:nvSpPr>
        <p:spPr>
          <a:xfrm>
            <a:off x="1097310" y="208424"/>
            <a:ext cx="4998690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y lee. ¿Es ‘un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’ o ‘una’?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9F967274-C449-41B1-9E03-01EE780886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15774" y="52284"/>
            <a:ext cx="914400" cy="914400"/>
          </a:xfrm>
          <a:prstGeom prst="rect">
            <a:avLst/>
          </a:prstGeom>
        </p:spPr>
      </p:pic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B2B8EDA3-81A5-3FB7-7E20-A5020B73F174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038003" y="-3931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5F04F94-E560-6ADD-B467-83823F3706FA}"/>
              </a:ext>
            </a:extLst>
          </p:cNvPr>
          <p:cNvSpPr txBox="1">
            <a:spLocks/>
          </p:cNvSpPr>
          <p:nvPr/>
        </p:nvSpPr>
        <p:spPr>
          <a:xfrm>
            <a:off x="8921375" y="1014431"/>
            <a:ext cx="1399358" cy="400110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A6A7E96-1E29-AFAF-47D9-D2E7F1917988}"/>
              </a:ext>
            </a:extLst>
          </p:cNvPr>
          <p:cNvGrpSpPr/>
          <p:nvPr/>
        </p:nvGrpSpPr>
        <p:grpSpPr>
          <a:xfrm>
            <a:off x="3834365" y="3622877"/>
            <a:ext cx="3894355" cy="2289424"/>
            <a:chOff x="-3692860" y="1414541"/>
            <a:chExt cx="3894355" cy="2289424"/>
          </a:xfrm>
        </p:grpSpPr>
        <p:pic>
          <p:nvPicPr>
            <p:cNvPr id="83" name="Picture 16" descr="Árboles De Mango, Parque, Jardín, Parque De Árboles">
              <a:extLst>
                <a:ext uri="{FF2B5EF4-FFF2-40B4-BE49-F238E27FC236}">
                  <a16:creationId xmlns:a16="http://schemas.microsoft.com/office/drawing/2014/main" id="{424F717B-0D63-5DDB-8FB4-943F335691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53063" y="1414541"/>
              <a:ext cx="1806219" cy="127376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45C4F622-6EF9-A7C5-2803-30C0A3D59D71}"/>
                </a:ext>
              </a:extLst>
            </p:cNvPr>
            <p:cNvSpPr txBox="1"/>
            <p:nvPr/>
          </p:nvSpPr>
          <p:spPr>
            <a:xfrm>
              <a:off x="-3692860" y="2688302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36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parque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park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994B2E7C-7D71-CABF-A1C1-4632D4DAD29B}"/>
              </a:ext>
            </a:extLst>
          </p:cNvPr>
          <p:cNvGrpSpPr/>
          <p:nvPr/>
        </p:nvGrpSpPr>
        <p:grpSpPr>
          <a:xfrm>
            <a:off x="3791689" y="3735021"/>
            <a:ext cx="3894355" cy="1852767"/>
            <a:chOff x="-3219133" y="1438001"/>
            <a:chExt cx="3894355" cy="1852767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56C5416-9CBF-AA7E-AFE2-46ECC7600BB5}"/>
                </a:ext>
              </a:extLst>
            </p:cNvPr>
            <p:cNvSpPr txBox="1"/>
            <p:nvPr/>
          </p:nvSpPr>
          <p:spPr>
            <a:xfrm>
              <a:off x="-3219133" y="2275105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36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estadio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stadium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95" name="Picture 14" descr="Fútbol, Estadio, Deporte, San Mames, Bilbao">
              <a:extLst>
                <a:ext uri="{FF2B5EF4-FFF2-40B4-BE49-F238E27FC236}">
                  <a16:creationId xmlns:a16="http://schemas.microsoft.com/office/drawing/2014/main" id="{D39AEBE9-03FE-24BB-EBF8-71244019EE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25283" y="1438001"/>
              <a:ext cx="1330515" cy="947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8339BC0-349E-A29E-9CEE-C98A364FB4A2}"/>
              </a:ext>
            </a:extLst>
          </p:cNvPr>
          <p:cNvGrpSpPr/>
          <p:nvPr/>
        </p:nvGrpSpPr>
        <p:grpSpPr>
          <a:xfrm>
            <a:off x="3967358" y="3692786"/>
            <a:ext cx="3894355" cy="2037800"/>
            <a:chOff x="3985918" y="3800742"/>
            <a:chExt cx="3894355" cy="2037800"/>
          </a:xfrm>
        </p:grpSpPr>
        <p:pic>
          <p:nvPicPr>
            <p:cNvPr id="1026" name="Picture 2" descr="Free vector graphics of Skyline">
              <a:extLst>
                <a:ext uri="{FF2B5EF4-FFF2-40B4-BE49-F238E27FC236}">
                  <a16:creationId xmlns:a16="http://schemas.microsoft.com/office/drawing/2014/main" id="{7FE61774-ACDC-8F9B-024B-E3A3B1A7FD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5363" y="3800742"/>
              <a:ext cx="2451858" cy="122592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B284E2A-C81C-D4D0-858E-D37666C48AF5}"/>
                </a:ext>
              </a:extLst>
            </p:cNvPr>
            <p:cNvSpPr txBox="1"/>
            <p:nvPr/>
          </p:nvSpPr>
          <p:spPr>
            <a:xfrm>
              <a:off x="3985918" y="4945990"/>
              <a:ext cx="389435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ciudad</a:t>
              </a:r>
              <a:b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city</a:t>
              </a:r>
              <a:endParaRPr lang="en-GB" sz="32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CF54F10D-ED46-BAC3-ADD2-958893979577}"/>
              </a:ext>
            </a:extLst>
          </p:cNvPr>
          <p:cNvGrpSpPr/>
          <p:nvPr/>
        </p:nvGrpSpPr>
        <p:grpSpPr>
          <a:xfrm>
            <a:off x="3826589" y="3560862"/>
            <a:ext cx="3894355" cy="2465638"/>
            <a:chOff x="-3398220" y="1448155"/>
            <a:chExt cx="3894355" cy="2465638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66E49163-AD99-39EB-BF78-0452713DAE41}"/>
                </a:ext>
              </a:extLst>
            </p:cNvPr>
            <p:cNvSpPr txBox="1"/>
            <p:nvPr/>
          </p:nvSpPr>
          <p:spPr>
            <a:xfrm>
              <a:off x="-3398220" y="3021241"/>
              <a:ext cx="389435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32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madre</a:t>
              </a:r>
              <a:b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mother</a:t>
              </a:r>
              <a:endParaRPr lang="en-GB" sz="32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5282321A-3B3A-55A0-F881-B85B6A7B6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1695" y="1448155"/>
              <a:ext cx="1259830" cy="1511218"/>
            </a:xfrm>
            <a:prstGeom prst="rect">
              <a:avLst/>
            </a:prstGeom>
          </p:spPr>
        </p:pic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447B7CD8-A7BF-CC55-BA40-1C3BD4C53FC1}"/>
              </a:ext>
            </a:extLst>
          </p:cNvPr>
          <p:cNvGrpSpPr/>
          <p:nvPr/>
        </p:nvGrpSpPr>
        <p:grpSpPr>
          <a:xfrm>
            <a:off x="3869399" y="3998121"/>
            <a:ext cx="3894355" cy="2105608"/>
            <a:chOff x="-3870798" y="3492263"/>
            <a:chExt cx="3894355" cy="2105608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7DB84F79-81CB-42D1-F986-1EA2AF510059}"/>
                </a:ext>
              </a:extLst>
            </p:cNvPr>
            <p:cNvSpPr txBox="1"/>
            <p:nvPr/>
          </p:nvSpPr>
          <p:spPr>
            <a:xfrm>
              <a:off x="-3870798" y="4705319"/>
              <a:ext cx="389435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plaza</a:t>
              </a:r>
              <a:b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square</a:t>
              </a:r>
              <a:endParaRPr lang="en-GB" sz="32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24" name="Picture 20" descr="Gráficos vectoriales gratis de Paisaje urbano">
              <a:extLst>
                <a:ext uri="{FF2B5EF4-FFF2-40B4-BE49-F238E27FC236}">
                  <a16:creationId xmlns:a16="http://schemas.microsoft.com/office/drawing/2014/main" id="{EDF94238-A88B-B2CD-16C8-6769CEA8B6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96904" y="3492263"/>
              <a:ext cx="1285894" cy="1285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D8725A55-846A-AC6B-9A48-8AB8ABD37BA8}"/>
              </a:ext>
            </a:extLst>
          </p:cNvPr>
          <p:cNvGrpSpPr/>
          <p:nvPr/>
        </p:nvGrpSpPr>
        <p:grpSpPr>
          <a:xfrm>
            <a:off x="3935896" y="3699723"/>
            <a:ext cx="3894355" cy="2289698"/>
            <a:chOff x="-4219939" y="2957699"/>
            <a:chExt cx="3894355" cy="2289698"/>
          </a:xfrm>
        </p:grpSpPr>
        <p:pic>
          <p:nvPicPr>
            <p:cNvPr id="119" name="Picture 118" descr="A person with a mustache&#10;&#10;Description automatically generated with low confidence">
              <a:extLst>
                <a:ext uri="{FF2B5EF4-FFF2-40B4-BE49-F238E27FC236}">
                  <a16:creationId xmlns:a16="http://schemas.microsoft.com/office/drawing/2014/main" id="{D57C747A-FD3A-A039-47AF-4BB5F59B6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99083" y="2957699"/>
              <a:ext cx="1474600" cy="1424529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1D275037-0D37-0D58-560C-CD9C0ECB3A95}"/>
                </a:ext>
              </a:extLst>
            </p:cNvPr>
            <p:cNvSpPr txBox="1"/>
            <p:nvPr/>
          </p:nvSpPr>
          <p:spPr>
            <a:xfrm>
              <a:off x="-4219939" y="4354845"/>
              <a:ext cx="389435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padre</a:t>
              </a:r>
              <a:br>
                <a:rPr lang="en-GB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father</a:t>
              </a:r>
              <a:endParaRPr lang="en-GB" sz="32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57641F2-5690-48C2-8B36-A29B7282FC4F}"/>
              </a:ext>
            </a:extLst>
          </p:cNvPr>
          <p:cNvGrpSpPr/>
          <p:nvPr/>
        </p:nvGrpSpPr>
        <p:grpSpPr>
          <a:xfrm>
            <a:off x="-24956" y="1728637"/>
            <a:ext cx="3894355" cy="4446426"/>
            <a:chOff x="-24821" y="1911997"/>
            <a:chExt cx="3894355" cy="444642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DF38FDA-AC8B-1EA0-D03F-BC4113C45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21" y="1911997"/>
              <a:ext cx="3894355" cy="4446426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ACCB7D2-396C-0D8B-D9E0-1A5BEFB52E14}"/>
                </a:ext>
              </a:extLst>
            </p:cNvPr>
            <p:cNvSpPr/>
            <p:nvPr/>
          </p:nvSpPr>
          <p:spPr>
            <a:xfrm>
              <a:off x="287468" y="3351686"/>
              <a:ext cx="188385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[un]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2D3FF32-B346-8258-119D-92F9ABE853E1}"/>
              </a:ext>
            </a:extLst>
          </p:cNvPr>
          <p:cNvGrpSpPr/>
          <p:nvPr/>
        </p:nvGrpSpPr>
        <p:grpSpPr>
          <a:xfrm>
            <a:off x="8213031" y="1911997"/>
            <a:ext cx="3972929" cy="4492395"/>
            <a:chOff x="8213031" y="1911997"/>
            <a:chExt cx="3972929" cy="4492395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71892E9-2306-CC43-7609-4A0E870CF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031" y="1911997"/>
              <a:ext cx="3894355" cy="4492395"/>
            </a:xfrm>
            <a:prstGeom prst="rect">
              <a:avLst/>
            </a:prstGeom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534D7C0-EA8D-E642-1CF0-BEC40FE7F6CE}"/>
                </a:ext>
              </a:extLst>
            </p:cNvPr>
            <p:cNvSpPr/>
            <p:nvPr/>
          </p:nvSpPr>
          <p:spPr>
            <a:xfrm>
              <a:off x="9692970" y="3351686"/>
              <a:ext cx="24929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</a:t>
              </a:r>
              <a:r>
                <a:rPr kumimoji="0" lang="en-US" sz="72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una</a:t>
              </a: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42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0.39206 -0.113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38542 -0.1180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1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-0.38542 -0.1481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1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38541 -0.1486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1" y="-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0.41185 -0.0486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86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0.3888 -0.1275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0" y="-638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39128 -0.1300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57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-0.39531 -0.17778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66" y="-8889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FCD9C94-EB59-499C-8985-36964352E49A}"/>
              </a:ext>
            </a:extLst>
          </p:cNvPr>
          <p:cNvSpPr txBox="1"/>
          <p:nvPr/>
        </p:nvSpPr>
        <p:spPr>
          <a:xfrm>
            <a:off x="331325" y="2837198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1C1B19E-743C-41DF-8210-391CEE443B5F}"/>
              </a:ext>
            </a:extLst>
          </p:cNvPr>
          <p:cNvSpPr txBox="1"/>
          <p:nvPr/>
        </p:nvSpPr>
        <p:spPr>
          <a:xfrm>
            <a:off x="3893195" y="2773950"/>
            <a:ext cx="3067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133209-252A-4D72-8460-38C7A5ACC3F1}"/>
              </a:ext>
            </a:extLst>
          </p:cNvPr>
          <p:cNvGrpSpPr/>
          <p:nvPr/>
        </p:nvGrpSpPr>
        <p:grpSpPr>
          <a:xfrm>
            <a:off x="373497" y="841321"/>
            <a:ext cx="2777067" cy="2237696"/>
            <a:chOff x="1589433" y="1564080"/>
            <a:chExt cx="2777067" cy="2237696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8B67D62-0B1C-427E-8CF1-C5FD3DE5CA01}"/>
                </a:ext>
              </a:extLst>
            </p:cNvPr>
            <p:cNvSpPr txBox="1"/>
            <p:nvPr/>
          </p:nvSpPr>
          <p:spPr>
            <a:xfrm>
              <a:off x="1589433" y="2970779"/>
              <a:ext cx="27770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go for a walk, going for a walk]</a:t>
              </a:r>
            </a:p>
          </p:txBody>
        </p:sp>
        <p:pic>
          <p:nvPicPr>
            <p:cNvPr id="2050" name="Picture 2" descr="Boy Scout, Senderismo, Caminar, Para Caminar, Caminata">
              <a:extLst>
                <a:ext uri="{FF2B5EF4-FFF2-40B4-BE49-F238E27FC236}">
                  <a16:creationId xmlns:a16="http://schemas.microsoft.com/office/drawing/2014/main" id="{B6CCBA92-AB98-43A5-8033-7AF255F244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916" y="1564080"/>
              <a:ext cx="996833" cy="1364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E71C994-C968-45BB-8ECF-A4BCD9323CDE}"/>
              </a:ext>
            </a:extLst>
          </p:cNvPr>
          <p:cNvSpPr txBox="1"/>
          <p:nvPr/>
        </p:nvSpPr>
        <p:spPr>
          <a:xfrm>
            <a:off x="8079608" y="873298"/>
            <a:ext cx="2777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[from, of]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27AA50-0FB6-42AA-98E1-4E052EB3FBA4}"/>
              </a:ext>
            </a:extLst>
          </p:cNvPr>
          <p:cNvSpPr txBox="1"/>
          <p:nvPr/>
        </p:nvSpPr>
        <p:spPr>
          <a:xfrm>
            <a:off x="-155669" y="5525991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270D813F-60BF-40E3-8496-69CC1EADA013}"/>
              </a:ext>
            </a:extLst>
          </p:cNvPr>
          <p:cNvSpPr/>
          <p:nvPr/>
        </p:nvSpPr>
        <p:spPr>
          <a:xfrm>
            <a:off x="7409392" y="2121102"/>
            <a:ext cx="4451283" cy="1243253"/>
          </a:xfrm>
          <a:prstGeom prst="wedgeRoundRectCallout">
            <a:avLst>
              <a:gd name="adj1" fmla="val 6556"/>
              <a:gd name="adj2" fmla="val -6299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know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means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from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E.g. Soy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It can also mean ‘of’:</a:t>
            </a:r>
            <a:endParaRPr lang="en-GB" sz="24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5714AE-77A7-4133-B764-832A804F07FC}"/>
              </a:ext>
            </a:extLst>
          </p:cNvPr>
          <p:cNvSpPr txBox="1"/>
          <p:nvPr/>
        </p:nvSpPr>
        <p:spPr>
          <a:xfrm>
            <a:off x="8150232" y="1466727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3ACEA3-CF63-40B4-A03D-56C0E3D17271}"/>
              </a:ext>
            </a:extLst>
          </p:cNvPr>
          <p:cNvSpPr txBox="1"/>
          <p:nvPr/>
        </p:nvSpPr>
        <p:spPr>
          <a:xfrm>
            <a:off x="-155669" y="4023384"/>
            <a:ext cx="2777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[through, around, along]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13ED59FF-E673-4C78-9B6B-3A6BF82EEDBE}"/>
              </a:ext>
            </a:extLst>
          </p:cNvPr>
          <p:cNvSpPr/>
          <p:nvPr/>
        </p:nvSpPr>
        <p:spPr>
          <a:xfrm>
            <a:off x="2440304" y="3498908"/>
            <a:ext cx="4451283" cy="924066"/>
          </a:xfrm>
          <a:prstGeom prst="wedgeRoundRectCallout">
            <a:avLst>
              <a:gd name="adj1" fmla="val -55927"/>
              <a:gd name="adj2" fmla="val 4994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English, we use more than one word for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lang="en-GB" sz="24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968C4A-84B8-40ED-A21F-43C4C325D4E1}"/>
              </a:ext>
            </a:extLst>
          </p:cNvPr>
          <p:cNvSpPr/>
          <p:nvPr/>
        </p:nvSpPr>
        <p:spPr>
          <a:xfrm>
            <a:off x="7676389" y="3493646"/>
            <a:ext cx="33332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casa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Quique.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 house of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or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Quique’s house.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973116-721E-4533-A45A-BDCAB05D2AD2}"/>
              </a:ext>
            </a:extLst>
          </p:cNvPr>
          <p:cNvSpPr/>
          <p:nvPr/>
        </p:nvSpPr>
        <p:spPr>
          <a:xfrm>
            <a:off x="7520544" y="5075915"/>
            <a:ext cx="38849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 class of English or</a:t>
            </a:r>
            <a:b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 English class.</a:t>
            </a:r>
            <a:endParaRPr lang="en-GB" dirty="0"/>
          </a:p>
        </p:txBody>
      </p:sp>
      <p:pic>
        <p:nvPicPr>
          <p:cNvPr id="20" name="Picture 19" descr="A picture containing text, building, painted, window&#10;&#10;Description automatically generated">
            <a:extLst>
              <a:ext uri="{FF2B5EF4-FFF2-40B4-BE49-F238E27FC236}">
                <a16:creationId xmlns:a16="http://schemas.microsoft.com/office/drawing/2014/main" id="{6B071BD9-8368-4763-B7D8-F1000BF25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38" y="3600582"/>
            <a:ext cx="862427" cy="95023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9C9D4C7-6EE4-4010-80BE-AFFA76558FF5}"/>
              </a:ext>
            </a:extLst>
          </p:cNvPr>
          <p:cNvGrpSpPr/>
          <p:nvPr/>
        </p:nvGrpSpPr>
        <p:grpSpPr>
          <a:xfrm>
            <a:off x="10872310" y="4840783"/>
            <a:ext cx="1259196" cy="1520087"/>
            <a:chOff x="-5991865" y="2146228"/>
            <a:chExt cx="1441962" cy="1745608"/>
          </a:xfrm>
        </p:grpSpPr>
        <p:pic>
          <p:nvPicPr>
            <p:cNvPr id="24" name="Picture 23" descr="Shape&#10;&#10;Description automatically generated">
              <a:extLst>
                <a:ext uri="{FF2B5EF4-FFF2-40B4-BE49-F238E27FC236}">
                  <a16:creationId xmlns:a16="http://schemas.microsoft.com/office/drawing/2014/main" id="{FCB8229F-87A8-405A-A466-74A86B90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34561" y="2146228"/>
              <a:ext cx="1284658" cy="1745608"/>
            </a:xfrm>
            <a:prstGeom prst="rect">
              <a:avLst/>
            </a:prstGeom>
          </p:spPr>
        </p:pic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292BF74D-0FA4-4C29-A37D-751B636E0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91865" y="3117438"/>
              <a:ext cx="509344" cy="302423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B4E7BF2-56EA-495B-9502-1A3B17F9A573}"/>
              </a:ext>
            </a:extLst>
          </p:cNvPr>
          <p:cNvSpPr/>
          <p:nvPr/>
        </p:nvSpPr>
        <p:spPr>
          <a:xfrm>
            <a:off x="2235810" y="4479041"/>
            <a:ext cx="4902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Camino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 ciudad.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walk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through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city.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22B7E2-7190-4BA3-8FDC-95D4377E52F1}"/>
              </a:ext>
            </a:extLst>
          </p:cNvPr>
          <p:cNvSpPr/>
          <p:nvPr/>
        </p:nvSpPr>
        <p:spPr>
          <a:xfrm>
            <a:off x="2235810" y="5260563"/>
            <a:ext cx="4902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Camino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parque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walk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around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park.</a:t>
            </a:r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2BD8C70-0684-4BD3-B2F5-8F66E3E0C4F0}"/>
              </a:ext>
            </a:extLst>
          </p:cNvPr>
          <p:cNvSpPr/>
          <p:nvPr/>
        </p:nvSpPr>
        <p:spPr>
          <a:xfrm>
            <a:off x="2235810" y="6042085"/>
            <a:ext cx="4902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Camino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 playa*.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walk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along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beach.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D973D6-6DFA-D5A8-CF67-B24E7BB48893}"/>
              </a:ext>
            </a:extLst>
          </p:cNvPr>
          <p:cNvGrpSpPr/>
          <p:nvPr/>
        </p:nvGrpSpPr>
        <p:grpSpPr>
          <a:xfrm>
            <a:off x="3834742" y="190966"/>
            <a:ext cx="3726643" cy="2522092"/>
            <a:chOff x="3834742" y="190966"/>
            <a:chExt cx="3726643" cy="2522092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878E3C1-A4F4-4483-86F2-10B39DC4CA8C}"/>
                </a:ext>
              </a:extLst>
            </p:cNvPr>
            <p:cNvSpPr txBox="1"/>
            <p:nvPr/>
          </p:nvSpPr>
          <p:spPr>
            <a:xfrm>
              <a:off x="3834742" y="2251393"/>
              <a:ext cx="3726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ride, riding]</a:t>
              </a:r>
            </a:p>
          </p:txBody>
        </p:sp>
        <p:pic>
          <p:nvPicPr>
            <p:cNvPr id="5" name="Picture 2" descr="Free vector graphics of Bicycle">
              <a:extLst>
                <a:ext uri="{FF2B5EF4-FFF2-40B4-BE49-F238E27FC236}">
                  <a16:creationId xmlns:a16="http://schemas.microsoft.com/office/drawing/2014/main" id="{CF4294D2-95A8-9BC4-C3FF-7AB6FF0F0D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9155" y="190966"/>
              <a:ext cx="2355392" cy="1953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44B4FA2-77AD-2957-3CE0-2E26AA925DE7}"/>
              </a:ext>
            </a:extLst>
          </p:cNvPr>
          <p:cNvSpPr txBox="1"/>
          <p:nvPr/>
        </p:nvSpPr>
        <p:spPr>
          <a:xfrm>
            <a:off x="9319846" y="6477292"/>
            <a:ext cx="286450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playa 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= (the) beach</a:t>
            </a:r>
            <a:endParaRPr lang="en-GB" dirty="0"/>
          </a:p>
        </p:txBody>
      </p:sp>
      <p:sp>
        <p:nvSpPr>
          <p:cNvPr id="31" name="Speech Bubble: Rectangle with Corners Rounded 30">
            <a:hlinkClick r:id="" action="ppaction://noaction">
              <a:snd r:embed="rId9" name="5_1.wav"/>
            </a:hlinkClick>
            <a:extLst>
              <a:ext uri="{FF2B5EF4-FFF2-40B4-BE49-F238E27FC236}">
                <a16:creationId xmlns:a16="http://schemas.microsoft.com/office/drawing/2014/main" id="{00C51437-A141-4190-A18E-ED47FF5A9058}"/>
              </a:ext>
            </a:extLst>
          </p:cNvPr>
          <p:cNvSpPr/>
          <p:nvPr/>
        </p:nvSpPr>
        <p:spPr>
          <a:xfrm>
            <a:off x="1097310" y="208424"/>
            <a:ext cx="3086661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y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repite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8CC961CC-6513-4BCF-B0E5-9B966B6B89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5774" y="52284"/>
            <a:ext cx="914400" cy="914400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32CB5A4A-2A21-4581-A00E-C837B5F19547}"/>
              </a:ext>
            </a:extLst>
          </p:cNvPr>
          <p:cNvSpPr/>
          <p:nvPr/>
        </p:nvSpPr>
        <p:spPr>
          <a:xfrm>
            <a:off x="6029084" y="5505063"/>
            <a:ext cx="4723013" cy="924066"/>
          </a:xfrm>
          <a:prstGeom prst="wedgeRoundRectCallout">
            <a:avLst>
              <a:gd name="adj1" fmla="val -49473"/>
              <a:gd name="adj2" fmla="val -9642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Just use the English meaning that sounds right to you.</a:t>
            </a:r>
            <a:endParaRPr lang="en-GB" sz="24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2" grpId="1"/>
      <p:bldP spid="72" grpId="2"/>
      <p:bldP spid="43" grpId="0"/>
      <p:bldP spid="43" grpId="1"/>
      <p:bldP spid="43" grpId="2"/>
      <p:bldP spid="12" grpId="0"/>
      <p:bldP spid="12" grpId="1"/>
      <p:bldP spid="12" grpId="2"/>
      <p:bldP spid="13" grpId="0"/>
      <p:bldP spid="13" grpId="1"/>
      <p:bldP spid="13" grpId="2"/>
      <p:bldP spid="14" grpId="0" animBg="1"/>
      <p:bldP spid="14" grpId="1" animBg="1"/>
      <p:bldP spid="15" grpId="0"/>
      <p:bldP spid="15" grpId="1"/>
      <p:bldP spid="15" grpId="2"/>
      <p:bldP spid="16" grpId="0"/>
      <p:bldP spid="16" grpId="1"/>
      <p:bldP spid="16" grpId="2"/>
      <p:bldP spid="17" grpId="0" animBg="1"/>
      <p:bldP spid="17" grpId="1" animBg="1"/>
      <p:bldP spid="4" grpId="0"/>
      <p:bldP spid="4" grpId="1"/>
      <p:bldP spid="19" grpId="0"/>
      <p:bldP spid="19" grpId="1"/>
      <p:bldP spid="26" grpId="0"/>
      <p:bldP spid="26" grpId="1"/>
      <p:bldP spid="27" grpId="0"/>
      <p:bldP spid="27" grpId="1"/>
      <p:bldP spid="28" grpId="0"/>
      <p:bldP spid="28" grpId="1"/>
      <p:bldP spid="8" grpId="0" animBg="1"/>
      <p:bldP spid="29" grpId="0" animBg="1"/>
      <p:bldP spid="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-GB" sz="44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efinite articles: singular &amp; plural</a:t>
            </a:r>
            <a:endParaRPr lang="en-GB" sz="44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244462" y="83555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[the]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191100" y="1456913"/>
            <a:ext cx="1171321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Tx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Remember! In Spanish,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things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as well as people and animals, are either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masculine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feminine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We say that they have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gender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9A27A35-46B6-41D2-8038-D09C6E925C28}"/>
              </a:ext>
            </a:extLst>
          </p:cNvPr>
          <p:cNvSpPr/>
          <p:nvPr/>
        </p:nvSpPr>
        <p:spPr>
          <a:xfrm>
            <a:off x="1622973" y="4080804"/>
            <a:ext cx="215315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strike="noStrike" kern="1200" spc="50" normalizeH="0" baseline="0" noProof="0" dirty="0">
                <a:ln w="0"/>
                <a:solidFill>
                  <a:srgbClr val="0070C0"/>
                </a:solidFill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Masculine</a:t>
            </a:r>
            <a:endParaRPr kumimoji="0" lang="en-US" sz="3000" b="1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7BDE5A5-1717-490D-A81F-1ACEF60D9C82}"/>
              </a:ext>
            </a:extLst>
          </p:cNvPr>
          <p:cNvSpPr txBox="1"/>
          <p:nvPr/>
        </p:nvSpPr>
        <p:spPr>
          <a:xfrm>
            <a:off x="200606" y="4614672"/>
            <a:ext cx="30214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___ </a:t>
            </a: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museo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DD8633B-0242-4DA2-86FE-824B2F4B73DA}"/>
              </a:ext>
            </a:extLst>
          </p:cNvPr>
          <p:cNvSpPr txBox="1"/>
          <p:nvPr/>
        </p:nvSpPr>
        <p:spPr>
          <a:xfrm>
            <a:off x="200915" y="5339789"/>
            <a:ext cx="32367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___ </a:t>
            </a: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parque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6C7F20A-B802-4532-99B9-895A8AD06B08}"/>
              </a:ext>
            </a:extLst>
          </p:cNvPr>
          <p:cNvSpPr txBox="1"/>
          <p:nvPr/>
        </p:nvSpPr>
        <p:spPr>
          <a:xfrm>
            <a:off x="5984994" y="4538191"/>
            <a:ext cx="2843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___ </a:t>
            </a: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iglesia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B186702-B248-494E-B7D0-58BC34944536}"/>
              </a:ext>
            </a:extLst>
          </p:cNvPr>
          <p:cNvSpPr txBox="1"/>
          <p:nvPr/>
        </p:nvSpPr>
        <p:spPr>
          <a:xfrm>
            <a:off x="5861321" y="5262460"/>
            <a:ext cx="27506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___ </a:t>
            </a: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ciudad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14743D7-B2B9-4654-9C27-7C8D8E734E4F}"/>
              </a:ext>
            </a:extLst>
          </p:cNvPr>
          <p:cNvSpPr/>
          <p:nvPr/>
        </p:nvSpPr>
        <p:spPr>
          <a:xfrm>
            <a:off x="7331060" y="4014971"/>
            <a:ext cx="192392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spc="50" normalizeH="0" baseline="0" noProof="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6537967-FDF7-4722-8A0E-83429F855E90}"/>
              </a:ext>
            </a:extLst>
          </p:cNvPr>
          <p:cNvSpPr txBox="1"/>
          <p:nvPr/>
        </p:nvSpPr>
        <p:spPr>
          <a:xfrm>
            <a:off x="387804" y="4596782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5B9BD5">
                    <a:lumMod val="75000"/>
                  </a:srgbClr>
                </a:solidFill>
                <a:latin typeface="Century Gothic" panose="020B0502020202020204" pitchFamily="34" charset="0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CCC8016-DBE1-42B7-BE22-54DD16B7F6D6}"/>
              </a:ext>
            </a:extLst>
          </p:cNvPr>
          <p:cNvSpPr txBox="1"/>
          <p:nvPr/>
        </p:nvSpPr>
        <p:spPr>
          <a:xfrm>
            <a:off x="406670" y="5327950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DB05750-AA2E-4AA2-9618-934CA0AC38C9}"/>
              </a:ext>
            </a:extLst>
          </p:cNvPr>
          <p:cNvSpPr txBox="1"/>
          <p:nvPr/>
        </p:nvSpPr>
        <p:spPr>
          <a:xfrm>
            <a:off x="5957698" y="4508555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39858A5-CA94-40A0-A49A-722804737EAE}"/>
              </a:ext>
            </a:extLst>
          </p:cNvPr>
          <p:cNvSpPr txBox="1"/>
          <p:nvPr/>
        </p:nvSpPr>
        <p:spPr>
          <a:xfrm>
            <a:off x="5835334" y="5262303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una</a:t>
            </a:r>
            <a:endParaRPr lang="en-GB" sz="30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3967E52-6D2A-41A6-9166-D4D48634F86E}"/>
              </a:ext>
            </a:extLst>
          </p:cNvPr>
          <p:cNvSpPr txBox="1"/>
          <p:nvPr/>
        </p:nvSpPr>
        <p:spPr>
          <a:xfrm>
            <a:off x="2568295" y="4614672"/>
            <a:ext cx="2732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 museum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463346C-C783-447F-8202-08CBD672D734}"/>
              </a:ext>
            </a:extLst>
          </p:cNvPr>
          <p:cNvSpPr txBox="1"/>
          <p:nvPr/>
        </p:nvSpPr>
        <p:spPr>
          <a:xfrm>
            <a:off x="2526959" y="5347029"/>
            <a:ext cx="2647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 park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BEBBBFD-FFF7-4C16-874F-F60E51271C54}"/>
              </a:ext>
            </a:extLst>
          </p:cNvPr>
          <p:cNvSpPr txBox="1"/>
          <p:nvPr/>
        </p:nvSpPr>
        <p:spPr>
          <a:xfrm>
            <a:off x="8512553" y="4520640"/>
            <a:ext cx="38286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 church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2449BB7-7DF0-4B79-9B1B-4DC202AC1C5D}"/>
              </a:ext>
            </a:extLst>
          </p:cNvPr>
          <p:cNvSpPr txBox="1"/>
          <p:nvPr/>
        </p:nvSpPr>
        <p:spPr>
          <a:xfrm>
            <a:off x="8508788" y="5292096"/>
            <a:ext cx="34349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city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807F89C-303A-4704-A305-A48C3214BBC3}"/>
              </a:ext>
            </a:extLst>
          </p:cNvPr>
          <p:cNvSpPr txBox="1"/>
          <p:nvPr/>
        </p:nvSpPr>
        <p:spPr>
          <a:xfrm>
            <a:off x="191100" y="3585393"/>
            <a:ext cx="1137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singular noun, you use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‘el’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‘la’.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172485C0-841D-42CE-BB7E-B97A1B4B6602}"/>
              </a:ext>
            </a:extLst>
          </p:cNvPr>
          <p:cNvSpPr/>
          <p:nvPr/>
        </p:nvSpPr>
        <p:spPr>
          <a:xfrm>
            <a:off x="4745421" y="76217"/>
            <a:ext cx="5847548" cy="1332245"/>
          </a:xfrm>
          <a:prstGeom prst="wedgeRoundRectCallout">
            <a:avLst>
              <a:gd name="adj1" fmla="val 26038"/>
              <a:gd name="adj2" fmla="val 6048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This is </a:t>
            </a:r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grammatical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not biological gender! A house (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casa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is not female, it is a </a:t>
            </a:r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feminine noun.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C3B861-C9D3-404B-A025-BFB217E85310}"/>
              </a:ext>
            </a:extLst>
          </p:cNvPr>
          <p:cNvSpPr txBox="1"/>
          <p:nvPr/>
        </p:nvSpPr>
        <p:spPr>
          <a:xfrm>
            <a:off x="187809" y="6079387"/>
            <a:ext cx="32367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</a:t>
            </a: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estadio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5523CB-A60B-417F-9E52-B73B5E73D511}"/>
              </a:ext>
            </a:extLst>
          </p:cNvPr>
          <p:cNvSpPr txBox="1"/>
          <p:nvPr/>
        </p:nvSpPr>
        <p:spPr>
          <a:xfrm>
            <a:off x="5862664" y="6104658"/>
            <a:ext cx="28295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___</a:t>
            </a:r>
            <a:r>
              <a:rPr lang="en-GB" sz="3000" b="1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bicicleta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D054F1-0016-4D35-8F89-796E385219BA}"/>
              </a:ext>
            </a:extLst>
          </p:cNvPr>
          <p:cNvSpPr txBox="1"/>
          <p:nvPr/>
        </p:nvSpPr>
        <p:spPr>
          <a:xfrm>
            <a:off x="391807" y="6064907"/>
            <a:ext cx="7404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5B9BD5">
                    <a:lumMod val="75000"/>
                  </a:srgbClr>
                </a:solidFill>
                <a:latin typeface="Century Gothic" panose="020B0502020202020204" pitchFamily="34" charset="0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F92E0E9-6FC0-44CC-A8C5-BBFE0CA1EA14}"/>
              </a:ext>
            </a:extLst>
          </p:cNvPr>
          <p:cNvSpPr txBox="1"/>
          <p:nvPr/>
        </p:nvSpPr>
        <p:spPr>
          <a:xfrm>
            <a:off x="5863327" y="6112517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030C7B6-21FA-45D2-BA92-19E4509A990F}"/>
              </a:ext>
            </a:extLst>
          </p:cNvPr>
          <p:cNvSpPr txBox="1"/>
          <p:nvPr/>
        </p:nvSpPr>
        <p:spPr>
          <a:xfrm>
            <a:off x="2593111" y="6082184"/>
            <a:ext cx="32036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 stadium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603AAC4-BBD5-47EB-B6A3-78F6E2C9A393}"/>
              </a:ext>
            </a:extLst>
          </p:cNvPr>
          <p:cNvSpPr txBox="1"/>
          <p:nvPr/>
        </p:nvSpPr>
        <p:spPr>
          <a:xfrm>
            <a:off x="8513959" y="6130272"/>
            <a:ext cx="38286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 bicycle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FA4E8B3-9DBB-4966-B18B-FF4372EF0D3E}"/>
              </a:ext>
            </a:extLst>
          </p:cNvPr>
          <p:cNvSpPr txBox="1"/>
          <p:nvPr/>
        </p:nvSpPr>
        <p:spPr>
          <a:xfrm>
            <a:off x="273630" y="4628961"/>
            <a:ext cx="78111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F9A5D2D-4B8E-4CCF-9E92-7D4A3D3ED3EA}"/>
              </a:ext>
            </a:extLst>
          </p:cNvPr>
          <p:cNvSpPr txBox="1"/>
          <p:nvPr/>
        </p:nvSpPr>
        <p:spPr>
          <a:xfrm>
            <a:off x="281362" y="5323916"/>
            <a:ext cx="72171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3F6DA39-ED1C-4CD9-B205-F3E38CFA5A34}"/>
              </a:ext>
            </a:extLst>
          </p:cNvPr>
          <p:cNvSpPr txBox="1"/>
          <p:nvPr/>
        </p:nvSpPr>
        <p:spPr>
          <a:xfrm>
            <a:off x="245829" y="6074938"/>
            <a:ext cx="74045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5B9BD5">
                    <a:lumMod val="75000"/>
                  </a:srgbClr>
                </a:solidFill>
                <a:latin typeface="Century Gothic" panose="020B0502020202020204" pitchFamily="34" charset="0"/>
              </a:rPr>
              <a:t>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A887BEA-7810-4EE6-A31D-8D7146713294}"/>
              </a:ext>
            </a:extLst>
          </p:cNvPr>
          <p:cNvSpPr txBox="1"/>
          <p:nvPr/>
        </p:nvSpPr>
        <p:spPr>
          <a:xfrm>
            <a:off x="2468372" y="4668711"/>
            <a:ext cx="273232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museum</a:t>
            </a:r>
            <a:endParaRPr lang="en-GB" sz="3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4D62EA9-FE4B-4329-87DE-1DEB48952200}"/>
              </a:ext>
            </a:extLst>
          </p:cNvPr>
          <p:cNvSpPr txBox="1"/>
          <p:nvPr/>
        </p:nvSpPr>
        <p:spPr>
          <a:xfrm>
            <a:off x="2526959" y="5321408"/>
            <a:ext cx="264728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park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265D09A-F6A9-4AAB-897E-30A931355784}"/>
              </a:ext>
            </a:extLst>
          </p:cNvPr>
          <p:cNvSpPr txBox="1"/>
          <p:nvPr/>
        </p:nvSpPr>
        <p:spPr>
          <a:xfrm>
            <a:off x="2515626" y="6069742"/>
            <a:ext cx="320367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stadium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410200F-7BC9-48CE-9C7E-DED3CCF4DB8C}"/>
              </a:ext>
            </a:extLst>
          </p:cNvPr>
          <p:cNvSpPr txBox="1"/>
          <p:nvPr/>
        </p:nvSpPr>
        <p:spPr>
          <a:xfrm>
            <a:off x="5939388" y="4546050"/>
            <a:ext cx="8208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BAB3BE5-5218-4128-8810-CF64C3D13ADC}"/>
              </a:ext>
            </a:extLst>
          </p:cNvPr>
          <p:cNvSpPr txBox="1"/>
          <p:nvPr/>
        </p:nvSpPr>
        <p:spPr>
          <a:xfrm>
            <a:off x="5917661" y="5253579"/>
            <a:ext cx="8208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  <a:endParaRPr lang="en-GB" sz="30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6902435-2D1D-4976-AED0-8A2CB792D813}"/>
              </a:ext>
            </a:extLst>
          </p:cNvPr>
          <p:cNvSpPr txBox="1"/>
          <p:nvPr/>
        </p:nvSpPr>
        <p:spPr>
          <a:xfrm>
            <a:off x="5894643" y="6120376"/>
            <a:ext cx="8208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14B0F9E-24BD-43DF-91C1-14F15596AC2D}"/>
              </a:ext>
            </a:extLst>
          </p:cNvPr>
          <p:cNvSpPr txBox="1"/>
          <p:nvPr/>
        </p:nvSpPr>
        <p:spPr>
          <a:xfrm>
            <a:off x="8508788" y="4576148"/>
            <a:ext cx="368321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church</a:t>
            </a:r>
            <a:endParaRPr lang="en-GB" sz="3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D1A0078-8353-4C1B-89AE-4DD34B49C645}"/>
              </a:ext>
            </a:extLst>
          </p:cNvPr>
          <p:cNvSpPr txBox="1"/>
          <p:nvPr/>
        </p:nvSpPr>
        <p:spPr>
          <a:xfrm>
            <a:off x="8535241" y="5222709"/>
            <a:ext cx="343490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city</a:t>
            </a:r>
            <a:endParaRPr lang="en-GB" sz="3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6FE3BED-15E9-40E4-8445-221D26E224CF}"/>
              </a:ext>
            </a:extLst>
          </p:cNvPr>
          <p:cNvSpPr txBox="1"/>
          <p:nvPr/>
        </p:nvSpPr>
        <p:spPr>
          <a:xfrm>
            <a:off x="8508788" y="6112053"/>
            <a:ext cx="368321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bicycle </a:t>
            </a:r>
            <a:endParaRPr lang="en-GB" sz="3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E3971E-B5B4-4371-B122-D972EC69AD1A}"/>
              </a:ext>
            </a:extLst>
          </p:cNvPr>
          <p:cNvSpPr txBox="1"/>
          <p:nvPr/>
        </p:nvSpPr>
        <p:spPr>
          <a:xfrm>
            <a:off x="244462" y="2486152"/>
            <a:ext cx="119078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(or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an)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Spanish use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masculine noun and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 a feminine noun.</a:t>
            </a:r>
          </a:p>
        </p:txBody>
      </p:sp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4" grpId="0"/>
      <p:bldP spid="56" grpId="0"/>
      <p:bldP spid="57" grpId="0"/>
      <p:bldP spid="58" grpId="0"/>
      <p:bldP spid="59" grpId="0"/>
      <p:bldP spid="60" grpId="0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74" grpId="0"/>
      <p:bldP spid="32" grpId="0" animBg="1"/>
      <p:bldP spid="48" grpId="0"/>
      <p:bldP spid="49" grpId="0"/>
      <p:bldP spid="50" grpId="0"/>
      <p:bldP spid="50" grpId="1"/>
      <p:bldP spid="51" grpId="0"/>
      <p:bldP spid="51" grpId="1"/>
      <p:bldP spid="52" grpId="0"/>
      <p:bldP spid="52" grpId="1"/>
      <p:bldP spid="76" grpId="0"/>
      <p:bldP spid="76" grpId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A3AF226-B49F-4D19-8AD9-9D0B8FF0130E}"/>
              </a:ext>
            </a:extLst>
          </p:cNvPr>
          <p:cNvSpPr txBox="1"/>
          <p:nvPr/>
        </p:nvSpPr>
        <p:spPr>
          <a:xfrm>
            <a:off x="155695" y="5890847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estadio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ADE8A47-4D97-4442-B716-64BB1C1C4917}"/>
              </a:ext>
            </a:extLst>
          </p:cNvPr>
          <p:cNvGrpSpPr/>
          <p:nvPr/>
        </p:nvGrpSpPr>
        <p:grpSpPr>
          <a:xfrm>
            <a:off x="155695" y="3992849"/>
            <a:ext cx="2777067" cy="1892725"/>
            <a:chOff x="155695" y="3992849"/>
            <a:chExt cx="2777067" cy="1892725"/>
          </a:xfrm>
        </p:grpSpPr>
        <p:pic>
          <p:nvPicPr>
            <p:cNvPr id="34" name="Picture 14" descr="Fútbol, Estadio, Deporte, San Mames, Bilbao">
              <a:extLst>
                <a:ext uri="{FF2B5EF4-FFF2-40B4-BE49-F238E27FC236}">
                  <a16:creationId xmlns:a16="http://schemas.microsoft.com/office/drawing/2014/main" id="{27140E7E-4987-4B19-AEC9-2CFD19369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691" y="3992849"/>
              <a:ext cx="2008505" cy="1431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1E350F-C9B0-47A4-B4C9-0382FA039B24}"/>
                </a:ext>
              </a:extLst>
            </p:cNvPr>
            <p:cNvSpPr txBox="1"/>
            <p:nvPr/>
          </p:nvSpPr>
          <p:spPr>
            <a:xfrm>
              <a:off x="155695" y="5423909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[(the) stadium]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1C1F1A0-4434-46CA-80BF-F6753E8630F4}"/>
              </a:ext>
            </a:extLst>
          </p:cNvPr>
          <p:cNvGrpSpPr/>
          <p:nvPr/>
        </p:nvGrpSpPr>
        <p:grpSpPr>
          <a:xfrm>
            <a:off x="4307626" y="4095414"/>
            <a:ext cx="2777067" cy="1790160"/>
            <a:chOff x="4307626" y="4095414"/>
            <a:chExt cx="2777067" cy="1790160"/>
          </a:xfrm>
        </p:grpSpPr>
        <p:pic>
          <p:nvPicPr>
            <p:cNvPr id="33" name="Picture 2" descr="Free vector graphics of Skyline">
              <a:extLst>
                <a:ext uri="{FF2B5EF4-FFF2-40B4-BE49-F238E27FC236}">
                  <a16:creationId xmlns:a16="http://schemas.microsoft.com/office/drawing/2014/main" id="{C84C9B1D-51E3-4B61-A243-B544B2A8D1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8814" y="4095414"/>
              <a:ext cx="2451858" cy="122592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2A91F92-3BAA-49B3-8685-F4F6E06708A2}"/>
                </a:ext>
              </a:extLst>
            </p:cNvPr>
            <p:cNvSpPr txBox="1"/>
            <p:nvPr/>
          </p:nvSpPr>
          <p:spPr>
            <a:xfrm>
              <a:off x="4307626" y="5423909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[(the) city]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E83DD00-1D95-401F-82D0-DB92A8494A53}"/>
              </a:ext>
            </a:extLst>
          </p:cNvPr>
          <p:cNvGrpSpPr/>
          <p:nvPr/>
        </p:nvGrpSpPr>
        <p:grpSpPr>
          <a:xfrm>
            <a:off x="8813976" y="4095439"/>
            <a:ext cx="2777067" cy="1847818"/>
            <a:chOff x="8813976" y="4095439"/>
            <a:chExt cx="2777067" cy="1847818"/>
          </a:xfrm>
        </p:grpSpPr>
        <p:pic>
          <p:nvPicPr>
            <p:cNvPr id="21" name="Picture 20" descr="A picture containing text, bicycle, transport, chain&#10;&#10;Description automatically generated">
              <a:extLst>
                <a:ext uri="{FF2B5EF4-FFF2-40B4-BE49-F238E27FC236}">
                  <a16:creationId xmlns:a16="http://schemas.microsoft.com/office/drawing/2014/main" id="{61AE1689-A6CE-43E5-B8A4-E56FB4C80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290" y="4095439"/>
              <a:ext cx="2272421" cy="1283563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BFF3CBD-2776-4475-8BBB-A3523F5689C7}"/>
                </a:ext>
              </a:extLst>
            </p:cNvPr>
            <p:cNvSpPr txBox="1"/>
            <p:nvPr/>
          </p:nvSpPr>
          <p:spPr>
            <a:xfrm>
              <a:off x="8813976" y="5481592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[(the) bicycle]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33FE404-17B4-432B-94D2-2A7F94517537}"/>
              </a:ext>
            </a:extLst>
          </p:cNvPr>
          <p:cNvGrpSpPr/>
          <p:nvPr/>
        </p:nvGrpSpPr>
        <p:grpSpPr>
          <a:xfrm>
            <a:off x="2020869" y="1137668"/>
            <a:ext cx="2777067" cy="2079531"/>
            <a:chOff x="2020869" y="1137668"/>
            <a:chExt cx="2777067" cy="20795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ABEE62-3CB8-48A5-8E24-3CFCD18E0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8888" y="1137668"/>
              <a:ext cx="1321030" cy="158463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0D333CF-F5E6-4225-8132-7F34065DBF17}"/>
                </a:ext>
              </a:extLst>
            </p:cNvPr>
            <p:cNvSpPr txBox="1"/>
            <p:nvPr/>
          </p:nvSpPr>
          <p:spPr>
            <a:xfrm>
              <a:off x="2020869" y="2755534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[(the) mother]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8B9A5FB-AB1B-4921-9474-9E9811F7506D}"/>
              </a:ext>
            </a:extLst>
          </p:cNvPr>
          <p:cNvGrpSpPr/>
          <p:nvPr/>
        </p:nvGrpSpPr>
        <p:grpSpPr>
          <a:xfrm>
            <a:off x="6911852" y="1164745"/>
            <a:ext cx="2777067" cy="2079531"/>
            <a:chOff x="6842898" y="1348185"/>
            <a:chExt cx="2777067" cy="2079531"/>
          </a:xfrm>
        </p:grpSpPr>
        <p:pic>
          <p:nvPicPr>
            <p:cNvPr id="10" name="Picture 9" descr="A person with a mustache&#10;&#10;Description automatically generated with low confidence">
              <a:extLst>
                <a:ext uri="{FF2B5EF4-FFF2-40B4-BE49-F238E27FC236}">
                  <a16:creationId xmlns:a16="http://schemas.microsoft.com/office/drawing/2014/main" id="{A70EDDAC-30E8-4827-8BB1-090DF3D86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066" y="1348185"/>
              <a:ext cx="1674733" cy="161786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FD8D6C7-B0CD-45B4-8C8C-27AC8899FCB4}"/>
                </a:ext>
              </a:extLst>
            </p:cNvPr>
            <p:cNvSpPr txBox="1"/>
            <p:nvPr/>
          </p:nvSpPr>
          <p:spPr>
            <a:xfrm>
              <a:off x="6842898" y="2966051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[(the) father]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1B37AA3-AEF3-41B2-B150-A3D7EE5EAD20}"/>
              </a:ext>
            </a:extLst>
          </p:cNvPr>
          <p:cNvSpPr txBox="1"/>
          <p:nvPr/>
        </p:nvSpPr>
        <p:spPr>
          <a:xfrm>
            <a:off x="4307625" y="5896121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ciudad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69B748-4853-4714-B737-2D5C083368D3}"/>
              </a:ext>
            </a:extLst>
          </p:cNvPr>
          <p:cNvSpPr txBox="1"/>
          <p:nvPr/>
        </p:nvSpPr>
        <p:spPr>
          <a:xfrm>
            <a:off x="8802038" y="590226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bicicleta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2AF77D5-32BE-4DA0-99D9-238E15FDF125}"/>
              </a:ext>
            </a:extLst>
          </p:cNvPr>
          <p:cNvSpPr txBox="1"/>
          <p:nvPr/>
        </p:nvSpPr>
        <p:spPr>
          <a:xfrm>
            <a:off x="2020868" y="3075302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madre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6A233B6-204F-4442-829F-970078D08C13}"/>
              </a:ext>
            </a:extLst>
          </p:cNvPr>
          <p:cNvSpPr txBox="1"/>
          <p:nvPr/>
        </p:nvSpPr>
        <p:spPr>
          <a:xfrm>
            <a:off x="6911852" y="3105834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padre</a:t>
            </a:r>
          </a:p>
        </p:txBody>
      </p:sp>
      <p:sp>
        <p:nvSpPr>
          <p:cNvPr id="53" name="Speech Bubble: Rectangle with Corners Rounded 52">
            <a:hlinkClick r:id="" action="ppaction://noaction">
              <a:snd r:embed="rId9" name="7_1.wav"/>
            </a:hlinkClick>
            <a:extLst>
              <a:ext uri="{FF2B5EF4-FFF2-40B4-BE49-F238E27FC236}">
                <a16:creationId xmlns:a16="http://schemas.microsoft.com/office/drawing/2014/main" id="{898FB657-D24C-4CB7-B554-AECFBE6AD513}"/>
              </a:ext>
            </a:extLst>
          </p:cNvPr>
          <p:cNvSpPr/>
          <p:nvPr/>
        </p:nvSpPr>
        <p:spPr>
          <a:xfrm>
            <a:off x="1097310" y="208424"/>
            <a:ext cx="4998690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repite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4" name="Graphic 53" descr="Teacher">
            <a:extLst>
              <a:ext uri="{FF2B5EF4-FFF2-40B4-BE49-F238E27FC236}">
                <a16:creationId xmlns:a16="http://schemas.microsoft.com/office/drawing/2014/main" id="{14CE2B83-41C3-4A76-81CD-BEFFC092B9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5774" y="52284"/>
            <a:ext cx="914400" cy="914400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10D5C41B-CA0B-4040-9005-0E709BB5311B}"/>
              </a:ext>
            </a:extLst>
          </p:cNvPr>
          <p:cNvSpPr/>
          <p:nvPr/>
        </p:nvSpPr>
        <p:spPr>
          <a:xfrm>
            <a:off x="7159340" y="2181084"/>
            <a:ext cx="4567543" cy="1571081"/>
          </a:xfrm>
          <a:prstGeom prst="wedgeRoundRectCallout">
            <a:avLst>
              <a:gd name="adj1" fmla="val 8946"/>
              <a:gd name="adj2" fmla="val 7131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English, we say ‘bike’. In Spanish, say ‘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montar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=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ride a bike, to go by bike. </a:t>
            </a:r>
            <a:endParaRPr lang="en-GB" sz="24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24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26" grpId="0" animBg="1"/>
      <p:bldP spid="2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9528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5" name="8_1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7" y="142615"/>
            <a:ext cx="39078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diario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Quique: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Text, application&#10;&#10;Description automatically generated">
            <a:extLst>
              <a:ext uri="{FF2B5EF4-FFF2-40B4-BE49-F238E27FC236}">
                <a16:creationId xmlns:a16="http://schemas.microsoft.com/office/drawing/2014/main" id="{AB9DF978-25CB-432F-85F2-05F894E052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031" y="1026984"/>
            <a:ext cx="10011173" cy="61806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2A16B0-1ED3-4CF1-A4EE-6F24BF45835A}"/>
              </a:ext>
            </a:extLst>
          </p:cNvPr>
          <p:cNvSpPr/>
          <p:nvPr/>
        </p:nvSpPr>
        <p:spPr>
          <a:xfrm>
            <a:off x="3721854" y="142615"/>
            <a:ext cx="8624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está en Barcelona.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847E7F-C44B-4387-BFB5-2299C1C167AC}"/>
              </a:ext>
            </a:extLst>
          </p:cNvPr>
          <p:cNvSpPr/>
          <p:nvPr/>
        </p:nvSpPr>
        <p:spPr>
          <a:xfrm>
            <a:off x="582553" y="1700831"/>
            <a:ext cx="45338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Paseo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por</a:t>
            </a:r>
            <a:r>
              <a:rPr lang="en-US" sz="2200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el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ciudad |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parque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Gaudí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AB67207-47F4-4842-AA5D-DB2BF4FEEF08}"/>
              </a:ext>
            </a:extLst>
          </p:cNvPr>
          <p:cNvSpPr/>
          <p:nvPr/>
        </p:nvSpPr>
        <p:spPr>
          <a:xfrm>
            <a:off x="633743" y="2581392"/>
            <a:ext cx="45951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Monto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bici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por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la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ciudad|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parque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8CEDFE1-BFD2-46B8-9F92-E25DD0648955}"/>
              </a:ext>
            </a:extLst>
          </p:cNvPr>
          <p:cNvSpPr/>
          <p:nvPr/>
        </p:nvSpPr>
        <p:spPr>
          <a:xfrm>
            <a:off x="613337" y="3458177"/>
            <a:ext cx="39477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Visita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el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estadio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| casa Camp </a:t>
            </a:r>
            <a:r>
              <a:rPr kumimoji="0" lang="en-US" sz="2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Nou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. 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Rectangle 71">
            <a:hlinkClick r:id="" action="ppaction://noaction">
              <a:snd r:embed="rId8" name="8_4.wav"/>
            </a:hlinkClick>
            <a:extLst>
              <a:ext uri="{FF2B5EF4-FFF2-40B4-BE49-F238E27FC236}">
                <a16:creationId xmlns:a16="http://schemas.microsoft.com/office/drawing/2014/main" id="{50603D7C-9144-4C74-94FC-FCA48EBA5A17}"/>
              </a:ext>
            </a:extLst>
          </p:cNvPr>
          <p:cNvSpPr/>
          <p:nvPr/>
        </p:nvSpPr>
        <p:spPr>
          <a:xfrm>
            <a:off x="161245" y="1725559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1" name="Rectangle 50">
            <a:hlinkClick r:id="" action="ppaction://noaction">
              <a:snd r:embed="rId9" name="8_5.wav"/>
            </a:hlinkClick>
            <a:extLst>
              <a:ext uri="{FF2B5EF4-FFF2-40B4-BE49-F238E27FC236}">
                <a16:creationId xmlns:a16="http://schemas.microsoft.com/office/drawing/2014/main" id="{3671C48C-8E59-488A-A2F3-23D90C01C579}"/>
              </a:ext>
            </a:extLst>
          </p:cNvPr>
          <p:cNvSpPr/>
          <p:nvPr/>
        </p:nvSpPr>
        <p:spPr>
          <a:xfrm>
            <a:off x="161245" y="2543463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2" name="Rectangle 51">
            <a:hlinkClick r:id="" action="ppaction://noaction">
              <a:snd r:embed="rId10" name="8_6.wav"/>
            </a:hlinkClick>
            <a:extLst>
              <a:ext uri="{FF2B5EF4-FFF2-40B4-BE49-F238E27FC236}">
                <a16:creationId xmlns:a16="http://schemas.microsoft.com/office/drawing/2014/main" id="{0C71DA54-1E38-4083-BF4F-8D98A16F89BC}"/>
              </a:ext>
            </a:extLst>
          </p:cNvPr>
          <p:cNvSpPr/>
          <p:nvPr/>
        </p:nvSpPr>
        <p:spPr>
          <a:xfrm>
            <a:off x="161245" y="3607664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3" name="Rectangle 52">
            <a:hlinkClick r:id="" action="ppaction://noaction">
              <a:snd r:embed="rId11" name="8_7.wav"/>
            </a:hlinkClick>
            <a:extLst>
              <a:ext uri="{FF2B5EF4-FFF2-40B4-BE49-F238E27FC236}">
                <a16:creationId xmlns:a16="http://schemas.microsoft.com/office/drawing/2014/main" id="{8FF212F1-367B-4D9F-9519-1925F8376B82}"/>
              </a:ext>
            </a:extLst>
          </p:cNvPr>
          <p:cNvSpPr/>
          <p:nvPr/>
        </p:nvSpPr>
        <p:spPr>
          <a:xfrm>
            <a:off x="161245" y="4467579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4" name="Rectangle 53">
            <a:hlinkClick r:id="" action="ppaction://noaction">
              <a:snd r:embed="rId12" name="8_8.wav"/>
            </a:hlinkClick>
            <a:extLst>
              <a:ext uri="{FF2B5EF4-FFF2-40B4-BE49-F238E27FC236}">
                <a16:creationId xmlns:a16="http://schemas.microsoft.com/office/drawing/2014/main" id="{48ABB535-8EB4-4CBE-B9B2-646E80D103A1}"/>
              </a:ext>
            </a:extLst>
          </p:cNvPr>
          <p:cNvSpPr/>
          <p:nvPr/>
        </p:nvSpPr>
        <p:spPr>
          <a:xfrm>
            <a:off x="161245" y="5454861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1F43483-F169-4122-9466-13E7CC056D85}"/>
              </a:ext>
            </a:extLst>
          </p:cNvPr>
          <p:cNvSpPr/>
          <p:nvPr/>
        </p:nvSpPr>
        <p:spPr>
          <a:xfrm>
            <a:off x="613337" y="4339649"/>
            <a:ext cx="39477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Paseo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por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la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parque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| plaza</a:t>
            </a:r>
            <a:r>
              <a:rPr lang="en-US" sz="2200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.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74721B7-ABD9-4D39-BCB9-35C64C030B39}"/>
              </a:ext>
            </a:extLst>
          </p:cNvPr>
          <p:cNvSpPr/>
          <p:nvPr/>
        </p:nvSpPr>
        <p:spPr>
          <a:xfrm>
            <a:off x="613337" y="5416686"/>
            <a:ext cx="39477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r>
              <a:rPr lang="en-US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Busca</a:t>
            </a: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palabras </a:t>
            </a:r>
            <a:r>
              <a:rPr lang="en-US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catalán</a:t>
            </a: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el</a:t>
            </a: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iglesia</a:t>
            </a:r>
            <a:r>
              <a:rPr lang="en-US" sz="2200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| </a:t>
            </a:r>
            <a:r>
              <a:rPr lang="en-US" sz="2200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museo</a:t>
            </a:r>
            <a:r>
              <a:rPr lang="en-US" sz="2200" b="1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.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88BA24-8146-41D3-A48F-0F11FE9681BC}"/>
              </a:ext>
            </a:extLst>
          </p:cNvPr>
          <p:cNvSpPr txBox="1"/>
          <p:nvPr/>
        </p:nvSpPr>
        <p:spPr>
          <a:xfrm>
            <a:off x="5533906" y="1166480"/>
            <a:ext cx="5461571" cy="5548905"/>
          </a:xfrm>
          <a:prstGeom prst="rect">
            <a:avLst/>
          </a:prstGeom>
          <a:solidFill>
            <a:srgbClr val="FBFDF9"/>
          </a:solidFill>
          <a:ln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AAA28258-1F03-4DC3-9F5D-7612E6E20404}"/>
              </a:ext>
            </a:extLst>
          </p:cNvPr>
          <p:cNvGraphicFramePr>
            <a:graphicFrameLocks noGrp="1"/>
          </p:cNvGraphicFramePr>
          <p:nvPr/>
        </p:nvGraphicFramePr>
        <p:xfrm>
          <a:off x="5707288" y="1376175"/>
          <a:ext cx="5114805" cy="51295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4935">
                  <a:extLst>
                    <a:ext uri="{9D8B030D-6E8A-4147-A177-3AD203B41FA5}">
                      <a16:colId xmlns:a16="http://schemas.microsoft.com/office/drawing/2014/main" val="268596899"/>
                    </a:ext>
                  </a:extLst>
                </a:gridCol>
                <a:gridCol w="1704935">
                  <a:extLst>
                    <a:ext uri="{9D8B030D-6E8A-4147-A177-3AD203B41FA5}">
                      <a16:colId xmlns:a16="http://schemas.microsoft.com/office/drawing/2014/main" val="1358521613"/>
                    </a:ext>
                  </a:extLst>
                </a:gridCol>
                <a:gridCol w="1704935">
                  <a:extLst>
                    <a:ext uri="{9D8B030D-6E8A-4147-A177-3AD203B41FA5}">
                      <a16:colId xmlns:a16="http://schemas.microsoft.com/office/drawing/2014/main" val="1096702383"/>
                    </a:ext>
                  </a:extLst>
                </a:gridCol>
              </a:tblGrid>
              <a:tr h="8549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 (I)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(she)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779918"/>
                  </a:ext>
                </a:extLst>
              </a:tr>
              <a:tr h="854919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8310877"/>
                  </a:ext>
                </a:extLst>
              </a:tr>
              <a:tr h="854919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7636718"/>
                  </a:ext>
                </a:extLst>
              </a:tr>
              <a:tr h="854919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6498958"/>
                  </a:ext>
                </a:extLst>
              </a:tr>
              <a:tr h="854919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9859024"/>
                  </a:ext>
                </a:extLst>
              </a:tr>
              <a:tr h="854919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0852793"/>
                  </a:ext>
                </a:extLst>
              </a:tr>
            </a:tbl>
          </a:graphicData>
        </a:graphic>
      </p:graphicFrame>
      <p:pic>
        <p:nvPicPr>
          <p:cNvPr id="61" name="Picture 60">
            <a:extLst>
              <a:ext uri="{FF2B5EF4-FFF2-40B4-BE49-F238E27FC236}">
                <a16:creationId xmlns:a16="http://schemas.microsoft.com/office/drawing/2014/main" id="{93018191-9AFE-477D-A546-D9A9082DAF3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392" y="2408250"/>
            <a:ext cx="527765" cy="44505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61D6DEF-08BF-49FE-875F-5940F7793CB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806" y="3319231"/>
            <a:ext cx="527765" cy="44505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79FBCF5-E98D-479E-900D-C4E50BC1F73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146" y="4122725"/>
            <a:ext cx="527765" cy="44505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44D19AE-517D-4567-8307-351A98C142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32" y="5036773"/>
            <a:ext cx="527765" cy="44505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42D7446-788F-4D9F-8463-979AD1D6C32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590" y="5843992"/>
            <a:ext cx="527765" cy="44505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32093CA-4EFD-4A5E-9402-D46839DB9F18}"/>
              </a:ext>
            </a:extLst>
          </p:cNvPr>
          <p:cNvSpPr/>
          <p:nvPr/>
        </p:nvSpPr>
        <p:spPr>
          <a:xfrm>
            <a:off x="2424602" y="1749660"/>
            <a:ext cx="1013463" cy="359817"/>
          </a:xfrm>
          <a:prstGeom prst="roundRect">
            <a:avLst/>
          </a:prstGeom>
          <a:solidFill>
            <a:srgbClr val="F5E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A39429E-2FB8-4E3E-A976-2455DFECA65D}"/>
              </a:ext>
            </a:extLst>
          </p:cNvPr>
          <p:cNvSpPr/>
          <p:nvPr/>
        </p:nvSpPr>
        <p:spPr>
          <a:xfrm>
            <a:off x="653598" y="2936201"/>
            <a:ext cx="1085850" cy="475611"/>
          </a:xfrm>
          <a:prstGeom prst="roundRect">
            <a:avLst/>
          </a:prstGeom>
          <a:solidFill>
            <a:srgbClr val="F5E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FE409B01-1F7C-408D-AABB-4A2DE209A968}"/>
              </a:ext>
            </a:extLst>
          </p:cNvPr>
          <p:cNvSpPr/>
          <p:nvPr/>
        </p:nvSpPr>
        <p:spPr>
          <a:xfrm>
            <a:off x="2460967" y="4295201"/>
            <a:ext cx="1260887" cy="480025"/>
          </a:xfrm>
          <a:prstGeom prst="roundRect">
            <a:avLst/>
          </a:prstGeom>
          <a:solidFill>
            <a:srgbClr val="F5E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FD843004-A6B8-402F-849F-6A7D473EFBFA}"/>
              </a:ext>
            </a:extLst>
          </p:cNvPr>
          <p:cNvSpPr/>
          <p:nvPr/>
        </p:nvSpPr>
        <p:spPr>
          <a:xfrm>
            <a:off x="1382569" y="5726485"/>
            <a:ext cx="1085850" cy="459642"/>
          </a:xfrm>
          <a:prstGeom prst="roundRect">
            <a:avLst/>
          </a:prstGeom>
          <a:solidFill>
            <a:srgbClr val="F5E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7" name="Picture 8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B8644D8-CC9F-4AB6-BB23-3442BCD507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7776" y="104287"/>
            <a:ext cx="560949" cy="1065563"/>
          </a:xfrm>
          <a:prstGeom prst="rect">
            <a:avLst/>
          </a:prstGeom>
        </p:spPr>
      </p:pic>
      <p:pic>
        <p:nvPicPr>
          <p:cNvPr id="14" name="Picture 1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60482F4-AA57-F750-34F4-9CA88CA3A8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91571" y="212333"/>
            <a:ext cx="591354" cy="96095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BCFBF5C8-6825-AD05-02F5-62708E830A19}"/>
              </a:ext>
            </a:extLst>
          </p:cNvPr>
          <p:cNvSpPr/>
          <p:nvPr/>
        </p:nvSpPr>
        <p:spPr>
          <a:xfrm>
            <a:off x="981195" y="765691"/>
            <a:ext cx="5461571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‘I’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’)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 descr="Teacher">
            <a:extLst>
              <a:ext uri="{FF2B5EF4-FFF2-40B4-BE49-F238E27FC236}">
                <a16:creationId xmlns:a16="http://schemas.microsoft.com/office/drawing/2014/main" id="{6E4B8F0E-1E56-8353-E465-2D4993A165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944" y="561055"/>
            <a:ext cx="914400" cy="914400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3F0301B-16E4-B38E-CD2C-5CDF8CAB8F61}"/>
              </a:ext>
            </a:extLst>
          </p:cNvPr>
          <p:cNvSpPr/>
          <p:nvPr/>
        </p:nvSpPr>
        <p:spPr>
          <a:xfrm>
            <a:off x="6488275" y="765691"/>
            <a:ext cx="3836468" cy="518040"/>
          </a:xfrm>
          <a:prstGeom prst="wedgeRoundRectCallout">
            <a:avLst>
              <a:gd name="adj1" fmla="val 44202"/>
              <a:gd name="adj2" fmla="val 8067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Dónde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Escribe 📝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6C4F1-4F92-4188-A792-A2D66F7593AF}"/>
              </a:ext>
            </a:extLst>
          </p:cNvPr>
          <p:cNvSpPr txBox="1"/>
          <p:nvPr/>
        </p:nvSpPr>
        <p:spPr>
          <a:xfrm>
            <a:off x="9150576" y="2414052"/>
            <a:ext cx="16715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park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9D81F69-4CF4-41A8-AA02-B2B960A65BA6}"/>
              </a:ext>
            </a:extLst>
          </p:cNvPr>
          <p:cNvSpPr txBox="1"/>
          <p:nvPr/>
        </p:nvSpPr>
        <p:spPr>
          <a:xfrm>
            <a:off x="9108431" y="3285928"/>
            <a:ext cx="16715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0A97AB5-CB4C-4F4D-997B-9E73FFB9D46D}"/>
              </a:ext>
            </a:extLst>
          </p:cNvPr>
          <p:cNvSpPr txBox="1"/>
          <p:nvPr/>
        </p:nvSpPr>
        <p:spPr>
          <a:xfrm>
            <a:off x="9146380" y="4106112"/>
            <a:ext cx="16715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stadium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D48612E-07DC-47E4-9A0B-A912969FFB14}"/>
              </a:ext>
            </a:extLst>
          </p:cNvPr>
          <p:cNvSpPr txBox="1"/>
          <p:nvPr/>
        </p:nvSpPr>
        <p:spPr>
          <a:xfrm>
            <a:off x="9146380" y="5075067"/>
            <a:ext cx="16715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square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57AFF48-A336-469A-B132-6F1C12089DF0}"/>
              </a:ext>
            </a:extLst>
          </p:cNvPr>
          <p:cNvSpPr txBox="1"/>
          <p:nvPr/>
        </p:nvSpPr>
        <p:spPr>
          <a:xfrm>
            <a:off x="9108431" y="5882699"/>
            <a:ext cx="16715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museum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F2757-0401-AB50-7BEF-2BF0E6393BAC}"/>
              </a:ext>
            </a:extLst>
          </p:cNvPr>
          <p:cNvSpPr/>
          <p:nvPr/>
        </p:nvSpPr>
        <p:spPr>
          <a:xfrm>
            <a:off x="3143024" y="3420623"/>
            <a:ext cx="1085850" cy="475611"/>
          </a:xfrm>
          <a:prstGeom prst="roundRect">
            <a:avLst/>
          </a:prstGeom>
          <a:solidFill>
            <a:srgbClr val="F5E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04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4" grpId="0" animBg="1"/>
      <p:bldP spid="75" grpId="0" animBg="1"/>
      <p:bldP spid="78" grpId="0" animBg="1"/>
      <p:bldP spid="16" grpId="0" animBg="1"/>
      <p:bldP spid="18" grpId="0" animBg="1"/>
      <p:bldP spid="9" grpId="0"/>
      <p:bldP spid="64" grpId="0"/>
      <p:bldP spid="66" grpId="0"/>
      <p:bldP spid="67" grpId="0"/>
      <p:bldP spid="68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F5B02-FFEC-42BB-B3FA-21D1030AF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400300"/>
            <a:ext cx="1219200" cy="663575"/>
          </a:xfrm>
        </p:spPr>
        <p:txBody>
          <a:bodyPr>
            <a:normAutofit/>
          </a:bodyPr>
          <a:lstStyle/>
          <a:p>
            <a:r>
              <a:rPr lang="en-GB" sz="1050" dirty="0" err="1">
                <a:solidFill>
                  <a:schemeClr val="bg1"/>
                </a:solidFill>
              </a:rPr>
              <a:t>cultura</a:t>
            </a:r>
            <a:endParaRPr lang="en-GB" sz="1050" dirty="0">
              <a:solidFill>
                <a:schemeClr val="bg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E452F55-1CB2-4BD7-8CFB-BF854B6E6533}"/>
              </a:ext>
            </a:extLst>
          </p:cNvPr>
          <p:cNvSpPr/>
          <p:nvPr/>
        </p:nvSpPr>
        <p:spPr>
          <a:xfrm>
            <a:off x="-53871" y="735411"/>
            <a:ext cx="12245871" cy="5387178"/>
          </a:xfrm>
          <a:prstGeom prst="round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E65BE11-A7F2-4B05-9C4A-3C9A27BF7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70" y="1318960"/>
            <a:ext cx="6355744" cy="420222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112B5B5-7953-457A-A075-024DA0605241}"/>
              </a:ext>
            </a:extLst>
          </p:cNvPr>
          <p:cNvSpPr/>
          <p:nvPr/>
        </p:nvSpPr>
        <p:spPr>
          <a:xfrm>
            <a:off x="7142134" y="908344"/>
            <a:ext cx="4532120" cy="3030845"/>
          </a:xfrm>
          <a:prstGeom prst="wedgeRoundRectCallout">
            <a:avLst>
              <a:gd name="adj1" fmla="val 7684"/>
              <a:gd name="adj2" fmla="val 6011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Catalan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is an official language in Catalonia, Valencia, the Balearic islands and Andorra. In Valencia, the language is called ‘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valenciano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Many of its words are similar to Spanish.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4B8A72-0A83-4E61-BA21-7BBAAE247F71}"/>
              </a:ext>
            </a:extLst>
          </p:cNvPr>
          <p:cNvGrpSpPr/>
          <p:nvPr/>
        </p:nvGrpSpPr>
        <p:grpSpPr>
          <a:xfrm>
            <a:off x="5817636" y="4398232"/>
            <a:ext cx="1673956" cy="1484816"/>
            <a:chOff x="6210543" y="3764108"/>
            <a:chExt cx="801046" cy="77526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5BE1D7A-2A8C-490A-A015-1494996070BB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1D6728-EFBB-4A17-AA95-D8599CDEE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9" name="Picture 8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9C1D5E67-7FBD-41F4-8244-19F80E343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10" name="Speech Bubble: Rectangle with Corners Rounded 9">
            <a:hlinkClick r:id="" action="ppaction://noaction">
              <a:snd r:embed="rId6" name="9_1.wav"/>
            </a:hlinkClick>
            <a:extLst>
              <a:ext uri="{FF2B5EF4-FFF2-40B4-BE49-F238E27FC236}">
                <a16:creationId xmlns:a16="http://schemas.microsoft.com/office/drawing/2014/main" id="{7373129A-8294-4F94-8FFB-A6C0A47519A8}"/>
              </a:ext>
            </a:extLst>
          </p:cNvPr>
          <p:cNvSpPr/>
          <p:nvPr/>
        </p:nvSpPr>
        <p:spPr>
          <a:xfrm>
            <a:off x="7672954" y="4519065"/>
            <a:ext cx="1621516" cy="522926"/>
          </a:xfrm>
          <a:prstGeom prst="wedgeRoundRectCallout">
            <a:avLst>
              <a:gd name="adj1" fmla="val 8304"/>
              <a:gd name="adj2" fmla="val 927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¡Bon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Speech Bubble: Rectangle with Corners Rounded 10">
            <a:hlinkClick r:id="" action="ppaction://noaction">
              <a:snd r:embed="rId7" name="9_2.wav"/>
            </a:hlinkClick>
            <a:extLst>
              <a:ext uri="{FF2B5EF4-FFF2-40B4-BE49-F238E27FC236}">
                <a16:creationId xmlns:a16="http://schemas.microsoft.com/office/drawing/2014/main" id="{90D8A29D-9B2A-4053-891C-3FCD101A74EE}"/>
              </a:ext>
            </a:extLst>
          </p:cNvPr>
          <p:cNvSpPr/>
          <p:nvPr/>
        </p:nvSpPr>
        <p:spPr>
          <a:xfrm>
            <a:off x="9722745" y="4519065"/>
            <a:ext cx="2254890" cy="522926"/>
          </a:xfrm>
          <a:prstGeom prst="wedgeRoundRectCallout">
            <a:avLst>
              <a:gd name="adj1" fmla="val 31922"/>
              <a:gd name="adj2" fmla="val 870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¡Buenos días!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Speech Bubble: Rectangle with Corners Rounded 11">
            <a:hlinkClick r:id="" action="ppaction://noaction">
              <a:snd r:embed="rId8" name="9_3.wav"/>
            </a:hlinkClick>
            <a:extLst>
              <a:ext uri="{FF2B5EF4-FFF2-40B4-BE49-F238E27FC236}">
                <a16:creationId xmlns:a16="http://schemas.microsoft.com/office/drawing/2014/main" id="{3E4935B4-009F-4285-A382-3097528F658C}"/>
              </a:ext>
            </a:extLst>
          </p:cNvPr>
          <p:cNvSpPr/>
          <p:nvPr/>
        </p:nvSpPr>
        <p:spPr>
          <a:xfrm>
            <a:off x="7672954" y="5281995"/>
            <a:ext cx="1621516" cy="522926"/>
          </a:xfrm>
          <a:prstGeom prst="wedgeRoundRectCallout">
            <a:avLst>
              <a:gd name="adj1" fmla="val 8304"/>
              <a:gd name="adj2" fmla="val 927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Adéu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Speech Bubble: Rectangle with Corners Rounded 12">
            <a:hlinkClick r:id="" action="ppaction://noaction">
              <a:snd r:embed="rId9" name="9_4.wav"/>
            </a:hlinkClick>
            <a:extLst>
              <a:ext uri="{FF2B5EF4-FFF2-40B4-BE49-F238E27FC236}">
                <a16:creationId xmlns:a16="http://schemas.microsoft.com/office/drawing/2014/main" id="{CBACA312-72E1-420F-8B11-B82374238B8F}"/>
              </a:ext>
            </a:extLst>
          </p:cNvPr>
          <p:cNvSpPr/>
          <p:nvPr/>
        </p:nvSpPr>
        <p:spPr>
          <a:xfrm>
            <a:off x="9722745" y="5259721"/>
            <a:ext cx="1450539" cy="522926"/>
          </a:xfrm>
          <a:prstGeom prst="wedgeRoundRectCallout">
            <a:avLst>
              <a:gd name="adj1" fmla="val 37399"/>
              <a:gd name="adj2" fmla="val 927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Adiós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44BC6A-33CC-44F8-92B7-D4A77D11BC94}"/>
              </a:ext>
            </a:extLst>
          </p:cNvPr>
          <p:cNvGrpSpPr/>
          <p:nvPr/>
        </p:nvGrpSpPr>
        <p:grpSpPr>
          <a:xfrm>
            <a:off x="11119631" y="33320"/>
            <a:ext cx="1072369" cy="831961"/>
            <a:chOff x="6210543" y="3764108"/>
            <a:chExt cx="801046" cy="77526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D4EF885-5F45-4B5A-8FFD-0EA367ACCABF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70252DB-7CE8-45E3-8D23-87369EECD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7" name="Picture 16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0B0D252E-914F-498A-83DC-5C8310217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3257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14020</TotalTime>
  <Words>2357</Words>
  <Application>Microsoft Office PowerPoint</Application>
  <PresentationFormat>Widescreen</PresentationFormat>
  <Paragraphs>387</Paragraphs>
  <Slides>16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español, con Quique</vt:lpstr>
      <vt:lpstr>Saying what I and others do</vt:lpstr>
      <vt:lpstr>PowerPoint Presentation</vt:lpstr>
      <vt:lpstr>vocabulario</vt:lpstr>
      <vt:lpstr>vocabulario</vt:lpstr>
      <vt:lpstr>Definite articles: singular &amp; plural</vt:lpstr>
      <vt:lpstr>vocabulario</vt:lpstr>
      <vt:lpstr>leer</vt:lpstr>
      <vt:lpstr>cultura</vt:lpstr>
      <vt:lpstr>escuchar</vt:lpstr>
      <vt:lpstr>hablar</vt:lpstr>
      <vt:lpstr>hablar</vt:lpstr>
      <vt:lpstr>hablar</vt:lpstr>
      <vt:lpstr>hablar</vt:lpstr>
      <vt:lpstr>hablar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Tom Dawes</cp:lastModifiedBy>
  <cp:revision>46</cp:revision>
  <dcterms:created xsi:type="dcterms:W3CDTF">2021-09-17T15:21:32Z</dcterms:created>
  <dcterms:modified xsi:type="dcterms:W3CDTF">2022-12-09T05:07:32Z</dcterms:modified>
</cp:coreProperties>
</file>