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3" r:id="rId2"/>
    <p:sldId id="382" r:id="rId3"/>
    <p:sldId id="258" r:id="rId4"/>
    <p:sldId id="926" r:id="rId5"/>
    <p:sldId id="925" r:id="rId6"/>
    <p:sldId id="550" r:id="rId7"/>
    <p:sldId id="547" r:id="rId8"/>
    <p:sldId id="553" r:id="rId9"/>
    <p:sldId id="564" r:id="rId10"/>
    <p:sldId id="548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63"/>
    <a:srgbClr val="22A7CC"/>
    <a:srgbClr val="FF4791"/>
    <a:srgbClr val="C4E59F"/>
    <a:srgbClr val="D5F7FF"/>
    <a:srgbClr val="FFD5FF"/>
    <a:srgbClr val="FF0066"/>
    <a:srgbClr val="BDD3FF"/>
    <a:srgbClr val="FFEBFF"/>
    <a:srgbClr val="2D3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2A875C-2BE8-4C4C-B202-6471E1DB20B0}" v="119" dt="2022-11-30T17:39:57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7" autoAdjust="0"/>
    <p:restoredTop sz="58167" autoAdjust="0"/>
  </p:normalViewPr>
  <p:slideViewPr>
    <p:cSldViewPr snapToGrid="0">
      <p:cViewPr varScale="1">
        <p:scale>
          <a:sx n="36" d="100"/>
          <a:sy n="36" d="100"/>
        </p:scale>
        <p:origin x="67" y="2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42A875C-2BE8-4C4C-B202-6471E1DB20B0}"/>
    <pc:docChg chg="undo custSel modSld">
      <pc:chgData name="Tom Dawes" userId="fe899cd594ff6f3a" providerId="LiveId" clId="{942A875C-2BE8-4C4C-B202-6471E1DB20B0}" dt="2022-11-30T17:34:55.778" v="270"/>
      <pc:docMkLst>
        <pc:docMk/>
      </pc:docMkLst>
      <pc:sldChg chg="modAnim">
        <pc:chgData name="Tom Dawes" userId="fe899cd594ff6f3a" providerId="LiveId" clId="{942A875C-2BE8-4C4C-B202-6471E1DB20B0}" dt="2022-11-30T16:58:01.450" v="3"/>
        <pc:sldMkLst>
          <pc:docMk/>
          <pc:sldMk cId="0" sldId="258"/>
        </pc:sldMkLst>
      </pc:sldChg>
      <pc:sldChg chg="modAnim">
        <pc:chgData name="Tom Dawes" userId="fe899cd594ff6f3a" providerId="LiveId" clId="{942A875C-2BE8-4C4C-B202-6471E1DB20B0}" dt="2022-11-30T17:26:33.905" v="254"/>
        <pc:sldMkLst>
          <pc:docMk/>
          <pc:sldMk cId="605536746" sldId="547"/>
        </pc:sldMkLst>
      </pc:sldChg>
      <pc:sldChg chg="modSp modAnim">
        <pc:chgData name="Tom Dawes" userId="fe899cd594ff6f3a" providerId="LiveId" clId="{942A875C-2BE8-4C4C-B202-6471E1DB20B0}" dt="2022-11-30T17:34:55.778" v="270"/>
        <pc:sldMkLst>
          <pc:docMk/>
          <pc:sldMk cId="1370802480" sldId="548"/>
        </pc:sldMkLst>
        <pc:spChg chg="mod">
          <ac:chgData name="Tom Dawes" userId="fe899cd594ff6f3a" providerId="LiveId" clId="{942A875C-2BE8-4C4C-B202-6471E1DB20B0}" dt="2022-11-30T17:33:58.276" v="268" actId="1076"/>
          <ac:spMkLst>
            <pc:docMk/>
            <pc:sldMk cId="1370802480" sldId="548"/>
            <ac:spMk id="19" creationId="{760D022F-4F08-092D-EE16-D43CC3EE361A}"/>
          </ac:spMkLst>
        </pc:spChg>
        <pc:grpChg chg="mod">
          <ac:chgData name="Tom Dawes" userId="fe899cd594ff6f3a" providerId="LiveId" clId="{942A875C-2BE8-4C4C-B202-6471E1DB20B0}" dt="2022-11-30T17:33:58.276" v="268" actId="1076"/>
          <ac:grpSpMkLst>
            <pc:docMk/>
            <pc:sldMk cId="1370802480" sldId="548"/>
            <ac:grpSpMk id="24" creationId="{711B52EA-C020-6234-A94C-4608C8611947}"/>
          </ac:grpSpMkLst>
        </pc:grpChg>
        <pc:picChg chg="mod">
          <ac:chgData name="Tom Dawes" userId="fe899cd594ff6f3a" providerId="LiveId" clId="{942A875C-2BE8-4C4C-B202-6471E1DB20B0}" dt="2022-11-30T17:33:58.276" v="268" actId="1076"/>
          <ac:picMkLst>
            <pc:docMk/>
            <pc:sldMk cId="1370802480" sldId="548"/>
            <ac:picMk id="23" creationId="{D17D50CF-6AB9-BBD0-8705-0518A32A1FA2}"/>
          </ac:picMkLst>
        </pc:picChg>
      </pc:sldChg>
      <pc:sldChg chg="addSp delSp modSp mod addAnim delAnim modAnim modNotesTx">
        <pc:chgData name="Tom Dawes" userId="fe899cd594ff6f3a" providerId="LiveId" clId="{942A875C-2BE8-4C4C-B202-6471E1DB20B0}" dt="2022-11-30T17:24:08.945" v="250"/>
        <pc:sldMkLst>
          <pc:docMk/>
          <pc:sldMk cId="694617433" sldId="550"/>
        </pc:sldMkLst>
        <pc:spChg chg="mod">
          <ac:chgData name="Tom Dawes" userId="fe899cd594ff6f3a" providerId="LiveId" clId="{942A875C-2BE8-4C4C-B202-6471E1DB20B0}" dt="2022-11-30T17:08:26.409" v="63" actId="14100"/>
          <ac:spMkLst>
            <pc:docMk/>
            <pc:sldMk cId="694617433" sldId="550"/>
            <ac:spMk id="7" creationId="{D7E10A60-63E6-4560-AA34-6741F68E8714}"/>
          </ac:spMkLst>
        </pc:spChg>
        <pc:spChg chg="add del mod">
          <ac:chgData name="Tom Dawes" userId="fe899cd594ff6f3a" providerId="LiveId" clId="{942A875C-2BE8-4C4C-B202-6471E1DB20B0}" dt="2022-11-30T17:14:25.711" v="182" actId="478"/>
          <ac:spMkLst>
            <pc:docMk/>
            <pc:sldMk cId="694617433" sldId="550"/>
            <ac:spMk id="12" creationId="{D40B0876-4A4E-4097-211A-549CE0B09EC6}"/>
          </ac:spMkLst>
        </pc:spChg>
        <pc:spChg chg="mod topLvl">
          <ac:chgData name="Tom Dawes" userId="fe899cd594ff6f3a" providerId="LiveId" clId="{942A875C-2BE8-4C4C-B202-6471E1DB20B0}" dt="2022-11-30T17:16:30.291" v="198" actId="21"/>
          <ac:spMkLst>
            <pc:docMk/>
            <pc:sldMk cId="694617433" sldId="550"/>
            <ac:spMk id="36" creationId="{5ED3760B-D360-D979-F664-8C3533AA365B}"/>
          </ac:spMkLst>
        </pc:spChg>
        <pc:spChg chg="add del mod topLvl">
          <ac:chgData name="Tom Dawes" userId="fe899cd594ff6f3a" providerId="LiveId" clId="{942A875C-2BE8-4C4C-B202-6471E1DB20B0}" dt="2022-11-30T17:16:31.206" v="199" actId="1076"/>
          <ac:spMkLst>
            <pc:docMk/>
            <pc:sldMk cId="694617433" sldId="550"/>
            <ac:spMk id="37" creationId="{962DDBC6-F6DF-C286-39F4-278352632A31}"/>
          </ac:spMkLst>
        </pc:spChg>
        <pc:spChg chg="mod">
          <ac:chgData name="Tom Dawes" userId="fe899cd594ff6f3a" providerId="LiveId" clId="{942A875C-2BE8-4C4C-B202-6471E1DB20B0}" dt="2022-11-30T17:10:41.681" v="81" actId="1036"/>
          <ac:spMkLst>
            <pc:docMk/>
            <pc:sldMk cId="694617433" sldId="550"/>
            <ac:spMk id="135" creationId="{96C1D6A7-5831-5397-262D-D43637B744FC}"/>
          </ac:spMkLst>
        </pc:spChg>
        <pc:grpChg chg="mod">
          <ac:chgData name="Tom Dawes" userId="fe899cd594ff6f3a" providerId="LiveId" clId="{942A875C-2BE8-4C4C-B202-6471E1DB20B0}" dt="2022-11-30T17:19:57.789" v="207" actId="1076"/>
          <ac:grpSpMkLst>
            <pc:docMk/>
            <pc:sldMk cId="694617433" sldId="550"/>
            <ac:grpSpMk id="3" creationId="{F11149F2-28AB-199D-4348-C0F2F2A83146}"/>
          </ac:grpSpMkLst>
        </pc:grpChg>
        <pc:grpChg chg="mod">
          <ac:chgData name="Tom Dawes" userId="fe899cd594ff6f3a" providerId="LiveId" clId="{942A875C-2BE8-4C4C-B202-6471E1DB20B0}" dt="2022-11-30T17:20:48.335" v="217" actId="1076"/>
          <ac:grpSpMkLst>
            <pc:docMk/>
            <pc:sldMk cId="694617433" sldId="550"/>
            <ac:grpSpMk id="6" creationId="{A3FCEA31-C81D-7DBB-9049-0D9383413C2E}"/>
          </ac:grpSpMkLst>
        </pc:grpChg>
        <pc:grpChg chg="mod">
          <ac:chgData name="Tom Dawes" userId="fe899cd594ff6f3a" providerId="LiveId" clId="{942A875C-2BE8-4C4C-B202-6471E1DB20B0}" dt="2022-11-30T17:20:16.548" v="210" actId="1076"/>
          <ac:grpSpMkLst>
            <pc:docMk/>
            <pc:sldMk cId="694617433" sldId="550"/>
            <ac:grpSpMk id="22" creationId="{AFD29994-96D0-75BA-CDEA-24D6FC131465}"/>
          </ac:grpSpMkLst>
        </pc:grpChg>
        <pc:grpChg chg="mod">
          <ac:chgData name="Tom Dawes" userId="fe899cd594ff6f3a" providerId="LiveId" clId="{942A875C-2BE8-4C4C-B202-6471E1DB20B0}" dt="2022-11-30T17:20:26.612" v="212" actId="1076"/>
          <ac:grpSpMkLst>
            <pc:docMk/>
            <pc:sldMk cId="694617433" sldId="550"/>
            <ac:grpSpMk id="23" creationId="{C8F4D47A-6125-CF81-45AF-14A14DF9192B}"/>
          </ac:grpSpMkLst>
        </pc:grpChg>
        <pc:grpChg chg="mod">
          <ac:chgData name="Tom Dawes" userId="fe899cd594ff6f3a" providerId="LiveId" clId="{942A875C-2BE8-4C4C-B202-6471E1DB20B0}" dt="2022-11-30T17:20:43.462" v="216" actId="1076"/>
          <ac:grpSpMkLst>
            <pc:docMk/>
            <pc:sldMk cId="694617433" sldId="550"/>
            <ac:grpSpMk id="26" creationId="{0D8E4629-0E28-6D3A-4280-DD73801200B0}"/>
          </ac:grpSpMkLst>
        </pc:grpChg>
        <pc:grpChg chg="mod">
          <ac:chgData name="Tom Dawes" userId="fe899cd594ff6f3a" providerId="LiveId" clId="{942A875C-2BE8-4C4C-B202-6471E1DB20B0}" dt="2022-11-30T17:20:20.910" v="211" actId="1076"/>
          <ac:grpSpMkLst>
            <pc:docMk/>
            <pc:sldMk cId="694617433" sldId="550"/>
            <ac:grpSpMk id="32" creationId="{B8819569-2C2C-2AF5-2ABF-84BD95E4D34C}"/>
          </ac:grpSpMkLst>
        </pc:grpChg>
        <pc:grpChg chg="add del mod">
          <ac:chgData name="Tom Dawes" userId="fe899cd594ff6f3a" providerId="LiveId" clId="{942A875C-2BE8-4C4C-B202-6471E1DB20B0}" dt="2022-11-30T17:20:06.245" v="208" actId="1076"/>
          <ac:grpSpMkLst>
            <pc:docMk/>
            <pc:sldMk cId="694617433" sldId="550"/>
            <ac:grpSpMk id="35" creationId="{34480FD3-C3E2-9A54-CEE3-25E158513DFA}"/>
          </ac:grpSpMkLst>
        </pc:grpChg>
        <pc:grpChg chg="mod">
          <ac:chgData name="Tom Dawes" userId="fe899cd594ff6f3a" providerId="LiveId" clId="{942A875C-2BE8-4C4C-B202-6471E1DB20B0}" dt="2022-11-30T17:20:11.903" v="209" actId="1076"/>
          <ac:grpSpMkLst>
            <pc:docMk/>
            <pc:sldMk cId="694617433" sldId="550"/>
            <ac:grpSpMk id="39" creationId="{90481915-AC70-A22C-D0BF-011DA22117C0}"/>
          </ac:grpSpMkLst>
        </pc:grpChg>
        <pc:grpChg chg="mod">
          <ac:chgData name="Tom Dawes" userId="fe899cd594ff6f3a" providerId="LiveId" clId="{942A875C-2BE8-4C4C-B202-6471E1DB20B0}" dt="2022-11-30T17:20:31.179" v="213" actId="1076"/>
          <ac:grpSpMkLst>
            <pc:docMk/>
            <pc:sldMk cId="694617433" sldId="550"/>
            <ac:grpSpMk id="62" creationId="{44D106B2-2109-5388-5A12-08815194CC89}"/>
          </ac:grpSpMkLst>
        </pc:grpChg>
        <pc:grpChg chg="mod">
          <ac:chgData name="Tom Dawes" userId="fe899cd594ff6f3a" providerId="LiveId" clId="{942A875C-2BE8-4C4C-B202-6471E1DB20B0}" dt="2022-11-30T17:20:35.386" v="214" actId="1076"/>
          <ac:grpSpMkLst>
            <pc:docMk/>
            <pc:sldMk cId="694617433" sldId="550"/>
            <ac:grpSpMk id="65" creationId="{382E09D2-D08D-1298-998C-DB25B93F6638}"/>
          </ac:grpSpMkLst>
        </pc:grpChg>
        <pc:grpChg chg="mod">
          <ac:chgData name="Tom Dawes" userId="fe899cd594ff6f3a" providerId="LiveId" clId="{942A875C-2BE8-4C4C-B202-6471E1DB20B0}" dt="2022-11-30T17:20:39.086" v="215" actId="1076"/>
          <ac:grpSpMkLst>
            <pc:docMk/>
            <pc:sldMk cId="694617433" sldId="550"/>
            <ac:grpSpMk id="69" creationId="{D911654F-6E34-FF4C-A739-82A8DF12F1ED}"/>
          </ac:grpSpMkLst>
        </pc:grpChg>
        <pc:picChg chg="del mod">
          <ac:chgData name="Tom Dawes" userId="fe899cd594ff6f3a" providerId="LiveId" clId="{942A875C-2BE8-4C4C-B202-6471E1DB20B0}" dt="2022-11-30T17:14:37.102" v="188" actId="478"/>
          <ac:picMkLst>
            <pc:docMk/>
            <pc:sldMk cId="694617433" sldId="550"/>
            <ac:picMk id="92" creationId="{6A147CE2-BD6A-3DA4-373A-A918BD224A41}"/>
          </ac:picMkLst>
        </pc:picChg>
        <pc:picChg chg="del mod">
          <ac:chgData name="Tom Dawes" userId="fe899cd594ff6f3a" providerId="LiveId" clId="{942A875C-2BE8-4C4C-B202-6471E1DB20B0}" dt="2022-11-30T17:14:27.456" v="183" actId="478"/>
          <ac:picMkLst>
            <pc:docMk/>
            <pc:sldMk cId="694617433" sldId="550"/>
            <ac:picMk id="114" creationId="{677AF625-BE3A-7782-3D8F-8215F817D97A}"/>
          </ac:picMkLst>
        </pc:picChg>
        <pc:picChg chg="del mod">
          <ac:chgData name="Tom Dawes" userId="fe899cd594ff6f3a" providerId="LiveId" clId="{942A875C-2BE8-4C4C-B202-6471E1DB20B0}" dt="2022-11-30T17:14:40.028" v="190" actId="478"/>
          <ac:picMkLst>
            <pc:docMk/>
            <pc:sldMk cId="694617433" sldId="550"/>
            <ac:picMk id="118" creationId="{0E3ACB1C-2DEA-E262-2C40-7CC4FC161088}"/>
          </ac:picMkLst>
        </pc:picChg>
        <pc:picChg chg="del mod">
          <ac:chgData name="Tom Dawes" userId="fe899cd594ff6f3a" providerId="LiveId" clId="{942A875C-2BE8-4C4C-B202-6471E1DB20B0}" dt="2022-11-30T17:14:32.836" v="186" actId="478"/>
          <ac:picMkLst>
            <pc:docMk/>
            <pc:sldMk cId="694617433" sldId="550"/>
            <ac:picMk id="122" creationId="{A14F0280-391D-73E5-5978-3A64FDB9B72D}"/>
          </ac:picMkLst>
        </pc:picChg>
        <pc:picChg chg="del mod">
          <ac:chgData name="Tom Dawes" userId="fe899cd594ff6f3a" providerId="LiveId" clId="{942A875C-2BE8-4C4C-B202-6471E1DB20B0}" dt="2022-11-30T17:14:29.286" v="184" actId="478"/>
          <ac:picMkLst>
            <pc:docMk/>
            <pc:sldMk cId="694617433" sldId="550"/>
            <ac:picMk id="130" creationId="{765C6552-FEA2-8917-D167-8E0534AAEB42}"/>
          </ac:picMkLst>
        </pc:picChg>
        <pc:picChg chg="del mod">
          <ac:chgData name="Tom Dawes" userId="fe899cd594ff6f3a" providerId="LiveId" clId="{942A875C-2BE8-4C4C-B202-6471E1DB20B0}" dt="2022-11-30T17:14:30.812" v="185" actId="478"/>
          <ac:picMkLst>
            <pc:docMk/>
            <pc:sldMk cId="694617433" sldId="550"/>
            <ac:picMk id="132" creationId="{E69F6D57-ACD7-CC41-45F6-21BAFF4723AD}"/>
          </ac:picMkLst>
        </pc:picChg>
        <pc:picChg chg="del mod">
          <ac:chgData name="Tom Dawes" userId="fe899cd594ff6f3a" providerId="LiveId" clId="{942A875C-2BE8-4C4C-B202-6471E1DB20B0}" dt="2022-11-30T17:14:34.906" v="187" actId="478"/>
          <ac:picMkLst>
            <pc:docMk/>
            <pc:sldMk cId="694617433" sldId="550"/>
            <ac:picMk id="133" creationId="{845143FF-6D64-35E9-54B9-5BE6D5DE1148}"/>
          </ac:picMkLst>
        </pc:picChg>
        <pc:picChg chg="del mod">
          <ac:chgData name="Tom Dawes" userId="fe899cd594ff6f3a" providerId="LiveId" clId="{942A875C-2BE8-4C4C-B202-6471E1DB20B0}" dt="2022-11-30T17:14:38.586" v="189" actId="478"/>
          <ac:picMkLst>
            <pc:docMk/>
            <pc:sldMk cId="694617433" sldId="550"/>
            <ac:picMk id="134" creationId="{FCA702EE-E88C-C3A3-31CE-E2CC955627D5}"/>
          </ac:picMkLst>
        </pc:picChg>
      </pc:sldChg>
      <pc:sldChg chg="modSp modAnim">
        <pc:chgData name="Tom Dawes" userId="fe899cd594ff6f3a" providerId="LiveId" clId="{942A875C-2BE8-4C4C-B202-6471E1DB20B0}" dt="2022-11-30T17:29:35.077" v="260"/>
        <pc:sldMkLst>
          <pc:docMk/>
          <pc:sldMk cId="1373114334" sldId="553"/>
        </pc:sldMkLst>
        <pc:spChg chg="mod">
          <ac:chgData name="Tom Dawes" userId="fe899cd594ff6f3a" providerId="LiveId" clId="{942A875C-2BE8-4C4C-B202-6471E1DB20B0}" dt="2022-11-30T17:29:18.305" v="259" actId="1076"/>
          <ac:spMkLst>
            <pc:docMk/>
            <pc:sldMk cId="1373114334" sldId="553"/>
            <ac:spMk id="17" creationId="{1955E68F-42D4-23A3-1290-89E0970508A6}"/>
          </ac:spMkLst>
        </pc:spChg>
        <pc:grpChg chg="mod">
          <ac:chgData name="Tom Dawes" userId="fe899cd594ff6f3a" providerId="LiveId" clId="{942A875C-2BE8-4C4C-B202-6471E1DB20B0}" dt="2022-11-30T17:29:18.305" v="259" actId="1076"/>
          <ac:grpSpMkLst>
            <pc:docMk/>
            <pc:sldMk cId="1373114334" sldId="553"/>
            <ac:grpSpMk id="19" creationId="{BCFCF987-E92D-03A9-0CC6-199A73B92270}"/>
          </ac:grpSpMkLst>
        </pc:grpChg>
        <pc:picChg chg="mod">
          <ac:chgData name="Tom Dawes" userId="fe899cd594ff6f3a" providerId="LiveId" clId="{942A875C-2BE8-4C4C-B202-6471E1DB20B0}" dt="2022-11-30T17:29:18.305" v="259" actId="1076"/>
          <ac:picMkLst>
            <pc:docMk/>
            <pc:sldMk cId="1373114334" sldId="553"/>
            <ac:picMk id="139" creationId="{1EC1382E-30CF-42D9-AB9B-686E60BB63A4}"/>
          </ac:picMkLst>
        </pc:picChg>
      </pc:sldChg>
      <pc:sldChg chg="modAnim">
        <pc:chgData name="Tom Dawes" userId="fe899cd594ff6f3a" providerId="LiveId" clId="{942A875C-2BE8-4C4C-B202-6471E1DB20B0}" dt="2022-11-30T17:32:31.496" v="263"/>
        <pc:sldMkLst>
          <pc:docMk/>
          <pc:sldMk cId="1071985435" sldId="564"/>
        </pc:sldMkLst>
      </pc:sldChg>
      <pc:sldChg chg="modSp mod modNotesTx">
        <pc:chgData name="Tom Dawes" userId="fe899cd594ff6f3a" providerId="LiveId" clId="{942A875C-2BE8-4C4C-B202-6471E1DB20B0}" dt="2022-11-30T17:06:49.398" v="62" actId="1076"/>
        <pc:sldMkLst>
          <pc:docMk/>
          <pc:sldMk cId="1884289662" sldId="925"/>
        </pc:sldMkLst>
        <pc:picChg chg="mod">
          <ac:chgData name="Tom Dawes" userId="fe899cd594ff6f3a" providerId="LiveId" clId="{942A875C-2BE8-4C4C-B202-6471E1DB20B0}" dt="2022-11-30T17:06:08.852" v="60" actId="1076"/>
          <ac:picMkLst>
            <pc:docMk/>
            <pc:sldMk cId="1884289662" sldId="925"/>
            <ac:picMk id="6" creationId="{8384B999-F156-980C-68A9-E0C6AFE08CF3}"/>
          </ac:picMkLst>
        </pc:picChg>
        <pc:picChg chg="mod">
          <ac:chgData name="Tom Dawes" userId="fe899cd594ff6f3a" providerId="LiveId" clId="{942A875C-2BE8-4C4C-B202-6471E1DB20B0}" dt="2022-11-30T17:06:49.398" v="62" actId="1076"/>
          <ac:picMkLst>
            <pc:docMk/>
            <pc:sldMk cId="1884289662" sldId="925"/>
            <ac:picMk id="9" creationId="{F98C892D-9FEF-D9B1-0298-27D77F1C8E0B}"/>
          </ac:picMkLst>
        </pc:picChg>
        <pc:picChg chg="mod">
          <ac:chgData name="Tom Dawes" userId="fe899cd594ff6f3a" providerId="LiveId" clId="{942A875C-2BE8-4C4C-B202-6471E1DB20B0}" dt="2022-11-30T17:05:47.809" v="58" actId="1076"/>
          <ac:picMkLst>
            <pc:docMk/>
            <pc:sldMk cId="1884289662" sldId="925"/>
            <ac:picMk id="39" creationId="{B097C952-BFD2-8601-2834-B7C98F04B096}"/>
          </ac:picMkLst>
        </pc:picChg>
      </pc:sldChg>
      <pc:sldChg chg="modSp mod modAnim">
        <pc:chgData name="Tom Dawes" userId="fe899cd594ff6f3a" providerId="LiveId" clId="{942A875C-2BE8-4C4C-B202-6471E1DB20B0}" dt="2022-11-30T16:59:28.203" v="6"/>
        <pc:sldMkLst>
          <pc:docMk/>
          <pc:sldMk cId="0" sldId="926"/>
        </pc:sldMkLst>
        <pc:spChg chg="mod">
          <ac:chgData name="Tom Dawes" userId="fe899cd594ff6f3a" providerId="LiveId" clId="{942A875C-2BE8-4C4C-B202-6471E1DB20B0}" dt="2022-11-30T16:59:06.346" v="5" actId="1076"/>
          <ac:spMkLst>
            <pc:docMk/>
            <pc:sldMk cId="0" sldId="926"/>
            <ac:spMk id="44" creationId="{8C3ACC5C-70D4-2DC3-388C-E61E33DEB4DE}"/>
          </ac:spMkLst>
        </pc:spChg>
      </pc:sldChg>
    </pc:docChg>
  </pc:docChgLst>
  <pc:docChgLst>
    <pc:chgData name="Paula Vazquez Valero" userId="80a35f83-ba07-4c48-bd51-9a1b0a985f54" providerId="ADAL" clId="{02D2C727-FEF5-4B6A-9FB4-EE891C7A5060}"/>
    <pc:docChg chg="undo redo custSel addSld delSld modSld">
      <pc:chgData name="Paula Vazquez Valero" userId="80a35f83-ba07-4c48-bd51-9a1b0a985f54" providerId="ADAL" clId="{02D2C727-FEF5-4B6A-9FB4-EE891C7A5060}" dt="2022-09-30T06:36:10.108" v="4075" actId="1076"/>
      <pc:docMkLst>
        <pc:docMk/>
      </pc:docMkLst>
      <pc:sldChg chg="modNotesTx">
        <pc:chgData name="Paula Vazquez Valero" userId="80a35f83-ba07-4c48-bd51-9a1b0a985f54" providerId="ADAL" clId="{02D2C727-FEF5-4B6A-9FB4-EE891C7A5060}" dt="2022-09-30T05:01:48.055" v="2064" actId="20577"/>
        <pc:sldMkLst>
          <pc:docMk/>
          <pc:sldMk cId="0" sldId="258"/>
        </pc:sldMkLst>
      </pc:sldChg>
      <pc:sldChg chg="addSp delSp modSp mod modNotesTx">
        <pc:chgData name="Paula Vazquez Valero" userId="80a35f83-ba07-4c48-bd51-9a1b0a985f54" providerId="ADAL" clId="{02D2C727-FEF5-4B6A-9FB4-EE891C7A5060}" dt="2022-09-30T06:36:10.108" v="4075" actId="1076"/>
        <pc:sldMkLst>
          <pc:docMk/>
          <pc:sldMk cId="0" sldId="382"/>
        </pc:sldMkLst>
        <pc:spChg chg="mod">
          <ac:chgData name="Paula Vazquez Valero" userId="80a35f83-ba07-4c48-bd51-9a1b0a985f54" providerId="ADAL" clId="{02D2C727-FEF5-4B6A-9FB4-EE891C7A5060}" dt="2022-09-30T06:35:29.355" v="4059" actId="1076"/>
          <ac:spMkLst>
            <pc:docMk/>
            <pc:sldMk cId="0" sldId="382"/>
            <ac:spMk id="100" creationId="{00000000-0000-0000-0000-000000000000}"/>
          </ac:spMkLst>
        </pc:spChg>
        <pc:spChg chg="mod">
          <ac:chgData name="Paula Vazquez Valero" userId="80a35f83-ba07-4c48-bd51-9a1b0a985f54" providerId="ADAL" clId="{02D2C727-FEF5-4B6A-9FB4-EE891C7A5060}" dt="2022-09-30T06:30:07.403" v="4030" actId="207"/>
          <ac:spMkLst>
            <pc:docMk/>
            <pc:sldMk cId="0" sldId="382"/>
            <ac:spMk id="101" creationId="{00000000-0000-0000-0000-000000000000}"/>
          </ac:spMkLst>
        </pc:spChg>
        <pc:picChg chg="add del mod">
          <ac:chgData name="Paula Vazquez Valero" userId="80a35f83-ba07-4c48-bd51-9a1b0a985f54" providerId="ADAL" clId="{02D2C727-FEF5-4B6A-9FB4-EE891C7A5060}" dt="2022-09-30T06:33:37.407" v="4050" actId="478"/>
          <ac:picMkLst>
            <pc:docMk/>
            <pc:sldMk cId="0" sldId="382"/>
            <ac:picMk id="4" creationId="{CCC15D12-C6B6-511D-49DB-881E879C74E6}"/>
          </ac:picMkLst>
        </pc:picChg>
        <pc:picChg chg="add mod ord">
          <ac:chgData name="Paula Vazquez Valero" userId="80a35f83-ba07-4c48-bd51-9a1b0a985f54" providerId="ADAL" clId="{02D2C727-FEF5-4B6A-9FB4-EE891C7A5060}" dt="2022-09-30T06:35:44.150" v="4064" actId="1076"/>
          <ac:picMkLst>
            <pc:docMk/>
            <pc:sldMk cId="0" sldId="382"/>
            <ac:picMk id="6" creationId="{1B34C911-AFE4-4EFB-11E2-D17C51823437}"/>
          </ac:picMkLst>
        </pc:picChg>
        <pc:picChg chg="mod">
          <ac:chgData name="Paula Vazquez Valero" userId="80a35f83-ba07-4c48-bd51-9a1b0a985f54" providerId="ADAL" clId="{02D2C727-FEF5-4B6A-9FB4-EE891C7A5060}" dt="2022-09-30T06:35:31.996" v="4060" actId="1076"/>
          <ac:picMkLst>
            <pc:docMk/>
            <pc:sldMk cId="0" sldId="382"/>
            <ac:picMk id="99" creationId="{00000000-0000-0000-0000-000000000000}"/>
          </ac:picMkLst>
        </pc:picChg>
        <pc:picChg chg="add mod">
          <ac:chgData name="Paula Vazquez Valero" userId="80a35f83-ba07-4c48-bd51-9a1b0a985f54" providerId="ADAL" clId="{02D2C727-FEF5-4B6A-9FB4-EE891C7A5060}" dt="2022-09-30T06:35:45.786" v="4068" actId="1038"/>
          <ac:picMkLst>
            <pc:docMk/>
            <pc:sldMk cId="0" sldId="382"/>
            <ac:picMk id="2050" creationId="{046DEC31-14BD-DFA6-DDA9-5F299C4276B6}"/>
          </ac:picMkLst>
        </pc:picChg>
        <pc:cxnChg chg="add mod">
          <ac:chgData name="Paula Vazquez Valero" userId="80a35f83-ba07-4c48-bd51-9a1b0a985f54" providerId="ADAL" clId="{02D2C727-FEF5-4B6A-9FB4-EE891C7A5060}" dt="2022-09-30T06:36:03.665" v="4072" actId="1076"/>
          <ac:cxnSpMkLst>
            <pc:docMk/>
            <pc:sldMk cId="0" sldId="382"/>
            <ac:cxnSpMk id="8" creationId="{25E3B0AB-CF47-BC46-7638-D54C55A2D839}"/>
          </ac:cxnSpMkLst>
        </pc:cxnChg>
        <pc:cxnChg chg="add mod">
          <ac:chgData name="Paula Vazquez Valero" userId="80a35f83-ba07-4c48-bd51-9a1b0a985f54" providerId="ADAL" clId="{02D2C727-FEF5-4B6A-9FB4-EE891C7A5060}" dt="2022-09-30T06:36:10.108" v="4075" actId="1076"/>
          <ac:cxnSpMkLst>
            <pc:docMk/>
            <pc:sldMk cId="0" sldId="382"/>
            <ac:cxnSpMk id="9" creationId="{16CC22F0-5BA8-DB10-AA37-4D18820414DF}"/>
          </ac:cxnSpMkLst>
        </pc:cxnChg>
      </pc:sldChg>
      <pc:sldChg chg="modSp mod">
        <pc:chgData name="Paula Vazquez Valero" userId="80a35f83-ba07-4c48-bd51-9a1b0a985f54" providerId="ADAL" clId="{02D2C727-FEF5-4B6A-9FB4-EE891C7A5060}" dt="2022-09-30T04:15:41.158" v="309" actId="1076"/>
        <pc:sldMkLst>
          <pc:docMk/>
          <pc:sldMk cId="605536746" sldId="547"/>
        </pc:sldMkLst>
        <pc:spChg chg="mod">
          <ac:chgData name="Paula Vazquez Valero" userId="80a35f83-ba07-4c48-bd51-9a1b0a985f54" providerId="ADAL" clId="{02D2C727-FEF5-4B6A-9FB4-EE891C7A5060}" dt="2022-09-30T04:15:41.158" v="309" actId="1076"/>
          <ac:spMkLst>
            <pc:docMk/>
            <pc:sldMk cId="605536746" sldId="547"/>
            <ac:spMk id="12" creationId="{CA4200A8-AD2A-4E66-A20D-26354FF869BE}"/>
          </ac:spMkLst>
        </pc:spChg>
        <pc:spChg chg="mod">
          <ac:chgData name="Paula Vazquez Valero" userId="80a35f83-ba07-4c48-bd51-9a1b0a985f54" providerId="ADAL" clId="{02D2C727-FEF5-4B6A-9FB4-EE891C7A5060}" dt="2022-09-30T04:14:24.050" v="132" actId="14100"/>
          <ac:spMkLst>
            <pc:docMk/>
            <pc:sldMk cId="605536746" sldId="547"/>
            <ac:spMk id="23" creationId="{385D9D02-2670-4BA7-B3E6-CC60F3C14EE5}"/>
          </ac:spMkLst>
        </pc:spChg>
        <pc:spChg chg="mod">
          <ac:chgData name="Paula Vazquez Valero" userId="80a35f83-ba07-4c48-bd51-9a1b0a985f54" providerId="ADAL" clId="{02D2C727-FEF5-4B6A-9FB4-EE891C7A5060}" dt="2022-09-30T04:15:30.804" v="307" actId="1035"/>
          <ac:spMkLst>
            <pc:docMk/>
            <pc:sldMk cId="605536746" sldId="547"/>
            <ac:spMk id="26" creationId="{62111FAF-E6F5-4AD7-8FBC-2639C8D7561A}"/>
          </ac:spMkLst>
        </pc:spChg>
        <pc:spChg chg="mod">
          <ac:chgData name="Paula Vazquez Valero" userId="80a35f83-ba07-4c48-bd51-9a1b0a985f54" providerId="ADAL" clId="{02D2C727-FEF5-4B6A-9FB4-EE891C7A5060}" dt="2022-09-30T04:15:41.158" v="309" actId="1076"/>
          <ac:spMkLst>
            <pc:docMk/>
            <pc:sldMk cId="605536746" sldId="547"/>
            <ac:spMk id="27" creationId="{67DC253B-7552-4786-959D-D0A9C839DC85}"/>
          </ac:spMkLst>
        </pc:spChg>
        <pc:spChg chg="mod">
          <ac:chgData name="Paula Vazquez Valero" userId="80a35f83-ba07-4c48-bd51-9a1b0a985f54" providerId="ADAL" clId="{02D2C727-FEF5-4B6A-9FB4-EE891C7A5060}" dt="2022-09-30T04:14:59.166" v="212" actId="20577"/>
          <ac:spMkLst>
            <pc:docMk/>
            <pc:sldMk cId="605536746" sldId="547"/>
            <ac:spMk id="47" creationId="{42342497-A8EE-484B-AA4C-999FAA2F68F8}"/>
          </ac:spMkLst>
        </pc:spChg>
        <pc:spChg chg="mod">
          <ac:chgData name="Paula Vazquez Valero" userId="80a35f83-ba07-4c48-bd51-9a1b0a985f54" providerId="ADAL" clId="{02D2C727-FEF5-4B6A-9FB4-EE891C7A5060}" dt="2022-09-30T04:15:08.754" v="243" actId="20577"/>
          <ac:spMkLst>
            <pc:docMk/>
            <pc:sldMk cId="605536746" sldId="547"/>
            <ac:spMk id="48" creationId="{CF999487-E164-4423-8DB3-DCBE8285B4F7}"/>
          </ac:spMkLst>
        </pc:spChg>
        <pc:spChg chg="mod">
          <ac:chgData name="Paula Vazquez Valero" userId="80a35f83-ba07-4c48-bd51-9a1b0a985f54" providerId="ADAL" clId="{02D2C727-FEF5-4B6A-9FB4-EE891C7A5060}" dt="2022-09-30T04:15:41.158" v="309" actId="1076"/>
          <ac:spMkLst>
            <pc:docMk/>
            <pc:sldMk cId="605536746" sldId="547"/>
            <ac:spMk id="56" creationId="{F4E06692-D9D4-486B-A142-1C49E816AED3}"/>
          </ac:spMkLst>
        </pc:spChg>
        <pc:cxnChg chg="mod">
          <ac:chgData name="Paula Vazquez Valero" userId="80a35f83-ba07-4c48-bd51-9a1b0a985f54" providerId="ADAL" clId="{02D2C727-FEF5-4B6A-9FB4-EE891C7A5060}" dt="2022-09-30T04:15:41.158" v="309" actId="1076"/>
          <ac:cxnSpMkLst>
            <pc:docMk/>
            <pc:sldMk cId="605536746" sldId="547"/>
            <ac:cxnSpMk id="14" creationId="{626A99BA-C0DE-4912-AE3D-FE05A755E043}"/>
          </ac:cxnSpMkLst>
        </pc:cxnChg>
        <pc:cxnChg chg="mod">
          <ac:chgData name="Paula Vazquez Valero" userId="80a35f83-ba07-4c48-bd51-9a1b0a985f54" providerId="ADAL" clId="{02D2C727-FEF5-4B6A-9FB4-EE891C7A5060}" dt="2022-09-30T04:15:41.158" v="309" actId="1076"/>
          <ac:cxnSpMkLst>
            <pc:docMk/>
            <pc:sldMk cId="605536746" sldId="547"/>
            <ac:cxnSpMk id="49" creationId="{41A19360-9795-4319-AFEA-A06BC3CCAACB}"/>
          </ac:cxnSpMkLst>
        </pc:cxnChg>
      </pc:sldChg>
      <pc:sldChg chg="addSp delSp modSp mod addAnim delAnim modAnim modNotesTx">
        <pc:chgData name="Paula Vazquez Valero" userId="80a35f83-ba07-4c48-bd51-9a1b0a985f54" providerId="ADAL" clId="{02D2C727-FEF5-4B6A-9FB4-EE891C7A5060}" dt="2022-09-30T05:01:19.902" v="2063" actId="20577"/>
        <pc:sldMkLst>
          <pc:docMk/>
          <pc:sldMk cId="1370802480" sldId="548"/>
        </pc:sldMkLst>
        <pc:spChg chg="mod topLvl">
          <ac:chgData name="Paula Vazquez Valero" userId="80a35f83-ba07-4c48-bd51-9a1b0a985f54" providerId="ADAL" clId="{02D2C727-FEF5-4B6A-9FB4-EE891C7A5060}" dt="2022-09-30T04:49:56.397" v="1707" actId="1038"/>
          <ac:spMkLst>
            <pc:docMk/>
            <pc:sldMk cId="1370802480" sldId="548"/>
            <ac:spMk id="5" creationId="{933B10C8-9E57-5B76-1889-CB3780346EE6}"/>
          </ac:spMkLst>
        </pc:spChg>
        <pc:spChg chg="mod">
          <ac:chgData name="Paula Vazquez Valero" userId="80a35f83-ba07-4c48-bd51-9a1b0a985f54" providerId="ADAL" clId="{02D2C727-FEF5-4B6A-9FB4-EE891C7A5060}" dt="2022-09-30T04:51:57.751" v="1771" actId="20577"/>
          <ac:spMkLst>
            <pc:docMk/>
            <pc:sldMk cId="1370802480" sldId="548"/>
            <ac:spMk id="15" creationId="{035299A0-022E-433E-BDB2-E8DFD6B99491}"/>
          </ac:spMkLst>
        </pc:spChg>
        <pc:spChg chg="del mod topLvl">
          <ac:chgData name="Paula Vazquez Valero" userId="80a35f83-ba07-4c48-bd51-9a1b0a985f54" providerId="ADAL" clId="{02D2C727-FEF5-4B6A-9FB4-EE891C7A5060}" dt="2022-09-30T04:47:15.035" v="1603" actId="478"/>
          <ac:spMkLst>
            <pc:docMk/>
            <pc:sldMk cId="1370802480" sldId="548"/>
            <ac:spMk id="17" creationId="{39684626-EA5C-F82C-74CB-5E164E93E23D}"/>
          </ac:spMkLst>
        </pc:spChg>
        <pc:spChg chg="add mod">
          <ac:chgData name="Paula Vazquez Valero" userId="80a35f83-ba07-4c48-bd51-9a1b0a985f54" providerId="ADAL" clId="{02D2C727-FEF5-4B6A-9FB4-EE891C7A5060}" dt="2022-09-30T04:52:39.593" v="1779" actId="1076"/>
          <ac:spMkLst>
            <pc:docMk/>
            <pc:sldMk cId="1370802480" sldId="548"/>
            <ac:spMk id="19" creationId="{760D022F-4F08-092D-EE16-D43CC3EE361A}"/>
          </ac:spMkLst>
        </pc:spChg>
        <pc:spChg chg="mod">
          <ac:chgData name="Paula Vazquez Valero" userId="80a35f83-ba07-4c48-bd51-9a1b0a985f54" providerId="ADAL" clId="{02D2C727-FEF5-4B6A-9FB4-EE891C7A5060}" dt="2022-09-30T04:49:24.641" v="1688" actId="1036"/>
          <ac:spMkLst>
            <pc:docMk/>
            <pc:sldMk cId="1370802480" sldId="548"/>
            <ac:spMk id="21" creationId="{D2B3CF77-F9FC-1064-2D8C-3CB6E6026FC0}"/>
          </ac:spMkLst>
        </pc:spChg>
        <pc:spChg chg="del">
          <ac:chgData name="Paula Vazquez Valero" userId="80a35f83-ba07-4c48-bd51-9a1b0a985f54" providerId="ADAL" clId="{02D2C727-FEF5-4B6A-9FB4-EE891C7A5060}" dt="2022-09-30T04:47:28.882" v="1607" actId="478"/>
          <ac:spMkLst>
            <pc:docMk/>
            <pc:sldMk cId="1370802480" sldId="548"/>
            <ac:spMk id="40" creationId="{9557EA27-E0FB-45A5-98DE-3E461AF38136}"/>
          </ac:spMkLst>
        </pc:spChg>
        <pc:spChg chg="del mod">
          <ac:chgData name="Paula Vazquez Valero" userId="80a35f83-ba07-4c48-bd51-9a1b0a985f54" providerId="ADAL" clId="{02D2C727-FEF5-4B6A-9FB4-EE891C7A5060}" dt="2022-09-30T04:47:28.890" v="1609"/>
          <ac:spMkLst>
            <pc:docMk/>
            <pc:sldMk cId="1370802480" sldId="548"/>
            <ac:spMk id="48" creationId="{D5307B3E-19FC-49BB-879F-4D928665F785}"/>
          </ac:spMkLst>
        </pc:spChg>
        <pc:spChg chg="mod">
          <ac:chgData name="Paula Vazquez Valero" userId="80a35f83-ba07-4c48-bd51-9a1b0a985f54" providerId="ADAL" clId="{02D2C727-FEF5-4B6A-9FB4-EE891C7A5060}" dt="2022-09-30T04:58:48.458" v="2000" actId="20577"/>
          <ac:spMkLst>
            <pc:docMk/>
            <pc:sldMk cId="1370802480" sldId="548"/>
            <ac:spMk id="52" creationId="{67563AD6-824D-4842-908B-D1DD8FBC2F4B}"/>
          </ac:spMkLst>
        </pc:spChg>
        <pc:spChg chg="del">
          <ac:chgData name="Paula Vazquez Valero" userId="80a35f83-ba07-4c48-bd51-9a1b0a985f54" providerId="ADAL" clId="{02D2C727-FEF5-4B6A-9FB4-EE891C7A5060}" dt="2022-09-30T04:47:53.318" v="1631" actId="478"/>
          <ac:spMkLst>
            <pc:docMk/>
            <pc:sldMk cId="1370802480" sldId="548"/>
            <ac:spMk id="54" creationId="{0D951E6F-FD24-45B6-B4A1-D01422F91F25}"/>
          </ac:spMkLst>
        </pc:spChg>
        <pc:spChg chg="mod">
          <ac:chgData name="Paula Vazquez Valero" userId="80a35f83-ba07-4c48-bd51-9a1b0a985f54" providerId="ADAL" clId="{02D2C727-FEF5-4B6A-9FB4-EE891C7A5060}" dt="2022-09-30T04:53:48.460" v="1798" actId="20577"/>
          <ac:spMkLst>
            <pc:docMk/>
            <pc:sldMk cId="1370802480" sldId="548"/>
            <ac:spMk id="58" creationId="{7CA025D7-3BAD-487B-95E1-094E6F5953A0}"/>
          </ac:spMkLst>
        </pc:spChg>
        <pc:spChg chg="mod">
          <ac:chgData name="Paula Vazquez Valero" userId="80a35f83-ba07-4c48-bd51-9a1b0a985f54" providerId="ADAL" clId="{02D2C727-FEF5-4B6A-9FB4-EE891C7A5060}" dt="2022-09-30T04:53:57.575" v="1819" actId="20577"/>
          <ac:spMkLst>
            <pc:docMk/>
            <pc:sldMk cId="1370802480" sldId="548"/>
            <ac:spMk id="59" creationId="{19AD2566-4E67-4FEB-9D89-9ECF5C1A686C}"/>
          </ac:spMkLst>
        </pc:spChg>
        <pc:spChg chg="add del mod">
          <ac:chgData name="Paula Vazquez Valero" userId="80a35f83-ba07-4c48-bd51-9a1b0a985f54" providerId="ADAL" clId="{02D2C727-FEF5-4B6A-9FB4-EE891C7A5060}" dt="2022-09-30T04:54:14.004" v="1844" actId="115"/>
          <ac:spMkLst>
            <pc:docMk/>
            <pc:sldMk cId="1370802480" sldId="548"/>
            <ac:spMk id="60" creationId="{9E502813-60B6-4997-A862-D79844B58F7E}"/>
          </ac:spMkLst>
        </pc:spChg>
        <pc:spChg chg="mod">
          <ac:chgData name="Paula Vazquez Valero" userId="80a35f83-ba07-4c48-bd51-9a1b0a985f54" providerId="ADAL" clId="{02D2C727-FEF5-4B6A-9FB4-EE891C7A5060}" dt="2022-09-30T04:54:23.926" v="1864" actId="20577"/>
          <ac:spMkLst>
            <pc:docMk/>
            <pc:sldMk cId="1370802480" sldId="548"/>
            <ac:spMk id="61" creationId="{5A615F9D-DAEF-4B06-8FE4-C4197810540A}"/>
          </ac:spMkLst>
        </pc:spChg>
        <pc:spChg chg="mod">
          <ac:chgData name="Paula Vazquez Valero" userId="80a35f83-ba07-4c48-bd51-9a1b0a985f54" providerId="ADAL" clId="{02D2C727-FEF5-4B6A-9FB4-EE891C7A5060}" dt="2022-09-30T04:54:53.641" v="1892" actId="20577"/>
          <ac:spMkLst>
            <pc:docMk/>
            <pc:sldMk cId="1370802480" sldId="548"/>
            <ac:spMk id="62" creationId="{CD9359CA-0D72-4ABB-B845-6879302C7D68}"/>
          </ac:spMkLst>
        </pc:spChg>
        <pc:spChg chg="mod">
          <ac:chgData name="Paula Vazquez Valero" userId="80a35f83-ba07-4c48-bd51-9a1b0a985f54" providerId="ADAL" clId="{02D2C727-FEF5-4B6A-9FB4-EE891C7A5060}" dt="2022-09-30T04:55:05.619" v="1915" actId="20577"/>
          <ac:spMkLst>
            <pc:docMk/>
            <pc:sldMk cId="1370802480" sldId="548"/>
            <ac:spMk id="63" creationId="{6F049655-36BF-48A9-932C-D6ADEE8C1F4D}"/>
          </ac:spMkLst>
        </pc:spChg>
        <pc:spChg chg="mod">
          <ac:chgData name="Paula Vazquez Valero" userId="80a35f83-ba07-4c48-bd51-9a1b0a985f54" providerId="ADAL" clId="{02D2C727-FEF5-4B6A-9FB4-EE891C7A5060}" dt="2022-09-30T04:46:10.225" v="1565" actId="20577"/>
          <ac:spMkLst>
            <pc:docMk/>
            <pc:sldMk cId="1370802480" sldId="548"/>
            <ac:spMk id="90" creationId="{2DD5ABA1-D1CC-40A2-95D1-76360384838C}"/>
          </ac:spMkLst>
        </pc:spChg>
        <pc:spChg chg="mod">
          <ac:chgData name="Paula Vazquez Valero" userId="80a35f83-ba07-4c48-bd51-9a1b0a985f54" providerId="ADAL" clId="{02D2C727-FEF5-4B6A-9FB4-EE891C7A5060}" dt="2022-09-30T04:54:01.627" v="1823" actId="20577"/>
          <ac:spMkLst>
            <pc:docMk/>
            <pc:sldMk cId="1370802480" sldId="548"/>
            <ac:spMk id="91" creationId="{3D9EED6F-2442-4E0D-A89B-33925AAAD04B}"/>
          </ac:spMkLst>
        </pc:spChg>
        <pc:spChg chg="mod">
          <ac:chgData name="Paula Vazquez Valero" userId="80a35f83-ba07-4c48-bd51-9a1b0a985f54" providerId="ADAL" clId="{02D2C727-FEF5-4B6A-9FB4-EE891C7A5060}" dt="2022-09-30T04:53:51.788" v="1804" actId="20577"/>
          <ac:spMkLst>
            <pc:docMk/>
            <pc:sldMk cId="1370802480" sldId="548"/>
            <ac:spMk id="92" creationId="{FAE903D0-1566-4E5B-842C-A6E2610FF58C}"/>
          </ac:spMkLst>
        </pc:spChg>
        <pc:spChg chg="mod">
          <ac:chgData name="Paula Vazquez Valero" userId="80a35f83-ba07-4c48-bd51-9a1b0a985f54" providerId="ADAL" clId="{02D2C727-FEF5-4B6A-9FB4-EE891C7A5060}" dt="2022-09-30T04:54:17.171" v="1850" actId="20577"/>
          <ac:spMkLst>
            <pc:docMk/>
            <pc:sldMk cId="1370802480" sldId="548"/>
            <ac:spMk id="93" creationId="{1C5B4B18-6DA6-49B4-95D0-5E17674CC52B}"/>
          </ac:spMkLst>
        </pc:spChg>
        <pc:spChg chg="mod">
          <ac:chgData name="Paula Vazquez Valero" userId="80a35f83-ba07-4c48-bd51-9a1b0a985f54" providerId="ADAL" clId="{02D2C727-FEF5-4B6A-9FB4-EE891C7A5060}" dt="2022-09-30T04:54:41.159" v="1872" actId="20577"/>
          <ac:spMkLst>
            <pc:docMk/>
            <pc:sldMk cId="1370802480" sldId="548"/>
            <ac:spMk id="94" creationId="{D6A71DD4-C7AD-4E63-BB5B-D7E2A20A0D3C}"/>
          </ac:spMkLst>
        </pc:spChg>
        <pc:spChg chg="mod">
          <ac:chgData name="Paula Vazquez Valero" userId="80a35f83-ba07-4c48-bd51-9a1b0a985f54" providerId="ADAL" clId="{02D2C727-FEF5-4B6A-9FB4-EE891C7A5060}" dt="2022-09-30T04:54:58.714" v="1897" actId="20577"/>
          <ac:spMkLst>
            <pc:docMk/>
            <pc:sldMk cId="1370802480" sldId="548"/>
            <ac:spMk id="96" creationId="{4FFF25DE-1183-44FC-93FE-0E0239EF2864}"/>
          </ac:spMkLst>
        </pc:spChg>
        <pc:grpChg chg="add del mod">
          <ac:chgData name="Paula Vazquez Valero" userId="80a35f83-ba07-4c48-bd51-9a1b0a985f54" providerId="ADAL" clId="{02D2C727-FEF5-4B6A-9FB4-EE891C7A5060}" dt="2022-09-30T04:47:56.424" v="1633" actId="478"/>
          <ac:grpSpMkLst>
            <pc:docMk/>
            <pc:sldMk cId="1370802480" sldId="548"/>
            <ac:grpSpMk id="4" creationId="{67C424DA-FFC3-421B-C823-EA9FC55CB982}"/>
          </ac:grpSpMkLst>
        </pc:grpChg>
        <pc:grpChg chg="add del mod">
          <ac:chgData name="Paula Vazquez Valero" userId="80a35f83-ba07-4c48-bd51-9a1b0a985f54" providerId="ADAL" clId="{02D2C727-FEF5-4B6A-9FB4-EE891C7A5060}" dt="2022-09-30T04:47:15.035" v="1603" actId="478"/>
          <ac:grpSpMkLst>
            <pc:docMk/>
            <pc:sldMk cId="1370802480" sldId="548"/>
            <ac:grpSpMk id="16" creationId="{D67F3FD4-72A7-B437-843F-C6E28900F1E1}"/>
          </ac:grpSpMkLst>
        </pc:grpChg>
        <pc:grpChg chg="add mod">
          <ac:chgData name="Paula Vazquez Valero" userId="80a35f83-ba07-4c48-bd51-9a1b0a985f54" providerId="ADAL" clId="{02D2C727-FEF5-4B6A-9FB4-EE891C7A5060}" dt="2022-09-30T04:49:56.397" v="1707" actId="1038"/>
          <ac:grpSpMkLst>
            <pc:docMk/>
            <pc:sldMk cId="1370802480" sldId="548"/>
            <ac:grpSpMk id="20" creationId="{B16B156E-0503-4BB7-B6A6-5F7426802231}"/>
          </ac:grpSpMkLst>
        </pc:grpChg>
        <pc:grpChg chg="add mod">
          <ac:chgData name="Paula Vazquez Valero" userId="80a35f83-ba07-4c48-bd51-9a1b0a985f54" providerId="ADAL" clId="{02D2C727-FEF5-4B6A-9FB4-EE891C7A5060}" dt="2022-09-30T04:52:39.593" v="1779" actId="1076"/>
          <ac:grpSpMkLst>
            <pc:docMk/>
            <pc:sldMk cId="1370802480" sldId="548"/>
            <ac:grpSpMk id="24" creationId="{711B52EA-C020-6234-A94C-4608C8611947}"/>
          </ac:grpSpMkLst>
        </pc:grpChg>
        <pc:graphicFrameChg chg="modGraphic">
          <ac:chgData name="Paula Vazquez Valero" userId="80a35f83-ba07-4c48-bd51-9a1b0a985f54" providerId="ADAL" clId="{02D2C727-FEF5-4B6A-9FB4-EE891C7A5060}" dt="2022-09-30T04:50:12.187" v="1714" actId="20577"/>
          <ac:graphicFrameMkLst>
            <pc:docMk/>
            <pc:sldMk cId="1370802480" sldId="548"/>
            <ac:graphicFrameMk id="39" creationId="{7C614441-367C-4E13-9D1D-1CAFE694A1EC}"/>
          </ac:graphicFrameMkLst>
        </pc:graphicFrameChg>
        <pc:graphicFrameChg chg="modGraphic">
          <ac:chgData name="Paula Vazquez Valero" userId="80a35f83-ba07-4c48-bd51-9a1b0a985f54" providerId="ADAL" clId="{02D2C727-FEF5-4B6A-9FB4-EE891C7A5060}" dt="2022-09-30T04:50:29.455" v="1722" actId="122"/>
          <ac:graphicFrameMkLst>
            <pc:docMk/>
            <pc:sldMk cId="1370802480" sldId="548"/>
            <ac:graphicFrameMk id="53" creationId="{AE7CB4B6-A2F6-460E-966B-200831CF5D68}"/>
          </ac:graphicFrameMkLst>
        </pc:graphicFrameChg>
        <pc:graphicFrameChg chg="modGraphic">
          <ac:chgData name="Paula Vazquez Valero" userId="80a35f83-ba07-4c48-bd51-9a1b0a985f54" providerId="ADAL" clId="{02D2C727-FEF5-4B6A-9FB4-EE891C7A5060}" dt="2022-09-30T04:53:23.026" v="1786" actId="20577"/>
          <ac:graphicFrameMkLst>
            <pc:docMk/>
            <pc:sldMk cId="1370802480" sldId="548"/>
            <ac:graphicFrameMk id="55" creationId="{8C28CA62-781A-4B05-ACB8-C1C77702F289}"/>
          </ac:graphicFrameMkLst>
        </pc:graphicFrameChg>
        <pc:picChg chg="add mod">
          <ac:chgData name="Paula Vazquez Valero" userId="80a35f83-ba07-4c48-bd51-9a1b0a985f54" providerId="ADAL" clId="{02D2C727-FEF5-4B6A-9FB4-EE891C7A5060}" dt="2022-09-30T04:46:50.109" v="1597"/>
          <ac:picMkLst>
            <pc:docMk/>
            <pc:sldMk cId="1370802480" sldId="548"/>
            <ac:picMk id="3" creationId="{56028BF2-AA6A-EB18-0723-32CDE972050D}"/>
          </ac:picMkLst>
        </pc:picChg>
        <pc:picChg chg="del mod topLvl">
          <ac:chgData name="Paula Vazquez Valero" userId="80a35f83-ba07-4c48-bd51-9a1b0a985f54" providerId="ADAL" clId="{02D2C727-FEF5-4B6A-9FB4-EE891C7A5060}" dt="2022-09-30T04:47:56.424" v="1633" actId="478"/>
          <ac:picMkLst>
            <pc:docMk/>
            <pc:sldMk cId="1370802480" sldId="548"/>
            <ac:picMk id="13" creationId="{EE8D316A-0F4A-3051-6BE5-27780AD629F5}"/>
          </ac:picMkLst>
        </pc:picChg>
        <pc:picChg chg="add mod">
          <ac:chgData name="Paula Vazquez Valero" userId="80a35f83-ba07-4c48-bd51-9a1b0a985f54" providerId="ADAL" clId="{02D2C727-FEF5-4B6A-9FB4-EE891C7A5060}" dt="2022-09-30T04:49:56.397" v="1707" actId="1038"/>
          <ac:picMkLst>
            <pc:docMk/>
            <pc:sldMk cId="1370802480" sldId="548"/>
            <ac:picMk id="14" creationId="{8E6D529D-9D13-9D62-6ABA-24B8F181C0DD}"/>
          </ac:picMkLst>
        </pc:picChg>
        <pc:picChg chg="del mod topLvl">
          <ac:chgData name="Paula Vazquez Valero" userId="80a35f83-ba07-4c48-bd51-9a1b0a985f54" providerId="ADAL" clId="{02D2C727-FEF5-4B6A-9FB4-EE891C7A5060}" dt="2022-09-30T04:47:17.468" v="1604" actId="478"/>
          <ac:picMkLst>
            <pc:docMk/>
            <pc:sldMk cId="1370802480" sldId="548"/>
            <ac:picMk id="18" creationId="{D865D4E8-AD46-E5FC-69FD-73D26D3B577D}"/>
          </ac:picMkLst>
        </pc:picChg>
        <pc:picChg chg="mod">
          <ac:chgData name="Paula Vazquez Valero" userId="80a35f83-ba07-4c48-bd51-9a1b0a985f54" providerId="ADAL" clId="{02D2C727-FEF5-4B6A-9FB4-EE891C7A5060}" dt="2022-09-30T04:49:05.877" v="1682" actId="1076"/>
          <ac:picMkLst>
            <pc:docMk/>
            <pc:sldMk cId="1370802480" sldId="548"/>
            <ac:picMk id="22" creationId="{CAF221B4-F293-2C4F-4898-6A7CBC9C0003}"/>
          </ac:picMkLst>
        </pc:picChg>
        <pc:picChg chg="add mod">
          <ac:chgData name="Paula Vazquez Valero" userId="80a35f83-ba07-4c48-bd51-9a1b0a985f54" providerId="ADAL" clId="{02D2C727-FEF5-4B6A-9FB4-EE891C7A5060}" dt="2022-09-30T04:52:39.593" v="1779" actId="1076"/>
          <ac:picMkLst>
            <pc:docMk/>
            <pc:sldMk cId="1370802480" sldId="548"/>
            <ac:picMk id="23" creationId="{D17D50CF-6AB9-BBD0-8705-0518A32A1FA2}"/>
          </ac:picMkLst>
        </pc:picChg>
        <pc:picChg chg="del">
          <ac:chgData name="Paula Vazquez Valero" userId="80a35f83-ba07-4c48-bd51-9a1b0a985f54" providerId="ADAL" clId="{02D2C727-FEF5-4B6A-9FB4-EE891C7A5060}" dt="2022-09-30T04:47:28.882" v="1607" actId="478"/>
          <ac:picMkLst>
            <pc:docMk/>
            <pc:sldMk cId="1370802480" sldId="548"/>
            <ac:picMk id="41" creationId="{F8EAC3BA-0EE3-4ED6-AE58-6DFCF7DF99CB}"/>
          </ac:picMkLst>
        </pc:picChg>
        <pc:picChg chg="del">
          <ac:chgData name="Paula Vazquez Valero" userId="80a35f83-ba07-4c48-bd51-9a1b0a985f54" providerId="ADAL" clId="{02D2C727-FEF5-4B6A-9FB4-EE891C7A5060}" dt="2022-09-30T04:46:49.796" v="1596" actId="478"/>
          <ac:picMkLst>
            <pc:docMk/>
            <pc:sldMk cId="1370802480" sldId="548"/>
            <ac:picMk id="49" creationId="{0984E783-C8FA-457E-A64F-9F6F8521CDEB}"/>
          </ac:picMkLst>
        </pc:picChg>
        <pc:picChg chg="del">
          <ac:chgData name="Paula Vazquez Valero" userId="80a35f83-ba07-4c48-bd51-9a1b0a985f54" providerId="ADAL" clId="{02D2C727-FEF5-4B6A-9FB4-EE891C7A5060}" dt="2022-09-30T04:46:49.796" v="1596" actId="478"/>
          <ac:picMkLst>
            <pc:docMk/>
            <pc:sldMk cId="1370802480" sldId="548"/>
            <ac:picMk id="50" creationId="{0FE4AF6E-43AC-4253-9654-1D99B94E8D84}"/>
          </ac:picMkLst>
        </pc:picChg>
        <pc:picChg chg="mod">
          <ac:chgData name="Paula Vazquez Valero" userId="80a35f83-ba07-4c48-bd51-9a1b0a985f54" providerId="ADAL" clId="{02D2C727-FEF5-4B6A-9FB4-EE891C7A5060}" dt="2022-09-30T04:53:26.556" v="1787" actId="1076"/>
          <ac:picMkLst>
            <pc:docMk/>
            <pc:sldMk cId="1370802480" sldId="548"/>
            <ac:picMk id="56" creationId="{36988705-A0DB-4CA6-B39F-ADBE98D0D9D7}"/>
          </ac:picMkLst>
        </pc:picChg>
        <pc:picChg chg="del mod">
          <ac:chgData name="Paula Vazquez Valero" userId="80a35f83-ba07-4c48-bd51-9a1b0a985f54" providerId="ADAL" clId="{02D2C727-FEF5-4B6A-9FB4-EE891C7A5060}" dt="2022-09-30T04:50:26.890" v="1721" actId="21"/>
          <ac:picMkLst>
            <pc:docMk/>
            <pc:sldMk cId="1370802480" sldId="548"/>
            <ac:picMk id="4098" creationId="{5AED6064-BF94-4784-9C1C-D61D9C3F9F7B}"/>
          </ac:picMkLst>
        </pc:picChg>
      </pc:sldChg>
      <pc:sldChg chg="addSp delSp modSp mod delAnim modAnim modNotesTx">
        <pc:chgData name="Paula Vazquez Valero" userId="80a35f83-ba07-4c48-bd51-9a1b0a985f54" providerId="ADAL" clId="{02D2C727-FEF5-4B6A-9FB4-EE891C7A5060}" dt="2022-09-30T06:27:33.059" v="3944" actId="1076"/>
        <pc:sldMkLst>
          <pc:docMk/>
          <pc:sldMk cId="694617433" sldId="550"/>
        </pc:sldMkLst>
        <pc:spChg chg="mod">
          <ac:chgData name="Paula Vazquez Valero" userId="80a35f83-ba07-4c48-bd51-9a1b0a985f54" providerId="ADAL" clId="{02D2C727-FEF5-4B6A-9FB4-EE891C7A5060}" dt="2022-09-30T06:05:13.052" v="3346"/>
          <ac:spMkLst>
            <pc:docMk/>
            <pc:sldMk cId="694617433" sldId="550"/>
            <ac:spMk id="4" creationId="{F58D052F-CF59-79CD-8BD2-8D4FAFEA9E07}"/>
          </ac:spMkLst>
        </pc:spChg>
        <pc:spChg chg="mod">
          <ac:chgData name="Paula Vazquez Valero" userId="80a35f83-ba07-4c48-bd51-9a1b0a985f54" providerId="ADAL" clId="{02D2C727-FEF5-4B6A-9FB4-EE891C7A5060}" dt="2022-09-30T06:05:34.336" v="3360" actId="20577"/>
          <ac:spMkLst>
            <pc:docMk/>
            <pc:sldMk cId="694617433" sldId="550"/>
            <ac:spMk id="5" creationId="{A95428C8-4910-FB3E-ECCE-0DE6F102182E}"/>
          </ac:spMkLst>
        </pc:spChg>
        <pc:spChg chg="mod">
          <ac:chgData name="Paula Vazquez Valero" userId="80a35f83-ba07-4c48-bd51-9a1b0a985f54" providerId="ADAL" clId="{02D2C727-FEF5-4B6A-9FB4-EE891C7A5060}" dt="2022-09-30T06:22:17.345" v="3774" actId="20577"/>
          <ac:spMkLst>
            <pc:docMk/>
            <pc:sldMk cId="694617433" sldId="550"/>
            <ac:spMk id="7" creationId="{D7E10A60-63E6-4560-AA34-6741F68E8714}"/>
          </ac:spMkLst>
        </pc:spChg>
        <pc:spChg chg="mod">
          <ac:chgData name="Paula Vazquez Valero" userId="80a35f83-ba07-4c48-bd51-9a1b0a985f54" providerId="ADAL" clId="{02D2C727-FEF5-4B6A-9FB4-EE891C7A5060}" dt="2022-09-30T06:06:21.380" v="3398" actId="1038"/>
          <ac:spMkLst>
            <pc:docMk/>
            <pc:sldMk cId="694617433" sldId="550"/>
            <ac:spMk id="8" creationId="{F7D531A0-3379-5412-9A5E-F4FD4FDB0886}"/>
          </ac:spMkLst>
        </pc:spChg>
        <pc:spChg chg="mod">
          <ac:chgData name="Paula Vazquez Valero" userId="80a35f83-ba07-4c48-bd51-9a1b0a985f54" providerId="ADAL" clId="{02D2C727-FEF5-4B6A-9FB4-EE891C7A5060}" dt="2022-09-30T06:06:27.865" v="3413" actId="20577"/>
          <ac:spMkLst>
            <pc:docMk/>
            <pc:sldMk cId="694617433" sldId="550"/>
            <ac:spMk id="10" creationId="{AAE32998-41F7-0728-200C-EA48934E2055}"/>
          </ac:spMkLst>
        </pc:spChg>
        <pc:spChg chg="add del mod">
          <ac:chgData name="Paula Vazquez Valero" userId="80a35f83-ba07-4c48-bd51-9a1b0a985f54" providerId="ADAL" clId="{02D2C727-FEF5-4B6A-9FB4-EE891C7A5060}" dt="2022-09-30T06:07:52.342" v="3423"/>
          <ac:spMkLst>
            <pc:docMk/>
            <pc:sldMk cId="694617433" sldId="550"/>
            <ac:spMk id="12" creationId="{0FCEF2BF-E8BD-CF3A-D37B-04D2D6FE31EA}"/>
          </ac:spMkLst>
        </pc:spChg>
        <pc:spChg chg="add mod">
          <ac:chgData name="Paula Vazquez Valero" userId="80a35f83-ba07-4c48-bd51-9a1b0a985f54" providerId="ADAL" clId="{02D2C727-FEF5-4B6A-9FB4-EE891C7A5060}" dt="2022-09-30T06:08:34.037" v="3435" actId="164"/>
          <ac:spMkLst>
            <pc:docMk/>
            <pc:sldMk cId="694617433" sldId="550"/>
            <ac:spMk id="20" creationId="{7CF3A4CB-9828-BFC6-18CA-081301521106}"/>
          </ac:spMkLst>
        </pc:spChg>
        <pc:spChg chg="add mod">
          <ac:chgData name="Paula Vazquez Valero" userId="80a35f83-ba07-4c48-bd51-9a1b0a985f54" providerId="ADAL" clId="{02D2C727-FEF5-4B6A-9FB4-EE891C7A5060}" dt="2022-09-30T06:08:34.037" v="3435" actId="164"/>
          <ac:spMkLst>
            <pc:docMk/>
            <pc:sldMk cId="694617433" sldId="550"/>
            <ac:spMk id="21" creationId="{BEFACF04-F088-A64F-15EE-6500825B10D7}"/>
          </ac:spMkLst>
        </pc:spChg>
        <pc:spChg chg="mod">
          <ac:chgData name="Paula Vazquez Valero" userId="80a35f83-ba07-4c48-bd51-9a1b0a985f54" providerId="ADAL" clId="{02D2C727-FEF5-4B6A-9FB4-EE891C7A5060}" dt="2022-09-30T06:09:01.124" v="3439"/>
          <ac:spMkLst>
            <pc:docMk/>
            <pc:sldMk cId="694617433" sldId="550"/>
            <ac:spMk id="24" creationId="{1628967A-E0F7-D8AA-1F4D-B2669C98A410}"/>
          </ac:spMkLst>
        </pc:spChg>
        <pc:spChg chg="mod">
          <ac:chgData name="Paula Vazquez Valero" userId="80a35f83-ba07-4c48-bd51-9a1b0a985f54" providerId="ADAL" clId="{02D2C727-FEF5-4B6A-9FB4-EE891C7A5060}" dt="2022-09-30T06:09:15.556" v="3453" actId="20577"/>
          <ac:spMkLst>
            <pc:docMk/>
            <pc:sldMk cId="694617433" sldId="550"/>
            <ac:spMk id="25" creationId="{B636F0F7-E4D7-7616-95A6-F25D597FB919}"/>
          </ac:spMkLst>
        </pc:spChg>
        <pc:spChg chg="mod">
          <ac:chgData name="Paula Vazquez Valero" userId="80a35f83-ba07-4c48-bd51-9a1b0a985f54" providerId="ADAL" clId="{02D2C727-FEF5-4B6A-9FB4-EE891C7A5060}" dt="2022-09-30T06:09:48.955" v="3456"/>
          <ac:spMkLst>
            <pc:docMk/>
            <pc:sldMk cId="694617433" sldId="550"/>
            <ac:spMk id="27" creationId="{9A9A852C-414C-ADB1-2FB0-0BF5EAEA1AC6}"/>
          </ac:spMkLst>
        </pc:spChg>
        <pc:spChg chg="mod">
          <ac:chgData name="Paula Vazquez Valero" userId="80a35f83-ba07-4c48-bd51-9a1b0a985f54" providerId="ADAL" clId="{02D2C727-FEF5-4B6A-9FB4-EE891C7A5060}" dt="2022-09-30T06:09:58.171" v="3469" actId="20577"/>
          <ac:spMkLst>
            <pc:docMk/>
            <pc:sldMk cId="694617433" sldId="550"/>
            <ac:spMk id="28" creationId="{1225E412-19CC-B034-441F-9FCB1AA8E7BE}"/>
          </ac:spMkLst>
        </pc:spChg>
        <pc:spChg chg="mod">
          <ac:chgData name="Paula Vazquez Valero" userId="80a35f83-ba07-4c48-bd51-9a1b0a985f54" providerId="ADAL" clId="{02D2C727-FEF5-4B6A-9FB4-EE891C7A5060}" dt="2022-09-30T06:24:01.049" v="3812" actId="1076"/>
          <ac:spMkLst>
            <pc:docMk/>
            <pc:sldMk cId="694617433" sldId="550"/>
            <ac:spMk id="29" creationId="{2DDD8F40-ECFA-41B2-A1D2-66DD7F1AB7D1}"/>
          </ac:spMkLst>
        </pc:spChg>
        <pc:spChg chg="mod">
          <ac:chgData name="Paula Vazquez Valero" userId="80a35f83-ba07-4c48-bd51-9a1b0a985f54" providerId="ADAL" clId="{02D2C727-FEF5-4B6A-9FB4-EE891C7A5060}" dt="2022-09-30T06:12:45.791" v="3506"/>
          <ac:spMkLst>
            <pc:docMk/>
            <pc:sldMk cId="694617433" sldId="550"/>
            <ac:spMk id="33" creationId="{A613B15E-FC0C-9806-392F-BC1E1F52CFCA}"/>
          </ac:spMkLst>
        </pc:spChg>
        <pc:spChg chg="mod">
          <ac:chgData name="Paula Vazquez Valero" userId="80a35f83-ba07-4c48-bd51-9a1b0a985f54" providerId="ADAL" clId="{02D2C727-FEF5-4B6A-9FB4-EE891C7A5060}" dt="2022-09-30T06:13:08.591" v="3519" actId="20577"/>
          <ac:spMkLst>
            <pc:docMk/>
            <pc:sldMk cId="694617433" sldId="550"/>
            <ac:spMk id="34" creationId="{CCCBB07C-1856-937D-C74A-4282E649ED71}"/>
          </ac:spMkLst>
        </pc:spChg>
        <pc:spChg chg="mod">
          <ac:chgData name="Paula Vazquez Valero" userId="80a35f83-ba07-4c48-bd51-9a1b0a985f54" providerId="ADAL" clId="{02D2C727-FEF5-4B6A-9FB4-EE891C7A5060}" dt="2022-09-30T06:13:32.275" v="3522"/>
          <ac:spMkLst>
            <pc:docMk/>
            <pc:sldMk cId="694617433" sldId="550"/>
            <ac:spMk id="36" creationId="{5ED3760B-D360-D979-F664-8C3533AA365B}"/>
          </ac:spMkLst>
        </pc:spChg>
        <pc:spChg chg="mod">
          <ac:chgData name="Paula Vazquez Valero" userId="80a35f83-ba07-4c48-bd51-9a1b0a985f54" providerId="ADAL" clId="{02D2C727-FEF5-4B6A-9FB4-EE891C7A5060}" dt="2022-09-30T06:13:41.991" v="3537" actId="20577"/>
          <ac:spMkLst>
            <pc:docMk/>
            <pc:sldMk cId="694617433" sldId="550"/>
            <ac:spMk id="37" creationId="{962DDBC6-F6DF-C286-39F4-278352632A31}"/>
          </ac:spMkLst>
        </pc:spChg>
        <pc:spChg chg="mod">
          <ac:chgData name="Paula Vazquez Valero" userId="80a35f83-ba07-4c48-bd51-9a1b0a985f54" providerId="ADAL" clId="{02D2C727-FEF5-4B6A-9FB4-EE891C7A5060}" dt="2022-09-30T06:15:33.745" v="3545"/>
          <ac:spMkLst>
            <pc:docMk/>
            <pc:sldMk cId="694617433" sldId="550"/>
            <ac:spMk id="40" creationId="{2C1277C0-2019-51B8-2217-FF714EE3BB7F}"/>
          </ac:spMkLst>
        </pc:spChg>
        <pc:spChg chg="mod">
          <ac:chgData name="Paula Vazquez Valero" userId="80a35f83-ba07-4c48-bd51-9a1b0a985f54" providerId="ADAL" clId="{02D2C727-FEF5-4B6A-9FB4-EE891C7A5060}" dt="2022-09-30T06:15:49.004" v="3561" actId="20577"/>
          <ac:spMkLst>
            <pc:docMk/>
            <pc:sldMk cId="694617433" sldId="550"/>
            <ac:spMk id="47" creationId="{5A508E94-EE99-D640-2558-3B9078D78B0A}"/>
          </ac:spMkLst>
        </pc:spChg>
        <pc:spChg chg="del topLvl">
          <ac:chgData name="Paula Vazquez Valero" userId="80a35f83-ba07-4c48-bd51-9a1b0a985f54" providerId="ADAL" clId="{02D2C727-FEF5-4B6A-9FB4-EE891C7A5060}" dt="2022-09-30T06:02:57.864" v="3296" actId="478"/>
          <ac:spMkLst>
            <pc:docMk/>
            <pc:sldMk cId="694617433" sldId="550"/>
            <ac:spMk id="49" creationId="{039C0379-FA37-4DF0-9085-44DD939F87D2}"/>
          </ac:spMkLst>
        </pc:spChg>
        <pc:spChg chg="del topLvl">
          <ac:chgData name="Paula Vazquez Valero" userId="80a35f83-ba07-4c48-bd51-9a1b0a985f54" providerId="ADAL" clId="{02D2C727-FEF5-4B6A-9FB4-EE891C7A5060}" dt="2022-09-30T06:02:56.734" v="3295" actId="478"/>
          <ac:spMkLst>
            <pc:docMk/>
            <pc:sldMk cId="694617433" sldId="550"/>
            <ac:spMk id="50" creationId="{ED799A78-3AF0-438F-A021-1684CA3024D9}"/>
          </ac:spMkLst>
        </pc:spChg>
        <pc:spChg chg="add del mod">
          <ac:chgData name="Paula Vazquez Valero" userId="80a35f83-ba07-4c48-bd51-9a1b0a985f54" providerId="ADAL" clId="{02D2C727-FEF5-4B6A-9FB4-EE891C7A5060}" dt="2022-09-30T06:16:12.401" v="3563"/>
          <ac:spMkLst>
            <pc:docMk/>
            <pc:sldMk cId="694617433" sldId="550"/>
            <ac:spMk id="51" creationId="{C8381D56-7563-F21B-4BF5-39C50E728541}"/>
          </ac:spMkLst>
        </pc:spChg>
        <pc:spChg chg="add del mod">
          <ac:chgData name="Paula Vazquez Valero" userId="80a35f83-ba07-4c48-bd51-9a1b0a985f54" providerId="ADAL" clId="{02D2C727-FEF5-4B6A-9FB4-EE891C7A5060}" dt="2022-09-30T06:16:21.151" v="3565"/>
          <ac:spMkLst>
            <pc:docMk/>
            <pc:sldMk cId="694617433" sldId="550"/>
            <ac:spMk id="52" creationId="{7A001784-A759-BE6F-AFD6-E55B0D9796E6}"/>
          </ac:spMkLst>
        </pc:spChg>
        <pc:spChg chg="add del mod">
          <ac:chgData name="Paula Vazquez Valero" userId="80a35f83-ba07-4c48-bd51-9a1b0a985f54" providerId="ADAL" clId="{02D2C727-FEF5-4B6A-9FB4-EE891C7A5060}" dt="2022-09-30T06:16:23.792" v="3567"/>
          <ac:spMkLst>
            <pc:docMk/>
            <pc:sldMk cId="694617433" sldId="550"/>
            <ac:spMk id="53" creationId="{F92F3219-65EE-6515-62FC-EE0852367C59}"/>
          </ac:spMkLst>
        </pc:spChg>
        <pc:spChg chg="add mod">
          <ac:chgData name="Paula Vazquez Valero" userId="80a35f83-ba07-4c48-bd51-9a1b0a985f54" providerId="ADAL" clId="{02D2C727-FEF5-4B6A-9FB4-EE891C7A5060}" dt="2022-09-30T06:16:47.425" v="3601" actId="164"/>
          <ac:spMkLst>
            <pc:docMk/>
            <pc:sldMk cId="694617433" sldId="550"/>
            <ac:spMk id="54" creationId="{411B2505-FE12-421F-9496-1E6D2093B741}"/>
          </ac:spMkLst>
        </pc:spChg>
        <pc:spChg chg="add mod">
          <ac:chgData name="Paula Vazquez Valero" userId="80a35f83-ba07-4c48-bd51-9a1b0a985f54" providerId="ADAL" clId="{02D2C727-FEF5-4B6A-9FB4-EE891C7A5060}" dt="2022-09-30T06:16:47.425" v="3601" actId="164"/>
          <ac:spMkLst>
            <pc:docMk/>
            <pc:sldMk cId="694617433" sldId="550"/>
            <ac:spMk id="55" creationId="{9857B4F5-084D-A298-F01A-EDD986943DF9}"/>
          </ac:spMkLst>
        </pc:spChg>
        <pc:spChg chg="mod">
          <ac:chgData name="Paula Vazquez Valero" userId="80a35f83-ba07-4c48-bd51-9a1b0a985f54" providerId="ADAL" clId="{02D2C727-FEF5-4B6A-9FB4-EE891C7A5060}" dt="2022-09-30T06:17:31.599" v="3605"/>
          <ac:spMkLst>
            <pc:docMk/>
            <pc:sldMk cId="694617433" sldId="550"/>
            <ac:spMk id="66" creationId="{07166098-0319-CDE5-568A-3E046CDB4C31}"/>
          </ac:spMkLst>
        </pc:spChg>
        <pc:spChg chg="mod">
          <ac:chgData name="Paula Vazquez Valero" userId="80a35f83-ba07-4c48-bd51-9a1b0a985f54" providerId="ADAL" clId="{02D2C727-FEF5-4B6A-9FB4-EE891C7A5060}" dt="2022-09-30T06:17:41.819" v="3613" actId="20577"/>
          <ac:spMkLst>
            <pc:docMk/>
            <pc:sldMk cId="694617433" sldId="550"/>
            <ac:spMk id="68" creationId="{A6238CFD-027B-3516-7571-3713BA977F49}"/>
          </ac:spMkLst>
        </pc:spChg>
        <pc:spChg chg="mod">
          <ac:chgData name="Paula Vazquez Valero" userId="80a35f83-ba07-4c48-bd51-9a1b0a985f54" providerId="ADAL" clId="{02D2C727-FEF5-4B6A-9FB4-EE891C7A5060}" dt="2022-09-30T06:17:46.911" v="3614"/>
          <ac:spMkLst>
            <pc:docMk/>
            <pc:sldMk cId="694617433" sldId="550"/>
            <ac:spMk id="70" creationId="{7117D4A3-C68E-78E2-51F2-D996175770F9}"/>
          </ac:spMkLst>
        </pc:spChg>
        <pc:spChg chg="mod">
          <ac:chgData name="Paula Vazquez Valero" userId="80a35f83-ba07-4c48-bd51-9a1b0a985f54" providerId="ADAL" clId="{02D2C727-FEF5-4B6A-9FB4-EE891C7A5060}" dt="2022-09-30T06:17:56.085" v="3622" actId="20577"/>
          <ac:spMkLst>
            <pc:docMk/>
            <pc:sldMk cId="694617433" sldId="550"/>
            <ac:spMk id="71" creationId="{98E9F64B-2B5E-4823-E563-B07B15881CE6}"/>
          </ac:spMkLst>
        </pc:spChg>
        <pc:spChg chg="add del mod">
          <ac:chgData name="Paula Vazquez Valero" userId="80a35f83-ba07-4c48-bd51-9a1b0a985f54" providerId="ADAL" clId="{02D2C727-FEF5-4B6A-9FB4-EE891C7A5060}" dt="2022-09-30T06:21:05.215" v="3703"/>
          <ac:spMkLst>
            <pc:docMk/>
            <pc:sldMk cId="694617433" sldId="550"/>
            <ac:spMk id="73" creationId="{E17A6FE0-2CDE-8C37-41C3-4CE29E4772C3}"/>
          </ac:spMkLst>
        </pc:spChg>
        <pc:spChg chg="add del mod">
          <ac:chgData name="Paula Vazquez Valero" userId="80a35f83-ba07-4c48-bd51-9a1b0a985f54" providerId="ADAL" clId="{02D2C727-FEF5-4B6A-9FB4-EE891C7A5060}" dt="2022-09-30T06:21:07.384" v="3704" actId="478"/>
          <ac:spMkLst>
            <pc:docMk/>
            <pc:sldMk cId="694617433" sldId="550"/>
            <ac:spMk id="74" creationId="{5A8CD228-5440-DD49-364D-2BB74B63C403}"/>
          </ac:spMkLst>
        </pc:spChg>
        <pc:spChg chg="add del mod">
          <ac:chgData name="Paula Vazquez Valero" userId="80a35f83-ba07-4c48-bd51-9a1b0a985f54" providerId="ADAL" clId="{02D2C727-FEF5-4B6A-9FB4-EE891C7A5060}" dt="2022-09-30T06:19:52.282" v="3665"/>
          <ac:spMkLst>
            <pc:docMk/>
            <pc:sldMk cId="694617433" sldId="550"/>
            <ac:spMk id="76" creationId="{65A1A430-EE16-DF51-EDAF-02E5A85122D1}"/>
          </ac:spMkLst>
        </pc:spChg>
        <pc:spChg chg="add mod">
          <ac:chgData name="Paula Vazquez Valero" userId="80a35f83-ba07-4c48-bd51-9a1b0a985f54" providerId="ADAL" clId="{02D2C727-FEF5-4B6A-9FB4-EE891C7A5060}" dt="2022-09-30T06:25:42.615" v="3876" actId="14100"/>
          <ac:spMkLst>
            <pc:docMk/>
            <pc:sldMk cId="694617433" sldId="550"/>
            <ac:spMk id="82" creationId="{F35C30BE-3832-CD0C-3F57-1C4FA4B7D609}"/>
          </ac:spMkLst>
        </pc:spChg>
        <pc:spChg chg="add del">
          <ac:chgData name="Paula Vazquez Valero" userId="80a35f83-ba07-4c48-bd51-9a1b0a985f54" providerId="ADAL" clId="{02D2C727-FEF5-4B6A-9FB4-EE891C7A5060}" dt="2022-09-30T06:21:11.733" v="3706" actId="22"/>
          <ac:spMkLst>
            <pc:docMk/>
            <pc:sldMk cId="694617433" sldId="550"/>
            <ac:spMk id="84" creationId="{74604A27-75C0-212C-1CF5-1A16F264B0ED}"/>
          </ac:spMkLst>
        </pc:spChg>
        <pc:spChg chg="add mod">
          <ac:chgData name="Paula Vazquez Valero" userId="80a35f83-ba07-4c48-bd51-9a1b0a985f54" providerId="ADAL" clId="{02D2C727-FEF5-4B6A-9FB4-EE891C7A5060}" dt="2022-09-30T06:22:20.115" v="3775" actId="1076"/>
          <ac:spMkLst>
            <pc:docMk/>
            <pc:sldMk cId="694617433" sldId="550"/>
            <ac:spMk id="85" creationId="{D0307289-8358-FCF7-125E-045B8495EA52}"/>
          </ac:spMkLst>
        </pc:spChg>
        <pc:spChg chg="mod">
          <ac:chgData name="Paula Vazquez Valero" userId="80a35f83-ba07-4c48-bd51-9a1b0a985f54" providerId="ADAL" clId="{02D2C727-FEF5-4B6A-9FB4-EE891C7A5060}" dt="2022-09-30T06:22:57.997" v="3783"/>
          <ac:spMkLst>
            <pc:docMk/>
            <pc:sldMk cId="694617433" sldId="550"/>
            <ac:spMk id="90" creationId="{1A87A0D6-68D4-265B-C3CB-A6794A92EBE1}"/>
          </ac:spMkLst>
        </pc:spChg>
        <pc:spChg chg="mod">
          <ac:chgData name="Paula Vazquez Valero" userId="80a35f83-ba07-4c48-bd51-9a1b0a985f54" providerId="ADAL" clId="{02D2C727-FEF5-4B6A-9FB4-EE891C7A5060}" dt="2022-09-30T06:22:57.997" v="3783"/>
          <ac:spMkLst>
            <pc:docMk/>
            <pc:sldMk cId="694617433" sldId="550"/>
            <ac:spMk id="91" creationId="{36BC193B-3289-5E45-A0F2-B5BED0057464}"/>
          </ac:spMkLst>
        </pc:spChg>
        <pc:spChg chg="mod">
          <ac:chgData name="Paula Vazquez Valero" userId="80a35f83-ba07-4c48-bd51-9a1b0a985f54" providerId="ADAL" clId="{02D2C727-FEF5-4B6A-9FB4-EE891C7A5060}" dt="2022-09-30T06:23:10.165" v="3789"/>
          <ac:spMkLst>
            <pc:docMk/>
            <pc:sldMk cId="694617433" sldId="550"/>
            <ac:spMk id="107" creationId="{EDBD99DD-ACB2-FC2C-CE48-875CB2BB235E}"/>
          </ac:spMkLst>
        </pc:spChg>
        <pc:spChg chg="mod">
          <ac:chgData name="Paula Vazquez Valero" userId="80a35f83-ba07-4c48-bd51-9a1b0a985f54" providerId="ADAL" clId="{02D2C727-FEF5-4B6A-9FB4-EE891C7A5060}" dt="2022-09-30T06:23:10.165" v="3789"/>
          <ac:spMkLst>
            <pc:docMk/>
            <pc:sldMk cId="694617433" sldId="550"/>
            <ac:spMk id="108" creationId="{85841629-D3CC-69FA-5019-1DFEBF3CC3A1}"/>
          </ac:spMkLst>
        </pc:spChg>
        <pc:spChg chg="del topLvl">
          <ac:chgData name="Paula Vazquez Valero" userId="80a35f83-ba07-4c48-bd51-9a1b0a985f54" providerId="ADAL" clId="{02D2C727-FEF5-4B6A-9FB4-EE891C7A5060}" dt="2022-09-30T06:03:37.117" v="3303" actId="478"/>
          <ac:spMkLst>
            <pc:docMk/>
            <pc:sldMk cId="694617433" sldId="550"/>
            <ac:spMk id="112" creationId="{FAEC4D5C-7FC1-4208-AA71-55E04E87AAA6}"/>
          </ac:spMkLst>
        </pc:spChg>
        <pc:spChg chg="del topLvl">
          <ac:chgData name="Paula Vazquez Valero" userId="80a35f83-ba07-4c48-bd51-9a1b0a985f54" providerId="ADAL" clId="{02D2C727-FEF5-4B6A-9FB4-EE891C7A5060}" dt="2022-09-30T06:03:35.819" v="3302" actId="478"/>
          <ac:spMkLst>
            <pc:docMk/>
            <pc:sldMk cId="694617433" sldId="550"/>
            <ac:spMk id="113" creationId="{C4169ED7-9246-484A-8CD2-4BC78B4EC668}"/>
          </ac:spMkLst>
        </pc:spChg>
        <pc:spChg chg="del topLvl">
          <ac:chgData name="Paula Vazquez Valero" userId="80a35f83-ba07-4c48-bd51-9a1b0a985f54" providerId="ADAL" clId="{02D2C727-FEF5-4B6A-9FB4-EE891C7A5060}" dt="2022-09-30T06:03:33.913" v="3301" actId="478"/>
          <ac:spMkLst>
            <pc:docMk/>
            <pc:sldMk cId="694617433" sldId="550"/>
            <ac:spMk id="116" creationId="{803AA6A1-B8C3-4285-BB96-54B33B251A5E}"/>
          </ac:spMkLst>
        </pc:spChg>
        <pc:spChg chg="del topLvl">
          <ac:chgData name="Paula Vazquez Valero" userId="80a35f83-ba07-4c48-bd51-9a1b0a985f54" providerId="ADAL" clId="{02D2C727-FEF5-4B6A-9FB4-EE891C7A5060}" dt="2022-09-30T06:03:32.920" v="3300" actId="478"/>
          <ac:spMkLst>
            <pc:docMk/>
            <pc:sldMk cId="694617433" sldId="550"/>
            <ac:spMk id="117" creationId="{B55E9417-AC13-450D-AA6F-273BEADA4466}"/>
          </ac:spMkLst>
        </pc:spChg>
        <pc:spChg chg="mod">
          <ac:chgData name="Paula Vazquez Valero" userId="80a35f83-ba07-4c48-bd51-9a1b0a985f54" providerId="ADAL" clId="{02D2C727-FEF5-4B6A-9FB4-EE891C7A5060}" dt="2022-09-30T06:23:27.016" v="3798"/>
          <ac:spMkLst>
            <pc:docMk/>
            <pc:sldMk cId="694617433" sldId="550"/>
            <ac:spMk id="120" creationId="{76350DCB-DE30-E4F4-7F6F-24432344AE08}"/>
          </ac:spMkLst>
        </pc:spChg>
        <pc:spChg chg="mod">
          <ac:chgData name="Paula Vazquez Valero" userId="80a35f83-ba07-4c48-bd51-9a1b0a985f54" providerId="ADAL" clId="{02D2C727-FEF5-4B6A-9FB4-EE891C7A5060}" dt="2022-09-30T06:23:27.016" v="3798"/>
          <ac:spMkLst>
            <pc:docMk/>
            <pc:sldMk cId="694617433" sldId="550"/>
            <ac:spMk id="121" creationId="{E1C010D0-6EAA-5B6A-CC48-08357FC2C106}"/>
          </ac:spMkLst>
        </pc:spChg>
        <pc:spChg chg="mod">
          <ac:chgData name="Paula Vazquez Valero" userId="80a35f83-ba07-4c48-bd51-9a1b0a985f54" providerId="ADAL" clId="{02D2C727-FEF5-4B6A-9FB4-EE891C7A5060}" dt="2022-09-30T06:04:32.292" v="3332" actId="255"/>
          <ac:spMkLst>
            <pc:docMk/>
            <pc:sldMk cId="694617433" sldId="550"/>
            <ac:spMk id="125" creationId="{90731E3B-B3F5-47AB-879F-0AF66FD6F532}"/>
          </ac:spMkLst>
        </pc:spChg>
        <pc:spChg chg="mod">
          <ac:chgData name="Paula Vazquez Valero" userId="80a35f83-ba07-4c48-bd51-9a1b0a985f54" providerId="ADAL" clId="{02D2C727-FEF5-4B6A-9FB4-EE891C7A5060}" dt="2022-09-30T06:23:29.984" v="3801"/>
          <ac:spMkLst>
            <pc:docMk/>
            <pc:sldMk cId="694617433" sldId="550"/>
            <ac:spMk id="128" creationId="{84BA25D8-6172-B38F-6A07-251FFDEC9E96}"/>
          </ac:spMkLst>
        </pc:spChg>
        <pc:spChg chg="mod">
          <ac:chgData name="Paula Vazquez Valero" userId="80a35f83-ba07-4c48-bd51-9a1b0a985f54" providerId="ADAL" clId="{02D2C727-FEF5-4B6A-9FB4-EE891C7A5060}" dt="2022-09-30T06:23:29.984" v="3801"/>
          <ac:spMkLst>
            <pc:docMk/>
            <pc:sldMk cId="694617433" sldId="550"/>
            <ac:spMk id="129" creationId="{37DD805F-C8D8-612C-2351-CC6EE56FDA67}"/>
          </ac:spMkLst>
        </pc:spChg>
        <pc:spChg chg="add mod">
          <ac:chgData name="Paula Vazquez Valero" userId="80a35f83-ba07-4c48-bd51-9a1b0a985f54" providerId="ADAL" clId="{02D2C727-FEF5-4B6A-9FB4-EE891C7A5060}" dt="2022-09-30T06:27:33.059" v="3944" actId="1076"/>
          <ac:spMkLst>
            <pc:docMk/>
            <pc:sldMk cId="694617433" sldId="550"/>
            <ac:spMk id="135" creationId="{96C1D6A7-5831-5397-262D-D43637B744FC}"/>
          </ac:spMkLst>
        </pc:spChg>
        <pc:grpChg chg="add mod">
          <ac:chgData name="Paula Vazquez Valero" userId="80a35f83-ba07-4c48-bd51-9a1b0a985f54" providerId="ADAL" clId="{02D2C727-FEF5-4B6A-9FB4-EE891C7A5060}" dt="2022-09-30T06:05:16.508" v="3349" actId="1036"/>
          <ac:grpSpMkLst>
            <pc:docMk/>
            <pc:sldMk cId="694617433" sldId="550"/>
            <ac:grpSpMk id="3" creationId="{F11149F2-28AB-199D-4348-C0F2F2A83146}"/>
          </ac:grpSpMkLst>
        </pc:grpChg>
        <pc:grpChg chg="add mod">
          <ac:chgData name="Paula Vazquez Valero" userId="80a35f83-ba07-4c48-bd51-9a1b0a985f54" providerId="ADAL" clId="{02D2C727-FEF5-4B6A-9FB4-EE891C7A5060}" dt="2022-09-30T06:06:09.777" v="3388"/>
          <ac:grpSpMkLst>
            <pc:docMk/>
            <pc:sldMk cId="694617433" sldId="550"/>
            <ac:grpSpMk id="6" creationId="{A3FCEA31-C81D-7DBB-9049-0D9383413C2E}"/>
          </ac:grpSpMkLst>
        </pc:grpChg>
        <pc:grpChg chg="del">
          <ac:chgData name="Paula Vazquez Valero" userId="80a35f83-ba07-4c48-bd51-9a1b0a985f54" providerId="ADAL" clId="{02D2C727-FEF5-4B6A-9FB4-EE891C7A5060}" dt="2022-09-30T06:02:50.471" v="3293" actId="478"/>
          <ac:grpSpMkLst>
            <pc:docMk/>
            <pc:sldMk cId="694617433" sldId="550"/>
            <ac:grpSpMk id="14" creationId="{7581F48E-DD1C-4DA0-A26B-1FAD4193DD5A}"/>
          </ac:grpSpMkLst>
        </pc:grpChg>
        <pc:grpChg chg="del">
          <ac:chgData name="Paula Vazquez Valero" userId="80a35f83-ba07-4c48-bd51-9a1b0a985f54" providerId="ADAL" clId="{02D2C727-FEF5-4B6A-9FB4-EE891C7A5060}" dt="2022-09-30T06:04:06.682" v="3313" actId="478"/>
          <ac:grpSpMkLst>
            <pc:docMk/>
            <pc:sldMk cId="694617433" sldId="550"/>
            <ac:grpSpMk id="16" creationId="{E3B18180-56A5-4D4F-9448-2DEF5CC014BC}"/>
          </ac:grpSpMkLst>
        </pc:grpChg>
        <pc:grpChg chg="del">
          <ac:chgData name="Paula Vazquez Valero" userId="80a35f83-ba07-4c48-bd51-9a1b0a985f54" providerId="ADAL" clId="{02D2C727-FEF5-4B6A-9FB4-EE891C7A5060}" dt="2022-09-30T06:04:04.234" v="3310" actId="478"/>
          <ac:grpSpMkLst>
            <pc:docMk/>
            <pc:sldMk cId="694617433" sldId="550"/>
            <ac:grpSpMk id="17" creationId="{A86758E2-BE28-47AE-BEC6-D5A31973F81F}"/>
          </ac:grpSpMkLst>
        </pc:grpChg>
        <pc:grpChg chg="del">
          <ac:chgData name="Paula Vazquez Valero" userId="80a35f83-ba07-4c48-bd51-9a1b0a985f54" providerId="ADAL" clId="{02D2C727-FEF5-4B6A-9FB4-EE891C7A5060}" dt="2022-09-30T06:03:35.819" v="3302" actId="478"/>
          <ac:grpSpMkLst>
            <pc:docMk/>
            <pc:sldMk cId="694617433" sldId="550"/>
            <ac:grpSpMk id="18" creationId="{F26F15A6-F55B-4EA4-A412-53E48EEB613F}"/>
          </ac:grpSpMkLst>
        </pc:grpChg>
        <pc:grpChg chg="ord">
          <ac:chgData name="Paula Vazquez Valero" userId="80a35f83-ba07-4c48-bd51-9a1b0a985f54" providerId="ADAL" clId="{02D2C727-FEF5-4B6A-9FB4-EE891C7A5060}" dt="2022-09-30T06:03:58.539" v="3308" actId="166"/>
          <ac:grpSpMkLst>
            <pc:docMk/>
            <pc:sldMk cId="694617433" sldId="550"/>
            <ac:grpSpMk id="19" creationId="{06DF9A9F-1B1A-4DF1-A45B-7DA3696949D9}"/>
          </ac:grpSpMkLst>
        </pc:grpChg>
        <pc:grpChg chg="add mod">
          <ac:chgData name="Paula Vazquez Valero" userId="80a35f83-ba07-4c48-bd51-9a1b0a985f54" providerId="ADAL" clId="{02D2C727-FEF5-4B6A-9FB4-EE891C7A5060}" dt="2022-09-30T06:08:34.037" v="3435" actId="164"/>
          <ac:grpSpMkLst>
            <pc:docMk/>
            <pc:sldMk cId="694617433" sldId="550"/>
            <ac:grpSpMk id="22" creationId="{AFD29994-96D0-75BA-CDEA-24D6FC131465}"/>
          </ac:grpSpMkLst>
        </pc:grpChg>
        <pc:grpChg chg="add mod">
          <ac:chgData name="Paula Vazquez Valero" userId="80a35f83-ba07-4c48-bd51-9a1b0a985f54" providerId="ADAL" clId="{02D2C727-FEF5-4B6A-9FB4-EE891C7A5060}" dt="2022-09-30T06:09:03.239" v="3440" actId="1076"/>
          <ac:grpSpMkLst>
            <pc:docMk/>
            <pc:sldMk cId="694617433" sldId="550"/>
            <ac:grpSpMk id="23" creationId="{C8F4D47A-6125-CF81-45AF-14A14DF9192B}"/>
          </ac:grpSpMkLst>
        </pc:grpChg>
        <pc:grpChg chg="add mod">
          <ac:chgData name="Paula Vazquez Valero" userId="80a35f83-ba07-4c48-bd51-9a1b0a985f54" providerId="ADAL" clId="{02D2C727-FEF5-4B6A-9FB4-EE891C7A5060}" dt="2022-09-30T06:09:51.510" v="3457" actId="1076"/>
          <ac:grpSpMkLst>
            <pc:docMk/>
            <pc:sldMk cId="694617433" sldId="550"/>
            <ac:grpSpMk id="26" creationId="{0D8E4629-0E28-6D3A-4280-DD73801200B0}"/>
          </ac:grpSpMkLst>
        </pc:grpChg>
        <pc:grpChg chg="add mod">
          <ac:chgData name="Paula Vazquez Valero" userId="80a35f83-ba07-4c48-bd51-9a1b0a985f54" providerId="ADAL" clId="{02D2C727-FEF5-4B6A-9FB4-EE891C7A5060}" dt="2022-09-30T06:12:49.606" v="3507" actId="1076"/>
          <ac:grpSpMkLst>
            <pc:docMk/>
            <pc:sldMk cId="694617433" sldId="550"/>
            <ac:grpSpMk id="32" creationId="{B8819569-2C2C-2AF5-2ABF-84BD95E4D34C}"/>
          </ac:grpSpMkLst>
        </pc:grpChg>
        <pc:grpChg chg="add mod">
          <ac:chgData name="Paula Vazquez Valero" userId="80a35f83-ba07-4c48-bd51-9a1b0a985f54" providerId="ADAL" clId="{02D2C727-FEF5-4B6A-9FB4-EE891C7A5060}" dt="2022-09-30T06:13:35.341" v="3523" actId="1076"/>
          <ac:grpSpMkLst>
            <pc:docMk/>
            <pc:sldMk cId="694617433" sldId="550"/>
            <ac:grpSpMk id="35" creationId="{34480FD3-C3E2-9A54-CEE3-25E158513DFA}"/>
          </ac:grpSpMkLst>
        </pc:grpChg>
        <pc:grpChg chg="add mod">
          <ac:chgData name="Paula Vazquez Valero" userId="80a35f83-ba07-4c48-bd51-9a1b0a985f54" providerId="ADAL" clId="{02D2C727-FEF5-4B6A-9FB4-EE891C7A5060}" dt="2022-09-30T06:15:37.793" v="3546" actId="1076"/>
          <ac:grpSpMkLst>
            <pc:docMk/>
            <pc:sldMk cId="694617433" sldId="550"/>
            <ac:grpSpMk id="39" creationId="{90481915-AC70-A22C-D0BF-011DA22117C0}"/>
          </ac:grpSpMkLst>
        </pc:grpChg>
        <pc:grpChg chg="del">
          <ac:chgData name="Paula Vazquez Valero" userId="80a35f83-ba07-4c48-bd51-9a1b0a985f54" providerId="ADAL" clId="{02D2C727-FEF5-4B6A-9FB4-EE891C7A5060}" dt="2022-09-30T06:02:52.587" v="3294" actId="478"/>
          <ac:grpSpMkLst>
            <pc:docMk/>
            <pc:sldMk cId="694617433" sldId="550"/>
            <ac:grpSpMk id="41" creationId="{155E2CFD-8435-4812-B1FC-8D5CED45401C}"/>
          </ac:grpSpMkLst>
        </pc:grpChg>
        <pc:grpChg chg="del">
          <ac:chgData name="Paula Vazquez Valero" userId="80a35f83-ba07-4c48-bd51-9a1b0a985f54" providerId="ADAL" clId="{02D2C727-FEF5-4B6A-9FB4-EE891C7A5060}" dt="2022-09-30T06:02:52.587" v="3294" actId="478"/>
          <ac:grpSpMkLst>
            <pc:docMk/>
            <pc:sldMk cId="694617433" sldId="550"/>
            <ac:grpSpMk id="44" creationId="{A68EDC53-9F50-418D-92D8-9F6C6AA3CCC2}"/>
          </ac:grpSpMkLst>
        </pc:grpChg>
        <pc:grpChg chg="del">
          <ac:chgData name="Paula Vazquez Valero" userId="80a35f83-ba07-4c48-bd51-9a1b0a985f54" providerId="ADAL" clId="{02D2C727-FEF5-4B6A-9FB4-EE891C7A5060}" dt="2022-09-30T06:02:56.734" v="3295" actId="478"/>
          <ac:grpSpMkLst>
            <pc:docMk/>
            <pc:sldMk cId="694617433" sldId="550"/>
            <ac:grpSpMk id="48" creationId="{E3B20492-BE9B-49C9-B6F2-DE9FF15DA169}"/>
          </ac:grpSpMkLst>
        </pc:grpChg>
        <pc:grpChg chg="del">
          <ac:chgData name="Paula Vazquez Valero" userId="80a35f83-ba07-4c48-bd51-9a1b0a985f54" providerId="ADAL" clId="{02D2C727-FEF5-4B6A-9FB4-EE891C7A5060}" dt="2022-09-30T06:02:50.471" v="3293" actId="478"/>
          <ac:grpSpMkLst>
            <pc:docMk/>
            <pc:sldMk cId="694617433" sldId="550"/>
            <ac:grpSpMk id="56" creationId="{BED76927-1F77-4B91-80F2-081641524131}"/>
          </ac:grpSpMkLst>
        </pc:grpChg>
        <pc:grpChg chg="del">
          <ac:chgData name="Paula Vazquez Valero" userId="80a35f83-ba07-4c48-bd51-9a1b0a985f54" providerId="ADAL" clId="{02D2C727-FEF5-4B6A-9FB4-EE891C7A5060}" dt="2022-09-30T06:02:50.471" v="3293" actId="478"/>
          <ac:grpSpMkLst>
            <pc:docMk/>
            <pc:sldMk cId="694617433" sldId="550"/>
            <ac:grpSpMk id="59" creationId="{857974C5-96AC-4148-8923-1B04A91FC6CB}"/>
          </ac:grpSpMkLst>
        </pc:grpChg>
        <pc:grpChg chg="add mod">
          <ac:chgData name="Paula Vazquez Valero" userId="80a35f83-ba07-4c48-bd51-9a1b0a985f54" providerId="ADAL" clId="{02D2C727-FEF5-4B6A-9FB4-EE891C7A5060}" dt="2022-09-30T06:16:47.425" v="3601" actId="164"/>
          <ac:grpSpMkLst>
            <pc:docMk/>
            <pc:sldMk cId="694617433" sldId="550"/>
            <ac:grpSpMk id="62" creationId="{44D106B2-2109-5388-5A12-08815194CC89}"/>
          </ac:grpSpMkLst>
        </pc:grpChg>
        <pc:grpChg chg="del">
          <ac:chgData name="Paula Vazquez Valero" userId="80a35f83-ba07-4c48-bd51-9a1b0a985f54" providerId="ADAL" clId="{02D2C727-FEF5-4B6A-9FB4-EE891C7A5060}" dt="2022-09-30T06:02:50.471" v="3293" actId="478"/>
          <ac:grpSpMkLst>
            <pc:docMk/>
            <pc:sldMk cId="694617433" sldId="550"/>
            <ac:grpSpMk id="63" creationId="{2BE8B8E3-9666-4D23-8FD6-623972A77587}"/>
          </ac:grpSpMkLst>
        </pc:grpChg>
        <pc:grpChg chg="add mod">
          <ac:chgData name="Paula Vazquez Valero" userId="80a35f83-ba07-4c48-bd51-9a1b0a985f54" providerId="ADAL" clId="{02D2C727-FEF5-4B6A-9FB4-EE891C7A5060}" dt="2022-09-30T06:17:33.377" v="3606" actId="1076"/>
          <ac:grpSpMkLst>
            <pc:docMk/>
            <pc:sldMk cId="694617433" sldId="550"/>
            <ac:grpSpMk id="65" creationId="{382E09D2-D08D-1298-998C-DB25B93F6638}"/>
          </ac:grpSpMkLst>
        </pc:grpChg>
        <pc:grpChg chg="add mod">
          <ac:chgData name="Paula Vazquez Valero" userId="80a35f83-ba07-4c48-bd51-9a1b0a985f54" providerId="ADAL" clId="{02D2C727-FEF5-4B6A-9FB4-EE891C7A5060}" dt="2022-09-30T06:17:49.860" v="3615" actId="1076"/>
          <ac:grpSpMkLst>
            <pc:docMk/>
            <pc:sldMk cId="694617433" sldId="550"/>
            <ac:grpSpMk id="69" creationId="{D911654F-6E34-FF4C-A739-82A8DF12F1ED}"/>
          </ac:grpSpMkLst>
        </pc:grpChg>
        <pc:grpChg chg="del">
          <ac:chgData name="Paula Vazquez Valero" userId="80a35f83-ba07-4c48-bd51-9a1b0a985f54" providerId="ADAL" clId="{02D2C727-FEF5-4B6A-9FB4-EE891C7A5060}" dt="2022-09-30T06:02:50.471" v="3293" actId="478"/>
          <ac:grpSpMkLst>
            <pc:docMk/>
            <pc:sldMk cId="694617433" sldId="550"/>
            <ac:grpSpMk id="77" creationId="{37F20990-6476-4273-89C4-7B6721337AB6}"/>
          </ac:grpSpMkLst>
        </pc:grpChg>
        <pc:grpChg chg="del">
          <ac:chgData name="Paula Vazquez Valero" userId="80a35f83-ba07-4c48-bd51-9a1b0a985f54" providerId="ADAL" clId="{02D2C727-FEF5-4B6A-9FB4-EE891C7A5060}" dt="2022-09-30T06:04:08.016" v="3314" actId="478"/>
          <ac:grpSpMkLst>
            <pc:docMk/>
            <pc:sldMk cId="694617433" sldId="550"/>
            <ac:grpSpMk id="86" creationId="{6A89B6BC-9255-4069-8E98-637DE748071B}"/>
          </ac:grpSpMkLst>
        </pc:grpChg>
        <pc:grpChg chg="add del mod">
          <ac:chgData name="Paula Vazquez Valero" userId="80a35f83-ba07-4c48-bd51-9a1b0a985f54" providerId="ADAL" clId="{02D2C727-FEF5-4B6A-9FB4-EE891C7A5060}" dt="2022-09-30T06:23:00.113" v="3785" actId="21"/>
          <ac:grpSpMkLst>
            <pc:docMk/>
            <pc:sldMk cId="694617433" sldId="550"/>
            <ac:grpSpMk id="89" creationId="{DB78C7B0-A3E6-D527-159D-1ED6772079FE}"/>
          </ac:grpSpMkLst>
        </pc:grpChg>
        <pc:grpChg chg="del">
          <ac:chgData name="Paula Vazquez Valero" userId="80a35f83-ba07-4c48-bd51-9a1b0a985f54" providerId="ADAL" clId="{02D2C727-FEF5-4B6A-9FB4-EE891C7A5060}" dt="2022-09-30T06:04:05.888" v="3312" actId="478"/>
          <ac:grpSpMkLst>
            <pc:docMk/>
            <pc:sldMk cId="694617433" sldId="550"/>
            <ac:grpSpMk id="95" creationId="{7F668CA4-F165-47C5-9483-C6C329677B48}"/>
          </ac:grpSpMkLst>
        </pc:grpChg>
        <pc:grpChg chg="del">
          <ac:chgData name="Paula Vazquez Valero" userId="80a35f83-ba07-4c48-bd51-9a1b0a985f54" providerId="ADAL" clId="{02D2C727-FEF5-4B6A-9FB4-EE891C7A5060}" dt="2022-09-30T06:04:05.050" v="3311" actId="478"/>
          <ac:grpSpMkLst>
            <pc:docMk/>
            <pc:sldMk cId="694617433" sldId="550"/>
            <ac:grpSpMk id="98" creationId="{5420CD7A-F050-467C-8C93-06E6C56E9C47}"/>
          </ac:grpSpMkLst>
        </pc:grpChg>
        <pc:grpChg chg="del">
          <ac:chgData name="Paula Vazquez Valero" userId="80a35f83-ba07-4c48-bd51-9a1b0a985f54" providerId="ADAL" clId="{02D2C727-FEF5-4B6A-9FB4-EE891C7A5060}" dt="2022-09-30T06:04:02.911" v="3309" actId="478"/>
          <ac:grpSpMkLst>
            <pc:docMk/>
            <pc:sldMk cId="694617433" sldId="550"/>
            <ac:grpSpMk id="103" creationId="{0D5C8DF2-FA80-48A1-8691-15F1923EEF09}"/>
          </ac:grpSpMkLst>
        </pc:grpChg>
        <pc:grpChg chg="add del mod">
          <ac:chgData name="Paula Vazquez Valero" userId="80a35f83-ba07-4c48-bd51-9a1b0a985f54" providerId="ADAL" clId="{02D2C727-FEF5-4B6A-9FB4-EE891C7A5060}" dt="2022-09-30T06:23:11.095" v="3790"/>
          <ac:grpSpMkLst>
            <pc:docMk/>
            <pc:sldMk cId="694617433" sldId="550"/>
            <ac:grpSpMk id="106" creationId="{82CD3FBB-E7BF-F45D-32FB-0FDBE7D64430}"/>
          </ac:grpSpMkLst>
        </pc:grpChg>
        <pc:grpChg chg="del">
          <ac:chgData name="Paula Vazquez Valero" userId="80a35f83-ba07-4c48-bd51-9a1b0a985f54" providerId="ADAL" clId="{02D2C727-FEF5-4B6A-9FB4-EE891C7A5060}" dt="2022-09-30T06:03:37.954" v="3304" actId="478"/>
          <ac:grpSpMkLst>
            <pc:docMk/>
            <pc:sldMk cId="694617433" sldId="550"/>
            <ac:grpSpMk id="109" creationId="{41989669-E5AE-40CF-B70E-FBB663167D7F}"/>
          </ac:grpSpMkLst>
        </pc:grpChg>
        <pc:grpChg chg="del">
          <ac:chgData name="Paula Vazquez Valero" userId="80a35f83-ba07-4c48-bd51-9a1b0a985f54" providerId="ADAL" clId="{02D2C727-FEF5-4B6A-9FB4-EE891C7A5060}" dt="2022-09-30T06:03:32.920" v="3300" actId="478"/>
          <ac:grpSpMkLst>
            <pc:docMk/>
            <pc:sldMk cId="694617433" sldId="550"/>
            <ac:grpSpMk id="115" creationId="{2A0C659F-48E9-40F1-916D-B3F06CE17E51}"/>
          </ac:grpSpMkLst>
        </pc:grpChg>
        <pc:grpChg chg="add del mod">
          <ac:chgData name="Paula Vazquez Valero" userId="80a35f83-ba07-4c48-bd51-9a1b0a985f54" providerId="ADAL" clId="{02D2C727-FEF5-4B6A-9FB4-EE891C7A5060}" dt="2022-09-30T06:23:27.700" v="3799"/>
          <ac:grpSpMkLst>
            <pc:docMk/>
            <pc:sldMk cId="694617433" sldId="550"/>
            <ac:grpSpMk id="119" creationId="{6CEE7840-F559-6F94-B6D6-FAEF6D6CCCC9}"/>
          </ac:grpSpMkLst>
        </pc:grpChg>
        <pc:grpChg chg="add del mod">
          <ac:chgData name="Paula Vazquez Valero" userId="80a35f83-ba07-4c48-bd51-9a1b0a985f54" providerId="ADAL" clId="{02D2C727-FEF5-4B6A-9FB4-EE891C7A5060}" dt="2022-09-30T06:23:30.751" v="3802"/>
          <ac:grpSpMkLst>
            <pc:docMk/>
            <pc:sldMk cId="694617433" sldId="550"/>
            <ac:grpSpMk id="123" creationId="{17DAEDD3-356F-EBD5-D764-0D7594A8341A}"/>
          </ac:grpSpMkLst>
        </pc:grpChg>
        <pc:picChg chg="add mod">
          <ac:chgData name="Paula Vazquez Valero" userId="80a35f83-ba07-4c48-bd51-9a1b0a985f54" providerId="ADAL" clId="{02D2C727-FEF5-4B6A-9FB4-EE891C7A5060}" dt="2022-09-30T06:03:53.490" v="3307" actId="1076"/>
          <ac:picMkLst>
            <pc:docMk/>
            <pc:sldMk cId="694617433" sldId="550"/>
            <ac:picMk id="2" creationId="{20FB668B-AC6A-EC80-6C2B-510C38539B72}"/>
          </ac:picMkLst>
        </pc:picChg>
        <pc:picChg chg="add mod">
          <ac:chgData name="Paula Vazquez Valero" userId="80a35f83-ba07-4c48-bd51-9a1b0a985f54" providerId="ADAL" clId="{02D2C727-FEF5-4B6A-9FB4-EE891C7A5060}" dt="2022-09-30T06:20:25.517" v="3678" actId="1076"/>
          <ac:picMkLst>
            <pc:docMk/>
            <pc:sldMk cId="694617433" sldId="550"/>
            <ac:picMk id="75" creationId="{99AE1637-7C3C-0B95-15A3-E112FB668A2F}"/>
          </ac:picMkLst>
        </pc:picChg>
        <pc:picChg chg="add del mod">
          <ac:chgData name="Paula Vazquez Valero" userId="80a35f83-ba07-4c48-bd51-9a1b0a985f54" providerId="ADAL" clId="{02D2C727-FEF5-4B6A-9FB4-EE891C7A5060}" dt="2022-09-30T06:19:52.282" v="3665"/>
          <ac:picMkLst>
            <pc:docMk/>
            <pc:sldMk cId="694617433" sldId="550"/>
            <ac:picMk id="80" creationId="{87199114-CE96-D933-0E1B-8523142629AB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92" creationId="{6A147CE2-BD6A-3DA4-373A-A918BD224A41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14" creationId="{677AF625-BE3A-7782-3D8F-8215F817D97A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18" creationId="{0E3ACB1C-2DEA-E262-2C40-7CC4FC161088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22" creationId="{A14F0280-391D-73E5-5978-3A64FDB9B72D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30" creationId="{765C6552-FEA2-8917-D167-8E0534AAEB42}"/>
          </ac:picMkLst>
        </pc:picChg>
        <pc:picChg chg="del">
          <ac:chgData name="Paula Vazquez Valero" userId="80a35f83-ba07-4c48-bd51-9a1b0a985f54" providerId="ADAL" clId="{02D2C727-FEF5-4B6A-9FB4-EE891C7A5060}" dt="2022-09-30T06:03:43.981" v="3305" actId="478"/>
          <ac:picMkLst>
            <pc:docMk/>
            <pc:sldMk cId="694617433" sldId="550"/>
            <ac:picMk id="131" creationId="{9D43279A-35D4-42FB-9186-0BCFEEE00CE2}"/>
          </ac:picMkLst>
        </pc:picChg>
        <pc:picChg chg="add mo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32" creationId="{E69F6D57-ACD7-CC41-45F6-21BAFF4723AD}"/>
          </ac:picMkLst>
        </pc:picChg>
        <pc:picChg chg="add mod or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33" creationId="{845143FF-6D64-35E9-54B9-5BE6D5DE1148}"/>
          </ac:picMkLst>
        </pc:picChg>
        <pc:picChg chg="add mod ord">
          <ac:chgData name="Paula Vazquez Valero" userId="80a35f83-ba07-4c48-bd51-9a1b0a985f54" providerId="ADAL" clId="{02D2C727-FEF5-4B6A-9FB4-EE891C7A5060}" dt="2022-09-30T06:24:50.446" v="3851" actId="1038"/>
          <ac:picMkLst>
            <pc:docMk/>
            <pc:sldMk cId="694617433" sldId="550"/>
            <ac:picMk id="134" creationId="{FCA702EE-E88C-C3A3-31CE-E2CC955627D5}"/>
          </ac:picMkLst>
        </pc:picChg>
        <pc:cxnChg chg="mod ord">
          <ac:chgData name="Paula Vazquez Valero" userId="80a35f83-ba07-4c48-bd51-9a1b0a985f54" providerId="ADAL" clId="{02D2C727-FEF5-4B6A-9FB4-EE891C7A5060}" dt="2022-09-30T06:03:12.790" v="3299" actId="167"/>
          <ac:cxnSpMkLst>
            <pc:docMk/>
            <pc:sldMk cId="694617433" sldId="550"/>
            <ac:cxnSpMk id="31" creationId="{460CEF09-E974-4B93-A3AE-D9447CC7A7E2}"/>
          </ac:cxnSpMkLst>
        </pc:cxnChg>
      </pc:sldChg>
      <pc:sldChg chg="addSp delSp modSp mod addAnim delAnim modAnim modNotesTx">
        <pc:chgData name="Paula Vazquez Valero" userId="80a35f83-ba07-4c48-bd51-9a1b0a985f54" providerId="ADAL" clId="{02D2C727-FEF5-4B6A-9FB4-EE891C7A5060}" dt="2022-09-30T04:48:39.784" v="1669" actId="22"/>
        <pc:sldMkLst>
          <pc:docMk/>
          <pc:sldMk cId="1373114334" sldId="553"/>
        </pc:sldMkLst>
        <pc:spChg chg="add mod ord">
          <ac:chgData name="Paula Vazquez Valero" userId="80a35f83-ba07-4c48-bd51-9a1b0a985f54" providerId="ADAL" clId="{02D2C727-FEF5-4B6A-9FB4-EE891C7A5060}" dt="2022-09-30T04:43:16.048" v="1434" actId="1036"/>
          <ac:spMkLst>
            <pc:docMk/>
            <pc:sldMk cId="1373114334" sldId="553"/>
            <ac:spMk id="3" creationId="{B2A6F04D-9CF8-2F1B-6F02-F04F498F9C4E}"/>
          </ac:spMkLst>
        </pc:spChg>
        <pc:spChg chg="add mod ord">
          <ac:chgData name="Paula Vazquez Valero" userId="80a35f83-ba07-4c48-bd51-9a1b0a985f54" providerId="ADAL" clId="{02D2C727-FEF5-4B6A-9FB4-EE891C7A5060}" dt="2022-09-30T04:43:16.048" v="1434" actId="1036"/>
          <ac:spMkLst>
            <pc:docMk/>
            <pc:sldMk cId="1373114334" sldId="553"/>
            <ac:spMk id="4" creationId="{33E60547-E3B9-6EE5-8A9F-6C47E1229BF6}"/>
          </ac:spMkLst>
        </pc:spChg>
        <pc:spChg chg="add mod ord">
          <ac:chgData name="Paula Vazquez Valero" userId="80a35f83-ba07-4c48-bd51-9a1b0a985f54" providerId="ADAL" clId="{02D2C727-FEF5-4B6A-9FB4-EE891C7A5060}" dt="2022-09-30T04:43:16.048" v="1434" actId="1036"/>
          <ac:spMkLst>
            <pc:docMk/>
            <pc:sldMk cId="1373114334" sldId="553"/>
            <ac:spMk id="5" creationId="{882B6331-0113-6B3B-A3D1-03AA382DAC7D}"/>
          </ac:spMkLst>
        </pc:spChg>
        <pc:spChg chg="mod">
          <ac:chgData name="Paula Vazquez Valero" userId="80a35f83-ba07-4c48-bd51-9a1b0a985f54" providerId="ADAL" clId="{02D2C727-FEF5-4B6A-9FB4-EE891C7A5060}" dt="2022-09-30T04:31:35.560" v="1178" actId="20577"/>
          <ac:spMkLst>
            <pc:docMk/>
            <pc:sldMk cId="1373114334" sldId="553"/>
            <ac:spMk id="6" creationId="{D8FA714A-DAAF-4C83-B7F2-75FD592DC163}"/>
          </ac:spMkLst>
        </pc:spChg>
        <pc:spChg chg="add mod ord">
          <ac:chgData name="Paula Vazquez Valero" userId="80a35f83-ba07-4c48-bd51-9a1b0a985f54" providerId="ADAL" clId="{02D2C727-FEF5-4B6A-9FB4-EE891C7A5060}" dt="2022-09-30T04:43:16.048" v="1434" actId="1036"/>
          <ac:spMkLst>
            <pc:docMk/>
            <pc:sldMk cId="1373114334" sldId="553"/>
            <ac:spMk id="7" creationId="{A423447F-16EB-D4BB-9C97-5B7540E8C814}"/>
          </ac:spMkLst>
        </pc:spChg>
        <pc:spChg chg="add mod ord">
          <ac:chgData name="Paula Vazquez Valero" userId="80a35f83-ba07-4c48-bd51-9a1b0a985f54" providerId="ADAL" clId="{02D2C727-FEF5-4B6A-9FB4-EE891C7A5060}" dt="2022-09-30T04:43:16.048" v="1434" actId="1036"/>
          <ac:spMkLst>
            <pc:docMk/>
            <pc:sldMk cId="1373114334" sldId="553"/>
            <ac:spMk id="8" creationId="{43E44F8E-CEAE-73D7-F02A-16F9215DB208}"/>
          </ac:spMkLst>
        </pc:spChg>
        <pc:spChg chg="add del mod">
          <ac:chgData name="Paula Vazquez Valero" userId="80a35f83-ba07-4c48-bd51-9a1b0a985f54" providerId="ADAL" clId="{02D2C727-FEF5-4B6A-9FB4-EE891C7A5060}" dt="2022-09-30T04:26:07.873" v="1043" actId="478"/>
          <ac:spMkLst>
            <pc:docMk/>
            <pc:sldMk cId="1373114334" sldId="553"/>
            <ac:spMk id="9" creationId="{937AF1DC-536D-11B5-4EDD-F8181455C2C9}"/>
          </ac:spMkLst>
        </pc:spChg>
        <pc:spChg chg="add mod">
          <ac:chgData name="Paula Vazquez Valero" userId="80a35f83-ba07-4c48-bd51-9a1b0a985f54" providerId="ADAL" clId="{02D2C727-FEF5-4B6A-9FB4-EE891C7A5060}" dt="2022-09-30T04:30:05.526" v="1146" actId="164"/>
          <ac:spMkLst>
            <pc:docMk/>
            <pc:sldMk cId="1373114334" sldId="553"/>
            <ac:spMk id="10" creationId="{6163377E-535B-6E40-B9CC-B58C54539125}"/>
          </ac:spMkLst>
        </pc:spChg>
        <pc:spChg chg="mod topLvl">
          <ac:chgData name="Paula Vazquez Valero" userId="80a35f83-ba07-4c48-bd51-9a1b0a985f54" providerId="ADAL" clId="{02D2C727-FEF5-4B6A-9FB4-EE891C7A5060}" dt="2022-09-30T04:36:22.801" v="1341" actId="1037"/>
          <ac:spMkLst>
            <pc:docMk/>
            <pc:sldMk cId="1373114334" sldId="553"/>
            <ac:spMk id="17" creationId="{1955E68F-42D4-23A3-1290-89E0970508A6}"/>
          </ac:spMkLst>
        </pc:spChg>
        <pc:spChg chg="add mod">
          <ac:chgData name="Paula Vazquez Valero" userId="80a35f83-ba07-4c48-bd51-9a1b0a985f54" providerId="ADAL" clId="{02D2C727-FEF5-4B6A-9FB4-EE891C7A5060}" dt="2022-09-30T04:44:11.966" v="1466" actId="1038"/>
          <ac:spMkLst>
            <pc:docMk/>
            <pc:sldMk cId="1373114334" sldId="553"/>
            <ac:spMk id="20" creationId="{A4952642-FA44-B389-01D7-EBC68837E5DB}"/>
          </ac:spMkLst>
        </pc:spChg>
        <pc:spChg chg="mod">
          <ac:chgData name="Paula Vazquez Valero" userId="80a35f83-ba07-4c48-bd51-9a1b0a985f54" providerId="ADAL" clId="{02D2C727-FEF5-4B6A-9FB4-EE891C7A5060}" dt="2022-09-30T04:47:04.526" v="1599"/>
          <ac:spMkLst>
            <pc:docMk/>
            <pc:sldMk cId="1373114334" sldId="553"/>
            <ac:spMk id="24" creationId="{0544B6CC-E85F-537F-9CE6-2EB2A2BFBF0A}"/>
          </ac:spMkLst>
        </pc:spChg>
        <pc:spChg chg="add del">
          <ac:chgData name="Paula Vazquez Valero" userId="80a35f83-ba07-4c48-bd51-9a1b0a985f54" providerId="ADAL" clId="{02D2C727-FEF5-4B6A-9FB4-EE891C7A5060}" dt="2022-09-30T04:48:39.784" v="1669" actId="22"/>
          <ac:spMkLst>
            <pc:docMk/>
            <pc:sldMk cId="1373114334" sldId="553"/>
            <ac:spMk id="28" creationId="{9F3211D4-CA6C-7630-99C2-DBB293518241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32" creationId="{4C8A1773-4B5A-4D82-A916-5C483E72F5ED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33" creationId="{71A3E7BE-D633-4781-9E67-E5A22D628242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34" creationId="{3031681B-F5A8-42B9-BFF3-3E4364D5DABF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35" creationId="{092E9D9F-D4C3-4F25-B573-7270E2E6D6E6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36" creationId="{195A4E1F-9174-40CD-A7DF-CAD5EABFE7AE}"/>
          </ac:spMkLst>
        </pc:spChg>
        <pc:spChg chg="del mod">
          <ac:chgData name="Paula Vazquez Valero" userId="80a35f83-ba07-4c48-bd51-9a1b0a985f54" providerId="ADAL" clId="{02D2C727-FEF5-4B6A-9FB4-EE891C7A5060}" dt="2022-09-30T04:31:46.654" v="1179" actId="478"/>
          <ac:spMkLst>
            <pc:docMk/>
            <pc:sldMk cId="1373114334" sldId="553"/>
            <ac:spMk id="44" creationId="{F6EF8522-DC48-4FCB-9EF9-0191B067F01A}"/>
          </ac:spMkLst>
        </pc:spChg>
        <pc:spChg chg="mod">
          <ac:chgData name="Paula Vazquez Valero" userId="80a35f83-ba07-4c48-bd51-9a1b0a985f54" providerId="ADAL" clId="{02D2C727-FEF5-4B6A-9FB4-EE891C7A5060}" dt="2022-09-30T04:30:35.733" v="1152" actId="1035"/>
          <ac:spMkLst>
            <pc:docMk/>
            <pc:sldMk cId="1373114334" sldId="553"/>
            <ac:spMk id="50" creationId="{C6B2523A-7EAB-4010-A5C3-9C5866F75BC3}"/>
          </ac:spMkLst>
        </pc:spChg>
        <pc:spChg chg="mod">
          <ac:chgData name="Paula Vazquez Valero" userId="80a35f83-ba07-4c48-bd51-9a1b0a985f54" providerId="ADAL" clId="{02D2C727-FEF5-4B6A-9FB4-EE891C7A5060}" dt="2022-09-30T04:43:08.413" v="1430" actId="1036"/>
          <ac:spMkLst>
            <pc:docMk/>
            <pc:sldMk cId="1373114334" sldId="553"/>
            <ac:spMk id="55" creationId="{B5D911C6-2480-4138-8249-2718EC4681B1}"/>
          </ac:spMkLst>
        </pc:spChg>
        <pc:spChg chg="mod">
          <ac:chgData name="Paula Vazquez Valero" userId="80a35f83-ba07-4c48-bd51-9a1b0a985f54" providerId="ADAL" clId="{02D2C727-FEF5-4B6A-9FB4-EE891C7A5060}" dt="2022-09-30T04:43:21.063" v="1438" actId="1036"/>
          <ac:spMkLst>
            <pc:docMk/>
            <pc:sldMk cId="1373114334" sldId="553"/>
            <ac:spMk id="66" creationId="{F9F842E7-804E-4D34-BADD-51C99658303C}"/>
          </ac:spMkLst>
        </pc:spChg>
        <pc:spChg chg="mod">
          <ac:chgData name="Paula Vazquez Valero" userId="80a35f83-ba07-4c48-bd51-9a1b0a985f54" providerId="ADAL" clId="{02D2C727-FEF5-4B6A-9FB4-EE891C7A5060}" dt="2022-09-30T04:43:21.063" v="1438" actId="1036"/>
          <ac:spMkLst>
            <pc:docMk/>
            <pc:sldMk cId="1373114334" sldId="553"/>
            <ac:spMk id="71" creationId="{EE28E55B-1D55-443C-BCC3-361629DB5F36}"/>
          </ac:spMkLst>
        </pc:spChg>
        <pc:spChg chg="mod">
          <ac:chgData name="Paula Vazquez Valero" userId="80a35f83-ba07-4c48-bd51-9a1b0a985f54" providerId="ADAL" clId="{02D2C727-FEF5-4B6A-9FB4-EE891C7A5060}" dt="2022-09-30T04:43:21.063" v="1438" actId="1036"/>
          <ac:spMkLst>
            <pc:docMk/>
            <pc:sldMk cId="1373114334" sldId="553"/>
            <ac:spMk id="74" creationId="{621B6288-B0FA-45A9-9A4F-5867DE152A61}"/>
          </ac:spMkLst>
        </pc:spChg>
        <pc:spChg chg="mod">
          <ac:chgData name="Paula Vazquez Valero" userId="80a35f83-ba07-4c48-bd51-9a1b0a985f54" providerId="ADAL" clId="{02D2C727-FEF5-4B6A-9FB4-EE891C7A5060}" dt="2022-09-30T04:43:21.063" v="1438" actId="1036"/>
          <ac:spMkLst>
            <pc:docMk/>
            <pc:sldMk cId="1373114334" sldId="553"/>
            <ac:spMk id="75" creationId="{748A02A5-ED4E-40BF-A9EF-06087C963360}"/>
          </ac:spMkLst>
        </pc:spChg>
        <pc:spChg chg="mod">
          <ac:chgData name="Paula Vazquez Valero" userId="80a35f83-ba07-4c48-bd51-9a1b0a985f54" providerId="ADAL" clId="{02D2C727-FEF5-4B6A-9FB4-EE891C7A5060}" dt="2022-09-30T04:17:19.384" v="426" actId="1037"/>
          <ac:spMkLst>
            <pc:docMk/>
            <pc:sldMk cId="1373114334" sldId="553"/>
            <ac:spMk id="117" creationId="{26FE8D66-66E0-44EF-881B-C8EC3C9EF1FB}"/>
          </ac:spMkLst>
        </pc:spChg>
        <pc:spChg chg="mod">
          <ac:chgData name="Paula Vazquez Valero" userId="80a35f83-ba07-4c48-bd51-9a1b0a985f54" providerId="ADAL" clId="{02D2C727-FEF5-4B6A-9FB4-EE891C7A5060}" dt="2022-09-30T04:18:12.758" v="488" actId="1038"/>
          <ac:spMkLst>
            <pc:docMk/>
            <pc:sldMk cId="1373114334" sldId="553"/>
            <ac:spMk id="118" creationId="{24D33649-28EB-4C08-891C-D750858F142D}"/>
          </ac:spMkLst>
        </pc:spChg>
        <pc:spChg chg="mod">
          <ac:chgData name="Paula Vazquez Valero" userId="80a35f83-ba07-4c48-bd51-9a1b0a985f54" providerId="ADAL" clId="{02D2C727-FEF5-4B6A-9FB4-EE891C7A5060}" dt="2022-09-30T04:22:45.600" v="910" actId="20577"/>
          <ac:spMkLst>
            <pc:docMk/>
            <pc:sldMk cId="1373114334" sldId="553"/>
            <ac:spMk id="120" creationId="{884C9567-24EA-4919-9B1A-5BF08AFBA065}"/>
          </ac:spMkLst>
        </pc:spChg>
        <pc:spChg chg="mod">
          <ac:chgData name="Paula Vazquez Valero" userId="80a35f83-ba07-4c48-bd51-9a1b0a985f54" providerId="ADAL" clId="{02D2C727-FEF5-4B6A-9FB4-EE891C7A5060}" dt="2022-09-30T04:22:54.629" v="935" actId="1035"/>
          <ac:spMkLst>
            <pc:docMk/>
            <pc:sldMk cId="1373114334" sldId="553"/>
            <ac:spMk id="121" creationId="{9412EF5E-2A6E-4569-9030-C910BCCC0E6F}"/>
          </ac:spMkLst>
        </pc:spChg>
        <pc:spChg chg="mod">
          <ac:chgData name="Paula Vazquez Valero" userId="80a35f83-ba07-4c48-bd51-9a1b0a985f54" providerId="ADAL" clId="{02D2C727-FEF5-4B6A-9FB4-EE891C7A5060}" dt="2022-09-30T04:20:30.363" v="691" actId="1035"/>
          <ac:spMkLst>
            <pc:docMk/>
            <pc:sldMk cId="1373114334" sldId="553"/>
            <ac:spMk id="122" creationId="{900E4407-2450-4966-8386-014DD2AEFC85}"/>
          </ac:spMkLst>
        </pc:spChg>
        <pc:spChg chg="mod">
          <ac:chgData name="Paula Vazquez Valero" userId="80a35f83-ba07-4c48-bd51-9a1b0a985f54" providerId="ADAL" clId="{02D2C727-FEF5-4B6A-9FB4-EE891C7A5060}" dt="2022-09-30T04:19:46.885" v="641" actId="20577"/>
          <ac:spMkLst>
            <pc:docMk/>
            <pc:sldMk cId="1373114334" sldId="553"/>
            <ac:spMk id="123" creationId="{CCCDAF48-2E7C-411A-991B-C27A3791D227}"/>
          </ac:spMkLst>
        </pc:spChg>
        <pc:spChg chg="mod">
          <ac:chgData name="Paula Vazquez Valero" userId="80a35f83-ba07-4c48-bd51-9a1b0a985f54" providerId="ADAL" clId="{02D2C727-FEF5-4B6A-9FB4-EE891C7A5060}" dt="2022-09-30T04:21:02.852" v="749" actId="20577"/>
          <ac:spMkLst>
            <pc:docMk/>
            <pc:sldMk cId="1373114334" sldId="553"/>
            <ac:spMk id="124" creationId="{AAFD2F42-865C-42BF-9FA9-78674F1A8AAB}"/>
          </ac:spMkLst>
        </pc:spChg>
        <pc:spChg chg="mod">
          <ac:chgData name="Paula Vazquez Valero" userId="80a35f83-ba07-4c48-bd51-9a1b0a985f54" providerId="ADAL" clId="{02D2C727-FEF5-4B6A-9FB4-EE891C7A5060}" dt="2022-09-30T04:24:18.080" v="955" actId="1038"/>
          <ac:spMkLst>
            <pc:docMk/>
            <pc:sldMk cId="1373114334" sldId="553"/>
            <ac:spMk id="125" creationId="{C501430D-CC2A-4476-ADDA-05E022F3C39C}"/>
          </ac:spMkLst>
        </pc:spChg>
        <pc:spChg chg="mod">
          <ac:chgData name="Paula Vazquez Valero" userId="80a35f83-ba07-4c48-bd51-9a1b0a985f54" providerId="ADAL" clId="{02D2C727-FEF5-4B6A-9FB4-EE891C7A5060}" dt="2022-09-30T04:22:10.482" v="848" actId="403"/>
          <ac:spMkLst>
            <pc:docMk/>
            <pc:sldMk cId="1373114334" sldId="553"/>
            <ac:spMk id="126" creationId="{B496A464-7A33-4CE7-8664-100ED7F13A04}"/>
          </ac:spMkLst>
        </pc:spChg>
        <pc:spChg chg="mod">
          <ac:chgData name="Paula Vazquez Valero" userId="80a35f83-ba07-4c48-bd51-9a1b0a985f54" providerId="ADAL" clId="{02D2C727-FEF5-4B6A-9FB4-EE891C7A5060}" dt="2022-09-30T04:24:39.452" v="967" actId="14100"/>
          <ac:spMkLst>
            <pc:docMk/>
            <pc:sldMk cId="1373114334" sldId="553"/>
            <ac:spMk id="127" creationId="{921B6920-A418-453B-BA2F-3D8EFB463D0B}"/>
          </ac:spMkLst>
        </pc:spChg>
        <pc:spChg chg="mod">
          <ac:chgData name="Paula Vazquez Valero" userId="80a35f83-ba07-4c48-bd51-9a1b0a985f54" providerId="ADAL" clId="{02D2C727-FEF5-4B6A-9FB4-EE891C7A5060}" dt="2022-09-30T04:18:01.271" v="478" actId="1076"/>
          <ac:spMkLst>
            <pc:docMk/>
            <pc:sldMk cId="1373114334" sldId="553"/>
            <ac:spMk id="130" creationId="{C37AFFEE-72CF-4D58-826F-4E0AF4EE037A}"/>
          </ac:spMkLst>
        </pc:spChg>
        <pc:spChg chg="mod">
          <ac:chgData name="Paula Vazquez Valero" userId="80a35f83-ba07-4c48-bd51-9a1b0a985f54" providerId="ADAL" clId="{02D2C727-FEF5-4B6A-9FB4-EE891C7A5060}" dt="2022-09-30T04:19:04.275" v="575" actId="1036"/>
          <ac:spMkLst>
            <pc:docMk/>
            <pc:sldMk cId="1373114334" sldId="553"/>
            <ac:spMk id="131" creationId="{B683ED91-F483-4FFE-AAE0-31DDE1CCEAFA}"/>
          </ac:spMkLst>
        </pc:spChg>
        <pc:spChg chg="mod">
          <ac:chgData name="Paula Vazquez Valero" userId="80a35f83-ba07-4c48-bd51-9a1b0a985f54" providerId="ADAL" clId="{02D2C727-FEF5-4B6A-9FB4-EE891C7A5060}" dt="2022-09-30T04:20:30.363" v="691" actId="1035"/>
          <ac:spMkLst>
            <pc:docMk/>
            <pc:sldMk cId="1373114334" sldId="553"/>
            <ac:spMk id="132" creationId="{64E5820B-9A1B-45C9-8AC0-066A719B20A6}"/>
          </ac:spMkLst>
        </pc:spChg>
        <pc:spChg chg="mod">
          <ac:chgData name="Paula Vazquez Valero" userId="80a35f83-ba07-4c48-bd51-9a1b0a985f54" providerId="ADAL" clId="{02D2C727-FEF5-4B6A-9FB4-EE891C7A5060}" dt="2022-09-30T04:24:18.080" v="955" actId="1038"/>
          <ac:spMkLst>
            <pc:docMk/>
            <pc:sldMk cId="1373114334" sldId="553"/>
            <ac:spMk id="133" creationId="{FAEAD9C8-63BE-4ED4-8824-99CFF9F22C8D}"/>
          </ac:spMkLst>
        </pc:spChg>
        <pc:spChg chg="mod">
          <ac:chgData name="Paula Vazquez Valero" userId="80a35f83-ba07-4c48-bd51-9a1b0a985f54" providerId="ADAL" clId="{02D2C727-FEF5-4B6A-9FB4-EE891C7A5060}" dt="2022-09-30T04:24:30.468" v="963" actId="20577"/>
          <ac:spMkLst>
            <pc:docMk/>
            <pc:sldMk cId="1373114334" sldId="553"/>
            <ac:spMk id="134" creationId="{F40C8AD7-589E-4BC5-B605-6EFE02426961}"/>
          </ac:spMkLst>
        </pc:spChg>
        <pc:spChg chg="del mod ord">
          <ac:chgData name="Paula Vazquez Valero" userId="80a35f83-ba07-4c48-bd51-9a1b0a985f54" providerId="ADAL" clId="{02D2C727-FEF5-4B6A-9FB4-EE891C7A5060}" dt="2022-09-30T04:33:50.352" v="1253" actId="478"/>
          <ac:spMkLst>
            <pc:docMk/>
            <pc:sldMk cId="1373114334" sldId="553"/>
            <ac:spMk id="140" creationId="{DAB3FD2B-3896-489B-96F6-C2D0CB8455F3}"/>
          </ac:spMkLst>
        </pc:spChg>
        <pc:spChg chg="del">
          <ac:chgData name="Paula Vazquez Valero" userId="80a35f83-ba07-4c48-bd51-9a1b0a985f54" providerId="ADAL" clId="{02D2C727-FEF5-4B6A-9FB4-EE891C7A5060}" dt="2022-09-30T04:26:05.583" v="1042" actId="478"/>
          <ac:spMkLst>
            <pc:docMk/>
            <pc:sldMk cId="1373114334" sldId="553"/>
            <ac:spMk id="149" creationId="{D7B90F27-5B1A-4FCF-8ADE-059885C3F04E}"/>
          </ac:spMkLst>
        </pc:spChg>
        <pc:spChg chg="del">
          <ac:chgData name="Paula Vazquez Valero" userId="80a35f83-ba07-4c48-bd51-9a1b0a985f54" providerId="ADAL" clId="{02D2C727-FEF5-4B6A-9FB4-EE891C7A5060}" dt="2022-09-30T04:26:05.583" v="1042" actId="478"/>
          <ac:spMkLst>
            <pc:docMk/>
            <pc:sldMk cId="1373114334" sldId="553"/>
            <ac:spMk id="150" creationId="{321D3642-9BDC-444E-9192-5B619FD34760}"/>
          </ac:spMkLst>
        </pc:spChg>
        <pc:spChg chg="del">
          <ac:chgData name="Paula Vazquez Valero" userId="80a35f83-ba07-4c48-bd51-9a1b0a985f54" providerId="ADAL" clId="{02D2C727-FEF5-4B6A-9FB4-EE891C7A5060}" dt="2022-09-30T04:26:05.583" v="1042" actId="478"/>
          <ac:spMkLst>
            <pc:docMk/>
            <pc:sldMk cId="1373114334" sldId="553"/>
            <ac:spMk id="151" creationId="{49887D01-C5B4-4A52-9B23-CF78B1486AB0}"/>
          </ac:spMkLst>
        </pc:spChg>
        <pc:spChg chg="del">
          <ac:chgData name="Paula Vazquez Valero" userId="80a35f83-ba07-4c48-bd51-9a1b0a985f54" providerId="ADAL" clId="{02D2C727-FEF5-4B6A-9FB4-EE891C7A5060}" dt="2022-09-30T04:26:05.583" v="1042" actId="478"/>
          <ac:spMkLst>
            <pc:docMk/>
            <pc:sldMk cId="1373114334" sldId="553"/>
            <ac:spMk id="152" creationId="{7591A320-9E55-4A9B-B701-811F0537D67D}"/>
          </ac:spMkLst>
        </pc:spChg>
        <pc:spChg chg="del">
          <ac:chgData name="Paula Vazquez Valero" userId="80a35f83-ba07-4c48-bd51-9a1b0a985f54" providerId="ADAL" clId="{02D2C727-FEF5-4B6A-9FB4-EE891C7A5060}" dt="2022-09-30T04:26:05.583" v="1042" actId="478"/>
          <ac:spMkLst>
            <pc:docMk/>
            <pc:sldMk cId="1373114334" sldId="553"/>
            <ac:spMk id="153" creationId="{6A4C6EE1-4B45-436A-82B5-2003A7CB12F8}"/>
          </ac:spMkLst>
        </pc:spChg>
        <pc:spChg chg="mod">
          <ac:chgData name="Paula Vazquez Valero" userId="80a35f83-ba07-4c48-bd51-9a1b0a985f54" providerId="ADAL" clId="{02D2C727-FEF5-4B6A-9FB4-EE891C7A5060}" dt="2022-09-30T04:43:21.063" v="1438" actId="1036"/>
          <ac:spMkLst>
            <pc:docMk/>
            <pc:sldMk cId="1373114334" sldId="553"/>
            <ac:spMk id="154" creationId="{7E009C8D-DD94-43F5-B836-7C4A0C9F99C8}"/>
          </ac:spMkLst>
        </pc:spChg>
        <pc:spChg chg="mod">
          <ac:chgData name="Paula Vazquez Valero" userId="80a35f83-ba07-4c48-bd51-9a1b0a985f54" providerId="ADAL" clId="{02D2C727-FEF5-4B6A-9FB4-EE891C7A5060}" dt="2022-09-30T04:32:27.487" v="1192" actId="20577"/>
          <ac:spMkLst>
            <pc:docMk/>
            <pc:sldMk cId="1373114334" sldId="553"/>
            <ac:spMk id="160" creationId="{5EE4311D-BDCC-45F6-A40F-453778FEB520}"/>
          </ac:spMkLst>
        </pc:spChg>
        <pc:grpChg chg="add mod">
          <ac:chgData name="Paula Vazquez Valero" userId="80a35f83-ba07-4c48-bd51-9a1b0a985f54" providerId="ADAL" clId="{02D2C727-FEF5-4B6A-9FB4-EE891C7A5060}" dt="2022-09-30T04:30:17.727" v="1147" actId="1076"/>
          <ac:grpSpMkLst>
            <pc:docMk/>
            <pc:sldMk cId="1373114334" sldId="553"/>
            <ac:grpSpMk id="12" creationId="{5EFD2397-3F06-84BD-4BC6-7C3CA8AAEE8D}"/>
          </ac:grpSpMkLst>
        </pc:grpChg>
        <pc:grpChg chg="add del mod">
          <ac:chgData name="Paula Vazquez Valero" userId="80a35f83-ba07-4c48-bd51-9a1b0a985f54" providerId="ADAL" clId="{02D2C727-FEF5-4B6A-9FB4-EE891C7A5060}" dt="2022-09-30T04:33:43.298" v="1250" actId="478"/>
          <ac:grpSpMkLst>
            <pc:docMk/>
            <pc:sldMk cId="1373114334" sldId="553"/>
            <ac:grpSpMk id="16" creationId="{388BEB40-C48A-C70A-5B4A-86AA00C5A9D3}"/>
          </ac:grpSpMkLst>
        </pc:grpChg>
        <pc:grpChg chg="add mod">
          <ac:chgData name="Paula Vazquez Valero" userId="80a35f83-ba07-4c48-bd51-9a1b0a985f54" providerId="ADAL" clId="{02D2C727-FEF5-4B6A-9FB4-EE891C7A5060}" dt="2022-09-30T04:36:22.801" v="1341" actId="1037"/>
          <ac:grpSpMkLst>
            <pc:docMk/>
            <pc:sldMk cId="1373114334" sldId="553"/>
            <ac:grpSpMk id="19" creationId="{BCFCF987-E92D-03A9-0CC6-199A73B92270}"/>
          </ac:grpSpMkLst>
        </pc:grpChg>
        <pc:grpChg chg="add del mod">
          <ac:chgData name="Paula Vazquez Valero" userId="80a35f83-ba07-4c48-bd51-9a1b0a985f54" providerId="ADAL" clId="{02D2C727-FEF5-4B6A-9FB4-EE891C7A5060}" dt="2022-09-30T04:47:05.474" v="1600"/>
          <ac:grpSpMkLst>
            <pc:docMk/>
            <pc:sldMk cId="1373114334" sldId="553"/>
            <ac:grpSpMk id="23" creationId="{F5B1B0C0-7ADF-331E-DF99-43D65F4FFABD}"/>
          </ac:grpSpMkLst>
        </pc:grpChg>
        <pc:graphicFrameChg chg="mod">
          <ac:chgData name="Paula Vazquez Valero" userId="80a35f83-ba07-4c48-bd51-9a1b0a985f54" providerId="ADAL" clId="{02D2C727-FEF5-4B6A-9FB4-EE891C7A5060}" dt="2022-09-30T04:43:16.048" v="1434" actId="1036"/>
          <ac:graphicFrameMkLst>
            <pc:docMk/>
            <pc:sldMk cId="1373114334" sldId="553"/>
            <ac:graphicFrameMk id="136" creationId="{A30A8E7B-D857-491F-A283-02C642098C96}"/>
          </ac:graphicFrameMkLst>
        </pc:graphicFrameChg>
        <pc:graphicFrameChg chg="mod modGraphic">
          <ac:chgData name="Paula Vazquez Valero" userId="80a35f83-ba07-4c48-bd51-9a1b0a985f54" providerId="ADAL" clId="{02D2C727-FEF5-4B6A-9FB4-EE891C7A5060}" dt="2022-09-30T04:43:21.063" v="1438" actId="1036"/>
          <ac:graphicFrameMkLst>
            <pc:docMk/>
            <pc:sldMk cId="1373114334" sldId="553"/>
            <ac:graphicFrameMk id="138" creationId="{32712F7E-203D-46C4-AB59-338B3B735F08}"/>
          </ac:graphicFrameMkLst>
        </pc:graphicFrameChg>
        <pc:picChg chg="add mod">
          <ac:chgData name="Paula Vazquez Valero" userId="80a35f83-ba07-4c48-bd51-9a1b0a985f54" providerId="ADAL" clId="{02D2C727-FEF5-4B6A-9FB4-EE891C7A5060}" dt="2022-09-30T04:30:33.114" v="1151" actId="1036"/>
          <ac:picMkLst>
            <pc:docMk/>
            <pc:sldMk cId="1373114334" sldId="553"/>
            <ac:picMk id="13" creationId="{9BC41C88-40C3-FE6E-7EE1-A66CE392037D}"/>
          </ac:picMkLst>
        </pc:picChg>
        <pc:picChg chg="add mod">
          <ac:chgData name="Paula Vazquez Valero" userId="80a35f83-ba07-4c48-bd51-9a1b0a985f54" providerId="ADAL" clId="{02D2C727-FEF5-4B6A-9FB4-EE891C7A5060}" dt="2022-09-30T04:32:57.182" v="1196" actId="1076"/>
          <ac:picMkLst>
            <pc:docMk/>
            <pc:sldMk cId="1373114334" sldId="553"/>
            <ac:picMk id="15" creationId="{9A82C3B4-F9E0-5A28-89BC-B37F730056D4}"/>
          </ac:picMkLst>
        </pc:picChg>
        <pc:picChg chg="del mod topLvl">
          <ac:chgData name="Paula Vazquez Valero" userId="80a35f83-ba07-4c48-bd51-9a1b0a985f54" providerId="ADAL" clId="{02D2C727-FEF5-4B6A-9FB4-EE891C7A5060}" dt="2022-09-30T04:33:43.298" v="1250" actId="478"/>
          <ac:picMkLst>
            <pc:docMk/>
            <pc:sldMk cId="1373114334" sldId="553"/>
            <ac:picMk id="18" creationId="{F5B73B8B-5C0F-9BC4-6C8C-E605F690373E}"/>
          </ac:picMkLst>
        </pc:picChg>
        <pc:picChg chg="add mod">
          <ac:chgData name="Paula Vazquez Valero" userId="80a35f83-ba07-4c48-bd51-9a1b0a985f54" providerId="ADAL" clId="{02D2C727-FEF5-4B6A-9FB4-EE891C7A5060}" dt="2022-09-30T04:46:43.193" v="1595" actId="14100"/>
          <ac:picMkLst>
            <pc:docMk/>
            <pc:sldMk cId="1373114334" sldId="553"/>
            <ac:picMk id="21" creationId="{B2EB072E-59A5-B6DE-CCD6-D3A213859592}"/>
          </ac:picMkLst>
        </pc:picChg>
        <pc:picChg chg="add del mod">
          <ac:chgData name="Paula Vazquez Valero" userId="80a35f83-ba07-4c48-bd51-9a1b0a985f54" providerId="ADAL" clId="{02D2C727-FEF5-4B6A-9FB4-EE891C7A5060}" dt="2022-09-30T04:47:05.474" v="1600"/>
          <ac:picMkLst>
            <pc:docMk/>
            <pc:sldMk cId="1373114334" sldId="553"/>
            <ac:picMk id="22" creationId="{14D7F5DB-CCBD-70AB-BC8F-8D54A82C4D37}"/>
          </ac:picMkLst>
        </pc:picChg>
        <pc:picChg chg="mod">
          <ac:chgData name="Paula Vazquez Valero" userId="80a35f83-ba07-4c48-bd51-9a1b0a985f54" providerId="ADAL" clId="{02D2C727-FEF5-4B6A-9FB4-EE891C7A5060}" dt="2022-09-30T04:47:04.526" v="1599"/>
          <ac:picMkLst>
            <pc:docMk/>
            <pc:sldMk cId="1373114334" sldId="553"/>
            <ac:picMk id="25" creationId="{2BECFF66-1B56-E36F-2E58-6B391E5A8DB1}"/>
          </ac:picMkLst>
        </pc:picChg>
        <pc:picChg chg="del">
          <ac:chgData name="Paula Vazquez Valero" userId="80a35f83-ba07-4c48-bd51-9a1b0a985f54" providerId="ADAL" clId="{02D2C727-FEF5-4B6A-9FB4-EE891C7A5060}" dt="2022-09-30T04:26:58.125" v="1116" actId="478"/>
          <ac:picMkLst>
            <pc:docMk/>
            <pc:sldMk cId="1373114334" sldId="553"/>
            <ac:picMk id="26" creationId="{4506ADA0-C554-45D3-9F94-68D70D919089}"/>
          </ac:picMkLst>
        </pc:picChg>
        <pc:picChg chg="del">
          <ac:chgData name="Paula Vazquez Valero" userId="80a35f83-ba07-4c48-bd51-9a1b0a985f54" providerId="ADAL" clId="{02D2C727-FEF5-4B6A-9FB4-EE891C7A5060}" dt="2022-09-30T04:46:34.125" v="1591" actId="478"/>
          <ac:picMkLst>
            <pc:docMk/>
            <pc:sldMk cId="1373114334" sldId="553"/>
            <ac:picMk id="30" creationId="{12A1429D-16AC-4B67-AD9F-35205423EE09}"/>
          </ac:picMkLst>
        </pc:picChg>
        <pc:picChg chg="mod">
          <ac:chgData name="Paula Vazquez Valero" userId="80a35f83-ba07-4c48-bd51-9a1b0a985f54" providerId="ADAL" clId="{02D2C727-FEF5-4B6A-9FB4-EE891C7A5060}" dt="2022-09-30T04:36:22.801" v="1341" actId="1037"/>
          <ac:picMkLst>
            <pc:docMk/>
            <pc:sldMk cId="1373114334" sldId="553"/>
            <ac:picMk id="139" creationId="{1EC1382E-30CF-42D9-AB9B-686E60BB63A4}"/>
          </ac:picMkLst>
        </pc:picChg>
        <pc:picChg chg="add del mod ord">
          <ac:chgData name="Paula Vazquez Valero" userId="80a35f83-ba07-4c48-bd51-9a1b0a985f54" providerId="ADAL" clId="{02D2C727-FEF5-4B6A-9FB4-EE891C7A5060}" dt="2022-09-30T04:30:05.526" v="1146" actId="164"/>
          <ac:picMkLst>
            <pc:docMk/>
            <pc:sldMk cId="1373114334" sldId="553"/>
            <ac:picMk id="142" creationId="{8C18D483-3A76-4631-AF01-8C892C97B769}"/>
          </ac:picMkLst>
        </pc:picChg>
        <pc:picChg chg="mod">
          <ac:chgData name="Paula Vazquez Valero" userId="80a35f83-ba07-4c48-bd51-9a1b0a985f54" providerId="ADAL" clId="{02D2C727-FEF5-4B6A-9FB4-EE891C7A5060}" dt="2022-09-30T04:43:16.048" v="1434" actId="1036"/>
          <ac:picMkLst>
            <pc:docMk/>
            <pc:sldMk cId="1373114334" sldId="553"/>
            <ac:picMk id="144" creationId="{3DD4F711-9C47-4F2B-AE4F-6C8469680440}"/>
          </ac:picMkLst>
        </pc:picChg>
        <pc:picChg chg="mod">
          <ac:chgData name="Paula Vazquez Valero" userId="80a35f83-ba07-4c48-bd51-9a1b0a985f54" providerId="ADAL" clId="{02D2C727-FEF5-4B6A-9FB4-EE891C7A5060}" dt="2022-09-30T04:43:16.048" v="1434" actId="1036"/>
          <ac:picMkLst>
            <pc:docMk/>
            <pc:sldMk cId="1373114334" sldId="553"/>
            <ac:picMk id="145" creationId="{63032B9C-0695-411F-ADEB-A02D127F35B1}"/>
          </ac:picMkLst>
        </pc:picChg>
        <pc:picChg chg="mod">
          <ac:chgData name="Paula Vazquez Valero" userId="80a35f83-ba07-4c48-bd51-9a1b0a985f54" providerId="ADAL" clId="{02D2C727-FEF5-4B6A-9FB4-EE891C7A5060}" dt="2022-09-30T04:43:16.048" v="1434" actId="1036"/>
          <ac:picMkLst>
            <pc:docMk/>
            <pc:sldMk cId="1373114334" sldId="553"/>
            <ac:picMk id="146" creationId="{69C7FA87-A3B5-40BA-B7D6-5F43C5A40BFC}"/>
          </ac:picMkLst>
        </pc:picChg>
        <pc:picChg chg="mod">
          <ac:chgData name="Paula Vazquez Valero" userId="80a35f83-ba07-4c48-bd51-9a1b0a985f54" providerId="ADAL" clId="{02D2C727-FEF5-4B6A-9FB4-EE891C7A5060}" dt="2022-09-30T04:43:16.048" v="1434" actId="1036"/>
          <ac:picMkLst>
            <pc:docMk/>
            <pc:sldMk cId="1373114334" sldId="553"/>
            <ac:picMk id="147" creationId="{621F5F67-7966-46E0-AA96-EFB8F6F9B99F}"/>
          </ac:picMkLst>
        </pc:picChg>
        <pc:picChg chg="mod">
          <ac:chgData name="Paula Vazquez Valero" userId="80a35f83-ba07-4c48-bd51-9a1b0a985f54" providerId="ADAL" clId="{02D2C727-FEF5-4B6A-9FB4-EE891C7A5060}" dt="2022-09-30T04:43:16.048" v="1434" actId="1036"/>
          <ac:picMkLst>
            <pc:docMk/>
            <pc:sldMk cId="1373114334" sldId="553"/>
            <ac:picMk id="148" creationId="{30E2400E-547D-47BE-B6FD-D97A91C329E9}"/>
          </ac:picMkLst>
        </pc:picChg>
        <pc:picChg chg="mod">
          <ac:chgData name="Paula Vazquez Valero" userId="80a35f83-ba07-4c48-bd51-9a1b0a985f54" providerId="ADAL" clId="{02D2C727-FEF5-4B6A-9FB4-EE891C7A5060}" dt="2022-09-30T04:17:29.020" v="427" actId="14100"/>
          <ac:picMkLst>
            <pc:docMk/>
            <pc:sldMk cId="1373114334" sldId="553"/>
            <ac:picMk id="4100" creationId="{3B5EB0DA-3C9F-4734-8C37-CFD96C49EDAF}"/>
          </ac:picMkLst>
        </pc:picChg>
      </pc:sldChg>
      <pc:sldChg chg="delSp del mod delAnim">
        <pc:chgData name="Paula Vazquez Valero" userId="80a35f83-ba07-4c48-bd51-9a1b0a985f54" providerId="ADAL" clId="{02D2C727-FEF5-4B6A-9FB4-EE891C7A5060}" dt="2022-09-30T05:25:55.038" v="2490" actId="47"/>
        <pc:sldMkLst>
          <pc:docMk/>
          <pc:sldMk cId="1785888492" sldId="561"/>
        </pc:sldMkLst>
        <pc:spChg chg="del">
          <ac:chgData name="Paula Vazquez Valero" userId="80a35f83-ba07-4c48-bd51-9a1b0a985f54" providerId="ADAL" clId="{02D2C727-FEF5-4B6A-9FB4-EE891C7A5060}" dt="2022-09-30T05:11:36.165" v="2065" actId="478"/>
          <ac:spMkLst>
            <pc:docMk/>
            <pc:sldMk cId="1785888492" sldId="561"/>
            <ac:spMk id="7" creationId="{7D643D59-DD4E-4BF2-A514-0232E33C092F}"/>
          </ac:spMkLst>
        </pc:spChg>
        <pc:spChg chg="del">
          <ac:chgData name="Paula Vazquez Valero" userId="80a35f83-ba07-4c48-bd51-9a1b0a985f54" providerId="ADAL" clId="{02D2C727-FEF5-4B6A-9FB4-EE891C7A5060}" dt="2022-09-30T05:11:36.165" v="2065" actId="478"/>
          <ac:spMkLst>
            <pc:docMk/>
            <pc:sldMk cId="1785888492" sldId="561"/>
            <ac:spMk id="8" creationId="{07F935A8-17EE-40E2-B211-5983950883DD}"/>
          </ac:spMkLst>
        </pc:spChg>
        <pc:spChg chg="del">
          <ac:chgData name="Paula Vazquez Valero" userId="80a35f83-ba07-4c48-bd51-9a1b0a985f54" providerId="ADAL" clId="{02D2C727-FEF5-4B6A-9FB4-EE891C7A5060}" dt="2022-09-30T05:11:36.165" v="2065" actId="478"/>
          <ac:spMkLst>
            <pc:docMk/>
            <pc:sldMk cId="1785888492" sldId="561"/>
            <ac:spMk id="12" creationId="{68556F09-A7B4-4E6F-96CF-478AB65D5F92}"/>
          </ac:spMkLst>
        </pc:spChg>
        <pc:spChg chg="del">
          <ac:chgData name="Paula Vazquez Valero" userId="80a35f83-ba07-4c48-bd51-9a1b0a985f54" providerId="ADAL" clId="{02D2C727-FEF5-4B6A-9FB4-EE891C7A5060}" dt="2022-09-30T05:11:36.165" v="2065" actId="478"/>
          <ac:spMkLst>
            <pc:docMk/>
            <pc:sldMk cId="1785888492" sldId="561"/>
            <ac:spMk id="13" creationId="{FAAE0214-3548-4E7C-A1C1-187A0581D240}"/>
          </ac:spMkLst>
        </pc:spChg>
        <pc:picChg chg="del">
          <ac:chgData name="Paula Vazquez Valero" userId="80a35f83-ba07-4c48-bd51-9a1b0a985f54" providerId="ADAL" clId="{02D2C727-FEF5-4B6A-9FB4-EE891C7A5060}" dt="2022-09-30T05:18:08.184" v="2330" actId="21"/>
          <ac:picMkLst>
            <pc:docMk/>
            <pc:sldMk cId="1785888492" sldId="561"/>
            <ac:picMk id="1030" creationId="{70DB9C02-B056-4C45-A9E5-524C849A298F}"/>
          </ac:picMkLst>
        </pc:picChg>
        <pc:cxnChg chg="del">
          <ac:chgData name="Paula Vazquez Valero" userId="80a35f83-ba07-4c48-bd51-9a1b0a985f54" providerId="ADAL" clId="{02D2C727-FEF5-4B6A-9FB4-EE891C7A5060}" dt="2022-09-30T05:11:36.165" v="2065" actId="478"/>
          <ac:cxnSpMkLst>
            <pc:docMk/>
            <pc:sldMk cId="1785888492" sldId="561"/>
            <ac:cxnSpMk id="9" creationId="{95495905-8C87-4584-A07D-A6E4966094D8}"/>
          </ac:cxnSpMkLst>
        </pc:cxnChg>
        <pc:cxnChg chg="del">
          <ac:chgData name="Paula Vazquez Valero" userId="80a35f83-ba07-4c48-bd51-9a1b0a985f54" providerId="ADAL" clId="{02D2C727-FEF5-4B6A-9FB4-EE891C7A5060}" dt="2022-09-30T05:11:36.165" v="2065" actId="478"/>
          <ac:cxnSpMkLst>
            <pc:docMk/>
            <pc:sldMk cId="1785888492" sldId="561"/>
            <ac:cxnSpMk id="10" creationId="{3BDE1466-1334-4044-A05D-64D0B41B4EDE}"/>
          </ac:cxnSpMkLst>
        </pc:cxnChg>
        <pc:cxnChg chg="del">
          <ac:chgData name="Paula Vazquez Valero" userId="80a35f83-ba07-4c48-bd51-9a1b0a985f54" providerId="ADAL" clId="{02D2C727-FEF5-4B6A-9FB4-EE891C7A5060}" dt="2022-09-30T05:11:36.165" v="2065" actId="478"/>
          <ac:cxnSpMkLst>
            <pc:docMk/>
            <pc:sldMk cId="1785888492" sldId="561"/>
            <ac:cxnSpMk id="11" creationId="{301651ED-3255-4833-A1FE-45CC1E08634E}"/>
          </ac:cxnSpMkLst>
        </pc:cxnChg>
      </pc:sldChg>
      <pc:sldChg chg="del">
        <pc:chgData name="Paula Vazquez Valero" userId="80a35f83-ba07-4c48-bd51-9a1b0a985f54" providerId="ADAL" clId="{02D2C727-FEF5-4B6A-9FB4-EE891C7A5060}" dt="2022-09-30T05:13:08.960" v="2086" actId="47"/>
        <pc:sldMkLst>
          <pc:docMk/>
          <pc:sldMk cId="230807631" sldId="562"/>
        </pc:sldMkLst>
      </pc:sldChg>
      <pc:sldChg chg="modSp mod">
        <pc:chgData name="Paula Vazquez Valero" userId="80a35f83-ba07-4c48-bd51-9a1b0a985f54" providerId="ADAL" clId="{02D2C727-FEF5-4B6A-9FB4-EE891C7A5060}" dt="2022-09-30T04:45:50.534" v="1554" actId="1038"/>
        <pc:sldMkLst>
          <pc:docMk/>
          <pc:sldMk cId="1071985435" sldId="564"/>
        </pc:sldMkLst>
        <pc:spChg chg="mod">
          <ac:chgData name="Paula Vazquez Valero" userId="80a35f83-ba07-4c48-bd51-9a1b0a985f54" providerId="ADAL" clId="{02D2C727-FEF5-4B6A-9FB4-EE891C7A5060}" dt="2022-09-30T04:45:08.995" v="1486" actId="20577"/>
          <ac:spMkLst>
            <pc:docMk/>
            <pc:sldMk cId="1071985435" sldId="564"/>
            <ac:spMk id="23" creationId="{385D9D02-2670-4BA7-B3E6-CC60F3C14EE5}"/>
          </ac:spMkLst>
        </pc:spChg>
        <pc:spChg chg="mod">
          <ac:chgData name="Paula Vazquez Valero" userId="80a35f83-ba07-4c48-bd51-9a1b0a985f54" providerId="ADAL" clId="{02D2C727-FEF5-4B6A-9FB4-EE891C7A5060}" dt="2022-09-30T04:45:34.935" v="1523" actId="20577"/>
          <ac:spMkLst>
            <pc:docMk/>
            <pc:sldMk cId="1071985435" sldId="564"/>
            <ac:spMk id="26" creationId="{62111FAF-E6F5-4AD7-8FBC-2639C8D7561A}"/>
          </ac:spMkLst>
        </pc:spChg>
        <pc:spChg chg="mod">
          <ac:chgData name="Paula Vazquez Valero" userId="80a35f83-ba07-4c48-bd51-9a1b0a985f54" providerId="ADAL" clId="{02D2C727-FEF5-4B6A-9FB4-EE891C7A5060}" dt="2022-09-30T04:45:47.392" v="1551" actId="20577"/>
          <ac:spMkLst>
            <pc:docMk/>
            <pc:sldMk cId="1071985435" sldId="564"/>
            <ac:spMk id="27" creationId="{67DC253B-7552-4786-959D-D0A9C839DC85}"/>
          </ac:spMkLst>
        </pc:spChg>
        <pc:spChg chg="mod">
          <ac:chgData name="Paula Vazquez Valero" userId="80a35f83-ba07-4c48-bd51-9a1b0a985f54" providerId="ADAL" clId="{02D2C727-FEF5-4B6A-9FB4-EE891C7A5060}" dt="2022-09-30T04:45:19.020" v="1508" actId="20577"/>
          <ac:spMkLst>
            <pc:docMk/>
            <pc:sldMk cId="1071985435" sldId="564"/>
            <ac:spMk id="47" creationId="{42342497-A8EE-484B-AA4C-999FAA2F68F8}"/>
          </ac:spMkLst>
        </pc:spChg>
        <pc:spChg chg="mod">
          <ac:chgData name="Paula Vazquez Valero" userId="80a35f83-ba07-4c48-bd51-9a1b0a985f54" providerId="ADAL" clId="{02D2C727-FEF5-4B6A-9FB4-EE891C7A5060}" dt="2022-09-30T04:45:40.181" v="1539" actId="20577"/>
          <ac:spMkLst>
            <pc:docMk/>
            <pc:sldMk cId="1071985435" sldId="564"/>
            <ac:spMk id="48" creationId="{CF999487-E164-4423-8DB3-DCBE8285B4F7}"/>
          </ac:spMkLst>
        </pc:spChg>
        <pc:cxnChg chg="mod">
          <ac:chgData name="Paula Vazquez Valero" userId="80a35f83-ba07-4c48-bd51-9a1b0a985f54" providerId="ADAL" clId="{02D2C727-FEF5-4B6A-9FB4-EE891C7A5060}" dt="2022-09-30T04:45:50.534" v="1554" actId="1038"/>
          <ac:cxnSpMkLst>
            <pc:docMk/>
            <pc:sldMk cId="1071985435" sldId="564"/>
            <ac:cxnSpMk id="43" creationId="{AF170529-7EC8-4A22-BE7D-18D12A7162AF}"/>
          </ac:cxnSpMkLst>
        </pc:cxnChg>
        <pc:cxnChg chg="mod">
          <ac:chgData name="Paula Vazquez Valero" userId="80a35f83-ba07-4c48-bd51-9a1b0a985f54" providerId="ADAL" clId="{02D2C727-FEF5-4B6A-9FB4-EE891C7A5060}" dt="2022-09-30T04:45:50.534" v="1554" actId="1038"/>
          <ac:cxnSpMkLst>
            <pc:docMk/>
            <pc:sldMk cId="1071985435" sldId="564"/>
            <ac:cxnSpMk id="50" creationId="{DDF03E3D-B07D-4020-98DE-99D9A4252EFF}"/>
          </ac:cxnSpMkLst>
        </pc:cxnChg>
      </pc:sldChg>
      <pc:sldChg chg="modSp del mod">
        <pc:chgData name="Paula Vazquez Valero" userId="80a35f83-ba07-4c48-bd51-9a1b0a985f54" providerId="ADAL" clId="{02D2C727-FEF5-4B6A-9FB4-EE891C7A5060}" dt="2022-09-30T06:30:26.272" v="4031" actId="47"/>
        <pc:sldMkLst>
          <pc:docMk/>
          <pc:sldMk cId="2045309085" sldId="565"/>
        </pc:sldMkLst>
        <pc:spChg chg="mod">
          <ac:chgData name="Paula Vazquez Valero" userId="80a35f83-ba07-4c48-bd51-9a1b0a985f54" providerId="ADAL" clId="{02D2C727-FEF5-4B6A-9FB4-EE891C7A5060}" dt="2022-09-30T04:11:36.143" v="72" actId="20577"/>
          <ac:spMkLst>
            <pc:docMk/>
            <pc:sldMk cId="2045309085" sldId="565"/>
            <ac:spMk id="4" creationId="{D020F4A0-BDBA-2FE4-3C8A-CDFB75B278F1}"/>
          </ac:spMkLst>
        </pc:spChg>
      </pc:sldChg>
      <pc:sldChg chg="addSp delSp modSp new del mod addAnim delAnim modAnim">
        <pc:chgData name="Paula Vazquez Valero" userId="80a35f83-ba07-4c48-bd51-9a1b0a985f54" providerId="ADAL" clId="{02D2C727-FEF5-4B6A-9FB4-EE891C7A5060}" dt="2022-09-30T06:25:21.347" v="3854" actId="47"/>
        <pc:sldMkLst>
          <pc:docMk/>
          <pc:sldMk cId="2405710619" sldId="566"/>
        </pc:sldMkLst>
        <pc:spChg chg="mod">
          <ac:chgData name="Paula Vazquez Valero" userId="80a35f83-ba07-4c48-bd51-9a1b0a985f54" providerId="ADAL" clId="{02D2C727-FEF5-4B6A-9FB4-EE891C7A5060}" dt="2022-09-30T04:48:46.726" v="1671"/>
          <ac:spMkLst>
            <pc:docMk/>
            <pc:sldMk cId="2405710619" sldId="566"/>
            <ac:spMk id="4" creationId="{EF72DAAF-7DE2-1F33-0602-B84683B23867}"/>
          </ac:spMkLst>
        </pc:spChg>
        <pc:spChg chg="mod">
          <ac:chgData name="Paula Vazquez Valero" userId="80a35f83-ba07-4c48-bd51-9a1b0a985f54" providerId="ADAL" clId="{02D2C727-FEF5-4B6A-9FB4-EE891C7A5060}" dt="2022-09-30T05:25:49.838" v="2489" actId="1076"/>
          <ac:spMkLst>
            <pc:docMk/>
            <pc:sldMk cId="2405710619" sldId="566"/>
            <ac:spMk id="8" creationId="{1ACB3E5B-2DB7-BF21-919C-296BB458ABF5}"/>
          </ac:spMkLst>
        </pc:spChg>
        <pc:grpChg chg="add del mod">
          <ac:chgData name="Paula Vazquez Valero" userId="80a35f83-ba07-4c48-bd51-9a1b0a985f54" providerId="ADAL" clId="{02D2C727-FEF5-4B6A-9FB4-EE891C7A5060}" dt="2022-09-30T04:48:50.710" v="1675" actId="21"/>
          <ac:grpSpMkLst>
            <pc:docMk/>
            <pc:sldMk cId="2405710619" sldId="566"/>
            <ac:grpSpMk id="3" creationId="{C5C2B92F-AB14-76E8-EFC7-AB6300015296}"/>
          </ac:grpSpMkLst>
        </pc:grpChg>
        <pc:grpChg chg="add mod">
          <ac:chgData name="Paula Vazquez Valero" userId="80a35f83-ba07-4c48-bd51-9a1b0a985f54" providerId="ADAL" clId="{02D2C727-FEF5-4B6A-9FB4-EE891C7A5060}" dt="2022-09-30T05:25:49.838" v="2489" actId="1076"/>
          <ac:grpSpMkLst>
            <pc:docMk/>
            <pc:sldMk cId="2405710619" sldId="566"/>
            <ac:grpSpMk id="7" creationId="{A1F47137-0C9F-E3BD-F364-FCE67C9D5BBC}"/>
          </ac:grpSpMkLst>
        </pc:grpChg>
        <pc:picChg chg="mod">
          <ac:chgData name="Paula Vazquez Valero" userId="80a35f83-ba07-4c48-bd51-9a1b0a985f54" providerId="ADAL" clId="{02D2C727-FEF5-4B6A-9FB4-EE891C7A5060}" dt="2022-09-30T04:48:46.726" v="1671"/>
          <ac:picMkLst>
            <pc:docMk/>
            <pc:sldMk cId="2405710619" sldId="566"/>
            <ac:picMk id="5" creationId="{B8CA5C60-3F18-FFD0-E083-61FF1DCC8BD9}"/>
          </ac:picMkLst>
        </pc:picChg>
        <pc:picChg chg="add mod">
          <ac:chgData name="Paula Vazquez Valero" userId="80a35f83-ba07-4c48-bd51-9a1b0a985f54" providerId="ADAL" clId="{02D2C727-FEF5-4B6A-9FB4-EE891C7A5060}" dt="2022-09-30T04:48:46.726" v="1671"/>
          <ac:picMkLst>
            <pc:docMk/>
            <pc:sldMk cId="2405710619" sldId="566"/>
            <ac:picMk id="6" creationId="{84EFBA75-7D9B-4226-0332-65B143465D81}"/>
          </ac:picMkLst>
        </pc:picChg>
        <pc:picChg chg="mod">
          <ac:chgData name="Paula Vazquez Valero" userId="80a35f83-ba07-4c48-bd51-9a1b0a985f54" providerId="ADAL" clId="{02D2C727-FEF5-4B6A-9FB4-EE891C7A5060}" dt="2022-09-30T05:25:49.838" v="2489" actId="1076"/>
          <ac:picMkLst>
            <pc:docMk/>
            <pc:sldMk cId="2405710619" sldId="566"/>
            <ac:picMk id="9" creationId="{65FF6F09-B568-1D2E-F782-4046B249F5DC}"/>
          </ac:picMkLst>
        </pc:picChg>
      </pc:sldChg>
      <pc:sldChg chg="addSp delSp modSp add mod delAnim modAnim">
        <pc:chgData name="Paula Vazquez Valero" userId="80a35f83-ba07-4c48-bd51-9a1b0a985f54" providerId="ADAL" clId="{02D2C727-FEF5-4B6A-9FB4-EE891C7A5060}" dt="2022-09-30T06:19:56.698" v="3666" actId="14100"/>
        <pc:sldMkLst>
          <pc:docMk/>
          <pc:sldMk cId="1884289662" sldId="925"/>
        </pc:sldMkLst>
        <pc:spChg chg="add del mod">
          <ac:chgData name="Paula Vazquez Valero" userId="80a35f83-ba07-4c48-bd51-9a1b0a985f54" providerId="ADAL" clId="{02D2C727-FEF5-4B6A-9FB4-EE891C7A5060}" dt="2022-09-30T05:59:29.388" v="3146" actId="478"/>
          <ac:spMkLst>
            <pc:docMk/>
            <pc:sldMk cId="1884289662" sldId="925"/>
            <ac:spMk id="4" creationId="{5CE50950-3238-78DF-D4D3-6317C7473A02}"/>
          </ac:spMkLst>
        </pc:spChg>
        <pc:spChg chg="add mod">
          <ac:chgData name="Paula Vazquez Valero" userId="80a35f83-ba07-4c48-bd51-9a1b0a985f54" providerId="ADAL" clId="{02D2C727-FEF5-4B6A-9FB4-EE891C7A5060}" dt="2022-09-30T05:37:16.329" v="2812" actId="20577"/>
          <ac:spMkLst>
            <pc:docMk/>
            <pc:sldMk cId="1884289662" sldId="925"/>
            <ac:spMk id="25" creationId="{1C57098D-EA59-FEDB-9CFC-68EF47DCBEA0}"/>
          </ac:spMkLst>
        </pc:spChg>
        <pc:spChg chg="add mod">
          <ac:chgData name="Paula Vazquez Valero" userId="80a35f83-ba07-4c48-bd51-9a1b0a985f54" providerId="ADAL" clId="{02D2C727-FEF5-4B6A-9FB4-EE891C7A5060}" dt="2022-09-30T05:44:11.969" v="2870" actId="20577"/>
          <ac:spMkLst>
            <pc:docMk/>
            <pc:sldMk cId="1884289662" sldId="925"/>
            <ac:spMk id="29" creationId="{65E9F9A1-7FC2-B105-AB76-593EA80E147F}"/>
          </ac:spMkLst>
        </pc:spChg>
        <pc:spChg chg="add mod">
          <ac:chgData name="Paula Vazquez Valero" userId="80a35f83-ba07-4c48-bd51-9a1b0a985f54" providerId="ADAL" clId="{02D2C727-FEF5-4B6A-9FB4-EE891C7A5060}" dt="2022-09-30T05:46:28.729" v="2904" actId="14100"/>
          <ac:spMkLst>
            <pc:docMk/>
            <pc:sldMk cId="1884289662" sldId="925"/>
            <ac:spMk id="33" creationId="{D3AB1F72-7CFB-C97E-14EA-C274041609F7}"/>
          </ac:spMkLst>
        </pc:spChg>
        <pc:spChg chg="mod topLvl">
          <ac:chgData name="Paula Vazquez Valero" userId="80a35f83-ba07-4c48-bd51-9a1b0a985f54" providerId="ADAL" clId="{02D2C727-FEF5-4B6A-9FB4-EE891C7A5060}" dt="2022-09-30T05:13:03.990" v="2083" actId="207"/>
          <ac:spMkLst>
            <pc:docMk/>
            <pc:sldMk cId="1884289662" sldId="925"/>
            <ac:spMk id="38" creationId="{25FA4F54-0FDD-4244-B325-E07F5BDA1E18}"/>
          </ac:spMkLst>
        </pc:spChg>
        <pc:spChg chg="del">
          <ac:chgData name="Paula Vazquez Valero" userId="80a35f83-ba07-4c48-bd51-9a1b0a985f54" providerId="ADAL" clId="{02D2C727-FEF5-4B6A-9FB4-EE891C7A5060}" dt="2022-09-30T05:35:43.738" v="2743" actId="478"/>
          <ac:spMkLst>
            <pc:docMk/>
            <pc:sldMk cId="1884289662" sldId="925"/>
            <ac:spMk id="41" creationId="{177BDF3F-7B33-44E1-B55A-15C187AD3061}"/>
          </ac:spMkLst>
        </pc:spChg>
        <pc:spChg chg="mod">
          <ac:chgData name="Paula Vazquez Valero" userId="80a35f83-ba07-4c48-bd51-9a1b0a985f54" providerId="ADAL" clId="{02D2C727-FEF5-4B6A-9FB4-EE891C7A5060}" dt="2022-09-30T05:44:30.063" v="2884" actId="20577"/>
          <ac:spMkLst>
            <pc:docMk/>
            <pc:sldMk cId="1884289662" sldId="925"/>
            <ac:spMk id="42" creationId="{191C928F-7AE3-43F9-A90F-ACC8C8C024D8}"/>
          </ac:spMkLst>
        </pc:spChg>
        <pc:spChg chg="mod">
          <ac:chgData name="Paula Vazquez Valero" userId="80a35f83-ba07-4c48-bd51-9a1b0a985f54" providerId="ADAL" clId="{02D2C727-FEF5-4B6A-9FB4-EE891C7A5060}" dt="2022-09-30T05:37:29.204" v="2821" actId="403"/>
          <ac:spMkLst>
            <pc:docMk/>
            <pc:sldMk cId="1884289662" sldId="925"/>
            <ac:spMk id="43" creationId="{177781F9-7F90-4CE6-A06F-D7D8C6D77A64}"/>
          </ac:spMkLst>
        </pc:spChg>
        <pc:spChg chg="mod">
          <ac:chgData name="Paula Vazquez Valero" userId="80a35f83-ba07-4c48-bd51-9a1b0a985f54" providerId="ADAL" clId="{02D2C727-FEF5-4B6A-9FB4-EE891C7A5060}" dt="2022-09-30T05:36:07.556" v="2770" actId="20577"/>
          <ac:spMkLst>
            <pc:docMk/>
            <pc:sldMk cId="1884289662" sldId="925"/>
            <ac:spMk id="44" creationId="{AF4FF554-1C7D-4D9F-A5CC-FFB6A6B86DC9}"/>
          </ac:spMkLst>
        </pc:spChg>
        <pc:spChg chg="mod">
          <ac:chgData name="Paula Vazquez Valero" userId="80a35f83-ba07-4c48-bd51-9a1b0a985f54" providerId="ADAL" clId="{02D2C727-FEF5-4B6A-9FB4-EE891C7A5060}" dt="2022-09-30T05:52:26.025" v="3041" actId="20577"/>
          <ac:spMkLst>
            <pc:docMk/>
            <pc:sldMk cId="1884289662" sldId="925"/>
            <ac:spMk id="45" creationId="{318C810B-88AB-4ECD-A689-F6E684D3D29E}"/>
          </ac:spMkLst>
        </pc:spChg>
        <pc:spChg chg="mod">
          <ac:chgData name="Paula Vazquez Valero" userId="80a35f83-ba07-4c48-bd51-9a1b0a985f54" providerId="ADAL" clId="{02D2C727-FEF5-4B6A-9FB4-EE891C7A5060}" dt="2022-09-30T05:47:40.865" v="2931" actId="20577"/>
          <ac:spMkLst>
            <pc:docMk/>
            <pc:sldMk cId="1884289662" sldId="925"/>
            <ac:spMk id="46" creationId="{6677B091-4226-412A-A702-14AF24F7DE67}"/>
          </ac:spMkLst>
        </pc:spChg>
        <pc:spChg chg="mod">
          <ac:chgData name="Paula Vazquez Valero" userId="80a35f83-ba07-4c48-bd51-9a1b0a985f54" providerId="ADAL" clId="{02D2C727-FEF5-4B6A-9FB4-EE891C7A5060}" dt="2022-09-30T05:46:18.914" v="2901" actId="20577"/>
          <ac:spMkLst>
            <pc:docMk/>
            <pc:sldMk cId="1884289662" sldId="925"/>
            <ac:spMk id="47" creationId="{682DE659-A0DF-4FF6-8319-E398ED3CE596}"/>
          </ac:spMkLst>
        </pc:spChg>
        <pc:spChg chg="mod topLvl">
          <ac:chgData name="Paula Vazquez Valero" userId="80a35f83-ba07-4c48-bd51-9a1b0a985f54" providerId="ADAL" clId="{02D2C727-FEF5-4B6A-9FB4-EE891C7A5060}" dt="2022-09-30T06:19:56.698" v="3666" actId="14100"/>
          <ac:spMkLst>
            <pc:docMk/>
            <pc:sldMk cId="1884289662" sldId="925"/>
            <ac:spMk id="48" creationId="{644BE3E8-1201-472D-9E36-CEFD0CE092BD}"/>
          </ac:spMkLst>
        </pc:spChg>
        <pc:spChg chg="mod">
          <ac:chgData name="Paula Vazquez Valero" userId="80a35f83-ba07-4c48-bd51-9a1b0a985f54" providerId="ADAL" clId="{02D2C727-FEF5-4B6A-9FB4-EE891C7A5060}" dt="2022-09-30T05:49:12.175" v="2974" actId="20577"/>
          <ac:spMkLst>
            <pc:docMk/>
            <pc:sldMk cId="1884289662" sldId="925"/>
            <ac:spMk id="49" creationId="{98DA645C-A0E6-4F7B-B748-950F886A9815}"/>
          </ac:spMkLst>
        </pc:spChg>
        <pc:spChg chg="del">
          <ac:chgData name="Paula Vazquez Valero" userId="80a35f83-ba07-4c48-bd51-9a1b0a985f54" providerId="ADAL" clId="{02D2C727-FEF5-4B6A-9FB4-EE891C7A5060}" dt="2022-09-30T05:11:57.995" v="2067" actId="478"/>
          <ac:spMkLst>
            <pc:docMk/>
            <pc:sldMk cId="1884289662" sldId="925"/>
            <ac:spMk id="51" creationId="{EDE0CC5B-185F-4D1E-A115-9A588365E000}"/>
          </ac:spMkLst>
        </pc:spChg>
        <pc:spChg chg="mod">
          <ac:chgData name="Paula Vazquez Valero" userId="80a35f83-ba07-4c48-bd51-9a1b0a985f54" providerId="ADAL" clId="{02D2C727-FEF5-4B6A-9FB4-EE891C7A5060}" dt="2022-09-30T05:58:04.979" v="3134" actId="20577"/>
          <ac:spMkLst>
            <pc:docMk/>
            <pc:sldMk cId="1884289662" sldId="925"/>
            <ac:spMk id="53" creationId="{8C16B214-93B2-4B4D-99DF-C0B20B7DC3C5}"/>
          </ac:spMkLst>
        </pc:spChg>
        <pc:spChg chg="mod">
          <ac:chgData name="Paula Vazquez Valero" userId="80a35f83-ba07-4c48-bd51-9a1b0a985f54" providerId="ADAL" clId="{02D2C727-FEF5-4B6A-9FB4-EE891C7A5060}" dt="2022-09-30T05:56:59.938" v="3111" actId="20577"/>
          <ac:spMkLst>
            <pc:docMk/>
            <pc:sldMk cId="1884289662" sldId="925"/>
            <ac:spMk id="54" creationId="{8A4A3F9A-2991-40AB-8665-3138E4AF010C}"/>
          </ac:spMkLst>
        </pc:spChg>
        <pc:spChg chg="mod">
          <ac:chgData name="Paula Vazquez Valero" userId="80a35f83-ba07-4c48-bd51-9a1b0a985f54" providerId="ADAL" clId="{02D2C727-FEF5-4B6A-9FB4-EE891C7A5060}" dt="2022-09-30T05:55:09.156" v="3074" actId="20577"/>
          <ac:spMkLst>
            <pc:docMk/>
            <pc:sldMk cId="1884289662" sldId="925"/>
            <ac:spMk id="55" creationId="{F67BC720-E49E-4C6C-81C8-EEAD5AF92726}"/>
          </ac:spMkLst>
        </pc:spChg>
        <pc:spChg chg="mod">
          <ac:chgData name="Paula Vazquez Valero" userId="80a35f83-ba07-4c48-bd51-9a1b0a985f54" providerId="ADAL" clId="{02D2C727-FEF5-4B6A-9FB4-EE891C7A5060}" dt="2022-09-30T05:36:04.552" v="2762" actId="20577"/>
          <ac:spMkLst>
            <pc:docMk/>
            <pc:sldMk cId="1884289662" sldId="925"/>
            <ac:spMk id="56" creationId="{25290AAD-D4EB-4BAE-AB07-D2FDDABCB9AE}"/>
          </ac:spMkLst>
        </pc:spChg>
        <pc:spChg chg="del mod">
          <ac:chgData name="Paula Vazquez Valero" userId="80a35f83-ba07-4c48-bd51-9a1b0a985f54" providerId="ADAL" clId="{02D2C727-FEF5-4B6A-9FB4-EE891C7A5060}" dt="2022-09-30T05:35:53.792" v="2750" actId="478"/>
          <ac:spMkLst>
            <pc:docMk/>
            <pc:sldMk cId="1884289662" sldId="925"/>
            <ac:spMk id="57" creationId="{EC258CCF-4515-4E36-A081-9BC6044A1CEF}"/>
          </ac:spMkLst>
        </pc:spChg>
        <pc:spChg chg="del">
          <ac:chgData name="Paula Vazquez Valero" userId="80a35f83-ba07-4c48-bd51-9a1b0a985f54" providerId="ADAL" clId="{02D2C727-FEF5-4B6A-9FB4-EE891C7A5060}" dt="2022-09-30T05:35:42.733" v="2742" actId="478"/>
          <ac:spMkLst>
            <pc:docMk/>
            <pc:sldMk cId="1884289662" sldId="925"/>
            <ac:spMk id="58" creationId="{33F72D4C-D2A7-4B12-8165-570FD99C6EEE}"/>
          </ac:spMkLst>
        </pc:spChg>
        <pc:spChg chg="del">
          <ac:chgData name="Paula Vazquez Valero" userId="80a35f83-ba07-4c48-bd51-9a1b0a985f54" providerId="ADAL" clId="{02D2C727-FEF5-4B6A-9FB4-EE891C7A5060}" dt="2022-09-30T05:35:51.102" v="2748" actId="478"/>
          <ac:spMkLst>
            <pc:docMk/>
            <pc:sldMk cId="1884289662" sldId="925"/>
            <ac:spMk id="59" creationId="{C8CF59C9-E899-402A-98A3-A1D72C38C957}"/>
          </ac:spMkLst>
        </pc:spChg>
        <pc:spChg chg="del">
          <ac:chgData name="Paula Vazquez Valero" userId="80a35f83-ba07-4c48-bd51-9a1b0a985f54" providerId="ADAL" clId="{02D2C727-FEF5-4B6A-9FB4-EE891C7A5060}" dt="2022-09-30T05:35:50.057" v="2747" actId="478"/>
          <ac:spMkLst>
            <pc:docMk/>
            <pc:sldMk cId="1884289662" sldId="925"/>
            <ac:spMk id="60" creationId="{BD3F4C11-CCAB-4802-B458-1BE977456424}"/>
          </ac:spMkLst>
        </pc:spChg>
        <pc:spChg chg="add mod">
          <ac:chgData name="Paula Vazquez Valero" userId="80a35f83-ba07-4c48-bd51-9a1b0a985f54" providerId="ADAL" clId="{02D2C727-FEF5-4B6A-9FB4-EE891C7A5060}" dt="2022-09-30T05:47:27.685" v="2918" actId="20577"/>
          <ac:spMkLst>
            <pc:docMk/>
            <pc:sldMk cId="1884289662" sldId="925"/>
            <ac:spMk id="61" creationId="{7CCC6FE6-339A-8C37-E75C-5FA77A479F40}"/>
          </ac:spMkLst>
        </pc:spChg>
        <pc:spChg chg="del">
          <ac:chgData name="Paula Vazquez Valero" userId="80a35f83-ba07-4c48-bd51-9a1b0a985f54" providerId="ADAL" clId="{02D2C727-FEF5-4B6A-9FB4-EE891C7A5060}" dt="2022-09-30T05:35:49.226" v="2746" actId="478"/>
          <ac:spMkLst>
            <pc:docMk/>
            <pc:sldMk cId="1884289662" sldId="925"/>
            <ac:spMk id="62" creationId="{F7A5C8F8-9395-404E-8015-55199792AC0D}"/>
          </ac:spMkLst>
        </pc:spChg>
        <pc:spChg chg="del">
          <ac:chgData name="Paula Vazquez Valero" userId="80a35f83-ba07-4c48-bd51-9a1b0a985f54" providerId="ADAL" clId="{02D2C727-FEF5-4B6A-9FB4-EE891C7A5060}" dt="2022-09-30T05:35:48.231" v="2745" actId="478"/>
          <ac:spMkLst>
            <pc:docMk/>
            <pc:sldMk cId="1884289662" sldId="925"/>
            <ac:spMk id="64" creationId="{299C5320-CF6E-42C8-98BB-E76A17923AB2}"/>
          </ac:spMkLst>
        </pc:spChg>
        <pc:spChg chg="del">
          <ac:chgData name="Paula Vazquez Valero" userId="80a35f83-ba07-4c48-bd51-9a1b0a985f54" providerId="ADAL" clId="{02D2C727-FEF5-4B6A-9FB4-EE891C7A5060}" dt="2022-09-30T05:35:46.188" v="2744" actId="478"/>
          <ac:spMkLst>
            <pc:docMk/>
            <pc:sldMk cId="1884289662" sldId="925"/>
            <ac:spMk id="65" creationId="{C028BE42-2AC9-4EF8-888F-0F948345A714}"/>
          </ac:spMkLst>
        </pc:spChg>
        <pc:spChg chg="del mod">
          <ac:chgData name="Paula Vazquez Valero" userId="80a35f83-ba07-4c48-bd51-9a1b0a985f54" providerId="ADAL" clId="{02D2C727-FEF5-4B6A-9FB4-EE891C7A5060}" dt="2022-09-30T05:35:41.693" v="2741" actId="478"/>
          <ac:spMkLst>
            <pc:docMk/>
            <pc:sldMk cId="1884289662" sldId="925"/>
            <ac:spMk id="66" creationId="{56078B3A-6DCC-40A3-BBB8-B4ADEA4D3D30}"/>
          </ac:spMkLst>
        </pc:spChg>
        <pc:spChg chg="add mod">
          <ac:chgData name="Paula Vazquez Valero" userId="80a35f83-ba07-4c48-bd51-9a1b0a985f54" providerId="ADAL" clId="{02D2C727-FEF5-4B6A-9FB4-EE891C7A5060}" dt="2022-09-30T05:49:01.123" v="2966" actId="20577"/>
          <ac:spMkLst>
            <pc:docMk/>
            <pc:sldMk cId="1884289662" sldId="925"/>
            <ac:spMk id="67" creationId="{CC7DB810-AFE7-336A-A454-B26F8EDDF80C}"/>
          </ac:spMkLst>
        </pc:spChg>
        <pc:spChg chg="add mod">
          <ac:chgData name="Paula Vazquez Valero" userId="80a35f83-ba07-4c48-bd51-9a1b0a985f54" providerId="ADAL" clId="{02D2C727-FEF5-4B6A-9FB4-EE891C7A5060}" dt="2022-09-30T05:52:18.383" v="3031" actId="20577"/>
          <ac:spMkLst>
            <pc:docMk/>
            <pc:sldMk cId="1884289662" sldId="925"/>
            <ac:spMk id="78" creationId="{F1130CAB-6886-7E3B-4B12-EA6FF4724D66}"/>
          </ac:spMkLst>
        </pc:spChg>
        <pc:spChg chg="add mod">
          <ac:chgData name="Paula Vazquez Valero" userId="80a35f83-ba07-4c48-bd51-9a1b0a985f54" providerId="ADAL" clId="{02D2C727-FEF5-4B6A-9FB4-EE891C7A5060}" dt="2022-09-30T05:55:05.669" v="3070" actId="20577"/>
          <ac:spMkLst>
            <pc:docMk/>
            <pc:sldMk cId="1884289662" sldId="925"/>
            <ac:spMk id="79" creationId="{D30278AC-C90A-BFDE-1AF3-F9E739450C44}"/>
          </ac:spMkLst>
        </pc:spChg>
        <pc:spChg chg="del">
          <ac:chgData name="Paula Vazquez Valero" userId="80a35f83-ba07-4c48-bd51-9a1b0a985f54" providerId="ADAL" clId="{02D2C727-FEF5-4B6A-9FB4-EE891C7A5060}" dt="2022-09-30T05:35:36.611" v="2739" actId="478"/>
          <ac:spMkLst>
            <pc:docMk/>
            <pc:sldMk cId="1884289662" sldId="925"/>
            <ac:spMk id="82" creationId="{675A186F-0611-4BC0-91D3-E974D7AAE0E6}"/>
          </ac:spMkLst>
        </pc:spChg>
        <pc:spChg chg="del">
          <ac:chgData name="Paula Vazquez Valero" userId="80a35f83-ba07-4c48-bd51-9a1b0a985f54" providerId="ADAL" clId="{02D2C727-FEF5-4B6A-9FB4-EE891C7A5060}" dt="2022-09-30T05:35:35.785" v="2738" actId="478"/>
          <ac:spMkLst>
            <pc:docMk/>
            <pc:sldMk cId="1884289662" sldId="925"/>
            <ac:spMk id="83" creationId="{C6DDB7A8-2BCA-4E0B-9FC9-F421DECE3738}"/>
          </ac:spMkLst>
        </pc:spChg>
        <pc:spChg chg="del">
          <ac:chgData name="Paula Vazquez Valero" userId="80a35f83-ba07-4c48-bd51-9a1b0a985f54" providerId="ADAL" clId="{02D2C727-FEF5-4B6A-9FB4-EE891C7A5060}" dt="2022-09-30T05:35:34.966" v="2737" actId="478"/>
          <ac:spMkLst>
            <pc:docMk/>
            <pc:sldMk cId="1884289662" sldId="925"/>
            <ac:spMk id="84" creationId="{06D996E3-14E5-4302-94D0-DB5F856ABF15}"/>
          </ac:spMkLst>
        </pc:spChg>
        <pc:spChg chg="del">
          <ac:chgData name="Paula Vazquez Valero" userId="80a35f83-ba07-4c48-bd51-9a1b0a985f54" providerId="ADAL" clId="{02D2C727-FEF5-4B6A-9FB4-EE891C7A5060}" dt="2022-09-30T05:35:32.717" v="2736" actId="478"/>
          <ac:spMkLst>
            <pc:docMk/>
            <pc:sldMk cId="1884289662" sldId="925"/>
            <ac:spMk id="85" creationId="{D49D9BDB-7CB4-4EF7-A23F-1F6B7A4778F2}"/>
          </ac:spMkLst>
        </pc:spChg>
        <pc:spChg chg="del">
          <ac:chgData name="Paula Vazquez Valero" userId="80a35f83-ba07-4c48-bd51-9a1b0a985f54" providerId="ADAL" clId="{02D2C727-FEF5-4B6A-9FB4-EE891C7A5060}" dt="2022-09-30T05:35:31.901" v="2735" actId="478"/>
          <ac:spMkLst>
            <pc:docMk/>
            <pc:sldMk cId="1884289662" sldId="925"/>
            <ac:spMk id="86" creationId="{B4CD726E-179F-4A31-B7B3-E43A23444256}"/>
          </ac:spMkLst>
        </pc:spChg>
        <pc:spChg chg="del">
          <ac:chgData name="Paula Vazquez Valero" userId="80a35f83-ba07-4c48-bd51-9a1b0a985f54" providerId="ADAL" clId="{02D2C727-FEF5-4B6A-9FB4-EE891C7A5060}" dt="2022-09-30T05:35:31.017" v="2734" actId="478"/>
          <ac:spMkLst>
            <pc:docMk/>
            <pc:sldMk cId="1884289662" sldId="925"/>
            <ac:spMk id="94" creationId="{6F3980F1-CBA7-4C7A-B557-2EEC18021DC9}"/>
          </ac:spMkLst>
        </pc:spChg>
        <pc:spChg chg="del mod">
          <ac:chgData name="Paula Vazquez Valero" userId="80a35f83-ba07-4c48-bd51-9a1b0a985f54" providerId="ADAL" clId="{02D2C727-FEF5-4B6A-9FB4-EE891C7A5060}" dt="2022-09-30T05:35:30.407" v="2733" actId="478"/>
          <ac:spMkLst>
            <pc:docMk/>
            <pc:sldMk cId="1884289662" sldId="925"/>
            <ac:spMk id="95" creationId="{0FBECE78-E8D7-46FF-8F0D-45661A8E54A7}"/>
          </ac:spMkLst>
        </pc:spChg>
        <pc:spChg chg="del">
          <ac:chgData name="Paula Vazquez Valero" userId="80a35f83-ba07-4c48-bd51-9a1b0a985f54" providerId="ADAL" clId="{02D2C727-FEF5-4B6A-9FB4-EE891C7A5060}" dt="2022-09-30T05:35:27.155" v="2729" actId="478"/>
          <ac:spMkLst>
            <pc:docMk/>
            <pc:sldMk cId="1884289662" sldId="925"/>
            <ac:spMk id="96" creationId="{BD979B48-859F-48AA-B96A-69B7F96F0B9C}"/>
          </ac:spMkLst>
        </pc:spChg>
        <pc:spChg chg="del">
          <ac:chgData name="Paula Vazquez Valero" userId="80a35f83-ba07-4c48-bd51-9a1b0a985f54" providerId="ADAL" clId="{02D2C727-FEF5-4B6A-9FB4-EE891C7A5060}" dt="2022-09-30T05:35:26.539" v="2728" actId="478"/>
          <ac:spMkLst>
            <pc:docMk/>
            <pc:sldMk cId="1884289662" sldId="925"/>
            <ac:spMk id="97" creationId="{B7506AC5-8B83-44BA-B154-38A383631793}"/>
          </ac:spMkLst>
        </pc:spChg>
        <pc:spChg chg="del">
          <ac:chgData name="Paula Vazquez Valero" userId="80a35f83-ba07-4c48-bd51-9a1b0a985f54" providerId="ADAL" clId="{02D2C727-FEF5-4B6A-9FB4-EE891C7A5060}" dt="2022-09-30T05:35:25.835" v="2727" actId="478"/>
          <ac:spMkLst>
            <pc:docMk/>
            <pc:sldMk cId="1884289662" sldId="925"/>
            <ac:spMk id="98" creationId="{381A6619-2856-4F1B-82B6-23C019B0FB0F}"/>
          </ac:spMkLst>
        </pc:spChg>
        <pc:spChg chg="add mod">
          <ac:chgData name="Paula Vazquez Valero" userId="80a35f83-ba07-4c48-bd51-9a1b0a985f54" providerId="ADAL" clId="{02D2C727-FEF5-4B6A-9FB4-EE891C7A5060}" dt="2022-09-30T05:56:45.873" v="3103" actId="20577"/>
          <ac:spMkLst>
            <pc:docMk/>
            <pc:sldMk cId="1884289662" sldId="925"/>
            <ac:spMk id="99" creationId="{012EAA01-E472-ACB2-0484-F2DE13F8645E}"/>
          </ac:spMkLst>
        </pc:spChg>
        <pc:spChg chg="add mod">
          <ac:chgData name="Paula Vazquez Valero" userId="80a35f83-ba07-4c48-bd51-9a1b0a985f54" providerId="ADAL" clId="{02D2C727-FEF5-4B6A-9FB4-EE891C7A5060}" dt="2022-09-30T05:58:02.240" v="3130" actId="20577"/>
          <ac:spMkLst>
            <pc:docMk/>
            <pc:sldMk cId="1884289662" sldId="925"/>
            <ac:spMk id="102" creationId="{8E802A13-A3E1-6136-67B6-288DC2DD3378}"/>
          </ac:spMkLst>
        </pc:spChg>
        <pc:spChg chg="add mod">
          <ac:chgData name="Paula Vazquez Valero" userId="80a35f83-ba07-4c48-bd51-9a1b0a985f54" providerId="ADAL" clId="{02D2C727-FEF5-4B6A-9FB4-EE891C7A5060}" dt="2022-09-30T06:00:08.320" v="3155" actId="20577"/>
          <ac:spMkLst>
            <pc:docMk/>
            <pc:sldMk cId="1884289662" sldId="925"/>
            <ac:spMk id="105" creationId="{96DD7BA1-8459-7FEA-CC7E-F675ED96F606}"/>
          </ac:spMkLst>
        </pc:spChg>
        <pc:spChg chg="add mod">
          <ac:chgData name="Paula Vazquez Valero" userId="80a35f83-ba07-4c48-bd51-9a1b0a985f54" providerId="ADAL" clId="{02D2C727-FEF5-4B6A-9FB4-EE891C7A5060}" dt="2022-09-30T06:00:22.999" v="3177" actId="20577"/>
          <ac:spMkLst>
            <pc:docMk/>
            <pc:sldMk cId="1884289662" sldId="925"/>
            <ac:spMk id="106" creationId="{8E35FFC9-278F-8463-0258-2F76FE4934D7}"/>
          </ac:spMkLst>
        </pc:spChg>
        <pc:spChg chg="add mod">
          <ac:chgData name="Paula Vazquez Valero" userId="80a35f83-ba07-4c48-bd51-9a1b0a985f54" providerId="ADAL" clId="{02D2C727-FEF5-4B6A-9FB4-EE891C7A5060}" dt="2022-09-30T06:00:31.546" v="3185" actId="20577"/>
          <ac:spMkLst>
            <pc:docMk/>
            <pc:sldMk cId="1884289662" sldId="925"/>
            <ac:spMk id="107" creationId="{7A7A837B-E6CA-6500-D55B-9484D3C51963}"/>
          </ac:spMkLst>
        </pc:spChg>
        <pc:spChg chg="add mod">
          <ac:chgData name="Paula Vazquez Valero" userId="80a35f83-ba07-4c48-bd51-9a1b0a985f54" providerId="ADAL" clId="{02D2C727-FEF5-4B6A-9FB4-EE891C7A5060}" dt="2022-09-30T06:00:40.310" v="3190" actId="20577"/>
          <ac:spMkLst>
            <pc:docMk/>
            <pc:sldMk cId="1884289662" sldId="925"/>
            <ac:spMk id="108" creationId="{8CB2F5DD-02BD-F731-95FD-EE268341784A}"/>
          </ac:spMkLst>
        </pc:spChg>
        <pc:spChg chg="add mod">
          <ac:chgData name="Paula Vazquez Valero" userId="80a35f83-ba07-4c48-bd51-9a1b0a985f54" providerId="ADAL" clId="{02D2C727-FEF5-4B6A-9FB4-EE891C7A5060}" dt="2022-09-30T06:00:54.373" v="3226" actId="20577"/>
          <ac:spMkLst>
            <pc:docMk/>
            <pc:sldMk cId="1884289662" sldId="925"/>
            <ac:spMk id="109" creationId="{0AFA9ECD-6AC6-0F78-5D90-C3963F326AA6}"/>
          </ac:spMkLst>
        </pc:spChg>
        <pc:spChg chg="add mod">
          <ac:chgData name="Paula Vazquez Valero" userId="80a35f83-ba07-4c48-bd51-9a1b0a985f54" providerId="ADAL" clId="{02D2C727-FEF5-4B6A-9FB4-EE891C7A5060}" dt="2022-09-30T06:01:02.708" v="3234" actId="20577"/>
          <ac:spMkLst>
            <pc:docMk/>
            <pc:sldMk cId="1884289662" sldId="925"/>
            <ac:spMk id="110" creationId="{26B37C35-7A39-3586-1B81-EB1B9D078E78}"/>
          </ac:spMkLst>
        </pc:spChg>
        <pc:spChg chg="add mod">
          <ac:chgData name="Paula Vazquez Valero" userId="80a35f83-ba07-4c48-bd51-9a1b0a985f54" providerId="ADAL" clId="{02D2C727-FEF5-4B6A-9FB4-EE891C7A5060}" dt="2022-09-30T06:01:10.166" v="3239" actId="20577"/>
          <ac:spMkLst>
            <pc:docMk/>
            <pc:sldMk cId="1884289662" sldId="925"/>
            <ac:spMk id="111" creationId="{94C5AE8E-60B4-FC34-2868-17C83E7C7FD0}"/>
          </ac:spMkLst>
        </pc:spChg>
        <pc:spChg chg="add mod">
          <ac:chgData name="Paula Vazquez Valero" userId="80a35f83-ba07-4c48-bd51-9a1b0a985f54" providerId="ADAL" clId="{02D2C727-FEF5-4B6A-9FB4-EE891C7A5060}" dt="2022-09-30T06:01:19.152" v="3253" actId="20577"/>
          <ac:spMkLst>
            <pc:docMk/>
            <pc:sldMk cId="1884289662" sldId="925"/>
            <ac:spMk id="112" creationId="{5A18EB08-ED1F-EA59-708D-AAA7B6F0EB03}"/>
          </ac:spMkLst>
        </pc:spChg>
        <pc:spChg chg="add mod">
          <ac:chgData name="Paula Vazquez Valero" userId="80a35f83-ba07-4c48-bd51-9a1b0a985f54" providerId="ADAL" clId="{02D2C727-FEF5-4B6A-9FB4-EE891C7A5060}" dt="2022-09-30T06:01:27.341" v="3265" actId="20577"/>
          <ac:spMkLst>
            <pc:docMk/>
            <pc:sldMk cId="1884289662" sldId="925"/>
            <ac:spMk id="113" creationId="{F90FB265-2BD8-FCA5-B20E-920487330E68}"/>
          </ac:spMkLst>
        </pc:spChg>
        <pc:spChg chg="add mod">
          <ac:chgData name="Paula Vazquez Valero" userId="80a35f83-ba07-4c48-bd51-9a1b0a985f54" providerId="ADAL" clId="{02D2C727-FEF5-4B6A-9FB4-EE891C7A5060}" dt="2022-09-30T06:02:40.917" v="3292" actId="20577"/>
          <ac:spMkLst>
            <pc:docMk/>
            <pc:sldMk cId="1884289662" sldId="925"/>
            <ac:spMk id="114" creationId="{4D65702B-20CC-3642-D062-133E2B039E96}"/>
          </ac:spMkLst>
        </pc:spChg>
        <pc:grpChg chg="add del mod">
          <ac:chgData name="Paula Vazquez Valero" userId="80a35f83-ba07-4c48-bd51-9a1b0a985f54" providerId="ADAL" clId="{02D2C727-FEF5-4B6A-9FB4-EE891C7A5060}" dt="2022-09-30T05:35:08.721" v="2721" actId="478"/>
          <ac:grpSpMkLst>
            <pc:docMk/>
            <pc:sldMk cId="1884289662" sldId="925"/>
            <ac:grpSpMk id="13" creationId="{DEE9044D-60F2-33AC-30CB-CEB2DD6523A4}"/>
          </ac:grpSpMkLst>
        </pc:grpChg>
        <pc:grpChg chg="del">
          <ac:chgData name="Paula Vazquez Valero" userId="80a35f83-ba07-4c48-bd51-9a1b0a985f54" providerId="ADAL" clId="{02D2C727-FEF5-4B6A-9FB4-EE891C7A5060}" dt="2022-09-30T05:34:58.465" v="2719" actId="478"/>
          <ac:grpSpMkLst>
            <pc:docMk/>
            <pc:sldMk cId="1884289662" sldId="925"/>
            <ac:grpSpMk id="32" creationId="{1EA6D062-A26E-4DF3-93A7-DC4F9E3C20D6}"/>
          </ac:grpSpMkLst>
        </pc:grpChg>
        <pc:grpChg chg="del mod">
          <ac:chgData name="Paula Vazquez Valero" userId="80a35f83-ba07-4c48-bd51-9a1b0a985f54" providerId="ADAL" clId="{02D2C727-FEF5-4B6A-9FB4-EE891C7A5060}" dt="2022-09-30T05:12:16.911" v="2069" actId="165"/>
          <ac:grpSpMkLst>
            <pc:docMk/>
            <pc:sldMk cId="1884289662" sldId="925"/>
            <ac:grpSpMk id="37" creationId="{A569561F-DB38-4090-99BA-C1E9376734AF}"/>
          </ac:grpSpMkLst>
        </pc:grpChg>
        <pc:grpChg chg="del">
          <ac:chgData name="Paula Vazquez Valero" userId="80a35f83-ba07-4c48-bd51-9a1b0a985f54" providerId="ADAL" clId="{02D2C727-FEF5-4B6A-9FB4-EE891C7A5060}" dt="2022-09-30T05:35:21.105" v="2725" actId="478"/>
          <ac:grpSpMkLst>
            <pc:docMk/>
            <pc:sldMk cId="1884289662" sldId="925"/>
            <ac:grpSpMk id="69" creationId="{38F6D435-A0BA-4A94-B286-DC322B21A3F5}"/>
          </ac:grpSpMkLst>
        </pc:grpChg>
        <pc:grpChg chg="del">
          <ac:chgData name="Paula Vazquez Valero" userId="80a35f83-ba07-4c48-bd51-9a1b0a985f54" providerId="ADAL" clId="{02D2C727-FEF5-4B6A-9FB4-EE891C7A5060}" dt="2022-09-30T05:35:21.105" v="2725" actId="478"/>
          <ac:grpSpMkLst>
            <pc:docMk/>
            <pc:sldMk cId="1884289662" sldId="925"/>
            <ac:grpSpMk id="75" creationId="{A3F75BF4-83F9-4BFB-88D2-480F497E3627}"/>
          </ac:grpSpMkLst>
        </pc:grpChg>
        <pc:picChg chg="del">
          <ac:chgData name="Paula Vazquez Valero" userId="80a35f83-ba07-4c48-bd51-9a1b0a985f54" providerId="ADAL" clId="{02D2C727-FEF5-4B6A-9FB4-EE891C7A5060}" dt="2022-09-30T05:35:21.105" v="2725" actId="478"/>
          <ac:picMkLst>
            <pc:docMk/>
            <pc:sldMk cId="1884289662" sldId="925"/>
            <ac:picMk id="3" creationId="{DE5FD2A1-7575-4A70-927C-D367EEDB89DE}"/>
          </ac:picMkLst>
        </pc:picChg>
        <pc:picChg chg="add mod">
          <ac:chgData name="Paula Vazquez Valero" userId="80a35f83-ba07-4c48-bd51-9a1b0a985f54" providerId="ADAL" clId="{02D2C727-FEF5-4B6A-9FB4-EE891C7A5060}" dt="2022-09-30T05:44:40.168" v="2886" actId="14100"/>
          <ac:picMkLst>
            <pc:docMk/>
            <pc:sldMk cId="1884289662" sldId="925"/>
            <ac:picMk id="5" creationId="{3B4092AC-2E76-ACFE-3565-7A7BF39CC905}"/>
          </ac:picMkLst>
        </pc:picChg>
        <pc:picChg chg="add mod">
          <ac:chgData name="Paula Vazquez Valero" userId="80a35f83-ba07-4c48-bd51-9a1b0a985f54" providerId="ADAL" clId="{02D2C727-FEF5-4B6A-9FB4-EE891C7A5060}" dt="2022-09-30T05:47:43.667" v="2932" actId="1076"/>
          <ac:picMkLst>
            <pc:docMk/>
            <pc:sldMk cId="1884289662" sldId="925"/>
            <ac:picMk id="6" creationId="{8384B999-F156-980C-68A9-E0C6AFE08CF3}"/>
          </ac:picMkLst>
        </pc:picChg>
        <pc:picChg chg="del">
          <ac:chgData name="Paula Vazquez Valero" userId="80a35f83-ba07-4c48-bd51-9a1b0a985f54" providerId="ADAL" clId="{02D2C727-FEF5-4B6A-9FB4-EE891C7A5060}" dt="2022-09-30T05:35:13.589" v="2722" actId="478"/>
          <ac:picMkLst>
            <pc:docMk/>
            <pc:sldMk cId="1884289662" sldId="925"/>
            <ac:picMk id="7" creationId="{DA647803-F320-408B-9814-DA1A4D592E3B}"/>
          </ac:picMkLst>
        </pc:picChg>
        <pc:picChg chg="add mod">
          <ac:chgData name="Paula Vazquez Valero" userId="80a35f83-ba07-4c48-bd51-9a1b0a985f54" providerId="ADAL" clId="{02D2C727-FEF5-4B6A-9FB4-EE891C7A5060}" dt="2022-09-30T05:36:23.309" v="2774" actId="1076"/>
          <ac:picMkLst>
            <pc:docMk/>
            <pc:sldMk cId="1884289662" sldId="925"/>
            <ac:picMk id="8" creationId="{26279799-EB5A-B51D-4287-65629B8C3BC1}"/>
          </ac:picMkLst>
        </pc:picChg>
        <pc:picChg chg="add mod">
          <ac:chgData name="Paula Vazquez Valero" userId="80a35f83-ba07-4c48-bd51-9a1b0a985f54" providerId="ADAL" clId="{02D2C727-FEF5-4B6A-9FB4-EE891C7A5060}" dt="2022-09-30T05:52:29.297" v="3042" actId="1076"/>
          <ac:picMkLst>
            <pc:docMk/>
            <pc:sldMk cId="1884289662" sldId="925"/>
            <ac:picMk id="9" creationId="{F98C892D-9FEF-D9B1-0298-27D77F1C8E0B}"/>
          </ac:picMkLst>
        </pc:picChg>
        <pc:picChg chg="add del mod">
          <ac:chgData name="Paula Vazquez Valero" userId="80a35f83-ba07-4c48-bd51-9a1b0a985f54" providerId="ADAL" clId="{02D2C727-FEF5-4B6A-9FB4-EE891C7A5060}" dt="2022-09-30T05:35:08.721" v="2721" actId="478"/>
          <ac:picMkLst>
            <pc:docMk/>
            <pc:sldMk cId="1884289662" sldId="925"/>
            <ac:picMk id="10" creationId="{020BD86D-8D9C-227C-C275-C368C4C59DC6}"/>
          </ac:picMkLst>
        </pc:picChg>
        <pc:picChg chg="add del mod">
          <ac:chgData name="Paula Vazquez Valero" userId="80a35f83-ba07-4c48-bd51-9a1b0a985f54" providerId="ADAL" clId="{02D2C727-FEF5-4B6A-9FB4-EE891C7A5060}" dt="2022-09-30T05:35:08.721" v="2721" actId="478"/>
          <ac:picMkLst>
            <pc:docMk/>
            <pc:sldMk cId="1884289662" sldId="925"/>
            <ac:picMk id="12" creationId="{D093C5E4-BE0F-8E92-2DD3-809A9CC497EF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14" creationId="{BE320A55-CC74-4CBC-DBEA-D855BB2EC12D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15" creationId="{A3DE282B-AD40-ABB3-72A8-43A8B5C4CE0E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16" creationId="{FCA45E61-59F0-A4C4-CAFE-37F38B229003}"/>
          </ac:picMkLst>
        </pc:picChg>
        <pc:picChg chg="del">
          <ac:chgData name="Paula Vazquez Valero" userId="80a35f83-ba07-4c48-bd51-9a1b0a985f54" providerId="ADAL" clId="{02D2C727-FEF5-4B6A-9FB4-EE891C7A5060}" dt="2022-09-30T05:35:13.589" v="2722" actId="478"/>
          <ac:picMkLst>
            <pc:docMk/>
            <pc:sldMk cId="1884289662" sldId="925"/>
            <ac:picMk id="17" creationId="{2B0F950F-9A3A-4A20-BD09-47DE3D391A48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18" creationId="{6448AC25-9AA7-7AD0-E683-C995A9B52D58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19" creationId="{B97A6D74-E3BA-8488-5874-6B160D22A6F4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20" creationId="{ACEB1815-0AE5-8A0B-8351-171B9EFEC6C7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22" creationId="{1AF46A79-C0A4-7E07-DEAB-C60CF6B993E3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23" creationId="{D7A297D0-ED57-2362-5785-01A5A870CD79}"/>
          </ac:picMkLst>
        </pc:picChg>
        <pc:picChg chg="mod">
          <ac:chgData name="Paula Vazquez Valero" userId="80a35f83-ba07-4c48-bd51-9a1b0a985f54" providerId="ADAL" clId="{02D2C727-FEF5-4B6A-9FB4-EE891C7A5060}" dt="2022-09-30T05:35:02.913" v="2720" actId="571"/>
          <ac:picMkLst>
            <pc:docMk/>
            <pc:sldMk cId="1884289662" sldId="925"/>
            <ac:picMk id="24" creationId="{66C3B06E-B5DD-4797-DFDA-0BFADDCFD8F9}"/>
          </ac:picMkLst>
        </pc:picChg>
        <pc:picChg chg="add del mod">
          <ac:chgData name="Paula Vazquez Valero" userId="80a35f83-ba07-4c48-bd51-9a1b0a985f54" providerId="ADAL" clId="{02D2C727-FEF5-4B6A-9FB4-EE891C7A5060}" dt="2022-09-30T05:50:26.767" v="2996" actId="478"/>
          <ac:picMkLst>
            <pc:docMk/>
            <pc:sldMk cId="1884289662" sldId="925"/>
            <ac:picMk id="28" creationId="{AB382E43-76AD-AA07-553A-2105A0480847}"/>
          </ac:picMkLst>
        </pc:picChg>
        <pc:picChg chg="del">
          <ac:chgData name="Paula Vazquez Valero" userId="80a35f83-ba07-4c48-bd51-9a1b0a985f54" providerId="ADAL" clId="{02D2C727-FEF5-4B6A-9FB4-EE891C7A5060}" dt="2022-09-30T05:35:17.482" v="2724" actId="478"/>
          <ac:picMkLst>
            <pc:docMk/>
            <pc:sldMk cId="1884289662" sldId="925"/>
            <ac:picMk id="34" creationId="{3542DDD5-90FC-470D-92A5-1BAD18A74E87}"/>
          </ac:picMkLst>
        </pc:picChg>
        <pc:picChg chg="del">
          <ac:chgData name="Paula Vazquez Valero" userId="80a35f83-ba07-4c48-bd51-9a1b0a985f54" providerId="ADAL" clId="{02D2C727-FEF5-4B6A-9FB4-EE891C7A5060}" dt="2022-09-30T05:35:21.105" v="2725" actId="478"/>
          <ac:picMkLst>
            <pc:docMk/>
            <pc:sldMk cId="1884289662" sldId="925"/>
            <ac:picMk id="36" creationId="{95F722A1-BB51-4551-8357-FF52242D2FA8}"/>
          </ac:picMkLst>
        </pc:picChg>
        <pc:picChg chg="add mod">
          <ac:chgData name="Paula Vazquez Valero" userId="80a35f83-ba07-4c48-bd51-9a1b0a985f54" providerId="ADAL" clId="{02D2C727-FEF5-4B6A-9FB4-EE891C7A5060}" dt="2022-09-30T05:46:22.263" v="2902" actId="1076"/>
          <ac:picMkLst>
            <pc:docMk/>
            <pc:sldMk cId="1884289662" sldId="925"/>
            <ac:picMk id="39" creationId="{B097C952-BFD2-8601-2834-B7C98F04B096}"/>
          </ac:picMkLst>
        </pc:picChg>
        <pc:picChg chg="mod">
          <ac:chgData name="Paula Vazquez Valero" userId="80a35f83-ba07-4c48-bd51-9a1b0a985f54" providerId="ADAL" clId="{02D2C727-FEF5-4B6A-9FB4-EE891C7A5060}" dt="2022-09-30T05:13:05.165" v="2085" actId="207"/>
          <ac:picMkLst>
            <pc:docMk/>
            <pc:sldMk cId="1884289662" sldId="925"/>
            <ac:picMk id="50" creationId="{9F967274-C449-41B1-9E03-01EE780886AA}"/>
          </ac:picMkLst>
        </pc:picChg>
        <pc:picChg chg="del">
          <ac:chgData name="Paula Vazquez Valero" userId="80a35f83-ba07-4c48-bd51-9a1b0a985f54" providerId="ADAL" clId="{02D2C727-FEF5-4B6A-9FB4-EE891C7A5060}" dt="2022-09-30T05:35:15.393" v="2723" actId="478"/>
          <ac:picMkLst>
            <pc:docMk/>
            <pc:sldMk cId="1884289662" sldId="925"/>
            <ac:picMk id="52" creationId="{3A23B00C-B9FD-4242-8F49-43AB7EBA3B34}"/>
          </ac:picMkLst>
        </pc:picChg>
        <pc:picChg chg="add mod">
          <ac:chgData name="Paula Vazquez Valero" userId="80a35f83-ba07-4c48-bd51-9a1b0a985f54" providerId="ADAL" clId="{02D2C727-FEF5-4B6A-9FB4-EE891C7A5060}" dt="2022-09-30T05:50:31.769" v="2998" actId="1076"/>
          <ac:picMkLst>
            <pc:docMk/>
            <pc:sldMk cId="1884289662" sldId="925"/>
            <ac:picMk id="72" creationId="{EC7B278A-A6F6-311E-F1E2-2A869949563C}"/>
          </ac:picMkLst>
        </pc:picChg>
        <pc:picChg chg="add mod">
          <ac:chgData name="Paula Vazquez Valero" userId="80a35f83-ba07-4c48-bd51-9a1b0a985f54" providerId="ADAL" clId="{02D2C727-FEF5-4B6A-9FB4-EE891C7A5060}" dt="2022-09-30T05:51:51.639" v="3020" actId="1076"/>
          <ac:picMkLst>
            <pc:docMk/>
            <pc:sldMk cId="1884289662" sldId="925"/>
            <ac:picMk id="76" creationId="{543B0D8A-0FEB-14E9-D78F-F0B7851CAEB7}"/>
          </ac:picMkLst>
        </pc:picChg>
        <pc:picChg chg="del">
          <ac:chgData name="Paula Vazquez Valero" userId="80a35f83-ba07-4c48-bd51-9a1b0a985f54" providerId="ADAL" clId="{02D2C727-FEF5-4B6A-9FB4-EE891C7A5060}" dt="2022-09-30T05:35:23.275" v="2726" actId="478"/>
          <ac:picMkLst>
            <pc:docMk/>
            <pc:sldMk cId="1884289662" sldId="925"/>
            <ac:picMk id="77" creationId="{F9D7D067-88D0-4FA0-ACB5-094C0BEAE644}"/>
          </ac:picMkLst>
        </pc:picChg>
        <pc:picChg chg="add mod">
          <ac:chgData name="Paula Vazquez Valero" userId="80a35f83-ba07-4c48-bd51-9a1b0a985f54" providerId="ADAL" clId="{02D2C727-FEF5-4B6A-9FB4-EE891C7A5060}" dt="2022-09-30T05:56:00.131" v="3092" actId="1076"/>
          <ac:picMkLst>
            <pc:docMk/>
            <pc:sldMk cId="1884289662" sldId="925"/>
            <ac:picMk id="81" creationId="{908A66A2-23D7-38E2-542D-E17BFFD67A49}"/>
          </ac:picMkLst>
        </pc:picChg>
        <pc:picChg chg="add mod">
          <ac:chgData name="Paula Vazquez Valero" userId="80a35f83-ba07-4c48-bd51-9a1b0a985f54" providerId="ADAL" clId="{02D2C727-FEF5-4B6A-9FB4-EE891C7A5060}" dt="2022-09-30T05:57:19.951" v="3119" actId="1076"/>
          <ac:picMkLst>
            <pc:docMk/>
            <pc:sldMk cId="1884289662" sldId="925"/>
            <ac:picMk id="101" creationId="{FB4512DB-93DD-3342-E30D-B7A8C191DA6D}"/>
          </ac:picMkLst>
        </pc:picChg>
        <pc:picChg chg="add mod">
          <ac:chgData name="Paula Vazquez Valero" userId="80a35f83-ba07-4c48-bd51-9a1b0a985f54" providerId="ADAL" clId="{02D2C727-FEF5-4B6A-9FB4-EE891C7A5060}" dt="2022-09-30T05:58:30.057" v="3141" actId="1076"/>
          <ac:picMkLst>
            <pc:docMk/>
            <pc:sldMk cId="1884289662" sldId="925"/>
            <ac:picMk id="104" creationId="{E3EE4BEE-850C-F8F4-E077-24038CA60737}"/>
          </ac:picMkLst>
        </pc:picChg>
      </pc:sldChg>
      <pc:sldChg chg="addSp delSp modSp add mod delAnim modAnim modNotesTx">
        <pc:chgData name="Paula Vazquez Valero" userId="80a35f83-ba07-4c48-bd51-9a1b0a985f54" providerId="ADAL" clId="{02D2C727-FEF5-4B6A-9FB4-EE891C7A5060}" dt="2022-09-30T05:30:49.503" v="2711" actId="20577"/>
        <pc:sldMkLst>
          <pc:docMk/>
          <pc:sldMk cId="0" sldId="926"/>
        </pc:sldMkLst>
        <pc:spChg chg="mod">
          <ac:chgData name="Paula Vazquez Valero" userId="80a35f83-ba07-4c48-bd51-9a1b0a985f54" providerId="ADAL" clId="{02D2C727-FEF5-4B6A-9FB4-EE891C7A5060}" dt="2022-09-30T05:26:31.317" v="2534" actId="1076"/>
          <ac:spMkLst>
            <pc:docMk/>
            <pc:sldMk cId="0" sldId="926"/>
            <ac:spMk id="5" creationId="{CB902489-1A1E-4E82-B5E8-1D00F493C3F4}"/>
          </ac:spMkLst>
        </pc:spChg>
        <pc:spChg chg="mod">
          <ac:chgData name="Paula Vazquez Valero" userId="80a35f83-ba07-4c48-bd51-9a1b0a985f54" providerId="ADAL" clId="{02D2C727-FEF5-4B6A-9FB4-EE891C7A5060}" dt="2022-09-30T05:19:34.030" v="2368" actId="1038"/>
          <ac:spMkLst>
            <pc:docMk/>
            <pc:sldMk cId="0" sldId="926"/>
            <ac:spMk id="6" creationId="{C5CB2C32-3226-463D-AE63-C88B5FAC05F8}"/>
          </ac:spMkLst>
        </pc:spChg>
        <pc:spChg chg="mod">
          <ac:chgData name="Paula Vazquez Valero" userId="80a35f83-ba07-4c48-bd51-9a1b0a985f54" providerId="ADAL" clId="{02D2C727-FEF5-4B6A-9FB4-EE891C7A5060}" dt="2022-09-30T05:16:39.748" v="2240" actId="207"/>
          <ac:spMkLst>
            <pc:docMk/>
            <pc:sldMk cId="0" sldId="926"/>
            <ac:spMk id="9" creationId="{99BD827A-D93B-4874-AD4D-5DE80B439BCE}"/>
          </ac:spMkLst>
        </pc:spChg>
        <pc:spChg chg="mod">
          <ac:chgData name="Paula Vazquez Valero" userId="80a35f83-ba07-4c48-bd51-9a1b0a985f54" providerId="ADAL" clId="{02D2C727-FEF5-4B6A-9FB4-EE891C7A5060}" dt="2022-09-30T05:16:43.673" v="2242" actId="20577"/>
          <ac:spMkLst>
            <pc:docMk/>
            <pc:sldMk cId="0" sldId="926"/>
            <ac:spMk id="13" creationId="{889EEBA3-4921-4AFE-ACA0-929259CDD656}"/>
          </ac:spMkLst>
        </pc:spChg>
        <pc:spChg chg="mod">
          <ac:chgData name="Paula Vazquez Valero" userId="80a35f83-ba07-4c48-bd51-9a1b0a985f54" providerId="ADAL" clId="{02D2C727-FEF5-4B6A-9FB4-EE891C7A5060}" dt="2022-09-30T05:21:30.766" v="2453" actId="6559"/>
          <ac:spMkLst>
            <pc:docMk/>
            <pc:sldMk cId="0" sldId="926"/>
            <ac:spMk id="16" creationId="{86D25B66-9BB0-4BD8-A190-97B2141F02E9}"/>
          </ac:spMkLst>
        </pc:spChg>
        <pc:spChg chg="mod">
          <ac:chgData name="Paula Vazquez Valero" userId="80a35f83-ba07-4c48-bd51-9a1b0a985f54" providerId="ADAL" clId="{02D2C727-FEF5-4B6A-9FB4-EE891C7A5060}" dt="2022-09-30T05:21:38.235" v="2455" actId="14100"/>
          <ac:spMkLst>
            <pc:docMk/>
            <pc:sldMk cId="0" sldId="926"/>
            <ac:spMk id="17" creationId="{C6E1257F-4ACD-435E-B0F9-609E64AC95F2}"/>
          </ac:spMkLst>
        </pc:spChg>
        <pc:spChg chg="mod">
          <ac:chgData name="Paula Vazquez Valero" userId="80a35f83-ba07-4c48-bd51-9a1b0a985f54" providerId="ADAL" clId="{02D2C727-FEF5-4B6A-9FB4-EE891C7A5060}" dt="2022-09-30T05:21:23.386" v="2445" actId="5793"/>
          <ac:spMkLst>
            <pc:docMk/>
            <pc:sldMk cId="0" sldId="926"/>
            <ac:spMk id="18" creationId="{F2A2EBBA-E770-491B-924C-74A4D0F2F3C4}"/>
          </ac:spMkLst>
        </pc:spChg>
        <pc:spChg chg="mod">
          <ac:chgData name="Paula Vazquez Valero" userId="80a35f83-ba07-4c48-bd51-9a1b0a985f54" providerId="ADAL" clId="{02D2C727-FEF5-4B6A-9FB4-EE891C7A5060}" dt="2022-09-30T05:21:26.616" v="2452" actId="1037"/>
          <ac:spMkLst>
            <pc:docMk/>
            <pc:sldMk cId="0" sldId="926"/>
            <ac:spMk id="19" creationId="{07220E5B-9AF9-4CF4-8766-B9691AB3D69F}"/>
          </ac:spMkLst>
        </pc:spChg>
        <pc:spChg chg="mod">
          <ac:chgData name="Paula Vazquez Valero" userId="80a35f83-ba07-4c48-bd51-9a1b0a985f54" providerId="ADAL" clId="{02D2C727-FEF5-4B6A-9FB4-EE891C7A5060}" dt="2022-09-30T05:21:03.891" v="2437" actId="1038"/>
          <ac:spMkLst>
            <pc:docMk/>
            <pc:sldMk cId="0" sldId="926"/>
            <ac:spMk id="20" creationId="{066AD52B-EB52-4BF0-8327-7F0649614438}"/>
          </ac:spMkLst>
        </pc:spChg>
        <pc:spChg chg="del mod">
          <ac:chgData name="Paula Vazquez Valero" userId="80a35f83-ba07-4c48-bd51-9a1b0a985f54" providerId="ADAL" clId="{02D2C727-FEF5-4B6A-9FB4-EE891C7A5060}" dt="2022-09-30T05:18:46.787" v="2344" actId="478"/>
          <ac:spMkLst>
            <pc:docMk/>
            <pc:sldMk cId="0" sldId="926"/>
            <ac:spMk id="21" creationId="{C0E78D45-C786-4ADF-9152-D107B406871B}"/>
          </ac:spMkLst>
        </pc:spChg>
        <pc:spChg chg="mod">
          <ac:chgData name="Paula Vazquez Valero" userId="80a35f83-ba07-4c48-bd51-9a1b0a985f54" providerId="ADAL" clId="{02D2C727-FEF5-4B6A-9FB4-EE891C7A5060}" dt="2022-09-30T05:23:29.132" v="2468" actId="1038"/>
          <ac:spMkLst>
            <pc:docMk/>
            <pc:sldMk cId="0" sldId="926"/>
            <ac:spMk id="22" creationId="{5D7D057C-0DDB-4FBA-812F-9208B7FE91A2}"/>
          </ac:spMkLst>
        </pc:spChg>
        <pc:spChg chg="mod">
          <ac:chgData name="Paula Vazquez Valero" userId="80a35f83-ba07-4c48-bd51-9a1b0a985f54" providerId="ADAL" clId="{02D2C727-FEF5-4B6A-9FB4-EE891C7A5060}" dt="2022-09-30T05:21:03.891" v="2437" actId="1038"/>
          <ac:spMkLst>
            <pc:docMk/>
            <pc:sldMk cId="0" sldId="926"/>
            <ac:spMk id="23" creationId="{060780A3-D526-4573-9931-7280656123E9}"/>
          </ac:spMkLst>
        </pc:spChg>
        <pc:spChg chg="del">
          <ac:chgData name="Paula Vazquez Valero" userId="80a35f83-ba07-4c48-bd51-9a1b0a985f54" providerId="ADAL" clId="{02D2C727-FEF5-4B6A-9FB4-EE891C7A5060}" dt="2022-09-30T05:19:17.493" v="2359" actId="478"/>
          <ac:spMkLst>
            <pc:docMk/>
            <pc:sldMk cId="0" sldId="926"/>
            <ac:spMk id="24" creationId="{45B78C49-B3D0-480C-8B0F-8B65ADE7D107}"/>
          </ac:spMkLst>
        </pc:spChg>
        <pc:spChg chg="mod">
          <ac:chgData name="Paula Vazquez Valero" userId="80a35f83-ba07-4c48-bd51-9a1b0a985f54" providerId="ADAL" clId="{02D2C727-FEF5-4B6A-9FB4-EE891C7A5060}" dt="2022-09-30T05:20:01.595" v="2389" actId="1035"/>
          <ac:spMkLst>
            <pc:docMk/>
            <pc:sldMk cId="0" sldId="926"/>
            <ac:spMk id="25" creationId="{0795E3F3-3390-4E53-92DA-C3243030B68F}"/>
          </ac:spMkLst>
        </pc:spChg>
        <pc:spChg chg="mod">
          <ac:chgData name="Paula Vazquez Valero" userId="80a35f83-ba07-4c48-bd51-9a1b0a985f54" providerId="ADAL" clId="{02D2C727-FEF5-4B6A-9FB4-EE891C7A5060}" dt="2022-09-30T05:19:40.621" v="2371" actId="1037"/>
          <ac:spMkLst>
            <pc:docMk/>
            <pc:sldMk cId="0" sldId="926"/>
            <ac:spMk id="26" creationId="{CFBE3269-D7F2-4B2E-9B85-7B711DCB6D9C}"/>
          </ac:spMkLst>
        </pc:spChg>
        <pc:spChg chg="mod">
          <ac:chgData name="Paula Vazquez Valero" userId="80a35f83-ba07-4c48-bd51-9a1b0a985f54" providerId="ADAL" clId="{02D2C727-FEF5-4B6A-9FB4-EE891C7A5060}" dt="2022-09-30T05:20:24.710" v="2407" actId="1038"/>
          <ac:spMkLst>
            <pc:docMk/>
            <pc:sldMk cId="0" sldId="926"/>
            <ac:spMk id="27" creationId="{40208CA0-EDA6-4EE6-939D-D7A41ECC5049}"/>
          </ac:spMkLst>
        </pc:spChg>
        <pc:spChg chg="mod">
          <ac:chgData name="Paula Vazquez Valero" userId="80a35f83-ba07-4c48-bd51-9a1b0a985f54" providerId="ADAL" clId="{02D2C727-FEF5-4B6A-9FB4-EE891C7A5060}" dt="2022-09-30T05:20:01.595" v="2389" actId="1035"/>
          <ac:spMkLst>
            <pc:docMk/>
            <pc:sldMk cId="0" sldId="926"/>
            <ac:spMk id="28" creationId="{0FA033BA-4A9C-4769-B48E-5E00C128179F}"/>
          </ac:spMkLst>
        </pc:spChg>
        <pc:spChg chg="mod">
          <ac:chgData name="Paula Vazquez Valero" userId="80a35f83-ba07-4c48-bd51-9a1b0a985f54" providerId="ADAL" clId="{02D2C727-FEF5-4B6A-9FB4-EE891C7A5060}" dt="2022-09-30T05:20:36.748" v="2420" actId="5793"/>
          <ac:spMkLst>
            <pc:docMk/>
            <pc:sldMk cId="0" sldId="926"/>
            <ac:spMk id="29" creationId="{74BC9007-D204-45F6-9FDE-18781B178999}"/>
          </ac:spMkLst>
        </pc:spChg>
        <pc:spChg chg="mod">
          <ac:chgData name="Paula Vazquez Valero" userId="80a35f83-ba07-4c48-bd51-9a1b0a985f54" providerId="ADAL" clId="{02D2C727-FEF5-4B6A-9FB4-EE891C7A5060}" dt="2022-09-30T05:20:24.710" v="2407" actId="1038"/>
          <ac:spMkLst>
            <pc:docMk/>
            <pc:sldMk cId="0" sldId="926"/>
            <ac:spMk id="30" creationId="{11A2D2EE-2193-49A7-91F4-95703FC6E1DE}"/>
          </ac:spMkLst>
        </pc:spChg>
        <pc:spChg chg="add mod">
          <ac:chgData name="Paula Vazquez Valero" userId="80a35f83-ba07-4c48-bd51-9a1b0a985f54" providerId="ADAL" clId="{02D2C727-FEF5-4B6A-9FB4-EE891C7A5060}" dt="2022-09-30T05:23:29.132" v="2468" actId="1038"/>
          <ac:spMkLst>
            <pc:docMk/>
            <pc:sldMk cId="0" sldId="926"/>
            <ac:spMk id="34" creationId="{513BB287-D6F9-3F82-82C3-B407F5A35E23}"/>
          </ac:spMkLst>
        </pc:spChg>
        <pc:spChg chg="add mod">
          <ac:chgData name="Paula Vazquez Valero" userId="80a35f83-ba07-4c48-bd51-9a1b0a985f54" providerId="ADAL" clId="{02D2C727-FEF5-4B6A-9FB4-EE891C7A5060}" dt="2022-09-30T05:20:43.258" v="2425" actId="1037"/>
          <ac:spMkLst>
            <pc:docMk/>
            <pc:sldMk cId="0" sldId="926"/>
            <ac:spMk id="35" creationId="{54C6DCA6-FB53-E978-8690-0A8B46A6F6DB}"/>
          </ac:spMkLst>
        </pc:spChg>
        <pc:spChg chg="add del mod">
          <ac:chgData name="Paula Vazquez Valero" userId="80a35f83-ba07-4c48-bd51-9a1b0a985f54" providerId="ADAL" clId="{02D2C727-FEF5-4B6A-9FB4-EE891C7A5060}" dt="2022-09-30T05:25:42.071" v="2487"/>
          <ac:spMkLst>
            <pc:docMk/>
            <pc:sldMk cId="0" sldId="926"/>
            <ac:spMk id="36" creationId="{61A208FB-586E-F134-342D-43BD6776F41E}"/>
          </ac:spMkLst>
        </pc:spChg>
        <pc:spChg chg="mod">
          <ac:chgData name="Paula Vazquez Valero" userId="80a35f83-ba07-4c48-bd51-9a1b0a985f54" providerId="ADAL" clId="{02D2C727-FEF5-4B6A-9FB4-EE891C7A5060}" dt="2022-09-30T05:26:35.950" v="2535" actId="1076"/>
          <ac:spMkLst>
            <pc:docMk/>
            <pc:sldMk cId="0" sldId="926"/>
            <ac:spMk id="40" creationId="{C35A2D60-8782-E57B-B8C7-ADCA7B558179}"/>
          </ac:spMkLst>
        </pc:spChg>
        <pc:spChg chg="del">
          <ac:chgData name="Paula Vazquez Valero" userId="80a35f83-ba07-4c48-bd51-9a1b0a985f54" providerId="ADAL" clId="{02D2C727-FEF5-4B6A-9FB4-EE891C7A5060}" dt="2022-09-30T05:25:38.923" v="2485" actId="478"/>
          <ac:spMkLst>
            <pc:docMk/>
            <pc:sldMk cId="0" sldId="926"/>
            <ac:spMk id="41" creationId="{39CDF2DF-5465-455A-8315-9BE77DBAF9EF}"/>
          </ac:spMkLst>
        </pc:spChg>
        <pc:spChg chg="del">
          <ac:chgData name="Paula Vazquez Valero" userId="80a35f83-ba07-4c48-bd51-9a1b0a985f54" providerId="ADAL" clId="{02D2C727-FEF5-4B6A-9FB4-EE891C7A5060}" dt="2022-09-30T05:26:39.562" v="2536" actId="478"/>
          <ac:spMkLst>
            <pc:docMk/>
            <pc:sldMk cId="0" sldId="926"/>
            <ac:spMk id="42" creationId="{A342ED7C-82A3-407F-B4FF-4BDDDDC1ECA2}"/>
          </ac:spMkLst>
        </pc:spChg>
        <pc:spChg chg="add mod">
          <ac:chgData name="Paula Vazquez Valero" userId="80a35f83-ba07-4c48-bd51-9a1b0a985f54" providerId="ADAL" clId="{02D2C727-FEF5-4B6A-9FB4-EE891C7A5060}" dt="2022-09-30T05:28:16.874" v="2592" actId="1076"/>
          <ac:spMkLst>
            <pc:docMk/>
            <pc:sldMk cId="0" sldId="926"/>
            <ac:spMk id="44" creationId="{8C3ACC5C-70D4-2DC3-388C-E61E33DEB4DE}"/>
          </ac:spMkLst>
        </pc:spChg>
        <pc:grpChg chg="add del mod">
          <ac:chgData name="Paula Vazquez Valero" userId="80a35f83-ba07-4c48-bd51-9a1b0a985f54" providerId="ADAL" clId="{02D2C727-FEF5-4B6A-9FB4-EE891C7A5060}" dt="2022-09-30T05:26:11.356" v="2516" actId="478"/>
          <ac:grpSpMkLst>
            <pc:docMk/>
            <pc:sldMk cId="0" sldId="926"/>
            <ac:grpSpMk id="39" creationId="{7126F04D-E85E-B47A-F1B4-453407DB35D8}"/>
          </ac:grpSpMkLst>
        </pc:grpChg>
        <pc:picChg chg="del">
          <ac:chgData name="Paula Vazquez Valero" userId="80a35f83-ba07-4c48-bd51-9a1b0a985f54" providerId="ADAL" clId="{02D2C727-FEF5-4B6A-9FB4-EE891C7A5060}" dt="2022-09-30T05:17:25.716" v="2324" actId="478"/>
          <ac:picMkLst>
            <pc:docMk/>
            <pc:sldMk cId="0" sldId="926"/>
            <ac:picMk id="3" creationId="{BCE1B3F8-19EF-4878-9CCF-3FF34128EEB2}"/>
          </ac:picMkLst>
        </pc:picChg>
        <pc:picChg chg="add del mod">
          <ac:chgData name="Paula Vazquez Valero" userId="80a35f83-ba07-4c48-bd51-9a1b0a985f54" providerId="ADAL" clId="{02D2C727-FEF5-4B6A-9FB4-EE891C7A5060}" dt="2022-09-30T05:18:03.254" v="2329" actId="478"/>
          <ac:picMkLst>
            <pc:docMk/>
            <pc:sldMk cId="0" sldId="926"/>
            <ac:picMk id="4" creationId="{A351DC44-6D67-DBE8-3948-AF0FFB6A7F6B}"/>
          </ac:picMkLst>
        </pc:picChg>
        <pc:picChg chg="add del mod">
          <ac:chgData name="Paula Vazquez Valero" userId="80a35f83-ba07-4c48-bd51-9a1b0a985f54" providerId="ADAL" clId="{02D2C727-FEF5-4B6A-9FB4-EE891C7A5060}" dt="2022-09-30T05:18:20.325" v="2335" actId="478"/>
          <ac:picMkLst>
            <pc:docMk/>
            <pc:sldMk cId="0" sldId="926"/>
            <ac:picMk id="32" creationId="{C99EB4BB-EFA9-0774-D98E-C6FAE9D302A6}"/>
          </ac:picMkLst>
        </pc:picChg>
        <pc:picChg chg="add mod">
          <ac:chgData name="Paula Vazquez Valero" userId="80a35f83-ba07-4c48-bd51-9a1b0a985f54" providerId="ADAL" clId="{02D2C727-FEF5-4B6A-9FB4-EE891C7A5060}" dt="2022-09-30T05:20:29.296" v="2414" actId="1038"/>
          <ac:picMkLst>
            <pc:docMk/>
            <pc:sldMk cId="0" sldId="926"/>
            <ac:picMk id="33" creationId="{E32CBBE0-F892-0F8B-4111-5DAD34359F43}"/>
          </ac:picMkLst>
        </pc:picChg>
        <pc:picChg chg="add del mod">
          <ac:chgData name="Paula Vazquez Valero" userId="80a35f83-ba07-4c48-bd51-9a1b0a985f54" providerId="ADAL" clId="{02D2C727-FEF5-4B6A-9FB4-EE891C7A5060}" dt="2022-09-30T05:25:42.071" v="2487"/>
          <ac:picMkLst>
            <pc:docMk/>
            <pc:sldMk cId="0" sldId="926"/>
            <ac:picMk id="37" creationId="{24B9DF9D-0633-CDDD-31DF-045E5B8CF7FA}"/>
          </ac:picMkLst>
        </pc:picChg>
        <pc:picChg chg="add mod">
          <ac:chgData name="Paula Vazquez Valero" userId="80a35f83-ba07-4c48-bd51-9a1b0a985f54" providerId="ADAL" clId="{02D2C727-FEF5-4B6A-9FB4-EE891C7A5060}" dt="2022-09-30T05:26:07.702" v="2515" actId="1076"/>
          <ac:picMkLst>
            <pc:docMk/>
            <pc:sldMk cId="0" sldId="926"/>
            <ac:picMk id="38" creationId="{81764692-B49A-ACB2-23CE-3DC1E7ECD00F}"/>
          </ac:picMkLst>
        </pc:picChg>
        <pc:picChg chg="del mod">
          <ac:chgData name="Paula Vazquez Valero" userId="80a35f83-ba07-4c48-bd51-9a1b0a985f54" providerId="ADAL" clId="{02D2C727-FEF5-4B6A-9FB4-EE891C7A5060}" dt="2022-09-30T05:26:11.356" v="2516" actId="478"/>
          <ac:picMkLst>
            <pc:docMk/>
            <pc:sldMk cId="0" sldId="926"/>
            <ac:picMk id="43" creationId="{AA3CE4E9-4B22-6402-39A3-FBBAE1856E74}"/>
          </ac:picMkLst>
        </pc:picChg>
        <pc:picChg chg="del">
          <ac:chgData name="Paula Vazquez Valero" userId="80a35f83-ba07-4c48-bd51-9a1b0a985f54" providerId="ADAL" clId="{02D2C727-FEF5-4B6A-9FB4-EE891C7A5060}" dt="2022-09-30T05:17:29.872" v="2325" actId="478"/>
          <ac:picMkLst>
            <pc:docMk/>
            <pc:sldMk cId="0" sldId="926"/>
            <ac:picMk id="53" creationId="{985CEF25-288B-4C22-A6C0-BF44ECBE3E0A}"/>
          </ac:picMkLst>
        </pc:picChg>
        <pc:picChg chg="add mod">
          <ac:chgData name="Paula Vazquez Valero" userId="80a35f83-ba07-4c48-bd51-9a1b0a985f54" providerId="ADAL" clId="{02D2C727-FEF5-4B6A-9FB4-EE891C7A5060}" dt="2022-09-30T05:22:29.074" v="2458" actId="1076"/>
          <ac:picMkLst>
            <pc:docMk/>
            <pc:sldMk cId="0" sldId="926"/>
            <ac:picMk id="1026" creationId="{FFE4987C-37A1-92FD-7596-879C55ADB485}"/>
          </ac:picMkLst>
        </pc:picChg>
        <pc:picChg chg="add mod">
          <ac:chgData name="Paula Vazquez Valero" userId="80a35f83-ba07-4c48-bd51-9a1b0a985f54" providerId="ADAL" clId="{02D2C727-FEF5-4B6A-9FB4-EE891C7A5060}" dt="2022-09-30T05:23:24.869" v="2462" actId="1076"/>
          <ac:picMkLst>
            <pc:docMk/>
            <pc:sldMk cId="0" sldId="926"/>
            <ac:picMk id="1028" creationId="{316691D3-CE0B-268B-E402-05D2616F96CB}"/>
          </ac:picMkLst>
        </pc:picChg>
        <pc:picChg chg="add mod">
          <ac:chgData name="Paula Vazquez Valero" userId="80a35f83-ba07-4c48-bd51-9a1b0a985f54" providerId="ADAL" clId="{02D2C727-FEF5-4B6A-9FB4-EE891C7A5060}" dt="2022-09-30T05:24:01.471" v="2471" actId="1076"/>
          <ac:picMkLst>
            <pc:docMk/>
            <pc:sldMk cId="0" sldId="926"/>
            <ac:picMk id="1030" creationId="{670E63BD-246E-5D75-5BAC-A683DF37133C}"/>
          </ac:picMkLst>
        </pc:picChg>
        <pc:picChg chg="add mod">
          <ac:chgData name="Paula Vazquez Valero" userId="80a35f83-ba07-4c48-bd51-9a1b0a985f54" providerId="ADAL" clId="{02D2C727-FEF5-4B6A-9FB4-EE891C7A5060}" dt="2022-09-30T05:24:38.118" v="2474" actId="1076"/>
          <ac:picMkLst>
            <pc:docMk/>
            <pc:sldMk cId="0" sldId="926"/>
            <ac:picMk id="1032" creationId="{354A39EC-CFEE-E8B7-D11A-EE91F4E92ABD}"/>
          </ac:picMkLst>
        </pc:picChg>
        <pc:picChg chg="add mod">
          <ac:chgData name="Paula Vazquez Valero" userId="80a35f83-ba07-4c48-bd51-9a1b0a985f54" providerId="ADAL" clId="{02D2C727-FEF5-4B6A-9FB4-EE891C7A5060}" dt="2022-09-30T05:25:09.421" v="2479" actId="14100"/>
          <ac:picMkLst>
            <pc:docMk/>
            <pc:sldMk cId="0" sldId="926"/>
            <ac:picMk id="1034" creationId="{5D543984-65C4-B7BD-0723-406D32855573}"/>
          </ac:picMkLst>
        </pc:picChg>
        <pc:picChg chg="add mod">
          <ac:chgData name="Paula Vazquez Valero" userId="80a35f83-ba07-4c48-bd51-9a1b0a985f54" providerId="ADAL" clId="{02D2C727-FEF5-4B6A-9FB4-EE891C7A5060}" dt="2022-09-30T05:25:28.253" v="2484" actId="1076"/>
          <ac:picMkLst>
            <pc:docMk/>
            <pc:sldMk cId="0" sldId="926"/>
            <ac:picMk id="1036" creationId="{1F9266ED-46FE-BD8D-3FEA-8BAEA2285D08}"/>
          </ac:picMkLst>
        </pc:picChg>
        <pc:picChg chg="del">
          <ac:chgData name="Paula Vazquez Valero" userId="80a35f83-ba07-4c48-bd51-9a1b0a985f54" providerId="ADAL" clId="{02D2C727-FEF5-4B6A-9FB4-EE891C7A5060}" dt="2022-09-30T05:17:29.872" v="2325" actId="478"/>
          <ac:picMkLst>
            <pc:docMk/>
            <pc:sldMk cId="0" sldId="926"/>
            <ac:picMk id="4100" creationId="{1734CE9A-3EB7-480E-9AE5-4A3E6FEB00B2}"/>
          </ac:picMkLst>
        </pc:picChg>
        <pc:picChg chg="del">
          <ac:chgData name="Paula Vazquez Valero" userId="80a35f83-ba07-4c48-bd51-9a1b0a985f54" providerId="ADAL" clId="{02D2C727-FEF5-4B6A-9FB4-EE891C7A5060}" dt="2022-09-30T05:17:29.872" v="2325" actId="478"/>
          <ac:picMkLst>
            <pc:docMk/>
            <pc:sldMk cId="0" sldId="926"/>
            <ac:picMk id="4102" creationId="{1A9FF266-51FA-4BBF-A182-F9715C7D01E1}"/>
          </ac:picMkLst>
        </pc:picChg>
        <pc:picChg chg="del">
          <ac:chgData name="Paula Vazquez Valero" userId="80a35f83-ba07-4c48-bd51-9a1b0a985f54" providerId="ADAL" clId="{02D2C727-FEF5-4B6A-9FB4-EE891C7A5060}" dt="2022-09-30T05:17:29.872" v="2325" actId="478"/>
          <ac:picMkLst>
            <pc:docMk/>
            <pc:sldMk cId="0" sldId="926"/>
            <ac:picMk id="4104" creationId="{4683F21C-8EDB-4FB0-8A32-ADA1D190A113}"/>
          </ac:picMkLst>
        </pc:picChg>
        <pc:picChg chg="del">
          <ac:chgData name="Paula Vazquez Valero" userId="80a35f83-ba07-4c48-bd51-9a1b0a985f54" providerId="ADAL" clId="{02D2C727-FEF5-4B6A-9FB4-EE891C7A5060}" dt="2022-09-30T05:20:06.064" v="2390" actId="478"/>
          <ac:picMkLst>
            <pc:docMk/>
            <pc:sldMk cId="0" sldId="926"/>
            <ac:picMk id="4106" creationId="{50C7AB79-709F-4394-A469-05631773C780}"/>
          </ac:picMkLst>
        </pc:picChg>
        <pc:picChg chg="del">
          <ac:chgData name="Paula Vazquez Valero" userId="80a35f83-ba07-4c48-bd51-9a1b0a985f54" providerId="ADAL" clId="{02D2C727-FEF5-4B6A-9FB4-EE891C7A5060}" dt="2022-09-30T05:17:23.156" v="2322" actId="478"/>
          <ac:picMkLst>
            <pc:docMk/>
            <pc:sldMk cId="0" sldId="926"/>
            <ac:picMk id="4108" creationId="{637C3E74-811C-4E3D-8C81-EB5AFB625330}"/>
          </ac:picMkLst>
        </pc:picChg>
        <pc:cxnChg chg="del">
          <ac:chgData name="Paula Vazquez Valero" userId="80a35f83-ba07-4c48-bd51-9a1b0a985f54" providerId="ADAL" clId="{02D2C727-FEF5-4B6A-9FB4-EE891C7A5060}" dt="2022-09-30T05:17:24.299" v="2323" actId="478"/>
          <ac:cxnSpMkLst>
            <pc:docMk/>
            <pc:sldMk cId="0" sldId="926"/>
            <ac:cxnSpMk id="31" creationId="{E26F4B69-148B-4337-9460-D2CF57E631C3}"/>
          </ac:cxnSpMkLst>
        </pc:cxnChg>
      </pc:sldChg>
    </pc:docChg>
  </pc:docChgLst>
  <pc:docChgLst>
    <pc:chgData name="Paula Vázquez-Valero" userId="3a0e46d7-2099-40af-a155-aa45b68bfff3" providerId="ADAL" clId="{933C69F3-2FCC-4AFB-BB0D-F77A3CB72CC7}"/>
    <pc:docChg chg="undo custSel addSld modSld addSection delSection">
      <pc:chgData name="Paula Vázquez-Valero" userId="3a0e46d7-2099-40af-a155-aa45b68bfff3" providerId="ADAL" clId="{933C69F3-2FCC-4AFB-BB0D-F77A3CB72CC7}" dt="2022-09-09T09:17:29.716" v="884" actId="1076"/>
      <pc:docMkLst>
        <pc:docMk/>
      </pc:docMkLst>
      <pc:sldChg chg="addSp delSp modSp new mod">
        <pc:chgData name="Paula Vázquez-Valero" userId="3a0e46d7-2099-40af-a155-aa45b68bfff3" providerId="ADAL" clId="{933C69F3-2FCC-4AFB-BB0D-F77A3CB72CC7}" dt="2022-09-09T09:17:29.716" v="884" actId="1076"/>
        <pc:sldMkLst>
          <pc:docMk/>
          <pc:sldMk cId="2045309085" sldId="565"/>
        </pc:sldMkLst>
        <pc:spChg chg="del">
          <ac:chgData name="Paula Vázquez-Valero" userId="3a0e46d7-2099-40af-a155-aa45b68bfff3" providerId="ADAL" clId="{933C69F3-2FCC-4AFB-BB0D-F77A3CB72CC7}" dt="2022-09-09T09:10:15.112" v="3" actId="478"/>
          <ac:spMkLst>
            <pc:docMk/>
            <pc:sldMk cId="2045309085" sldId="565"/>
            <ac:spMk id="2" creationId="{5097F516-8BD3-B00D-603E-1D371FFA9121}"/>
          </ac:spMkLst>
        </pc:spChg>
        <pc:spChg chg="del">
          <ac:chgData name="Paula Vázquez-Valero" userId="3a0e46d7-2099-40af-a155-aa45b68bfff3" providerId="ADAL" clId="{933C69F3-2FCC-4AFB-BB0D-F77A3CB72CC7}" dt="2022-09-09T09:10:15.112" v="3" actId="478"/>
          <ac:spMkLst>
            <pc:docMk/>
            <pc:sldMk cId="2045309085" sldId="565"/>
            <ac:spMk id="3" creationId="{7700CF7E-D6A4-0EBA-55C0-BC5777496C1E}"/>
          </ac:spMkLst>
        </pc:spChg>
        <pc:spChg chg="add mod">
          <ac:chgData name="Paula Vázquez-Valero" userId="3a0e46d7-2099-40af-a155-aa45b68bfff3" providerId="ADAL" clId="{933C69F3-2FCC-4AFB-BB0D-F77A3CB72CC7}" dt="2022-09-09T09:17:29.716" v="884" actId="1076"/>
          <ac:spMkLst>
            <pc:docMk/>
            <pc:sldMk cId="2045309085" sldId="565"/>
            <ac:spMk id="4" creationId="{D020F4A0-BDBA-2FE4-3C8A-CDFB75B278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ibro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[1477]</a:t>
            </a:r>
            <a:endParaRPr lang="en-GB" sz="12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iglesia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[437]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museo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[1114]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parque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[1354]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plaza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[806]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[14]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Revisit 1: </a:t>
            </a:r>
            <a:r>
              <a:rPr lang="es-ES" dirty="0"/>
              <a:t>tienes [19] hoja [916] idea [247] lápiz [3740] mensaje [847] palabra [192] regla [1380]</a:t>
            </a:r>
            <a:br>
              <a:rPr lang="es-ES" dirty="0"/>
            </a:br>
            <a:r>
              <a:rPr lang="es-ES" dirty="0"/>
              <a:t>Revisit 2: feliz [908] imposible [1418] increíble [1642]  ¿dónde? [161]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/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cluster: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llama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[3059]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collar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[4362]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llover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[2134]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camello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</a:t>
            </a:r>
            <a:b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lobo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[3816]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paloma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[3182]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lavar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[1676] </a:t>
            </a:r>
            <a:endParaRPr lang="en-GB" b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</a:t>
            </a:r>
            <a:r>
              <a:rPr lang="en-GB" b="1" baseline="0" dirty="0" err="1"/>
              <a:t>desastre</a:t>
            </a:r>
            <a:r>
              <a:rPr lang="en-GB" b="0" baseline="0" dirty="0"/>
              <a:t> [2532] </a:t>
            </a:r>
            <a:r>
              <a:rPr lang="en-GB" b="1" baseline="0" dirty="0" err="1"/>
              <a:t>ordenar</a:t>
            </a:r>
            <a:r>
              <a:rPr lang="en-GB" b="0" baseline="0" dirty="0"/>
              <a:t> [1184] </a:t>
            </a:r>
            <a:r>
              <a:rPr lang="en-GB" b="1" dirty="0" err="1"/>
              <a:t>comparar</a:t>
            </a:r>
            <a:r>
              <a:rPr lang="en-GB" b="0" dirty="0"/>
              <a:t> [1597] </a:t>
            </a:r>
            <a:r>
              <a:rPr lang="en-GB" b="1" dirty="0" err="1"/>
              <a:t>su</a:t>
            </a:r>
            <a:r>
              <a:rPr lang="en-GB" b="0" dirty="0"/>
              <a:t> [12] </a:t>
            </a:r>
            <a:r>
              <a:rPr lang="en-GB" b="1" dirty="0"/>
              <a:t>fin</a:t>
            </a:r>
            <a:r>
              <a:rPr lang="en-GB" b="0" dirty="0"/>
              <a:t> [182] </a:t>
            </a:r>
            <a:r>
              <a:rPr lang="en-GB" b="1" dirty="0"/>
              <a:t>semana</a:t>
            </a:r>
            <a:r>
              <a:rPr lang="en-GB" b="0" dirty="0"/>
              <a:t> [301]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[l] [</a:t>
            </a:r>
            <a:r>
              <a:rPr lang="en-GB" b="1" dirty="0" err="1"/>
              <a:t>ll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ll</a:t>
            </a:r>
            <a:r>
              <a:rPr lang="en-GB" b="1" dirty="0"/>
              <a:t>] [l]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libro</a:t>
            </a:r>
            <a:r>
              <a:rPr lang="en-GB" dirty="0"/>
              <a:t>: use two hands to pretend to open a book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llamar</a:t>
            </a:r>
            <a:r>
              <a:rPr lang="en-GB" dirty="0"/>
              <a:t>: with your right hand, pretend to answer the phone, then repeat with the left hand. Two gestures = two syllables of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[l] [</a:t>
            </a:r>
            <a:r>
              <a:rPr lang="en-GB" b="1" dirty="0" err="1"/>
              <a:t>ll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write 1-8 and either </a:t>
            </a:r>
            <a:r>
              <a:rPr lang="en-GB" b="1" dirty="0"/>
              <a:t>[l] [</a:t>
            </a:r>
            <a:r>
              <a:rPr lang="en-GB" b="1" dirty="0" err="1"/>
              <a:t>ll</a:t>
            </a:r>
            <a:r>
              <a:rPr lang="en-GB" b="1" dirty="0"/>
              <a:t>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reveal the pictures and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</a:t>
            </a:r>
            <a:r>
              <a:rPr lang="en-GB" b="1" i="1" dirty="0" err="1"/>
              <a:t>inicio</a:t>
            </a:r>
            <a:r>
              <a:rPr lang="en-GB" dirty="0"/>
              <a:t> for pupils to pronounce all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image to hear it,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gallina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pollo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algo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</a:t>
            </a:r>
            <a:r>
              <a:rPr lang="en-GB" dirty="0" err="1"/>
              <a:t>color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</a:t>
            </a:r>
            <a:r>
              <a:rPr lang="en-GB" dirty="0" err="1"/>
              <a:t>medalla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6. </a:t>
            </a:r>
            <a:r>
              <a:rPr lang="en-GB" dirty="0" err="1"/>
              <a:t>molino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7. </a:t>
            </a:r>
            <a:r>
              <a:rPr lang="en-GB" dirty="0" err="1"/>
              <a:t>llave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8. </a:t>
            </a:r>
            <a:r>
              <a:rPr lang="en-GB" dirty="0" err="1"/>
              <a:t>lavar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algo</a:t>
            </a:r>
            <a:r>
              <a:rPr lang="en-GB" b="0" dirty="0"/>
              <a:t> [110] </a:t>
            </a:r>
            <a:r>
              <a:rPr lang="en-GB" b="1" dirty="0" err="1"/>
              <a:t>gallina</a:t>
            </a:r>
            <a:r>
              <a:rPr lang="en-GB" b="1" dirty="0"/>
              <a:t> </a:t>
            </a:r>
            <a:r>
              <a:rPr lang="en-GB" b="0" dirty="0"/>
              <a:t>[3153] </a:t>
            </a:r>
            <a:r>
              <a:rPr lang="en-GB" b="1" dirty="0"/>
              <a:t>pollo</a:t>
            </a:r>
            <a:r>
              <a:rPr lang="en-GB" b="0" dirty="0"/>
              <a:t> [3577] </a:t>
            </a:r>
            <a:r>
              <a:rPr lang="en-GB" b="1" dirty="0" err="1"/>
              <a:t>color</a:t>
            </a:r>
            <a:r>
              <a:rPr lang="en-GB" b="0" dirty="0"/>
              <a:t> [358] </a:t>
            </a:r>
            <a:r>
              <a:rPr lang="en-GB" b="1" dirty="0" err="1"/>
              <a:t>medalla</a:t>
            </a:r>
            <a:r>
              <a:rPr lang="en-GB" b="0" dirty="0"/>
              <a:t> [4103] </a:t>
            </a:r>
            <a:r>
              <a:rPr lang="en-GB" b="1" dirty="0" err="1"/>
              <a:t>molino</a:t>
            </a:r>
            <a:r>
              <a:rPr lang="en-GB" b="0" dirty="0"/>
              <a:t> [&gt;5000] </a:t>
            </a:r>
            <a:r>
              <a:rPr lang="en-GB" b="1" dirty="0" err="1"/>
              <a:t>llave</a:t>
            </a:r>
            <a:r>
              <a:rPr lang="en-GB" b="0" dirty="0"/>
              <a:t> [1853] </a:t>
            </a:r>
            <a:r>
              <a:rPr lang="en-GB" b="1" dirty="0" err="1"/>
              <a:t>lavar</a:t>
            </a:r>
            <a:r>
              <a:rPr lang="en-GB" b="0" dirty="0"/>
              <a:t> [1676]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two items of previously taught vocabulary that we revisit this week and the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eight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Click on the pictures to hear the Spanish audio.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baseline="0" dirty="0">
                <a:sym typeface="Wingdings" panose="05000000000000000000" pitchFamily="2" charset="2"/>
              </a:rPr>
              <a:t>Transcript / Order of words</a:t>
            </a:r>
            <a:r>
              <a:rPr lang="en-GB" baseline="0" dirty="0">
                <a:sym typeface="Wingdings" panose="05000000000000000000" pitchFamily="2" charset="2"/>
              </a:rPr>
              <a:t>:</a:t>
            </a:r>
            <a:br>
              <a:rPr lang="en-GB" baseline="0" dirty="0">
                <a:sym typeface="Wingdings" panose="05000000000000000000" pitchFamily="2" charset="2"/>
              </a:rPr>
            </a:b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and weekday activities.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Pupils</a:t>
            </a:r>
            <a:r>
              <a:rPr lang="en-GB" b="0" baseline="0" dirty="0"/>
              <a:t> either work in pairs or chorally as a class, reading the Spanish words out loud, including the correct article, and the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baseline="0" dirty="0"/>
              <a:t>Order of words in the activity: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museo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plaza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país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cosa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animal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parque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idea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palabra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hoja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dibujo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 papá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una mamá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baseline="0" dirty="0" err="1"/>
              <a:t>desastre</a:t>
            </a:r>
            <a:r>
              <a:rPr lang="en-GB" b="0" baseline="0" dirty="0"/>
              <a:t> [2532] </a:t>
            </a:r>
            <a:r>
              <a:rPr lang="en-GB" b="1" baseline="0" dirty="0" err="1"/>
              <a:t>odernar</a:t>
            </a:r>
            <a:r>
              <a:rPr lang="en-GB" b="0" baseline="0" dirty="0"/>
              <a:t> [1184]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 from last week’s lesson.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key –</a:t>
            </a:r>
            <a:r>
              <a:rPr lang="en-GB" b="0" baseline="0" dirty="0" err="1"/>
              <a:t>ar</a:t>
            </a:r>
            <a:r>
              <a:rPr lang="en-GB" b="0" baseline="0" dirty="0"/>
              <a:t> verbs VS. infinitive verbs, including both possible translation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hablo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the general meaning or does it refer to ‘I’?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into English.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 students about the translation of the infinitive form of the verb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clase.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Deber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[2197]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7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aural recognition of 1</a:t>
            </a:r>
            <a:r>
              <a:rPr lang="en-GB" baseline="30000" dirty="0"/>
              <a:t>st</a:t>
            </a:r>
            <a:r>
              <a:rPr lang="en-GB" baseline="0" dirty="0"/>
              <a:t> vs. 3</a:t>
            </a:r>
            <a:r>
              <a:rPr lang="en-GB" baseline="30000" dirty="0"/>
              <a:t>rd</a:t>
            </a:r>
            <a:r>
              <a:rPr lang="en-GB" baseline="0" dirty="0"/>
              <a:t> person singular of –AR verbs in the present tense.</a:t>
            </a:r>
          </a:p>
          <a:p>
            <a:pPr marL="0" indent="0"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Quique is speaking Pupils tick whether they can hear the 1</a:t>
            </a:r>
            <a:r>
              <a:rPr lang="en-GB" b="0" baseline="30000" dirty="0"/>
              <a:t>st</a:t>
            </a:r>
            <a:r>
              <a:rPr lang="en-GB" b="0" dirty="0"/>
              <a:t> person (I-Quique) or 3</a:t>
            </a:r>
            <a:r>
              <a:rPr lang="en-GB" b="0" baseline="30000" dirty="0"/>
              <a:t>rd</a:t>
            </a:r>
            <a:r>
              <a:rPr lang="en-GB" b="0" dirty="0"/>
              <a:t> person singular (</a:t>
            </a:r>
            <a:r>
              <a:rPr lang="en-GB" b="0" dirty="0" err="1"/>
              <a:t>Mamá</a:t>
            </a:r>
            <a:r>
              <a:rPr lang="en-GB" b="0" dirty="0"/>
              <a:t> – she)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them.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Play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Go through answers for 1-5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task- at this time of listening pupils write the verb and any extra information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    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información.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Creo un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plaza.</a:t>
            </a:r>
          </a:p>
          <a:p>
            <a:endParaRPr lang="en-GB" b="1" dirty="0"/>
          </a:p>
          <a:p>
            <a:r>
              <a:rPr lang="en-GB" b="1" dirty="0" err="1"/>
              <a:t>comparar</a:t>
            </a:r>
            <a:r>
              <a:rPr lang="en-GB" b="0" dirty="0"/>
              <a:t> [1597] </a:t>
            </a:r>
            <a:r>
              <a:rPr lang="en-GB" b="1" dirty="0" err="1"/>
              <a:t>su</a:t>
            </a:r>
            <a:r>
              <a:rPr lang="en-GB" b="0" dirty="0"/>
              <a:t> [12] </a:t>
            </a:r>
            <a:r>
              <a:rPr lang="en-GB" b="1" dirty="0"/>
              <a:t>fin</a:t>
            </a:r>
            <a:r>
              <a:rPr lang="en-GB" b="0" dirty="0"/>
              <a:t> [182] </a:t>
            </a:r>
            <a:r>
              <a:rPr lang="en-GB" b="1" dirty="0"/>
              <a:t>semana</a:t>
            </a:r>
            <a:r>
              <a:rPr lang="en-GB" b="0" dirty="0"/>
              <a:t> [301]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6.wav"/><Relationship Id="rId18" Type="http://schemas.openxmlformats.org/officeDocument/2006/relationships/image" Target="../media/image16.png"/><Relationship Id="rId3" Type="http://schemas.openxmlformats.org/officeDocument/2006/relationships/audio" Target="../media/audio57.wav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audio" Target="../media/audio64.wav"/><Relationship Id="rId5" Type="http://schemas.openxmlformats.org/officeDocument/2006/relationships/audio" Target="../media/audio59.wav"/><Relationship Id="rId15" Type="http://schemas.openxmlformats.org/officeDocument/2006/relationships/image" Target="../media/image39.png"/><Relationship Id="rId10" Type="http://schemas.openxmlformats.org/officeDocument/2006/relationships/audio" Target="../media/audio63.wav"/><Relationship Id="rId19" Type="http://schemas.openxmlformats.org/officeDocument/2006/relationships/image" Target="../media/image17.svg"/><Relationship Id="rId4" Type="http://schemas.openxmlformats.org/officeDocument/2006/relationships/audio" Target="../media/audio58.wav"/><Relationship Id="rId9" Type="http://schemas.openxmlformats.org/officeDocument/2006/relationships/audio" Target="../media/audio62.wav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2.png"/><Relationship Id="rId18" Type="http://schemas.openxmlformats.org/officeDocument/2006/relationships/audio" Target="../media/audio13.wav"/><Relationship Id="rId3" Type="http://schemas.openxmlformats.org/officeDocument/2006/relationships/audio" Target="../media/audio5.wav"/><Relationship Id="rId21" Type="http://schemas.openxmlformats.org/officeDocument/2006/relationships/image" Target="../media/image17.svg"/><Relationship Id="rId7" Type="http://schemas.openxmlformats.org/officeDocument/2006/relationships/image" Target="../media/image9.png"/><Relationship Id="rId12" Type="http://schemas.openxmlformats.org/officeDocument/2006/relationships/audio" Target="../media/audio10.wav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audio" Target="../media/audio11.wav"/><Relationship Id="rId22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9.wav"/><Relationship Id="rId18" Type="http://schemas.openxmlformats.org/officeDocument/2006/relationships/image" Target="../media/image26.png"/><Relationship Id="rId26" Type="http://schemas.openxmlformats.org/officeDocument/2006/relationships/audio" Target="../media/audio24.wav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audio" Target="../media/audio16.wav"/><Relationship Id="rId12" Type="http://schemas.openxmlformats.org/officeDocument/2006/relationships/image" Target="../media/image23.png"/><Relationship Id="rId17" Type="http://schemas.openxmlformats.org/officeDocument/2006/relationships/audio" Target="../media/audio21.wav"/><Relationship Id="rId25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gif"/><Relationship Id="rId20" Type="http://schemas.openxmlformats.org/officeDocument/2006/relationships/audio" Target="../media/audio22.wav"/><Relationship Id="rId29" Type="http://schemas.openxmlformats.org/officeDocument/2006/relationships/audio" Target="../media/audio2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audio" Target="../media/audio18.wav"/><Relationship Id="rId24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audio" Target="../media/audio20.wav"/><Relationship Id="rId23" Type="http://schemas.openxmlformats.org/officeDocument/2006/relationships/audio" Target="../media/audio23.wav"/><Relationship Id="rId28" Type="http://schemas.microsoft.com/office/2007/relationships/hdphoto" Target="../media/hdphoto4.wdp"/><Relationship Id="rId10" Type="http://schemas.openxmlformats.org/officeDocument/2006/relationships/image" Target="../media/image22.png"/><Relationship Id="rId19" Type="http://schemas.microsoft.com/office/2007/relationships/hdphoto" Target="../media/hdphoto1.wdp"/><Relationship Id="rId4" Type="http://schemas.openxmlformats.org/officeDocument/2006/relationships/audio" Target="../media/audio15.wav"/><Relationship Id="rId9" Type="http://schemas.openxmlformats.org/officeDocument/2006/relationships/audio" Target="../media/audio17.wav"/><Relationship Id="rId14" Type="http://schemas.openxmlformats.org/officeDocument/2006/relationships/image" Target="../media/image24.png"/><Relationship Id="rId22" Type="http://schemas.microsoft.com/office/2007/relationships/hdphoto" Target="../media/hdphoto2.wdp"/><Relationship Id="rId27" Type="http://schemas.openxmlformats.org/officeDocument/2006/relationships/image" Target="../media/image29.png"/><Relationship Id="rId30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audio" Target="../media/audio32.wav"/><Relationship Id="rId18" Type="http://schemas.openxmlformats.org/officeDocument/2006/relationships/audio" Target="../media/audio37.wav"/><Relationship Id="rId3" Type="http://schemas.openxmlformats.org/officeDocument/2006/relationships/audio" Target="../media/audio26.wav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audio" Target="../media/audio31.wav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5.wav"/><Relationship Id="rId20" Type="http://schemas.openxmlformats.org/officeDocument/2006/relationships/audio" Target="../media/audio3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0.wav"/><Relationship Id="rId5" Type="http://schemas.openxmlformats.org/officeDocument/2006/relationships/image" Target="../media/image18.png"/><Relationship Id="rId15" Type="http://schemas.openxmlformats.org/officeDocument/2006/relationships/audio" Target="../media/audio34.wav"/><Relationship Id="rId10" Type="http://schemas.openxmlformats.org/officeDocument/2006/relationships/audio" Target="../media/audio29.wav"/><Relationship Id="rId19" Type="http://schemas.openxmlformats.org/officeDocument/2006/relationships/audio" Target="../media/audio38.wav"/><Relationship Id="rId4" Type="http://schemas.openxmlformats.org/officeDocument/2006/relationships/image" Target="../media/image31.png"/><Relationship Id="rId9" Type="http://schemas.openxmlformats.org/officeDocument/2006/relationships/audio" Target="../media/audio28.wav"/><Relationship Id="rId14" Type="http://schemas.openxmlformats.org/officeDocument/2006/relationships/audio" Target="../media/audio33.wav"/><Relationship Id="rId22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0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51.wav"/><Relationship Id="rId18" Type="http://schemas.openxmlformats.org/officeDocument/2006/relationships/image" Target="../media/image16.png"/><Relationship Id="rId3" Type="http://schemas.openxmlformats.org/officeDocument/2006/relationships/audio" Target="../media/audio44.wav"/><Relationship Id="rId21" Type="http://schemas.openxmlformats.org/officeDocument/2006/relationships/image" Target="../media/image39.png"/><Relationship Id="rId7" Type="http://schemas.openxmlformats.org/officeDocument/2006/relationships/audio" Target="../media/audio46.wav"/><Relationship Id="rId12" Type="http://schemas.openxmlformats.org/officeDocument/2006/relationships/audio" Target="../media/audio50.wav"/><Relationship Id="rId17" Type="http://schemas.openxmlformats.org/officeDocument/2006/relationships/audio" Target="../media/audio53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audio" Target="../media/audio49.wav"/><Relationship Id="rId5" Type="http://schemas.openxmlformats.org/officeDocument/2006/relationships/image" Target="../media/image34.png"/><Relationship Id="rId15" Type="http://schemas.openxmlformats.org/officeDocument/2006/relationships/audio" Target="../media/audio52.wav"/><Relationship Id="rId10" Type="http://schemas.openxmlformats.org/officeDocument/2006/relationships/audio" Target="../media/audio48.wav"/><Relationship Id="rId19" Type="http://schemas.openxmlformats.org/officeDocument/2006/relationships/image" Target="../media/image17.svg"/><Relationship Id="rId4" Type="http://schemas.openxmlformats.org/officeDocument/2006/relationships/audio" Target="../media/audio45.wav"/><Relationship Id="rId9" Type="http://schemas.openxmlformats.org/officeDocument/2006/relationships/audio" Target="../media/audio47.wav"/><Relationship Id="rId14" Type="http://schemas.openxmlformats.org/officeDocument/2006/relationships/image" Target="../media/image36.png"/><Relationship Id="rId22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Google Shape;258;p34">
            <a:extLst>
              <a:ext uri="{FF2B5EF4-FFF2-40B4-BE49-F238E27FC236}">
                <a16:creationId xmlns:a16="http://schemas.microsoft.com/office/drawing/2014/main" id="{AE7CB4B6-A2F6-460E-966B-200831CF5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636740"/>
              </p:ext>
            </p:extLst>
          </p:nvPr>
        </p:nvGraphicFramePr>
        <p:xfrm>
          <a:off x="4704743" y="1994612"/>
          <a:ext cx="2016186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1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verbo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7" name="10_5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10_6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10_7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10_8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10_9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10_10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hlinkClick r:id="" action="ppaction://noaction">
              <a:snd r:embed="rId13" name="10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139442" y="144313"/>
            <a:ext cx="929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Quique compara* su* fin de semana* con mamá </a:t>
            </a:r>
            <a:endParaRPr lang="es-AR" sz="2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780627" y="307278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4875318" y="4276443"/>
            <a:ext cx="34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creo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812613" y="362970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visito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4875318" y="490764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visita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832553" y="5521377"/>
            <a:ext cx="262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visito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794452" y="6206220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busca</a:t>
            </a: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524279"/>
              </p:ext>
            </p:extLst>
          </p:nvPr>
        </p:nvGraphicFramePr>
        <p:xfrm>
          <a:off x="824568" y="1978995"/>
          <a:ext cx="3680890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61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Quique (I)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Mamá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(she)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63" y="2983592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1" y="3631453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79" y="4252092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75" y="4851703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80" y="5530015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5" y="6128328"/>
            <a:ext cx="527765" cy="549755"/>
          </a:xfrm>
          <a:prstGeom prst="rect">
            <a:avLst/>
          </a:prstGeom>
        </p:spPr>
      </p:pic>
      <p:graphicFrame>
        <p:nvGraphicFramePr>
          <p:cNvPr id="55" name="Google Shape;258;p34">
            <a:extLst>
              <a:ext uri="{FF2B5EF4-FFF2-40B4-BE49-F238E27FC236}">
                <a16:creationId xmlns:a16="http://schemas.microsoft.com/office/drawing/2014/main" id="{8C28CA62-781A-4B05-ACB8-C1C77702F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397303"/>
              </p:ext>
            </p:extLst>
          </p:nvPr>
        </p:nvGraphicFramePr>
        <p:xfrm>
          <a:off x="6796254" y="1998159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info 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" name="Picture 16" descr="United, Flag, Kingdom, British, Great, Britain">
            <a:extLst>
              <a:ext uri="{FF2B5EF4-FFF2-40B4-BE49-F238E27FC236}">
                <a16:creationId xmlns:a16="http://schemas.microsoft.com/office/drawing/2014/main" id="{36988705-A0DB-4CA6-B39F-ADBE98D0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91" y="2303302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up, Icons, Medal, Win, Game, The Competition, Award">
            <a:extLst>
              <a:ext uri="{FF2B5EF4-FFF2-40B4-BE49-F238E27FC236}">
                <a16:creationId xmlns:a16="http://schemas.microsoft.com/office/drawing/2014/main" id="{7F5A6E90-BB0E-4A9F-9988-4F00A171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51" y="1618341"/>
            <a:ext cx="807438" cy="8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CA025D7-3BAD-487B-95E1-094E6F5953A0}"/>
              </a:ext>
            </a:extLst>
          </p:cNvPr>
          <p:cNvSpPr txBox="1"/>
          <p:nvPr/>
        </p:nvSpPr>
        <p:spPr>
          <a:xfrm>
            <a:off x="6911479" y="299282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information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D2566-4E67-4FEB-9D89-9ECF5C1A686C}"/>
              </a:ext>
            </a:extLst>
          </p:cNvPr>
          <p:cNvSpPr txBox="1"/>
          <p:nvPr/>
        </p:nvSpPr>
        <p:spPr>
          <a:xfrm>
            <a:off x="6938417" y="366856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museum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502813-60B6-4997-A862-D79844B58F7E}"/>
              </a:ext>
            </a:extLst>
          </p:cNvPr>
          <p:cNvSpPr txBox="1"/>
          <p:nvPr/>
        </p:nvSpPr>
        <p:spPr>
          <a:xfrm>
            <a:off x="7004018" y="431425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dibujo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615F9D-DAEF-4B06-8FE4-C4197810540A}"/>
              </a:ext>
            </a:extLst>
          </p:cNvPr>
          <p:cNvSpPr txBox="1"/>
          <p:nvPr/>
        </p:nvSpPr>
        <p:spPr>
          <a:xfrm>
            <a:off x="7004018" y="4902873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iglesia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9359CA-0D72-4ABB-B845-6879302C7D68}"/>
              </a:ext>
            </a:extLst>
          </p:cNvPr>
          <p:cNvSpPr txBox="1"/>
          <p:nvPr/>
        </p:nvSpPr>
        <p:spPr>
          <a:xfrm>
            <a:off x="7028085" y="553166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parque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049655-36BF-48A9-932C-D6ADEE8C1F4D}"/>
              </a:ext>
            </a:extLst>
          </p:cNvPr>
          <p:cNvSpPr txBox="1"/>
          <p:nvPr/>
        </p:nvSpPr>
        <p:spPr>
          <a:xfrm>
            <a:off x="7004018" y="618220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plaza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563AD6-824D-4842-908B-D1DD8FBC2F4B}"/>
              </a:ext>
            </a:extLst>
          </p:cNvPr>
          <p:cNvSpPr txBox="1"/>
          <p:nvPr/>
        </p:nvSpPr>
        <p:spPr>
          <a:xfrm>
            <a:off x="9691153" y="4925877"/>
            <a:ext cx="2500847" cy="1477328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compara 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= s/he compares</a:t>
            </a:r>
          </a:p>
          <a:p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su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his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/</a:t>
            </a:r>
            <a:r>
              <a:rPr lang="es-AR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h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er</a:t>
            </a:r>
            <a:endParaRPr lang="es-AR" sz="1800" dirty="0">
              <a:solidFill>
                <a:srgbClr val="002060"/>
              </a:solidFill>
              <a:latin typeface="Century Gothic" panose="020B0502020202020204" pitchFamily="34" charset="0"/>
              <a:sym typeface="Century Gothic"/>
            </a:endParaRPr>
          </a:p>
          <a:p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fin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end</a:t>
            </a:r>
            <a:endParaRPr lang="es-AR" sz="1800" dirty="0">
              <a:solidFill>
                <a:srgbClr val="002060"/>
              </a:solidFill>
              <a:latin typeface="Century Gothic" panose="020B0502020202020204" pitchFamily="34" charset="0"/>
              <a:sym typeface="Century Gothic"/>
            </a:endParaRPr>
          </a:p>
          <a:p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(la) </a:t>
            </a:r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semana 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= 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week</a:t>
            </a:r>
            <a:endParaRPr lang="es-AR" sz="1800" dirty="0">
              <a:solidFill>
                <a:srgbClr val="002060"/>
              </a:solidFill>
              <a:latin typeface="Century Gothic" panose="020B0502020202020204" pitchFamily="34" charset="0"/>
              <a:sym typeface="Century Gothic"/>
            </a:endParaRP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6028BF2-AA6A-EB18-0723-32CDE97205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05738" y="66206"/>
            <a:ext cx="1087559" cy="176728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33B10C8-9E57-5B76-1889-CB3780346EE6}"/>
              </a:ext>
            </a:extLst>
          </p:cNvPr>
          <p:cNvSpPr/>
          <p:nvPr/>
        </p:nvSpPr>
        <p:spPr>
          <a:xfrm>
            <a:off x="1025231" y="709174"/>
            <a:ext cx="3428468" cy="612318"/>
          </a:xfrm>
          <a:prstGeom prst="wedgeRoundRectCallout">
            <a:avLst>
              <a:gd name="adj1" fmla="val -54621"/>
              <a:gd name="adj2" fmla="val -105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cucha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8E6D529D-9D13-9D62-6ABA-24B8F181C0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24150" y="729957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6B156E-0503-4BB7-B6A6-5F7426802231}"/>
              </a:ext>
            </a:extLst>
          </p:cNvPr>
          <p:cNvGrpSpPr/>
          <p:nvPr/>
        </p:nvGrpSpPr>
        <p:grpSpPr>
          <a:xfrm>
            <a:off x="950326" y="1427919"/>
            <a:ext cx="2268314" cy="612318"/>
            <a:chOff x="-2149448" y="329088"/>
            <a:chExt cx="2268314" cy="61231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D2B3CF77-F9FC-1064-2D8C-3CB6E6026FC0}"/>
                </a:ext>
              </a:extLst>
            </p:cNvPr>
            <p:cNvSpPr/>
            <p:nvPr/>
          </p:nvSpPr>
          <p:spPr>
            <a:xfrm>
              <a:off x="-2149448" y="329088"/>
              <a:ext cx="2268314" cy="612318"/>
            </a:xfrm>
            <a:prstGeom prst="wedgeRoundRectCallout">
              <a:avLst>
                <a:gd name="adj1" fmla="val -54118"/>
                <a:gd name="adj2" fmla="val -4434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Marca     . 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F221B4-F293-2C4F-4898-6A7CBC9C0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5469" y="401641"/>
              <a:ext cx="384106" cy="40011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1B52EA-C020-6234-A94C-4608C8611947}"/>
              </a:ext>
            </a:extLst>
          </p:cNvPr>
          <p:cNvGrpSpPr/>
          <p:nvPr/>
        </p:nvGrpSpPr>
        <p:grpSpPr>
          <a:xfrm>
            <a:off x="933384" y="1320397"/>
            <a:ext cx="5074611" cy="807438"/>
            <a:chOff x="-4250043" y="1330359"/>
            <a:chExt cx="5074611" cy="80743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760D022F-4F08-092D-EE16-D43CC3EE361A}"/>
                </a:ext>
              </a:extLst>
            </p:cNvPr>
            <p:cNvSpPr/>
            <p:nvPr/>
          </p:nvSpPr>
          <p:spPr>
            <a:xfrm>
              <a:off x="-4250043" y="1330359"/>
              <a:ext cx="5074611" cy="807438"/>
            </a:xfrm>
            <a:prstGeom prst="wedgeRoundRectCallout">
              <a:avLst>
                <a:gd name="adj1" fmla="val -54118"/>
                <a:gd name="adj2" fmla="val -4434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Escribe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verbo en español       .</a:t>
              </a:r>
            </a:p>
          </p:txBody>
        </p:sp>
        <p:pic>
          <p:nvPicPr>
            <p:cNvPr id="23" name="Picture 2" descr="Bandera, España, Español">
              <a:extLst>
                <a:ext uri="{FF2B5EF4-FFF2-40B4-BE49-F238E27FC236}">
                  <a16:creationId xmlns:a16="http://schemas.microsoft.com/office/drawing/2014/main" id="{D17D50CF-6AB9-BBD0-8705-0518A32A1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0" y="1613251"/>
              <a:ext cx="433897" cy="27782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0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90" grpId="0"/>
      <p:bldP spid="91" grpId="0"/>
      <p:bldP spid="92" grpId="0"/>
      <p:bldP spid="93" grpId="0"/>
      <p:bldP spid="94" grpId="0"/>
      <p:bldP spid="96" grpId="0"/>
      <p:bldP spid="58" grpId="0"/>
      <p:bldP spid="59" grpId="0"/>
      <p:bldP spid="60" grpId="0"/>
      <p:bldP spid="61" grpId="0"/>
      <p:bldP spid="62" grpId="0"/>
      <p:bldP spid="63" grpId="0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4C911-AFE4-4EFB-11E2-D17C51823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69" y="3796794"/>
            <a:ext cx="2105025" cy="1595438"/>
          </a:xfrm>
          <a:prstGeom prst="rect">
            <a:avLst/>
          </a:prstGeom>
        </p:spPr>
      </p:pic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2269" y="729714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674899" y="5254387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77302"/>
            <a:ext cx="4850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-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 verbs: infinitives; I vs. s/he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[l] [</a:t>
            </a:r>
            <a:r>
              <a:rPr lang="en-GB" sz="28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2050" name="Picture 2" descr="Ilustraciones gratis de Calendario">
            <a:extLst>
              <a:ext uri="{FF2B5EF4-FFF2-40B4-BE49-F238E27FC236}">
                <a16:creationId xmlns:a16="http://schemas.microsoft.com/office/drawing/2014/main" id="{046DEC31-14BD-DFA6-DDA9-5F299C42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72" y="3137454"/>
            <a:ext cx="3268436" cy="18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E3B0AB-CF47-BC46-7638-D54C55A2D839}"/>
              </a:ext>
            </a:extLst>
          </p:cNvPr>
          <p:cNvCxnSpPr/>
          <p:nvPr/>
        </p:nvCxnSpPr>
        <p:spPr>
          <a:xfrm>
            <a:off x="2897293" y="3137454"/>
            <a:ext cx="281335" cy="492177"/>
          </a:xfrm>
          <a:prstGeom prst="straightConnector1">
            <a:avLst/>
          </a:prstGeom>
          <a:ln w="76200">
            <a:solidFill>
              <a:srgbClr val="FF63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CC22F0-5BA8-DB10-AA37-4D18820414DF}"/>
              </a:ext>
            </a:extLst>
          </p:cNvPr>
          <p:cNvCxnSpPr>
            <a:cxnSpLocks/>
          </p:cNvCxnSpPr>
          <p:nvPr/>
        </p:nvCxnSpPr>
        <p:spPr>
          <a:xfrm flipH="1">
            <a:off x="4420537" y="3231142"/>
            <a:ext cx="303863" cy="398489"/>
          </a:xfrm>
          <a:prstGeom prst="straightConnector1">
            <a:avLst/>
          </a:prstGeom>
          <a:ln w="76200">
            <a:solidFill>
              <a:srgbClr val="FF63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336036" y="3621756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5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74846" y="3737248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4791-B4B3-4D51-9227-A56ACC7F7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7316" y="3687753"/>
            <a:ext cx="2130163" cy="2130163"/>
          </a:xfrm>
          <a:prstGeom prst="roundRect">
            <a:avLst/>
          </a:prstGeom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336036" y="92819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528117" y="928190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Libro, Leyendo, Verbos, Libro Azul, Los Libros Azules">
            <a:extLst>
              <a:ext uri="{FF2B5EF4-FFF2-40B4-BE49-F238E27FC236}">
                <a16:creationId xmlns:a16="http://schemas.microsoft.com/office/drawing/2014/main" id="{510B12EF-5AAB-4E27-99E9-D64C517A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9" y="654961"/>
            <a:ext cx="2725393" cy="21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18FA939E-6250-4CE4-9C5D-AA911A20AA59}"/>
              </a:ext>
            </a:extLst>
          </p:cNvPr>
          <p:cNvGraphicFramePr>
            <a:graphicFrameLocks noGrp="1"/>
          </p:cNvGraphicFramePr>
          <p:nvPr/>
        </p:nvGraphicFramePr>
        <p:xfrm>
          <a:off x="380998" y="812800"/>
          <a:ext cx="9659256" cy="5322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397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7906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553984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53;p2">
            <a:extLst>
              <a:ext uri="{FF2B5EF4-FFF2-40B4-BE49-F238E27FC236}">
                <a16:creationId xmlns:a16="http://schemas.microsoft.com/office/drawing/2014/main" id="{CB902489-1A1E-4E82-B5E8-1D00F493C3F4}"/>
              </a:ext>
            </a:extLst>
          </p:cNvPr>
          <p:cNvSpPr txBox="1"/>
          <p:nvPr/>
        </p:nvSpPr>
        <p:spPr>
          <a:xfrm>
            <a:off x="9512320" y="138283"/>
            <a:ext cx="41281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r>
              <a:rPr kumimoji="0" lang="en-GB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B2C32-3226-463D-AE63-C88B5FAC05F8}"/>
              </a:ext>
            </a:extLst>
          </p:cNvPr>
          <p:cNvSpPr txBox="1"/>
          <p:nvPr/>
        </p:nvSpPr>
        <p:spPr>
          <a:xfrm>
            <a:off x="349794" y="5291818"/>
            <a:ext cx="2412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medalla</a:t>
            </a:r>
            <a:endParaRPr kumimoji="0" lang="en-GB" sz="3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Google Shape;387;p19">
            <a:extLst>
              <a:ext uri="{FF2B5EF4-FFF2-40B4-BE49-F238E27FC236}">
                <a16:creationId xmlns:a16="http://schemas.microsoft.com/office/drawing/2014/main" id="{48DED247-A480-4310-A42C-26DBCFE1AB5A}"/>
              </a:ext>
            </a:extLst>
          </p:cNvPr>
          <p:cNvSpPr/>
          <p:nvPr/>
        </p:nvSpPr>
        <p:spPr>
          <a:xfrm>
            <a:off x="10915649" y="2005870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99BD827A-D93B-4874-AD4D-5DE80B439BCE}"/>
              </a:ext>
            </a:extLst>
          </p:cNvPr>
          <p:cNvSpPr/>
          <p:nvPr/>
        </p:nvSpPr>
        <p:spPr>
          <a:xfrm>
            <a:off x="10913282" y="2005868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3DF5284F-F483-4CB1-A629-A1054FA5391E}"/>
              </a:ext>
            </a:extLst>
          </p:cNvPr>
          <p:cNvCxnSpPr/>
          <p:nvPr/>
        </p:nvCxnSpPr>
        <p:spPr>
          <a:xfrm>
            <a:off x="11599021" y="1994442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D771307D-1277-47AA-9B39-CB1F9A9BCA5E}"/>
              </a:ext>
            </a:extLst>
          </p:cNvPr>
          <p:cNvCxnSpPr/>
          <p:nvPr/>
        </p:nvCxnSpPr>
        <p:spPr>
          <a:xfrm>
            <a:off x="11576412" y="199444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1BE62747-07C2-4506-B568-EB22244A433F}"/>
              </a:ext>
            </a:extLst>
          </p:cNvPr>
          <p:cNvCxnSpPr/>
          <p:nvPr/>
        </p:nvCxnSpPr>
        <p:spPr>
          <a:xfrm>
            <a:off x="11599022" y="615070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889EEBA3-4921-4AFE-ACA0-929259CDD656}"/>
              </a:ext>
            </a:extLst>
          </p:cNvPr>
          <p:cNvSpPr txBox="1"/>
          <p:nvPr/>
        </p:nvSpPr>
        <p:spPr>
          <a:xfrm>
            <a:off x="11707417" y="1773974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60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1828C98B-F34A-4066-91E3-75019DCB82D2}"/>
              </a:ext>
            </a:extLst>
          </p:cNvPr>
          <p:cNvSpPr txBox="1"/>
          <p:nvPr/>
        </p:nvSpPr>
        <p:spPr>
          <a:xfrm>
            <a:off x="11681986" y="5744431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89524E5E-41B1-4E25-8D02-777012781B42}"/>
              </a:ext>
            </a:extLst>
          </p:cNvPr>
          <p:cNvSpPr/>
          <p:nvPr/>
        </p:nvSpPr>
        <p:spPr>
          <a:xfrm>
            <a:off x="10772699" y="638112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25B66-9BB0-4BD8-A190-97B2141F02E9}"/>
              </a:ext>
            </a:extLst>
          </p:cNvPr>
          <p:cNvSpPr txBox="1"/>
          <p:nvPr/>
        </p:nvSpPr>
        <p:spPr>
          <a:xfrm>
            <a:off x="367598" y="2542360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gallina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E1257F-4ACD-435E-B0F9-609E64AC95F2}"/>
              </a:ext>
            </a:extLst>
          </p:cNvPr>
          <p:cNvSpPr/>
          <p:nvPr/>
        </p:nvSpPr>
        <p:spPr>
          <a:xfrm>
            <a:off x="1311234" y="2676119"/>
            <a:ext cx="241522" cy="440367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2EBBA-E770-491B-924C-74A4D0F2F3C4}"/>
              </a:ext>
            </a:extLst>
          </p:cNvPr>
          <p:cNvSpPr txBox="1"/>
          <p:nvPr/>
        </p:nvSpPr>
        <p:spPr>
          <a:xfrm>
            <a:off x="2741209" y="2557223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poll o</a:t>
            </a:r>
            <a:endParaRPr kumimoji="0" lang="en-GB" sz="4000" b="0" i="0" u="non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220E5B-9AF9-4CF4-8766-B9691AB3D69F}"/>
              </a:ext>
            </a:extLst>
          </p:cNvPr>
          <p:cNvSpPr/>
          <p:nvPr/>
        </p:nvSpPr>
        <p:spPr>
          <a:xfrm>
            <a:off x="3679143" y="2694588"/>
            <a:ext cx="615278" cy="47393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AD52B-EB52-4BF0-8327-7F0649614438}"/>
              </a:ext>
            </a:extLst>
          </p:cNvPr>
          <p:cNvSpPr txBox="1"/>
          <p:nvPr/>
        </p:nvSpPr>
        <p:spPr>
          <a:xfrm>
            <a:off x="5087929" y="2548050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 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7D057C-0DDB-4FBA-812F-9208B7FE91A2}"/>
              </a:ext>
            </a:extLst>
          </p:cNvPr>
          <p:cNvSpPr txBox="1"/>
          <p:nvPr/>
        </p:nvSpPr>
        <p:spPr>
          <a:xfrm>
            <a:off x="7544091" y="2545239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60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 l or</a:t>
            </a:r>
            <a:endParaRPr kumimoji="0" lang="en-GB" sz="40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0780A3-D526-4573-9931-7280656123E9}"/>
              </a:ext>
            </a:extLst>
          </p:cNvPr>
          <p:cNvSpPr/>
          <p:nvPr/>
        </p:nvSpPr>
        <p:spPr>
          <a:xfrm>
            <a:off x="5781651" y="2690812"/>
            <a:ext cx="643952" cy="48020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5E3F3-3390-4E53-92DA-C3243030B68F}"/>
              </a:ext>
            </a:extLst>
          </p:cNvPr>
          <p:cNvSpPr txBox="1"/>
          <p:nvPr/>
        </p:nvSpPr>
        <p:spPr>
          <a:xfrm>
            <a:off x="2681475" y="5340831"/>
            <a:ext cx="26945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spc="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3500" spc="600" dirty="0">
                <a:solidFill>
                  <a:srgbClr val="002060"/>
                </a:solidFill>
                <a:latin typeface="Century Gothic" panose="020B0502020202020204" pitchFamily="34" charset="0"/>
              </a:rPr>
              <a:t> l </a:t>
            </a:r>
            <a:r>
              <a:rPr lang="en-GB" sz="3500" spc="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ino</a:t>
            </a:r>
            <a:endParaRPr kumimoji="0" lang="en-GB" sz="35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FBE3269-D7F2-4B2E-9B85-7B711DCB6D9C}"/>
              </a:ext>
            </a:extLst>
          </p:cNvPr>
          <p:cNvSpPr/>
          <p:nvPr/>
        </p:nvSpPr>
        <p:spPr>
          <a:xfrm>
            <a:off x="1957521" y="5389787"/>
            <a:ext cx="378016" cy="552678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08CA0-EDA6-4EE6-939D-D7A41ECC5049}"/>
              </a:ext>
            </a:extLst>
          </p:cNvPr>
          <p:cNvSpPr txBox="1"/>
          <p:nvPr/>
        </p:nvSpPr>
        <p:spPr>
          <a:xfrm>
            <a:off x="5418308" y="5237309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llave</a:t>
            </a:r>
            <a:endParaRPr kumimoji="0" lang="en-GB" sz="40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FA033BA-4A9C-4769-B48E-5E00C128179F}"/>
              </a:ext>
            </a:extLst>
          </p:cNvPr>
          <p:cNvSpPr/>
          <p:nvPr/>
        </p:nvSpPr>
        <p:spPr>
          <a:xfrm>
            <a:off x="3708551" y="5416043"/>
            <a:ext cx="578126" cy="47324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BC9007-D204-45F6-9FDE-18781B178999}"/>
              </a:ext>
            </a:extLst>
          </p:cNvPr>
          <p:cNvSpPr txBox="1"/>
          <p:nvPr/>
        </p:nvSpPr>
        <p:spPr>
          <a:xfrm>
            <a:off x="7573102" y="5307531"/>
            <a:ext cx="2449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spc="600" dirty="0">
                <a:solidFill>
                  <a:srgbClr val="002060"/>
                </a:solidFill>
                <a:latin typeface="Century Gothic" panose="020B0502020202020204" pitchFamily="34" charset="0"/>
              </a:rPr>
              <a:t>l </a:t>
            </a:r>
            <a:r>
              <a:rPr lang="en-GB" sz="3800" spc="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avar</a:t>
            </a:r>
            <a:endParaRPr kumimoji="0" lang="en-GB" sz="38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A2D2EE-2193-49A7-91F4-95703FC6E1DE}"/>
              </a:ext>
            </a:extLst>
          </p:cNvPr>
          <p:cNvSpPr/>
          <p:nvPr/>
        </p:nvSpPr>
        <p:spPr>
          <a:xfrm>
            <a:off x="5459286" y="5392494"/>
            <a:ext cx="579729" cy="4714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hlinkClick r:id="" action="ppaction://noaction">
              <a:snd r:embed="rId5" name="4_5.wav"/>
            </a:hlinkClick>
            <a:extLst>
              <a:ext uri="{FF2B5EF4-FFF2-40B4-BE49-F238E27FC236}">
                <a16:creationId xmlns:a16="http://schemas.microsoft.com/office/drawing/2014/main" id="{5C570DFC-AF0A-4B1D-9A15-3B8F72D790FE}"/>
              </a:ext>
            </a:extLst>
          </p:cNvPr>
          <p:cNvSpPr txBox="1"/>
          <p:nvPr/>
        </p:nvSpPr>
        <p:spPr>
          <a:xfrm>
            <a:off x="5176712" y="1742040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[something]</a:t>
            </a:r>
          </a:p>
        </p:txBody>
      </p:sp>
      <p:pic>
        <p:nvPicPr>
          <p:cNvPr id="33" name="Picture 6" descr="Lavarse Las Manos, Jabón, Higiene, Lavado A Mano">
            <a:hlinkClick r:id="" action="ppaction://noaction">
              <a:snd r:embed="rId6" name="4_10.wav"/>
            </a:hlinkClick>
            <a:extLst>
              <a:ext uri="{FF2B5EF4-FFF2-40B4-BE49-F238E27FC236}">
                <a16:creationId xmlns:a16="http://schemas.microsoft.com/office/drawing/2014/main" id="{E32CBBE0-F892-0F8B-4111-5DAD3435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14" y="3630853"/>
            <a:ext cx="1660965" cy="16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3BB287-D6F9-3F82-82C3-B407F5A35E23}"/>
              </a:ext>
            </a:extLst>
          </p:cNvPr>
          <p:cNvSpPr/>
          <p:nvPr/>
        </p:nvSpPr>
        <p:spPr>
          <a:xfrm>
            <a:off x="8500525" y="2688318"/>
            <a:ext cx="643952" cy="48020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4C6DCA6-FB53-E978-8690-0A8B46A6F6DB}"/>
              </a:ext>
            </a:extLst>
          </p:cNvPr>
          <p:cNvSpPr/>
          <p:nvPr/>
        </p:nvSpPr>
        <p:spPr>
          <a:xfrm>
            <a:off x="7672818" y="5389787"/>
            <a:ext cx="579729" cy="4714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ree vector graphics of Animal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FFE4987C-37A1-92FD-7596-879C55AD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1117776"/>
            <a:ext cx="1402729" cy="13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ones gratis de Cena de pavo">
            <a:hlinkClick r:id="" action="ppaction://noaction">
              <a:snd r:embed="rId10" name="4_4.wav"/>
            </a:hlinkClick>
            <a:extLst>
              <a:ext uri="{FF2B5EF4-FFF2-40B4-BE49-F238E27FC236}">
                <a16:creationId xmlns:a16="http://schemas.microsoft.com/office/drawing/2014/main" id="{316691D3-CE0B-268B-E402-05D2616F9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2" t="53700"/>
          <a:stretch/>
        </p:blipFill>
        <p:spPr bwMode="auto">
          <a:xfrm>
            <a:off x="2940612" y="1051696"/>
            <a:ext cx="1799586" cy="13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áficos vectoriales gratis de Remolino">
            <a:hlinkClick r:id="" action="ppaction://noaction">
              <a:snd r:embed="rId12" name="4_6.wav"/>
            </a:hlinkClick>
            <a:extLst>
              <a:ext uri="{FF2B5EF4-FFF2-40B4-BE49-F238E27FC236}">
                <a16:creationId xmlns:a16="http://schemas.microsoft.com/office/drawing/2014/main" id="{670E63BD-246E-5D75-5BAC-A683DF37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85" y="1221851"/>
            <a:ext cx="1254694" cy="12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ustraciones gratis de Medalla">
            <a:hlinkClick r:id="" action="ppaction://noaction">
              <a:snd r:embed="rId14" name="4_7.wav"/>
            </a:hlinkClick>
            <a:extLst>
              <a:ext uri="{FF2B5EF4-FFF2-40B4-BE49-F238E27FC236}">
                <a16:creationId xmlns:a16="http://schemas.microsoft.com/office/drawing/2014/main" id="{354A39EC-CFEE-E8B7-D11A-EE91F4E9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8" y="3832702"/>
            <a:ext cx="1385699" cy="1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áficos vectoriales gratis de Molino">
            <a:hlinkClick r:id="" action="ppaction://noaction">
              <a:snd r:embed="rId16" name="4_8.wav"/>
            </a:hlinkClick>
            <a:extLst>
              <a:ext uri="{FF2B5EF4-FFF2-40B4-BE49-F238E27FC236}">
                <a16:creationId xmlns:a16="http://schemas.microsoft.com/office/drawing/2014/main" id="{5D543984-65C4-B7BD-0723-406D3285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61" y="3627503"/>
            <a:ext cx="1173192" cy="14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áficos vectoriales gratis de Latón">
            <a:hlinkClick r:id="" action="ppaction://noaction">
              <a:snd r:embed="rId18" name="4_9.wav"/>
            </a:hlinkClick>
            <a:extLst>
              <a:ext uri="{FF2B5EF4-FFF2-40B4-BE49-F238E27FC236}">
                <a16:creationId xmlns:a16="http://schemas.microsoft.com/office/drawing/2014/main" id="{1F9266ED-46FE-BD8D-3FEA-8BAEA228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1937">
            <a:off x="5613232" y="3992483"/>
            <a:ext cx="1741071" cy="8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81764692-B49A-ACB2-23CE-3DC1E7ECD0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993" y="-28760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22" name="4_1.wav"/>
            </a:hlinkClick>
            <a:extLst>
              <a:ext uri="{FF2B5EF4-FFF2-40B4-BE49-F238E27FC236}">
                <a16:creationId xmlns:a16="http://schemas.microsoft.com/office/drawing/2014/main" id="{C35A2D60-8782-E57B-B8C7-ADCA7B558179}"/>
              </a:ext>
            </a:extLst>
          </p:cNvPr>
          <p:cNvSpPr/>
          <p:nvPr/>
        </p:nvSpPr>
        <p:spPr>
          <a:xfrm>
            <a:off x="1212802" y="258181"/>
            <a:ext cx="3283027" cy="612318"/>
          </a:xfrm>
          <a:prstGeom prst="wedgeRoundRectCallout">
            <a:avLst>
              <a:gd name="adj1" fmla="val -54118"/>
              <a:gd name="adj2" fmla="val -443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8C3ACC5C-70D4-2DC3-388C-E61E33DEB4DE}"/>
              </a:ext>
            </a:extLst>
          </p:cNvPr>
          <p:cNvSpPr/>
          <p:nvPr/>
        </p:nvSpPr>
        <p:spPr>
          <a:xfrm>
            <a:off x="1269242" y="285097"/>
            <a:ext cx="4806682" cy="612318"/>
          </a:xfrm>
          <a:prstGeom prst="wedgeRoundRectCallout">
            <a:avLst>
              <a:gd name="adj1" fmla="val -54118"/>
              <a:gd name="adj2" fmla="val -443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3" grpId="0" animBg="1"/>
      <p:bldP spid="26" grpId="0" animBg="1"/>
      <p:bldP spid="28" grpId="0" animBg="1"/>
      <p:bldP spid="30" grpId="0" animBg="1"/>
      <p:bldP spid="34" grpId="0" animBg="1"/>
      <p:bldP spid="35" grpId="0" animBg="1"/>
      <p:bldP spid="40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hlinkClick r:id="" action="ppaction://noaction">
              <a:snd r:embed="rId4" name="5_1.wav"/>
            </a:hlinkClick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056911" y="189975"/>
            <a:ext cx="420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4BE3E8-1201-472D-9E36-CEFD0CE092BD}"/>
              </a:ext>
            </a:extLst>
          </p:cNvPr>
          <p:cNvSpPr txBox="1"/>
          <p:nvPr/>
        </p:nvSpPr>
        <p:spPr>
          <a:xfrm>
            <a:off x="1021291" y="182073"/>
            <a:ext cx="42077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en español?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plaza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papá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53338" y="381239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 descr="Iglesia, Capilla, Religión, Cementerio, Campanas">
            <a:hlinkClick r:id="" action="ppaction://noaction">
              <a:snd r:embed="rId7" name="5_4.wav"/>
            </a:hlinkClick>
            <a:extLst>
              <a:ext uri="{FF2B5EF4-FFF2-40B4-BE49-F238E27FC236}">
                <a16:creationId xmlns:a16="http://schemas.microsoft.com/office/drawing/2014/main" id="{3B4092AC-2E76-ACFE-3565-7A7BF39C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27" y="1621332"/>
            <a:ext cx="917004" cy="13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rte, Audiencia, Personaje, Cómic">
            <a:hlinkClick r:id="" action="ppaction://noaction">
              <a:snd r:embed="rId9" name="5_6.wav"/>
            </a:hlinkClick>
            <a:extLst>
              <a:ext uri="{FF2B5EF4-FFF2-40B4-BE49-F238E27FC236}">
                <a16:creationId xmlns:a16="http://schemas.microsoft.com/office/drawing/2014/main" id="{8384B999-F156-980C-68A9-E0C6AFE08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72" y="3455593"/>
            <a:ext cx="1438275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Gráficos vectoriales gratis de Paisaje urbano">
            <a:hlinkClick r:id="" action="ppaction://noaction">
              <a:snd r:embed="rId11" name="5_8.wav"/>
            </a:hlinkClick>
            <a:extLst>
              <a:ext uri="{FF2B5EF4-FFF2-40B4-BE49-F238E27FC236}">
                <a16:creationId xmlns:a16="http://schemas.microsoft.com/office/drawing/2014/main" id="{F98C892D-9FEF-D9B1-0298-27D77F1C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86" y="5329686"/>
            <a:ext cx="1285894" cy="12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Árboles De Mango, Parque, Jardín, Parque De Árboles">
            <a:hlinkClick r:id="" action="ppaction://noaction">
              <a:snd r:embed="rId13" name="5_2.wav"/>
            </a:hlinkClick>
            <a:extLst>
              <a:ext uri="{FF2B5EF4-FFF2-40B4-BE49-F238E27FC236}">
                <a16:creationId xmlns:a16="http://schemas.microsoft.com/office/drawing/2014/main" id="{26279799-EB5A-B51D-4287-65629B8C3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75" y="1684793"/>
            <a:ext cx="1806219" cy="12737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57098D-EA59-FEDB-9CFC-68EF47DCBEA0}"/>
              </a:ext>
            </a:extLst>
          </p:cNvPr>
          <p:cNvSpPr txBox="1"/>
          <p:nvPr/>
        </p:nvSpPr>
        <p:spPr>
          <a:xfrm>
            <a:off x="3661444" y="376542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visit, visiting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E9F9A1-7FC2-B105-AB76-593EA80E147F}"/>
              </a:ext>
            </a:extLst>
          </p:cNvPr>
          <p:cNvSpPr txBox="1"/>
          <p:nvPr/>
        </p:nvSpPr>
        <p:spPr>
          <a:xfrm>
            <a:off x="3661444" y="379619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church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AB1F72-7CFB-C97E-14EA-C274041609F7}"/>
              </a:ext>
            </a:extLst>
          </p:cNvPr>
          <p:cNvSpPr txBox="1"/>
          <p:nvPr/>
        </p:nvSpPr>
        <p:spPr>
          <a:xfrm>
            <a:off x="3621689" y="3836305"/>
            <a:ext cx="4972052" cy="53161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>
            <a:hlinkClick r:id="" action="ppaction://noaction">
              <a:snd r:embed="rId15" name="5_5.wav"/>
            </a:hlinkClick>
            <a:extLst>
              <a:ext uri="{FF2B5EF4-FFF2-40B4-BE49-F238E27FC236}">
                <a16:creationId xmlns:a16="http://schemas.microsoft.com/office/drawing/2014/main" id="{B097C952-BFD2-8601-2834-B7C98F04B0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49" y="5018111"/>
            <a:ext cx="1259830" cy="15112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CCC6FE6-339A-8C37-E75C-5FA77A479F40}"/>
              </a:ext>
            </a:extLst>
          </p:cNvPr>
          <p:cNvSpPr txBox="1"/>
          <p:nvPr/>
        </p:nvSpPr>
        <p:spPr>
          <a:xfrm>
            <a:off x="3667279" y="384270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museum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7DB810-AFE7-336A-A454-B26F8EDDF80C}"/>
              </a:ext>
            </a:extLst>
          </p:cNvPr>
          <p:cNvSpPr txBox="1"/>
          <p:nvPr/>
        </p:nvSpPr>
        <p:spPr>
          <a:xfrm>
            <a:off x="3697495" y="382127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search, searching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Picture 71">
            <a:hlinkClick r:id="" action="ppaction://noaction">
              <a:snd r:embed="rId17" name="5_3.wav"/>
            </a:hlinkClick>
            <a:extLst>
              <a:ext uri="{FF2B5EF4-FFF2-40B4-BE49-F238E27FC236}">
                <a16:creationId xmlns:a16="http://schemas.microsoft.com/office/drawing/2014/main" id="{EC7B278A-A6F6-311E-F1E2-2A86994956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67" b="89941" l="1313" r="89716">
                        <a14:foregroundMark x1="5252" y1="27219" x2="5252" y2="27219"/>
                        <a14:foregroundMark x1="1313" y1="21006" x2="1313" y2="21006"/>
                        <a14:foregroundMark x1="38293" y1="27811" x2="38293" y2="27811"/>
                        <a14:foregroundMark x1="43326" y1="27219" x2="43326" y2="27219"/>
                        <a14:foregroundMark x1="43326" y1="20118" x2="43326" y2="20118"/>
                        <a14:foregroundMark x1="54923" y1="21598" x2="54923" y2="21598"/>
                        <a14:foregroundMark x1="64114" y1="17751" x2="64114" y2="17751"/>
                        <a14:foregroundMark x1="63020" y1="26331" x2="63020" y2="26331"/>
                        <a14:foregroundMark x1="69584" y1="19822" x2="69584" y2="19822"/>
                        <a14:foregroundMark x1="78775" y1="42308" x2="78775" y2="42308"/>
                        <a14:foregroundMark x1="12035" y1="65976" x2="12035" y2="65976"/>
                        <a14:foregroundMark x1="15974" y1="58580" x2="15974" y2="58580"/>
                        <a14:foregroundMark x1="17068" y1="64793" x2="17068" y2="64793"/>
                        <a14:foregroundMark x1="30635" y1="63905" x2="30635" y2="63905"/>
                        <a14:foregroundMark x1="36324" y1="59467" x2="36324" y2="59467"/>
                        <a14:foregroundMark x1="36761" y1="68935" x2="36761" y2="68935"/>
                        <a14:foregroundMark x1="45077" y1="58876" x2="45077" y2="58876"/>
                        <a14:foregroundMark x1="54267" y1="58580" x2="54267" y2="58580"/>
                        <a14:foregroundMark x1="54923" y1="74556" x2="54923" y2="74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90" y="3346431"/>
            <a:ext cx="2132654" cy="1577324"/>
          </a:xfrm>
          <a:prstGeom prst="rect">
            <a:avLst/>
          </a:prstGeom>
        </p:spPr>
      </p:pic>
      <p:pic>
        <p:nvPicPr>
          <p:cNvPr id="76" name="Picture 75">
            <a:hlinkClick r:id="" action="ppaction://noaction">
              <a:snd r:embed="rId20" name="5_7.wav"/>
            </a:hlinkClick>
            <a:extLst>
              <a:ext uri="{FF2B5EF4-FFF2-40B4-BE49-F238E27FC236}">
                <a16:creationId xmlns:a16="http://schemas.microsoft.com/office/drawing/2014/main" id="{543B0D8A-0FEB-14E9-D78F-F0B7851CAE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32" b="89802" l="7482" r="89964">
                        <a14:foregroundMark x1="8759" y1="25212" x2="8759" y2="25212"/>
                        <a14:foregroundMark x1="7482" y1="15864" x2="7482" y2="15864"/>
                        <a14:foregroundMark x1="21715" y1="24079" x2="21715" y2="24079"/>
                        <a14:foregroundMark x1="31022" y1="22380" x2="31022" y2="22380"/>
                        <a14:foregroundMark x1="46715" y1="20963" x2="46715" y2="20963"/>
                        <a14:foregroundMark x1="50547" y1="20963" x2="50547" y2="20963"/>
                        <a14:foregroundMark x1="88686" y1="39943" x2="88686" y2="39943"/>
                        <a14:foregroundMark x1="14416" y1="58640" x2="14416" y2="58640"/>
                        <a14:foregroundMark x1="20255" y1="60623" x2="20255" y2="60623"/>
                        <a14:foregroundMark x1="39781" y1="62040" x2="39781" y2="62040"/>
                        <a14:foregroundMark x1="65876" y1="55524" x2="65876" y2="55524"/>
                        <a14:foregroundMark x1="66606" y1="71105" x2="66606" y2="71105"/>
                        <a14:foregroundMark x1="70620" y1="66006" x2="70620" y2="66006"/>
                        <a14:foregroundMark x1="33394" y1="72238" x2="33394" y2="72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262" y="5251060"/>
            <a:ext cx="2609849" cy="168116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F1130CAB-6886-7E3B-4B12-EA6FF4724D66}"/>
              </a:ext>
            </a:extLst>
          </p:cNvPr>
          <p:cNvSpPr txBox="1"/>
          <p:nvPr/>
        </p:nvSpPr>
        <p:spPr>
          <a:xfrm>
            <a:off x="3699739" y="384910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square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30278AC-C90A-BFDE-1AF3-F9E739450C44}"/>
              </a:ext>
            </a:extLst>
          </p:cNvPr>
          <p:cNvSpPr txBox="1"/>
          <p:nvPr/>
        </p:nvSpPr>
        <p:spPr>
          <a:xfrm>
            <a:off x="3651843" y="384270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use, using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1" name="Picture 80">
            <a:hlinkClick r:id="" action="ppaction://noaction">
              <a:snd r:embed="rId23" name="5_9.wav"/>
            </a:hlinkClick>
            <a:extLst>
              <a:ext uri="{FF2B5EF4-FFF2-40B4-BE49-F238E27FC236}">
                <a16:creationId xmlns:a16="http://schemas.microsoft.com/office/drawing/2014/main" id="{908A66A2-23D7-38E2-542D-E17BFFD67A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74" b="90000" l="4457" r="89694">
                        <a14:foregroundMark x1="8078" y1="27742" x2="8078" y2="27742"/>
                        <a14:foregroundMark x1="4457" y1="16452" x2="4457" y2="16452"/>
                        <a14:foregroundMark x1="8357" y1="6774" x2="8357" y2="6774"/>
                        <a14:foregroundMark x1="26741" y1="20968" x2="26741" y2="20968"/>
                        <a14:foregroundMark x1="42340" y1="25161" x2="42340" y2="25161"/>
                        <a14:foregroundMark x1="58496" y1="19355" x2="58496" y2="19355"/>
                        <a14:foregroundMark x1="81337" y1="19355" x2="81337" y2="19355"/>
                        <a14:foregroundMark x1="88301" y1="38065" x2="88301" y2="38065"/>
                        <a14:foregroundMark x1="12535" y1="79355" x2="12535" y2="79355"/>
                        <a14:foregroundMark x1="33148" y1="72903" x2="33148" y2="72903"/>
                        <a14:foregroundMark x1="47354" y1="57742" x2="47354" y2="57742"/>
                        <a14:foregroundMark x1="49025" y1="70000" x2="49025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912" y="5064822"/>
            <a:ext cx="1808584" cy="156173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12EAA01-E472-ACB2-0484-F2DE13F8645E}"/>
              </a:ext>
            </a:extLst>
          </p:cNvPr>
          <p:cNvSpPr txBox="1"/>
          <p:nvPr/>
        </p:nvSpPr>
        <p:spPr>
          <a:xfrm>
            <a:off x="3629407" y="382071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1" name="Picture 100">
            <a:hlinkClick r:id="" action="ppaction://noaction">
              <a:snd r:embed="rId26" name="5_10.wav"/>
            </a:hlinkClick>
            <a:extLst>
              <a:ext uri="{FF2B5EF4-FFF2-40B4-BE49-F238E27FC236}">
                <a16:creationId xmlns:a16="http://schemas.microsoft.com/office/drawing/2014/main" id="{FB4512DB-93DD-3342-E30D-B7A8C191DA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0414" y1="48810" x2="30414" y2="48810"/>
                        <a14:foregroundMark x1="36253" y1="34524" x2="36253" y2="34524"/>
                        <a14:foregroundMark x1="39173" y1="60714" x2="39173" y2="60714"/>
                        <a14:foregroundMark x1="45985" y1="40476" x2="45985" y2="4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3677" y="1920605"/>
            <a:ext cx="2126596" cy="869266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8E802A13-A3E1-6136-67B6-288DC2DD3378}"/>
              </a:ext>
            </a:extLst>
          </p:cNvPr>
          <p:cNvSpPr txBox="1"/>
          <p:nvPr/>
        </p:nvSpPr>
        <p:spPr>
          <a:xfrm>
            <a:off x="3651843" y="385554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4" name="Picture 103" descr="A person with a mustache&#10;&#10;Description automatically generated with low confidence">
            <a:hlinkClick r:id="" action="ppaction://noaction">
              <a:snd r:embed="rId29" name="5_11.wav"/>
            </a:hlinkClick>
            <a:extLst>
              <a:ext uri="{FF2B5EF4-FFF2-40B4-BE49-F238E27FC236}">
                <a16:creationId xmlns:a16="http://schemas.microsoft.com/office/drawing/2014/main" id="{E3EE4BEE-850C-F8F4-E077-24038CA607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61" y="1601035"/>
            <a:ext cx="1474600" cy="1424529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96DD7BA1-8459-7FEA-CC7E-F675ED96F606}"/>
              </a:ext>
            </a:extLst>
          </p:cNvPr>
          <p:cNvSpPr txBox="1"/>
          <p:nvPr/>
        </p:nvSpPr>
        <p:spPr>
          <a:xfrm>
            <a:off x="3619262" y="3803959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35FFC9-278F-8463-0258-2F76FE4934D7}"/>
              </a:ext>
            </a:extLst>
          </p:cNvPr>
          <p:cNvSpPr txBox="1"/>
          <p:nvPr/>
        </p:nvSpPr>
        <p:spPr>
          <a:xfrm>
            <a:off x="3641698" y="378213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visit, visiting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A7A837B-E6CA-6500-D55B-9484D3C51963}"/>
              </a:ext>
            </a:extLst>
          </p:cNvPr>
          <p:cNvSpPr txBox="1"/>
          <p:nvPr/>
        </p:nvSpPr>
        <p:spPr>
          <a:xfrm>
            <a:off x="3589046" y="380339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church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B2F5DD-02BD-F731-95FD-EE268341784A}"/>
              </a:ext>
            </a:extLst>
          </p:cNvPr>
          <p:cNvSpPr txBox="1"/>
          <p:nvPr/>
        </p:nvSpPr>
        <p:spPr>
          <a:xfrm>
            <a:off x="3611482" y="378112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AFA9ECD-6AC6-0F78-5D90-C3963F326AA6}"/>
              </a:ext>
            </a:extLst>
          </p:cNvPr>
          <p:cNvSpPr txBox="1"/>
          <p:nvPr/>
        </p:nvSpPr>
        <p:spPr>
          <a:xfrm>
            <a:off x="3575774" y="3773699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search, searching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B37C35-7A39-3586-1B81-EB1B9D078E78}"/>
              </a:ext>
            </a:extLst>
          </p:cNvPr>
          <p:cNvSpPr txBox="1"/>
          <p:nvPr/>
        </p:nvSpPr>
        <p:spPr>
          <a:xfrm>
            <a:off x="3598210" y="378011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museum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4C5AE8E-60B4-FC34-2868-17C83E7C7FD0}"/>
              </a:ext>
            </a:extLst>
          </p:cNvPr>
          <p:cNvSpPr txBox="1"/>
          <p:nvPr/>
        </p:nvSpPr>
        <p:spPr>
          <a:xfrm>
            <a:off x="3605928" y="377367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A18EB08-ED1F-EA59-708D-AAA7B6F0EB03}"/>
              </a:ext>
            </a:extLst>
          </p:cNvPr>
          <p:cNvSpPr txBox="1"/>
          <p:nvPr/>
        </p:nvSpPr>
        <p:spPr>
          <a:xfrm>
            <a:off x="3627163" y="378025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square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90FB265-2BD8-FCA5-B20E-920487330E68}"/>
              </a:ext>
            </a:extLst>
          </p:cNvPr>
          <p:cNvSpPr txBox="1"/>
          <p:nvPr/>
        </p:nvSpPr>
        <p:spPr>
          <a:xfrm>
            <a:off x="3619806" y="377254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D65702B-20CC-3642-D062-133E2B039E96}"/>
              </a:ext>
            </a:extLst>
          </p:cNvPr>
          <p:cNvSpPr txBox="1"/>
          <p:nvPr/>
        </p:nvSpPr>
        <p:spPr>
          <a:xfrm>
            <a:off x="3554176" y="379397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use, using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4.44444E-6 L 3.125E-6 -0.07223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5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25" grpId="0" animBg="1"/>
      <p:bldP spid="29" grpId="0" animBg="1"/>
      <p:bldP spid="33" grpId="0" animBg="1"/>
      <p:bldP spid="61" grpId="0" animBg="1"/>
      <p:bldP spid="67" grpId="0" animBg="1"/>
      <p:bldP spid="78" grpId="0" animBg="1"/>
      <p:bldP spid="79" grpId="0" animBg="1"/>
      <p:bldP spid="99" grpId="0" animBg="1"/>
      <p:bldP spid="102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0CEF09-E974-4B93-A3AE-D9447CC7A7E2}"/>
              </a:ext>
            </a:extLst>
          </p:cNvPr>
          <p:cNvCxnSpPr>
            <a:cxnSpLocks/>
          </p:cNvCxnSpPr>
          <p:nvPr/>
        </p:nvCxnSpPr>
        <p:spPr>
          <a:xfrm flipV="1">
            <a:off x="-80531" y="5693004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4" descr="Escritorio, Educación, Escuela">
            <a:extLst>
              <a:ext uri="{FF2B5EF4-FFF2-40B4-BE49-F238E27FC236}">
                <a16:creationId xmlns:a16="http://schemas.microsoft.com/office/drawing/2014/main" id="{185E37EE-5FC8-4FC0-9D0D-1C9E575C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2838776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029" y="1127122"/>
            <a:ext cx="1347765" cy="402356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141" y="205715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D7E10A60-63E6-4560-AA34-6741F68E8714}"/>
              </a:ext>
            </a:extLst>
          </p:cNvPr>
          <p:cNvSpPr txBox="1"/>
          <p:nvPr/>
        </p:nvSpPr>
        <p:spPr>
          <a:xfrm flipH="1">
            <a:off x="147205" y="284812"/>
            <a:ext cx="291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¡Qué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desastre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*!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33003B-4A3E-4BCF-B8D2-14D9BA47DE48}"/>
              </a:ext>
            </a:extLst>
          </p:cNvPr>
          <p:cNvGrpSpPr/>
          <p:nvPr/>
        </p:nvGrpSpPr>
        <p:grpSpPr>
          <a:xfrm>
            <a:off x="116111" y="2838340"/>
            <a:ext cx="4160849" cy="2929528"/>
            <a:chOff x="-1" y="2838340"/>
            <a:chExt cx="4160849" cy="2929528"/>
          </a:xfrm>
        </p:grpSpPr>
        <p:pic>
          <p:nvPicPr>
            <p:cNvPr id="5124" name="Picture 4" descr="Escritorio, Educación, Escuela">
              <a:extLst>
                <a:ext uri="{FF2B5EF4-FFF2-40B4-BE49-F238E27FC236}">
                  <a16:creationId xmlns:a16="http://schemas.microsoft.com/office/drawing/2014/main" id="{E5590F4E-B7CD-494F-9745-0FBE9F332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1D5291-54B8-4FEB-B864-6B379616122A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DDD8F40-ECFA-41B2-A1D2-66DD7F1AB7D1}"/>
              </a:ext>
            </a:extLst>
          </p:cNvPr>
          <p:cNvSpPr txBox="1"/>
          <p:nvPr/>
        </p:nvSpPr>
        <p:spPr>
          <a:xfrm>
            <a:off x="8831663" y="5015570"/>
            <a:ext cx="140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0E134A97-7F10-42B8-A976-D2B13F82D46E}"/>
              </a:ext>
            </a:extLst>
          </p:cNvPr>
          <p:cNvSpPr txBox="1">
            <a:spLocks/>
          </p:cNvSpPr>
          <p:nvPr/>
        </p:nvSpPr>
        <p:spPr>
          <a:xfrm>
            <a:off x="9626945" y="1133264"/>
            <a:ext cx="984675" cy="396214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7" name="Google Shape;319;p15" descr="Speech Icon, Voice, Talking, Audio, Speech">
            <a:extLst>
              <a:ext uri="{FF2B5EF4-FFF2-40B4-BE49-F238E27FC236}">
                <a16:creationId xmlns:a16="http://schemas.microsoft.com/office/drawing/2014/main" id="{D836BD1A-C85B-4B90-88B2-222FBB590B3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1588" y="28481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0FB668B-AC6A-EC80-6C2B-510C38539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571" y="1661395"/>
            <a:ext cx="2527059" cy="41064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DF9A9F-1B1A-4DF1-A45B-7DA3696949D9}"/>
              </a:ext>
            </a:extLst>
          </p:cNvPr>
          <p:cNvGrpSpPr/>
          <p:nvPr/>
        </p:nvGrpSpPr>
        <p:grpSpPr>
          <a:xfrm>
            <a:off x="4742645" y="4921348"/>
            <a:ext cx="2129167" cy="970596"/>
            <a:chOff x="7190901" y="5669650"/>
            <a:chExt cx="2129167" cy="970596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C63166B2-EDDA-4D60-BD93-945E13253D97}"/>
                </a:ext>
              </a:extLst>
            </p:cNvPr>
            <p:cNvSpPr/>
            <p:nvPr/>
          </p:nvSpPr>
          <p:spPr>
            <a:xfrm>
              <a:off x="7190901" y="5669650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5" name="TextBox 124">
              <a:hlinkClick r:id="" action="ppaction://noaction">
                <a:snd r:embed="rId9" name="6_3.wav"/>
              </a:hlinkClick>
              <a:extLst>
                <a:ext uri="{FF2B5EF4-FFF2-40B4-BE49-F238E27FC236}">
                  <a16:creationId xmlns:a16="http://schemas.microsoft.com/office/drawing/2014/main" id="{90731E3B-B3F5-47AB-879F-0AF66FD6F532}"/>
                </a:ext>
              </a:extLst>
            </p:cNvPr>
            <p:cNvSpPr txBox="1"/>
            <p:nvPr/>
          </p:nvSpPr>
          <p:spPr>
            <a:xfrm>
              <a:off x="7219813" y="567435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museo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museum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1149F2-28AB-199D-4348-C0F2F2A83146}"/>
              </a:ext>
            </a:extLst>
          </p:cNvPr>
          <p:cNvGrpSpPr/>
          <p:nvPr/>
        </p:nvGrpSpPr>
        <p:grpSpPr>
          <a:xfrm>
            <a:off x="4708991" y="4951785"/>
            <a:ext cx="2129167" cy="970596"/>
            <a:chOff x="7190901" y="5669650"/>
            <a:chExt cx="2129167" cy="9705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58D052F-CF59-79CD-8BD2-8D4FAFEA9E07}"/>
                </a:ext>
              </a:extLst>
            </p:cNvPr>
            <p:cNvSpPr/>
            <p:nvPr/>
          </p:nvSpPr>
          <p:spPr>
            <a:xfrm>
              <a:off x="7190901" y="5669650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5" name="TextBox 4">
              <a:hlinkClick r:id="" action="ppaction://noaction">
                <a:snd r:embed="rId10" name="6_4.wav"/>
              </a:hlinkClick>
              <a:extLst>
                <a:ext uri="{FF2B5EF4-FFF2-40B4-BE49-F238E27FC236}">
                  <a16:creationId xmlns:a16="http://schemas.microsoft.com/office/drawing/2014/main" id="{A95428C8-4910-FB3E-ECCE-0DE6F102182E}"/>
                </a:ext>
              </a:extLst>
            </p:cNvPr>
            <p:cNvSpPr txBox="1"/>
            <p:nvPr/>
          </p:nvSpPr>
          <p:spPr>
            <a:xfrm>
              <a:off x="7219813" y="567435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plaza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square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FCEA31-C81D-7DBB-9049-0D9383413C2E}"/>
              </a:ext>
            </a:extLst>
          </p:cNvPr>
          <p:cNvGrpSpPr/>
          <p:nvPr/>
        </p:nvGrpSpPr>
        <p:grpSpPr>
          <a:xfrm>
            <a:off x="4745607" y="5016820"/>
            <a:ext cx="2192184" cy="970596"/>
            <a:chOff x="7017271" y="5635329"/>
            <a:chExt cx="2192184" cy="9705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7D531A0-3379-5412-9A5E-F4FD4FDB0886}"/>
                </a:ext>
              </a:extLst>
            </p:cNvPr>
            <p:cNvSpPr/>
            <p:nvPr/>
          </p:nvSpPr>
          <p:spPr>
            <a:xfrm>
              <a:off x="7017271" y="5635329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" name="TextBox 9">
              <a:hlinkClick r:id="" action="ppaction://noaction">
                <a:snd r:embed="rId11" name="6_5.wav"/>
              </a:hlinkClick>
              <a:extLst>
                <a:ext uri="{FF2B5EF4-FFF2-40B4-BE49-F238E27FC236}">
                  <a16:creationId xmlns:a16="http://schemas.microsoft.com/office/drawing/2014/main" id="{AAE32998-41F7-0728-200C-EA48934E2055}"/>
                </a:ext>
              </a:extLst>
            </p:cNvPr>
            <p:cNvSpPr txBox="1"/>
            <p:nvPr/>
          </p:nvSpPr>
          <p:spPr>
            <a:xfrm>
              <a:off x="7161757" y="567435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país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country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D29994-96D0-75BA-CDEA-24D6FC131465}"/>
              </a:ext>
            </a:extLst>
          </p:cNvPr>
          <p:cNvGrpSpPr/>
          <p:nvPr/>
        </p:nvGrpSpPr>
        <p:grpSpPr>
          <a:xfrm>
            <a:off x="4729995" y="4972003"/>
            <a:ext cx="2192184" cy="970596"/>
            <a:chOff x="4771557" y="5251641"/>
            <a:chExt cx="2192184" cy="9705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F3A4CB-9828-BFC6-18CA-081301521106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21" name="TextBox 20">
              <a:hlinkClick r:id="" action="ppaction://noaction">
                <a:snd r:embed="rId12" name="6_6.wav"/>
              </a:hlinkClick>
              <a:extLst>
                <a:ext uri="{FF2B5EF4-FFF2-40B4-BE49-F238E27FC236}">
                  <a16:creationId xmlns:a16="http://schemas.microsoft.com/office/drawing/2014/main" id="{BEFACF04-F088-A64F-15EE-6500825B10D7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cosa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thing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F4D47A-6125-CF81-45AF-14A14DF9192B}"/>
              </a:ext>
            </a:extLst>
          </p:cNvPr>
          <p:cNvGrpSpPr/>
          <p:nvPr/>
        </p:nvGrpSpPr>
        <p:grpSpPr>
          <a:xfrm>
            <a:off x="4745607" y="4979306"/>
            <a:ext cx="2192184" cy="970596"/>
            <a:chOff x="4771557" y="5251641"/>
            <a:chExt cx="2192184" cy="97059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628967A-E0F7-D8AA-1F4D-B2669C98A410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25" name="TextBox 24">
              <a:hlinkClick r:id="" action="ppaction://noaction">
                <a:snd r:embed="rId13" name="6_7.wav"/>
              </a:hlinkClick>
              <a:extLst>
                <a:ext uri="{FF2B5EF4-FFF2-40B4-BE49-F238E27FC236}">
                  <a16:creationId xmlns:a16="http://schemas.microsoft.com/office/drawing/2014/main" id="{B636F0F7-E4D7-7616-95A6-F25D597FB919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animal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animal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8E4629-0E28-6D3A-4280-DD73801200B0}"/>
              </a:ext>
            </a:extLst>
          </p:cNvPr>
          <p:cNvGrpSpPr/>
          <p:nvPr/>
        </p:nvGrpSpPr>
        <p:grpSpPr>
          <a:xfrm>
            <a:off x="4714098" y="5018919"/>
            <a:ext cx="2192184" cy="970596"/>
            <a:chOff x="4771557" y="5251641"/>
            <a:chExt cx="2192184" cy="97059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A9A852C-414C-ADB1-2FB0-0BF5EAEA1AC6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28" name="TextBox 27">
              <a:hlinkClick r:id="" action="ppaction://noaction">
                <a:snd r:embed="rId14" name="6_8.wav"/>
              </a:hlinkClick>
              <a:extLst>
                <a:ext uri="{FF2B5EF4-FFF2-40B4-BE49-F238E27FC236}">
                  <a16:creationId xmlns:a16="http://schemas.microsoft.com/office/drawing/2014/main" id="{1225E412-19CC-B034-441F-9FCB1AA8E7BE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parque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park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819569-2C2C-2AF5-2ABF-84BD95E4D34C}"/>
              </a:ext>
            </a:extLst>
          </p:cNvPr>
          <p:cNvGrpSpPr/>
          <p:nvPr/>
        </p:nvGrpSpPr>
        <p:grpSpPr>
          <a:xfrm>
            <a:off x="4711559" y="4964169"/>
            <a:ext cx="2192184" cy="970596"/>
            <a:chOff x="4771557" y="5251641"/>
            <a:chExt cx="2192184" cy="97059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613B15E-FC0C-9806-392F-BC1E1F52CFCA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4" name="TextBox 33">
              <a:hlinkClick r:id="" action="ppaction://noaction">
                <a:snd r:embed="rId15" name="6_9.wav"/>
              </a:hlinkClick>
              <a:extLst>
                <a:ext uri="{FF2B5EF4-FFF2-40B4-BE49-F238E27FC236}">
                  <a16:creationId xmlns:a16="http://schemas.microsoft.com/office/drawing/2014/main" id="{CCCBB07C-1856-937D-C74A-4282E649ED71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idea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idea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480FD3-C3E2-9A54-CEE3-25E158513DFA}"/>
              </a:ext>
            </a:extLst>
          </p:cNvPr>
          <p:cNvGrpSpPr/>
          <p:nvPr/>
        </p:nvGrpSpPr>
        <p:grpSpPr>
          <a:xfrm>
            <a:off x="4723191" y="4947084"/>
            <a:ext cx="2192184" cy="970596"/>
            <a:chOff x="4771557" y="5251641"/>
            <a:chExt cx="2192184" cy="9705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ED3760B-D360-D979-F664-8C3533AA365B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7" name="TextBox 36">
              <a:hlinkClick r:id="" action="ppaction://noaction">
                <a:snd r:embed="rId16" name="6_10.wav"/>
              </a:hlinkClick>
              <a:extLst>
                <a:ext uri="{FF2B5EF4-FFF2-40B4-BE49-F238E27FC236}">
                  <a16:creationId xmlns:a16="http://schemas.microsoft.com/office/drawing/2014/main" id="{962DDBC6-F6DF-C286-39F4-278352632A31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palabra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word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0481915-AC70-A22C-D0BF-011DA22117C0}"/>
              </a:ext>
            </a:extLst>
          </p:cNvPr>
          <p:cNvGrpSpPr/>
          <p:nvPr/>
        </p:nvGrpSpPr>
        <p:grpSpPr>
          <a:xfrm>
            <a:off x="4730534" y="4981405"/>
            <a:ext cx="2192184" cy="970596"/>
            <a:chOff x="4771557" y="5251641"/>
            <a:chExt cx="2192184" cy="970596"/>
          </a:xfrm>
        </p:grpSpPr>
        <p:sp>
          <p:nvSpPr>
            <p:cNvPr id="40" name="Rectangle: Rounded Corners 39">
              <a:hlinkClick r:id="" action="ppaction://noaction">
                <a:snd r:embed="rId17" name="6_11.wav"/>
              </a:hlinkClick>
              <a:extLst>
                <a:ext uri="{FF2B5EF4-FFF2-40B4-BE49-F238E27FC236}">
                  <a16:creationId xmlns:a16="http://schemas.microsoft.com/office/drawing/2014/main" id="{2C1277C0-2019-51B8-2217-FF714EE3BB7F}"/>
                </a:ext>
              </a:extLst>
            </p:cNvPr>
            <p:cNvSpPr/>
            <p:nvPr/>
          </p:nvSpPr>
          <p:spPr>
            <a:xfrm>
              <a:off x="4771557" y="5251641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508E94-EE99-D640-2558-3B9078D78B0A}"/>
                </a:ext>
              </a:extLst>
            </p:cNvPr>
            <p:cNvSpPr txBox="1"/>
            <p:nvPr/>
          </p:nvSpPr>
          <p:spPr>
            <a:xfrm>
              <a:off x="4916043" y="5290663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hoja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sheet, leaf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D106B2-2109-5388-5A12-08815194CC89}"/>
              </a:ext>
            </a:extLst>
          </p:cNvPr>
          <p:cNvGrpSpPr/>
          <p:nvPr/>
        </p:nvGrpSpPr>
        <p:grpSpPr>
          <a:xfrm>
            <a:off x="4723191" y="4955437"/>
            <a:ext cx="2192184" cy="970596"/>
            <a:chOff x="4732881" y="5284379"/>
            <a:chExt cx="2192184" cy="97059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1B2505-FE12-421F-9496-1E6D2093B741}"/>
                </a:ext>
              </a:extLst>
            </p:cNvPr>
            <p:cNvSpPr/>
            <p:nvPr/>
          </p:nvSpPr>
          <p:spPr>
            <a:xfrm>
              <a:off x="4732881" y="5284379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55" name="TextBox 54">
              <a:hlinkClick r:id="" action="ppaction://noaction">
                <a:snd r:embed="rId18" name="6_12.wav"/>
              </a:hlinkClick>
              <a:extLst>
                <a:ext uri="{FF2B5EF4-FFF2-40B4-BE49-F238E27FC236}">
                  <a16:creationId xmlns:a16="http://schemas.microsoft.com/office/drawing/2014/main" id="{9857B4F5-084D-A298-F01A-EDD986943DF9}"/>
                </a:ext>
              </a:extLst>
            </p:cNvPr>
            <p:cNvSpPr txBox="1"/>
            <p:nvPr/>
          </p:nvSpPr>
          <p:spPr>
            <a:xfrm>
              <a:off x="4877367" y="532340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dibujo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drawing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82E09D2-D08D-1298-998C-DB25B93F6638}"/>
              </a:ext>
            </a:extLst>
          </p:cNvPr>
          <p:cNvGrpSpPr/>
          <p:nvPr/>
        </p:nvGrpSpPr>
        <p:grpSpPr>
          <a:xfrm>
            <a:off x="4738766" y="4936633"/>
            <a:ext cx="2192184" cy="970596"/>
            <a:chOff x="4732881" y="5284379"/>
            <a:chExt cx="2192184" cy="97059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7166098-0319-CDE5-568A-3E046CDB4C31}"/>
                </a:ext>
              </a:extLst>
            </p:cNvPr>
            <p:cNvSpPr/>
            <p:nvPr/>
          </p:nvSpPr>
          <p:spPr>
            <a:xfrm>
              <a:off x="4732881" y="5284379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68" name="TextBox 67">
              <a:hlinkClick r:id="" action="ppaction://noaction">
                <a:snd r:embed="rId19" name="6_13.wav"/>
              </a:hlinkClick>
              <a:extLst>
                <a:ext uri="{FF2B5EF4-FFF2-40B4-BE49-F238E27FC236}">
                  <a16:creationId xmlns:a16="http://schemas.microsoft.com/office/drawing/2014/main" id="{A6238CFD-027B-3516-7571-3713BA977F49}"/>
                </a:ext>
              </a:extLst>
            </p:cNvPr>
            <p:cNvSpPr txBox="1"/>
            <p:nvPr/>
          </p:nvSpPr>
          <p:spPr>
            <a:xfrm>
              <a:off x="4877367" y="532340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papá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dad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11654F-6E34-FF4C-A739-82A8DF12F1ED}"/>
              </a:ext>
            </a:extLst>
          </p:cNvPr>
          <p:cNvGrpSpPr/>
          <p:nvPr/>
        </p:nvGrpSpPr>
        <p:grpSpPr>
          <a:xfrm>
            <a:off x="4711559" y="4953338"/>
            <a:ext cx="2192184" cy="970596"/>
            <a:chOff x="4732881" y="5284379"/>
            <a:chExt cx="2192184" cy="97059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117D4A3-C68E-78E2-51F2-D996175770F9}"/>
                </a:ext>
              </a:extLst>
            </p:cNvPr>
            <p:cNvSpPr/>
            <p:nvPr/>
          </p:nvSpPr>
          <p:spPr>
            <a:xfrm>
              <a:off x="4732881" y="5284379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71" name="TextBox 70">
              <a:hlinkClick r:id="" action="ppaction://noaction">
                <a:snd r:embed="rId20" name="6_14.wav"/>
              </a:hlinkClick>
              <a:extLst>
                <a:ext uri="{FF2B5EF4-FFF2-40B4-BE49-F238E27FC236}">
                  <a16:creationId xmlns:a16="http://schemas.microsoft.com/office/drawing/2014/main" id="{98E9F64B-2B5E-4823-E563-B07B15881CE6}"/>
                </a:ext>
              </a:extLst>
            </p:cNvPr>
            <p:cNvSpPr txBox="1"/>
            <p:nvPr/>
          </p:nvSpPr>
          <p:spPr>
            <a:xfrm>
              <a:off x="4877367" y="5323401"/>
              <a:ext cx="20476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mamá</a:t>
              </a:r>
              <a:r>
                <a:rPr lang="en-GB" sz="2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3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mum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5" name="Graphic 74" descr="Teacher">
            <a:extLst>
              <a:ext uri="{FF2B5EF4-FFF2-40B4-BE49-F238E27FC236}">
                <a16:creationId xmlns:a16="http://schemas.microsoft.com/office/drawing/2014/main" id="{99AE1637-7C3C-0B95-15A3-E112FB668A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7378" y="-1529"/>
            <a:ext cx="914400" cy="914400"/>
          </a:xfrm>
          <a:prstGeom prst="rect">
            <a:avLst/>
          </a:prstGeom>
        </p:spPr>
      </p:pic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F35C30BE-3832-CD0C-3F57-1C4FA4B7D609}"/>
              </a:ext>
            </a:extLst>
          </p:cNvPr>
          <p:cNvSpPr/>
          <p:nvPr/>
        </p:nvSpPr>
        <p:spPr>
          <a:xfrm>
            <a:off x="4230489" y="273671"/>
            <a:ext cx="5396456" cy="59342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307289-8358-FCF7-125E-045B8495EA52}"/>
              </a:ext>
            </a:extLst>
          </p:cNvPr>
          <p:cNvSpPr txBox="1"/>
          <p:nvPr/>
        </p:nvSpPr>
        <p:spPr>
          <a:xfrm>
            <a:off x="163701" y="889694"/>
            <a:ext cx="6888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has mixed up all his flashcards.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6C1D6A7-5831-5397-262D-D43637B744FC}"/>
              </a:ext>
            </a:extLst>
          </p:cNvPr>
          <p:cNvSpPr txBox="1"/>
          <p:nvPr/>
        </p:nvSpPr>
        <p:spPr>
          <a:xfrm>
            <a:off x="9626945" y="6261437"/>
            <a:ext cx="2572619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el desastre = 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disaster </a:t>
            </a:r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ordenar 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= to organise</a:t>
            </a:r>
          </a:p>
        </p:txBody>
      </p:sp>
    </p:spTree>
    <p:extLst>
      <p:ext uri="{BB962C8B-B14F-4D97-AF65-F5344CB8AC3E}">
        <p14:creationId xmlns:p14="http://schemas.microsoft.com/office/powerpoint/2010/main" val="6946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9814 L 0.00456 -0.09814 C 0.00417 -0.10463 0.00365 -0.11088 0.00339 -0.11736 C 0.00248 -0.1412 0.00169 -0.16527 0.00104 -0.18935 C -0.00078 -0.25208 -0.00052 -0.31504 -0.00377 -0.37777 L -0.00859 -0.46875 C 0.00677 -0.93217 -0.00872 -0.56875 0.0069 -0.8155 C 0.00808 -0.83379 0.00834 -0.85231 0.00925 -0.8706 C 0.01133 -0.91111 0.01237 -0.91597 0.01641 -0.95949 C 0.01602 -0.96736 0.01797 -0.97662 0.01524 -0.98287 C 0.01367 -0.98634 0.01042 -0.98032 0.00808 -0.9787 C 0.00534 -0.97662 0.00248 -0.975 -0.00026 -0.97222 C -0.0039 -0.96851 -0.01094 -0.95949 -0.01094 -0.95949 C -0.01172 -0.9574 -0.01263 -0.95555 -0.01328 -0.95324 C -0.0138 -0.95115 -0.01367 -0.94861 -0.01445 -0.94675 C -0.01849 -0.93842 -0.02252 -0.92986 -0.0276 -0.92361 C -0.07851 -0.86064 -0.12864 -0.79467 -0.18229 -0.73958 C -0.197 -0.7243 -0.24075 -0.68796 -0.25846 -0.65277 C -0.26432 -0.6412 -0.27005 -0.6287 -0.27396 -0.61481 C -0.31172 -0.48055 -0.29817 -0.53726 -0.31797 -0.44745 C -0.31953 -0.42916 -0.32109 -0.41088 -0.32278 -0.39259 C -0.3263 -0.35486 -0.3263 -0.3824 -0.32396 -0.32685 C -0.32383 -0.32338 -0.3237 -0.31944 -0.32278 -0.3162 C -0.32109 -0.31064 -0.31732 -0.30833 -0.31445 -0.30578 C -0.30768 -0.3081 -0.31054 -0.30787 -0.30612 -0.30787 L -0.30612 -0.30787 " pathEditMode="relative" ptsTypes="AAAAAAAAAAAAAAAAAAAAAAAAAA">
                                      <p:cBhvr>
                                        <p:cTn id="22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-0.03518 L -0.00925 -0.03518 C -0.00964 -0.06111 -0.01068 -0.08726 -0.01042 -0.11342 C -0.00977 -0.23333 -0.00847 -0.21388 -0.00573 -0.3081 C -0.00521 -0.32662 -0.00495 -0.34467 -0.00456 -0.36319 C -0.00404 -0.38379 -0.00417 -0.40393 -0.00339 -0.42453 C -0.00248 -0.44513 0.00273 -0.48657 0.00495 -0.50301 C 0.01471 -0.5699 0.00703 -0.50393 0.01094 -0.53865 C 0.01133 -0.57222 0.01211 -0.66296 0.01328 -0.70601 C 0.01666 -0.81967 0.01497 -0.71458 0.01692 -0.81157 C 0.01745 -0.83495 0.01732 -0.85787 0.0181 -0.88148 C 0.01823 -0.88564 0.0207 -0.93101 0.02161 -0.94467 C 0.03008 -1.05949 0.02682 -1.02314 0.03359 -1.0949 C 0.02956 -1.09629 0.02461 -1.10416 0.02161 -1.09907 C 0.01289 -1.08449 0.01159 -1.06342 0.00976 -1.04421 C 0.04531 -0.99398 0.08672 -0.93912 0.11094 -0.87268 C 0.11536 -0.86088 0.11992 -0.84907 0.12409 -0.83703 C 0.12539 -0.83333 0.12617 -0.82824 0.1276 -0.8243 C 0.13763 -0.79861 0.14883 -0.7743 0.15859 -0.74838 C 0.16758 -0.7243 0.17448 -0.69791 0.18359 -0.67407 C 0.18841 -0.66203 0.19505 -0.65208 0.20026 -0.64074 C 0.25638 -0.51388 0.19453 -0.65393 0.2276 -0.56226 C 0.23255 -0.54838 0.24987 -0.52245 0.25508 -0.51319 C 0.26367 -0.49791 0.26367 -0.49097 0.27409 -0.48379 C 0.2763 -0.4824 0.27877 -0.4824 0.28125 -0.48171 C 0.28476 -0.47592 0.28841 -0.47037 0.29192 -0.46458 C 0.29323 -0.4625 0.29466 -0.46111 0.29544 -0.45833 C 0.30924 -0.4199 0.29245 -0.45902 0.30508 -0.43101 C 0.30586 -0.42662 0.30664 -0.42245 0.30742 -0.41805 C 0.30911 -0.40833 0.31028 -0.39236 0.31094 -0.38449 C 0.31224 -0.36875 0.31211 -0.37106 0.31211 -0.36319 L 0.31094 -0.36527 " pathEditMode="relative" rAng="0" ptsTypes="AAAAAAAAAAAAAAAAAAAAAAAAAAAAAAAA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5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0625 L -0.0056 -0.00625 C -0.01042 -0.0456 -0.01693 -0.09675 -0.01862 -0.12916 C -0.02123 -0.18009 -0.02019 -0.23125 -0.02097 -0.28148 C -0.01901 -0.34212 -0.01615 -0.403 -0.01511 -0.46342 C -0.01302 -0.57847 -0.02722 -0.69722 -0.01146 -0.80856 C -0.01029 -0.81689 -0.00899 -0.82523 -0.00795 -0.83379 C -0.00261 -0.87453 0.00104 -0.9162 0.00755 -0.95648 C 0.01445 -0.99884 0.02539 -1.03912 0.03255 -1.08125 L 0.03619 -1.10254 C 0.03567 -1.10532 0.03659 -1.11064 0.03489 -1.11087 C 0.03151 -1.11157 0.02343 -1.10393 0.0194 -1.10046 C -0.00404 -1.1074 0.02851 -1.10115 -0.01862 -1.05162 C -0.14909 -0.91504 -0.1336 -0.97523 -0.2556 -0.81689 C -0.2668 -0.80231 -0.29597 -0.7412 -0.31029 -0.71134 C -0.31068 -0.70625 -0.31159 -0.70162 -0.31146 -0.69652 C -0.3112 -0.67106 -0.30756 -0.6456 -0.30912 -0.62013 C -0.31198 -0.57361 -0.3198 -0.5287 -0.32461 -0.48263 C -0.3293 -0.43842 -0.33334 -0.39375 -0.33763 -0.34953 C -0.33607 -0.32175 -0.33868 -0.2412 -0.33295 -0.26666 C -0.33216 -0.27037 -0.3319 -0.27476 -0.3306 -0.27754 C -0.32591 -0.2868 -0.32045 -0.29467 -0.31511 -0.30277 C -0.31328 -0.30555 -0.31107 -0.30717 -0.30912 -0.30902 C -0.30795 -0.31041 -0.30677 -0.3118 -0.3056 -0.31319 C -0.30365 -0.32731 -0.3043 -0.31805 -0.3056 -0.33657 C -0.30599 -0.34282 -0.30612 -0.34953 -0.30677 -0.35555 C -0.3069 -0.3581 -0.30795 -0.36226 -0.30795 -0.3618 L -0.30795 -0.36226 " pathEditMode="relative" rAng="0" ptsTypes="AAAAAAAAAAAAAAAAAAAAAAAAAAAA">
                                      <p:cBhvr>
                                        <p:cTn id="4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-5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694 L -0.01106 -0.00671 C -0.0095 -0.11435 -0.00807 -0.22153 -0.00638 -0.3287 C -0.00572 -0.37245 -0.00468 -0.4162 -0.00403 -0.46018 C -0.00299 -0.52338 -0.00429 -0.58704 -0.00156 -0.65046 C -4.58333E-6 -0.68889 0.00521 -0.72685 0.00912 -0.76481 C 0.01263 -0.8 0.01628 -0.83518 0.0198 -0.87037 C 0.02097 -0.88171 0.02266 -0.89282 0.02344 -0.90416 C 0.02422 -0.9169 0.02474 -0.92963 0.02579 -0.94236 C 0.0267 -0.9544 0.02826 -0.9662 0.0293 -0.97824 C 0.02982 -0.9831 0.03021 -0.98819 0.0306 -0.99305 C 0.02631 -1.03102 0.02865 -1.00416 0.03646 -1.08819 C 0.03829 -1.10671 0.0405 -1.125 0.04245 -1.14329 C 0.04284 -1.15185 0.04532 -1.17662 0.04362 -1.16875 C 0.03881 -1.14606 0.03295 -1.09884 0.03295 -1.09861 C 0.0375 -1.04259 0.03152 -1.10393 0.06745 -0.98032 C 0.11563 -0.81528 0.09128 -0.87291 0.14245 -0.71597 C 0.14649 -0.70393 0.15196 -0.69352 0.15678 -0.68217 C 0.16029 -0.66389 0.16329 -0.64514 0.16745 -0.62708 C 0.16967 -0.61805 0.17318 -0.61041 0.17579 -0.60185 C 0.17709 -0.59768 0.17826 -0.59329 0.17943 -0.58912 C 0.18165 -0.57291 0.17839 -0.5868 0.18777 -0.57639 C 0.2806 -0.47616 0.24727 -0.49467 0.2961 -0.46204 C 0.29727 -0.46134 0.29844 -0.46065 0.29961 -0.46018 C 0.30092 -0.45787 0.30183 -0.45532 0.30326 -0.4537 C 0.3043 -0.45231 0.30638 -0.4537 0.30678 -0.45139 C 0.30743 -0.44838 0.30599 -0.44467 0.3056 -0.44097 C 0.30482 -0.43241 0.30443 -0.42384 0.30326 -0.41551 C 0.30196 -0.40648 0.30209 -0.40995 0.30209 -0.40486 L 0.30209 -0.40463 " pathEditMode="relative" rAng="0" ptsTypes="AAAAAAAAAAAAAAAAAAAAAAAAAAAAAA">
                                      <p:cBhvr>
                                        <p:cTn id="5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-5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394 L -0.00821 -0.0037 C -0.01459 -0.0382 -0.01875 -0.05857 -0.0224 -0.09931 C -0.02552 -0.13357 -0.02644 -0.16852 -0.02839 -0.20301 C -0.02878 -0.24676 -0.03034 -0.29051 -0.02956 -0.33426 C -0.02826 -0.40903 -0.02422 -0.48357 -0.0224 -0.55857 C -0.02136 -0.6037 -0.02162 -0.64884 -0.02123 -0.69398 C -0.0224 -0.72199 -0.02279 -0.75023 -0.02474 -0.77824 C -0.02644 -0.80139 -0.02969 -0.82361 -0.0319 -0.84607 C -0.03412 -0.86713 -0.03594 -0.88843 -0.03789 -0.90949 C -0.03672 -0.92639 -0.03594 -0.94352 -0.03438 -0.96042 C -0.03386 -0.96482 -0.03243 -0.96852 -0.0319 -0.97292 C -0.01524 -1.15139 -0.02956 -1.02917 -0.01654 -1.13588 C -0.01693 -1.14375 -0.01706 -1.15162 -0.01771 -1.15926 C -0.01784 -1.16134 -0.01797 -1.16713 -0.01888 -1.16551 C -0.03828 -1.13102 -0.05886 -1.09745 -0.07474 -1.05764 C -0.1069 -0.97708 -0.14493 -0.90324 -0.17123 -0.81667 C -0.1819 -0.78125 -0.19089 -0.74421 -0.20339 -0.71065 C -0.2073 -0.70023 -0.21198 -0.69051 -0.21524 -0.67917 C -0.22266 -0.6537 -0.22279 -0.64352 -0.22722 -0.61991 C -0.23269 -0.59097 -0.23633 -0.56065 -0.24388 -0.5331 C -0.25196 -0.5037 -0.26459 -0.47894 -0.27357 -0.45046 C -0.27761 -0.43796 -0.28008 -0.42384 -0.28308 -0.41042 C -0.28373 -0.40764 -0.28633 -0.39144 -0.28907 -0.38704 C -0.29128 -0.3838 -0.29388 -0.38171 -0.29623 -0.3787 L -0.30105 -0.37222 L -0.30339 -0.36597 L -0.34974 -0.48241 C -0.34232 -0.45695 -0.33321 -0.43287 -0.32722 -0.40602 C -0.32591 -0.40023 -0.32383 -0.38958 -0.32123 -0.38495 C -0.32032 -0.38333 -0.31888 -0.38357 -0.31771 -0.38287 C -0.31355 -0.37546 -0.31355 -0.37639 -0.31055 -0.36597 C -0.31029 -0.36528 -0.31055 -0.36458 -0.31055 -0.36389 L -0.31407 -0.36597 " pathEditMode="relative" rAng="0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5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945 L -2.5E-6 -0.06922 C 0.0013 -0.15625 0.00157 -0.24306 0.00365 -0.32986 C 0.00651 -0.44861 0.01016 -0.46713 0.01667 -0.57755 C 0.01836 -0.60787 0.02018 -0.6382 0.02149 -0.66852 C 0.0237 -0.71991 0.02461 -0.77176 0.02748 -0.82315 C 0.03568 -0.97223 0.03711 -0.91204 0.04753 -1.05764 C 0.0517 -1.11135 0.05404 -1.16783 0.05716 -1.22292 C 0.05755 -1.2426 0.05742 -1.2625 0.05834 -1.28218 C 0.0586 -1.28797 0.06341 -1.30186 0.06068 -1.29908 C 0.04948 -1.28774 0.04167 -1.26783 0.03086 -1.25463 C 0.01029 -1.22894 -0.0125 -1.20857 -0.0332 -1.18264 C -0.04414 -1.16922 -0.05625 -1.1588 -0.06536 -1.14236 C -0.08255 -1.11135 -0.09857 -1.06945 -0.11302 -1.03241 C -0.1138 -1.02593 -0.11445 -1.01968 -0.11536 -1.01297 C -0.12604 -0.9419 -0.16536 -0.80162 -0.16901 -0.79121 C -0.18125 -0.75602 -0.19388 -0.72107 -0.20586 -0.68542 C -0.20937 -0.67524 -0.21185 -0.66389 -0.21536 -0.65371 C -0.21784 -0.64699 -0.22135 -0.64167 -0.2237 -0.63449 C -0.22734 -0.62385 -0.22968 -0.61158 -0.2332 -0.6007 C -0.25299 -0.54028 -0.23711 -0.59375 -0.25468 -0.54792 C -0.26093 -0.53125 -0.26692 -0.51436 -0.27252 -0.49676 C -0.29075 -0.44144 -0.27565 -0.4801 -0.29153 -0.43774 C -0.29518 -0.42848 -0.29414 -0.43056 -0.2987 -0.42524 C -0.30065 -0.42639 -0.30273 -0.42801 -0.30468 -0.4294 C -0.3082 -0.43172 -0.30716 -0.43149 -0.30937 -0.43149 L -0.29153 -0.40811 " pathEditMode="relative" rAng="0" ptsTypes="AAAAAAAAAAAAAAAAAAAAAAAAAAA">
                                      <p:cBhvr>
                                        <p:cTn id="77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6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3773 L -0.0082 -0.0375 C -0.00442 -0.20833 -0.00299 -0.20578 -0.00586 -0.38287 C -0.00599 -0.39629 -0.00768 -0.40949 -0.0082 -0.42291 C -0.00924 -0.44838 -0.00976 -0.47384 -0.01054 -0.4993 C -0.01289 -0.64745 -0.01224 -0.56967 -0.01054 -0.80601 C -0.01028 -0.84699 -0.01002 -0.88773 -0.00937 -0.9287 C -0.00885 -0.96481 -0.00677 -0.97731 -0.00469 -1.01759 C -0.00403 -1.028 -0.0039 -1.03865 -0.00338 -1.0493 C -0.00299 -1.07314 -0.00286 -1.09722 -0.00221 -1.12129 C -0.00208 -1.12754 -0.00143 -1.13379 -0.00104 -1.14027 C 0.00026 -1.16481 0.00026 -1.16828 0.0013 -1.19537 C 0.02604 -1.13819 0.02539 -1.14375 0.04531 -1.08101 C 0.06185 -1.02916 0.05313 -1.03935 0.07748 -0.97731 C 0.08412 -0.96041 0.09336 -0.94745 0.10013 -0.93078 C 0.1086 -0.90995 0.11406 -0.88564 0.12279 -0.86527 C 0.13555 -0.83495 0.15326 -0.81111 0.16446 -0.77847 C 0.16875 -0.76597 0.17227 -0.75208 0.17748 -0.74074 C 0.18972 -0.71296 0.20899 -0.69004 0.22279 -0.66643 C 0.22761 -0.6581 0.23073 -0.64675 0.23581 -0.63888 C 0.24115 -0.63055 0.24818 -0.62569 0.25365 -0.61782 C 0.25847 -0.61088 0.26237 -0.60208 0.2668 -0.59444 C 0.27031 -0.58865 0.27396 -0.5831 0.27748 -0.57777 C 0.27956 -0.57106 0.28138 -0.56458 0.28347 -0.55856 C 0.2849 -0.55416 0.28698 -0.55046 0.28828 -0.54583 C 0.29219 -0.53125 0.29544 -0.5162 0.29896 -0.50138 C 0.30065 -0.49421 0.30365 -0.48009 0.30365 -0.47986 C 0.30456 -0.47314 0.30508 -0.46597 0.30612 -0.45925 C 0.30742 -0.45046 0.31003 -0.44236 0.31081 -0.43356 L 0.31211 -0.42083 L 0.31211 -0.4206 " pathEditMode="relative" rAng="0" ptsTypes="AAAAAAAAAAAAAAAAAAAAAAAAAAAAAAA">
                                      <p:cBhvr>
                                        <p:cTn id="8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5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3773 L -0.0082 -0.0375 C -0.00442 -0.20833 -0.00299 -0.20579 -0.00586 -0.38287 C -0.00599 -0.3963 -0.00768 -0.40949 -0.0082 -0.42292 C -0.00924 -0.44838 -0.00976 -0.47384 -0.01054 -0.49931 C -0.01289 -0.64745 -0.01224 -0.56968 -0.01054 -0.80602 C -0.01028 -0.84699 -0.01002 -0.88773 -0.00937 -0.9287 C -0.00885 -0.96482 -0.00677 -0.97732 -0.00468 -1.01759 C -0.00403 -1.02801 -0.0039 -1.03866 -0.00338 -1.04931 C -0.00299 -1.07315 -0.00286 -1.09722 -0.00221 -1.1213 C -0.00208 -1.12755 -0.00143 -1.1338 -0.00104 -1.14028 C 0.00026 -1.16482 0.00026 -1.16829 0.00131 -1.19537 C 0.02605 -1.13819 0.02539 -1.14375 0.04532 -1.08102 C 0.06185 -1.02917 0.05313 -1.03935 0.07748 -0.97732 C 0.08412 -0.96042 0.09336 -0.94745 0.10013 -0.93079 C 0.1086 -0.90995 0.11407 -0.88565 0.12279 -0.86528 C 0.13555 -0.83495 0.15326 -0.81111 0.16446 -0.77847 C 0.16875 -0.76597 0.17227 -0.75208 0.17748 -0.74074 C 0.18972 -0.71296 0.20899 -0.69005 0.22279 -0.66644 C 0.22761 -0.6581 0.23073 -0.64676 0.23581 -0.63889 C 0.24115 -0.63056 0.24818 -0.62569 0.25365 -0.61782 C 0.25847 -0.61088 0.26237 -0.60208 0.2668 -0.59444 C 0.27032 -0.58866 0.27396 -0.5831 0.27748 -0.57778 C 0.27956 -0.57107 0.28138 -0.56458 0.28347 -0.55857 C 0.2849 -0.55417 0.28698 -0.55046 0.28828 -0.54583 C 0.29219 -0.53125 0.29545 -0.5162 0.29896 -0.50139 C 0.30065 -0.49421 0.30365 -0.48009 0.30365 -0.47986 C 0.30456 -0.47315 0.30508 -0.46597 0.30612 -0.45926 C 0.30743 -0.45046 0.31003 -0.44236 0.31081 -0.43357 L 0.31211 -0.42083 L 0.31211 -0.4206 " pathEditMode="relative" rAng="0" ptsTypes="AAAAAAAAAAAAAAAAAAAAAAAAAAAAAAA">
                                      <p:cBhvr>
                                        <p:cTn id="99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5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3773 L -0.0082 -0.0375 C -0.00442 -0.20833 -0.00299 -0.20579 -0.00585 -0.38287 C -0.00598 -0.3963 -0.00768 -0.40949 -0.0082 -0.42292 C -0.00924 -0.44838 -0.00976 -0.47384 -0.01054 -0.4993 C -0.01289 -0.64745 -0.01223 -0.56968 -0.01054 -0.80602 C -0.01028 -0.84699 -0.01002 -0.88773 -0.00937 -0.9287 C -0.00885 -0.96481 -0.00677 -0.97731 -0.00468 -1.01759 C -0.00403 -1.02801 -0.0039 -1.03866 -0.00338 -1.0493 C -0.00299 -1.07315 -0.00286 -1.09722 -0.00221 -1.1213 C -0.00208 -1.12755 -0.00143 -1.1338 -0.00104 -1.14028 C 0.00027 -1.16481 0.00027 -1.16829 0.00131 -1.19537 C 0.02605 -1.13819 0.0254 -1.14375 0.04532 -1.08102 C 0.06185 -1.02917 0.05313 -1.03935 0.07748 -0.97731 C 0.08412 -0.96042 0.09336 -0.94745 0.10013 -0.93079 C 0.1086 -0.90995 0.11407 -0.88565 0.12279 -0.86528 C 0.13555 -0.83495 0.15326 -0.81111 0.16446 -0.77847 C 0.16875 -0.76597 0.17227 -0.75208 0.17748 -0.74074 C 0.18972 -0.71296 0.20899 -0.69005 0.22279 -0.66643 C 0.22761 -0.6581 0.23073 -0.64676 0.23581 -0.63889 C 0.24115 -0.63055 0.24818 -0.62569 0.25365 -0.61782 C 0.25847 -0.61088 0.26237 -0.60208 0.2668 -0.59444 C 0.27032 -0.58866 0.27396 -0.5831 0.27748 -0.57778 C 0.27956 -0.57106 0.28138 -0.56458 0.28347 -0.55856 C 0.2849 -0.55417 0.28698 -0.55046 0.28829 -0.54583 C 0.29219 -0.53125 0.29545 -0.5162 0.29896 -0.50139 C 0.30066 -0.49421 0.30365 -0.48009 0.30365 -0.47986 C 0.30456 -0.47315 0.30508 -0.46597 0.30612 -0.45926 C 0.30743 -0.45046 0.31003 -0.44236 0.31081 -0.43356 L 0.31211 -0.42083 L 0.31211 -0.4206 " pathEditMode="relative" rAng="0" ptsTypes="AAAAAAAAAAAAAAAAAAAAAAAAAAAAAAA">
                                      <p:cBhvr>
                                        <p:cTn id="110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5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5834 L -0.00299 -0.0581 C -0.00586 -0.06736 -0.00963 -0.0757 -0.01145 -0.08565 C -0.03971 -0.24885 -0.03476 -0.25672 -0.0483 -0.44769 C -0.04935 -0.48473 -0.05078 -0.53102 -0.05065 -0.56621 C -0.05026 -0.68172 -0.05013 -0.75371 -0.04596 -0.85602 C -0.04427 -0.89607 -0.04127 -0.93681 -0.0388 -0.97662 C -0.04114 -1.02315 -0.04036 -1.03797 -0.04596 -1.07616 C -0.04635 -1.07871 -0.05065 -1.10394 -0.05312 -1.10787 C -0.05612 -1.11273 -0.06015 -1.11482 -0.0638 -1.11852 C -0.15247 -1.09329 -0.11354 -1.09861 -0.18047 -1.09514 C -0.19283 -1.09792 -0.2052 -1.09954 -0.21731 -1.10371 C -0.23346 -1.1088 -0.23802 -1.11435 -0.25195 -1.12269 C -0.25351 -1.12361 -0.25507 -1.12408 -0.25664 -1.12477 C -0.25794 -1.12547 -0.25911 -1.12616 -0.26028 -1.12685 C -0.25911 -1.12755 -0.25794 -1.1294 -0.25664 -1.12894 C -0.25247 -1.12801 -0.24453 -1.11806 -0.24244 -1.11412 C -0.23919 -1.10857 -0.23411 -1.09514 -0.23411 -1.09491 C -0.23138 -1.08125 -0.23164 -1.08658 -0.2388 -1.06343 C -0.2526 -1.01922 -0.27109 -0.97917 -0.28164 -0.93218 C -0.30026 -0.84954 -0.29244 -0.89051 -0.30547 -0.80973 C -0.30625 -0.79977 -0.30781 -0.79005 -0.30781 -0.7801 C -0.3082 -0.75394 -0.3082 -0.72778 -0.30664 -0.70185 C -0.30573 -0.68542 -0.30273 -0.66945 -0.30078 -0.65301 C -0.29622 -0.61621 -0.29908 -0.63334 -0.29362 -0.6044 C -0.29062 -0.54977 -0.29023 -0.56204 -0.29244 -0.5007 C -0.2927 -0.49306 -0.29375 -0.49167 -0.29596 -0.48588 C -0.29752 -0.4757 -0.29908 -0.46459 -0.30078 -0.45394 C -0.30104 -0.45185 -0.30104 -0.44931 -0.30195 -0.44769 C -0.30703 -0.43959 -0.31302 -0.43195 -0.31862 -0.42431 C -0.32135 -0.4206 -0.32187 -0.42037 -0.32448 -0.41806 L -0.32448 -0.41783 " pathEditMode="relative" rAng="0" ptsTypes="AAAAAAAAAAAAAAAAAAAAAAAAAAAAAAAA">
                                      <p:cBhvr>
                                        <p:cTn id="121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5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-0.05833 L -0.003 -0.0581 C -0.00586 -0.06736 -0.00964 -0.0757 -0.01146 -0.08565 C -0.03972 -0.24884 -0.03477 -0.25671 -0.04831 -0.44769 C -0.04935 -0.48472 -0.05079 -0.53102 -0.05066 -0.5662 C -0.05026 -0.68195 -0.05013 -0.7537 -0.04597 -0.85602 C -0.04428 -0.89607 -0.04128 -0.93681 -0.03881 -0.97662 C -0.04115 -1.02315 -0.04037 -1.03796 -0.04597 -1.07616 C -0.04636 -1.0787 -0.05066 -1.10394 -0.05313 -1.10787 C -0.05612 -1.11273 -0.06016 -1.11482 -0.06381 -1.11852 C -0.15248 -1.09329 -0.11355 -1.09861 -0.18047 -1.09514 C -0.19284 -1.09792 -0.20521 -1.09954 -0.21732 -1.1037 C -0.23347 -1.1088 -0.23803 -1.11435 -0.25196 -1.12269 C -0.25352 -1.12361 -0.25508 -1.12407 -0.25664 -1.12477 C -0.25795 -1.12546 -0.25912 -1.12616 -0.26029 -1.12685 C -0.25912 -1.12755 -0.25795 -1.1294 -0.25664 -1.12894 C -0.25248 -1.12801 -0.24454 -1.11806 -0.24245 -1.11412 C -0.2392 -1.10857 -0.23412 -1.09514 -0.23412 -1.09491 C -0.23138 -1.08125 -0.23164 -1.08657 -0.23881 -1.06343 C -0.25261 -1.01921 -0.2711 -0.97917 -0.28164 -0.93218 C -0.30026 -0.84954 -0.29245 -0.89051 -0.30547 -0.80972 C -0.30625 -0.8 -0.30782 -0.79005 -0.30782 -0.78009 C -0.30821 -0.75394 -0.30821 -0.72778 -0.30664 -0.70208 C -0.30573 -0.68565 -0.30274 -0.66968 -0.30079 -0.65301 C -0.29623 -0.6162 -0.29909 -0.63333 -0.29362 -0.6044 C -0.29063 -0.54977 -0.29024 -0.56204 -0.29245 -0.5007 C -0.29271 -0.49306 -0.29375 -0.49167 -0.29597 -0.48588 C -0.29753 -0.4757 -0.29909 -0.46458 -0.30079 -0.45394 C -0.30105 -0.45185 -0.30105 -0.44931 -0.30196 -0.44769 C -0.30704 -0.43958 -0.31303 -0.43195 -0.31862 -0.42431 C -0.32136 -0.4206 -0.32188 -0.42037 -0.32448 -0.41806 L -0.32448 -0.41782 " pathEditMode="relative" rAng="0" ptsTypes="AAAAAAAAAAAAAAAAAAAAAAAAAAAAAAAA">
                                      <p:cBhvr>
                                        <p:cTn id="132" dur="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5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689 L 0.00339 0.01713 C 0.00222 0.01041 0.00065 0.00439 -0.00013 -0.00232 C -0.02669 -0.23357 -0.01953 -0.16019 -0.02513 -0.43195 C -0.02656 -0.50325 -0.02747 -0.57431 -0.02864 -0.64561 C -0.02825 -0.67454 -0.0289 -0.70371 -0.02747 -0.73218 C -0.02656 -0.75186 -0.02317 -0.77037 -0.02161 -0.78959 C -0.02031 -0.8044 -0.02031 -0.81899 -0.01914 -0.8338 C -0.01679 -0.86343 -0.01315 -0.89283 -0.01081 -0.92246 C -0.00911 -0.94514 -0.00729 -0.99051 -0.00729 -0.99028 C -0.0069 -1.02153 -0.00677 -1.05255 -0.00612 -1.08357 C -0.00599 -1.08912 -0.00521 -1.09491 -0.00495 -1.10047 C -0.00442 -1.11042 -0.00416 -1.12014 -0.00377 -1.1301 C -0.00338 -1.13727 -0.00286 -1.14422 -0.00247 -1.15139 C 0.0155 -1.12987 -0.00547 -1.15602 0.02722 -1.07084 C 0.04518 -1.02408 0.06198 -0.97547 0.08321 -0.93334 C 0.08802 -0.92362 0.11029 -0.88056 0.11537 -0.86551 C 0.11927 -0.85348 0.12071 -0.83936 0.12487 -0.82755 C 0.12761 -0.81945 0.13216 -0.81389 0.13555 -0.80649 C 0.1444 -0.78774 0.15391 -0.76968 0.16172 -0.74931 C 0.18281 -0.69468 0.19857 -0.63311 0.2224 -0.58218 C 0.27982 -0.4595 0.20925 -0.6176 0.27005 -0.4507 C 0.27552 -0.43588 0.28334 -0.42362 0.29024 -0.41065 C 0.29336 -0.40463 0.29974 -0.39375 0.29974 -0.39352 C 0.30091 -0.39561 0.30169 -0.39977 0.30339 -0.4 C 0.30482 -0.40047 0.30586 -0.39769 0.3069 -0.39561 C 0.30716 -0.39537 0.30612 -0.39561 0.30573 -0.39561 L 0.30573 -0.39537 " pathEditMode="relative" rAng="0" ptsTypes="AAAAAAAAAAAAAAAAAAAAAAAAAAAA">
                                      <p:cBhvr>
                                        <p:cTn id="14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5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5595" y="2942428"/>
            <a:ext cx="391793" cy="48801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1927388" y="2424776"/>
            <a:ext cx="581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1927388" y="2896067"/>
            <a:ext cx="60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visit a museum.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202432" y="2380354"/>
            <a:ext cx="172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20200" y="77322"/>
            <a:ext cx="2910169" cy="1357068"/>
          </a:xfrm>
          <a:prstGeom prst="wedgeRoundRectCallout">
            <a:avLst>
              <a:gd name="adj1" fmla="val -160792"/>
              <a:gd name="adj2" fmla="val 522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the infinitive form of a verb often describes its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80490" y="44219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28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180490" y="4917515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–o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7899" y="6178333"/>
            <a:ext cx="485684" cy="50941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5477696" y="5512973"/>
            <a:ext cx="338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5588517" y="617143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visit a museum.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200A8-AD2A-4E66-A20D-26354FF869BE}"/>
              </a:ext>
            </a:extLst>
          </p:cNvPr>
          <p:cNvSpPr txBox="1"/>
          <p:nvPr/>
        </p:nvSpPr>
        <p:spPr>
          <a:xfrm>
            <a:off x="2489584" y="5565195"/>
            <a:ext cx="1277914" cy="58477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A99BA-C0DE-4912-AE3D-FE05A755E043}"/>
              </a:ext>
            </a:extLst>
          </p:cNvPr>
          <p:cNvCxnSpPr>
            <a:cxnSpLocks/>
          </p:cNvCxnSpPr>
          <p:nvPr/>
        </p:nvCxnSpPr>
        <p:spPr>
          <a:xfrm>
            <a:off x="3275428" y="5863616"/>
            <a:ext cx="300154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A19360-9795-4319-AFEA-A06BC3CCAACB}"/>
              </a:ext>
            </a:extLst>
          </p:cNvPr>
          <p:cNvCxnSpPr>
            <a:cxnSpLocks/>
          </p:cNvCxnSpPr>
          <p:nvPr/>
        </p:nvCxnSpPr>
        <p:spPr>
          <a:xfrm>
            <a:off x="3282684" y="5943445"/>
            <a:ext cx="29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4E06692-D9D4-486B-A142-1C49E816AED3}"/>
              </a:ext>
            </a:extLst>
          </p:cNvPr>
          <p:cNvSpPr txBox="1"/>
          <p:nvPr/>
        </p:nvSpPr>
        <p:spPr>
          <a:xfrm>
            <a:off x="3878087" y="5546989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3A1CDE-199C-4A4E-85AE-4997D4D42E7F}"/>
              </a:ext>
            </a:extLst>
          </p:cNvPr>
          <p:cNvSpPr txBox="1"/>
          <p:nvPr/>
        </p:nvSpPr>
        <p:spPr>
          <a:xfrm>
            <a:off x="216154" y="5497863"/>
            <a:ext cx="172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58A99-91CA-49A4-B1B2-02DB0557EADE}"/>
              </a:ext>
            </a:extLst>
          </p:cNvPr>
          <p:cNvSpPr txBox="1"/>
          <p:nvPr/>
        </p:nvSpPr>
        <p:spPr>
          <a:xfrm>
            <a:off x="4779899" y="5551370"/>
            <a:ext cx="612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➜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50EA6F35-66FE-4332-9CAF-3151007FA2A7}"/>
              </a:ext>
            </a:extLst>
          </p:cNvPr>
          <p:cNvSpPr/>
          <p:nvPr/>
        </p:nvSpPr>
        <p:spPr>
          <a:xfrm>
            <a:off x="7593899" y="1920865"/>
            <a:ext cx="2910169" cy="1357068"/>
          </a:xfrm>
          <a:prstGeom prst="wedgeRoundRectCallout">
            <a:avLst>
              <a:gd name="adj1" fmla="val -122466"/>
              <a:gd name="adj2" fmla="val -32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the infinitive often ends in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18E7DAF-1C5F-476F-A2C4-0928F9B9C3A7}"/>
              </a:ext>
            </a:extLst>
          </p:cNvPr>
          <p:cNvSpPr/>
          <p:nvPr/>
        </p:nvSpPr>
        <p:spPr>
          <a:xfrm>
            <a:off x="9048983" y="3348385"/>
            <a:ext cx="2910169" cy="1357068"/>
          </a:xfrm>
          <a:prstGeom prst="wedgeRoundRectCallout">
            <a:avLst>
              <a:gd name="adj1" fmla="val -186180"/>
              <a:gd name="adj2" fmla="val -4945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the infinitive is often written ‘to …’.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16FAF1-BCF2-4252-81C7-1817A8D04522}"/>
              </a:ext>
            </a:extLst>
          </p:cNvPr>
          <p:cNvSpPr txBox="1"/>
          <p:nvPr/>
        </p:nvSpPr>
        <p:spPr>
          <a:xfrm>
            <a:off x="1946030" y="3348385"/>
            <a:ext cx="581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interestante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BB54619-2B77-4A49-9EE9-6AAED258A5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8451" y="3706603"/>
            <a:ext cx="391793" cy="48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C11E84F-4ADA-476E-BC18-8EA1E400E72C}"/>
              </a:ext>
            </a:extLst>
          </p:cNvPr>
          <p:cNvSpPr txBox="1"/>
          <p:nvPr/>
        </p:nvSpPr>
        <p:spPr>
          <a:xfrm>
            <a:off x="1975136" y="3815401"/>
            <a:ext cx="60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Visit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museum is interesting.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CE09A50-D9B8-4A6E-84B6-9793F8AD220A}"/>
              </a:ext>
            </a:extLst>
          </p:cNvPr>
          <p:cNvSpPr/>
          <p:nvPr/>
        </p:nvSpPr>
        <p:spPr>
          <a:xfrm>
            <a:off x="9077595" y="4774695"/>
            <a:ext cx="3052774" cy="1572995"/>
          </a:xfrm>
          <a:prstGeom prst="wedgeRoundRectCallout">
            <a:avLst>
              <a:gd name="adj1" fmla="val -239968"/>
              <a:gd name="adj2" fmla="val -825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 in English at the start of a sentence we usually say ‘…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F7C973ED-3F87-4392-AD07-A3CBB649AB81}"/>
              </a:ext>
            </a:extLst>
          </p:cNvPr>
          <p:cNvSpPr/>
          <p:nvPr/>
        </p:nvSpPr>
        <p:spPr>
          <a:xfrm>
            <a:off x="9049016" y="2987127"/>
            <a:ext cx="3081353" cy="1357068"/>
          </a:xfrm>
          <a:prstGeom prst="wedgeRoundRectCallout">
            <a:avLst>
              <a:gd name="adj1" fmla="val -255376"/>
              <a:gd name="adj2" fmla="val -146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also use the infinitive to start sentences.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34" grpId="0" animBg="1"/>
      <p:bldP spid="34" grpId="1" animBg="1"/>
      <p:bldP spid="45" grpId="0"/>
      <p:bldP spid="47" grpId="0"/>
      <p:bldP spid="48" grpId="0"/>
      <p:bldP spid="12" grpId="0" animBg="1"/>
      <p:bldP spid="56" grpId="0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33" grpId="0"/>
      <p:bldP spid="39" grpId="0"/>
      <p:bldP spid="41" grpId="0" animBg="1"/>
      <p:bldP spid="41" grpId="1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258;p34">
            <a:extLst>
              <a:ext uri="{FF2B5EF4-FFF2-40B4-BE49-F238E27FC236}">
                <a16:creationId xmlns:a16="http://schemas.microsoft.com/office/drawing/2014/main" id="{32712F7E-203D-46C4-AB59-338B3B735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245582"/>
              </p:ext>
            </p:extLst>
          </p:nvPr>
        </p:nvGraphicFramePr>
        <p:xfrm>
          <a:off x="10239028" y="2269552"/>
          <a:ext cx="1840917" cy="454719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40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8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6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0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07358" y="7174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Agua 💧 en los deberes* de Quique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78758" y="628665"/>
            <a:ext cx="10047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has spilled water all over Quique’s English homework.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842E7-804E-4D34-BADD-51C99658303C}"/>
              </a:ext>
            </a:extLst>
          </p:cNvPr>
          <p:cNvSpPr txBox="1"/>
          <p:nvPr/>
        </p:nvSpPr>
        <p:spPr>
          <a:xfrm>
            <a:off x="10375903" y="2852800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visiting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8E55B-1D55-443C-BCC3-361629DB5F36}"/>
              </a:ext>
            </a:extLst>
          </p:cNvPr>
          <p:cNvSpPr txBox="1"/>
          <p:nvPr/>
        </p:nvSpPr>
        <p:spPr>
          <a:xfrm>
            <a:off x="10615262" y="3557510"/>
            <a:ext cx="1277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use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1B6288-B0FA-45A9-9A4F-5867DE152A61}"/>
              </a:ext>
            </a:extLst>
          </p:cNvPr>
          <p:cNvSpPr txBox="1"/>
          <p:nvPr/>
        </p:nvSpPr>
        <p:spPr>
          <a:xfrm>
            <a:off x="10340713" y="4448950"/>
            <a:ext cx="167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creating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8A02A5-ED4E-40BF-A9EF-06087C963360}"/>
              </a:ext>
            </a:extLst>
          </p:cNvPr>
          <p:cNvSpPr txBox="1"/>
          <p:nvPr/>
        </p:nvSpPr>
        <p:spPr>
          <a:xfrm>
            <a:off x="10328238" y="5331223"/>
            <a:ext cx="1641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buscar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0" name="Picture 4" descr="Mensaje, Nota, Papel, Líneas, Escribir, Anillas, Suelto">
            <a:extLst>
              <a:ext uri="{FF2B5EF4-FFF2-40B4-BE49-F238E27FC236}">
                <a16:creationId xmlns:a16="http://schemas.microsoft.com/office/drawing/2014/main" id="{3B5EB0DA-3C9F-4734-8C37-CFD96C49E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-202828" y="1221345"/>
            <a:ext cx="6323547" cy="55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FE8D66-66E0-44EF-881B-C8EC3C9EF1FB}"/>
              </a:ext>
            </a:extLst>
          </p:cNvPr>
          <p:cNvSpPr txBox="1"/>
          <p:nvPr/>
        </p:nvSpPr>
        <p:spPr>
          <a:xfrm>
            <a:off x="259850" y="1397499"/>
            <a:ext cx="6307687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   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Visitar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una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iglesia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es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interesante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>
              <a:solidFill>
                <a:srgbClr val="4472C4">
                  <a:lumMod val="50000"/>
                </a:srgbClr>
              </a:solidFill>
              <a:latin typeface="Segoe Print" panose="020006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4D33649-28EB-4C08-891C-D750858F142D}"/>
              </a:ext>
            </a:extLst>
          </p:cNvPr>
          <p:cNvSpPr txBox="1"/>
          <p:nvPr/>
        </p:nvSpPr>
        <p:spPr>
          <a:xfrm>
            <a:off x="427663" y="1957728"/>
            <a:ext cx="585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Visiting   a church is interesting.</a:t>
            </a:r>
            <a:endParaRPr lang="en-GB" sz="24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4C9567-24EA-4919-9B1A-5BF08AFBA065}"/>
              </a:ext>
            </a:extLst>
          </p:cNvPr>
          <p:cNvSpPr txBox="1"/>
          <p:nvPr/>
        </p:nvSpPr>
        <p:spPr>
          <a:xfrm>
            <a:off x="936728" y="2383972"/>
            <a:ext cx="54398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Uso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un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libro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en clase.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412EF5E-2A6E-4569-9030-C910BCCC0E6F}"/>
              </a:ext>
            </a:extLst>
          </p:cNvPr>
          <p:cNvSpPr txBox="1"/>
          <p:nvPr/>
        </p:nvSpPr>
        <p:spPr>
          <a:xfrm>
            <a:off x="291923" y="2873915"/>
            <a:ext cx="478044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I use   a book in class.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00E4407-2450-4966-8386-014DD2AEFC85}"/>
              </a:ext>
            </a:extLst>
          </p:cNvPr>
          <p:cNvSpPr txBox="1"/>
          <p:nvPr/>
        </p:nvSpPr>
        <p:spPr>
          <a:xfrm>
            <a:off x="405529" y="3797101"/>
            <a:ext cx="47022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Creating is important.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CCDAF48-2E7C-411A-991B-C27A3791D227}"/>
              </a:ext>
            </a:extLst>
          </p:cNvPr>
          <p:cNvSpPr txBox="1"/>
          <p:nvPr/>
        </p:nvSpPr>
        <p:spPr>
          <a:xfrm>
            <a:off x="790859" y="3370118"/>
            <a:ext cx="43118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Crear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importante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AFD2F42-865C-42BF-9FA9-78674F1A8AAB}"/>
              </a:ext>
            </a:extLst>
          </p:cNvPr>
          <p:cNvSpPr txBox="1"/>
          <p:nvPr/>
        </p:nvSpPr>
        <p:spPr>
          <a:xfrm>
            <a:off x="776781" y="4267764"/>
            <a:ext cx="425354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Buscar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cosas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es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divertido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501430D-CC2A-4476-ADDA-05E022F3C39C}"/>
              </a:ext>
            </a:extLst>
          </p:cNvPr>
          <p:cNvSpPr txBox="1"/>
          <p:nvPr/>
        </p:nvSpPr>
        <p:spPr>
          <a:xfrm>
            <a:off x="421186" y="4803948"/>
            <a:ext cx="47022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Searching for things is fun.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96A464-7A33-4CE7-8664-100ED7F13A04}"/>
              </a:ext>
            </a:extLst>
          </p:cNvPr>
          <p:cNvSpPr txBox="1"/>
          <p:nvPr/>
        </p:nvSpPr>
        <p:spPr>
          <a:xfrm>
            <a:off x="830582" y="5303331"/>
            <a:ext cx="627484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Visito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museo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con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mamá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21B6920-A418-453B-BA2F-3D8EFB463D0B}"/>
              </a:ext>
            </a:extLst>
          </p:cNvPr>
          <p:cNvSpPr txBox="1"/>
          <p:nvPr/>
        </p:nvSpPr>
        <p:spPr>
          <a:xfrm>
            <a:off x="271308" y="5790293"/>
            <a:ext cx="58246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I visit    a museum with mum.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2" name="Rectangle 31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328045" y="1469713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312020" y="243421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299587" y="3410695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2" name="8_9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299001" y="4339210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3" name="8_10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333037" y="5354231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7AFFEE-72CF-4D58-826F-4E0AF4EE037A}"/>
              </a:ext>
            </a:extLst>
          </p:cNvPr>
          <p:cNvSpPr txBox="1"/>
          <p:nvPr/>
        </p:nvSpPr>
        <p:spPr>
          <a:xfrm>
            <a:off x="355649" y="1911843"/>
            <a:ext cx="2196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Iffffalk</a:t>
            </a:r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83ED91-F483-4FFE-AAE0-31DDE1CCEAFA}"/>
              </a:ext>
            </a:extLst>
          </p:cNvPr>
          <p:cNvSpPr txBox="1"/>
          <p:nvPr/>
        </p:nvSpPr>
        <p:spPr>
          <a:xfrm>
            <a:off x="326925" y="2869668"/>
            <a:ext cx="1744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Iwpm</a:t>
            </a:r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 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4E5820B-9A1B-45C9-8AC0-066A719B20A6}"/>
              </a:ext>
            </a:extLst>
          </p:cNvPr>
          <p:cNvSpPr txBox="1"/>
          <p:nvPr/>
        </p:nvSpPr>
        <p:spPr>
          <a:xfrm>
            <a:off x="139245" y="3822163"/>
            <a:ext cx="2064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tosintttg</a:t>
            </a:r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AEAD9C8-63BE-4ED4-8824-99CFF9F22C8D}"/>
              </a:ext>
            </a:extLst>
          </p:cNvPr>
          <p:cNvSpPr txBox="1"/>
          <p:nvPr/>
        </p:nvSpPr>
        <p:spPr>
          <a:xfrm>
            <a:off x="393956" y="4810061"/>
            <a:ext cx="2158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ttttistng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40C8AD7-589E-4BC5-B605-6EFE02426961}"/>
              </a:ext>
            </a:extLst>
          </p:cNvPr>
          <p:cNvSpPr txBox="1"/>
          <p:nvPr/>
        </p:nvSpPr>
        <p:spPr>
          <a:xfrm>
            <a:off x="230947" y="5827489"/>
            <a:ext cx="188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Ineiyed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36" name="Google Shape;258;p34">
            <a:extLst>
              <a:ext uri="{FF2B5EF4-FFF2-40B4-BE49-F238E27FC236}">
                <a16:creationId xmlns:a16="http://schemas.microsoft.com/office/drawing/2014/main" id="{A30A8E7B-D857-491F-A283-02C642098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6683188"/>
              </p:ext>
            </p:extLst>
          </p:nvPr>
        </p:nvGraphicFramePr>
        <p:xfrm>
          <a:off x="6727492" y="1753801"/>
          <a:ext cx="3255707" cy="506144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6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27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General meaning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4" name="Picture 143">
            <a:extLst>
              <a:ext uri="{FF2B5EF4-FFF2-40B4-BE49-F238E27FC236}">
                <a16:creationId xmlns:a16="http://schemas.microsoft.com/office/drawing/2014/main" id="{3DD4F711-9C47-4F2B-AE4F-6C84696804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82" y="3069029"/>
            <a:ext cx="527765" cy="54975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63032B9C-0695-411F-ADEB-A02D127F35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56" y="3823417"/>
            <a:ext cx="527765" cy="54975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69C7FA87-A3B5-40BA-B7D6-5F43C5A40B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32" y="4614675"/>
            <a:ext cx="527765" cy="54975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21F5F67-7966-46E0-AA96-EFB8F6F9B9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06" y="5348459"/>
            <a:ext cx="527765" cy="54975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30E2400E-547D-47BE-B6FD-D97A91C32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56" y="6162870"/>
            <a:ext cx="527765" cy="549755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7E009C8D-DD94-43F5-B836-7C4A0C9F99C8}"/>
              </a:ext>
            </a:extLst>
          </p:cNvPr>
          <p:cNvSpPr txBox="1"/>
          <p:nvPr/>
        </p:nvSpPr>
        <p:spPr>
          <a:xfrm>
            <a:off x="10688879" y="6150654"/>
            <a:ext cx="20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visit</a:t>
            </a:r>
          </a:p>
        </p:txBody>
      </p:sp>
      <p:sp>
        <p:nvSpPr>
          <p:cNvPr id="4096" name="Speech Bubble: Oval 4095">
            <a:hlinkClick r:id="" action="ppaction://noaction">
              <a:snd r:embed="rId15" name="8_2.wav"/>
            </a:hlinkClick>
            <a:extLst>
              <a:ext uri="{FF2B5EF4-FFF2-40B4-BE49-F238E27FC236}">
                <a16:creationId xmlns:a16="http://schemas.microsoft.com/office/drawing/2014/main" id="{7AE16BBC-B146-4295-B4A5-FE5AA1BC98A5}"/>
              </a:ext>
            </a:extLst>
          </p:cNvPr>
          <p:cNvSpPr/>
          <p:nvPr/>
        </p:nvSpPr>
        <p:spPr>
          <a:xfrm>
            <a:off x="8101451" y="21022"/>
            <a:ext cx="1125628" cy="667613"/>
          </a:xfrm>
          <a:prstGeom prst="wedgeEllipseCallout">
            <a:avLst>
              <a:gd name="adj1" fmla="val 68319"/>
              <a:gd name="adj2" fmla="val 49456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EE4311D-BDCC-45F6-A40F-453778FEB520}"/>
              </a:ext>
            </a:extLst>
          </p:cNvPr>
          <p:cNvSpPr txBox="1"/>
          <p:nvPr/>
        </p:nvSpPr>
        <p:spPr>
          <a:xfrm>
            <a:off x="7887028" y="199397"/>
            <a:ext cx="1528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102" name="Picture 6" descr="Cuenco, Agua, Aislado, Bebiendo, Mascotas">
            <a:extLst>
              <a:ext uri="{FF2B5EF4-FFF2-40B4-BE49-F238E27FC236}">
                <a16:creationId xmlns:a16="http://schemas.microsoft.com/office/drawing/2014/main" id="{77236D4D-7EAE-4A80-A27F-3F9ED5C7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64" y="1025962"/>
            <a:ext cx="275780" cy="1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Speech Bubble: Oval 161">
            <a:hlinkClick r:id="" action="ppaction://noaction">
              <a:snd r:embed="rId17" name="8_3.wav"/>
            </a:hlinkClick>
            <a:extLst>
              <a:ext uri="{FF2B5EF4-FFF2-40B4-BE49-F238E27FC236}">
                <a16:creationId xmlns:a16="http://schemas.microsoft.com/office/drawing/2014/main" id="{EF5CDD39-5CC4-464A-B681-ABF194AAF468}"/>
              </a:ext>
            </a:extLst>
          </p:cNvPr>
          <p:cNvSpPr/>
          <p:nvPr/>
        </p:nvSpPr>
        <p:spPr>
          <a:xfrm>
            <a:off x="10340714" y="96385"/>
            <a:ext cx="776398" cy="667613"/>
          </a:xfrm>
          <a:prstGeom prst="wedgeEllipseCallout">
            <a:avLst>
              <a:gd name="adj1" fmla="val -34734"/>
              <a:gd name="adj2" fmla="val 6657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hlinkClick r:id="" action="ppaction://noaction">
              <a:snd r:embed="rId17" name="8_3.wav"/>
            </a:hlinkClick>
            <a:extLst>
              <a:ext uri="{FF2B5EF4-FFF2-40B4-BE49-F238E27FC236}">
                <a16:creationId xmlns:a16="http://schemas.microsoft.com/office/drawing/2014/main" id="{892A0F0E-FF13-465B-8042-8E19CC3B8B91}"/>
              </a:ext>
            </a:extLst>
          </p:cNvPr>
          <p:cNvSpPr txBox="1"/>
          <p:nvPr/>
        </p:nvSpPr>
        <p:spPr>
          <a:xfrm>
            <a:off x="10280867" y="100152"/>
            <a:ext cx="878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¡Lo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siento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" name="Rectangle 2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B2A6F04D-9CF8-2F1B-6F02-F04F498F9C4E}"/>
              </a:ext>
            </a:extLst>
          </p:cNvPr>
          <p:cNvSpPr/>
          <p:nvPr/>
        </p:nvSpPr>
        <p:spPr>
          <a:xfrm>
            <a:off x="6440855" y="3125532"/>
            <a:ext cx="435276" cy="474492"/>
          </a:xfrm>
          <a:prstGeom prst="rect">
            <a:avLst/>
          </a:prstGeom>
          <a:solidFill>
            <a:srgbClr val="FFE7FF"/>
          </a:solidFill>
          <a:ln w="28575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" name="Rectangle 3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33E60547-E3B9-6EE5-8A9F-6C47E1229BF6}"/>
              </a:ext>
            </a:extLst>
          </p:cNvPr>
          <p:cNvSpPr/>
          <p:nvPr/>
        </p:nvSpPr>
        <p:spPr>
          <a:xfrm>
            <a:off x="6437981" y="3868918"/>
            <a:ext cx="435276" cy="474492"/>
          </a:xfrm>
          <a:prstGeom prst="rect">
            <a:avLst/>
          </a:prstGeom>
          <a:solidFill>
            <a:srgbClr val="FFE7FF"/>
          </a:solidFill>
          <a:ln w="28575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Rectangle 4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882B6331-0113-6B3B-A3D1-03AA382DAC7D}"/>
              </a:ext>
            </a:extLst>
          </p:cNvPr>
          <p:cNvSpPr/>
          <p:nvPr/>
        </p:nvSpPr>
        <p:spPr>
          <a:xfrm>
            <a:off x="6435746" y="4665101"/>
            <a:ext cx="435276" cy="474492"/>
          </a:xfrm>
          <a:prstGeom prst="rect">
            <a:avLst/>
          </a:prstGeom>
          <a:solidFill>
            <a:srgbClr val="FFE7FF"/>
          </a:solidFill>
          <a:ln w="28575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" name="Rectangle 6">
            <a:hlinkClick r:id="" action="ppaction://noaction">
              <a:snd r:embed="rId12" name="8_9.wav"/>
            </a:hlinkClick>
            <a:extLst>
              <a:ext uri="{FF2B5EF4-FFF2-40B4-BE49-F238E27FC236}">
                <a16:creationId xmlns:a16="http://schemas.microsoft.com/office/drawing/2014/main" id="{A423447F-16EB-D4BB-9C97-5B7540E8C814}"/>
              </a:ext>
            </a:extLst>
          </p:cNvPr>
          <p:cNvSpPr/>
          <p:nvPr/>
        </p:nvSpPr>
        <p:spPr>
          <a:xfrm>
            <a:off x="6447923" y="5429723"/>
            <a:ext cx="435276" cy="474492"/>
          </a:xfrm>
          <a:prstGeom prst="rect">
            <a:avLst/>
          </a:prstGeom>
          <a:solidFill>
            <a:srgbClr val="FFE7FF"/>
          </a:solidFill>
          <a:ln w="28575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" name="Rectangle 7">
            <a:hlinkClick r:id="" action="ppaction://noaction">
              <a:snd r:embed="rId13" name="8_10.wav"/>
            </a:hlinkClick>
            <a:extLst>
              <a:ext uri="{FF2B5EF4-FFF2-40B4-BE49-F238E27FC236}">
                <a16:creationId xmlns:a16="http://schemas.microsoft.com/office/drawing/2014/main" id="{43E44F8E-CEAE-73D7-F02A-16F9215DB208}"/>
              </a:ext>
            </a:extLst>
          </p:cNvPr>
          <p:cNvSpPr/>
          <p:nvPr/>
        </p:nvSpPr>
        <p:spPr>
          <a:xfrm>
            <a:off x="6445049" y="6190364"/>
            <a:ext cx="435276" cy="474492"/>
          </a:xfrm>
          <a:prstGeom prst="rect">
            <a:avLst/>
          </a:prstGeom>
          <a:solidFill>
            <a:srgbClr val="FFE7FF"/>
          </a:solidFill>
          <a:ln w="28575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FD2397-3F06-84BD-4BC6-7C3CA8AAEE8D}"/>
              </a:ext>
            </a:extLst>
          </p:cNvPr>
          <p:cNvGrpSpPr/>
          <p:nvPr/>
        </p:nvGrpSpPr>
        <p:grpSpPr>
          <a:xfrm>
            <a:off x="1306621" y="713252"/>
            <a:ext cx="4094451" cy="612318"/>
            <a:chOff x="-5910849" y="1125501"/>
            <a:chExt cx="4094451" cy="61231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163377E-535B-6E40-B9CC-B58C54539125}"/>
                </a:ext>
              </a:extLst>
            </p:cNvPr>
            <p:cNvSpPr/>
            <p:nvPr/>
          </p:nvSpPr>
          <p:spPr>
            <a:xfrm>
              <a:off x="-5910849" y="1125501"/>
              <a:ext cx="4094451" cy="612318"/>
            </a:xfrm>
            <a:prstGeom prst="wedgeRoundRectCallout">
              <a:avLst>
                <a:gd name="adj1" fmla="val -54118"/>
                <a:gd name="adj2" fmla="val -4434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 las frases y </a:t>
              </a:r>
              <a:r>
                <a:rPr lang="en-GB" sz="2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marca</a:t>
              </a: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. 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C18D483-3A76-4631-AF01-8C892C97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5180" y="1231605"/>
              <a:ext cx="384106" cy="400110"/>
            </a:xfrm>
            <a:prstGeom prst="rect">
              <a:avLst/>
            </a:prstGeom>
          </p:spPr>
        </p:pic>
      </p:grp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9BC41C88-40C3-FE6E-7EE1-A66CE39203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609" y="40215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2C3B4-F9E0-5A28-89BC-B37F730056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163">
            <a:off x="10080630" y="695999"/>
            <a:ext cx="387348" cy="5375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FCF987-E92D-03A9-0CC6-199A73B92270}"/>
              </a:ext>
            </a:extLst>
          </p:cNvPr>
          <p:cNvGrpSpPr/>
          <p:nvPr/>
        </p:nvGrpSpPr>
        <p:grpSpPr>
          <a:xfrm>
            <a:off x="1339904" y="767673"/>
            <a:ext cx="4845207" cy="612318"/>
            <a:chOff x="4766836" y="2396636"/>
            <a:chExt cx="4845207" cy="61231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1955E68F-42D4-23A3-1290-89E0970508A6}"/>
                </a:ext>
              </a:extLst>
            </p:cNvPr>
            <p:cNvSpPr/>
            <p:nvPr/>
          </p:nvSpPr>
          <p:spPr>
            <a:xfrm>
              <a:off x="4766836" y="2396636"/>
              <a:ext cx="4845207" cy="612318"/>
            </a:xfrm>
            <a:prstGeom prst="wedgeRoundRectCallout">
              <a:avLst>
                <a:gd name="adj1" fmla="val -54118"/>
                <a:gd name="adj2" fmla="val -4434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Escribe </a:t>
              </a:r>
              <a:r>
                <a:rPr lang="en-GB" sz="2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verbo en inglés        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39" name="Picture 16" descr="United, Flag, Kingdom, British, Great, Britain">
              <a:extLst>
                <a:ext uri="{FF2B5EF4-FFF2-40B4-BE49-F238E27FC236}">
                  <a16:creationId xmlns:a16="http://schemas.microsoft.com/office/drawing/2014/main" id="{1EC1382E-30CF-42D9-AB9B-686E60BB6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0889" y="2494523"/>
              <a:ext cx="491064" cy="38187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952642-FA44-B389-01D7-EBC68837E5DB}"/>
              </a:ext>
            </a:extLst>
          </p:cNvPr>
          <p:cNvSpPr txBox="1"/>
          <p:nvPr/>
        </p:nvSpPr>
        <p:spPr>
          <a:xfrm>
            <a:off x="10587032" y="1501500"/>
            <a:ext cx="1603914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deberes</a:t>
            </a:r>
            <a:r>
              <a:rPr lang="es-AR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homework</a:t>
            </a:r>
            <a:endParaRPr lang="en-GB" dirty="0"/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EB072E-59A5-B6DE-CCD6-D3A2138595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28310" y="346739"/>
            <a:ext cx="533500" cy="86693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A8862C1-A440-48FD-9FFE-6463A7DFF58F}"/>
              </a:ext>
            </a:extLst>
          </p:cNvPr>
          <p:cNvSpPr txBox="1"/>
          <p:nvPr/>
        </p:nvSpPr>
        <p:spPr>
          <a:xfrm>
            <a:off x="598026" y="4838964"/>
            <a:ext cx="2158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ttttistng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66" grpId="0"/>
      <p:bldP spid="71" grpId="0"/>
      <p:bldP spid="74" grpId="0"/>
      <p:bldP spid="75" grpId="0"/>
      <p:bldP spid="130" grpId="0"/>
      <p:bldP spid="131" grpId="0"/>
      <p:bldP spid="132" grpId="0"/>
      <p:bldP spid="133" grpId="0"/>
      <p:bldP spid="134" grpId="0"/>
      <p:bldP spid="154" grpId="0"/>
      <p:bldP spid="3" grpId="0" animBg="1"/>
      <p:bldP spid="4" grpId="0" animBg="1"/>
      <p:bldP spid="5" grpId="0" animBg="1"/>
      <p:bldP spid="7" grpId="0" animBg="1"/>
      <p:bldP spid="8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882" y="57998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74804" y="5285489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971200" y="5844290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visit a museum.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visitar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6283268" y="96579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7F034EA5-E3D8-4F34-9BBF-777762130C46}"/>
              </a:ext>
            </a:extLst>
          </p:cNvPr>
          <p:cNvSpPr txBox="1"/>
          <p:nvPr/>
        </p:nvSpPr>
        <p:spPr>
          <a:xfrm>
            <a:off x="1784477" y="470980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8842255" y="4695950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7897" y="57366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7345362" y="5321070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lang="en-GB" sz="28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7441012" y="5808709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visits a church.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170529-7EC8-4A22-BE7D-18D12A7162AF}"/>
              </a:ext>
            </a:extLst>
          </p:cNvPr>
          <p:cNvCxnSpPr>
            <a:cxnSpLocks/>
          </p:cNvCxnSpPr>
          <p:nvPr/>
        </p:nvCxnSpPr>
        <p:spPr>
          <a:xfrm>
            <a:off x="6423850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DF03E3D-B07D-4020-98DE-99D9A4252EFF}"/>
              </a:ext>
            </a:extLst>
          </p:cNvPr>
          <p:cNvCxnSpPr>
            <a:cxnSpLocks/>
          </p:cNvCxnSpPr>
          <p:nvPr/>
        </p:nvCxnSpPr>
        <p:spPr>
          <a:xfrm>
            <a:off x="6402531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9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34" grpId="0" animBg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4959</TotalTime>
  <Words>1862</Words>
  <Application>Microsoft Office PowerPoint</Application>
  <PresentationFormat>Widescreen</PresentationFormat>
  <Paragraphs>344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Segoe UI Symbol</vt:lpstr>
      <vt:lpstr>Office Theme</vt:lpstr>
      <vt:lpstr>español, con Quique</vt:lpstr>
      <vt:lpstr>Saying what I and others do</vt:lpstr>
      <vt:lpstr>PowerPoint Presentation</vt:lpstr>
      <vt:lpstr>PowerPoint Presentation</vt:lpstr>
      <vt:lpstr>vocabulario</vt:lpstr>
      <vt:lpstr>palabras</vt:lpstr>
      <vt:lpstr>Knowing who does what</vt:lpstr>
      <vt:lpstr>leer</vt:lpstr>
      <vt:lpstr>Knowing who does what</vt:lpstr>
      <vt:lpstr>escuchar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14</cp:revision>
  <dcterms:created xsi:type="dcterms:W3CDTF">2021-09-17T15:21:32Z</dcterms:created>
  <dcterms:modified xsi:type="dcterms:W3CDTF">2022-11-30T17:40:05Z</dcterms:modified>
</cp:coreProperties>
</file>