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300" r:id="rId5"/>
    <p:sldId id="382" r:id="rId6"/>
    <p:sldId id="554" r:id="rId7"/>
    <p:sldId id="588" r:id="rId8"/>
    <p:sldId id="589" r:id="rId9"/>
    <p:sldId id="596" r:id="rId10"/>
    <p:sldId id="597" r:id="rId11"/>
    <p:sldId id="598" r:id="rId12"/>
    <p:sldId id="599" r:id="rId13"/>
    <p:sldId id="578" r:id="rId14"/>
    <p:sldId id="600" r:id="rId15"/>
    <p:sldId id="601" r:id="rId16"/>
    <p:sldId id="602" r:id="rId17"/>
    <p:sldId id="603" r:id="rId18"/>
    <p:sldId id="594" r:id="rId19"/>
    <p:sldId id="595" r:id="rId20"/>
    <p:sldId id="6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7FF"/>
    <a:srgbClr val="85CFE1"/>
    <a:srgbClr val="FF71AA"/>
    <a:srgbClr val="FFC9CA"/>
    <a:srgbClr val="C5E8F1"/>
    <a:srgbClr val="FF0066"/>
    <a:srgbClr val="E6E6E6"/>
    <a:srgbClr val="FF3399"/>
    <a:srgbClr val="B2E0EC"/>
    <a:srgbClr val="86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59AF8-9EB4-4A80-8BF0-D252BA8AADA2}" v="135" dt="2022-12-02T19:18:28.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5570" autoAdjust="0"/>
  </p:normalViewPr>
  <p:slideViewPr>
    <p:cSldViewPr snapToGrid="0">
      <p:cViewPr varScale="1">
        <p:scale>
          <a:sx n="40" d="100"/>
          <a:sy n="40" d="100"/>
        </p:scale>
        <p:origin x="53" y="384"/>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81959AF8-9EB4-4A80-8BF0-D252BA8AADA2}"/>
    <pc:docChg chg="undo custSel modSld">
      <pc:chgData name="Tom Dawes" userId="fe899cd594ff6f3a" providerId="LiveId" clId="{81959AF8-9EB4-4A80-8BF0-D252BA8AADA2}" dt="2022-12-02T19:18:28.601" v="92"/>
      <pc:docMkLst>
        <pc:docMk/>
      </pc:docMkLst>
      <pc:sldChg chg="modSp mod modAnim">
        <pc:chgData name="Tom Dawes" userId="fe899cd594ff6f3a" providerId="LiveId" clId="{81959AF8-9EB4-4A80-8BF0-D252BA8AADA2}" dt="2022-12-02T18:17:53.066" v="4"/>
        <pc:sldMkLst>
          <pc:docMk/>
          <pc:sldMk cId="0" sldId="382"/>
        </pc:sldMkLst>
        <pc:picChg chg="mod">
          <ac:chgData name="Tom Dawes" userId="fe899cd594ff6f3a" providerId="LiveId" clId="{81959AF8-9EB4-4A80-8BF0-D252BA8AADA2}" dt="2022-12-02T18:14:48.242" v="1" actId="14100"/>
          <ac:picMkLst>
            <pc:docMk/>
            <pc:sldMk cId="0" sldId="382"/>
            <ac:picMk id="99" creationId="{52DE93B5-BC41-4432-B728-A971EA420599}"/>
          </ac:picMkLst>
        </pc:picChg>
      </pc:sldChg>
      <pc:sldChg chg="modAnim">
        <pc:chgData name="Tom Dawes" userId="fe899cd594ff6f3a" providerId="LiveId" clId="{81959AF8-9EB4-4A80-8BF0-D252BA8AADA2}" dt="2022-12-02T18:28:13.009" v="7"/>
        <pc:sldMkLst>
          <pc:docMk/>
          <pc:sldMk cId="3016909410" sldId="554"/>
        </pc:sldMkLst>
      </pc:sldChg>
      <pc:sldChg chg="modSp mod modAnim">
        <pc:chgData name="Tom Dawes" userId="fe899cd594ff6f3a" providerId="LiveId" clId="{81959AF8-9EB4-4A80-8BF0-D252BA8AADA2}" dt="2022-12-02T18:50:15.022" v="32"/>
        <pc:sldMkLst>
          <pc:docMk/>
          <pc:sldMk cId="2994474790" sldId="578"/>
        </pc:sldMkLst>
        <pc:spChg chg="mod">
          <ac:chgData name="Tom Dawes" userId="fe899cd594ff6f3a" providerId="LiveId" clId="{81959AF8-9EB4-4A80-8BF0-D252BA8AADA2}" dt="2022-12-02T18:47:27.181" v="24" actId="1037"/>
          <ac:spMkLst>
            <pc:docMk/>
            <pc:sldMk cId="2994474790" sldId="578"/>
            <ac:spMk id="35" creationId="{2095DFC9-8E6A-4FF7-B91C-E3D3A995C4FF}"/>
          </ac:spMkLst>
        </pc:spChg>
      </pc:sldChg>
      <pc:sldChg chg="modSp mod modAnim">
        <pc:chgData name="Tom Dawes" userId="fe899cd594ff6f3a" providerId="LiveId" clId="{81959AF8-9EB4-4A80-8BF0-D252BA8AADA2}" dt="2022-12-02T18:35:03.477" v="17"/>
        <pc:sldMkLst>
          <pc:docMk/>
          <pc:sldMk cId="1667556326" sldId="588"/>
        </pc:sldMkLst>
        <pc:spChg chg="mod">
          <ac:chgData name="Tom Dawes" userId="fe899cd594ff6f3a" providerId="LiveId" clId="{81959AF8-9EB4-4A80-8BF0-D252BA8AADA2}" dt="2022-12-02T18:31:43.128" v="12" actId="1076"/>
          <ac:spMkLst>
            <pc:docMk/>
            <pc:sldMk cId="1667556326" sldId="588"/>
            <ac:spMk id="6" creationId="{FB9787DB-00CE-0642-3332-A204894A4A2A}"/>
          </ac:spMkLst>
        </pc:spChg>
        <pc:spChg chg="mod">
          <ac:chgData name="Tom Dawes" userId="fe899cd594ff6f3a" providerId="LiveId" clId="{81959AF8-9EB4-4A80-8BF0-D252BA8AADA2}" dt="2022-12-02T18:30:12.381" v="10" actId="14100"/>
          <ac:spMkLst>
            <pc:docMk/>
            <pc:sldMk cId="1667556326" sldId="588"/>
            <ac:spMk id="9" creationId="{771158BE-3E69-66A0-95BD-F8233F08EF7B}"/>
          </ac:spMkLst>
        </pc:spChg>
        <pc:spChg chg="mod">
          <ac:chgData name="Tom Dawes" userId="fe899cd594ff6f3a" providerId="LiveId" clId="{81959AF8-9EB4-4A80-8BF0-D252BA8AADA2}" dt="2022-12-02T18:31:48.364" v="13" actId="1076"/>
          <ac:spMkLst>
            <pc:docMk/>
            <pc:sldMk cId="1667556326" sldId="588"/>
            <ac:spMk id="28" creationId="{CBA641B3-3C9C-CCE3-1544-F6C0D42FC89D}"/>
          </ac:spMkLst>
        </pc:spChg>
        <pc:spChg chg="mod">
          <ac:chgData name="Tom Dawes" userId="fe899cd594ff6f3a" providerId="LiveId" clId="{81959AF8-9EB4-4A80-8BF0-D252BA8AADA2}" dt="2022-12-02T18:31:54.310" v="14" actId="1076"/>
          <ac:spMkLst>
            <pc:docMk/>
            <pc:sldMk cId="1667556326" sldId="588"/>
            <ac:spMk id="29" creationId="{3385A882-8872-9EFD-5261-1E40A913312D}"/>
          </ac:spMkLst>
        </pc:spChg>
      </pc:sldChg>
      <pc:sldChg chg="modAnim">
        <pc:chgData name="Tom Dawes" userId="fe899cd594ff6f3a" providerId="LiveId" clId="{81959AF8-9EB4-4A80-8BF0-D252BA8AADA2}" dt="2022-12-02T19:18:28.601" v="92"/>
        <pc:sldMkLst>
          <pc:docMk/>
          <pc:sldMk cId="3800695421" sldId="595"/>
        </pc:sldMkLst>
      </pc:sldChg>
      <pc:sldChg chg="modAnim">
        <pc:chgData name="Tom Dawes" userId="fe899cd594ff6f3a" providerId="LiveId" clId="{81959AF8-9EB4-4A80-8BF0-D252BA8AADA2}" dt="2022-12-02T18:53:29.986" v="48"/>
        <pc:sldMkLst>
          <pc:docMk/>
          <pc:sldMk cId="1648712965" sldId="600"/>
        </pc:sldMkLst>
      </pc:sldChg>
      <pc:sldChg chg="modAnim">
        <pc:chgData name="Tom Dawes" userId="fe899cd594ff6f3a" providerId="LiveId" clId="{81959AF8-9EB4-4A80-8BF0-D252BA8AADA2}" dt="2022-12-02T18:58:36.412" v="57"/>
        <pc:sldMkLst>
          <pc:docMk/>
          <pc:sldMk cId="370867503" sldId="601"/>
        </pc:sldMkLst>
      </pc:sldChg>
      <pc:sldChg chg="modAnim">
        <pc:chgData name="Tom Dawes" userId="fe899cd594ff6f3a" providerId="LiveId" clId="{81959AF8-9EB4-4A80-8BF0-D252BA8AADA2}" dt="2022-12-02T19:01:56.117" v="66"/>
        <pc:sldMkLst>
          <pc:docMk/>
          <pc:sldMk cId="318852691" sldId="602"/>
        </pc:sldMkLst>
      </pc:sldChg>
      <pc:sldChg chg="modAnim">
        <pc:chgData name="Tom Dawes" userId="fe899cd594ff6f3a" providerId="LiveId" clId="{81959AF8-9EB4-4A80-8BF0-D252BA8AADA2}" dt="2022-12-02T19:05:00.510" v="74"/>
        <pc:sldMkLst>
          <pc:docMk/>
          <pc:sldMk cId="1696757491" sldId="603"/>
        </pc:sldMkLst>
      </pc:sldChg>
    </pc:docChg>
  </pc:docChgLst>
  <pc:docChgLst>
    <pc:chgData name="Paula Vazquez Valero" userId="80a35f83-ba07-4c48-bd51-9a1b0a985f54" providerId="ADAL" clId="{514F8D4D-D725-4E97-858C-C34C5E237825}"/>
    <pc:docChg chg="undo redo custSel addSld delSld modSld">
      <pc:chgData name="Paula Vazquez Valero" userId="80a35f83-ba07-4c48-bd51-9a1b0a985f54" providerId="ADAL" clId="{514F8D4D-D725-4E97-858C-C34C5E237825}" dt="2022-09-30T10:24:57.411" v="4009" actId="20577"/>
      <pc:docMkLst>
        <pc:docMk/>
      </pc:docMkLst>
      <pc:sldChg chg="addSp delSp modSp add del mod">
        <pc:chgData name="Paula Vazquez Valero" userId="80a35f83-ba07-4c48-bd51-9a1b0a985f54" providerId="ADAL" clId="{514F8D4D-D725-4E97-858C-C34C5E237825}" dt="2022-09-30T06:41:00.926" v="45" actId="47"/>
        <pc:sldMkLst>
          <pc:docMk/>
          <pc:sldMk cId="0" sldId="257"/>
        </pc:sldMkLst>
        <pc:spChg chg="add mod">
          <ac:chgData name="Paula Vazquez Valero" userId="80a35f83-ba07-4c48-bd51-9a1b0a985f54" providerId="ADAL" clId="{514F8D4D-D725-4E97-858C-C34C5E237825}" dt="2022-09-30T06:40:41.701" v="40"/>
          <ac:spMkLst>
            <pc:docMk/>
            <pc:sldMk cId="0" sldId="257"/>
            <ac:spMk id="3" creationId="{12665DC7-069C-34A3-89D3-84AC44E376BE}"/>
          </ac:spMkLst>
        </pc:spChg>
        <pc:spChg chg="add del mod">
          <ac:chgData name="Paula Vazquez Valero" userId="80a35f83-ba07-4c48-bd51-9a1b0a985f54" providerId="ADAL" clId="{514F8D4D-D725-4E97-858C-C34C5E237825}" dt="2022-09-30T06:40:50.880" v="42"/>
          <ac:spMkLst>
            <pc:docMk/>
            <pc:sldMk cId="0" sldId="257"/>
            <ac:spMk id="4" creationId="{6DC4FDC6-E932-9D9D-945C-40DC65C6BCBE}"/>
          </ac:spMkLst>
        </pc:spChg>
        <pc:spChg chg="add mod">
          <ac:chgData name="Paula Vazquez Valero" userId="80a35f83-ba07-4c48-bd51-9a1b0a985f54" providerId="ADAL" clId="{514F8D4D-D725-4E97-858C-C34C5E237825}" dt="2022-09-30T06:40:52.535" v="44"/>
          <ac:spMkLst>
            <pc:docMk/>
            <pc:sldMk cId="0" sldId="257"/>
            <ac:spMk id="5" creationId="{4043A3E3-7677-2819-322E-9B4C37899804}"/>
          </ac:spMkLst>
        </pc:spChg>
        <pc:spChg chg="add del">
          <ac:chgData name="Paula Vazquez Valero" userId="80a35f83-ba07-4c48-bd51-9a1b0a985f54" providerId="ADAL" clId="{514F8D4D-D725-4E97-858C-C34C5E237825}" dt="2022-09-30T06:40:23.833" v="39" actId="478"/>
          <ac:spMkLst>
            <pc:docMk/>
            <pc:sldMk cId="0" sldId="257"/>
            <ac:spMk id="98" creationId="{00000000-0000-0000-0000-000000000000}"/>
          </ac:spMkLst>
        </pc:spChg>
        <pc:spChg chg="del">
          <ac:chgData name="Paula Vazquez Valero" userId="80a35f83-ba07-4c48-bd51-9a1b0a985f54" providerId="ADAL" clId="{514F8D4D-D725-4E97-858C-C34C5E237825}" dt="2022-09-30T06:40:52.288" v="43" actId="478"/>
          <ac:spMkLst>
            <pc:docMk/>
            <pc:sldMk cId="0" sldId="257"/>
            <ac:spMk id="100" creationId="{00000000-0000-0000-0000-000000000000}"/>
          </ac:spMkLst>
        </pc:spChg>
      </pc:sldChg>
      <pc:sldChg chg="modNotesTx">
        <pc:chgData name="Paula Vazquez Valero" userId="80a35f83-ba07-4c48-bd51-9a1b0a985f54" providerId="ADAL" clId="{514F8D4D-D725-4E97-858C-C34C5E237825}" dt="2022-09-30T10:24:57.411" v="4009" actId="20577"/>
        <pc:sldMkLst>
          <pc:docMk/>
          <pc:sldMk cId="0" sldId="300"/>
        </pc:sldMkLst>
      </pc:sldChg>
      <pc:sldChg chg="addSp delSp modSp add mod delAnim modAnim modNotesTx">
        <pc:chgData name="Paula Vazquez Valero" userId="80a35f83-ba07-4c48-bd51-9a1b0a985f54" providerId="ADAL" clId="{514F8D4D-D725-4E97-858C-C34C5E237825}" dt="2022-09-30T08:50:02.188" v="241" actId="20577"/>
        <pc:sldMkLst>
          <pc:docMk/>
          <pc:sldMk cId="0" sldId="382"/>
        </pc:sldMkLst>
        <pc:spChg chg="add mod">
          <ac:chgData name="Paula Vazquez Valero" userId="80a35f83-ba07-4c48-bd51-9a1b0a985f54" providerId="ADAL" clId="{514F8D4D-D725-4E97-858C-C34C5E237825}" dt="2022-09-30T06:38:49.434" v="2"/>
          <ac:spMkLst>
            <pc:docMk/>
            <pc:sldMk cId="0" sldId="382"/>
            <ac:spMk id="3" creationId="{30588A63-8340-07D0-A6B5-C35195F3325F}"/>
          </ac:spMkLst>
        </pc:spChg>
        <pc:spChg chg="add mod">
          <ac:chgData name="Paula Vazquez Valero" userId="80a35f83-ba07-4c48-bd51-9a1b0a985f54" providerId="ADAL" clId="{514F8D4D-D725-4E97-858C-C34C5E237825}" dt="2022-09-30T08:49:37.314" v="234"/>
          <ac:spMkLst>
            <pc:docMk/>
            <pc:sldMk cId="0" sldId="382"/>
            <ac:spMk id="4" creationId="{43ED510B-08D3-36AD-AC03-B4DAE86C6B91}"/>
          </ac:spMkLst>
        </pc:spChg>
        <pc:spChg chg="add mod">
          <ac:chgData name="Paula Vazquez Valero" userId="80a35f83-ba07-4c48-bd51-9a1b0a985f54" providerId="ADAL" clId="{514F8D4D-D725-4E97-858C-C34C5E237825}" dt="2022-09-30T08:49:37.314" v="234"/>
          <ac:spMkLst>
            <pc:docMk/>
            <pc:sldMk cId="0" sldId="382"/>
            <ac:spMk id="5" creationId="{99051F7F-0563-8797-566B-B30FBC519EBE}"/>
          </ac:spMkLst>
        </pc:spChg>
        <pc:spChg chg="add mod">
          <ac:chgData name="Paula Vazquez Valero" userId="80a35f83-ba07-4c48-bd51-9a1b0a985f54" providerId="ADAL" clId="{514F8D4D-D725-4E97-858C-C34C5E237825}" dt="2022-09-30T08:49:37.314" v="234"/>
          <ac:spMkLst>
            <pc:docMk/>
            <pc:sldMk cId="0" sldId="382"/>
            <ac:spMk id="9" creationId="{48EF14C0-3525-1557-AED3-D457B19BCEEE}"/>
          </ac:spMkLst>
        </pc:spChg>
        <pc:spChg chg="add mod">
          <ac:chgData name="Paula Vazquez Valero" userId="80a35f83-ba07-4c48-bd51-9a1b0a985f54" providerId="ADAL" clId="{514F8D4D-D725-4E97-858C-C34C5E237825}" dt="2022-09-30T08:49:37.314" v="234"/>
          <ac:spMkLst>
            <pc:docMk/>
            <pc:sldMk cId="0" sldId="382"/>
            <ac:spMk id="10" creationId="{C42A8B11-0CF2-954B-136D-E1315E65F469}"/>
          </ac:spMkLst>
        </pc:spChg>
        <pc:spChg chg="add mod">
          <ac:chgData name="Paula Vazquez Valero" userId="80a35f83-ba07-4c48-bd51-9a1b0a985f54" providerId="ADAL" clId="{514F8D4D-D725-4E97-858C-C34C5E237825}" dt="2022-09-30T08:49:37.314" v="234"/>
          <ac:spMkLst>
            <pc:docMk/>
            <pc:sldMk cId="0" sldId="382"/>
            <ac:spMk id="11" creationId="{8A1A33A4-263A-36E2-0968-E1E8C96CA796}"/>
          </ac:spMkLst>
        </pc:spChg>
        <pc:spChg chg="mod">
          <ac:chgData name="Paula Vazquez Valero" userId="80a35f83-ba07-4c48-bd51-9a1b0a985f54" providerId="ADAL" clId="{514F8D4D-D725-4E97-858C-C34C5E237825}" dt="2022-09-30T06:42:23.192" v="53" actId="1038"/>
          <ac:spMkLst>
            <pc:docMk/>
            <pc:sldMk cId="0" sldId="382"/>
            <ac:spMk id="101" creationId="{E8E1551F-D16D-40CD-9276-1D4A775F5C2D}"/>
          </ac:spMkLst>
        </pc:spChg>
        <pc:spChg chg="mod">
          <ac:chgData name="Paula Vazquez Valero" userId="80a35f83-ba07-4c48-bd51-9a1b0a985f54" providerId="ADAL" clId="{514F8D4D-D725-4E97-858C-C34C5E237825}" dt="2022-09-30T06:43:48.884" v="119" actId="1036"/>
          <ac:spMkLst>
            <pc:docMk/>
            <pc:sldMk cId="0" sldId="382"/>
            <ac:spMk id="106" creationId="{3619E3CF-7037-4585-B245-89C752A4DE6D}"/>
          </ac:spMkLst>
        </pc:spChg>
        <pc:spChg chg="mod">
          <ac:chgData name="Paula Vazquez Valero" userId="80a35f83-ba07-4c48-bd51-9a1b0a985f54" providerId="ADAL" clId="{514F8D4D-D725-4E97-858C-C34C5E237825}" dt="2022-09-30T06:43:01.037" v="78" actId="113"/>
          <ac:spMkLst>
            <pc:docMk/>
            <pc:sldMk cId="0" sldId="382"/>
            <ac:spMk id="107" creationId="{35A244D5-CD49-46E6-BE90-490CFE09635C}"/>
          </ac:spMkLst>
        </pc:spChg>
        <pc:spChg chg="del">
          <ac:chgData name="Paula Vazquez Valero" userId="80a35f83-ba07-4c48-bd51-9a1b0a985f54" providerId="ADAL" clId="{514F8D4D-D725-4E97-858C-C34C5E237825}" dt="2022-09-30T08:49:36.204" v="233" actId="478"/>
          <ac:spMkLst>
            <pc:docMk/>
            <pc:sldMk cId="0" sldId="382"/>
            <ac:spMk id="155" creationId="{FFCCACDF-240F-4477-9C51-14C5F4F42443}"/>
          </ac:spMkLst>
        </pc:spChg>
        <pc:spChg chg="del">
          <ac:chgData name="Paula Vazquez Valero" userId="80a35f83-ba07-4c48-bd51-9a1b0a985f54" providerId="ADAL" clId="{514F8D4D-D725-4E97-858C-C34C5E237825}" dt="2022-09-30T08:49:36.204" v="233" actId="478"/>
          <ac:spMkLst>
            <pc:docMk/>
            <pc:sldMk cId="0" sldId="382"/>
            <ac:spMk id="159" creationId="{54EB6EDB-74AD-4461-97FC-6C056A3A373D}"/>
          </ac:spMkLst>
        </pc:spChg>
        <pc:spChg chg="del">
          <ac:chgData name="Paula Vazquez Valero" userId="80a35f83-ba07-4c48-bd51-9a1b0a985f54" providerId="ADAL" clId="{514F8D4D-D725-4E97-858C-C34C5E237825}" dt="2022-09-30T08:49:36.204" v="233" actId="478"/>
          <ac:spMkLst>
            <pc:docMk/>
            <pc:sldMk cId="0" sldId="382"/>
            <ac:spMk id="160" creationId="{DA759BC0-2728-4B9F-B3C7-981AC5F9BA8E}"/>
          </ac:spMkLst>
        </pc:spChg>
        <pc:spChg chg="del">
          <ac:chgData name="Paula Vazquez Valero" userId="80a35f83-ba07-4c48-bd51-9a1b0a985f54" providerId="ADAL" clId="{514F8D4D-D725-4E97-858C-C34C5E237825}" dt="2022-09-30T06:38:49.148" v="1" actId="478"/>
          <ac:spMkLst>
            <pc:docMk/>
            <pc:sldMk cId="0" sldId="382"/>
            <ac:spMk id="167" creationId="{00000000-0000-0000-0000-000000000000}"/>
          </ac:spMkLst>
        </pc:spChg>
        <pc:picChg chg="mod">
          <ac:chgData name="Paula Vazquez Valero" userId="80a35f83-ba07-4c48-bd51-9a1b0a985f54" providerId="ADAL" clId="{514F8D4D-D725-4E97-858C-C34C5E237825}" dt="2022-09-30T06:43:43.203" v="96" actId="1076"/>
          <ac:picMkLst>
            <pc:docMk/>
            <pc:sldMk cId="0" sldId="382"/>
            <ac:picMk id="99" creationId="{52DE93B5-BC41-4432-B728-A971EA420599}"/>
          </ac:picMkLst>
        </pc:picChg>
        <pc:picChg chg="mod">
          <ac:chgData name="Paula Vazquez Valero" userId="80a35f83-ba07-4c48-bd51-9a1b0a985f54" providerId="ADAL" clId="{514F8D4D-D725-4E97-858C-C34C5E237825}" dt="2022-09-30T06:42:44.062" v="54" actId="1038"/>
          <ac:picMkLst>
            <pc:docMk/>
            <pc:sldMk cId="0" sldId="382"/>
            <ac:picMk id="127" creationId="{9A01426F-9A64-4BAE-988B-FC9806496A63}"/>
          </ac:picMkLst>
        </pc:picChg>
        <pc:picChg chg="mod">
          <ac:chgData name="Paula Vazquez Valero" userId="80a35f83-ba07-4c48-bd51-9a1b0a985f54" providerId="ADAL" clId="{514F8D4D-D725-4E97-858C-C34C5E237825}" dt="2022-09-30T06:42:49.604" v="66" actId="1038"/>
          <ac:picMkLst>
            <pc:docMk/>
            <pc:sldMk cId="0" sldId="382"/>
            <ac:picMk id="128" creationId="{7B550E1F-3DE9-4AF6-BA88-F683810BE6B2}"/>
          </ac:picMkLst>
        </pc:picChg>
        <pc:picChg chg="mod">
          <ac:chgData name="Paula Vazquez Valero" userId="80a35f83-ba07-4c48-bd51-9a1b0a985f54" providerId="ADAL" clId="{514F8D4D-D725-4E97-858C-C34C5E237825}" dt="2022-09-30T06:42:49.604" v="66" actId="1038"/>
          <ac:picMkLst>
            <pc:docMk/>
            <pc:sldMk cId="0" sldId="382"/>
            <ac:picMk id="129" creationId="{6F896884-E50C-4964-B68B-D6ECFD5DD3E8}"/>
          </ac:picMkLst>
        </pc:picChg>
        <pc:picChg chg="mod">
          <ac:chgData name="Paula Vazquez Valero" userId="80a35f83-ba07-4c48-bd51-9a1b0a985f54" providerId="ADAL" clId="{514F8D4D-D725-4E97-858C-C34C5E237825}" dt="2022-09-30T06:43:48.884" v="119" actId="1036"/>
          <ac:picMkLst>
            <pc:docMk/>
            <pc:sldMk cId="0" sldId="382"/>
            <ac:picMk id="135" creationId="{5058C69B-C1C6-4328-85BE-A0BBDD77155E}"/>
          </ac:picMkLst>
        </pc:picChg>
        <pc:picChg chg="mod">
          <ac:chgData name="Paula Vazquez Valero" userId="80a35f83-ba07-4c48-bd51-9a1b0a985f54" providerId="ADAL" clId="{514F8D4D-D725-4E97-858C-C34C5E237825}" dt="2022-09-30T06:43:48.884" v="119" actId="1036"/>
          <ac:picMkLst>
            <pc:docMk/>
            <pc:sldMk cId="0" sldId="382"/>
            <ac:picMk id="136" creationId="{D185D06C-ED26-41E2-B994-2D2E19700646}"/>
          </ac:picMkLst>
        </pc:picChg>
        <pc:picChg chg="mod">
          <ac:chgData name="Paula Vazquez Valero" userId="80a35f83-ba07-4c48-bd51-9a1b0a985f54" providerId="ADAL" clId="{514F8D4D-D725-4E97-858C-C34C5E237825}" dt="2022-09-30T06:43:48.884" v="119" actId="1036"/>
          <ac:picMkLst>
            <pc:docMk/>
            <pc:sldMk cId="0" sldId="382"/>
            <ac:picMk id="137" creationId="{6908E810-9A2B-46DF-B687-9F21909D3BA6}"/>
          </ac:picMkLst>
        </pc:picChg>
        <pc:picChg chg="mod">
          <ac:chgData name="Paula Vazquez Valero" userId="80a35f83-ba07-4c48-bd51-9a1b0a985f54" providerId="ADAL" clId="{514F8D4D-D725-4E97-858C-C34C5E237825}" dt="2022-09-30T06:43:48.884" v="119" actId="1036"/>
          <ac:picMkLst>
            <pc:docMk/>
            <pc:sldMk cId="0" sldId="382"/>
            <ac:picMk id="138" creationId="{B600F76D-E672-4B25-991B-CB5D661F5181}"/>
          </ac:picMkLst>
        </pc:picChg>
        <pc:picChg chg="mod">
          <ac:chgData name="Paula Vazquez Valero" userId="80a35f83-ba07-4c48-bd51-9a1b0a985f54" providerId="ADAL" clId="{514F8D4D-D725-4E97-858C-C34C5E237825}" dt="2022-09-30T06:42:23.192" v="53" actId="1038"/>
          <ac:picMkLst>
            <pc:docMk/>
            <pc:sldMk cId="0" sldId="382"/>
            <ac:picMk id="142" creationId="{410E0EA0-AC76-4596-A0FB-22C540E69253}"/>
          </ac:picMkLst>
        </pc:picChg>
        <pc:picChg chg="mod">
          <ac:chgData name="Paula Vazquez Valero" userId="80a35f83-ba07-4c48-bd51-9a1b0a985f54" providerId="ADAL" clId="{514F8D4D-D725-4E97-858C-C34C5E237825}" dt="2022-09-30T06:42:23.192" v="53" actId="1038"/>
          <ac:picMkLst>
            <pc:docMk/>
            <pc:sldMk cId="0" sldId="382"/>
            <ac:picMk id="143" creationId="{C5AB932F-69E2-4DA9-A549-0B27FEB241A7}"/>
          </ac:picMkLst>
        </pc:picChg>
        <pc:picChg chg="mod">
          <ac:chgData name="Paula Vazquez Valero" userId="80a35f83-ba07-4c48-bd51-9a1b0a985f54" providerId="ADAL" clId="{514F8D4D-D725-4E97-858C-C34C5E237825}" dt="2022-09-30T06:42:23.192" v="53" actId="1038"/>
          <ac:picMkLst>
            <pc:docMk/>
            <pc:sldMk cId="0" sldId="382"/>
            <ac:picMk id="144" creationId="{0F2C095C-AC73-4D85-98A1-4DFAB4295FA9}"/>
          </ac:picMkLst>
        </pc:picChg>
        <pc:cxnChg chg="add mod">
          <ac:chgData name="Paula Vazquez Valero" userId="80a35f83-ba07-4c48-bd51-9a1b0a985f54" providerId="ADAL" clId="{514F8D4D-D725-4E97-858C-C34C5E237825}" dt="2022-09-30T08:49:37.314" v="234"/>
          <ac:cxnSpMkLst>
            <pc:docMk/>
            <pc:sldMk cId="0" sldId="382"/>
            <ac:cxnSpMk id="6" creationId="{0B45FF01-0EAA-7A07-6FD8-F1A69CED6B8A}"/>
          </ac:cxnSpMkLst>
        </pc:cxnChg>
        <pc:cxnChg chg="add mod">
          <ac:chgData name="Paula Vazquez Valero" userId="80a35f83-ba07-4c48-bd51-9a1b0a985f54" providerId="ADAL" clId="{514F8D4D-D725-4E97-858C-C34C5E237825}" dt="2022-09-30T08:49:37.314" v="234"/>
          <ac:cxnSpMkLst>
            <pc:docMk/>
            <pc:sldMk cId="0" sldId="382"/>
            <ac:cxnSpMk id="7" creationId="{B3C11889-4A63-D74E-623C-1D0C8D76CB35}"/>
          </ac:cxnSpMkLst>
        </pc:cxnChg>
        <pc:cxnChg chg="add mod">
          <ac:chgData name="Paula Vazquez Valero" userId="80a35f83-ba07-4c48-bd51-9a1b0a985f54" providerId="ADAL" clId="{514F8D4D-D725-4E97-858C-C34C5E237825}" dt="2022-09-30T08:49:37.314" v="234"/>
          <ac:cxnSpMkLst>
            <pc:docMk/>
            <pc:sldMk cId="0" sldId="382"/>
            <ac:cxnSpMk id="8" creationId="{806D4155-8D17-85E8-9D86-EE38A6FE0BE5}"/>
          </ac:cxnSpMkLst>
        </pc:cxnChg>
        <pc:cxnChg chg="del">
          <ac:chgData name="Paula Vazquez Valero" userId="80a35f83-ba07-4c48-bd51-9a1b0a985f54" providerId="ADAL" clId="{514F8D4D-D725-4E97-858C-C34C5E237825}" dt="2022-09-30T08:49:36.204" v="233" actId="478"/>
          <ac:cxnSpMkLst>
            <pc:docMk/>
            <pc:sldMk cId="0" sldId="382"/>
            <ac:cxnSpMk id="156" creationId="{BA7A869F-715B-4FF8-A4FC-158B166DDE10}"/>
          </ac:cxnSpMkLst>
        </pc:cxnChg>
        <pc:cxnChg chg="del">
          <ac:chgData name="Paula Vazquez Valero" userId="80a35f83-ba07-4c48-bd51-9a1b0a985f54" providerId="ADAL" clId="{514F8D4D-D725-4E97-858C-C34C5E237825}" dt="2022-09-30T08:49:36.204" v="233" actId="478"/>
          <ac:cxnSpMkLst>
            <pc:docMk/>
            <pc:sldMk cId="0" sldId="382"/>
            <ac:cxnSpMk id="157" creationId="{C98D7C66-909D-4324-B107-4CB38D109DAE}"/>
          </ac:cxnSpMkLst>
        </pc:cxnChg>
        <pc:cxnChg chg="del">
          <ac:chgData name="Paula Vazquez Valero" userId="80a35f83-ba07-4c48-bd51-9a1b0a985f54" providerId="ADAL" clId="{514F8D4D-D725-4E97-858C-C34C5E237825}" dt="2022-09-30T08:49:36.204" v="233" actId="478"/>
          <ac:cxnSpMkLst>
            <pc:docMk/>
            <pc:sldMk cId="0" sldId="382"/>
            <ac:cxnSpMk id="158" creationId="{57159F3E-DCE4-4D1E-8CF8-F80CF8FB91BF}"/>
          </ac:cxnSpMkLst>
        </pc:cxnChg>
      </pc:sldChg>
      <pc:sldChg chg="add del">
        <pc:chgData name="Paula Vazquez Valero" userId="80a35f83-ba07-4c48-bd51-9a1b0a985f54" providerId="ADAL" clId="{514F8D4D-D725-4E97-858C-C34C5E237825}" dt="2022-09-30T06:39:58.803" v="29" actId="47"/>
        <pc:sldMkLst>
          <pc:docMk/>
          <pc:sldMk cId="0" sldId="504"/>
        </pc:sldMkLst>
      </pc:sldChg>
      <pc:sldChg chg="add del">
        <pc:chgData name="Paula Vazquez Valero" userId="80a35f83-ba07-4c48-bd51-9a1b0a985f54" providerId="ADAL" clId="{514F8D4D-D725-4E97-858C-C34C5E237825}" dt="2022-09-30T06:39:58.803" v="29" actId="47"/>
        <pc:sldMkLst>
          <pc:docMk/>
          <pc:sldMk cId="4259365006" sldId="525"/>
        </pc:sldMkLst>
      </pc:sldChg>
      <pc:sldChg chg="add del">
        <pc:chgData name="Paula Vazquez Valero" userId="80a35f83-ba07-4c48-bd51-9a1b0a985f54" providerId="ADAL" clId="{514F8D4D-D725-4E97-858C-C34C5E237825}" dt="2022-09-30T06:39:58.803" v="29" actId="47"/>
        <pc:sldMkLst>
          <pc:docMk/>
          <pc:sldMk cId="3921388983" sldId="548"/>
        </pc:sldMkLst>
      </pc:sldChg>
      <pc:sldChg chg="add del">
        <pc:chgData name="Paula Vazquez Valero" userId="80a35f83-ba07-4c48-bd51-9a1b0a985f54" providerId="ADAL" clId="{514F8D4D-D725-4E97-858C-C34C5E237825}" dt="2022-09-30T06:39:58.803" v="29" actId="47"/>
        <pc:sldMkLst>
          <pc:docMk/>
          <pc:sldMk cId="402641228" sldId="549"/>
        </pc:sldMkLst>
      </pc:sldChg>
      <pc:sldChg chg="add del">
        <pc:chgData name="Paula Vazquez Valero" userId="80a35f83-ba07-4c48-bd51-9a1b0a985f54" providerId="ADAL" clId="{514F8D4D-D725-4E97-858C-C34C5E237825}" dt="2022-09-30T06:39:58.803" v="29" actId="47"/>
        <pc:sldMkLst>
          <pc:docMk/>
          <pc:sldMk cId="3555160619" sldId="550"/>
        </pc:sldMkLst>
      </pc:sldChg>
      <pc:sldChg chg="add del">
        <pc:chgData name="Paula Vazquez Valero" userId="80a35f83-ba07-4c48-bd51-9a1b0a985f54" providerId="ADAL" clId="{514F8D4D-D725-4E97-858C-C34C5E237825}" dt="2022-09-30T06:39:58.803" v="29" actId="47"/>
        <pc:sldMkLst>
          <pc:docMk/>
          <pc:sldMk cId="2424801375" sldId="551"/>
        </pc:sldMkLst>
      </pc:sldChg>
      <pc:sldChg chg="add del">
        <pc:chgData name="Paula Vazquez Valero" userId="80a35f83-ba07-4c48-bd51-9a1b0a985f54" providerId="ADAL" clId="{514F8D4D-D725-4E97-858C-C34C5E237825}" dt="2022-09-30T06:39:58.803" v="29" actId="47"/>
        <pc:sldMkLst>
          <pc:docMk/>
          <pc:sldMk cId="4207276532" sldId="552"/>
        </pc:sldMkLst>
      </pc:sldChg>
      <pc:sldChg chg="add del">
        <pc:chgData name="Paula Vazquez Valero" userId="80a35f83-ba07-4c48-bd51-9a1b0a985f54" providerId="ADAL" clId="{514F8D4D-D725-4E97-858C-C34C5E237825}" dt="2022-09-30T06:39:58.803" v="29" actId="47"/>
        <pc:sldMkLst>
          <pc:docMk/>
          <pc:sldMk cId="1890888243" sldId="553"/>
        </pc:sldMkLst>
      </pc:sldChg>
      <pc:sldChg chg="addSp delSp modSp add mod">
        <pc:chgData name="Paula Vazquez Valero" userId="80a35f83-ba07-4c48-bd51-9a1b0a985f54" providerId="ADAL" clId="{514F8D4D-D725-4E97-858C-C34C5E237825}" dt="2022-09-30T06:45:00.619" v="229" actId="20577"/>
        <pc:sldMkLst>
          <pc:docMk/>
          <pc:sldMk cId="3016909410" sldId="554"/>
        </pc:sldMkLst>
        <pc:spChg chg="add mod">
          <ac:chgData name="Paula Vazquez Valero" userId="80a35f83-ba07-4c48-bd51-9a1b0a985f54" providerId="ADAL" clId="{514F8D4D-D725-4E97-858C-C34C5E237825}" dt="2022-09-30T06:40:16.056" v="36"/>
          <ac:spMkLst>
            <pc:docMk/>
            <pc:sldMk cId="3016909410" sldId="554"/>
            <ac:spMk id="3" creationId="{5F543664-1786-7BC3-0616-CF3F17A4FFB3}"/>
          </ac:spMkLst>
        </pc:spChg>
        <pc:spChg chg="del">
          <ac:chgData name="Paula Vazquez Valero" userId="80a35f83-ba07-4c48-bd51-9a1b0a985f54" providerId="ADAL" clId="{514F8D4D-D725-4E97-858C-C34C5E237825}" dt="2022-09-30T06:40:15.826" v="35" actId="478"/>
          <ac:spMkLst>
            <pc:docMk/>
            <pc:sldMk cId="3016909410" sldId="554"/>
            <ac:spMk id="21" creationId="{A1EAA857-8629-4E39-AC8E-9FD9C09D97CA}"/>
          </ac:spMkLst>
        </pc:spChg>
        <pc:spChg chg="mod">
          <ac:chgData name="Paula Vazquez Valero" userId="80a35f83-ba07-4c48-bd51-9a1b0a985f54" providerId="ADAL" clId="{514F8D4D-D725-4E97-858C-C34C5E237825}" dt="2022-09-30T06:44:46.172" v="221" actId="20577"/>
          <ac:spMkLst>
            <pc:docMk/>
            <pc:sldMk cId="3016909410" sldId="554"/>
            <ac:spMk id="26" creationId="{C3AF7DDB-756A-478D-9C76-6C554EF41D87}"/>
          </ac:spMkLst>
        </pc:spChg>
        <pc:spChg chg="mod">
          <ac:chgData name="Paula Vazquez Valero" userId="80a35f83-ba07-4c48-bd51-9a1b0a985f54" providerId="ADAL" clId="{514F8D4D-D725-4E97-858C-C34C5E237825}" dt="2022-09-30T06:44:47.587" v="222" actId="20577"/>
          <ac:spMkLst>
            <pc:docMk/>
            <pc:sldMk cId="3016909410" sldId="554"/>
            <ac:spMk id="27" creationId="{DBC4B043-4F07-4B91-B297-F452FE3F0BC8}"/>
          </ac:spMkLst>
        </pc:spChg>
        <pc:spChg chg="mod">
          <ac:chgData name="Paula Vazquez Valero" userId="80a35f83-ba07-4c48-bd51-9a1b0a985f54" providerId="ADAL" clId="{514F8D4D-D725-4E97-858C-C34C5E237825}" dt="2022-09-30T06:44:53.846" v="224" actId="20577"/>
          <ac:spMkLst>
            <pc:docMk/>
            <pc:sldMk cId="3016909410" sldId="554"/>
            <ac:spMk id="35" creationId="{285F7C4B-873D-4964-A58D-57FB4709B036}"/>
          </ac:spMkLst>
        </pc:spChg>
        <pc:spChg chg="mod">
          <ac:chgData name="Paula Vazquez Valero" userId="80a35f83-ba07-4c48-bd51-9a1b0a985f54" providerId="ADAL" clId="{514F8D4D-D725-4E97-858C-C34C5E237825}" dt="2022-09-30T06:45:00.619" v="229" actId="20577"/>
          <ac:spMkLst>
            <pc:docMk/>
            <pc:sldMk cId="3016909410" sldId="554"/>
            <ac:spMk id="36" creationId="{66F979E6-ACA8-4260-B3C6-1446432708C6}"/>
          </ac:spMkLst>
        </pc:spChg>
      </pc:sldChg>
      <pc:sldChg chg="addSp delSp modSp add del mod delAnim modAnim modNotesTx">
        <pc:chgData name="Paula Vazquez Valero" userId="80a35f83-ba07-4c48-bd51-9a1b0a985f54" providerId="ADAL" clId="{514F8D4D-D725-4E97-858C-C34C5E237825}" dt="2022-09-30T10:04:41.191" v="2878" actId="20577"/>
        <pc:sldMkLst>
          <pc:docMk/>
          <pc:sldMk cId="2994474790" sldId="578"/>
        </pc:sldMkLst>
        <pc:spChg chg="add mod">
          <ac:chgData name="Paula Vazquez Valero" userId="80a35f83-ba07-4c48-bd51-9a1b0a985f54" providerId="ADAL" clId="{514F8D4D-D725-4E97-858C-C34C5E237825}" dt="2022-09-30T06:39:18.472" v="16"/>
          <ac:spMkLst>
            <pc:docMk/>
            <pc:sldMk cId="2994474790" sldId="578"/>
            <ac:spMk id="3" creationId="{21E8B61D-502E-1867-1943-30C0246A07FF}"/>
          </ac:spMkLst>
        </pc:spChg>
        <pc:spChg chg="add mod">
          <ac:chgData name="Paula Vazquez Valero" userId="80a35f83-ba07-4c48-bd51-9a1b0a985f54" providerId="ADAL" clId="{514F8D4D-D725-4E97-858C-C34C5E237825}" dt="2022-09-30T08:49:20.908" v="231"/>
          <ac:spMkLst>
            <pc:docMk/>
            <pc:sldMk cId="2994474790" sldId="578"/>
            <ac:spMk id="4" creationId="{F22219D2-4D9D-623B-5A95-A62F317F8639}"/>
          </ac:spMkLst>
        </pc:spChg>
        <pc:spChg chg="add mod">
          <ac:chgData name="Paula Vazquez Valero" userId="80a35f83-ba07-4c48-bd51-9a1b0a985f54" providerId="ADAL" clId="{514F8D4D-D725-4E97-858C-C34C5E237825}" dt="2022-09-30T08:49:30.033" v="232" actId="207"/>
          <ac:spMkLst>
            <pc:docMk/>
            <pc:sldMk cId="2994474790" sldId="578"/>
            <ac:spMk id="5" creationId="{8FD7FC06-A533-9DF5-8D62-FD873B2FDFCC}"/>
          </ac:spMkLst>
        </pc:spChg>
        <pc:spChg chg="add mod">
          <ac:chgData name="Paula Vazquez Valero" userId="80a35f83-ba07-4c48-bd51-9a1b0a985f54" providerId="ADAL" clId="{514F8D4D-D725-4E97-858C-C34C5E237825}" dt="2022-09-30T09:59:52.569" v="2594" actId="20577"/>
          <ac:spMkLst>
            <pc:docMk/>
            <pc:sldMk cId="2994474790" sldId="578"/>
            <ac:spMk id="9" creationId="{2408294F-E282-E18C-BBF5-8F29BCB9F6B6}"/>
          </ac:spMkLst>
        </pc:spChg>
        <pc:spChg chg="add mod">
          <ac:chgData name="Paula Vazquez Valero" userId="80a35f83-ba07-4c48-bd51-9a1b0a985f54" providerId="ADAL" clId="{514F8D4D-D725-4E97-858C-C34C5E237825}" dt="2022-09-30T08:49:20.908" v="231"/>
          <ac:spMkLst>
            <pc:docMk/>
            <pc:sldMk cId="2994474790" sldId="578"/>
            <ac:spMk id="10" creationId="{E0B9369E-D1E5-BF63-4C3F-B89046E8117B}"/>
          </ac:spMkLst>
        </pc:spChg>
        <pc:spChg chg="add mod">
          <ac:chgData name="Paula Vazquez Valero" userId="80a35f83-ba07-4c48-bd51-9a1b0a985f54" providerId="ADAL" clId="{514F8D4D-D725-4E97-858C-C34C5E237825}" dt="2022-09-30T08:49:20.908" v="231"/>
          <ac:spMkLst>
            <pc:docMk/>
            <pc:sldMk cId="2994474790" sldId="578"/>
            <ac:spMk id="11" creationId="{B74B1D10-4319-05EF-9214-E8BDF389E1CF}"/>
          </ac:spMkLst>
        </pc:spChg>
        <pc:spChg chg="add mod">
          <ac:chgData name="Paula Vazquez Valero" userId="80a35f83-ba07-4c48-bd51-9a1b0a985f54" providerId="ADAL" clId="{514F8D4D-D725-4E97-858C-C34C5E237825}" dt="2022-09-30T09:42:34.772" v="1962" actId="1035"/>
          <ac:spMkLst>
            <pc:docMk/>
            <pc:sldMk cId="2994474790" sldId="578"/>
            <ac:spMk id="14" creationId="{BF5D52B8-8148-A7FB-56FE-2DE308AEB4F3}"/>
          </ac:spMkLst>
        </pc:spChg>
        <pc:spChg chg="add mod">
          <ac:chgData name="Paula Vazquez Valero" userId="80a35f83-ba07-4c48-bd51-9a1b0a985f54" providerId="ADAL" clId="{514F8D4D-D725-4E97-858C-C34C5E237825}" dt="2022-09-30T09:45:29.719" v="2113" actId="1035"/>
          <ac:spMkLst>
            <pc:docMk/>
            <pc:sldMk cId="2994474790" sldId="578"/>
            <ac:spMk id="15" creationId="{36005D9A-3456-D27A-8506-0A21A05B1EA8}"/>
          </ac:spMkLst>
        </pc:spChg>
        <pc:spChg chg="add mod">
          <ac:chgData name="Paula Vazquez Valero" userId="80a35f83-ba07-4c48-bd51-9a1b0a985f54" providerId="ADAL" clId="{514F8D4D-D725-4E97-858C-C34C5E237825}" dt="2022-09-30T09:43:52.176" v="2040" actId="207"/>
          <ac:spMkLst>
            <pc:docMk/>
            <pc:sldMk cId="2994474790" sldId="578"/>
            <ac:spMk id="16" creationId="{71EB5C16-B6B9-D952-B111-8AA14AFFD453}"/>
          </ac:spMkLst>
        </pc:spChg>
        <pc:spChg chg="del">
          <ac:chgData name="Paula Vazquez Valero" userId="80a35f83-ba07-4c48-bd51-9a1b0a985f54" providerId="ADAL" clId="{514F8D4D-D725-4E97-858C-C34C5E237825}" dt="2022-09-30T06:39:18.174" v="15" actId="478"/>
          <ac:spMkLst>
            <pc:docMk/>
            <pc:sldMk cId="2994474790" sldId="578"/>
            <ac:spMk id="21" creationId="{A1EAA857-8629-4E39-AC8E-9FD9C09D97CA}"/>
          </ac:spMkLst>
        </pc:spChg>
        <pc:spChg chg="mod">
          <ac:chgData name="Paula Vazquez Valero" userId="80a35f83-ba07-4c48-bd51-9a1b0a985f54" providerId="ADAL" clId="{514F8D4D-D725-4E97-858C-C34C5E237825}" dt="2022-09-30T09:59:33.163" v="2584" actId="20577"/>
          <ac:spMkLst>
            <pc:docMk/>
            <pc:sldMk cId="2994474790" sldId="578"/>
            <ac:spMk id="27" creationId="{980BB87F-34D3-4E72-9411-88B7EC56840A}"/>
          </ac:spMkLst>
        </pc:spChg>
        <pc:spChg chg="del">
          <ac:chgData name="Paula Vazquez Valero" userId="80a35f83-ba07-4c48-bd51-9a1b0a985f54" providerId="ADAL" clId="{514F8D4D-D725-4E97-858C-C34C5E237825}" dt="2022-09-30T08:49:20.002" v="230" actId="478"/>
          <ac:spMkLst>
            <pc:docMk/>
            <pc:sldMk cId="2994474790" sldId="578"/>
            <ac:spMk id="29" creationId="{9832C4A5-9CBC-468F-BCF4-3398DF0AD920}"/>
          </ac:spMkLst>
        </pc:spChg>
        <pc:spChg chg="del">
          <ac:chgData name="Paula Vazquez Valero" userId="80a35f83-ba07-4c48-bd51-9a1b0a985f54" providerId="ADAL" clId="{514F8D4D-D725-4E97-858C-C34C5E237825}" dt="2022-09-30T08:49:20.002" v="230" actId="478"/>
          <ac:spMkLst>
            <pc:docMk/>
            <pc:sldMk cId="2994474790" sldId="578"/>
            <ac:spMk id="33" creationId="{D5B63E37-0963-4D2C-87D6-C6D3C62749FB}"/>
          </ac:spMkLst>
        </pc:spChg>
        <pc:spChg chg="del">
          <ac:chgData name="Paula Vazquez Valero" userId="80a35f83-ba07-4c48-bd51-9a1b0a985f54" providerId="ADAL" clId="{514F8D4D-D725-4E97-858C-C34C5E237825}" dt="2022-09-30T08:49:20.002" v="230" actId="478"/>
          <ac:spMkLst>
            <pc:docMk/>
            <pc:sldMk cId="2994474790" sldId="578"/>
            <ac:spMk id="34" creationId="{040D0626-CE6B-4235-BFDC-75F197622D9F}"/>
          </ac:spMkLst>
        </pc:spChg>
        <pc:spChg chg="mod">
          <ac:chgData name="Paula Vazquez Valero" userId="80a35f83-ba07-4c48-bd51-9a1b0a985f54" providerId="ADAL" clId="{514F8D4D-D725-4E97-858C-C34C5E237825}" dt="2022-09-30T09:40:05.232" v="1904" actId="27636"/>
          <ac:spMkLst>
            <pc:docMk/>
            <pc:sldMk cId="2994474790" sldId="578"/>
            <ac:spMk id="35" creationId="{2095DFC9-8E6A-4FF7-B91C-E3D3A995C4FF}"/>
          </ac:spMkLst>
        </pc:spChg>
        <pc:spChg chg="mod">
          <ac:chgData name="Paula Vazquez Valero" userId="80a35f83-ba07-4c48-bd51-9a1b0a985f54" providerId="ADAL" clId="{514F8D4D-D725-4E97-858C-C34C5E237825}" dt="2022-09-30T09:45:47.807" v="2133" actId="1037"/>
          <ac:spMkLst>
            <pc:docMk/>
            <pc:sldMk cId="2994474790" sldId="578"/>
            <ac:spMk id="38" creationId="{914D8CDA-D53C-4E3E-8A5F-69AC8DD2051B}"/>
          </ac:spMkLst>
        </pc:spChg>
        <pc:spChg chg="mod">
          <ac:chgData name="Paula Vazquez Valero" userId="80a35f83-ba07-4c48-bd51-9a1b0a985f54" providerId="ADAL" clId="{514F8D4D-D725-4E97-858C-C34C5E237825}" dt="2022-09-30T09:45:57.727" v="2141" actId="404"/>
          <ac:spMkLst>
            <pc:docMk/>
            <pc:sldMk cId="2994474790" sldId="578"/>
            <ac:spMk id="43" creationId="{407037BF-D112-4BEC-9CD4-42AFEBFD6952}"/>
          </ac:spMkLst>
        </pc:spChg>
        <pc:spChg chg="mod">
          <ac:chgData name="Paula Vazquez Valero" userId="80a35f83-ba07-4c48-bd51-9a1b0a985f54" providerId="ADAL" clId="{514F8D4D-D725-4E97-858C-C34C5E237825}" dt="2022-09-30T09:45:00.611" v="2073" actId="1038"/>
          <ac:spMkLst>
            <pc:docMk/>
            <pc:sldMk cId="2994474790" sldId="578"/>
            <ac:spMk id="48" creationId="{A9AB8816-0AC8-4DC6-B4A6-169CB6F55F79}"/>
          </ac:spMkLst>
        </pc:spChg>
        <pc:spChg chg="mod">
          <ac:chgData name="Paula Vazquez Valero" userId="80a35f83-ba07-4c48-bd51-9a1b0a985f54" providerId="ADAL" clId="{514F8D4D-D725-4E97-858C-C34C5E237825}" dt="2022-09-30T09:45:00.611" v="2073" actId="1038"/>
          <ac:spMkLst>
            <pc:docMk/>
            <pc:sldMk cId="2994474790" sldId="578"/>
            <ac:spMk id="49" creationId="{E786FD97-0D7A-4539-B411-01A355E10FB8}"/>
          </ac:spMkLst>
        </pc:spChg>
        <pc:spChg chg="del mod">
          <ac:chgData name="Paula Vazquez Valero" userId="80a35f83-ba07-4c48-bd51-9a1b0a985f54" providerId="ADAL" clId="{514F8D4D-D725-4E97-858C-C34C5E237825}" dt="2022-09-30T09:43:01.539" v="1988" actId="478"/>
          <ac:spMkLst>
            <pc:docMk/>
            <pc:sldMk cId="2994474790" sldId="578"/>
            <ac:spMk id="50" creationId="{2A647ED5-C298-4FF0-BC92-791F38EAF1C4}"/>
          </ac:spMkLst>
        </pc:spChg>
        <pc:spChg chg="mod">
          <ac:chgData name="Paula Vazquez Valero" userId="80a35f83-ba07-4c48-bd51-9a1b0a985f54" providerId="ADAL" clId="{514F8D4D-D725-4E97-858C-C34C5E237825}" dt="2022-09-30T09:50:39.820" v="2253" actId="20577"/>
          <ac:spMkLst>
            <pc:docMk/>
            <pc:sldMk cId="2994474790" sldId="578"/>
            <ac:spMk id="51" creationId="{F0BF9AAD-3DB7-4F3F-9022-B053AC22E43B}"/>
          </ac:spMkLst>
        </pc:spChg>
        <pc:spChg chg="del mod">
          <ac:chgData name="Paula Vazquez Valero" userId="80a35f83-ba07-4c48-bd51-9a1b0a985f54" providerId="ADAL" clId="{514F8D4D-D725-4E97-858C-C34C5E237825}" dt="2022-09-30T09:43:04.463" v="1989" actId="478"/>
          <ac:spMkLst>
            <pc:docMk/>
            <pc:sldMk cId="2994474790" sldId="578"/>
            <ac:spMk id="52" creationId="{A0EB51F6-D213-47A6-B555-03AC54E6222A}"/>
          </ac:spMkLst>
        </pc:spChg>
        <pc:spChg chg="mod">
          <ac:chgData name="Paula Vazquez Valero" userId="80a35f83-ba07-4c48-bd51-9a1b0a985f54" providerId="ADAL" clId="{514F8D4D-D725-4E97-858C-C34C5E237825}" dt="2022-09-30T09:51:40.214" v="2338" actId="1076"/>
          <ac:spMkLst>
            <pc:docMk/>
            <pc:sldMk cId="2994474790" sldId="578"/>
            <ac:spMk id="53" creationId="{19B35E4E-500C-4815-954A-9F607E0FC630}"/>
          </ac:spMkLst>
        </pc:spChg>
        <pc:spChg chg="mod">
          <ac:chgData name="Paula Vazquez Valero" userId="80a35f83-ba07-4c48-bd51-9a1b0a985f54" providerId="ADAL" clId="{514F8D4D-D725-4E97-858C-C34C5E237825}" dt="2022-09-30T09:51:40.214" v="2338" actId="1076"/>
          <ac:spMkLst>
            <pc:docMk/>
            <pc:sldMk cId="2994474790" sldId="578"/>
            <ac:spMk id="54" creationId="{10FBD894-5BE8-4AD8-A957-3FE147512184}"/>
          </ac:spMkLst>
        </pc:spChg>
        <pc:spChg chg="mod">
          <ac:chgData name="Paula Vazquez Valero" userId="80a35f83-ba07-4c48-bd51-9a1b0a985f54" providerId="ADAL" clId="{514F8D4D-D725-4E97-858C-C34C5E237825}" dt="2022-09-30T09:51:43.038" v="2339" actId="14100"/>
          <ac:spMkLst>
            <pc:docMk/>
            <pc:sldMk cId="2994474790" sldId="578"/>
            <ac:spMk id="55" creationId="{16C81C85-3C2A-43DE-BCBA-C3B9B21E4610}"/>
          </ac:spMkLst>
        </pc:spChg>
        <pc:spChg chg="mod">
          <ac:chgData name="Paula Vazquez Valero" userId="80a35f83-ba07-4c48-bd51-9a1b0a985f54" providerId="ADAL" clId="{514F8D4D-D725-4E97-858C-C34C5E237825}" dt="2022-09-30T09:51:40.214" v="2338" actId="1076"/>
          <ac:spMkLst>
            <pc:docMk/>
            <pc:sldMk cId="2994474790" sldId="578"/>
            <ac:spMk id="56" creationId="{F5CDBC74-07BC-4766-9A5F-4C35D0BBB41D}"/>
          </ac:spMkLst>
        </pc:spChg>
        <pc:spChg chg="mod">
          <ac:chgData name="Paula Vazquez Valero" userId="80a35f83-ba07-4c48-bd51-9a1b0a985f54" providerId="ADAL" clId="{514F8D4D-D725-4E97-858C-C34C5E237825}" dt="2022-09-30T09:52:20.572" v="2372" actId="14100"/>
          <ac:spMkLst>
            <pc:docMk/>
            <pc:sldMk cId="2994474790" sldId="578"/>
            <ac:spMk id="57" creationId="{DB41776F-1286-4341-8041-603A16CA28F5}"/>
          </ac:spMkLst>
        </pc:spChg>
        <pc:spChg chg="mod">
          <ac:chgData name="Paula Vazquez Valero" userId="80a35f83-ba07-4c48-bd51-9a1b0a985f54" providerId="ADAL" clId="{514F8D4D-D725-4E97-858C-C34C5E237825}" dt="2022-09-30T09:52:25.749" v="2373" actId="1076"/>
          <ac:spMkLst>
            <pc:docMk/>
            <pc:sldMk cId="2994474790" sldId="578"/>
            <ac:spMk id="58" creationId="{C80EED75-22E3-492D-B540-22E9D198ACE3}"/>
          </ac:spMkLst>
        </pc:spChg>
        <pc:spChg chg="mod">
          <ac:chgData name="Paula Vazquez Valero" userId="80a35f83-ba07-4c48-bd51-9a1b0a985f54" providerId="ADAL" clId="{514F8D4D-D725-4E97-858C-C34C5E237825}" dt="2022-09-30T09:52:27.468" v="2376" actId="1037"/>
          <ac:spMkLst>
            <pc:docMk/>
            <pc:sldMk cId="2994474790" sldId="578"/>
            <ac:spMk id="59" creationId="{95E1EB8D-5CAF-4228-B784-D69DC8C66984}"/>
          </ac:spMkLst>
        </pc:spChg>
        <pc:spChg chg="add mod">
          <ac:chgData name="Paula Vazquez Valero" userId="80a35f83-ba07-4c48-bd51-9a1b0a985f54" providerId="ADAL" clId="{514F8D4D-D725-4E97-858C-C34C5E237825}" dt="2022-09-30T10:04:41.191" v="2878" actId="20577"/>
          <ac:spMkLst>
            <pc:docMk/>
            <pc:sldMk cId="2994474790" sldId="578"/>
            <ac:spMk id="61" creationId="{AC8BF758-47AC-E9A5-A9F1-AE9A77727B15}"/>
          </ac:spMkLst>
        </pc:spChg>
        <pc:spChg chg="add mod">
          <ac:chgData name="Paula Vazquez Valero" userId="80a35f83-ba07-4c48-bd51-9a1b0a985f54" providerId="ADAL" clId="{514F8D4D-D725-4E97-858C-C34C5E237825}" dt="2022-09-30T09:51:52.631" v="2349" actId="14100"/>
          <ac:spMkLst>
            <pc:docMk/>
            <pc:sldMk cId="2994474790" sldId="578"/>
            <ac:spMk id="62" creationId="{16BB1F12-E2A2-8C50-C67B-C374AB1034BF}"/>
          </ac:spMkLst>
        </pc:spChg>
        <pc:spChg chg="add mod">
          <ac:chgData name="Paula Vazquez Valero" userId="80a35f83-ba07-4c48-bd51-9a1b0a985f54" providerId="ADAL" clId="{514F8D4D-D725-4E97-858C-C34C5E237825}" dt="2022-09-30T10:02:32.151" v="2739" actId="5793"/>
          <ac:spMkLst>
            <pc:docMk/>
            <pc:sldMk cId="2994474790" sldId="578"/>
            <ac:spMk id="63" creationId="{51B9AA6F-9AA2-B325-81CC-A1EF38C853E4}"/>
          </ac:spMkLst>
        </pc:spChg>
        <pc:picChg chg="add del mod">
          <ac:chgData name="Paula Vazquez Valero" userId="80a35f83-ba07-4c48-bd51-9a1b0a985f54" providerId="ADAL" clId="{514F8D4D-D725-4E97-858C-C34C5E237825}" dt="2022-09-30T09:44:32.844" v="2052" actId="478"/>
          <ac:picMkLst>
            <pc:docMk/>
            <pc:sldMk cId="2994474790" sldId="578"/>
            <ac:picMk id="12" creationId="{EF5EDA64-6B32-D550-0324-9ADD1D3325CD}"/>
          </ac:picMkLst>
        </pc:picChg>
        <pc:picChg chg="add mod">
          <ac:chgData name="Paula Vazquez Valero" userId="80a35f83-ba07-4c48-bd51-9a1b0a985f54" providerId="ADAL" clId="{514F8D4D-D725-4E97-858C-C34C5E237825}" dt="2022-09-30T09:40:11.714" v="1906" actId="1076"/>
          <ac:picMkLst>
            <pc:docMk/>
            <pc:sldMk cId="2994474790" sldId="578"/>
            <ac:picMk id="13" creationId="{B72B89A9-482F-DA3C-4816-1A968C45CEB9}"/>
          </ac:picMkLst>
        </pc:picChg>
        <pc:picChg chg="add mod">
          <ac:chgData name="Paula Vazquez Valero" userId="80a35f83-ba07-4c48-bd51-9a1b0a985f54" providerId="ADAL" clId="{514F8D4D-D725-4E97-858C-C34C5E237825}" dt="2022-09-30T09:44:52.399" v="2057" actId="1076"/>
          <ac:picMkLst>
            <pc:docMk/>
            <pc:sldMk cId="2994474790" sldId="578"/>
            <ac:picMk id="18" creationId="{78600404-D500-EB1D-ACD7-346EE0FEB867}"/>
          </ac:picMkLst>
        </pc:picChg>
        <pc:picChg chg="add mod">
          <ac:chgData name="Paula Vazquez Valero" userId="80a35f83-ba07-4c48-bd51-9a1b0a985f54" providerId="ADAL" clId="{514F8D4D-D725-4E97-858C-C34C5E237825}" dt="2022-09-30T09:46:22.690" v="2162" actId="1037"/>
          <ac:picMkLst>
            <pc:docMk/>
            <pc:sldMk cId="2994474790" sldId="578"/>
            <ac:picMk id="19" creationId="{67EE5086-BBE1-F69B-3925-D37313ED3608}"/>
          </ac:picMkLst>
        </pc:picChg>
        <pc:picChg chg="add del mod modCrop">
          <ac:chgData name="Paula Vazquez Valero" userId="80a35f83-ba07-4c48-bd51-9a1b0a985f54" providerId="ADAL" clId="{514F8D4D-D725-4E97-858C-C34C5E237825}" dt="2022-09-30T09:47:18.020" v="2172" actId="478"/>
          <ac:picMkLst>
            <pc:docMk/>
            <pc:sldMk cId="2994474790" sldId="578"/>
            <ac:picMk id="20" creationId="{04DAA9A1-F225-3D5E-8079-CEB11F418E73}"/>
          </ac:picMkLst>
        </pc:picChg>
        <pc:picChg chg="del">
          <ac:chgData name="Paula Vazquez Valero" userId="80a35f83-ba07-4c48-bd51-9a1b0a985f54" providerId="ADAL" clId="{514F8D4D-D725-4E97-858C-C34C5E237825}" dt="2022-09-30T09:45:42.916" v="2125" actId="478"/>
          <ac:picMkLst>
            <pc:docMk/>
            <pc:sldMk cId="2994474790" sldId="578"/>
            <ac:picMk id="37" creationId="{8D5ECAEF-3232-4086-9612-9CEBC816F64A}"/>
          </ac:picMkLst>
        </pc:picChg>
        <pc:picChg chg="del">
          <ac:chgData name="Paula Vazquez Valero" userId="80a35f83-ba07-4c48-bd51-9a1b0a985f54" providerId="ADAL" clId="{514F8D4D-D725-4E97-858C-C34C5E237825}" dt="2022-09-30T09:45:50.907" v="2134" actId="478"/>
          <ac:picMkLst>
            <pc:docMk/>
            <pc:sldMk cId="2994474790" sldId="578"/>
            <ac:picMk id="44" creationId="{C43A4372-FC01-4067-B935-064E5AC1EE47}"/>
          </ac:picMkLst>
        </pc:picChg>
        <pc:picChg chg="del">
          <ac:chgData name="Paula Vazquez Valero" userId="80a35f83-ba07-4c48-bd51-9a1b0a985f54" providerId="ADAL" clId="{514F8D4D-D725-4E97-858C-C34C5E237825}" dt="2022-09-30T09:37:13.440" v="1806" actId="478"/>
          <ac:picMkLst>
            <pc:docMk/>
            <pc:sldMk cId="2994474790" sldId="578"/>
            <ac:picMk id="47" creationId="{007E179C-9F40-4019-8308-B9CE0AF09F74}"/>
          </ac:picMkLst>
        </pc:picChg>
        <pc:picChg chg="add mod modCrop">
          <ac:chgData name="Paula Vazquez Valero" userId="80a35f83-ba07-4c48-bd51-9a1b0a985f54" providerId="ADAL" clId="{514F8D4D-D725-4E97-858C-C34C5E237825}" dt="2022-09-30T09:47:49.568" v="2182" actId="1076"/>
          <ac:picMkLst>
            <pc:docMk/>
            <pc:sldMk cId="2994474790" sldId="578"/>
            <ac:picMk id="60" creationId="{329A0D2B-4DE8-AE8F-5E6D-D098F45B3499}"/>
          </ac:picMkLst>
        </pc:picChg>
        <pc:cxnChg chg="add mod">
          <ac:chgData name="Paula Vazquez Valero" userId="80a35f83-ba07-4c48-bd51-9a1b0a985f54" providerId="ADAL" clId="{514F8D4D-D725-4E97-858C-C34C5E237825}" dt="2022-09-30T08:49:20.908" v="231"/>
          <ac:cxnSpMkLst>
            <pc:docMk/>
            <pc:sldMk cId="2994474790" sldId="578"/>
            <ac:cxnSpMk id="6" creationId="{30A67369-4AAD-9051-680C-C9CE29E6430E}"/>
          </ac:cxnSpMkLst>
        </pc:cxnChg>
        <pc:cxnChg chg="add mod">
          <ac:chgData name="Paula Vazquez Valero" userId="80a35f83-ba07-4c48-bd51-9a1b0a985f54" providerId="ADAL" clId="{514F8D4D-D725-4E97-858C-C34C5E237825}" dt="2022-09-30T08:49:20.908" v="231"/>
          <ac:cxnSpMkLst>
            <pc:docMk/>
            <pc:sldMk cId="2994474790" sldId="578"/>
            <ac:cxnSpMk id="7" creationId="{E6A59C38-9487-20D5-13FC-34C8941F942C}"/>
          </ac:cxnSpMkLst>
        </pc:cxnChg>
        <pc:cxnChg chg="add mod">
          <ac:chgData name="Paula Vazquez Valero" userId="80a35f83-ba07-4c48-bd51-9a1b0a985f54" providerId="ADAL" clId="{514F8D4D-D725-4E97-858C-C34C5E237825}" dt="2022-09-30T08:49:20.908" v="231"/>
          <ac:cxnSpMkLst>
            <pc:docMk/>
            <pc:sldMk cId="2994474790" sldId="578"/>
            <ac:cxnSpMk id="8" creationId="{E7864AA0-4D0D-0784-63C8-9B918E55F5AD}"/>
          </ac:cxnSpMkLst>
        </pc:cxnChg>
        <pc:cxnChg chg="del">
          <ac:chgData name="Paula Vazquez Valero" userId="80a35f83-ba07-4c48-bd51-9a1b0a985f54" providerId="ADAL" clId="{514F8D4D-D725-4E97-858C-C34C5E237825}" dt="2022-09-30T08:49:20.002" v="230" actId="478"/>
          <ac:cxnSpMkLst>
            <pc:docMk/>
            <pc:sldMk cId="2994474790" sldId="578"/>
            <ac:cxnSpMk id="30" creationId="{0E0425E2-3B2E-4FE8-9AF9-85BD09934696}"/>
          </ac:cxnSpMkLst>
        </pc:cxnChg>
        <pc:cxnChg chg="del">
          <ac:chgData name="Paula Vazquez Valero" userId="80a35f83-ba07-4c48-bd51-9a1b0a985f54" providerId="ADAL" clId="{514F8D4D-D725-4E97-858C-C34C5E237825}" dt="2022-09-30T08:49:20.002" v="230" actId="478"/>
          <ac:cxnSpMkLst>
            <pc:docMk/>
            <pc:sldMk cId="2994474790" sldId="578"/>
            <ac:cxnSpMk id="31" creationId="{1794864E-2DE2-4FA3-A881-0C83925467D3}"/>
          </ac:cxnSpMkLst>
        </pc:cxnChg>
        <pc:cxnChg chg="del">
          <ac:chgData name="Paula Vazquez Valero" userId="80a35f83-ba07-4c48-bd51-9a1b0a985f54" providerId="ADAL" clId="{514F8D4D-D725-4E97-858C-C34C5E237825}" dt="2022-09-30T08:49:20.002" v="230" actId="478"/>
          <ac:cxnSpMkLst>
            <pc:docMk/>
            <pc:sldMk cId="2994474790" sldId="578"/>
            <ac:cxnSpMk id="32" creationId="{A97FD6FF-EE76-42E5-A259-B0C996AD9DED}"/>
          </ac:cxnSpMkLst>
        </pc:cxnChg>
      </pc:sldChg>
      <pc:sldChg chg="add del">
        <pc:chgData name="Paula Vazquez Valero" userId="80a35f83-ba07-4c48-bd51-9a1b0a985f54" providerId="ADAL" clId="{514F8D4D-D725-4E97-858C-C34C5E237825}" dt="2022-09-30T06:39:28.407" v="18" actId="47"/>
        <pc:sldMkLst>
          <pc:docMk/>
          <pc:sldMk cId="3400464126" sldId="579"/>
        </pc:sldMkLst>
      </pc:sldChg>
      <pc:sldChg chg="add del">
        <pc:chgData name="Paula Vazquez Valero" userId="80a35f83-ba07-4c48-bd51-9a1b0a985f54" providerId="ADAL" clId="{514F8D4D-D725-4E97-858C-C34C5E237825}" dt="2022-09-30T06:39:23.736" v="17" actId="47"/>
        <pc:sldMkLst>
          <pc:docMk/>
          <pc:sldMk cId="424050814" sldId="580"/>
        </pc:sldMkLst>
      </pc:sldChg>
      <pc:sldChg chg="add del">
        <pc:chgData name="Paula Vazquez Valero" userId="80a35f83-ba07-4c48-bd51-9a1b0a985f54" providerId="ADAL" clId="{514F8D4D-D725-4E97-858C-C34C5E237825}" dt="2022-09-30T06:39:23.736" v="17" actId="47"/>
        <pc:sldMkLst>
          <pc:docMk/>
          <pc:sldMk cId="2352062002" sldId="581"/>
        </pc:sldMkLst>
      </pc:sldChg>
      <pc:sldChg chg="add del">
        <pc:chgData name="Paula Vazquez Valero" userId="80a35f83-ba07-4c48-bd51-9a1b0a985f54" providerId="ADAL" clId="{514F8D4D-D725-4E97-858C-C34C5E237825}" dt="2022-09-30T06:39:23.736" v="17" actId="47"/>
        <pc:sldMkLst>
          <pc:docMk/>
          <pc:sldMk cId="96968767" sldId="582"/>
        </pc:sldMkLst>
      </pc:sldChg>
      <pc:sldChg chg="addSp delSp modSp add mod addAnim delAnim modAnim modNotesTx">
        <pc:chgData name="Paula Vazquez Valero" userId="80a35f83-ba07-4c48-bd51-9a1b0a985f54" providerId="ADAL" clId="{514F8D4D-D725-4E97-858C-C34C5E237825}" dt="2022-09-30T10:24:20.016" v="4002"/>
        <pc:sldMkLst>
          <pc:docMk/>
          <pc:sldMk cId="1667556326" sldId="588"/>
        </pc:sldMkLst>
        <pc:spChg chg="mod">
          <ac:chgData name="Paula Vazquez Valero" userId="80a35f83-ba07-4c48-bd51-9a1b0a985f54" providerId="ADAL" clId="{514F8D4D-D725-4E97-858C-C34C5E237825}" dt="2022-09-30T09:01:24.430" v="575" actId="27636"/>
          <ac:spMkLst>
            <pc:docMk/>
            <pc:sldMk cId="1667556326" sldId="588"/>
            <ac:spMk id="2" creationId="{3F9B81CA-49CF-4113-B92C-AF8FEDD23E30}"/>
          </ac:spMkLst>
        </pc:spChg>
        <pc:spChg chg="add mod">
          <ac:chgData name="Paula Vazquez Valero" userId="80a35f83-ba07-4c48-bd51-9a1b0a985f54" providerId="ADAL" clId="{514F8D4D-D725-4E97-858C-C34C5E237825}" dt="2022-09-30T06:40:13.522" v="34"/>
          <ac:spMkLst>
            <pc:docMk/>
            <pc:sldMk cId="1667556326" sldId="588"/>
            <ac:spMk id="3" creationId="{310CEF4C-2FA8-3572-6713-052934FF77A4}"/>
          </ac:spMkLst>
        </pc:spChg>
        <pc:spChg chg="mod">
          <ac:chgData name="Paula Vazquez Valero" userId="80a35f83-ba07-4c48-bd51-9a1b0a985f54" providerId="ADAL" clId="{514F8D4D-D725-4E97-858C-C34C5E237825}" dt="2022-09-30T09:21:46.403" v="1236" actId="1036"/>
          <ac:spMkLst>
            <pc:docMk/>
            <pc:sldMk cId="1667556326" sldId="588"/>
            <ac:spMk id="6" creationId="{FB9787DB-00CE-0642-3332-A204894A4A2A}"/>
          </ac:spMkLst>
        </pc:spChg>
        <pc:spChg chg="add mod ord">
          <ac:chgData name="Paula Vazquez Valero" userId="80a35f83-ba07-4c48-bd51-9a1b0a985f54" providerId="ADAL" clId="{514F8D4D-D725-4E97-858C-C34C5E237825}" dt="2022-09-30T09:21:30.577" v="1232" actId="1036"/>
          <ac:spMkLst>
            <pc:docMk/>
            <pc:sldMk cId="1667556326" sldId="588"/>
            <ac:spMk id="9" creationId="{771158BE-3E69-66A0-95BD-F8233F08EF7B}"/>
          </ac:spMkLst>
        </pc:spChg>
        <pc:spChg chg="mod">
          <ac:chgData name="Paula Vazquez Valero" userId="80a35f83-ba07-4c48-bd51-9a1b0a985f54" providerId="ADAL" clId="{514F8D4D-D725-4E97-858C-C34C5E237825}" dt="2022-09-30T09:15:58.728" v="1054" actId="1076"/>
          <ac:spMkLst>
            <pc:docMk/>
            <pc:sldMk cId="1667556326" sldId="588"/>
            <ac:spMk id="11" creationId="{B069807E-DAAD-49DA-B86C-559CA5CDA261}"/>
          </ac:spMkLst>
        </pc:spChg>
        <pc:spChg chg="mod">
          <ac:chgData name="Paula Vazquez Valero" userId="80a35f83-ba07-4c48-bd51-9a1b0a985f54" providerId="ADAL" clId="{514F8D4D-D725-4E97-858C-C34C5E237825}" dt="2022-09-30T09:15:58.728" v="1054" actId="1076"/>
          <ac:spMkLst>
            <pc:docMk/>
            <pc:sldMk cId="1667556326" sldId="588"/>
            <ac:spMk id="12" creationId="{02E8720D-1AAE-45B2-91B9-C1FC77C78AC7}"/>
          </ac:spMkLst>
        </pc:spChg>
        <pc:spChg chg="mod">
          <ac:chgData name="Paula Vazquez Valero" userId="80a35f83-ba07-4c48-bd51-9a1b0a985f54" providerId="ADAL" clId="{514F8D4D-D725-4E97-858C-C34C5E237825}" dt="2022-09-30T09:15:58.728" v="1054" actId="1076"/>
          <ac:spMkLst>
            <pc:docMk/>
            <pc:sldMk cId="1667556326" sldId="588"/>
            <ac:spMk id="13" creationId="{FE5C43E0-3EE5-4404-98E9-D57440E6498C}"/>
          </ac:spMkLst>
        </pc:spChg>
        <pc:spChg chg="mod">
          <ac:chgData name="Paula Vazquez Valero" userId="80a35f83-ba07-4c48-bd51-9a1b0a985f54" providerId="ADAL" clId="{514F8D4D-D725-4E97-858C-C34C5E237825}" dt="2022-09-30T09:15:58.728" v="1054" actId="1076"/>
          <ac:spMkLst>
            <pc:docMk/>
            <pc:sldMk cId="1667556326" sldId="588"/>
            <ac:spMk id="14" creationId="{9C5AF505-8497-4B6D-ADF1-5771E32EEEEE}"/>
          </ac:spMkLst>
        </pc:spChg>
        <pc:spChg chg="mod">
          <ac:chgData name="Paula Vazquez Valero" userId="80a35f83-ba07-4c48-bd51-9a1b0a985f54" providerId="ADAL" clId="{514F8D4D-D725-4E97-858C-C34C5E237825}" dt="2022-09-30T09:15:58.728" v="1054" actId="1076"/>
          <ac:spMkLst>
            <pc:docMk/>
            <pc:sldMk cId="1667556326" sldId="588"/>
            <ac:spMk id="15" creationId="{0493F25B-7075-4844-AEEA-4BC645A386B7}"/>
          </ac:spMkLst>
        </pc:spChg>
        <pc:spChg chg="mod">
          <ac:chgData name="Paula Vazquez Valero" userId="80a35f83-ba07-4c48-bd51-9a1b0a985f54" providerId="ADAL" clId="{514F8D4D-D725-4E97-858C-C34C5E237825}" dt="2022-09-30T09:15:58.728" v="1054" actId="1076"/>
          <ac:spMkLst>
            <pc:docMk/>
            <pc:sldMk cId="1667556326" sldId="588"/>
            <ac:spMk id="16" creationId="{554CB620-CAB0-4891-B8B0-7C8DD98C76E6}"/>
          </ac:spMkLst>
        </pc:spChg>
        <pc:spChg chg="mod">
          <ac:chgData name="Paula Vazquez Valero" userId="80a35f83-ba07-4c48-bd51-9a1b0a985f54" providerId="ADAL" clId="{514F8D4D-D725-4E97-858C-C34C5E237825}" dt="2022-09-30T09:15:58.728" v="1054" actId="1076"/>
          <ac:spMkLst>
            <pc:docMk/>
            <pc:sldMk cId="1667556326" sldId="588"/>
            <ac:spMk id="17" creationId="{03578F3F-9C9E-4EC8-A3F5-EDFF83C348A1}"/>
          </ac:spMkLst>
        </pc:spChg>
        <pc:spChg chg="add del mod">
          <ac:chgData name="Paula Vazquez Valero" userId="80a35f83-ba07-4c48-bd51-9a1b0a985f54" providerId="ADAL" clId="{514F8D4D-D725-4E97-858C-C34C5E237825}" dt="2022-09-30T09:22:33.828" v="1273" actId="1076"/>
          <ac:spMkLst>
            <pc:docMk/>
            <pc:sldMk cId="1667556326" sldId="588"/>
            <ac:spMk id="18" creationId="{04D9D349-4290-4C96-AA07-27A5D913F02A}"/>
          </ac:spMkLst>
        </pc:spChg>
        <pc:spChg chg="add del mod">
          <ac:chgData name="Paula Vazquez Valero" userId="80a35f83-ba07-4c48-bd51-9a1b0a985f54" providerId="ADAL" clId="{514F8D4D-D725-4E97-858C-C34C5E237825}" dt="2022-09-30T09:25:50.310" v="1359"/>
          <ac:spMkLst>
            <pc:docMk/>
            <pc:sldMk cId="1667556326" sldId="588"/>
            <ac:spMk id="19" creationId="{E1A93908-291C-4998-A8F5-4F9870FC1A77}"/>
          </ac:spMkLst>
        </pc:spChg>
        <pc:spChg chg="add del mod">
          <ac:chgData name="Paula Vazquez Valero" userId="80a35f83-ba07-4c48-bd51-9a1b0a985f54" providerId="ADAL" clId="{514F8D4D-D725-4E97-858C-C34C5E237825}" dt="2022-09-30T09:22:43.332" v="1276" actId="1076"/>
          <ac:spMkLst>
            <pc:docMk/>
            <pc:sldMk cId="1667556326" sldId="588"/>
            <ac:spMk id="20" creationId="{52328A1D-8DA1-4E0B-BE05-23F071E746F2}"/>
          </ac:spMkLst>
        </pc:spChg>
        <pc:spChg chg="del">
          <ac:chgData name="Paula Vazquez Valero" userId="80a35f83-ba07-4c48-bd51-9a1b0a985f54" providerId="ADAL" clId="{514F8D4D-D725-4E97-858C-C34C5E237825}" dt="2022-09-30T06:40:07.527" v="31" actId="478"/>
          <ac:spMkLst>
            <pc:docMk/>
            <pc:sldMk cId="1667556326" sldId="588"/>
            <ac:spMk id="21" creationId="{A1EAA857-8629-4E39-AC8E-9FD9C09D97CA}"/>
          </ac:spMkLst>
        </pc:spChg>
        <pc:spChg chg="add del mod">
          <ac:chgData name="Paula Vazquez Valero" userId="80a35f83-ba07-4c48-bd51-9a1b0a985f54" providerId="ADAL" clId="{514F8D4D-D725-4E97-858C-C34C5E237825}" dt="2022-09-30T09:21:01.876" v="1211" actId="20577"/>
          <ac:spMkLst>
            <pc:docMk/>
            <pc:sldMk cId="1667556326" sldId="588"/>
            <ac:spMk id="22" creationId="{D6DF8607-00C4-4475-A406-7B659E604997}"/>
          </ac:spMkLst>
        </pc:spChg>
        <pc:spChg chg="add del mod">
          <ac:chgData name="Paula Vazquez Valero" userId="80a35f83-ba07-4c48-bd51-9a1b0a985f54" providerId="ADAL" clId="{514F8D4D-D725-4E97-858C-C34C5E237825}" dt="2022-09-30T09:22:36.747" v="1274" actId="1076"/>
          <ac:spMkLst>
            <pc:docMk/>
            <pc:sldMk cId="1667556326" sldId="588"/>
            <ac:spMk id="23" creationId="{ECF3DA61-0CF1-42E6-AA3F-8BE7279352E7}"/>
          </ac:spMkLst>
        </pc:spChg>
        <pc:spChg chg="add del mod">
          <ac:chgData name="Paula Vazquez Valero" userId="80a35f83-ba07-4c48-bd51-9a1b0a985f54" providerId="ADAL" clId="{514F8D4D-D725-4E97-858C-C34C5E237825}" dt="2022-09-30T09:25:08.247" v="1350" actId="20577"/>
          <ac:spMkLst>
            <pc:docMk/>
            <pc:sldMk cId="1667556326" sldId="588"/>
            <ac:spMk id="24" creationId="{9B1E5248-C5CA-4D10-B77F-EBBA4F8C857E}"/>
          </ac:spMkLst>
        </pc:spChg>
        <pc:spChg chg="mod">
          <ac:chgData name="Paula Vazquez Valero" userId="80a35f83-ba07-4c48-bd51-9a1b0a985f54" providerId="ADAL" clId="{514F8D4D-D725-4E97-858C-C34C5E237825}" dt="2022-09-30T09:13:44.603" v="1038" actId="1035"/>
          <ac:spMkLst>
            <pc:docMk/>
            <pc:sldMk cId="1667556326" sldId="588"/>
            <ac:spMk id="26" creationId="{8695AE42-5C6C-4342-BF51-BFB6A85B1D64}"/>
          </ac:spMkLst>
        </pc:spChg>
        <pc:spChg chg="add del mod">
          <ac:chgData name="Paula Vazquez Valero" userId="80a35f83-ba07-4c48-bd51-9a1b0a985f54" providerId="ADAL" clId="{514F8D4D-D725-4E97-858C-C34C5E237825}" dt="2022-09-30T09:22:40.619" v="1275" actId="1076"/>
          <ac:spMkLst>
            <pc:docMk/>
            <pc:sldMk cId="1667556326" sldId="588"/>
            <ac:spMk id="27" creationId="{CDE8E9B3-8AD8-41BD-A7C4-58916E0001C6}"/>
          </ac:spMkLst>
        </pc:spChg>
        <pc:spChg chg="add mod">
          <ac:chgData name="Paula Vazquez Valero" userId="80a35f83-ba07-4c48-bd51-9a1b0a985f54" providerId="ADAL" clId="{514F8D4D-D725-4E97-858C-C34C5E237825}" dt="2022-09-30T09:21:46.403" v="1236" actId="1036"/>
          <ac:spMkLst>
            <pc:docMk/>
            <pc:sldMk cId="1667556326" sldId="588"/>
            <ac:spMk id="28" creationId="{CBA641B3-3C9C-CCE3-1544-F6C0D42FC89D}"/>
          </ac:spMkLst>
        </pc:spChg>
        <pc:spChg chg="add mod">
          <ac:chgData name="Paula Vazquez Valero" userId="80a35f83-ba07-4c48-bd51-9a1b0a985f54" providerId="ADAL" clId="{514F8D4D-D725-4E97-858C-C34C5E237825}" dt="2022-09-30T09:21:46.403" v="1236" actId="1036"/>
          <ac:spMkLst>
            <pc:docMk/>
            <pc:sldMk cId="1667556326" sldId="588"/>
            <ac:spMk id="29" creationId="{3385A882-8872-9EFD-5261-1E40A913312D}"/>
          </ac:spMkLst>
        </pc:spChg>
        <pc:spChg chg="add mod">
          <ac:chgData name="Paula Vazquez Valero" userId="80a35f83-ba07-4c48-bd51-9a1b0a985f54" providerId="ADAL" clId="{514F8D4D-D725-4E97-858C-C34C5E237825}" dt="2022-09-30T09:12:25.280" v="1006" actId="14100"/>
          <ac:spMkLst>
            <pc:docMk/>
            <pc:sldMk cId="1667556326" sldId="588"/>
            <ac:spMk id="31" creationId="{DF48474B-49BD-15A9-3C68-CBE460DA52F9}"/>
          </ac:spMkLst>
        </pc:spChg>
        <pc:spChg chg="add mod">
          <ac:chgData name="Paula Vazquez Valero" userId="80a35f83-ba07-4c48-bd51-9a1b0a985f54" providerId="ADAL" clId="{514F8D4D-D725-4E97-858C-C34C5E237825}" dt="2022-09-30T09:18:34.432" v="1151" actId="1076"/>
          <ac:spMkLst>
            <pc:docMk/>
            <pc:sldMk cId="1667556326" sldId="588"/>
            <ac:spMk id="32" creationId="{9C3FF6A5-264B-49D3-503A-8A5F5BAA16A5}"/>
          </ac:spMkLst>
        </pc:spChg>
        <pc:spChg chg="add del mod">
          <ac:chgData name="Paula Vazquez Valero" userId="80a35f83-ba07-4c48-bd51-9a1b0a985f54" providerId="ADAL" clId="{514F8D4D-D725-4E97-858C-C34C5E237825}" dt="2022-09-30T09:20:15.781" v="1180"/>
          <ac:spMkLst>
            <pc:docMk/>
            <pc:sldMk cId="1667556326" sldId="588"/>
            <ac:spMk id="33" creationId="{FFB5A8F3-B5D5-E515-636C-027F4EABC31A}"/>
          </ac:spMkLst>
        </pc:spChg>
        <pc:spChg chg="add del mod">
          <ac:chgData name="Paula Vazquez Valero" userId="80a35f83-ba07-4c48-bd51-9a1b0a985f54" providerId="ADAL" clId="{514F8D4D-D725-4E97-858C-C34C5E237825}" dt="2022-09-30T09:03:51.208" v="664" actId="478"/>
          <ac:spMkLst>
            <pc:docMk/>
            <pc:sldMk cId="1667556326" sldId="588"/>
            <ac:spMk id="46" creationId="{3B5E79CB-538C-4578-B251-DD5FC79423FD}"/>
          </ac:spMkLst>
        </pc:spChg>
        <pc:spChg chg="add mod">
          <ac:chgData name="Paula Vazquez Valero" userId="80a35f83-ba07-4c48-bd51-9a1b0a985f54" providerId="ADAL" clId="{514F8D4D-D725-4E97-858C-C34C5E237825}" dt="2022-09-30T09:23:43.167" v="1305" actId="1076"/>
          <ac:spMkLst>
            <pc:docMk/>
            <pc:sldMk cId="1667556326" sldId="588"/>
            <ac:spMk id="47" creationId="{A7E05C31-1086-6CD1-5DC7-98921DE022E4}"/>
          </ac:spMkLst>
        </pc:spChg>
        <pc:spChg chg="add mod">
          <ac:chgData name="Paula Vazquez Valero" userId="80a35f83-ba07-4c48-bd51-9a1b0a985f54" providerId="ADAL" clId="{514F8D4D-D725-4E97-858C-C34C5E237825}" dt="2022-09-30T09:23:43.167" v="1305" actId="1076"/>
          <ac:spMkLst>
            <pc:docMk/>
            <pc:sldMk cId="1667556326" sldId="588"/>
            <ac:spMk id="48" creationId="{81BA1FE9-F666-DB1B-E6B6-9F6D1B15FD63}"/>
          </ac:spMkLst>
        </pc:spChg>
        <pc:spChg chg="add mod">
          <ac:chgData name="Paula Vazquez Valero" userId="80a35f83-ba07-4c48-bd51-9a1b0a985f54" providerId="ADAL" clId="{514F8D4D-D725-4E97-858C-C34C5E237825}" dt="2022-09-30T09:24:21.938" v="1343" actId="14100"/>
          <ac:spMkLst>
            <pc:docMk/>
            <pc:sldMk cId="1667556326" sldId="588"/>
            <ac:spMk id="49" creationId="{22E1A242-2E0B-12BC-45EA-D0CBDBB619E9}"/>
          </ac:spMkLst>
        </pc:spChg>
        <pc:spChg chg="add mod">
          <ac:chgData name="Paula Vazquez Valero" userId="80a35f83-ba07-4c48-bd51-9a1b0a985f54" providerId="ADAL" clId="{514F8D4D-D725-4E97-858C-C34C5E237825}" dt="2022-09-30T09:24:06.724" v="1339" actId="1038"/>
          <ac:spMkLst>
            <pc:docMk/>
            <pc:sldMk cId="1667556326" sldId="588"/>
            <ac:spMk id="50" creationId="{C45D492B-5860-E34F-DABF-ECD0B989EEE8}"/>
          </ac:spMkLst>
        </pc:spChg>
        <pc:spChg chg="del mod">
          <ac:chgData name="Paula Vazquez Valero" userId="80a35f83-ba07-4c48-bd51-9a1b0a985f54" providerId="ADAL" clId="{514F8D4D-D725-4E97-858C-C34C5E237825}" dt="2022-09-30T09:07:45.943" v="824" actId="478"/>
          <ac:spMkLst>
            <pc:docMk/>
            <pc:sldMk cId="1667556326" sldId="588"/>
            <ac:spMk id="51" creationId="{159215CA-1E9A-475D-BD08-47AA790213E2}"/>
          </ac:spMkLst>
        </pc:spChg>
        <pc:spChg chg="del mod">
          <ac:chgData name="Paula Vazquez Valero" userId="80a35f83-ba07-4c48-bd51-9a1b0a985f54" providerId="ADAL" clId="{514F8D4D-D725-4E97-858C-C34C5E237825}" dt="2022-09-30T09:07:44.789" v="823" actId="478"/>
          <ac:spMkLst>
            <pc:docMk/>
            <pc:sldMk cId="1667556326" sldId="588"/>
            <ac:spMk id="89" creationId="{EA576291-4665-47CE-AFD0-3EB428166AB1}"/>
          </ac:spMkLst>
        </pc:spChg>
        <pc:grpChg chg="add del mod">
          <ac:chgData name="Paula Vazquez Valero" userId="80a35f83-ba07-4c48-bd51-9a1b0a985f54" providerId="ADAL" clId="{514F8D4D-D725-4E97-858C-C34C5E237825}" dt="2022-09-30T09:01:58.518" v="628" actId="478"/>
          <ac:grpSpMkLst>
            <pc:docMk/>
            <pc:sldMk cId="1667556326" sldId="588"/>
            <ac:grpSpMk id="5" creationId="{C316B116-FC18-F46D-4C19-5043A7B5CFE8}"/>
          </ac:grpSpMkLst>
        </pc:grpChg>
        <pc:graphicFrameChg chg="mod modGraphic">
          <ac:chgData name="Paula Vazquez Valero" userId="80a35f83-ba07-4c48-bd51-9a1b0a985f54" providerId="ADAL" clId="{514F8D4D-D725-4E97-858C-C34C5E237825}" dt="2022-09-30T09:25:45.034" v="1358" actId="20577"/>
          <ac:graphicFrameMkLst>
            <pc:docMk/>
            <pc:sldMk cId="1667556326" sldId="588"/>
            <ac:graphicFrameMk id="10" creationId="{D3FAAFE8-AE1A-43E6-870A-3C6603B23789}"/>
          </ac:graphicFrameMkLst>
        </pc:graphicFrameChg>
        <pc:graphicFrameChg chg="mod modGraphic">
          <ac:chgData name="Paula Vazquez Valero" userId="80a35f83-ba07-4c48-bd51-9a1b0a985f54" providerId="ADAL" clId="{514F8D4D-D725-4E97-858C-C34C5E237825}" dt="2022-09-30T09:21:57.324" v="1240" actId="14100"/>
          <ac:graphicFrameMkLst>
            <pc:docMk/>
            <pc:sldMk cId="1667556326" sldId="588"/>
            <ac:graphicFrameMk id="36" creationId="{FA000BCA-11B5-449F-AF4A-60437B5BF903}"/>
          </ac:graphicFrameMkLst>
        </pc:graphicFrameChg>
        <pc:picChg chg="add mod">
          <ac:chgData name="Paula Vazquez Valero" userId="80a35f83-ba07-4c48-bd51-9a1b0a985f54" providerId="ADAL" clId="{514F8D4D-D725-4E97-858C-C34C5E237825}" dt="2022-09-30T09:21:46.403" v="1236" actId="1036"/>
          <ac:picMkLst>
            <pc:docMk/>
            <pc:sldMk cId="1667556326" sldId="588"/>
            <ac:picMk id="4" creationId="{CC81CA1D-87CA-0CDF-7BAC-D53D54F2A21D}"/>
          </ac:picMkLst>
        </pc:picChg>
        <pc:picChg chg="del mod">
          <ac:chgData name="Paula Vazquez Valero" userId="80a35f83-ba07-4c48-bd51-9a1b0a985f54" providerId="ADAL" clId="{514F8D4D-D725-4E97-858C-C34C5E237825}" dt="2022-09-30T09:01:58.518" v="628" actId="478"/>
          <ac:picMkLst>
            <pc:docMk/>
            <pc:sldMk cId="1667556326" sldId="588"/>
            <ac:picMk id="7" creationId="{53967413-0E86-90C8-C9FE-17ECB9A0F090}"/>
          </ac:picMkLst>
        </pc:picChg>
        <pc:picChg chg="add del mod">
          <ac:chgData name="Paula Vazquez Valero" userId="80a35f83-ba07-4c48-bd51-9a1b0a985f54" providerId="ADAL" clId="{514F8D4D-D725-4E97-858C-C34C5E237825}" dt="2022-09-30T09:23:00.901" v="1285" actId="478"/>
          <ac:picMkLst>
            <pc:docMk/>
            <pc:sldMk cId="1667556326" sldId="588"/>
            <ac:picMk id="34" creationId="{5D6143D2-120C-6B21-77CA-420FE8A5ADA0}"/>
          </ac:picMkLst>
        </pc:picChg>
        <pc:picChg chg="del">
          <ac:chgData name="Paula Vazquez Valero" userId="80a35f83-ba07-4c48-bd51-9a1b0a985f54" providerId="ADAL" clId="{514F8D4D-D725-4E97-858C-C34C5E237825}" dt="2022-09-30T09:07:22.367" v="816" actId="478"/>
          <ac:picMkLst>
            <pc:docMk/>
            <pc:sldMk cId="1667556326" sldId="588"/>
            <ac:picMk id="35" creationId="{EDC3F82A-9744-44D8-B101-7A3623C42ACD}"/>
          </ac:picMkLst>
        </pc:picChg>
        <pc:picChg chg="del">
          <ac:chgData name="Paula Vazquez Valero" userId="80a35f83-ba07-4c48-bd51-9a1b0a985f54" providerId="ADAL" clId="{514F8D4D-D725-4E97-858C-C34C5E237825}" dt="2022-09-30T08:51:55.128" v="291" actId="478"/>
          <ac:picMkLst>
            <pc:docMk/>
            <pc:sldMk cId="1667556326" sldId="588"/>
            <ac:picMk id="37" creationId="{51847C58-EAA5-4B22-9F2B-20DFDF41840E}"/>
          </ac:picMkLst>
        </pc:picChg>
        <pc:picChg chg="del">
          <ac:chgData name="Paula Vazquez Valero" userId="80a35f83-ba07-4c48-bd51-9a1b0a985f54" providerId="ADAL" clId="{514F8D4D-D725-4E97-858C-C34C5E237825}" dt="2022-09-30T08:51:57.207" v="292" actId="478"/>
          <ac:picMkLst>
            <pc:docMk/>
            <pc:sldMk cId="1667556326" sldId="588"/>
            <ac:picMk id="38" creationId="{7AEB3727-B3DE-481E-BCB7-87BD21DC76E6}"/>
          </ac:picMkLst>
        </pc:picChg>
        <pc:picChg chg="mod">
          <ac:chgData name="Paula Vazquez Valero" userId="80a35f83-ba07-4c48-bd51-9a1b0a985f54" providerId="ADAL" clId="{514F8D4D-D725-4E97-858C-C34C5E237825}" dt="2022-09-30T09:21:50.398" v="1237" actId="1076"/>
          <ac:picMkLst>
            <pc:docMk/>
            <pc:sldMk cId="1667556326" sldId="588"/>
            <ac:picMk id="39" creationId="{36416404-BE09-48E2-9D34-595762734236}"/>
          </ac:picMkLst>
        </pc:picChg>
        <pc:picChg chg="mod">
          <ac:chgData name="Paula Vazquez Valero" userId="80a35f83-ba07-4c48-bd51-9a1b0a985f54" providerId="ADAL" clId="{514F8D4D-D725-4E97-858C-C34C5E237825}" dt="2022-09-30T09:21:52.487" v="1238" actId="1076"/>
          <ac:picMkLst>
            <pc:docMk/>
            <pc:sldMk cId="1667556326" sldId="588"/>
            <ac:picMk id="40" creationId="{6A89BA25-6046-4EBC-9C2D-CEA78712F871}"/>
          </ac:picMkLst>
        </pc:picChg>
        <pc:picChg chg="mod">
          <ac:chgData name="Paula Vazquez Valero" userId="80a35f83-ba07-4c48-bd51-9a1b0a985f54" providerId="ADAL" clId="{514F8D4D-D725-4E97-858C-C34C5E237825}" dt="2022-09-30T09:21:54.053" v="1239" actId="1076"/>
          <ac:picMkLst>
            <pc:docMk/>
            <pc:sldMk cId="1667556326" sldId="588"/>
            <ac:picMk id="41" creationId="{337CD497-E1BF-4D76-8CA9-8EABDC88AC05}"/>
          </ac:picMkLst>
        </pc:picChg>
        <pc:picChg chg="mod">
          <ac:chgData name="Paula Vazquez Valero" userId="80a35f83-ba07-4c48-bd51-9a1b0a985f54" providerId="ADAL" clId="{514F8D4D-D725-4E97-858C-C34C5E237825}" dt="2022-09-30T09:22:08.734" v="1244" actId="1076"/>
          <ac:picMkLst>
            <pc:docMk/>
            <pc:sldMk cId="1667556326" sldId="588"/>
            <ac:picMk id="42" creationId="{AA169B1E-D49F-41D7-8669-B54B5AD44409}"/>
          </ac:picMkLst>
        </pc:picChg>
        <pc:picChg chg="mod">
          <ac:chgData name="Paula Vazquez Valero" userId="80a35f83-ba07-4c48-bd51-9a1b0a985f54" providerId="ADAL" clId="{514F8D4D-D725-4E97-858C-C34C5E237825}" dt="2022-09-30T09:22:03.430" v="1243" actId="1035"/>
          <ac:picMkLst>
            <pc:docMk/>
            <pc:sldMk cId="1667556326" sldId="588"/>
            <ac:picMk id="43" creationId="{773440E1-34A1-4E46-83B6-2806E98C734F}"/>
          </ac:picMkLst>
        </pc:picChg>
        <pc:picChg chg="mod">
          <ac:chgData name="Paula Vazquez Valero" userId="80a35f83-ba07-4c48-bd51-9a1b0a985f54" providerId="ADAL" clId="{514F8D4D-D725-4E97-858C-C34C5E237825}" dt="2022-09-30T09:21:59.330" v="1241" actId="1076"/>
          <ac:picMkLst>
            <pc:docMk/>
            <pc:sldMk cId="1667556326" sldId="588"/>
            <ac:picMk id="44" creationId="{4386DE7A-C267-419A-9212-E287F2B33917}"/>
          </ac:picMkLst>
        </pc:picChg>
        <pc:picChg chg="mod">
          <ac:chgData name="Paula Vazquez Valero" userId="80a35f83-ba07-4c48-bd51-9a1b0a985f54" providerId="ADAL" clId="{514F8D4D-D725-4E97-858C-C34C5E237825}" dt="2022-09-30T09:22:10.984" v="1247" actId="1035"/>
          <ac:picMkLst>
            <pc:docMk/>
            <pc:sldMk cId="1667556326" sldId="588"/>
            <ac:picMk id="45" creationId="{C3A41D80-FF6D-447D-805D-66188051788B}"/>
          </ac:picMkLst>
        </pc:picChg>
        <pc:picChg chg="add mod">
          <ac:chgData name="Paula Vazquez Valero" userId="80a35f83-ba07-4c48-bd51-9a1b0a985f54" providerId="ADAL" clId="{514F8D4D-D725-4E97-858C-C34C5E237825}" dt="2022-09-30T09:37:56.114" v="1823" actId="1036"/>
          <ac:picMkLst>
            <pc:docMk/>
            <pc:sldMk cId="1667556326" sldId="588"/>
            <ac:picMk id="52" creationId="{DE7FB486-E7F4-69FF-D7A1-D18649A43B8D}"/>
          </ac:picMkLst>
        </pc:picChg>
        <pc:picChg chg="add mod">
          <ac:chgData name="Paula Vazquez Valero" userId="80a35f83-ba07-4c48-bd51-9a1b0a985f54" providerId="ADAL" clId="{514F8D4D-D725-4E97-858C-C34C5E237825}" dt="2022-09-30T09:38:29.749" v="1832" actId="1038"/>
          <ac:picMkLst>
            <pc:docMk/>
            <pc:sldMk cId="1667556326" sldId="588"/>
            <ac:picMk id="53" creationId="{44917E57-C38A-7086-4984-AA5E789E1528}"/>
          </ac:picMkLst>
        </pc:picChg>
      </pc:sldChg>
      <pc:sldChg chg="addSp delSp modSp add mod modAnim modNotesTx">
        <pc:chgData name="Paula Vazquez Valero" userId="80a35f83-ba07-4c48-bd51-9a1b0a985f54" providerId="ADAL" clId="{514F8D4D-D725-4E97-858C-C34C5E237825}" dt="2022-09-30T09:30:25.863" v="1491" actId="1035"/>
        <pc:sldMkLst>
          <pc:docMk/>
          <pc:sldMk cId="1724175690" sldId="589"/>
        </pc:sldMkLst>
        <pc:spChg chg="add mod">
          <ac:chgData name="Paula Vazquez Valero" userId="80a35f83-ba07-4c48-bd51-9a1b0a985f54" providerId="ADAL" clId="{514F8D4D-D725-4E97-858C-C34C5E237825}" dt="2022-09-30T06:39:01.833" v="4"/>
          <ac:spMkLst>
            <pc:docMk/>
            <pc:sldMk cId="1724175690" sldId="589"/>
            <ac:spMk id="3" creationId="{C1A79E41-4FE5-BF11-4AAF-8EBD03E28200}"/>
          </ac:spMkLst>
        </pc:spChg>
        <pc:spChg chg="add mod">
          <ac:chgData name="Paula Vazquez Valero" userId="80a35f83-ba07-4c48-bd51-9a1b0a985f54" providerId="ADAL" clId="{514F8D4D-D725-4E97-858C-C34C5E237825}" dt="2022-09-30T09:30:25.863" v="1491" actId="1035"/>
          <ac:spMkLst>
            <pc:docMk/>
            <pc:sldMk cId="1724175690" sldId="589"/>
            <ac:spMk id="5" creationId="{316C404D-004C-A72F-F89C-0744E8FBFB9C}"/>
          </ac:spMkLst>
        </pc:spChg>
        <pc:spChg chg="add mod">
          <ac:chgData name="Paula Vazquez Valero" userId="80a35f83-ba07-4c48-bd51-9a1b0a985f54" providerId="ADAL" clId="{514F8D4D-D725-4E97-858C-C34C5E237825}" dt="2022-09-30T09:30:25.863" v="1491" actId="1035"/>
          <ac:spMkLst>
            <pc:docMk/>
            <pc:sldMk cId="1724175690" sldId="589"/>
            <ac:spMk id="6" creationId="{5F61C842-C342-446C-43DF-19C81BE6340C}"/>
          </ac:spMkLst>
        </pc:spChg>
        <pc:spChg chg="del">
          <ac:chgData name="Paula Vazquez Valero" userId="80a35f83-ba07-4c48-bd51-9a1b0a985f54" providerId="ADAL" clId="{514F8D4D-D725-4E97-858C-C34C5E237825}" dt="2022-09-30T06:39:01.625" v="3" actId="478"/>
          <ac:spMkLst>
            <pc:docMk/>
            <pc:sldMk cId="1724175690" sldId="589"/>
            <ac:spMk id="56" creationId="{278FB546-801B-4FC4-BA26-4F43642401DB}"/>
          </ac:spMkLst>
        </pc:spChg>
        <pc:spChg chg="mod">
          <ac:chgData name="Paula Vazquez Valero" userId="80a35f83-ba07-4c48-bd51-9a1b0a985f54" providerId="ADAL" clId="{514F8D4D-D725-4E97-858C-C34C5E237825}" dt="2022-09-30T09:30:19.681" v="1479" actId="1076"/>
          <ac:spMkLst>
            <pc:docMk/>
            <pc:sldMk cId="1724175690" sldId="589"/>
            <ac:spMk id="85" creationId="{27725D7A-6021-4FAB-BB9B-BF3C003F33E2}"/>
          </ac:spMkLst>
        </pc:spChg>
        <pc:spChg chg="del">
          <ac:chgData name="Paula Vazquez Valero" userId="80a35f83-ba07-4c48-bd51-9a1b0a985f54" providerId="ADAL" clId="{514F8D4D-D725-4E97-858C-C34C5E237825}" dt="2022-09-30T09:26:02.313" v="1360" actId="478"/>
          <ac:spMkLst>
            <pc:docMk/>
            <pc:sldMk cId="1724175690" sldId="589"/>
            <ac:spMk id="98" creationId="{452BA158-BBA7-4BD5-A766-5BC127EC4ABF}"/>
          </ac:spMkLst>
        </pc:spChg>
        <pc:spChg chg="mod">
          <ac:chgData name="Paula Vazquez Valero" userId="80a35f83-ba07-4c48-bd51-9a1b0a985f54" providerId="ADAL" clId="{514F8D4D-D725-4E97-858C-C34C5E237825}" dt="2022-09-30T09:30:19.681" v="1479" actId="1076"/>
          <ac:spMkLst>
            <pc:docMk/>
            <pc:sldMk cId="1724175690" sldId="589"/>
            <ac:spMk id="104" creationId="{5AC55162-7C21-4CC3-841C-48CD1FD47976}"/>
          </ac:spMkLst>
        </pc:spChg>
        <pc:spChg chg="mod">
          <ac:chgData name="Paula Vazquez Valero" userId="80a35f83-ba07-4c48-bd51-9a1b0a985f54" providerId="ADAL" clId="{514F8D4D-D725-4E97-858C-C34C5E237825}" dt="2022-09-30T09:30:19.681" v="1479" actId="1076"/>
          <ac:spMkLst>
            <pc:docMk/>
            <pc:sldMk cId="1724175690" sldId="589"/>
            <ac:spMk id="105" creationId="{24EE510C-04C9-42BB-AC4B-8C9868CDE522}"/>
          </ac:spMkLst>
        </pc:spChg>
        <pc:spChg chg="mod">
          <ac:chgData name="Paula Vazquez Valero" userId="80a35f83-ba07-4c48-bd51-9a1b0a985f54" providerId="ADAL" clId="{514F8D4D-D725-4E97-858C-C34C5E237825}" dt="2022-09-30T09:30:19.681" v="1479" actId="1076"/>
          <ac:spMkLst>
            <pc:docMk/>
            <pc:sldMk cId="1724175690" sldId="589"/>
            <ac:spMk id="106" creationId="{D4DA155F-E006-4F98-AD95-E8FFD5A784D2}"/>
          </ac:spMkLst>
        </pc:spChg>
        <pc:picChg chg="add mod">
          <ac:chgData name="Paula Vazquez Valero" userId="80a35f83-ba07-4c48-bd51-9a1b0a985f54" providerId="ADAL" clId="{514F8D4D-D725-4E97-858C-C34C5E237825}" dt="2022-09-30T09:30:25.863" v="1491" actId="1035"/>
          <ac:picMkLst>
            <pc:docMk/>
            <pc:sldMk cId="1724175690" sldId="589"/>
            <ac:picMk id="4" creationId="{5F970436-054A-7DE1-955B-4B75F93CE677}"/>
          </ac:picMkLst>
        </pc:picChg>
        <pc:picChg chg="mod">
          <ac:chgData name="Paula Vazquez Valero" userId="80a35f83-ba07-4c48-bd51-9a1b0a985f54" providerId="ADAL" clId="{514F8D4D-D725-4E97-858C-C34C5E237825}" dt="2022-09-30T09:30:19.681" v="1479" actId="1076"/>
          <ac:picMkLst>
            <pc:docMk/>
            <pc:sldMk cId="1724175690" sldId="589"/>
            <ac:picMk id="107" creationId="{8A157A9F-BD5B-4F21-BD9F-EB82F423722A}"/>
          </ac:picMkLst>
        </pc:picChg>
        <pc:picChg chg="mod">
          <ac:chgData name="Paula Vazquez Valero" userId="80a35f83-ba07-4c48-bd51-9a1b0a985f54" providerId="ADAL" clId="{514F8D4D-D725-4E97-858C-C34C5E237825}" dt="2022-09-30T09:30:19.681" v="1479" actId="1076"/>
          <ac:picMkLst>
            <pc:docMk/>
            <pc:sldMk cId="1724175690" sldId="589"/>
            <ac:picMk id="108" creationId="{C8ED171B-1AB7-4553-94FD-CD8355C669A5}"/>
          </ac:picMkLst>
        </pc:picChg>
      </pc:sldChg>
      <pc:sldChg chg="addSp delSp modSp add del mod">
        <pc:chgData name="Paula Vazquez Valero" userId="80a35f83-ba07-4c48-bd51-9a1b0a985f54" providerId="ADAL" clId="{514F8D4D-D725-4E97-858C-C34C5E237825}" dt="2022-09-30T06:40:04.972" v="30" actId="47"/>
        <pc:sldMkLst>
          <pc:docMk/>
          <pc:sldMk cId="3410518428" sldId="590"/>
        </pc:sldMkLst>
        <pc:spChg chg="add del mod">
          <ac:chgData name="Paula Vazquez Valero" userId="80a35f83-ba07-4c48-bd51-9a1b0a985f54" providerId="ADAL" clId="{514F8D4D-D725-4E97-858C-C34C5E237825}" dt="2022-09-30T06:39:04.859" v="6"/>
          <ac:spMkLst>
            <pc:docMk/>
            <pc:sldMk cId="3410518428" sldId="590"/>
            <ac:spMk id="3" creationId="{124397AF-CECF-3DFD-7250-E1148548A192}"/>
          </ac:spMkLst>
        </pc:spChg>
        <pc:spChg chg="add mod">
          <ac:chgData name="Paula Vazquez Valero" userId="80a35f83-ba07-4c48-bd51-9a1b0a985f54" providerId="ADAL" clId="{514F8D4D-D725-4E97-858C-C34C5E237825}" dt="2022-09-30T06:39:05.551" v="8"/>
          <ac:spMkLst>
            <pc:docMk/>
            <pc:sldMk cId="3410518428" sldId="590"/>
            <ac:spMk id="4" creationId="{61F7E593-A187-8422-732D-7441CAD46C4C}"/>
          </ac:spMkLst>
        </pc:spChg>
        <pc:spChg chg="del">
          <ac:chgData name="Paula Vazquez Valero" userId="80a35f83-ba07-4c48-bd51-9a1b0a985f54" providerId="ADAL" clId="{514F8D4D-D725-4E97-858C-C34C5E237825}" dt="2022-09-30T06:39:05.305" v="7" actId="478"/>
          <ac:spMkLst>
            <pc:docMk/>
            <pc:sldMk cId="3410518428" sldId="590"/>
            <ac:spMk id="56" creationId="{278FB546-801B-4FC4-BA26-4F43642401DB}"/>
          </ac:spMkLst>
        </pc:spChg>
      </pc:sldChg>
      <pc:sldChg chg="addSp delSp modSp add del mod">
        <pc:chgData name="Paula Vazquez Valero" userId="80a35f83-ba07-4c48-bd51-9a1b0a985f54" providerId="ADAL" clId="{514F8D4D-D725-4E97-858C-C34C5E237825}" dt="2022-09-30T06:40:04.972" v="30" actId="47"/>
        <pc:sldMkLst>
          <pc:docMk/>
          <pc:sldMk cId="2719348639" sldId="591"/>
        </pc:sldMkLst>
        <pc:spChg chg="add mod">
          <ac:chgData name="Paula Vazquez Valero" userId="80a35f83-ba07-4c48-bd51-9a1b0a985f54" providerId="ADAL" clId="{514F8D4D-D725-4E97-858C-C34C5E237825}" dt="2022-09-30T06:39:08.536" v="10"/>
          <ac:spMkLst>
            <pc:docMk/>
            <pc:sldMk cId="2719348639" sldId="591"/>
            <ac:spMk id="3" creationId="{36F2787B-347F-17B5-12CC-74CA1F0429CE}"/>
          </ac:spMkLst>
        </pc:spChg>
        <pc:spChg chg="del">
          <ac:chgData name="Paula Vazquez Valero" userId="80a35f83-ba07-4c48-bd51-9a1b0a985f54" providerId="ADAL" clId="{514F8D4D-D725-4E97-858C-C34C5E237825}" dt="2022-09-30T06:39:08.338" v="9" actId="478"/>
          <ac:spMkLst>
            <pc:docMk/>
            <pc:sldMk cId="2719348639" sldId="591"/>
            <ac:spMk id="56" creationId="{278FB546-801B-4FC4-BA26-4F43642401DB}"/>
          </ac:spMkLst>
        </pc:spChg>
      </pc:sldChg>
      <pc:sldChg chg="addSp delSp modSp add del mod">
        <pc:chgData name="Paula Vazquez Valero" userId="80a35f83-ba07-4c48-bd51-9a1b0a985f54" providerId="ADAL" clId="{514F8D4D-D725-4E97-858C-C34C5E237825}" dt="2022-09-30T06:40:04.972" v="30" actId="47"/>
        <pc:sldMkLst>
          <pc:docMk/>
          <pc:sldMk cId="3571169944" sldId="592"/>
        </pc:sldMkLst>
        <pc:spChg chg="add mod">
          <ac:chgData name="Paula Vazquez Valero" userId="80a35f83-ba07-4c48-bd51-9a1b0a985f54" providerId="ADAL" clId="{514F8D4D-D725-4E97-858C-C34C5E237825}" dt="2022-09-30T06:39:11.340" v="12"/>
          <ac:spMkLst>
            <pc:docMk/>
            <pc:sldMk cId="3571169944" sldId="592"/>
            <ac:spMk id="3" creationId="{C71B384C-C819-7773-8BBA-4CEC9C8415B5}"/>
          </ac:spMkLst>
        </pc:spChg>
        <pc:spChg chg="del">
          <ac:chgData name="Paula Vazquez Valero" userId="80a35f83-ba07-4c48-bd51-9a1b0a985f54" providerId="ADAL" clId="{514F8D4D-D725-4E97-858C-C34C5E237825}" dt="2022-09-30T06:39:11.072" v="11" actId="478"/>
          <ac:spMkLst>
            <pc:docMk/>
            <pc:sldMk cId="3571169944" sldId="592"/>
            <ac:spMk id="56" creationId="{278FB546-801B-4FC4-BA26-4F43642401DB}"/>
          </ac:spMkLst>
        </pc:spChg>
      </pc:sldChg>
      <pc:sldChg chg="addSp delSp modSp add del mod">
        <pc:chgData name="Paula Vazquez Valero" userId="80a35f83-ba07-4c48-bd51-9a1b0a985f54" providerId="ADAL" clId="{514F8D4D-D725-4E97-858C-C34C5E237825}" dt="2022-09-30T06:40:04.972" v="30" actId="47"/>
        <pc:sldMkLst>
          <pc:docMk/>
          <pc:sldMk cId="2611321366" sldId="593"/>
        </pc:sldMkLst>
        <pc:spChg chg="add mod">
          <ac:chgData name="Paula Vazquez Valero" userId="80a35f83-ba07-4c48-bd51-9a1b0a985f54" providerId="ADAL" clId="{514F8D4D-D725-4E97-858C-C34C5E237825}" dt="2022-09-30T06:39:15.580" v="14"/>
          <ac:spMkLst>
            <pc:docMk/>
            <pc:sldMk cId="2611321366" sldId="593"/>
            <ac:spMk id="3" creationId="{3620BB16-178A-05CC-FF2F-AC2940744D9D}"/>
          </ac:spMkLst>
        </pc:spChg>
        <pc:spChg chg="del">
          <ac:chgData name="Paula Vazquez Valero" userId="80a35f83-ba07-4c48-bd51-9a1b0a985f54" providerId="ADAL" clId="{514F8D4D-D725-4E97-858C-C34C5E237825}" dt="2022-09-30T06:39:15.355" v="13" actId="478"/>
          <ac:spMkLst>
            <pc:docMk/>
            <pc:sldMk cId="2611321366" sldId="593"/>
            <ac:spMk id="56" creationId="{278FB546-801B-4FC4-BA26-4F43642401DB}"/>
          </ac:spMkLst>
        </pc:spChg>
      </pc:sldChg>
      <pc:sldChg chg="addSp delSp modSp add del mod">
        <pc:chgData name="Paula Vazquez Valero" userId="80a35f83-ba07-4c48-bd51-9a1b0a985f54" providerId="ADAL" clId="{514F8D4D-D725-4E97-858C-C34C5E237825}" dt="2022-09-30T10:18:00.425" v="3685" actId="20577"/>
        <pc:sldMkLst>
          <pc:docMk/>
          <pc:sldMk cId="3987640498" sldId="594"/>
        </pc:sldMkLst>
        <pc:spChg chg="add mod">
          <ac:chgData name="Paula Vazquez Valero" userId="80a35f83-ba07-4c48-bd51-9a1b0a985f54" providerId="ADAL" clId="{514F8D4D-D725-4E97-858C-C34C5E237825}" dt="2022-09-30T06:39:30.584" v="20"/>
          <ac:spMkLst>
            <pc:docMk/>
            <pc:sldMk cId="3987640498" sldId="594"/>
            <ac:spMk id="3" creationId="{449E15E3-8D21-4C64-9D69-79E22382C333}"/>
          </ac:spMkLst>
        </pc:spChg>
        <pc:spChg chg="mod">
          <ac:chgData name="Paula Vazquez Valero" userId="80a35f83-ba07-4c48-bd51-9a1b0a985f54" providerId="ADAL" clId="{514F8D4D-D725-4E97-858C-C34C5E237825}" dt="2022-09-30T10:13:06.442" v="3303" actId="20577"/>
          <ac:spMkLst>
            <pc:docMk/>
            <pc:sldMk cId="3987640498" sldId="594"/>
            <ac:spMk id="7" creationId="{3AAE02AB-8421-44C3-93DF-C4620D47BD71}"/>
          </ac:spMkLst>
        </pc:spChg>
        <pc:spChg chg="mod">
          <ac:chgData name="Paula Vazquez Valero" userId="80a35f83-ba07-4c48-bd51-9a1b0a985f54" providerId="ADAL" clId="{514F8D4D-D725-4E97-858C-C34C5E237825}" dt="2022-09-30T10:18:00.425" v="3685" actId="20577"/>
          <ac:spMkLst>
            <pc:docMk/>
            <pc:sldMk cId="3987640498" sldId="594"/>
            <ac:spMk id="11" creationId="{15D3B0A3-8C9B-492A-AE0F-BE09090FF7BE}"/>
          </ac:spMkLst>
        </pc:spChg>
        <pc:spChg chg="del">
          <ac:chgData name="Paula Vazquez Valero" userId="80a35f83-ba07-4c48-bd51-9a1b0a985f54" providerId="ADAL" clId="{514F8D4D-D725-4E97-858C-C34C5E237825}" dt="2022-09-30T06:39:30.329" v="19" actId="478"/>
          <ac:spMkLst>
            <pc:docMk/>
            <pc:sldMk cId="3987640498" sldId="594"/>
            <ac:spMk id="167" creationId="{00000000-0000-0000-0000-000000000000}"/>
          </ac:spMkLst>
        </pc:spChg>
      </pc:sldChg>
      <pc:sldChg chg="addSp delSp modSp add mod modAnim">
        <pc:chgData name="Paula Vazquez Valero" userId="80a35f83-ba07-4c48-bd51-9a1b0a985f54" providerId="ADAL" clId="{514F8D4D-D725-4E97-858C-C34C5E237825}" dt="2022-09-30T10:21:51.485" v="3953" actId="21"/>
        <pc:sldMkLst>
          <pc:docMk/>
          <pc:sldMk cId="3800695421" sldId="595"/>
        </pc:sldMkLst>
        <pc:spChg chg="mod">
          <ac:chgData name="Paula Vazquez Valero" userId="80a35f83-ba07-4c48-bd51-9a1b0a985f54" providerId="ADAL" clId="{514F8D4D-D725-4E97-858C-C34C5E237825}" dt="2022-09-30T10:21:49.426" v="3952" actId="207"/>
          <ac:spMkLst>
            <pc:docMk/>
            <pc:sldMk cId="3800695421" sldId="595"/>
            <ac:spMk id="2" creationId="{3F9B81CA-49CF-4113-B92C-AF8FEDD23E30}"/>
          </ac:spMkLst>
        </pc:spChg>
        <pc:spChg chg="add mod">
          <ac:chgData name="Paula Vazquez Valero" userId="80a35f83-ba07-4c48-bd51-9a1b0a985f54" providerId="ADAL" clId="{514F8D4D-D725-4E97-858C-C34C5E237825}" dt="2022-09-30T06:39:34.030" v="22"/>
          <ac:spMkLst>
            <pc:docMk/>
            <pc:sldMk cId="3800695421" sldId="595"/>
            <ac:spMk id="3" creationId="{A7B235F4-48E6-6304-9633-3EC70B3B7752}"/>
          </ac:spMkLst>
        </pc:spChg>
        <pc:spChg chg="add del mod">
          <ac:chgData name="Paula Vazquez Valero" userId="80a35f83-ba07-4c48-bd51-9a1b0a985f54" providerId="ADAL" clId="{514F8D4D-D725-4E97-858C-C34C5E237825}" dt="2022-09-30T10:20:15.982" v="3877" actId="478"/>
          <ac:spMkLst>
            <pc:docMk/>
            <pc:sldMk cId="3800695421" sldId="595"/>
            <ac:spMk id="5" creationId="{F1E1241F-F958-E01B-3ED9-CC56418DF2CF}"/>
          </ac:spMkLst>
        </pc:spChg>
        <pc:spChg chg="add del mod">
          <ac:chgData name="Paula Vazquez Valero" userId="80a35f83-ba07-4c48-bd51-9a1b0a985f54" providerId="ADAL" clId="{514F8D4D-D725-4E97-858C-C34C5E237825}" dt="2022-09-30T10:21:51.485" v="3953" actId="21"/>
          <ac:spMkLst>
            <pc:docMk/>
            <pc:sldMk cId="3800695421" sldId="595"/>
            <ac:spMk id="8" creationId="{202CEB13-216C-9261-A51F-4BC7060028BC}"/>
          </ac:spMkLst>
        </pc:spChg>
        <pc:spChg chg="mod">
          <ac:chgData name="Paula Vazquez Valero" userId="80a35f83-ba07-4c48-bd51-9a1b0a985f54" providerId="ADAL" clId="{514F8D4D-D725-4E97-858C-C34C5E237825}" dt="2022-09-30T10:21:32.327" v="3946" actId="1035"/>
          <ac:spMkLst>
            <pc:docMk/>
            <pc:sldMk cId="3800695421" sldId="595"/>
            <ac:spMk id="27" creationId="{6743F371-9EA6-4400-B36F-28E6BDE7E958}"/>
          </ac:spMkLst>
        </pc:spChg>
        <pc:spChg chg="del">
          <ac:chgData name="Paula Vazquez Valero" userId="80a35f83-ba07-4c48-bd51-9a1b0a985f54" providerId="ADAL" clId="{514F8D4D-D725-4E97-858C-C34C5E237825}" dt="2022-09-30T06:39:33.809" v="21" actId="478"/>
          <ac:spMkLst>
            <pc:docMk/>
            <pc:sldMk cId="3800695421" sldId="595"/>
            <ac:spMk id="35" creationId="{C482D68D-5D9A-4207-BF5C-E6EF304ABBE4}"/>
          </ac:spMkLst>
        </pc:spChg>
        <pc:spChg chg="mod">
          <ac:chgData name="Paula Vazquez Valero" userId="80a35f83-ba07-4c48-bd51-9a1b0a985f54" providerId="ADAL" clId="{514F8D4D-D725-4E97-858C-C34C5E237825}" dt="2022-09-30T10:20:20.781" v="3879" actId="1076"/>
          <ac:spMkLst>
            <pc:docMk/>
            <pc:sldMk cId="3800695421" sldId="595"/>
            <ac:spMk id="120" creationId="{EB63D720-9211-4253-8A55-5FED97358C56}"/>
          </ac:spMkLst>
        </pc:spChg>
        <pc:spChg chg="mod">
          <ac:chgData name="Paula Vazquez Valero" userId="80a35f83-ba07-4c48-bd51-9a1b0a985f54" providerId="ADAL" clId="{514F8D4D-D725-4E97-858C-C34C5E237825}" dt="2022-09-30T10:20:20.781" v="3879" actId="1076"/>
          <ac:spMkLst>
            <pc:docMk/>
            <pc:sldMk cId="3800695421" sldId="595"/>
            <ac:spMk id="121" creationId="{D209E386-B008-494E-ADAF-E257AC31DD54}"/>
          </ac:spMkLst>
        </pc:spChg>
        <pc:spChg chg="mod">
          <ac:chgData name="Paula Vazquez Valero" userId="80a35f83-ba07-4c48-bd51-9a1b0a985f54" providerId="ADAL" clId="{514F8D4D-D725-4E97-858C-C34C5E237825}" dt="2022-09-30T10:20:20.781" v="3879" actId="1076"/>
          <ac:spMkLst>
            <pc:docMk/>
            <pc:sldMk cId="3800695421" sldId="595"/>
            <ac:spMk id="122" creationId="{D3E4E6D7-7654-4995-A362-9BC434F342DA}"/>
          </ac:spMkLst>
        </pc:spChg>
        <pc:spChg chg="mod">
          <ac:chgData name="Paula Vazquez Valero" userId="80a35f83-ba07-4c48-bd51-9a1b0a985f54" providerId="ADAL" clId="{514F8D4D-D725-4E97-858C-C34C5E237825}" dt="2022-09-30T10:20:20.781" v="3879" actId="1076"/>
          <ac:spMkLst>
            <pc:docMk/>
            <pc:sldMk cId="3800695421" sldId="595"/>
            <ac:spMk id="125" creationId="{22F09581-9863-450F-967B-D865C197B18F}"/>
          </ac:spMkLst>
        </pc:spChg>
        <pc:spChg chg="mod">
          <ac:chgData name="Paula Vazquez Valero" userId="80a35f83-ba07-4c48-bd51-9a1b0a985f54" providerId="ADAL" clId="{514F8D4D-D725-4E97-858C-C34C5E237825}" dt="2022-09-30T10:20:20.781" v="3879" actId="1076"/>
          <ac:spMkLst>
            <pc:docMk/>
            <pc:sldMk cId="3800695421" sldId="595"/>
            <ac:spMk id="126" creationId="{D196285D-64D7-43F2-A9FF-BCADEB4FFCB6}"/>
          </ac:spMkLst>
        </pc:spChg>
        <pc:spChg chg="mod">
          <ac:chgData name="Paula Vazquez Valero" userId="80a35f83-ba07-4c48-bd51-9a1b0a985f54" providerId="ADAL" clId="{514F8D4D-D725-4E97-858C-C34C5E237825}" dt="2022-09-30T10:20:20.781" v="3879" actId="1076"/>
          <ac:spMkLst>
            <pc:docMk/>
            <pc:sldMk cId="3800695421" sldId="595"/>
            <ac:spMk id="127" creationId="{FC5B474F-F628-4C7A-BFF5-B66E61744016}"/>
          </ac:spMkLst>
        </pc:spChg>
        <pc:spChg chg="mod">
          <ac:chgData name="Paula Vazquez Valero" userId="80a35f83-ba07-4c48-bd51-9a1b0a985f54" providerId="ADAL" clId="{514F8D4D-D725-4E97-858C-C34C5E237825}" dt="2022-09-30T10:20:20.781" v="3879" actId="1076"/>
          <ac:spMkLst>
            <pc:docMk/>
            <pc:sldMk cId="3800695421" sldId="595"/>
            <ac:spMk id="128" creationId="{5CB2D538-9E8A-46FE-9183-6FBFE41A03D7}"/>
          </ac:spMkLst>
        </pc:spChg>
        <pc:spChg chg="mod">
          <ac:chgData name="Paula Vazquez Valero" userId="80a35f83-ba07-4c48-bd51-9a1b0a985f54" providerId="ADAL" clId="{514F8D4D-D725-4E97-858C-C34C5E237825}" dt="2022-09-30T10:20:20.781" v="3879" actId="1076"/>
          <ac:spMkLst>
            <pc:docMk/>
            <pc:sldMk cId="3800695421" sldId="595"/>
            <ac:spMk id="129" creationId="{BE2143B9-945B-407A-A4CB-F9F1748E62DE}"/>
          </ac:spMkLst>
        </pc:spChg>
        <pc:spChg chg="mod">
          <ac:chgData name="Paula Vazquez Valero" userId="80a35f83-ba07-4c48-bd51-9a1b0a985f54" providerId="ADAL" clId="{514F8D4D-D725-4E97-858C-C34C5E237825}" dt="2022-09-30T10:21:24.067" v="3932" actId="20577"/>
          <ac:spMkLst>
            <pc:docMk/>
            <pc:sldMk cId="3800695421" sldId="595"/>
            <ac:spMk id="130" creationId="{24769501-FB6B-40CB-A1C7-01790DD8B0C0}"/>
          </ac:spMkLst>
        </pc:spChg>
        <pc:spChg chg="mod">
          <ac:chgData name="Paula Vazquez Valero" userId="80a35f83-ba07-4c48-bd51-9a1b0a985f54" providerId="ADAL" clId="{514F8D4D-D725-4E97-858C-C34C5E237825}" dt="2022-09-30T10:20:20.781" v="3879" actId="1076"/>
          <ac:spMkLst>
            <pc:docMk/>
            <pc:sldMk cId="3800695421" sldId="595"/>
            <ac:spMk id="131" creationId="{A9138EC8-E6B7-4627-BB81-442D9B9947F7}"/>
          </ac:spMkLst>
        </pc:spChg>
        <pc:spChg chg="mod">
          <ac:chgData name="Paula Vazquez Valero" userId="80a35f83-ba07-4c48-bd51-9a1b0a985f54" providerId="ADAL" clId="{514F8D4D-D725-4E97-858C-C34C5E237825}" dt="2022-09-30T10:20:20.781" v="3879" actId="1076"/>
          <ac:spMkLst>
            <pc:docMk/>
            <pc:sldMk cId="3800695421" sldId="595"/>
            <ac:spMk id="132" creationId="{B3269F69-BEAD-4642-88E6-3CF89D046D26}"/>
          </ac:spMkLst>
        </pc:spChg>
        <pc:spChg chg="mod">
          <ac:chgData name="Paula Vazquez Valero" userId="80a35f83-ba07-4c48-bd51-9a1b0a985f54" providerId="ADAL" clId="{514F8D4D-D725-4E97-858C-C34C5E237825}" dt="2022-09-30T10:20:20.781" v="3879" actId="1076"/>
          <ac:spMkLst>
            <pc:docMk/>
            <pc:sldMk cId="3800695421" sldId="595"/>
            <ac:spMk id="133" creationId="{17ACCEA0-31FA-413F-87ED-E9133087E1A8}"/>
          </ac:spMkLst>
        </pc:spChg>
        <pc:spChg chg="mod">
          <ac:chgData name="Paula Vazquez Valero" userId="80a35f83-ba07-4c48-bd51-9a1b0a985f54" providerId="ADAL" clId="{514F8D4D-D725-4E97-858C-C34C5E237825}" dt="2022-09-30T10:20:20.781" v="3879" actId="1076"/>
          <ac:spMkLst>
            <pc:docMk/>
            <pc:sldMk cId="3800695421" sldId="595"/>
            <ac:spMk id="134" creationId="{1EC8A2A0-0512-4A64-83B7-F308AAE21A97}"/>
          </ac:spMkLst>
        </pc:spChg>
        <pc:spChg chg="mod">
          <ac:chgData name="Paula Vazquez Valero" userId="80a35f83-ba07-4c48-bd51-9a1b0a985f54" providerId="ADAL" clId="{514F8D4D-D725-4E97-858C-C34C5E237825}" dt="2022-09-30T10:20:20.781" v="3879" actId="1076"/>
          <ac:spMkLst>
            <pc:docMk/>
            <pc:sldMk cId="3800695421" sldId="595"/>
            <ac:spMk id="135" creationId="{C463E8F3-6204-42E9-8B34-0D64E1F53C1F}"/>
          </ac:spMkLst>
        </pc:spChg>
        <pc:spChg chg="mod">
          <ac:chgData name="Paula Vazquez Valero" userId="80a35f83-ba07-4c48-bd51-9a1b0a985f54" providerId="ADAL" clId="{514F8D4D-D725-4E97-858C-C34C5E237825}" dt="2022-09-30T10:20:20.781" v="3879" actId="1076"/>
          <ac:spMkLst>
            <pc:docMk/>
            <pc:sldMk cId="3800695421" sldId="595"/>
            <ac:spMk id="136" creationId="{CF3E022E-1BC5-40FA-AD1B-07266521EB9A}"/>
          </ac:spMkLst>
        </pc:spChg>
        <pc:spChg chg="mod">
          <ac:chgData name="Paula Vazquez Valero" userId="80a35f83-ba07-4c48-bd51-9a1b0a985f54" providerId="ADAL" clId="{514F8D4D-D725-4E97-858C-C34C5E237825}" dt="2022-09-30T10:20:20.781" v="3879" actId="1076"/>
          <ac:spMkLst>
            <pc:docMk/>
            <pc:sldMk cId="3800695421" sldId="595"/>
            <ac:spMk id="137" creationId="{004FC60E-93BB-4E61-9C2E-6234127B5DD3}"/>
          </ac:spMkLst>
        </pc:spChg>
        <pc:spChg chg="mod">
          <ac:chgData name="Paula Vazquez Valero" userId="80a35f83-ba07-4c48-bd51-9a1b0a985f54" providerId="ADAL" clId="{514F8D4D-D725-4E97-858C-C34C5E237825}" dt="2022-09-30T10:20:20.781" v="3879" actId="1076"/>
          <ac:spMkLst>
            <pc:docMk/>
            <pc:sldMk cId="3800695421" sldId="595"/>
            <ac:spMk id="138" creationId="{EE598055-3A27-42AC-B758-9636E18B8AEB}"/>
          </ac:spMkLst>
        </pc:spChg>
        <pc:spChg chg="mod">
          <ac:chgData name="Paula Vazquez Valero" userId="80a35f83-ba07-4c48-bd51-9a1b0a985f54" providerId="ADAL" clId="{514F8D4D-D725-4E97-858C-C34C5E237825}" dt="2022-09-30T10:20:20.781" v="3879" actId="1076"/>
          <ac:spMkLst>
            <pc:docMk/>
            <pc:sldMk cId="3800695421" sldId="595"/>
            <ac:spMk id="139" creationId="{90B990A4-D939-41D2-8200-AD147CEF0447}"/>
          </ac:spMkLst>
        </pc:spChg>
        <pc:spChg chg="mod">
          <ac:chgData name="Paula Vazquez Valero" userId="80a35f83-ba07-4c48-bd51-9a1b0a985f54" providerId="ADAL" clId="{514F8D4D-D725-4E97-858C-C34C5E237825}" dt="2022-09-30T10:20:20.781" v="3879" actId="1076"/>
          <ac:spMkLst>
            <pc:docMk/>
            <pc:sldMk cId="3800695421" sldId="595"/>
            <ac:spMk id="140" creationId="{E38E38E2-8D2A-4960-8BCB-F27484A4A362}"/>
          </ac:spMkLst>
        </pc:spChg>
        <pc:spChg chg="mod">
          <ac:chgData name="Paula Vazquez Valero" userId="80a35f83-ba07-4c48-bd51-9a1b0a985f54" providerId="ADAL" clId="{514F8D4D-D725-4E97-858C-C34C5E237825}" dt="2022-09-30T10:20:20.781" v="3879" actId="1076"/>
          <ac:spMkLst>
            <pc:docMk/>
            <pc:sldMk cId="3800695421" sldId="595"/>
            <ac:spMk id="141" creationId="{44B46DD2-E234-4432-A0FD-DA5A1B15A907}"/>
          </ac:spMkLst>
        </pc:spChg>
        <pc:spChg chg="mod">
          <ac:chgData name="Paula Vazquez Valero" userId="80a35f83-ba07-4c48-bd51-9a1b0a985f54" providerId="ADAL" clId="{514F8D4D-D725-4E97-858C-C34C5E237825}" dt="2022-09-30T10:20:20.781" v="3879" actId="1076"/>
          <ac:spMkLst>
            <pc:docMk/>
            <pc:sldMk cId="3800695421" sldId="595"/>
            <ac:spMk id="142" creationId="{B4C0F278-15AE-45D4-AC98-FBDA84FA4E9F}"/>
          </ac:spMkLst>
        </pc:spChg>
        <pc:graphicFrameChg chg="mod modGraphic">
          <ac:chgData name="Paula Vazquez Valero" userId="80a35f83-ba07-4c48-bd51-9a1b0a985f54" providerId="ADAL" clId="{514F8D4D-D725-4E97-858C-C34C5E237825}" dt="2022-09-30T10:21:30.032" v="3942" actId="20577"/>
          <ac:graphicFrameMkLst>
            <pc:docMk/>
            <pc:sldMk cId="3800695421" sldId="595"/>
            <ac:graphicFrameMk id="115" creationId="{62FCF942-8D07-42EC-9E23-DD26F4118BC6}"/>
          </ac:graphicFrameMkLst>
        </pc:graphicFrameChg>
        <pc:picChg chg="add del mod">
          <ac:chgData name="Paula Vazquez Valero" userId="80a35f83-ba07-4c48-bd51-9a1b0a985f54" providerId="ADAL" clId="{514F8D4D-D725-4E97-858C-C34C5E237825}" dt="2022-09-30T10:20:17.037" v="3878" actId="478"/>
          <ac:picMkLst>
            <pc:docMk/>
            <pc:sldMk cId="3800695421" sldId="595"/>
            <ac:picMk id="7" creationId="{980BBFD2-F55C-B496-CF12-CCD69020C8AB}"/>
          </ac:picMkLst>
        </pc:picChg>
        <pc:picChg chg="del">
          <ac:chgData name="Paula Vazquez Valero" userId="80a35f83-ba07-4c48-bd51-9a1b0a985f54" providerId="ADAL" clId="{514F8D4D-D725-4E97-858C-C34C5E237825}" dt="2022-09-30T10:21:00.070" v="3906" actId="478"/>
          <ac:picMkLst>
            <pc:docMk/>
            <pc:sldMk cId="3800695421" sldId="595"/>
            <ac:picMk id="95" creationId="{DFC14CEA-21BD-4D61-B341-50F017EA0E67}"/>
          </ac:picMkLst>
        </pc:picChg>
        <pc:picChg chg="mod">
          <ac:chgData name="Paula Vazquez Valero" userId="80a35f83-ba07-4c48-bd51-9a1b0a985f54" providerId="ADAL" clId="{514F8D4D-D725-4E97-858C-C34C5E237825}" dt="2022-09-30T10:20:20.781" v="3879" actId="1076"/>
          <ac:picMkLst>
            <pc:docMk/>
            <pc:sldMk cId="3800695421" sldId="595"/>
            <ac:picMk id="117" creationId="{B860F210-521A-4CB5-83E7-4B8683B6E2B5}"/>
          </ac:picMkLst>
        </pc:picChg>
        <pc:picChg chg="mod">
          <ac:chgData name="Paula Vazquez Valero" userId="80a35f83-ba07-4c48-bd51-9a1b0a985f54" providerId="ADAL" clId="{514F8D4D-D725-4E97-858C-C34C5E237825}" dt="2022-09-30T10:20:20.781" v="3879" actId="1076"/>
          <ac:picMkLst>
            <pc:docMk/>
            <pc:sldMk cId="3800695421" sldId="595"/>
            <ac:picMk id="118" creationId="{AB1A98C0-A926-4EF1-B42A-D2BA027369BD}"/>
          </ac:picMkLst>
        </pc:picChg>
        <pc:picChg chg="mod">
          <ac:chgData name="Paula Vazquez Valero" userId="80a35f83-ba07-4c48-bd51-9a1b0a985f54" providerId="ADAL" clId="{514F8D4D-D725-4E97-858C-C34C5E237825}" dt="2022-09-30T10:20:20.781" v="3879" actId="1076"/>
          <ac:picMkLst>
            <pc:docMk/>
            <pc:sldMk cId="3800695421" sldId="595"/>
            <ac:picMk id="119" creationId="{F4168104-D33C-4D0A-9E74-FAF81F40A959}"/>
          </ac:picMkLst>
        </pc:picChg>
      </pc:sldChg>
      <pc:sldChg chg="add del">
        <pc:chgData name="Paula Vazquez Valero" userId="80a35f83-ba07-4c48-bd51-9a1b0a985f54" providerId="ADAL" clId="{514F8D4D-D725-4E97-858C-C34C5E237825}" dt="2022-09-30T06:39:58.803" v="29" actId="47"/>
        <pc:sldMkLst>
          <pc:docMk/>
          <pc:sldMk cId="80948917" sldId="596"/>
        </pc:sldMkLst>
      </pc:sldChg>
      <pc:sldChg chg="add del">
        <pc:chgData name="Paula Vazquez Valero" userId="80a35f83-ba07-4c48-bd51-9a1b0a985f54" providerId="ADAL" clId="{514F8D4D-D725-4E97-858C-C34C5E237825}" dt="2022-09-30T06:40:11.740" v="33"/>
        <pc:sldMkLst>
          <pc:docMk/>
          <pc:sldMk cId="2396469157" sldId="596"/>
        </pc:sldMkLst>
      </pc:sldChg>
      <pc:sldChg chg="modSp add mod modNotesTx">
        <pc:chgData name="Paula Vazquez Valero" userId="80a35f83-ba07-4c48-bd51-9a1b0a985f54" providerId="ADAL" clId="{514F8D4D-D725-4E97-858C-C34C5E237825}" dt="2022-09-30T09:31:18.996" v="1568" actId="20577"/>
        <pc:sldMkLst>
          <pc:docMk/>
          <pc:sldMk cId="2578532576" sldId="596"/>
        </pc:sldMkLst>
        <pc:spChg chg="mod">
          <ac:chgData name="Paula Vazquez Valero" userId="80a35f83-ba07-4c48-bd51-9a1b0a985f54" providerId="ADAL" clId="{514F8D4D-D725-4E97-858C-C34C5E237825}" dt="2022-09-30T09:30:37.531" v="1495" actId="20577"/>
          <ac:spMkLst>
            <pc:docMk/>
            <pc:sldMk cId="2578532576" sldId="596"/>
            <ac:spMk id="6" creationId="{5F61C842-C342-446C-43DF-19C81BE6340C}"/>
          </ac:spMkLst>
        </pc:spChg>
        <pc:spChg chg="mod">
          <ac:chgData name="Paula Vazquez Valero" userId="80a35f83-ba07-4c48-bd51-9a1b0a985f54" providerId="ADAL" clId="{514F8D4D-D725-4E97-858C-C34C5E237825}" dt="2022-09-30T09:31:06.225" v="1523" actId="20577"/>
          <ac:spMkLst>
            <pc:docMk/>
            <pc:sldMk cId="2578532576" sldId="596"/>
            <ac:spMk id="85" creationId="{27725D7A-6021-4FAB-BB9B-BF3C003F33E2}"/>
          </ac:spMkLst>
        </pc:spChg>
        <pc:spChg chg="mod">
          <ac:chgData name="Paula Vazquez Valero" userId="80a35f83-ba07-4c48-bd51-9a1b0a985f54" providerId="ADAL" clId="{514F8D4D-D725-4E97-858C-C34C5E237825}" dt="2022-09-30T09:31:00.324" v="1501" actId="20577"/>
          <ac:spMkLst>
            <pc:docMk/>
            <pc:sldMk cId="2578532576" sldId="596"/>
            <ac:spMk id="104" creationId="{5AC55162-7C21-4CC3-841C-48CD1FD47976}"/>
          </ac:spMkLst>
        </pc:spChg>
        <pc:picChg chg="mod">
          <ac:chgData name="Paula Vazquez Valero" userId="80a35f83-ba07-4c48-bd51-9a1b0a985f54" providerId="ADAL" clId="{514F8D4D-D725-4E97-858C-C34C5E237825}" dt="2022-09-30T09:31:09.032" v="1524" actId="1076"/>
          <ac:picMkLst>
            <pc:docMk/>
            <pc:sldMk cId="2578532576" sldId="596"/>
            <ac:picMk id="107" creationId="{8A157A9F-BD5B-4F21-BD9F-EB82F423722A}"/>
          </ac:picMkLst>
        </pc:picChg>
      </pc:sldChg>
      <pc:sldChg chg="modSp add mod modNotesTx">
        <pc:chgData name="Paula Vazquez Valero" userId="80a35f83-ba07-4c48-bd51-9a1b0a985f54" providerId="ADAL" clId="{514F8D4D-D725-4E97-858C-C34C5E237825}" dt="2022-09-30T09:32:48.702" v="1633" actId="20577"/>
        <pc:sldMkLst>
          <pc:docMk/>
          <pc:sldMk cId="618950892" sldId="597"/>
        </pc:sldMkLst>
        <pc:spChg chg="mod">
          <ac:chgData name="Paula Vazquez Valero" userId="80a35f83-ba07-4c48-bd51-9a1b0a985f54" providerId="ADAL" clId="{514F8D4D-D725-4E97-858C-C34C5E237825}" dt="2022-09-30T09:31:30.699" v="1573" actId="20577"/>
          <ac:spMkLst>
            <pc:docMk/>
            <pc:sldMk cId="618950892" sldId="597"/>
            <ac:spMk id="6" creationId="{5F61C842-C342-446C-43DF-19C81BE6340C}"/>
          </ac:spMkLst>
        </pc:spChg>
        <pc:spChg chg="mod">
          <ac:chgData name="Paula Vazquez Valero" userId="80a35f83-ba07-4c48-bd51-9a1b0a985f54" providerId="ADAL" clId="{514F8D4D-D725-4E97-858C-C34C5E237825}" dt="2022-09-30T09:32:32.249" v="1602" actId="20577"/>
          <ac:spMkLst>
            <pc:docMk/>
            <pc:sldMk cId="618950892" sldId="597"/>
            <ac:spMk id="85" creationId="{27725D7A-6021-4FAB-BB9B-BF3C003F33E2}"/>
          </ac:spMkLst>
        </pc:spChg>
        <pc:spChg chg="mod">
          <ac:chgData name="Paula Vazquez Valero" userId="80a35f83-ba07-4c48-bd51-9a1b0a985f54" providerId="ADAL" clId="{514F8D4D-D725-4E97-858C-C34C5E237825}" dt="2022-09-30T09:32:16.164" v="1578" actId="20577"/>
          <ac:spMkLst>
            <pc:docMk/>
            <pc:sldMk cId="618950892" sldId="597"/>
            <ac:spMk id="104" creationId="{5AC55162-7C21-4CC3-841C-48CD1FD47976}"/>
          </ac:spMkLst>
        </pc:spChg>
      </pc:sldChg>
      <pc:sldChg chg="modSp add mod modNotesTx">
        <pc:chgData name="Paula Vazquez Valero" userId="80a35f83-ba07-4c48-bd51-9a1b0a985f54" providerId="ADAL" clId="{514F8D4D-D725-4E97-858C-C34C5E237825}" dt="2022-09-30T09:34:03.819" v="1701" actId="20577"/>
        <pc:sldMkLst>
          <pc:docMk/>
          <pc:sldMk cId="1798397381" sldId="598"/>
        </pc:sldMkLst>
        <pc:spChg chg="mod">
          <ac:chgData name="Paula Vazquez Valero" userId="80a35f83-ba07-4c48-bd51-9a1b0a985f54" providerId="ADAL" clId="{514F8D4D-D725-4E97-858C-C34C5E237825}" dt="2022-09-30T09:33:05.654" v="1642" actId="20577"/>
          <ac:spMkLst>
            <pc:docMk/>
            <pc:sldMk cId="1798397381" sldId="598"/>
            <ac:spMk id="6" creationId="{5F61C842-C342-446C-43DF-19C81BE6340C}"/>
          </ac:spMkLst>
        </pc:spChg>
        <pc:spChg chg="mod">
          <ac:chgData name="Paula Vazquez Valero" userId="80a35f83-ba07-4c48-bd51-9a1b0a985f54" providerId="ADAL" clId="{514F8D4D-D725-4E97-858C-C34C5E237825}" dt="2022-09-30T09:33:49.426" v="1677" actId="20577"/>
          <ac:spMkLst>
            <pc:docMk/>
            <pc:sldMk cId="1798397381" sldId="598"/>
            <ac:spMk id="85" creationId="{27725D7A-6021-4FAB-BB9B-BF3C003F33E2}"/>
          </ac:spMkLst>
        </pc:spChg>
        <pc:spChg chg="mod">
          <ac:chgData name="Paula Vazquez Valero" userId="80a35f83-ba07-4c48-bd51-9a1b0a985f54" providerId="ADAL" clId="{514F8D4D-D725-4E97-858C-C34C5E237825}" dt="2022-09-30T09:33:19.713" v="1645" actId="20577"/>
          <ac:spMkLst>
            <pc:docMk/>
            <pc:sldMk cId="1798397381" sldId="598"/>
            <ac:spMk id="104" creationId="{5AC55162-7C21-4CC3-841C-48CD1FD47976}"/>
          </ac:spMkLst>
        </pc:spChg>
        <pc:picChg chg="mod">
          <ac:chgData name="Paula Vazquez Valero" userId="80a35f83-ba07-4c48-bd51-9a1b0a985f54" providerId="ADAL" clId="{514F8D4D-D725-4E97-858C-C34C5E237825}" dt="2022-09-30T09:33:51.739" v="1678" actId="1076"/>
          <ac:picMkLst>
            <pc:docMk/>
            <pc:sldMk cId="1798397381" sldId="598"/>
            <ac:picMk id="107" creationId="{8A157A9F-BD5B-4F21-BD9F-EB82F423722A}"/>
          </ac:picMkLst>
        </pc:picChg>
      </pc:sldChg>
      <pc:sldChg chg="modSp add mod modNotesTx">
        <pc:chgData name="Paula Vazquez Valero" userId="80a35f83-ba07-4c48-bd51-9a1b0a985f54" providerId="ADAL" clId="{514F8D4D-D725-4E97-858C-C34C5E237825}" dt="2022-09-30T09:36:52.811" v="1805" actId="20577"/>
        <pc:sldMkLst>
          <pc:docMk/>
          <pc:sldMk cId="1387696183" sldId="599"/>
        </pc:sldMkLst>
        <pc:spChg chg="mod">
          <ac:chgData name="Paula Vazquez Valero" userId="80a35f83-ba07-4c48-bd51-9a1b0a985f54" providerId="ADAL" clId="{514F8D4D-D725-4E97-858C-C34C5E237825}" dt="2022-09-30T09:34:39.572" v="1704" actId="20577"/>
          <ac:spMkLst>
            <pc:docMk/>
            <pc:sldMk cId="1387696183" sldId="599"/>
            <ac:spMk id="6" creationId="{5F61C842-C342-446C-43DF-19C81BE6340C}"/>
          </ac:spMkLst>
        </pc:spChg>
        <pc:spChg chg="mod">
          <ac:chgData name="Paula Vazquez Valero" userId="80a35f83-ba07-4c48-bd51-9a1b0a985f54" providerId="ADAL" clId="{514F8D4D-D725-4E97-858C-C34C5E237825}" dt="2022-09-30T09:36:29.097" v="1771" actId="20577"/>
          <ac:spMkLst>
            <pc:docMk/>
            <pc:sldMk cId="1387696183" sldId="599"/>
            <ac:spMk id="85" creationId="{27725D7A-6021-4FAB-BB9B-BF3C003F33E2}"/>
          </ac:spMkLst>
        </pc:spChg>
        <pc:spChg chg="mod">
          <ac:chgData name="Paula Vazquez Valero" userId="80a35f83-ba07-4c48-bd51-9a1b0a985f54" providerId="ADAL" clId="{514F8D4D-D725-4E97-858C-C34C5E237825}" dt="2022-09-30T09:36:11.823" v="1712" actId="20577"/>
          <ac:spMkLst>
            <pc:docMk/>
            <pc:sldMk cId="1387696183" sldId="599"/>
            <ac:spMk id="104" creationId="{5AC55162-7C21-4CC3-841C-48CD1FD47976}"/>
          </ac:spMkLst>
        </pc:spChg>
      </pc:sldChg>
      <pc:sldChg chg="addSp delSp modSp add mod delAnim modAnim">
        <pc:chgData name="Paula Vazquez Valero" userId="80a35f83-ba07-4c48-bd51-9a1b0a985f54" providerId="ADAL" clId="{514F8D4D-D725-4E97-858C-C34C5E237825}" dt="2022-09-30T10:11:45.047" v="3222" actId="20577"/>
        <pc:sldMkLst>
          <pc:docMk/>
          <pc:sldMk cId="1648712965" sldId="600"/>
        </pc:sldMkLst>
        <pc:spChg chg="mod">
          <ac:chgData name="Paula Vazquez Valero" userId="80a35f83-ba07-4c48-bd51-9a1b0a985f54" providerId="ADAL" clId="{514F8D4D-D725-4E97-858C-C34C5E237825}" dt="2022-09-30T10:00:01.538" v="2597" actId="20577"/>
          <ac:spMkLst>
            <pc:docMk/>
            <pc:sldMk cId="1648712965" sldId="600"/>
            <ac:spMk id="9" creationId="{2408294F-E282-E18C-BBF5-8F29BCB9F6B6}"/>
          </ac:spMkLst>
        </pc:spChg>
        <pc:spChg chg="add mod">
          <ac:chgData name="Paula Vazquez Valero" userId="80a35f83-ba07-4c48-bd51-9a1b0a985f54" providerId="ADAL" clId="{514F8D4D-D725-4E97-858C-C34C5E237825}" dt="2022-09-30T09:57:29.700" v="2538" actId="20577"/>
          <ac:spMkLst>
            <pc:docMk/>
            <pc:sldMk cId="1648712965" sldId="600"/>
            <ac:spMk id="12" creationId="{9509831B-8AD3-A2EE-BEE0-6638278A3C66}"/>
          </ac:spMkLst>
        </pc:spChg>
        <pc:spChg chg="mod">
          <ac:chgData name="Paula Vazquez Valero" userId="80a35f83-ba07-4c48-bd51-9a1b0a985f54" providerId="ADAL" clId="{514F8D4D-D725-4E97-858C-C34C5E237825}" dt="2022-09-30T09:56:24.698" v="2478" actId="14100"/>
          <ac:spMkLst>
            <pc:docMk/>
            <pc:sldMk cId="1648712965" sldId="600"/>
            <ac:spMk id="16" creationId="{71EB5C16-B6B9-D952-B111-8AA14AFFD453}"/>
          </ac:spMkLst>
        </pc:spChg>
        <pc:spChg chg="mod">
          <ac:chgData name="Paula Vazquez Valero" userId="80a35f83-ba07-4c48-bd51-9a1b0a985f54" providerId="ADAL" clId="{514F8D4D-D725-4E97-858C-C34C5E237825}" dt="2022-09-30T09:59:39.179" v="2587" actId="20577"/>
          <ac:spMkLst>
            <pc:docMk/>
            <pc:sldMk cId="1648712965" sldId="600"/>
            <ac:spMk id="27" creationId="{980BB87F-34D3-4E72-9411-88B7EC56840A}"/>
          </ac:spMkLst>
        </pc:spChg>
        <pc:spChg chg="del">
          <ac:chgData name="Paula Vazquez Valero" userId="80a35f83-ba07-4c48-bd51-9a1b0a985f54" providerId="ADAL" clId="{514F8D4D-D725-4E97-858C-C34C5E237825}" dt="2022-09-30T09:55:25.682" v="2425" actId="478"/>
          <ac:spMkLst>
            <pc:docMk/>
            <pc:sldMk cId="1648712965" sldId="600"/>
            <ac:spMk id="35" creationId="{2095DFC9-8E6A-4FF7-B91C-E3D3A995C4FF}"/>
          </ac:spMkLst>
        </pc:spChg>
        <pc:spChg chg="mod">
          <ac:chgData name="Paula Vazquez Valero" userId="80a35f83-ba07-4c48-bd51-9a1b0a985f54" providerId="ADAL" clId="{514F8D4D-D725-4E97-858C-C34C5E237825}" dt="2022-09-30T10:11:45.047" v="3222" actId="20577"/>
          <ac:spMkLst>
            <pc:docMk/>
            <pc:sldMk cId="1648712965" sldId="600"/>
            <ac:spMk id="51" creationId="{F0BF9AAD-3DB7-4F3F-9022-B053AC22E43B}"/>
          </ac:spMkLst>
        </pc:spChg>
        <pc:spChg chg="mod">
          <ac:chgData name="Paula Vazquez Valero" userId="80a35f83-ba07-4c48-bd51-9a1b0a985f54" providerId="ADAL" clId="{514F8D4D-D725-4E97-858C-C34C5E237825}" dt="2022-09-30T09:57:19.052" v="2533" actId="1076"/>
          <ac:spMkLst>
            <pc:docMk/>
            <pc:sldMk cId="1648712965" sldId="600"/>
            <ac:spMk id="53" creationId="{19B35E4E-500C-4815-954A-9F607E0FC630}"/>
          </ac:spMkLst>
        </pc:spChg>
        <pc:spChg chg="mod">
          <ac:chgData name="Paula Vazquez Valero" userId="80a35f83-ba07-4c48-bd51-9a1b0a985f54" providerId="ADAL" clId="{514F8D4D-D725-4E97-858C-C34C5E237825}" dt="2022-09-30T09:57:16.227" v="2532" actId="14100"/>
          <ac:spMkLst>
            <pc:docMk/>
            <pc:sldMk cId="1648712965" sldId="600"/>
            <ac:spMk id="54" creationId="{10FBD894-5BE8-4AD8-A957-3FE147512184}"/>
          </ac:spMkLst>
        </pc:spChg>
        <pc:spChg chg="mod">
          <ac:chgData name="Paula Vazquez Valero" userId="80a35f83-ba07-4c48-bd51-9a1b0a985f54" providerId="ADAL" clId="{514F8D4D-D725-4E97-858C-C34C5E237825}" dt="2022-09-30T09:57:10.864" v="2531" actId="1035"/>
          <ac:spMkLst>
            <pc:docMk/>
            <pc:sldMk cId="1648712965" sldId="600"/>
            <ac:spMk id="55" creationId="{16C81C85-3C2A-43DE-BCBA-C3B9B21E4610}"/>
          </ac:spMkLst>
        </pc:spChg>
        <pc:spChg chg="mod">
          <ac:chgData name="Paula Vazquez Valero" userId="80a35f83-ba07-4c48-bd51-9a1b0a985f54" providerId="ADAL" clId="{514F8D4D-D725-4E97-858C-C34C5E237825}" dt="2022-09-30T09:57:23.493" v="2534" actId="14100"/>
          <ac:spMkLst>
            <pc:docMk/>
            <pc:sldMk cId="1648712965" sldId="600"/>
            <ac:spMk id="56" creationId="{F5CDBC74-07BC-4766-9A5F-4C35D0BBB41D}"/>
          </ac:spMkLst>
        </pc:spChg>
        <pc:spChg chg="mod">
          <ac:chgData name="Paula Vazquez Valero" userId="80a35f83-ba07-4c48-bd51-9a1b0a985f54" providerId="ADAL" clId="{514F8D4D-D725-4E97-858C-C34C5E237825}" dt="2022-09-30T09:57:57.087" v="2543" actId="20577"/>
          <ac:spMkLst>
            <pc:docMk/>
            <pc:sldMk cId="1648712965" sldId="600"/>
            <ac:spMk id="57" creationId="{DB41776F-1286-4341-8041-603A16CA28F5}"/>
          </ac:spMkLst>
        </pc:spChg>
        <pc:spChg chg="mod">
          <ac:chgData name="Paula Vazquez Valero" userId="80a35f83-ba07-4c48-bd51-9a1b0a985f54" providerId="ADAL" clId="{514F8D4D-D725-4E97-858C-C34C5E237825}" dt="2022-09-30T09:58:08.697" v="2557" actId="14100"/>
          <ac:spMkLst>
            <pc:docMk/>
            <pc:sldMk cId="1648712965" sldId="600"/>
            <ac:spMk id="59" creationId="{95E1EB8D-5CAF-4228-B784-D69DC8C66984}"/>
          </ac:spMkLst>
        </pc:spChg>
        <pc:spChg chg="mod">
          <ac:chgData name="Paula Vazquez Valero" userId="80a35f83-ba07-4c48-bd51-9a1b0a985f54" providerId="ADAL" clId="{514F8D4D-D725-4E97-858C-C34C5E237825}" dt="2022-09-30T10:04:38.063" v="2877" actId="20577"/>
          <ac:spMkLst>
            <pc:docMk/>
            <pc:sldMk cId="1648712965" sldId="600"/>
            <ac:spMk id="61" creationId="{AC8BF758-47AC-E9A5-A9F1-AE9A77727B15}"/>
          </ac:spMkLst>
        </pc:spChg>
        <pc:spChg chg="mod">
          <ac:chgData name="Paula Vazquez Valero" userId="80a35f83-ba07-4c48-bd51-9a1b0a985f54" providerId="ADAL" clId="{514F8D4D-D725-4E97-858C-C34C5E237825}" dt="2022-09-30T09:57:10.864" v="2531" actId="1035"/>
          <ac:spMkLst>
            <pc:docMk/>
            <pc:sldMk cId="1648712965" sldId="600"/>
            <ac:spMk id="62" creationId="{16BB1F12-E2A2-8C50-C67B-C374AB1034BF}"/>
          </ac:spMkLst>
        </pc:spChg>
        <pc:spChg chg="mod">
          <ac:chgData name="Paula Vazquez Valero" userId="80a35f83-ba07-4c48-bd51-9a1b0a985f54" providerId="ADAL" clId="{514F8D4D-D725-4E97-858C-C34C5E237825}" dt="2022-09-30T10:02:28.367" v="2736" actId="5793"/>
          <ac:spMkLst>
            <pc:docMk/>
            <pc:sldMk cId="1648712965" sldId="600"/>
            <ac:spMk id="63" creationId="{51B9AA6F-9AA2-B325-81CC-A1EF38C853E4}"/>
          </ac:spMkLst>
        </pc:spChg>
      </pc:sldChg>
      <pc:sldChg chg="delSp modSp add mod delAnim modAnim">
        <pc:chgData name="Paula Vazquez Valero" userId="80a35f83-ba07-4c48-bd51-9a1b0a985f54" providerId="ADAL" clId="{514F8D4D-D725-4E97-858C-C34C5E237825}" dt="2022-09-30T10:11:48.264" v="3223" actId="20577"/>
        <pc:sldMkLst>
          <pc:docMk/>
          <pc:sldMk cId="370867503" sldId="601"/>
        </pc:sldMkLst>
        <pc:spChg chg="mod">
          <ac:chgData name="Paula Vazquez Valero" userId="80a35f83-ba07-4c48-bd51-9a1b0a985f54" providerId="ADAL" clId="{514F8D4D-D725-4E97-858C-C34C5E237825}" dt="2022-09-30T10:01:53.338" v="2703" actId="1038"/>
          <ac:spMkLst>
            <pc:docMk/>
            <pc:sldMk cId="370867503" sldId="601"/>
            <ac:spMk id="12" creationId="{9509831B-8AD3-A2EE-BEE0-6638278A3C66}"/>
          </ac:spMkLst>
        </pc:spChg>
        <pc:spChg chg="mod">
          <ac:chgData name="Paula Vazquez Valero" userId="80a35f83-ba07-4c48-bd51-9a1b0a985f54" providerId="ADAL" clId="{514F8D4D-D725-4E97-858C-C34C5E237825}" dt="2022-09-30T10:02:05.932" v="2709" actId="20577"/>
          <ac:spMkLst>
            <pc:docMk/>
            <pc:sldMk cId="370867503" sldId="601"/>
            <ac:spMk id="16" creationId="{71EB5C16-B6B9-D952-B111-8AA14AFFD453}"/>
          </ac:spMkLst>
        </pc:spChg>
        <pc:spChg chg="mod">
          <ac:chgData name="Paula Vazquez Valero" userId="80a35f83-ba07-4c48-bd51-9a1b0a985f54" providerId="ADAL" clId="{514F8D4D-D725-4E97-858C-C34C5E237825}" dt="2022-09-30T09:59:45.612" v="2592" actId="20577"/>
          <ac:spMkLst>
            <pc:docMk/>
            <pc:sldMk cId="370867503" sldId="601"/>
            <ac:spMk id="27" creationId="{980BB87F-34D3-4E72-9411-88B7EC56840A}"/>
          </ac:spMkLst>
        </pc:spChg>
        <pc:spChg chg="mod">
          <ac:chgData name="Paula Vazquez Valero" userId="80a35f83-ba07-4c48-bd51-9a1b0a985f54" providerId="ADAL" clId="{514F8D4D-D725-4E97-858C-C34C5E237825}" dt="2022-09-30T10:11:48.264" v="3223" actId="20577"/>
          <ac:spMkLst>
            <pc:docMk/>
            <pc:sldMk cId="370867503" sldId="601"/>
            <ac:spMk id="51" creationId="{F0BF9AAD-3DB7-4F3F-9022-B053AC22E43B}"/>
          </ac:spMkLst>
        </pc:spChg>
        <pc:spChg chg="mod">
          <ac:chgData name="Paula Vazquez Valero" userId="80a35f83-ba07-4c48-bd51-9a1b0a985f54" providerId="ADAL" clId="{514F8D4D-D725-4E97-858C-C34C5E237825}" dt="2022-09-30T10:01:53.338" v="2703" actId="1038"/>
          <ac:spMkLst>
            <pc:docMk/>
            <pc:sldMk cId="370867503" sldId="601"/>
            <ac:spMk id="53" creationId="{19B35E4E-500C-4815-954A-9F607E0FC630}"/>
          </ac:spMkLst>
        </pc:spChg>
        <pc:spChg chg="mod">
          <ac:chgData name="Paula Vazquez Valero" userId="80a35f83-ba07-4c48-bd51-9a1b0a985f54" providerId="ADAL" clId="{514F8D4D-D725-4E97-858C-C34C5E237825}" dt="2022-09-30T10:01:53.338" v="2703" actId="1038"/>
          <ac:spMkLst>
            <pc:docMk/>
            <pc:sldMk cId="370867503" sldId="601"/>
            <ac:spMk id="54" creationId="{10FBD894-5BE8-4AD8-A957-3FE147512184}"/>
          </ac:spMkLst>
        </pc:spChg>
        <pc:spChg chg="mod">
          <ac:chgData name="Paula Vazquez Valero" userId="80a35f83-ba07-4c48-bd51-9a1b0a985f54" providerId="ADAL" clId="{514F8D4D-D725-4E97-858C-C34C5E237825}" dt="2022-09-30T10:01:53.338" v="2703" actId="1038"/>
          <ac:spMkLst>
            <pc:docMk/>
            <pc:sldMk cId="370867503" sldId="601"/>
            <ac:spMk id="55" creationId="{16C81C85-3C2A-43DE-BCBA-C3B9B21E4610}"/>
          </ac:spMkLst>
        </pc:spChg>
        <pc:spChg chg="mod">
          <ac:chgData name="Paula Vazquez Valero" userId="80a35f83-ba07-4c48-bd51-9a1b0a985f54" providerId="ADAL" clId="{514F8D4D-D725-4E97-858C-C34C5E237825}" dt="2022-09-30T10:01:53.338" v="2703" actId="1038"/>
          <ac:spMkLst>
            <pc:docMk/>
            <pc:sldMk cId="370867503" sldId="601"/>
            <ac:spMk id="56" creationId="{F5CDBC74-07BC-4766-9A5F-4C35D0BBB41D}"/>
          </ac:spMkLst>
        </pc:spChg>
        <pc:spChg chg="mod">
          <ac:chgData name="Paula Vazquez Valero" userId="80a35f83-ba07-4c48-bd51-9a1b0a985f54" providerId="ADAL" clId="{514F8D4D-D725-4E97-858C-C34C5E237825}" dt="2022-09-30T10:02:12.152" v="2713" actId="20577"/>
          <ac:spMkLst>
            <pc:docMk/>
            <pc:sldMk cId="370867503" sldId="601"/>
            <ac:spMk id="57" creationId="{DB41776F-1286-4341-8041-603A16CA28F5}"/>
          </ac:spMkLst>
        </pc:spChg>
        <pc:spChg chg="mod">
          <ac:chgData name="Paula Vazquez Valero" userId="80a35f83-ba07-4c48-bd51-9a1b0a985f54" providerId="ADAL" clId="{514F8D4D-D725-4E97-858C-C34C5E237825}" dt="2022-09-30T10:02:20.634" v="2722" actId="14100"/>
          <ac:spMkLst>
            <pc:docMk/>
            <pc:sldMk cId="370867503" sldId="601"/>
            <ac:spMk id="59" creationId="{95E1EB8D-5CAF-4228-B784-D69DC8C66984}"/>
          </ac:spMkLst>
        </pc:spChg>
        <pc:spChg chg="del">
          <ac:chgData name="Paula Vazquez Valero" userId="80a35f83-ba07-4c48-bd51-9a1b0a985f54" providerId="ADAL" clId="{514F8D4D-D725-4E97-858C-C34C5E237825}" dt="2022-09-30T10:02:37.027" v="2741" actId="478"/>
          <ac:spMkLst>
            <pc:docMk/>
            <pc:sldMk cId="370867503" sldId="601"/>
            <ac:spMk id="61" creationId="{AC8BF758-47AC-E9A5-A9F1-AE9A77727B15}"/>
          </ac:spMkLst>
        </pc:spChg>
        <pc:spChg chg="mod">
          <ac:chgData name="Paula Vazquez Valero" userId="80a35f83-ba07-4c48-bd51-9a1b0a985f54" providerId="ADAL" clId="{514F8D4D-D725-4E97-858C-C34C5E237825}" dt="2022-09-30T10:01:53.338" v="2703" actId="1038"/>
          <ac:spMkLst>
            <pc:docMk/>
            <pc:sldMk cId="370867503" sldId="601"/>
            <ac:spMk id="62" creationId="{16BB1F12-E2A2-8C50-C67B-C374AB1034BF}"/>
          </ac:spMkLst>
        </pc:spChg>
        <pc:spChg chg="mod">
          <ac:chgData name="Paula Vazquez Valero" userId="80a35f83-ba07-4c48-bd51-9a1b0a985f54" providerId="ADAL" clId="{514F8D4D-D725-4E97-858C-C34C5E237825}" dt="2022-09-30T10:02:25.765" v="2734" actId="20577"/>
          <ac:spMkLst>
            <pc:docMk/>
            <pc:sldMk cId="370867503" sldId="601"/>
            <ac:spMk id="63" creationId="{51B9AA6F-9AA2-B325-81CC-A1EF38C853E4}"/>
          </ac:spMkLst>
        </pc:spChg>
      </pc:sldChg>
      <pc:sldChg chg="addSp delSp modSp add mod delAnim modAnim">
        <pc:chgData name="Paula Vazquez Valero" userId="80a35f83-ba07-4c48-bd51-9a1b0a985f54" providerId="ADAL" clId="{514F8D4D-D725-4E97-858C-C34C5E237825}" dt="2022-09-30T10:11:55.007" v="3227" actId="1076"/>
        <pc:sldMkLst>
          <pc:docMk/>
          <pc:sldMk cId="318852691" sldId="602"/>
        </pc:sldMkLst>
        <pc:spChg chg="mod">
          <ac:chgData name="Paula Vazquez Valero" userId="80a35f83-ba07-4c48-bd51-9a1b0a985f54" providerId="ADAL" clId="{514F8D4D-D725-4E97-858C-C34C5E237825}" dt="2022-09-30T10:04:05.682" v="2843" actId="1038"/>
          <ac:spMkLst>
            <pc:docMk/>
            <pc:sldMk cId="318852691" sldId="602"/>
            <ac:spMk id="12" creationId="{9509831B-8AD3-A2EE-BEE0-6638278A3C66}"/>
          </ac:spMkLst>
        </pc:spChg>
        <pc:spChg chg="mod">
          <ac:chgData name="Paula Vazquez Valero" userId="80a35f83-ba07-4c48-bd51-9a1b0a985f54" providerId="ADAL" clId="{514F8D4D-D725-4E97-858C-C34C5E237825}" dt="2022-09-30T10:08:31.845" v="3056" actId="20577"/>
          <ac:spMkLst>
            <pc:docMk/>
            <pc:sldMk cId="318852691" sldId="602"/>
            <ac:spMk id="16" creationId="{71EB5C16-B6B9-D952-B111-8AA14AFFD453}"/>
          </ac:spMkLst>
        </pc:spChg>
        <pc:spChg chg="add mod">
          <ac:chgData name="Paula Vazquez Valero" userId="80a35f83-ba07-4c48-bd51-9a1b0a985f54" providerId="ADAL" clId="{514F8D4D-D725-4E97-858C-C34C5E237825}" dt="2022-09-30T10:04:34.562" v="2876" actId="20577"/>
          <ac:spMkLst>
            <pc:docMk/>
            <pc:sldMk cId="318852691" sldId="602"/>
            <ac:spMk id="17" creationId="{42B23BDC-39E6-3E63-0F7D-9A983E5DE859}"/>
          </ac:spMkLst>
        </pc:spChg>
        <pc:spChg chg="add mod">
          <ac:chgData name="Paula Vazquez Valero" userId="80a35f83-ba07-4c48-bd51-9a1b0a985f54" providerId="ADAL" clId="{514F8D4D-D725-4E97-858C-C34C5E237825}" dt="2022-09-30T10:06:22.847" v="2969" actId="14100"/>
          <ac:spMkLst>
            <pc:docMk/>
            <pc:sldMk cId="318852691" sldId="602"/>
            <ac:spMk id="20" creationId="{C1A7059A-087E-D073-4F96-F5CBC5145F9B}"/>
          </ac:spMkLst>
        </pc:spChg>
        <pc:spChg chg="mod">
          <ac:chgData name="Paula Vazquez Valero" userId="80a35f83-ba07-4c48-bd51-9a1b0a985f54" providerId="ADAL" clId="{514F8D4D-D725-4E97-858C-C34C5E237825}" dt="2022-09-30T10:06:47.481" v="2971" actId="20577"/>
          <ac:spMkLst>
            <pc:docMk/>
            <pc:sldMk cId="318852691" sldId="602"/>
            <ac:spMk id="27" creationId="{980BB87F-34D3-4E72-9411-88B7EC56840A}"/>
          </ac:spMkLst>
        </pc:spChg>
        <pc:spChg chg="mod">
          <ac:chgData name="Paula Vazquez Valero" userId="80a35f83-ba07-4c48-bd51-9a1b0a985f54" providerId="ADAL" clId="{514F8D4D-D725-4E97-858C-C34C5E237825}" dt="2022-09-30T10:06:11.164" v="2965" actId="1076"/>
          <ac:spMkLst>
            <pc:docMk/>
            <pc:sldMk cId="318852691" sldId="602"/>
            <ac:spMk id="48" creationId="{A9AB8816-0AC8-4DC6-B4A6-169CB6F55F79}"/>
          </ac:spMkLst>
        </pc:spChg>
        <pc:spChg chg="mod">
          <ac:chgData name="Paula Vazquez Valero" userId="80a35f83-ba07-4c48-bd51-9a1b0a985f54" providerId="ADAL" clId="{514F8D4D-D725-4E97-858C-C34C5E237825}" dt="2022-09-30T10:06:11.164" v="2965" actId="1076"/>
          <ac:spMkLst>
            <pc:docMk/>
            <pc:sldMk cId="318852691" sldId="602"/>
            <ac:spMk id="49" creationId="{E786FD97-0D7A-4539-B411-01A355E10FB8}"/>
          </ac:spMkLst>
        </pc:spChg>
        <pc:spChg chg="mod">
          <ac:chgData name="Paula Vazquez Valero" userId="80a35f83-ba07-4c48-bd51-9a1b0a985f54" providerId="ADAL" clId="{514F8D4D-D725-4E97-858C-C34C5E237825}" dt="2022-09-30T10:11:55.007" v="3227" actId="1076"/>
          <ac:spMkLst>
            <pc:docMk/>
            <pc:sldMk cId="318852691" sldId="602"/>
            <ac:spMk id="51" creationId="{F0BF9AAD-3DB7-4F3F-9022-B053AC22E43B}"/>
          </ac:spMkLst>
        </pc:spChg>
        <pc:spChg chg="mod">
          <ac:chgData name="Paula Vazquez Valero" userId="80a35f83-ba07-4c48-bd51-9a1b0a985f54" providerId="ADAL" clId="{514F8D4D-D725-4E97-858C-C34C5E237825}" dt="2022-09-30T10:04:05.682" v="2843" actId="1038"/>
          <ac:spMkLst>
            <pc:docMk/>
            <pc:sldMk cId="318852691" sldId="602"/>
            <ac:spMk id="53" creationId="{19B35E4E-500C-4815-954A-9F607E0FC630}"/>
          </ac:spMkLst>
        </pc:spChg>
        <pc:spChg chg="mod">
          <ac:chgData name="Paula Vazquez Valero" userId="80a35f83-ba07-4c48-bd51-9a1b0a985f54" providerId="ADAL" clId="{514F8D4D-D725-4E97-858C-C34C5E237825}" dt="2022-09-30T10:04:05.682" v="2843" actId="1038"/>
          <ac:spMkLst>
            <pc:docMk/>
            <pc:sldMk cId="318852691" sldId="602"/>
            <ac:spMk id="54" creationId="{10FBD894-5BE8-4AD8-A957-3FE147512184}"/>
          </ac:spMkLst>
        </pc:spChg>
        <pc:spChg chg="mod">
          <ac:chgData name="Paula Vazquez Valero" userId="80a35f83-ba07-4c48-bd51-9a1b0a985f54" providerId="ADAL" clId="{514F8D4D-D725-4E97-858C-C34C5E237825}" dt="2022-09-30T10:04:08.489" v="2847" actId="1037"/>
          <ac:spMkLst>
            <pc:docMk/>
            <pc:sldMk cId="318852691" sldId="602"/>
            <ac:spMk id="55" creationId="{16C81C85-3C2A-43DE-BCBA-C3B9B21E4610}"/>
          </ac:spMkLst>
        </pc:spChg>
        <pc:spChg chg="mod">
          <ac:chgData name="Paula Vazquez Valero" userId="80a35f83-ba07-4c48-bd51-9a1b0a985f54" providerId="ADAL" clId="{514F8D4D-D725-4E97-858C-C34C5E237825}" dt="2022-09-30T10:03:53.502" v="2819" actId="1038"/>
          <ac:spMkLst>
            <pc:docMk/>
            <pc:sldMk cId="318852691" sldId="602"/>
            <ac:spMk id="56" creationId="{F5CDBC74-07BC-4766-9A5F-4C35D0BBB41D}"/>
          </ac:spMkLst>
        </pc:spChg>
        <pc:spChg chg="mod">
          <ac:chgData name="Paula Vazquez Valero" userId="80a35f83-ba07-4c48-bd51-9a1b0a985f54" providerId="ADAL" clId="{514F8D4D-D725-4E97-858C-C34C5E237825}" dt="2022-09-30T10:04:11.323" v="2853" actId="20577"/>
          <ac:spMkLst>
            <pc:docMk/>
            <pc:sldMk cId="318852691" sldId="602"/>
            <ac:spMk id="57" creationId="{DB41776F-1286-4341-8041-603A16CA28F5}"/>
          </ac:spMkLst>
        </pc:spChg>
        <pc:spChg chg="mod">
          <ac:chgData name="Paula Vazquez Valero" userId="80a35f83-ba07-4c48-bd51-9a1b0a985f54" providerId="ADAL" clId="{514F8D4D-D725-4E97-858C-C34C5E237825}" dt="2022-09-30T10:04:16.548" v="2860" actId="14100"/>
          <ac:spMkLst>
            <pc:docMk/>
            <pc:sldMk cId="318852691" sldId="602"/>
            <ac:spMk id="59" creationId="{95E1EB8D-5CAF-4228-B784-D69DC8C66984}"/>
          </ac:spMkLst>
        </pc:spChg>
        <pc:spChg chg="del">
          <ac:chgData name="Paula Vazquez Valero" userId="80a35f83-ba07-4c48-bd51-9a1b0a985f54" providerId="ADAL" clId="{514F8D4D-D725-4E97-858C-C34C5E237825}" dt="2022-09-30T10:03:49.092" v="2804" actId="478"/>
          <ac:spMkLst>
            <pc:docMk/>
            <pc:sldMk cId="318852691" sldId="602"/>
            <ac:spMk id="62" creationId="{16BB1F12-E2A2-8C50-C67B-C374AB1034BF}"/>
          </ac:spMkLst>
        </pc:spChg>
        <pc:spChg chg="mod">
          <ac:chgData name="Paula Vazquez Valero" userId="80a35f83-ba07-4c48-bd51-9a1b0a985f54" providerId="ADAL" clId="{514F8D4D-D725-4E97-858C-C34C5E237825}" dt="2022-09-30T10:04:25.481" v="2873" actId="5793"/>
          <ac:spMkLst>
            <pc:docMk/>
            <pc:sldMk cId="318852691" sldId="602"/>
            <ac:spMk id="63" creationId="{51B9AA6F-9AA2-B325-81CC-A1EF38C853E4}"/>
          </ac:spMkLst>
        </pc:spChg>
        <pc:picChg chg="mod">
          <ac:chgData name="Paula Vazquez Valero" userId="80a35f83-ba07-4c48-bd51-9a1b0a985f54" providerId="ADAL" clId="{514F8D4D-D725-4E97-858C-C34C5E237825}" dt="2022-09-30T10:06:11.164" v="2965" actId="1076"/>
          <ac:picMkLst>
            <pc:docMk/>
            <pc:sldMk cId="318852691" sldId="602"/>
            <ac:picMk id="18" creationId="{78600404-D500-EB1D-ACD7-346EE0FEB867}"/>
          </ac:picMkLst>
        </pc:picChg>
      </pc:sldChg>
      <pc:sldChg chg="addSp modSp add mod modAnim">
        <pc:chgData name="Paula Vazquez Valero" userId="80a35f83-ba07-4c48-bd51-9a1b0a985f54" providerId="ADAL" clId="{514F8D4D-D725-4E97-858C-C34C5E237825}" dt="2022-09-30T10:12:00.249" v="3228" actId="20577"/>
        <pc:sldMkLst>
          <pc:docMk/>
          <pc:sldMk cId="1696757491" sldId="603"/>
        </pc:sldMkLst>
        <pc:spChg chg="mod">
          <ac:chgData name="Paula Vazquez Valero" userId="80a35f83-ba07-4c48-bd51-9a1b0a985f54" providerId="ADAL" clId="{514F8D4D-D725-4E97-858C-C34C5E237825}" dt="2022-09-30T10:10:34.349" v="3158" actId="1037"/>
          <ac:spMkLst>
            <pc:docMk/>
            <pc:sldMk cId="1696757491" sldId="603"/>
            <ac:spMk id="12" creationId="{9509831B-8AD3-A2EE-BEE0-6638278A3C66}"/>
          </ac:spMkLst>
        </pc:spChg>
        <pc:spChg chg="mod">
          <ac:chgData name="Paula Vazquez Valero" userId="80a35f83-ba07-4c48-bd51-9a1b0a985f54" providerId="ADAL" clId="{514F8D4D-D725-4E97-858C-C34C5E237825}" dt="2022-09-30T10:08:36.223" v="3060" actId="20577"/>
          <ac:spMkLst>
            <pc:docMk/>
            <pc:sldMk cId="1696757491" sldId="603"/>
            <ac:spMk id="16" creationId="{71EB5C16-B6B9-D952-B111-8AA14AFFD453}"/>
          </ac:spMkLst>
        </pc:spChg>
        <pc:spChg chg="add mod">
          <ac:chgData name="Paula Vazquez Valero" userId="80a35f83-ba07-4c48-bd51-9a1b0a985f54" providerId="ADAL" clId="{514F8D4D-D725-4E97-858C-C34C5E237825}" dt="2022-09-30T10:10:34.349" v="3158" actId="1037"/>
          <ac:spMkLst>
            <pc:docMk/>
            <pc:sldMk cId="1696757491" sldId="603"/>
            <ac:spMk id="21" creationId="{E2557E76-AE7B-E0F1-1FDC-16C627FC4B82}"/>
          </ac:spMkLst>
        </pc:spChg>
        <pc:spChg chg="mod">
          <ac:chgData name="Paula Vazquez Valero" userId="80a35f83-ba07-4c48-bd51-9a1b0a985f54" providerId="ADAL" clId="{514F8D4D-D725-4E97-858C-C34C5E237825}" dt="2022-09-30T10:06:57.531" v="2974" actId="20577"/>
          <ac:spMkLst>
            <pc:docMk/>
            <pc:sldMk cId="1696757491" sldId="603"/>
            <ac:spMk id="27" creationId="{980BB87F-34D3-4E72-9411-88B7EC56840A}"/>
          </ac:spMkLst>
        </pc:spChg>
        <pc:spChg chg="mod">
          <ac:chgData name="Paula Vazquez Valero" userId="80a35f83-ba07-4c48-bd51-9a1b0a985f54" providerId="ADAL" clId="{514F8D4D-D725-4E97-858C-C34C5E237825}" dt="2022-09-30T10:12:00.249" v="3228" actId="20577"/>
          <ac:spMkLst>
            <pc:docMk/>
            <pc:sldMk cId="1696757491" sldId="603"/>
            <ac:spMk id="51" creationId="{F0BF9AAD-3DB7-4F3F-9022-B053AC22E43B}"/>
          </ac:spMkLst>
        </pc:spChg>
        <pc:spChg chg="mod">
          <ac:chgData name="Paula Vazquez Valero" userId="80a35f83-ba07-4c48-bd51-9a1b0a985f54" providerId="ADAL" clId="{514F8D4D-D725-4E97-858C-C34C5E237825}" dt="2022-09-30T10:10:34.349" v="3158" actId="1037"/>
          <ac:spMkLst>
            <pc:docMk/>
            <pc:sldMk cId="1696757491" sldId="603"/>
            <ac:spMk id="53" creationId="{19B35E4E-500C-4815-954A-9F607E0FC630}"/>
          </ac:spMkLst>
        </pc:spChg>
        <pc:spChg chg="mod">
          <ac:chgData name="Paula Vazquez Valero" userId="80a35f83-ba07-4c48-bd51-9a1b0a985f54" providerId="ADAL" clId="{514F8D4D-D725-4E97-858C-C34C5E237825}" dt="2022-09-30T10:10:34.349" v="3158" actId="1037"/>
          <ac:spMkLst>
            <pc:docMk/>
            <pc:sldMk cId="1696757491" sldId="603"/>
            <ac:spMk id="54" creationId="{10FBD894-5BE8-4AD8-A957-3FE147512184}"/>
          </ac:spMkLst>
        </pc:spChg>
        <pc:spChg chg="mod">
          <ac:chgData name="Paula Vazquez Valero" userId="80a35f83-ba07-4c48-bd51-9a1b0a985f54" providerId="ADAL" clId="{514F8D4D-D725-4E97-858C-C34C5E237825}" dt="2022-09-30T10:10:34.349" v="3158" actId="1037"/>
          <ac:spMkLst>
            <pc:docMk/>
            <pc:sldMk cId="1696757491" sldId="603"/>
            <ac:spMk id="55" creationId="{16C81C85-3C2A-43DE-BCBA-C3B9B21E4610}"/>
          </ac:spMkLst>
        </pc:spChg>
        <pc:spChg chg="mod">
          <ac:chgData name="Paula Vazquez Valero" userId="80a35f83-ba07-4c48-bd51-9a1b0a985f54" providerId="ADAL" clId="{514F8D4D-D725-4E97-858C-C34C5E237825}" dt="2022-09-30T10:10:34.349" v="3158" actId="1037"/>
          <ac:spMkLst>
            <pc:docMk/>
            <pc:sldMk cId="1696757491" sldId="603"/>
            <ac:spMk id="56" creationId="{F5CDBC74-07BC-4766-9A5F-4C35D0BBB41D}"/>
          </ac:spMkLst>
        </pc:spChg>
        <pc:spChg chg="mod">
          <ac:chgData name="Paula Vazquez Valero" userId="80a35f83-ba07-4c48-bd51-9a1b0a985f54" providerId="ADAL" clId="{514F8D4D-D725-4E97-858C-C34C5E237825}" dt="2022-09-30T10:10:46.233" v="3164" actId="14100"/>
          <ac:spMkLst>
            <pc:docMk/>
            <pc:sldMk cId="1696757491" sldId="603"/>
            <ac:spMk id="57" creationId="{DB41776F-1286-4341-8041-603A16CA28F5}"/>
          </ac:spMkLst>
        </pc:spChg>
        <pc:spChg chg="mod">
          <ac:chgData name="Paula Vazquez Valero" userId="80a35f83-ba07-4c48-bd51-9a1b0a985f54" providerId="ADAL" clId="{514F8D4D-D725-4E97-858C-C34C5E237825}" dt="2022-09-30T10:10:51.535" v="3175" actId="14100"/>
          <ac:spMkLst>
            <pc:docMk/>
            <pc:sldMk cId="1696757491" sldId="603"/>
            <ac:spMk id="58" creationId="{C80EED75-22E3-492D-B540-22E9D198ACE3}"/>
          </ac:spMkLst>
        </pc:spChg>
        <pc:spChg chg="mod">
          <ac:chgData name="Paula Vazquez Valero" userId="80a35f83-ba07-4c48-bd51-9a1b0a985f54" providerId="ADAL" clId="{514F8D4D-D725-4E97-858C-C34C5E237825}" dt="2022-09-30T10:11:01.843" v="3182" actId="14100"/>
          <ac:spMkLst>
            <pc:docMk/>
            <pc:sldMk cId="1696757491" sldId="603"/>
            <ac:spMk id="59" creationId="{95E1EB8D-5CAF-4228-B784-D69DC8C66984}"/>
          </ac:spMkLst>
        </pc:spChg>
        <pc:spChg chg="mod">
          <ac:chgData name="Paula Vazquez Valero" userId="80a35f83-ba07-4c48-bd51-9a1b0a985f54" providerId="ADAL" clId="{514F8D4D-D725-4E97-858C-C34C5E237825}" dt="2022-09-30T10:11:05.937" v="3196" actId="20577"/>
          <ac:spMkLst>
            <pc:docMk/>
            <pc:sldMk cId="1696757491" sldId="603"/>
            <ac:spMk id="63" creationId="{51B9AA6F-9AA2-B325-81CC-A1EF38C853E4}"/>
          </ac:spMkLst>
        </pc:spChg>
      </pc:sldChg>
      <pc:sldChg chg="addSp delSp modSp add mod delAnim">
        <pc:chgData name="Paula Vazquez Valero" userId="80a35f83-ba07-4c48-bd51-9a1b0a985f54" providerId="ADAL" clId="{514F8D4D-D725-4E97-858C-C34C5E237825}" dt="2022-09-30T10:23:09.850" v="3992" actId="1076"/>
        <pc:sldMkLst>
          <pc:docMk/>
          <pc:sldMk cId="2966173810" sldId="604"/>
        </pc:sldMkLst>
        <pc:spChg chg="mod">
          <ac:chgData name="Paula Vazquez Valero" userId="80a35f83-ba07-4c48-bd51-9a1b0a985f54" providerId="ADAL" clId="{514F8D4D-D725-4E97-858C-C34C5E237825}" dt="2022-09-30T10:22:28.085" v="3985" actId="207"/>
          <ac:spMkLst>
            <pc:docMk/>
            <pc:sldMk cId="2966173810" sldId="604"/>
            <ac:spMk id="2" creationId="{3F9B81CA-49CF-4113-B92C-AF8FEDD23E30}"/>
          </ac:spMkLst>
        </pc:spChg>
        <pc:spChg chg="add mod">
          <ac:chgData name="Paula Vazquez Valero" userId="80a35f83-ba07-4c48-bd51-9a1b0a985f54" providerId="ADAL" clId="{514F8D4D-D725-4E97-858C-C34C5E237825}" dt="2022-09-30T10:23:09.850" v="3992" actId="1076"/>
          <ac:spMkLst>
            <pc:docMk/>
            <pc:sldMk cId="2966173810" sldId="604"/>
            <ac:spMk id="4" creationId="{732BCA33-E5C7-320D-EB23-DF88712554CF}"/>
          </ac:spMkLst>
        </pc:spChg>
        <pc:spChg chg="mod">
          <ac:chgData name="Paula Vazquez Valero" userId="80a35f83-ba07-4c48-bd51-9a1b0a985f54" providerId="ADAL" clId="{514F8D4D-D725-4E97-858C-C34C5E237825}" dt="2022-09-30T10:21:05.583" v="3909" actId="1038"/>
          <ac:spMkLst>
            <pc:docMk/>
            <pc:sldMk cId="2966173810" sldId="604"/>
            <ac:spMk id="27" creationId="{6743F371-9EA6-4400-B36F-28E6BDE7E958}"/>
          </ac:spMkLst>
        </pc:spChg>
        <pc:spChg chg="mod">
          <ac:chgData name="Paula Vazquez Valero" userId="80a35f83-ba07-4c48-bd51-9a1b0a985f54" providerId="ADAL" clId="{514F8D4D-D725-4E97-858C-C34C5E237825}" dt="2022-09-30T10:20:53.457" v="3903" actId="1036"/>
          <ac:spMkLst>
            <pc:docMk/>
            <pc:sldMk cId="2966173810" sldId="604"/>
            <ac:spMk id="121" creationId="{D209E386-B008-494E-ADAF-E257AC31DD54}"/>
          </ac:spMkLst>
        </pc:spChg>
        <pc:spChg chg="del">
          <ac:chgData name="Paula Vazquez Valero" userId="80a35f83-ba07-4c48-bd51-9a1b0a985f54" providerId="ADAL" clId="{514F8D4D-D725-4E97-858C-C34C5E237825}" dt="2022-09-30T10:20:37.532" v="3885" actId="478"/>
          <ac:spMkLst>
            <pc:docMk/>
            <pc:sldMk cId="2966173810" sldId="604"/>
            <ac:spMk id="125" creationId="{22F09581-9863-450F-967B-D865C197B18F}"/>
          </ac:spMkLst>
        </pc:spChg>
        <pc:spChg chg="del">
          <ac:chgData name="Paula Vazquez Valero" userId="80a35f83-ba07-4c48-bd51-9a1b0a985f54" providerId="ADAL" clId="{514F8D4D-D725-4E97-858C-C34C5E237825}" dt="2022-09-30T10:20:37.532" v="3885" actId="478"/>
          <ac:spMkLst>
            <pc:docMk/>
            <pc:sldMk cId="2966173810" sldId="604"/>
            <ac:spMk id="126" creationId="{D196285D-64D7-43F2-A9FF-BCADEB4FFCB6}"/>
          </ac:spMkLst>
        </pc:spChg>
        <pc:spChg chg="del">
          <ac:chgData name="Paula Vazquez Valero" userId="80a35f83-ba07-4c48-bd51-9a1b0a985f54" providerId="ADAL" clId="{514F8D4D-D725-4E97-858C-C34C5E237825}" dt="2022-09-30T10:20:40.783" v="3886" actId="478"/>
          <ac:spMkLst>
            <pc:docMk/>
            <pc:sldMk cId="2966173810" sldId="604"/>
            <ac:spMk id="127" creationId="{FC5B474F-F628-4C7A-BFF5-B66E61744016}"/>
          </ac:spMkLst>
        </pc:spChg>
        <pc:spChg chg="del">
          <ac:chgData name="Paula Vazquez Valero" userId="80a35f83-ba07-4c48-bd51-9a1b0a985f54" providerId="ADAL" clId="{514F8D4D-D725-4E97-858C-C34C5E237825}" dt="2022-09-30T10:20:37.532" v="3885" actId="478"/>
          <ac:spMkLst>
            <pc:docMk/>
            <pc:sldMk cId="2966173810" sldId="604"/>
            <ac:spMk id="128" creationId="{5CB2D538-9E8A-46FE-9183-6FBFE41A03D7}"/>
          </ac:spMkLst>
        </pc:spChg>
        <pc:spChg chg="del">
          <ac:chgData name="Paula Vazquez Valero" userId="80a35f83-ba07-4c48-bd51-9a1b0a985f54" providerId="ADAL" clId="{514F8D4D-D725-4E97-858C-C34C5E237825}" dt="2022-09-30T10:20:37.532" v="3885" actId="478"/>
          <ac:spMkLst>
            <pc:docMk/>
            <pc:sldMk cId="2966173810" sldId="604"/>
            <ac:spMk id="129" creationId="{BE2143B9-945B-407A-A4CB-F9F1748E62DE}"/>
          </ac:spMkLst>
        </pc:spChg>
        <pc:spChg chg="del">
          <ac:chgData name="Paula Vazquez Valero" userId="80a35f83-ba07-4c48-bd51-9a1b0a985f54" providerId="ADAL" clId="{514F8D4D-D725-4E97-858C-C34C5E237825}" dt="2022-09-30T10:20:40.783" v="3886" actId="478"/>
          <ac:spMkLst>
            <pc:docMk/>
            <pc:sldMk cId="2966173810" sldId="604"/>
            <ac:spMk id="130" creationId="{24769501-FB6B-40CB-A1C7-01790DD8B0C0}"/>
          </ac:spMkLst>
        </pc:spChg>
        <pc:spChg chg="del">
          <ac:chgData name="Paula Vazquez Valero" userId="80a35f83-ba07-4c48-bd51-9a1b0a985f54" providerId="ADAL" clId="{514F8D4D-D725-4E97-858C-C34C5E237825}" dt="2022-09-30T10:20:37.532" v="3885" actId="478"/>
          <ac:spMkLst>
            <pc:docMk/>
            <pc:sldMk cId="2966173810" sldId="604"/>
            <ac:spMk id="131" creationId="{A9138EC8-E6B7-4627-BB81-442D9B9947F7}"/>
          </ac:spMkLst>
        </pc:spChg>
        <pc:spChg chg="del">
          <ac:chgData name="Paula Vazquez Valero" userId="80a35f83-ba07-4c48-bd51-9a1b0a985f54" providerId="ADAL" clId="{514F8D4D-D725-4E97-858C-C34C5E237825}" dt="2022-09-30T10:20:37.532" v="3885" actId="478"/>
          <ac:spMkLst>
            <pc:docMk/>
            <pc:sldMk cId="2966173810" sldId="604"/>
            <ac:spMk id="132" creationId="{B3269F69-BEAD-4642-88E6-3CF89D046D26}"/>
          </ac:spMkLst>
        </pc:spChg>
        <pc:spChg chg="del">
          <ac:chgData name="Paula Vazquez Valero" userId="80a35f83-ba07-4c48-bd51-9a1b0a985f54" providerId="ADAL" clId="{514F8D4D-D725-4E97-858C-C34C5E237825}" dt="2022-09-30T10:20:37.532" v="3885" actId="478"/>
          <ac:spMkLst>
            <pc:docMk/>
            <pc:sldMk cId="2966173810" sldId="604"/>
            <ac:spMk id="133" creationId="{17ACCEA0-31FA-413F-87ED-E9133087E1A8}"/>
          </ac:spMkLst>
        </pc:spChg>
        <pc:spChg chg="del">
          <ac:chgData name="Paula Vazquez Valero" userId="80a35f83-ba07-4c48-bd51-9a1b0a985f54" providerId="ADAL" clId="{514F8D4D-D725-4E97-858C-C34C5E237825}" dt="2022-09-30T10:20:37.532" v="3885" actId="478"/>
          <ac:spMkLst>
            <pc:docMk/>
            <pc:sldMk cId="2966173810" sldId="604"/>
            <ac:spMk id="134" creationId="{1EC8A2A0-0512-4A64-83B7-F308AAE21A97}"/>
          </ac:spMkLst>
        </pc:spChg>
        <pc:spChg chg="del">
          <ac:chgData name="Paula Vazquez Valero" userId="80a35f83-ba07-4c48-bd51-9a1b0a985f54" providerId="ADAL" clId="{514F8D4D-D725-4E97-858C-C34C5E237825}" dt="2022-09-30T10:20:37.532" v="3885" actId="478"/>
          <ac:spMkLst>
            <pc:docMk/>
            <pc:sldMk cId="2966173810" sldId="604"/>
            <ac:spMk id="135" creationId="{C463E8F3-6204-42E9-8B34-0D64E1F53C1F}"/>
          </ac:spMkLst>
        </pc:spChg>
        <pc:spChg chg="del">
          <ac:chgData name="Paula Vazquez Valero" userId="80a35f83-ba07-4c48-bd51-9a1b0a985f54" providerId="ADAL" clId="{514F8D4D-D725-4E97-858C-C34C5E237825}" dt="2022-09-30T10:20:40.783" v="3886" actId="478"/>
          <ac:spMkLst>
            <pc:docMk/>
            <pc:sldMk cId="2966173810" sldId="604"/>
            <ac:spMk id="136" creationId="{CF3E022E-1BC5-40FA-AD1B-07266521EB9A}"/>
          </ac:spMkLst>
        </pc:spChg>
        <pc:spChg chg="del">
          <ac:chgData name="Paula Vazquez Valero" userId="80a35f83-ba07-4c48-bd51-9a1b0a985f54" providerId="ADAL" clId="{514F8D4D-D725-4E97-858C-C34C5E237825}" dt="2022-09-30T10:20:37.532" v="3885" actId="478"/>
          <ac:spMkLst>
            <pc:docMk/>
            <pc:sldMk cId="2966173810" sldId="604"/>
            <ac:spMk id="137" creationId="{004FC60E-93BB-4E61-9C2E-6234127B5DD3}"/>
          </ac:spMkLst>
        </pc:spChg>
        <pc:spChg chg="del">
          <ac:chgData name="Paula Vazquez Valero" userId="80a35f83-ba07-4c48-bd51-9a1b0a985f54" providerId="ADAL" clId="{514F8D4D-D725-4E97-858C-C34C5E237825}" dt="2022-09-30T10:20:37.532" v="3885" actId="478"/>
          <ac:spMkLst>
            <pc:docMk/>
            <pc:sldMk cId="2966173810" sldId="604"/>
            <ac:spMk id="138" creationId="{EE598055-3A27-42AC-B758-9636E18B8AEB}"/>
          </ac:spMkLst>
        </pc:spChg>
        <pc:spChg chg="del">
          <ac:chgData name="Paula Vazquez Valero" userId="80a35f83-ba07-4c48-bd51-9a1b0a985f54" providerId="ADAL" clId="{514F8D4D-D725-4E97-858C-C34C5E237825}" dt="2022-09-30T10:20:42.591" v="3887" actId="478"/>
          <ac:spMkLst>
            <pc:docMk/>
            <pc:sldMk cId="2966173810" sldId="604"/>
            <ac:spMk id="139" creationId="{90B990A4-D939-41D2-8200-AD147CEF0447}"/>
          </ac:spMkLst>
        </pc:spChg>
        <pc:spChg chg="del">
          <ac:chgData name="Paula Vazquez Valero" userId="80a35f83-ba07-4c48-bd51-9a1b0a985f54" providerId="ADAL" clId="{514F8D4D-D725-4E97-858C-C34C5E237825}" dt="2022-09-30T10:20:37.532" v="3885" actId="478"/>
          <ac:spMkLst>
            <pc:docMk/>
            <pc:sldMk cId="2966173810" sldId="604"/>
            <ac:spMk id="140" creationId="{E38E38E2-8D2A-4960-8BCB-F27484A4A362}"/>
          </ac:spMkLst>
        </pc:spChg>
        <pc:spChg chg="del">
          <ac:chgData name="Paula Vazquez Valero" userId="80a35f83-ba07-4c48-bd51-9a1b0a985f54" providerId="ADAL" clId="{514F8D4D-D725-4E97-858C-C34C5E237825}" dt="2022-09-30T10:20:37.532" v="3885" actId="478"/>
          <ac:spMkLst>
            <pc:docMk/>
            <pc:sldMk cId="2966173810" sldId="604"/>
            <ac:spMk id="141" creationId="{44B46DD2-E234-4432-A0FD-DA5A1B15A907}"/>
          </ac:spMkLst>
        </pc:spChg>
        <pc:spChg chg="del">
          <ac:chgData name="Paula Vazquez Valero" userId="80a35f83-ba07-4c48-bd51-9a1b0a985f54" providerId="ADAL" clId="{514F8D4D-D725-4E97-858C-C34C5E237825}" dt="2022-09-30T10:20:40.783" v="3886" actId="478"/>
          <ac:spMkLst>
            <pc:docMk/>
            <pc:sldMk cId="2966173810" sldId="604"/>
            <ac:spMk id="142" creationId="{B4C0F278-15AE-45D4-AC98-FBDA84FA4E9F}"/>
          </ac:spMkLst>
        </pc:spChg>
        <pc:graphicFrameChg chg="modGraphic">
          <ac:chgData name="Paula Vazquez Valero" userId="80a35f83-ba07-4c48-bd51-9a1b0a985f54" providerId="ADAL" clId="{514F8D4D-D725-4E97-858C-C34C5E237825}" dt="2022-09-30T10:21:10.906" v="3912" actId="20577"/>
          <ac:graphicFrameMkLst>
            <pc:docMk/>
            <pc:sldMk cId="2966173810" sldId="604"/>
            <ac:graphicFrameMk id="115" creationId="{62FCF942-8D07-42EC-9E23-DD26F4118BC6}"/>
          </ac:graphicFrameMkLst>
        </pc:graphicFrameChg>
        <pc:picChg chg="del">
          <ac:chgData name="Paula Vazquez Valero" userId="80a35f83-ba07-4c48-bd51-9a1b0a985f54" providerId="ADAL" clId="{514F8D4D-D725-4E97-858C-C34C5E237825}" dt="2022-09-30T10:20:57.338" v="3905" actId="478"/>
          <ac:picMkLst>
            <pc:docMk/>
            <pc:sldMk cId="2966173810" sldId="604"/>
            <ac:picMk id="95" creationId="{DFC14CEA-21BD-4D61-B341-50F017EA0E67}"/>
          </ac:picMkLst>
        </pc:picChg>
      </pc:sldChg>
      <pc:sldChg chg="modSp new del mod">
        <pc:chgData name="Paula Vazquez Valero" userId="80a35f83-ba07-4c48-bd51-9a1b0a985f54" providerId="ADAL" clId="{514F8D4D-D725-4E97-858C-C34C5E237825}" dt="2022-09-30T10:20:32.147" v="3883" actId="47"/>
        <pc:sldMkLst>
          <pc:docMk/>
          <pc:sldMk cId="3809205267" sldId="604"/>
        </pc:sldMkLst>
        <pc:spChg chg="mod">
          <ac:chgData name="Paula Vazquez Valero" userId="80a35f83-ba07-4c48-bd51-9a1b0a985f54" providerId="ADAL" clId="{514F8D4D-D725-4E97-858C-C34C5E237825}" dt="2022-09-30T10:16:34.092" v="3593" actId="20577"/>
          <ac:spMkLst>
            <pc:docMk/>
            <pc:sldMk cId="3809205267" sldId="604"/>
            <ac:spMk id="2" creationId="{FC83AA65-106A-CAB0-A367-F77992755971}"/>
          </ac:spMkLst>
        </pc:spChg>
      </pc:sldChg>
      <pc:sldChg chg="modSp new del mod">
        <pc:chgData name="Paula Vazquez Valero" userId="80a35f83-ba07-4c48-bd51-9a1b0a985f54" providerId="ADAL" clId="{514F8D4D-D725-4E97-858C-C34C5E237825}" dt="2022-09-30T10:21:19.056" v="3926" actId="47"/>
        <pc:sldMkLst>
          <pc:docMk/>
          <pc:sldMk cId="959198149" sldId="605"/>
        </pc:sldMkLst>
        <pc:spChg chg="mod">
          <ac:chgData name="Paula Vazquez Valero" userId="80a35f83-ba07-4c48-bd51-9a1b0a985f54" providerId="ADAL" clId="{514F8D4D-D725-4E97-858C-C34C5E237825}" dt="2022-09-30T10:21:17.883" v="3925" actId="20577"/>
          <ac:spMkLst>
            <pc:docMk/>
            <pc:sldMk cId="959198149" sldId="605"/>
            <ac:spMk id="2" creationId="{94595562-0684-B19E-63C2-1E8969E0FB76}"/>
          </ac:spMkLst>
        </pc:spChg>
      </pc:sldChg>
      <pc:sldChg chg="add del">
        <pc:chgData name="Paula Vazquez Valero" userId="80a35f83-ba07-4c48-bd51-9a1b0a985f54" providerId="ADAL" clId="{514F8D4D-D725-4E97-858C-C34C5E237825}" dt="2022-09-30T10:20:46.596" v="3890"/>
        <pc:sldMkLst>
          <pc:docMk/>
          <pc:sldMk cId="2748710969" sldId="6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02/12/2022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SSC: </a:t>
            </a:r>
            <a:r>
              <a:rPr lang="en-GB" sz="1200" b="1" i="0" u="none" strike="noStrike" dirty="0">
                <a:solidFill>
                  <a:srgbClr val="002060"/>
                </a:solidFill>
                <a:effectLst/>
                <a:latin typeface="docs-Century Gothic"/>
                <a:ea typeface="Calibri" panose="020F0502020204030204" pitchFamily="34" charset="0"/>
              </a:rPr>
              <a:t>l  source: </a:t>
            </a:r>
            <a:r>
              <a:rPr lang="en-GB" sz="1200" b="1" i="0" u="none" strike="noStrike" dirty="0" err="1">
                <a:solidFill>
                  <a:srgbClr val="002060"/>
                </a:solidFill>
                <a:effectLst/>
                <a:latin typeface="docs-Century Gothic"/>
                <a:ea typeface="Calibri" panose="020F0502020204030204" pitchFamily="34" charset="0"/>
              </a:rPr>
              <a:t>libro</a:t>
            </a:r>
            <a:r>
              <a:rPr lang="en-GB" sz="1200" b="1" i="0" u="none" strike="noStrike" dirty="0">
                <a:solidFill>
                  <a:srgbClr val="002060"/>
                </a:solidFill>
                <a:effectLst/>
                <a:latin typeface="docs-Century Gothic"/>
                <a:ea typeface="Calibri" panose="020F0502020204030204" pitchFamily="34" charset="0"/>
              </a:rPr>
              <a:t> [230] </a:t>
            </a:r>
            <a:r>
              <a:rPr lang="en-GB" sz="1200" b="1" i="0" u="none" strike="noStrike" dirty="0" err="1">
                <a:solidFill>
                  <a:srgbClr val="002060"/>
                </a:solidFill>
                <a:effectLst/>
                <a:latin typeface="docs-Century Gothic"/>
                <a:ea typeface="Calibri" panose="020F0502020204030204" pitchFamily="34" charset="0"/>
              </a:rPr>
              <a:t>ll</a:t>
            </a:r>
            <a:r>
              <a:rPr lang="en-GB" sz="1200" b="1" i="0" u="none" strike="noStrike" dirty="0">
                <a:solidFill>
                  <a:srgbClr val="002060"/>
                </a:solidFill>
                <a:effectLst/>
                <a:latin typeface="docs-Century Gothic"/>
                <a:ea typeface="Calibri" panose="020F0502020204030204" pitchFamily="34" charset="0"/>
              </a:rPr>
              <a:t> source: </a:t>
            </a:r>
            <a:r>
              <a:rPr lang="en-GB" sz="1200" b="1" i="0" u="none" strike="noStrike" dirty="0" err="1">
                <a:solidFill>
                  <a:srgbClr val="002060"/>
                </a:solidFill>
                <a:effectLst/>
                <a:latin typeface="docs-Century Gothic"/>
                <a:ea typeface="Calibri" panose="020F0502020204030204" pitchFamily="34" charset="0"/>
              </a:rPr>
              <a:t>llamar</a:t>
            </a:r>
            <a:r>
              <a:rPr lang="en-GB" sz="1200" b="1" i="0" u="none" strike="noStrike" dirty="0">
                <a:solidFill>
                  <a:srgbClr val="002060"/>
                </a:solidFill>
                <a:effectLst/>
                <a:latin typeface="docs-Century Gothic"/>
                <a:ea typeface="Calibri" panose="020F0502020204030204" pitchFamily="34" charset="0"/>
              </a:rPr>
              <a:t> [122] </a:t>
            </a:r>
          </a:p>
          <a:p>
            <a:pPr marL="0" lvl="0" indent="0" algn="l" rtl="0">
              <a:spcBef>
                <a:spcPts val="0"/>
              </a:spcBef>
              <a:spcAft>
                <a:spcPts val="0"/>
              </a:spcAft>
              <a:buClr>
                <a:schemeClr val="dk1"/>
              </a:buClr>
              <a:buSzPts val="1400"/>
              <a:buFont typeface="Arial"/>
              <a:buNone/>
            </a:pPr>
            <a:r>
              <a:rPr lang="en-GB" sz="1200" b="0" i="0" u="none" strike="noStrike" dirty="0">
                <a:solidFill>
                  <a:srgbClr val="1F3864"/>
                </a:solidFill>
                <a:effectLst/>
                <a:latin typeface="docs-Century Gothic"/>
              </a:rPr>
              <a:t>Vocabulary: </a:t>
            </a:r>
            <a:r>
              <a:rPr lang="en-GB" sz="1800" b="1" i="0" u="none" strike="noStrike" dirty="0" err="1">
                <a:solidFill>
                  <a:srgbClr val="002060"/>
                </a:solidFill>
                <a:effectLst/>
                <a:latin typeface="Century Gothic" panose="020B0502020202020204" pitchFamily="34" charset="0"/>
              </a:rPr>
              <a:t>visitar</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[792] </a:t>
            </a:r>
            <a:r>
              <a:rPr lang="en-GB" sz="1800" b="1" i="0" u="none" strike="noStrike" dirty="0" err="1">
                <a:solidFill>
                  <a:srgbClr val="002060"/>
                </a:solidFill>
                <a:effectLst/>
                <a:latin typeface="Century Gothic" panose="020B0502020202020204" pitchFamily="34" charset="0"/>
              </a:rPr>
              <a:t>iglesia</a:t>
            </a:r>
            <a:r>
              <a:rPr lang="en-GB" sz="1800" b="0" i="0" u="none" strike="noStrike" dirty="0">
                <a:solidFill>
                  <a:srgbClr val="002060"/>
                </a:solidFill>
                <a:effectLst/>
                <a:latin typeface="Century Gothic" panose="020B0502020202020204" pitchFamily="34" charset="0"/>
              </a:rPr>
              <a:t> [437] </a:t>
            </a:r>
            <a:r>
              <a:rPr lang="en-GB" sz="1800" b="1" i="0" u="none" strike="noStrike" dirty="0" err="1">
                <a:solidFill>
                  <a:srgbClr val="002060"/>
                </a:solidFill>
                <a:effectLst/>
                <a:latin typeface="Century Gothic" panose="020B0502020202020204" pitchFamily="34" charset="0"/>
              </a:rPr>
              <a:t>mamá</a:t>
            </a:r>
            <a:r>
              <a:rPr lang="en-GB" sz="1800" b="0" i="0" u="none" strike="noStrike" dirty="0">
                <a:solidFill>
                  <a:srgbClr val="002060"/>
                </a:solidFill>
                <a:effectLst/>
                <a:latin typeface="Century Gothic" panose="020B0502020202020204" pitchFamily="34" charset="0"/>
              </a:rPr>
              <a:t> [675] </a:t>
            </a:r>
            <a:r>
              <a:rPr lang="en-GB" sz="1800" b="1" i="0" u="none" strike="noStrike" dirty="0" err="1">
                <a:solidFill>
                  <a:srgbClr val="002060"/>
                </a:solidFill>
                <a:effectLst/>
                <a:latin typeface="Century Gothic" panose="020B0502020202020204" pitchFamily="34" charset="0"/>
              </a:rPr>
              <a:t>museo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[1114] </a:t>
            </a:r>
            <a:r>
              <a:rPr lang="en-GB" sz="1800" b="1" i="0" u="none" strike="noStrike" dirty="0" err="1">
                <a:solidFill>
                  <a:srgbClr val="002060"/>
                </a:solidFill>
                <a:effectLst/>
                <a:latin typeface="Century Gothic" panose="020B0502020202020204" pitchFamily="34" charset="0"/>
              </a:rPr>
              <a:t>papá</a:t>
            </a:r>
            <a:r>
              <a:rPr lang="en-GB" sz="1800" b="0" i="0" u="none" strike="noStrike" dirty="0">
                <a:solidFill>
                  <a:srgbClr val="002060"/>
                </a:solidFill>
                <a:effectLst/>
                <a:latin typeface="Century Gothic" panose="020B0502020202020204" pitchFamily="34" charset="0"/>
              </a:rPr>
              <a:t> [865] </a:t>
            </a:r>
            <a:r>
              <a:rPr lang="en-GB" sz="1800" b="1" i="0" u="none" strike="noStrike" dirty="0" err="1">
                <a:solidFill>
                  <a:srgbClr val="002060"/>
                </a:solidFill>
                <a:effectLst/>
                <a:latin typeface="Century Gothic" panose="020B0502020202020204" pitchFamily="34" charset="0"/>
              </a:rPr>
              <a:t>parque</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[1354] </a:t>
            </a:r>
            <a:r>
              <a:rPr lang="en-GB" sz="1800" b="1" i="0" u="none" strike="noStrike" dirty="0">
                <a:solidFill>
                  <a:srgbClr val="002060"/>
                </a:solidFill>
                <a:effectLst/>
                <a:latin typeface="Century Gothic" panose="020B0502020202020204" pitchFamily="34" charset="0"/>
              </a:rPr>
              <a:t>plaza </a:t>
            </a:r>
            <a:r>
              <a:rPr lang="en-GB" sz="1800" b="0" i="0" u="none" strike="noStrike" dirty="0">
                <a:solidFill>
                  <a:srgbClr val="002060"/>
                </a:solidFill>
                <a:effectLst/>
                <a:latin typeface="Century Gothic" panose="020B0502020202020204" pitchFamily="34" charset="0"/>
              </a:rPr>
              <a:t>[806] </a:t>
            </a:r>
            <a:r>
              <a:rPr lang="en-GB" sz="1800" b="1" i="0" u="none" strike="noStrike" dirty="0">
                <a:solidFill>
                  <a:srgbClr val="002060"/>
                </a:solidFill>
                <a:effectLst/>
                <a:latin typeface="Century Gothic" panose="020B0502020202020204" pitchFamily="34" charset="0"/>
              </a:rPr>
              <a:t>con</a:t>
            </a:r>
            <a:r>
              <a:rPr lang="en-GB" sz="1800" b="0" i="0" u="none" strike="noStrike" dirty="0">
                <a:solidFill>
                  <a:srgbClr val="002060"/>
                </a:solidFill>
                <a:effectLst/>
                <a:latin typeface="Century Gothic" panose="020B0502020202020204" pitchFamily="34" charset="0"/>
              </a:rPr>
              <a:t> [14]</a:t>
            </a:r>
            <a:r>
              <a:rPr lang="en-GB" dirty="0"/>
              <a:t> </a:t>
            </a:r>
            <a:br>
              <a:rPr lang="en-GB" dirty="0"/>
            </a:br>
            <a:r>
              <a:rPr lang="en-GB" dirty="0"/>
              <a:t>Revisit 1: </a:t>
            </a:r>
            <a:r>
              <a:rPr lang="es-ES" dirty="0"/>
              <a:t>tienes [19] hoja [916] idea [247] lápiz [3740] mensaje [847] palabra [192] regla [1380]</a:t>
            </a:r>
            <a:br>
              <a:rPr lang="es-ES" dirty="0"/>
            </a:br>
            <a:r>
              <a:rPr lang="es-ES" dirty="0"/>
              <a:t>Revisit 2: feliz [908] imposible [1418] increíble [1642]  ¿dónde? [161]</a:t>
            </a:r>
          </a:p>
          <a:p>
            <a:pPr marL="0" marR="0" lvl="0" indent="0" algn="l" rtl="0">
              <a:lnSpc>
                <a:spcPct val="100000"/>
              </a:lnSpc>
              <a:spcBef>
                <a:spcPts val="0"/>
              </a:spcBef>
              <a:spcAft>
                <a:spcPts val="0"/>
              </a:spcAft>
              <a:buClr>
                <a:schemeClr val="dk1"/>
              </a:buClr>
              <a:buSzPts val="1200"/>
              <a:buFont typeface="Calibri"/>
              <a:buNone/>
            </a:pPr>
            <a:endParaRPr lang="en-GB" sz="1200" dirty="0"/>
          </a:p>
          <a:p>
            <a:r>
              <a:rPr lang="en-GB" sz="1200" dirty="0">
                <a:effectLst/>
                <a:latin typeface="Calibri" panose="020F0502020204030204" pitchFamily="34" charset="0"/>
                <a:ea typeface="Calibri" panose="020F0502020204030204" pitchFamily="34" charset="0"/>
              </a:rPr>
              <a:t>Glossed: </a:t>
            </a:r>
            <a:r>
              <a:rPr lang="en-GB" sz="1200" b="1" dirty="0">
                <a:solidFill>
                  <a:srgbClr val="002060"/>
                </a:solidFill>
                <a:latin typeface="Century Gothic"/>
                <a:ea typeface="Century Gothic"/>
                <a:cs typeface="Century Gothic"/>
                <a:sym typeface="Century Gothic"/>
              </a:rPr>
              <a:t>sobre</a:t>
            </a:r>
            <a:r>
              <a:rPr lang="en-GB" sz="1200" dirty="0">
                <a:solidFill>
                  <a:srgbClr val="002060"/>
                </a:solidFill>
                <a:latin typeface="Century Gothic"/>
                <a:ea typeface="Century Gothic"/>
                <a:cs typeface="Century Gothic"/>
                <a:sym typeface="Century Gothic"/>
              </a:rPr>
              <a:t> [62] </a:t>
            </a:r>
            <a:r>
              <a:rPr lang="en-GB" sz="1200" b="1" dirty="0" err="1">
                <a:solidFill>
                  <a:srgbClr val="002060"/>
                </a:solidFill>
                <a:latin typeface="Century Gothic"/>
                <a:ea typeface="Century Gothic"/>
                <a:cs typeface="Century Gothic"/>
                <a:sym typeface="Century Gothic"/>
              </a:rPr>
              <a:t>viaje</a:t>
            </a:r>
            <a:r>
              <a:rPr lang="en-GB" sz="1200" b="1" dirty="0">
                <a:solidFill>
                  <a:srgbClr val="002060"/>
                </a:solidFill>
                <a:latin typeface="Century Gothic"/>
                <a:ea typeface="Century Gothic"/>
                <a:cs typeface="Century Gothic"/>
                <a:sym typeface="Century Gothic"/>
              </a:rPr>
              <a:t> </a:t>
            </a:r>
            <a:r>
              <a:rPr lang="en-GB" sz="1200" dirty="0">
                <a:solidFill>
                  <a:srgbClr val="002060"/>
                </a:solidFill>
                <a:latin typeface="Century Gothic"/>
                <a:ea typeface="Century Gothic"/>
                <a:cs typeface="Century Gothic"/>
                <a:sym typeface="Century Gothic"/>
              </a:rPr>
              <a:t>[519]</a:t>
            </a:r>
            <a:r>
              <a:rPr lang="en-GB" sz="1200" b="0" dirty="0">
                <a:solidFill>
                  <a:srgbClr val="002060"/>
                </a:solidFill>
                <a:latin typeface="Century Gothic"/>
                <a:ea typeface="Century Gothic"/>
                <a:cs typeface="Century Gothic"/>
                <a:sym typeface="Century Gothic"/>
              </a:rPr>
              <a:t> </a:t>
            </a:r>
            <a:r>
              <a:rPr lang="en-GB" b="1" dirty="0">
                <a:solidFill>
                  <a:srgbClr val="002060"/>
                </a:solidFill>
                <a:latin typeface="Century Gothic"/>
                <a:sym typeface="Century Gothic"/>
              </a:rPr>
              <a:t>trabajo </a:t>
            </a:r>
            <a:r>
              <a:rPr lang="en-GB" dirty="0">
                <a:solidFill>
                  <a:srgbClr val="002060"/>
                </a:solidFill>
                <a:latin typeface="Century Gothic"/>
                <a:sym typeface="Century Gothic"/>
              </a:rPr>
              <a:t>[152]</a:t>
            </a:r>
            <a:r>
              <a:rPr lang="en-GB" b="1" dirty="0">
                <a:solidFill>
                  <a:srgbClr val="002060"/>
                </a:solidFill>
                <a:latin typeface="Century Gothic"/>
                <a:sym typeface="Century Gothic"/>
              </a:rPr>
              <a:t> solo </a:t>
            </a:r>
            <a:r>
              <a:rPr lang="en-GB" b="0" dirty="0">
                <a:solidFill>
                  <a:srgbClr val="002060"/>
                </a:solidFill>
                <a:latin typeface="Century Gothic"/>
                <a:sym typeface="Century Gothic"/>
              </a:rPr>
              <a:t>[181]</a:t>
            </a:r>
            <a:r>
              <a:rPr lang="en-GB" b="1" dirty="0">
                <a:solidFill>
                  <a:srgbClr val="002060"/>
                </a:solidFill>
                <a:latin typeface="Century Gothic"/>
                <a:sym typeface="Century Gothic"/>
              </a:rPr>
              <a:t> </a:t>
            </a:r>
            <a:r>
              <a:rPr lang="en-GB" b="1" dirty="0" err="1">
                <a:solidFill>
                  <a:srgbClr val="002060"/>
                </a:solidFill>
                <a:latin typeface="Century Gothic"/>
                <a:sym typeface="Century Gothic"/>
              </a:rPr>
              <a:t>inglés</a:t>
            </a:r>
            <a:r>
              <a:rPr lang="en-GB" b="1" dirty="0">
                <a:solidFill>
                  <a:srgbClr val="002060"/>
                </a:solidFill>
                <a:latin typeface="Century Gothic"/>
                <a:sym typeface="Century Gothic"/>
              </a:rPr>
              <a:t> </a:t>
            </a:r>
            <a:r>
              <a:rPr lang="en-GB" b="0" dirty="0">
                <a:solidFill>
                  <a:srgbClr val="002060"/>
                </a:solidFill>
                <a:latin typeface="Century Gothic"/>
                <a:sym typeface="Century Gothic"/>
              </a:rPr>
              <a:t>[583] </a:t>
            </a:r>
            <a:r>
              <a:rPr lang="en-GB" sz="1200" b="0" dirty="0">
                <a:solidFill>
                  <a:schemeClr val="tx1"/>
                </a:solidFill>
                <a:latin typeface="+mn-lt"/>
                <a:sym typeface="Century Gothic"/>
              </a:rPr>
              <a:t> </a:t>
            </a:r>
            <a:r>
              <a:rPr lang="es-AR" sz="1200" b="1" dirty="0">
                <a:solidFill>
                  <a:srgbClr val="002060"/>
                </a:solidFill>
                <a:latin typeface="Century Gothic" panose="020B0502020202020204" pitchFamily="34" charset="0"/>
                <a:sym typeface="Century Gothic"/>
              </a:rPr>
              <a:t>voz</a:t>
            </a:r>
            <a:r>
              <a:rPr lang="es-AR" sz="1200" b="0" dirty="0">
                <a:solidFill>
                  <a:srgbClr val="002060"/>
                </a:solidFill>
                <a:latin typeface="Century Gothic" panose="020B0502020202020204" pitchFamily="34" charset="0"/>
                <a:sym typeface="Century Gothic"/>
              </a:rPr>
              <a:t> [252] </a:t>
            </a:r>
            <a:r>
              <a:rPr lang="es-AR" sz="1200" b="1" dirty="0">
                <a:solidFill>
                  <a:srgbClr val="002060"/>
                </a:solidFill>
                <a:latin typeface="Century Gothic" panose="020B0502020202020204" pitchFamily="34" charset="0"/>
                <a:sym typeface="Century Gothic"/>
              </a:rPr>
              <a:t>leer </a:t>
            </a:r>
            <a:r>
              <a:rPr lang="es-AR" sz="1200" b="0" dirty="0">
                <a:solidFill>
                  <a:srgbClr val="002060"/>
                </a:solidFill>
                <a:latin typeface="Century Gothic" panose="020B0502020202020204" pitchFamily="34" charset="0"/>
                <a:sym typeface="Century Gothic"/>
              </a:rPr>
              <a:t>[209] </a:t>
            </a:r>
            <a:r>
              <a:rPr lang="es-AR" sz="1200" b="1" dirty="0">
                <a:solidFill>
                  <a:srgbClr val="002060"/>
                </a:solidFill>
                <a:latin typeface="Century Gothic" panose="020B0502020202020204" pitchFamily="34" charset="0"/>
                <a:sym typeface="Century Gothic"/>
              </a:rPr>
              <a:t>grabar </a:t>
            </a:r>
            <a:r>
              <a:rPr lang="es-AR" sz="1200" dirty="0">
                <a:solidFill>
                  <a:srgbClr val="002060"/>
                </a:solidFill>
                <a:latin typeface="Century Gothic" panose="020B0502020202020204" pitchFamily="34" charset="0"/>
                <a:sym typeface="Century Gothic"/>
              </a:rPr>
              <a:t>[1560]</a:t>
            </a:r>
            <a:endParaRPr lang="en-GB" b="0"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 mins [5 slides in total] </a:t>
            </a:r>
            <a:r>
              <a:rPr lang="en-US" b="1" dirty="0"/>
              <a:t>[1/5]</a:t>
            </a:r>
          </a:p>
          <a:p>
            <a:endParaRPr lang="en-US" b="1" dirty="0"/>
          </a:p>
          <a:p>
            <a:r>
              <a:rPr lang="en-US" b="1" dirty="0"/>
              <a:t>Aim: </a:t>
            </a:r>
            <a:r>
              <a:rPr lang="en-US" b="0" dirty="0"/>
              <a:t>to </a:t>
            </a:r>
            <a:r>
              <a:rPr lang="en-US" b="0" dirty="0" err="1"/>
              <a:t>practise</a:t>
            </a:r>
            <a:r>
              <a:rPr lang="en-US" b="0" dirty="0"/>
              <a:t> scaffolded spoken production of this week’s key language.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reads the title of the task and elicits English translation from students.</a:t>
            </a:r>
          </a:p>
          <a:p>
            <a:pPr marL="228600" indent="-228600">
              <a:buAutoNum type="arabicPeriod"/>
            </a:pPr>
            <a:r>
              <a:rPr lang="en-GB" sz="1200" kern="1200" dirty="0">
                <a:solidFill>
                  <a:schemeClr val="tx1"/>
                </a:solidFill>
                <a:effectLst/>
                <a:latin typeface="+mn-lt"/>
                <a:ea typeface="+mn-ea"/>
                <a:cs typeface="+mn-cs"/>
              </a:rPr>
              <a:t>Click to bring up Spanish instructions and read out loud. Ensure that meanings are clear.</a:t>
            </a:r>
          </a:p>
          <a:p>
            <a:pPr marL="228600" indent="-228600">
              <a:buAutoNum type="arabicPeriod"/>
            </a:pPr>
            <a:r>
              <a:rPr lang="en-GB" sz="1200" kern="1200" dirty="0">
                <a:solidFill>
                  <a:schemeClr val="tx1"/>
                </a:solidFill>
                <a:effectLst/>
                <a:latin typeface="+mn-lt"/>
                <a:ea typeface="+mn-ea"/>
                <a:cs typeface="+mn-cs"/>
              </a:rPr>
              <a:t>Click to start the timer.</a:t>
            </a:r>
          </a:p>
          <a:p>
            <a:pPr marL="228600" indent="-228600">
              <a:buAutoNum type="arabicPeriod"/>
            </a:pPr>
            <a:r>
              <a:rPr lang="en-GB" sz="1200" kern="1200" dirty="0">
                <a:solidFill>
                  <a:schemeClr val="tx1"/>
                </a:solidFill>
                <a:effectLst/>
                <a:latin typeface="+mn-lt"/>
                <a:ea typeface="+mn-ea"/>
                <a:cs typeface="+mn-cs"/>
              </a:rPr>
              <a:t>Pupils work in pairs to translate orally and say the sentence aloud in Spanish within the five-second time limit.</a:t>
            </a:r>
          </a:p>
          <a:p>
            <a:pPr marL="228600" indent="-228600">
              <a:buAutoNum type="arabicPeriod"/>
            </a:pPr>
            <a:r>
              <a:rPr lang="en-GB" sz="1200" kern="1200" baseline="0" dirty="0">
                <a:solidFill>
                  <a:schemeClr val="tx1"/>
                </a:solidFill>
                <a:effectLst/>
                <a:latin typeface="+mn-lt"/>
                <a:ea typeface="+mn-ea"/>
                <a:cs typeface="+mn-cs"/>
              </a:rPr>
              <a:t>Elicit answers from students (either chorally or from individuals).</a:t>
            </a:r>
          </a:p>
          <a:p>
            <a:pPr marL="228600" indent="-228600">
              <a:buAutoNum type="arabicPeriod"/>
            </a:pPr>
            <a:r>
              <a:rPr lang="en-GB" sz="1200" kern="1200" baseline="0" dirty="0">
                <a:solidFill>
                  <a:schemeClr val="tx1"/>
                </a:solidFill>
                <a:effectLst/>
                <a:latin typeface="+mn-lt"/>
                <a:ea typeface="+mn-ea"/>
                <a:cs typeface="+mn-cs"/>
              </a:rPr>
              <a:t>Click on the blue speaker icon on the phone to bring up the answer.</a:t>
            </a:r>
            <a:endParaRPr lang="en-GB" dirty="0"/>
          </a:p>
          <a:p>
            <a:endParaRPr lang="en-GB" dirty="0"/>
          </a:p>
          <a:p>
            <a:r>
              <a:rPr lang="es-AR" sz="1200" b="1" dirty="0">
                <a:solidFill>
                  <a:srgbClr val="002060"/>
                </a:solidFill>
                <a:latin typeface="Century Gothic" panose="020B0502020202020204" pitchFamily="34" charset="0"/>
                <a:sym typeface="Century Gothic"/>
              </a:rPr>
              <a:t>voz</a:t>
            </a:r>
            <a:r>
              <a:rPr lang="es-AR" sz="1200" b="0" dirty="0">
                <a:solidFill>
                  <a:srgbClr val="002060"/>
                </a:solidFill>
                <a:latin typeface="Century Gothic" panose="020B0502020202020204" pitchFamily="34" charset="0"/>
                <a:sym typeface="Century Gothic"/>
              </a:rPr>
              <a:t> [252] </a:t>
            </a:r>
            <a:r>
              <a:rPr lang="es-AR" sz="1200" b="1" dirty="0">
                <a:solidFill>
                  <a:srgbClr val="002060"/>
                </a:solidFill>
                <a:latin typeface="Century Gothic" panose="020B0502020202020204" pitchFamily="34" charset="0"/>
                <a:sym typeface="Century Gothic"/>
              </a:rPr>
              <a:t>leer </a:t>
            </a:r>
            <a:r>
              <a:rPr lang="es-AR" sz="1200" b="0" dirty="0">
                <a:solidFill>
                  <a:srgbClr val="002060"/>
                </a:solidFill>
                <a:latin typeface="Century Gothic" panose="020B0502020202020204" pitchFamily="34" charset="0"/>
                <a:sym typeface="Century Gothic"/>
              </a:rPr>
              <a:t>[209] </a:t>
            </a:r>
            <a:r>
              <a:rPr lang="es-AR" sz="1200" b="1" dirty="0">
                <a:solidFill>
                  <a:srgbClr val="002060"/>
                </a:solidFill>
                <a:latin typeface="Century Gothic" panose="020B0502020202020204" pitchFamily="34" charset="0"/>
                <a:sym typeface="Century Gothic"/>
              </a:rPr>
              <a:t>grabar </a:t>
            </a:r>
            <a:r>
              <a:rPr lang="es-AR" sz="1200" dirty="0">
                <a:solidFill>
                  <a:srgbClr val="002060"/>
                </a:solidFill>
                <a:latin typeface="Century Gothic" panose="020B0502020202020204" pitchFamily="34" charset="0"/>
                <a:sym typeface="Century Gothic"/>
              </a:rPr>
              <a:t>[1560]</a:t>
            </a: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985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[2/5]</a:t>
            </a:r>
          </a:p>
          <a:p>
            <a:endParaRPr lang="en-US" b="1"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4449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[3/5]</a:t>
            </a:r>
          </a:p>
          <a:p>
            <a:endParaRPr lang="en-US" b="1"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104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[4/5]</a:t>
            </a:r>
          </a:p>
          <a:p>
            <a:endParaRPr lang="en-US" b="1"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1410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[5/5]</a:t>
            </a:r>
          </a:p>
          <a:p>
            <a:endParaRPr lang="en-US" b="1"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36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production of new 1</a:t>
            </a:r>
            <a:r>
              <a:rPr lang="en-GB" b="0" baseline="30000" dirty="0"/>
              <a:t>st</a:t>
            </a:r>
            <a:r>
              <a:rPr lang="en-GB" b="0" dirty="0"/>
              <a:t> and 3</a:t>
            </a:r>
            <a:r>
              <a:rPr lang="en-GB" b="0" baseline="30000" dirty="0"/>
              <a:t>rd</a:t>
            </a:r>
            <a:r>
              <a:rPr lang="en-GB" b="0" dirty="0"/>
              <a:t> person verb forms and written comprehension of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br>
              <a:rPr lang="en-GB" b="1" dirty="0"/>
            </a:br>
            <a:r>
              <a:rPr lang="en-GB" b="0" dirty="0"/>
              <a:t>1. Pupils write five sentences using five different verb forms, translating from English into Spanish, and then selecting appropriate sentence endings from the Spanish items in the yellow box on the right.</a:t>
            </a:r>
            <a:br>
              <a:rPr lang="en-GB" b="0" dirty="0"/>
            </a:br>
            <a:r>
              <a:rPr lang="en-GB" b="0" dirty="0"/>
              <a:t>2. Pupils read each other their sentences and the listening partners interprets into English.</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47983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 [l] and [</a:t>
            </a:r>
            <a:r>
              <a:rPr lang="en-GB" b="0" dirty="0" err="1">
                <a:latin typeface="Calibri" panose="020F0502020204030204" pitchFamily="34" charset="0"/>
                <a:cs typeface="Calibri" panose="020F0502020204030204" pitchFamily="34" charset="0"/>
              </a:rPr>
              <a:t>ll</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‘Amarillo, ‘</a:t>
            </a:r>
            <a:r>
              <a:rPr lang="en-GB" b="0" dirty="0" err="1">
                <a:latin typeface="Calibri" panose="020F0502020204030204" pitchFamily="34" charset="0"/>
                <a:cs typeface="Calibri" panose="020F0502020204030204" pitchFamily="34" charset="0"/>
              </a:rPr>
              <a:t>camello</a:t>
            </a:r>
            <a:r>
              <a:rPr lang="en-GB" b="0" dirty="0">
                <a:latin typeface="Calibri" panose="020F0502020204030204" pitchFamily="34" charset="0"/>
                <a:cs typeface="Calibri" panose="020F0502020204030204" pitchFamily="34" charset="0"/>
              </a:rPr>
              <a:t>’ or ‘pollo’, and follows the path to pronounce the words and collect the corresponding coins.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1</a:t>
            </a:r>
            <a:r>
              <a:rPr lang="en-GB" b="0" baseline="30000" dirty="0"/>
              <a:t>st</a:t>
            </a:r>
            <a:r>
              <a:rPr lang="en-GB" b="0" dirty="0"/>
              <a:t> and 3</a:t>
            </a:r>
            <a:r>
              <a:rPr lang="en-GB" b="0" baseline="30000" dirty="0"/>
              <a:t>rd</a:t>
            </a:r>
            <a:r>
              <a:rPr lang="en-GB" b="0" dirty="0"/>
              <a:t> person singular forms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practise written comprehension of 1</a:t>
            </a:r>
            <a:r>
              <a:rPr lang="en-GB" baseline="30000" dirty="0"/>
              <a:t>st</a:t>
            </a:r>
            <a:r>
              <a:rPr lang="en-GB" baseline="0" dirty="0"/>
              <a:t> and 3</a:t>
            </a:r>
            <a:r>
              <a:rPr lang="en-GB" baseline="30000" dirty="0"/>
              <a:t>rd</a:t>
            </a:r>
            <a:r>
              <a:rPr lang="en-GB" baseline="0" dirty="0"/>
              <a:t> persons singular of –AR verbs and vocabulary from this week.</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instructions in Spanish. Clarify meaning.</a:t>
            </a:r>
          </a:p>
          <a:p>
            <a:pPr marL="228600" lvl="0" indent="-228600" algn="l" rtl="0">
              <a:spcBef>
                <a:spcPts val="0"/>
              </a:spcBef>
              <a:spcAft>
                <a:spcPts val="0"/>
              </a:spcAft>
              <a:buAutoNum type="arabicPeriod"/>
            </a:pPr>
            <a:r>
              <a:rPr lang="en-GB" b="0" dirty="0"/>
              <a:t>Model the task using the first item.</a:t>
            </a:r>
          </a:p>
          <a:p>
            <a:pPr marL="228600" lvl="0" indent="-228600" algn="l" rtl="0">
              <a:spcBef>
                <a:spcPts val="0"/>
              </a:spcBef>
              <a:spcAft>
                <a:spcPts val="0"/>
              </a:spcAft>
              <a:buAutoNum type="arabicPeriod"/>
            </a:pPr>
            <a:r>
              <a:rPr lang="en-GB" b="0" dirty="0"/>
              <a:t>Pupils decide which each of the sentences refers to (Quique talking about himself (I) or about his mum, Elena (she).</a:t>
            </a:r>
          </a:p>
          <a:p>
            <a:pPr marL="228600" lvl="0" indent="-228600" algn="l" rtl="0">
              <a:spcBef>
                <a:spcPts val="0"/>
              </a:spcBef>
              <a:spcAft>
                <a:spcPts val="0"/>
              </a:spcAft>
              <a:buAutoNum type="arabicPeriod"/>
            </a:pPr>
            <a:r>
              <a:rPr lang="en-GB" b="0" dirty="0"/>
              <a:t>Click to correct the answers. If desired, click the green buttons to hear the sentence audio.</a:t>
            </a:r>
          </a:p>
          <a:p>
            <a:pPr marL="228600" lvl="0" indent="-228600" algn="l" rtl="0">
              <a:spcBef>
                <a:spcPts val="0"/>
              </a:spcBef>
              <a:spcAft>
                <a:spcPts val="0"/>
              </a:spcAft>
              <a:buAutoNum type="arabicPeriod"/>
            </a:pPr>
            <a:r>
              <a:rPr lang="en-GB" b="0" dirty="0"/>
              <a:t>Click again to bring up a supplementary comprehension task. The aim of the activity is to prompt pupils to think about the meaning of the sentences.  Pupils read the sentences again and decide what they think about each task / activity.  </a:t>
            </a:r>
          </a:p>
          <a:p>
            <a:pPr marL="228600" lvl="0" indent="-228600" algn="l" rtl="0">
              <a:spcBef>
                <a:spcPts val="0"/>
              </a:spcBef>
              <a:spcAft>
                <a:spcPts val="0"/>
              </a:spcAft>
              <a:buAutoNum type="arabicPeriod"/>
            </a:pPr>
            <a:r>
              <a:rPr lang="en-GB" b="0" dirty="0"/>
              <a:t>Click to bring up some possible answers. These are not definitive and pupils may want to suggest differently!</a:t>
            </a:r>
          </a:p>
          <a:p>
            <a:pPr marL="228600" lvl="0" indent="-228600" algn="l" rtl="0">
              <a:spcBef>
                <a:spcPts val="0"/>
              </a:spcBef>
              <a:spcAft>
                <a:spcPts val="0"/>
              </a:spcAft>
              <a:buAutoNum type="arabicPeriod"/>
            </a:pPr>
            <a:endParaRPr lang="en-GB" b="0" dirty="0"/>
          </a:p>
          <a:p>
            <a:r>
              <a:rPr lang="en-GB" sz="1200" b="1" dirty="0">
                <a:solidFill>
                  <a:srgbClr val="002060"/>
                </a:solidFill>
                <a:latin typeface="Century Gothic"/>
                <a:ea typeface="Century Gothic"/>
                <a:cs typeface="Century Gothic"/>
                <a:sym typeface="Century Gothic"/>
              </a:rPr>
              <a:t>sobre</a:t>
            </a:r>
            <a:r>
              <a:rPr lang="en-GB" sz="1200" dirty="0">
                <a:solidFill>
                  <a:srgbClr val="002060"/>
                </a:solidFill>
                <a:latin typeface="Century Gothic"/>
                <a:ea typeface="Century Gothic"/>
                <a:cs typeface="Century Gothic"/>
                <a:sym typeface="Century Gothic"/>
              </a:rPr>
              <a:t> [62] </a:t>
            </a:r>
            <a:r>
              <a:rPr lang="en-GB" sz="1200" b="1" dirty="0" err="1">
                <a:solidFill>
                  <a:srgbClr val="002060"/>
                </a:solidFill>
                <a:latin typeface="Century Gothic"/>
                <a:ea typeface="Century Gothic"/>
                <a:cs typeface="Century Gothic"/>
                <a:sym typeface="Century Gothic"/>
              </a:rPr>
              <a:t>viaje</a:t>
            </a:r>
            <a:r>
              <a:rPr lang="en-GB" sz="1200" b="1" dirty="0">
                <a:solidFill>
                  <a:srgbClr val="002060"/>
                </a:solidFill>
                <a:latin typeface="Century Gothic"/>
                <a:ea typeface="Century Gothic"/>
                <a:cs typeface="Century Gothic"/>
                <a:sym typeface="Century Gothic"/>
              </a:rPr>
              <a:t> </a:t>
            </a:r>
            <a:r>
              <a:rPr lang="en-GB" sz="1200" dirty="0">
                <a:solidFill>
                  <a:srgbClr val="002060"/>
                </a:solidFill>
                <a:latin typeface="Century Gothic"/>
                <a:ea typeface="Century Gothic"/>
                <a:cs typeface="Century Gothic"/>
                <a:sym typeface="Century Gothic"/>
              </a:rPr>
              <a:t>[519]</a:t>
            </a:r>
            <a:r>
              <a:rPr lang="en-GB" sz="1200" b="0" dirty="0">
                <a:solidFill>
                  <a:srgbClr val="002060"/>
                </a:solidFill>
                <a:latin typeface="Century Gothic"/>
                <a:ea typeface="Century Gothic"/>
                <a:cs typeface="Century Gothic"/>
                <a:sym typeface="Century Gothic"/>
              </a:rPr>
              <a:t> </a:t>
            </a:r>
            <a:r>
              <a:rPr lang="en-GB" b="1" dirty="0">
                <a:solidFill>
                  <a:srgbClr val="002060"/>
                </a:solidFill>
                <a:latin typeface="Century Gothic"/>
                <a:sym typeface="Century Gothic"/>
              </a:rPr>
              <a:t>trabajo </a:t>
            </a:r>
            <a:r>
              <a:rPr lang="en-GB" dirty="0">
                <a:solidFill>
                  <a:srgbClr val="002060"/>
                </a:solidFill>
                <a:latin typeface="Century Gothic"/>
                <a:sym typeface="Century Gothic"/>
              </a:rPr>
              <a:t>[152]</a:t>
            </a:r>
            <a:r>
              <a:rPr lang="en-GB" b="1" dirty="0">
                <a:solidFill>
                  <a:srgbClr val="002060"/>
                </a:solidFill>
                <a:latin typeface="Century Gothic"/>
                <a:sym typeface="Century Gothic"/>
              </a:rPr>
              <a:t> solo </a:t>
            </a:r>
            <a:r>
              <a:rPr lang="en-GB" b="0" dirty="0">
                <a:solidFill>
                  <a:srgbClr val="002060"/>
                </a:solidFill>
                <a:latin typeface="Century Gothic"/>
                <a:sym typeface="Century Gothic"/>
              </a:rPr>
              <a:t>[181]</a:t>
            </a:r>
            <a:r>
              <a:rPr lang="en-GB" b="1" dirty="0">
                <a:solidFill>
                  <a:srgbClr val="002060"/>
                </a:solidFill>
                <a:latin typeface="Century Gothic"/>
                <a:sym typeface="Century Gothic"/>
              </a:rPr>
              <a:t> </a:t>
            </a:r>
            <a:r>
              <a:rPr lang="en-GB" b="1" dirty="0" err="1">
                <a:solidFill>
                  <a:srgbClr val="002060"/>
                </a:solidFill>
                <a:latin typeface="Century Gothic"/>
                <a:sym typeface="Century Gothic"/>
              </a:rPr>
              <a:t>inglés</a:t>
            </a:r>
            <a:r>
              <a:rPr lang="en-GB" b="1" dirty="0">
                <a:solidFill>
                  <a:srgbClr val="002060"/>
                </a:solidFill>
                <a:latin typeface="Century Gothic"/>
                <a:sym typeface="Century Gothic"/>
              </a:rPr>
              <a:t> </a:t>
            </a:r>
            <a:r>
              <a:rPr lang="en-GB" b="0" dirty="0">
                <a:solidFill>
                  <a:srgbClr val="002060"/>
                </a:solidFill>
                <a:latin typeface="Century Gothic"/>
                <a:sym typeface="Century Gothic"/>
              </a:rPr>
              <a:t>[583]</a:t>
            </a:r>
            <a:endParaRPr lang="en-GB" b="0" dirty="0"/>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[1/5]</a:t>
            </a:r>
            <a:br>
              <a:rPr lang="en-GB" b="1" dirty="0"/>
            </a:br>
            <a:r>
              <a:rPr lang="en-GB" b="1" dirty="0"/>
              <a:t>Timing: </a:t>
            </a:r>
            <a:r>
              <a:rPr lang="en-GB" b="0" dirty="0"/>
              <a:t>5 minutes (5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language,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play the audio.</a:t>
            </a:r>
          </a:p>
          <a:p>
            <a:pPr marL="228600" lvl="0" indent="-228600" algn="l" rtl="0">
              <a:spcBef>
                <a:spcPts val="0"/>
              </a:spcBef>
              <a:spcAft>
                <a:spcPts val="0"/>
              </a:spcAft>
              <a:buAutoNum type="arabicPeriod"/>
            </a:pPr>
            <a:r>
              <a:rPr lang="en-GB" dirty="0"/>
              <a:t>Click to count down 3 -2 – 1. When the word ‘escribe’ appears bottom right, pupils can try to write the missing verb.</a:t>
            </a:r>
          </a:p>
          <a:p>
            <a:pPr marL="0" lvl="0" indent="0" algn="l" rtl="0">
              <a:spcBef>
                <a:spcPts val="0"/>
              </a:spcBef>
              <a:spcAft>
                <a:spcPts val="0"/>
              </a:spcAft>
              <a:buNone/>
            </a:pPr>
            <a:r>
              <a:rPr lang="en-GB" b="1" dirty="0"/>
              <a:t>Note</a:t>
            </a:r>
            <a:r>
              <a:rPr lang="en-GB" dirty="0"/>
              <a:t>: pupils can be challenged to write the full sentence from memory by turning away from the board.</a:t>
            </a:r>
          </a:p>
          <a:p>
            <a:pPr marL="228600" lvl="0" indent="-228600" algn="l" rtl="0">
              <a:spcBef>
                <a:spcPts val="0"/>
              </a:spcBef>
              <a:spcAft>
                <a:spcPts val="0"/>
              </a:spcAft>
              <a:buAutoNum type="arabicPeriod" startAt="3"/>
            </a:pPr>
            <a:r>
              <a:rPr lang="en-GB" dirty="0"/>
              <a:t>Click to reveal the missing verb.</a:t>
            </a:r>
          </a:p>
          <a:p>
            <a:pPr marL="228600" lvl="0" indent="-228600" algn="l" rtl="0">
              <a:spcBef>
                <a:spcPts val="0"/>
              </a:spcBef>
              <a:spcAft>
                <a:spcPts val="0"/>
              </a:spcAft>
              <a:buAutoNum type="arabicPeriod" startAt="3"/>
            </a:pPr>
            <a:r>
              <a:rPr lang="en-GB" dirty="0"/>
              <a:t>Click again to bring up two pronoun options.</a:t>
            </a:r>
          </a:p>
          <a:p>
            <a:pPr marL="228600" lvl="0" indent="-228600" algn="l" rtl="0">
              <a:spcBef>
                <a:spcPts val="0"/>
              </a:spcBef>
              <a:spcAft>
                <a:spcPts val="0"/>
              </a:spcAft>
              <a:buAutoNum type="arabicPeriod" startAt="3"/>
            </a:pPr>
            <a:r>
              <a:rPr lang="en-GB" dirty="0"/>
              <a:t>Elicit the answer from pupils and click to reveal the answer tick.</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Crea un animal con papel. </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2855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[2/5]</a:t>
            </a:r>
            <a:br>
              <a:rPr lang="en-GB" b="1" dirty="0"/>
            </a:br>
            <a:r>
              <a:rPr lang="en-GB" b="1" dirty="0"/>
              <a:t>Timing: </a:t>
            </a:r>
            <a:r>
              <a:rPr lang="en-GB" b="0" dirty="0"/>
              <a:t>5 minutes (5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language,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play the audio.</a:t>
            </a:r>
          </a:p>
          <a:p>
            <a:pPr marL="228600" lvl="0" indent="-228600" algn="l" rtl="0">
              <a:spcBef>
                <a:spcPts val="0"/>
              </a:spcBef>
              <a:spcAft>
                <a:spcPts val="0"/>
              </a:spcAft>
              <a:buAutoNum type="arabicPeriod"/>
            </a:pPr>
            <a:r>
              <a:rPr lang="en-GB" dirty="0"/>
              <a:t>Click to count down 3 -2 – 1. When the word ‘escribe’ appears bottom right, pupils can try to write the missing verb.</a:t>
            </a:r>
          </a:p>
          <a:p>
            <a:pPr marL="0" lvl="0" indent="0" algn="l" rtl="0">
              <a:spcBef>
                <a:spcPts val="0"/>
              </a:spcBef>
              <a:spcAft>
                <a:spcPts val="0"/>
              </a:spcAft>
              <a:buNone/>
            </a:pPr>
            <a:r>
              <a:rPr lang="en-GB" b="1" dirty="0"/>
              <a:t>Note</a:t>
            </a:r>
            <a:r>
              <a:rPr lang="en-GB" dirty="0"/>
              <a:t>: pupils can be challenged to write the full sentence from memory by turning away from the board.</a:t>
            </a:r>
          </a:p>
          <a:p>
            <a:pPr marL="228600" lvl="0" indent="-228600" algn="l" rtl="0">
              <a:spcBef>
                <a:spcPts val="0"/>
              </a:spcBef>
              <a:spcAft>
                <a:spcPts val="0"/>
              </a:spcAft>
              <a:buAutoNum type="arabicPeriod" startAt="3"/>
            </a:pPr>
            <a:r>
              <a:rPr lang="en-GB" dirty="0"/>
              <a:t>Click to reveal the missing verb.</a:t>
            </a:r>
          </a:p>
          <a:p>
            <a:pPr marL="228600" lvl="0" indent="-228600" algn="l" rtl="0">
              <a:spcBef>
                <a:spcPts val="0"/>
              </a:spcBef>
              <a:spcAft>
                <a:spcPts val="0"/>
              </a:spcAft>
              <a:buAutoNum type="arabicPeriod" startAt="3"/>
            </a:pPr>
            <a:r>
              <a:rPr lang="en-GB" dirty="0"/>
              <a:t>Click again to bring up two pronoun options.</a:t>
            </a:r>
          </a:p>
          <a:p>
            <a:pPr marL="228600" lvl="0" indent="-228600" algn="l" rtl="0">
              <a:spcBef>
                <a:spcPts val="0"/>
              </a:spcBef>
              <a:spcAft>
                <a:spcPts val="0"/>
              </a:spcAft>
              <a:buAutoNum type="arabicPeriod" startAt="3"/>
            </a:pPr>
            <a:r>
              <a:rPr lang="en-GB" dirty="0"/>
              <a:t>Elicit the answer from pupils and click to reveal the answer tick.</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Visito una plaza importante.</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4507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[3/5]</a:t>
            </a:r>
            <a:br>
              <a:rPr lang="en-GB" b="1" dirty="0"/>
            </a:br>
            <a:r>
              <a:rPr lang="en-GB" b="1" dirty="0"/>
              <a:t>Timing: </a:t>
            </a:r>
            <a:r>
              <a:rPr lang="en-GB" b="0" dirty="0"/>
              <a:t>5 minutes (5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language,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play the audio.</a:t>
            </a:r>
          </a:p>
          <a:p>
            <a:pPr marL="228600" lvl="0" indent="-228600" algn="l" rtl="0">
              <a:spcBef>
                <a:spcPts val="0"/>
              </a:spcBef>
              <a:spcAft>
                <a:spcPts val="0"/>
              </a:spcAft>
              <a:buAutoNum type="arabicPeriod"/>
            </a:pPr>
            <a:r>
              <a:rPr lang="en-GB" dirty="0"/>
              <a:t>Click to count down 3 -2 – 1. When the word ‘escribe’ appears bottom right, pupils can try to write the missing verb.</a:t>
            </a:r>
          </a:p>
          <a:p>
            <a:pPr marL="0" lvl="0" indent="0" algn="l" rtl="0">
              <a:spcBef>
                <a:spcPts val="0"/>
              </a:spcBef>
              <a:spcAft>
                <a:spcPts val="0"/>
              </a:spcAft>
              <a:buNone/>
            </a:pPr>
            <a:r>
              <a:rPr lang="en-GB" b="1" dirty="0"/>
              <a:t>Note</a:t>
            </a:r>
            <a:r>
              <a:rPr lang="en-GB" dirty="0"/>
              <a:t>: pupils can be challenged to write the full sentence from memory by turning away from the board.</a:t>
            </a:r>
          </a:p>
          <a:p>
            <a:pPr marL="228600" lvl="0" indent="-228600" algn="l" rtl="0">
              <a:spcBef>
                <a:spcPts val="0"/>
              </a:spcBef>
              <a:spcAft>
                <a:spcPts val="0"/>
              </a:spcAft>
              <a:buAutoNum type="arabicPeriod" startAt="3"/>
            </a:pPr>
            <a:r>
              <a:rPr lang="en-GB" dirty="0"/>
              <a:t>Click to reveal the missing verb.</a:t>
            </a:r>
          </a:p>
          <a:p>
            <a:pPr marL="228600" lvl="0" indent="-228600" algn="l" rtl="0">
              <a:spcBef>
                <a:spcPts val="0"/>
              </a:spcBef>
              <a:spcAft>
                <a:spcPts val="0"/>
              </a:spcAft>
              <a:buAutoNum type="arabicPeriod" startAt="3"/>
            </a:pPr>
            <a:r>
              <a:rPr lang="en-GB" dirty="0"/>
              <a:t>Click again to bring up two pronoun options.</a:t>
            </a:r>
          </a:p>
          <a:p>
            <a:pPr marL="228600" lvl="0" indent="-228600" algn="l" rtl="0">
              <a:spcBef>
                <a:spcPts val="0"/>
              </a:spcBef>
              <a:spcAft>
                <a:spcPts val="0"/>
              </a:spcAft>
              <a:buAutoNum type="arabicPeriod" startAt="3"/>
            </a:pPr>
            <a:r>
              <a:rPr lang="en-GB" dirty="0"/>
              <a:t>Elicit the answer from pupils and click to reveal the answer tick.</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Busco una cosa en mi bolsa.</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42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[4/5]</a:t>
            </a:r>
            <a:br>
              <a:rPr lang="en-GB" b="1" dirty="0"/>
            </a:br>
            <a:r>
              <a:rPr lang="en-GB" b="1" dirty="0"/>
              <a:t>Timing: </a:t>
            </a:r>
            <a:r>
              <a:rPr lang="en-GB" b="0" dirty="0"/>
              <a:t>5 minutes (5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language,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play the audio.</a:t>
            </a:r>
          </a:p>
          <a:p>
            <a:pPr marL="228600" lvl="0" indent="-228600" algn="l" rtl="0">
              <a:spcBef>
                <a:spcPts val="0"/>
              </a:spcBef>
              <a:spcAft>
                <a:spcPts val="0"/>
              </a:spcAft>
              <a:buAutoNum type="arabicPeriod"/>
            </a:pPr>
            <a:r>
              <a:rPr lang="en-GB" dirty="0"/>
              <a:t>Click to count down 3 -2 – 1. When the word ‘escribe’ appears bottom right, pupils can try to write the missing verb.</a:t>
            </a:r>
          </a:p>
          <a:p>
            <a:pPr marL="0" lvl="0" indent="0" algn="l" rtl="0">
              <a:spcBef>
                <a:spcPts val="0"/>
              </a:spcBef>
              <a:spcAft>
                <a:spcPts val="0"/>
              </a:spcAft>
              <a:buNone/>
            </a:pPr>
            <a:r>
              <a:rPr lang="en-GB" b="1" dirty="0"/>
              <a:t>Note</a:t>
            </a:r>
            <a:r>
              <a:rPr lang="en-GB" dirty="0"/>
              <a:t>: pupils can be challenged to write the full sentence from memory by turning away from the board.</a:t>
            </a:r>
          </a:p>
          <a:p>
            <a:pPr marL="228600" lvl="0" indent="-228600" algn="l" rtl="0">
              <a:spcBef>
                <a:spcPts val="0"/>
              </a:spcBef>
              <a:spcAft>
                <a:spcPts val="0"/>
              </a:spcAft>
              <a:buAutoNum type="arabicPeriod" startAt="3"/>
            </a:pPr>
            <a:r>
              <a:rPr lang="en-GB" dirty="0"/>
              <a:t>Click to reveal the missing verb.</a:t>
            </a:r>
          </a:p>
          <a:p>
            <a:pPr marL="228600" lvl="0" indent="-228600" algn="l" rtl="0">
              <a:spcBef>
                <a:spcPts val="0"/>
              </a:spcBef>
              <a:spcAft>
                <a:spcPts val="0"/>
              </a:spcAft>
              <a:buAutoNum type="arabicPeriod" startAt="3"/>
            </a:pPr>
            <a:r>
              <a:rPr lang="en-GB" dirty="0"/>
              <a:t>Click again to bring up two pronoun options.</a:t>
            </a:r>
          </a:p>
          <a:p>
            <a:pPr marL="228600" lvl="0" indent="-228600" algn="l" rtl="0">
              <a:spcBef>
                <a:spcPts val="0"/>
              </a:spcBef>
              <a:spcAft>
                <a:spcPts val="0"/>
              </a:spcAft>
              <a:buAutoNum type="arabicPeriod" startAt="3"/>
            </a:pPr>
            <a:r>
              <a:rPr lang="en-GB" dirty="0"/>
              <a:t>Elicit the answer from pupils and click to reveal the answer tick.</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Usa una palabra nueva. </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1389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[5/5]</a:t>
            </a:r>
            <a:br>
              <a:rPr lang="en-GB" b="1" dirty="0"/>
            </a:br>
            <a:r>
              <a:rPr lang="en-GB" b="1" dirty="0"/>
              <a:t>Timing: </a:t>
            </a:r>
            <a:r>
              <a:rPr lang="en-GB" b="0" dirty="0"/>
              <a:t>5 minutes (5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language,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play the audio.</a:t>
            </a:r>
          </a:p>
          <a:p>
            <a:pPr marL="228600" lvl="0" indent="-228600" algn="l" rtl="0">
              <a:spcBef>
                <a:spcPts val="0"/>
              </a:spcBef>
              <a:spcAft>
                <a:spcPts val="0"/>
              </a:spcAft>
              <a:buAutoNum type="arabicPeriod"/>
            </a:pPr>
            <a:r>
              <a:rPr lang="en-GB" dirty="0"/>
              <a:t>Click to count down 3 -2 – 1. When the word ‘escribe’ appears bottom right, pupils can try to write the missing verb.</a:t>
            </a:r>
          </a:p>
          <a:p>
            <a:pPr marL="0" lvl="0" indent="0" algn="l" rtl="0">
              <a:spcBef>
                <a:spcPts val="0"/>
              </a:spcBef>
              <a:spcAft>
                <a:spcPts val="0"/>
              </a:spcAft>
              <a:buNone/>
            </a:pPr>
            <a:r>
              <a:rPr lang="en-GB" b="1" dirty="0"/>
              <a:t>Note</a:t>
            </a:r>
            <a:r>
              <a:rPr lang="en-GB" dirty="0"/>
              <a:t>: pupils can be challenged to write the full sentence from memory by turning away from the board.</a:t>
            </a:r>
          </a:p>
          <a:p>
            <a:pPr marL="228600" lvl="0" indent="-228600" algn="l" rtl="0">
              <a:spcBef>
                <a:spcPts val="0"/>
              </a:spcBef>
              <a:spcAft>
                <a:spcPts val="0"/>
              </a:spcAft>
              <a:buAutoNum type="arabicPeriod" startAt="3"/>
            </a:pPr>
            <a:r>
              <a:rPr lang="en-GB" dirty="0"/>
              <a:t>Click to reveal the missing verb.</a:t>
            </a:r>
          </a:p>
          <a:p>
            <a:pPr marL="228600" lvl="0" indent="-228600" algn="l" rtl="0">
              <a:spcBef>
                <a:spcPts val="0"/>
              </a:spcBef>
              <a:spcAft>
                <a:spcPts val="0"/>
              </a:spcAft>
              <a:buAutoNum type="arabicPeriod" startAt="3"/>
            </a:pPr>
            <a:r>
              <a:rPr lang="en-GB" dirty="0"/>
              <a:t>Click again to bring up two pronoun options.</a:t>
            </a:r>
          </a:p>
          <a:p>
            <a:pPr marL="228600" lvl="0" indent="-228600" algn="l" rtl="0">
              <a:spcBef>
                <a:spcPts val="0"/>
              </a:spcBef>
              <a:spcAft>
                <a:spcPts val="0"/>
              </a:spcAft>
              <a:buAutoNum type="arabicPeriod" startAt="3"/>
            </a:pPr>
            <a:r>
              <a:rPr lang="en-GB" dirty="0"/>
              <a:t>Elicit the answer from pupils and click to reveal the answer tick.</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Presenta información interesante. </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9780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02/12/2022</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02/12/2022</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49.wav"/><Relationship Id="rId18" Type="http://schemas.openxmlformats.org/officeDocument/2006/relationships/image" Target="../media/image11.gif"/><Relationship Id="rId3" Type="http://schemas.openxmlformats.org/officeDocument/2006/relationships/audio" Target="../media/audio45.wav"/><Relationship Id="rId7" Type="http://schemas.openxmlformats.org/officeDocument/2006/relationships/image" Target="../media/image7.png"/><Relationship Id="rId12" Type="http://schemas.openxmlformats.org/officeDocument/2006/relationships/image" Target="../media/image18.png"/><Relationship Id="rId17" Type="http://schemas.openxmlformats.org/officeDocument/2006/relationships/image" Target="../media/image12.gif"/><Relationship Id="rId2" Type="http://schemas.openxmlformats.org/officeDocument/2006/relationships/notesSlide" Target="../notesSlides/notesSlide10.xml"/><Relationship Id="rId16"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16.png"/><Relationship Id="rId15" Type="http://schemas.openxmlformats.org/officeDocument/2006/relationships/image" Target="../media/image10.svg"/><Relationship Id="rId10" Type="http://schemas.openxmlformats.org/officeDocument/2006/relationships/audio" Target="../media/audio48.wav"/><Relationship Id="rId4" Type="http://schemas.openxmlformats.org/officeDocument/2006/relationships/audio" Target="../media/audio46.wav"/><Relationship Id="rId9" Type="http://schemas.openxmlformats.org/officeDocument/2006/relationships/audio" Target="../media/audio47.wav"/><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9.png"/><Relationship Id="rId18" Type="http://schemas.openxmlformats.org/officeDocument/2006/relationships/image" Target="../media/image11.gif"/><Relationship Id="rId3" Type="http://schemas.openxmlformats.org/officeDocument/2006/relationships/audio" Target="../media/audio50.wav"/><Relationship Id="rId7" Type="http://schemas.microsoft.com/office/2007/relationships/hdphoto" Target="../media/hdphoto1.wdp"/><Relationship Id="rId12" Type="http://schemas.openxmlformats.org/officeDocument/2006/relationships/audio" Target="../media/audio49.wav"/><Relationship Id="rId17" Type="http://schemas.openxmlformats.org/officeDocument/2006/relationships/image" Target="../media/image12.gif"/><Relationship Id="rId2" Type="http://schemas.openxmlformats.org/officeDocument/2006/relationships/notesSlide" Target="../notesSlides/notesSlide11.xml"/><Relationship Id="rId16"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audio" Target="../media/audio45.wav"/><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51.wav"/><Relationship Id="rId14"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9.png"/><Relationship Id="rId18" Type="http://schemas.openxmlformats.org/officeDocument/2006/relationships/image" Target="../media/image11.gif"/><Relationship Id="rId3" Type="http://schemas.openxmlformats.org/officeDocument/2006/relationships/audio" Target="../media/audio52.wav"/><Relationship Id="rId7" Type="http://schemas.microsoft.com/office/2007/relationships/hdphoto" Target="../media/hdphoto1.wdp"/><Relationship Id="rId12" Type="http://schemas.openxmlformats.org/officeDocument/2006/relationships/audio" Target="../media/audio49.wav"/><Relationship Id="rId17" Type="http://schemas.openxmlformats.org/officeDocument/2006/relationships/image" Target="../media/image12.gif"/><Relationship Id="rId2" Type="http://schemas.openxmlformats.org/officeDocument/2006/relationships/notesSlide" Target="../notesSlides/notesSlide12.xml"/><Relationship Id="rId16"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audio" Target="../media/audio45.wav"/><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53.wav"/><Relationship Id="rId1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9.png"/><Relationship Id="rId18" Type="http://schemas.openxmlformats.org/officeDocument/2006/relationships/image" Target="../media/image11.gif"/><Relationship Id="rId3" Type="http://schemas.openxmlformats.org/officeDocument/2006/relationships/audio" Target="../media/audio50.wav"/><Relationship Id="rId7" Type="http://schemas.microsoft.com/office/2007/relationships/hdphoto" Target="../media/hdphoto1.wdp"/><Relationship Id="rId12" Type="http://schemas.openxmlformats.org/officeDocument/2006/relationships/audio" Target="../media/audio49.wav"/><Relationship Id="rId17" Type="http://schemas.openxmlformats.org/officeDocument/2006/relationships/image" Target="../media/image12.gif"/><Relationship Id="rId2" Type="http://schemas.openxmlformats.org/officeDocument/2006/relationships/notesSlide" Target="../notesSlides/notesSlide13.xml"/><Relationship Id="rId16"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audio" Target="../media/audio45.wav"/><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54.wav"/><Relationship Id="rId1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9.png"/><Relationship Id="rId18" Type="http://schemas.openxmlformats.org/officeDocument/2006/relationships/image" Target="../media/image11.gif"/><Relationship Id="rId3" Type="http://schemas.openxmlformats.org/officeDocument/2006/relationships/audio" Target="../media/audio50.wav"/><Relationship Id="rId7" Type="http://schemas.microsoft.com/office/2007/relationships/hdphoto" Target="../media/hdphoto1.wdp"/><Relationship Id="rId12" Type="http://schemas.openxmlformats.org/officeDocument/2006/relationships/audio" Target="../media/audio49.wav"/><Relationship Id="rId17" Type="http://schemas.openxmlformats.org/officeDocument/2006/relationships/image" Target="../media/image12.gif"/><Relationship Id="rId2" Type="http://schemas.openxmlformats.org/officeDocument/2006/relationships/notesSlide" Target="../notesSlides/notesSlide14.xml"/><Relationship Id="rId16"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audio" Target="../media/audio45.wav"/><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55.wav"/><Relationship Id="rId1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audio" Target="../media/audio56.wav"/></Relationships>
</file>

<file path=ppt/slides/_rels/slide16.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18" Type="http://schemas.openxmlformats.org/officeDocument/2006/relationships/audio" Target="../media/audio72.wav"/><Relationship Id="rId3" Type="http://schemas.openxmlformats.org/officeDocument/2006/relationships/audio" Target="../media/audio57.wav"/><Relationship Id="rId21" Type="http://schemas.openxmlformats.org/officeDocument/2006/relationships/image" Target="../media/image20.png"/><Relationship Id="rId7" Type="http://schemas.openxmlformats.org/officeDocument/2006/relationships/audio" Target="../media/audio61.wav"/><Relationship Id="rId12" Type="http://schemas.openxmlformats.org/officeDocument/2006/relationships/audio" Target="../media/audio66.wav"/><Relationship Id="rId17" Type="http://schemas.openxmlformats.org/officeDocument/2006/relationships/audio" Target="../media/audio71.wav"/><Relationship Id="rId25" Type="http://schemas.openxmlformats.org/officeDocument/2006/relationships/image" Target="../media/image23.png"/><Relationship Id="rId2" Type="http://schemas.openxmlformats.org/officeDocument/2006/relationships/notesSlide" Target="../notesSlides/notesSlide16.xml"/><Relationship Id="rId16" Type="http://schemas.openxmlformats.org/officeDocument/2006/relationships/audio" Target="../media/audio70.wav"/><Relationship Id="rId20" Type="http://schemas.openxmlformats.org/officeDocument/2006/relationships/audio" Target="../media/audio74.wav"/><Relationship Id="rId1" Type="http://schemas.openxmlformats.org/officeDocument/2006/relationships/slideLayout" Target="../slideLayouts/slideLayout6.xml"/><Relationship Id="rId6" Type="http://schemas.openxmlformats.org/officeDocument/2006/relationships/audio" Target="../media/audio60.wav"/><Relationship Id="rId11" Type="http://schemas.openxmlformats.org/officeDocument/2006/relationships/audio" Target="../media/audio65.wav"/><Relationship Id="rId24" Type="http://schemas.openxmlformats.org/officeDocument/2006/relationships/image" Target="../media/image22.png"/><Relationship Id="rId5" Type="http://schemas.openxmlformats.org/officeDocument/2006/relationships/audio" Target="../media/audio59.wav"/><Relationship Id="rId15" Type="http://schemas.openxmlformats.org/officeDocument/2006/relationships/audio" Target="../media/audio69.wav"/><Relationship Id="rId23" Type="http://schemas.openxmlformats.org/officeDocument/2006/relationships/image" Target="../media/image21.png"/><Relationship Id="rId10" Type="http://schemas.openxmlformats.org/officeDocument/2006/relationships/audio" Target="../media/audio64.wav"/><Relationship Id="rId19" Type="http://schemas.openxmlformats.org/officeDocument/2006/relationships/audio" Target="../media/audio73.wav"/><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audio" Target="../media/audio68.wav"/><Relationship Id="rId22" Type="http://schemas.openxmlformats.org/officeDocument/2006/relationships/audio" Target="../media/audio75.wav"/></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26" Type="http://schemas.openxmlformats.org/officeDocument/2006/relationships/image" Target="../media/image3.png"/><Relationship Id="rId3" Type="http://schemas.openxmlformats.org/officeDocument/2006/relationships/audio" Target="../media/audio1.wav"/><Relationship Id="rId21" Type="http://schemas.openxmlformats.org/officeDocument/2006/relationships/audio" Target="../media/audio18.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5" Type="http://schemas.openxmlformats.org/officeDocument/2006/relationships/audio" Target="../media/audio22.wav"/><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audio" Target="../media/audio8.wav"/><Relationship Id="rId24" Type="http://schemas.openxmlformats.org/officeDocument/2006/relationships/audio" Target="../media/audio21.wav"/><Relationship Id="rId5" Type="http://schemas.openxmlformats.org/officeDocument/2006/relationships/audio" Target="../media/audio3.wav"/><Relationship Id="rId15" Type="http://schemas.openxmlformats.org/officeDocument/2006/relationships/audio" Target="../media/audio12.wav"/><Relationship Id="rId23" Type="http://schemas.openxmlformats.org/officeDocument/2006/relationships/audio" Target="../media/audio20.wav"/><Relationship Id="rId28" Type="http://schemas.openxmlformats.org/officeDocument/2006/relationships/audio" Target="../media/audio23.wav"/><Relationship Id="rId10" Type="http://schemas.openxmlformats.org/officeDocument/2006/relationships/audio" Target="../media/audio7.wav"/><Relationship Id="rId19" Type="http://schemas.openxmlformats.org/officeDocument/2006/relationships/audio" Target="../media/audio16.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audio" Target="../media/audio19.wav"/><Relationship Id="rId27"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audio" Target="../media/audio26.wav"/><Relationship Id="rId4" Type="http://schemas.openxmlformats.org/officeDocument/2006/relationships/audio" Target="../media/audio25.wav"/></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4.wav"/><Relationship Id="rId18" Type="http://schemas.openxmlformats.org/officeDocument/2006/relationships/image" Target="../media/image8.png"/><Relationship Id="rId3" Type="http://schemas.openxmlformats.org/officeDocument/2006/relationships/audio" Target="../media/audio27.wav"/><Relationship Id="rId21" Type="http://schemas.openxmlformats.org/officeDocument/2006/relationships/image" Target="../media/image11.gif"/><Relationship Id="rId7" Type="http://schemas.openxmlformats.org/officeDocument/2006/relationships/audio" Target="../media/audio31.wav"/><Relationship Id="rId12" Type="http://schemas.openxmlformats.org/officeDocument/2006/relationships/audio" Target="../media/audio33.wav"/><Relationship Id="rId17" Type="http://schemas.openxmlformats.org/officeDocument/2006/relationships/audio" Target="../media/audio38.wav"/><Relationship Id="rId2" Type="http://schemas.openxmlformats.org/officeDocument/2006/relationships/notesSlide" Target="../notesSlides/notesSlide4.xml"/><Relationship Id="rId16" Type="http://schemas.openxmlformats.org/officeDocument/2006/relationships/audio" Target="../media/audio37.wav"/><Relationship Id="rId20" Type="http://schemas.openxmlformats.org/officeDocument/2006/relationships/image" Target="../media/image10.svg"/><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audio" Target="../media/audio32.wav"/><Relationship Id="rId5" Type="http://schemas.openxmlformats.org/officeDocument/2006/relationships/audio" Target="../media/audio29.wav"/><Relationship Id="rId15" Type="http://schemas.openxmlformats.org/officeDocument/2006/relationships/audio" Target="../media/audio36.wav"/><Relationship Id="rId10" Type="http://schemas.openxmlformats.org/officeDocument/2006/relationships/image" Target="../media/image5.png"/><Relationship Id="rId19" Type="http://schemas.openxmlformats.org/officeDocument/2006/relationships/image" Target="../media/image9.png"/><Relationship Id="rId4" Type="http://schemas.openxmlformats.org/officeDocument/2006/relationships/audio" Target="../media/audio28.wav"/><Relationship Id="rId9" Type="http://schemas.microsoft.com/office/2007/relationships/hdphoto" Target="../media/hdphoto1.wdp"/><Relationship Id="rId14" Type="http://schemas.openxmlformats.org/officeDocument/2006/relationships/audio" Target="../media/audio35.wav"/><Relationship Id="rId22"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audio" Target="../media/audio39.wav"/><Relationship Id="rId10" Type="http://schemas.openxmlformats.org/officeDocument/2006/relationships/audio" Target="../media/audio40.wav"/><Relationship Id="rId4" Type="http://schemas.openxmlformats.org/officeDocument/2006/relationships/image" Target="../media/image8.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audio" Target="../media/audio41.wav"/><Relationship Id="rId4" Type="http://schemas.openxmlformats.org/officeDocument/2006/relationships/image" Target="../media/image8.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audio" Target="../media/audio42.wav"/><Relationship Id="rId4" Type="http://schemas.openxmlformats.org/officeDocument/2006/relationships/image" Target="../media/image8.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audio" Target="../media/audio43.wav"/><Relationship Id="rId4" Type="http://schemas.openxmlformats.org/officeDocument/2006/relationships/image" Target="../media/image8.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audio" Target="../media/audio44.wav"/><Relationship Id="rId4" Type="http://schemas.openxmlformats.org/officeDocument/2006/relationships/image" Target="../media/image8.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0A85DC6-624F-40D1-A637-38E32C510D6D}"/>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27AA594F-CEB7-4C07-A9CF-7F0BF3000FA7}"/>
              </a:ext>
            </a:extLst>
          </p:cNvPr>
          <p:cNvPicPr preferRelativeResize="0"/>
          <p:nvPr/>
        </p:nvPicPr>
        <p:blipFill rotWithShape="1">
          <a:blip r:embed="rId6">
            <a:alphaModFix/>
          </a:blip>
          <a:srcRect/>
          <a:stretch/>
        </p:blipFill>
        <p:spPr>
          <a:xfrm>
            <a:off x="11131654" y="149483"/>
            <a:ext cx="776168" cy="776168"/>
          </a:xfrm>
          <a:prstGeom prst="rect">
            <a:avLst/>
          </a:prstGeom>
          <a:noFill/>
          <a:ln>
            <a:noFill/>
          </a:ln>
        </p:spPr>
      </p:pic>
      <p:pic>
        <p:nvPicPr>
          <p:cNvPr id="25" name="Google Shape;282;p13" descr="Reading, Book, Symbol, Icon, Reader, Man">
            <a:extLst>
              <a:ext uri="{FF2B5EF4-FFF2-40B4-BE49-F238E27FC236}">
                <a16:creationId xmlns:a16="http://schemas.microsoft.com/office/drawing/2014/main" id="{384B9CCC-2D26-4700-8876-CF8D50FABCB2}"/>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26" name="Title 1">
            <a:extLst>
              <a:ext uri="{FF2B5EF4-FFF2-40B4-BE49-F238E27FC236}">
                <a16:creationId xmlns:a16="http://schemas.microsoft.com/office/drawing/2014/main" id="{0BCF7A95-92CC-435C-B1FD-1F92B5E1D828}"/>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27" name="Title 1">
            <a:hlinkClick r:id="" action="ppaction://noaction">
              <a:snd r:embed="rId9" name="10_1.wav"/>
            </a:hlinkClick>
            <a:extLst>
              <a:ext uri="{FF2B5EF4-FFF2-40B4-BE49-F238E27FC236}">
                <a16:creationId xmlns:a16="http://schemas.microsoft.com/office/drawing/2014/main" id="{980BB87F-34D3-4E72-9411-88B7EC56840A}"/>
              </a:ext>
            </a:extLst>
          </p:cNvPr>
          <p:cNvSpPr txBox="1">
            <a:spLocks/>
          </p:cNvSpPr>
          <p:nvPr/>
        </p:nvSpPr>
        <p:spPr>
          <a:xfrm>
            <a:off x="3275254" y="309104"/>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Quique no </a:t>
            </a:r>
            <a:r>
              <a:rPr lang="en-GB" sz="3200" b="1" dirty="0" err="1">
                <a:solidFill>
                  <a:srgbClr val="002060"/>
                </a:solidFill>
                <a:latin typeface="Century Gothic" panose="020B0502020202020204" pitchFamily="34" charset="0"/>
              </a:rPr>
              <a:t>tiene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voz</a:t>
            </a:r>
            <a:r>
              <a:rPr lang="en-GB" sz="3200" b="1" dirty="0">
                <a:solidFill>
                  <a:srgbClr val="002060"/>
                </a:solidFill>
                <a:latin typeface="Century Gothic" panose="020B0502020202020204" pitchFamily="34" charset="0"/>
              </a:rPr>
              <a:t>*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163219" y="1154092"/>
            <a:ext cx="8883866" cy="1514284"/>
          </a:xfrm>
          <a:prstGeom prst="rect">
            <a:avLst/>
          </a:prstGeom>
        </p:spPr>
        <p:txBody>
          <a:bodyPr spcFirstLastPara="1" vert="horz" wrap="square" lIns="0" tIns="0" rIns="0" bIns="0" rtlCol="0" anchor="t" anchorCtr="0">
            <a:normAutofit fontScale="85000" lnSpcReduction="1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nSpc>
                <a:spcPct val="120000"/>
              </a:lnSpc>
            </a:pPr>
            <a:r>
              <a:rPr lang="en-GB" sz="2800" dirty="0">
                <a:solidFill>
                  <a:srgbClr val="002060"/>
                </a:solidFill>
                <a:latin typeface="Century Gothic" panose="020B0502020202020204" pitchFamily="34" charset="0"/>
              </a:rPr>
              <a:t>Quique has lost his voice but wants to send a voice message to mum while she’s away, saying what he does at the weekend, but also what Sofía does. Can you help him?</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914D8CDA-D53C-4E3E-8A5F-69AC8DD2051B}"/>
              </a:ext>
            </a:extLst>
          </p:cNvPr>
          <p:cNvSpPr txBox="1"/>
          <p:nvPr/>
        </p:nvSpPr>
        <p:spPr>
          <a:xfrm>
            <a:off x="8479420" y="3572911"/>
            <a:ext cx="1061509" cy="461665"/>
          </a:xfrm>
          <a:prstGeom prst="rect">
            <a:avLst/>
          </a:prstGeom>
          <a:noFill/>
        </p:spPr>
        <p:txBody>
          <a:bodyPr wrap="none" rtlCol="0">
            <a:spAutoFit/>
          </a:bodyPr>
          <a:lstStyle/>
          <a:p>
            <a:r>
              <a:rPr lang="en-GB" sz="2400" b="1" dirty="0" err="1">
                <a:solidFill>
                  <a:srgbClr val="002060"/>
                </a:solidFill>
                <a:latin typeface="Ink Free" panose="03080402000500000000" pitchFamily="66" charset="0"/>
              </a:rPr>
              <a:t>mamá</a:t>
            </a:r>
            <a:r>
              <a:rPr lang="en-GB" sz="2400" b="1" dirty="0">
                <a:solidFill>
                  <a:srgbClr val="002060"/>
                </a:solidFill>
                <a:latin typeface="Ink Free" panose="03080402000500000000" pitchFamily="66" charset="0"/>
              </a:rPr>
              <a:t>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54235" y="4768805"/>
            <a:ext cx="1491158" cy="574971"/>
            <a:chOff x="3246678" y="5059293"/>
            <a:chExt cx="1491158"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07037BF-D112-4BEC-9CD4-42AFEBFD6952}"/>
                </a:ext>
              </a:extLst>
            </p:cNvPr>
            <p:cNvSpPr txBox="1"/>
            <p:nvPr/>
          </p:nvSpPr>
          <p:spPr>
            <a:xfrm>
              <a:off x="3289657" y="5173265"/>
              <a:ext cx="997389" cy="464380"/>
            </a:xfrm>
            <a:prstGeom prst="rect">
              <a:avLst/>
            </a:prstGeom>
            <a:noFill/>
          </p:spPr>
          <p:txBody>
            <a:bodyPr wrap="none" rtlCol="0">
              <a:spAutoFit/>
            </a:bodyPr>
            <a:lstStyle/>
            <a:p>
              <a:r>
                <a:rPr lang="en-GB" sz="2000" b="1" dirty="0">
                  <a:solidFill>
                    <a:srgbClr val="002060"/>
                  </a:solidFill>
                  <a:latin typeface="Ink Free" panose="03080402000500000000" pitchFamily="66" charset="0"/>
                </a:rPr>
                <a:t>Quique</a:t>
              </a:r>
              <a:r>
                <a:rPr lang="en-GB" sz="2400" b="1" dirty="0">
                  <a:solidFill>
                    <a:srgbClr val="002060"/>
                  </a:solidFill>
                  <a:latin typeface="Bradley Hand ITC" panose="03070402050302030203" pitchFamily="66" charset="0"/>
                </a:rPr>
                <a:t> </a:t>
              </a:r>
            </a:p>
          </p:txBody>
        </p:sp>
      </p:grpSp>
      <p:pic>
        <p:nvPicPr>
          <p:cNvPr id="45" name="Picture 2" descr="Icono, Micrófono, Voz, Mensaje, Hablar, Nube, Datos">
            <a:hlinkClick r:id="" action="ppaction://noaction">
              <a:snd r:embed="rId10" name="10_7.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D7A4EB9D-2C1B-494B-8ACB-D4D84DA0F1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sp>
        <p:nvSpPr>
          <p:cNvPr id="48" name="Speech Bubble: Oval 47">
            <a:extLst>
              <a:ext uri="{FF2B5EF4-FFF2-40B4-BE49-F238E27FC236}">
                <a16:creationId xmlns:a16="http://schemas.microsoft.com/office/drawing/2014/main" id="{A9AB8816-0AC8-4DC6-B4A6-169CB6F55F79}"/>
              </a:ext>
            </a:extLst>
          </p:cNvPr>
          <p:cNvSpPr/>
          <p:nvPr/>
        </p:nvSpPr>
        <p:spPr>
          <a:xfrm>
            <a:off x="8906735" y="1539843"/>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49" name="TextBox 48">
            <a:hlinkClick r:id="" action="ppaction://noaction">
              <a:snd r:embed="rId13" name="10_2.wav"/>
            </a:hlinkClick>
            <a:extLst>
              <a:ext uri="{FF2B5EF4-FFF2-40B4-BE49-F238E27FC236}">
                <a16:creationId xmlns:a16="http://schemas.microsoft.com/office/drawing/2014/main" id="{E786FD97-0D7A-4539-B411-01A355E10FB8}"/>
              </a:ext>
            </a:extLst>
          </p:cNvPr>
          <p:cNvSpPr txBox="1"/>
          <p:nvPr/>
        </p:nvSpPr>
        <p:spPr>
          <a:xfrm>
            <a:off x="8695685" y="1592993"/>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51" name="TextBox 50">
            <a:extLst>
              <a:ext uri="{FF2B5EF4-FFF2-40B4-BE49-F238E27FC236}">
                <a16:creationId xmlns:a16="http://schemas.microsoft.com/office/drawing/2014/main" id="{F0BF9AAD-3DB7-4F3F-9022-B053AC22E43B}"/>
              </a:ext>
            </a:extLst>
          </p:cNvPr>
          <p:cNvSpPr txBox="1"/>
          <p:nvPr/>
        </p:nvSpPr>
        <p:spPr>
          <a:xfrm>
            <a:off x="623744" y="2528157"/>
            <a:ext cx="4087979"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1. I visit a fun park. </a:t>
            </a:r>
            <a:r>
              <a:rPr lang="en-GB" sz="3200" dirty="0">
                <a:solidFill>
                  <a:srgbClr val="002060"/>
                </a:solidFill>
                <a:latin typeface="Century Gothic" panose="020B0502020202020204" pitchFamily="34" charset="0"/>
              </a:rPr>
              <a:t> </a:t>
            </a: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854642" y="3393765"/>
            <a:ext cx="188284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divertido</a:t>
            </a:r>
            <a:endParaRPr lang="en-GB" sz="2800" b="1" dirty="0">
              <a:solidFill>
                <a:srgbClr val="002060"/>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42941" y="3380981"/>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visito</a:t>
            </a:r>
            <a:endParaRPr lang="en-GB" sz="2800" b="1" dirty="0">
              <a:solidFill>
                <a:srgbClr val="002060"/>
              </a:solidFill>
              <a:latin typeface="Century Gothic" panose="020B0502020202020204" pitchFamily="34" charset="0"/>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778484" y="3430615"/>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visita</a:t>
            </a:r>
            <a:endParaRPr lang="en-GB" sz="2800" b="1" dirty="0">
              <a:solidFill>
                <a:srgbClr val="002060"/>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826704" y="3432443"/>
            <a:ext cx="82458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976278" y="4578705"/>
            <a:ext cx="12460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Visito</a:t>
            </a:r>
            <a:endParaRPr lang="en-GB" sz="2800" b="1" dirty="0">
              <a:solidFill>
                <a:srgbClr val="002060"/>
              </a:solidFill>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2286702" y="4586810"/>
            <a:ext cx="85079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219665" y="4586810"/>
            <a:ext cx="152752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parque</a:t>
            </a:r>
            <a:endParaRPr lang="en-GB" sz="2800" b="1" dirty="0">
              <a:solidFill>
                <a:srgbClr val="002060"/>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21E8B61D-502E-1867-1943-30C0246A07F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387;p19">
            <a:extLst>
              <a:ext uri="{FF2B5EF4-FFF2-40B4-BE49-F238E27FC236}">
                <a16:creationId xmlns:a16="http://schemas.microsoft.com/office/drawing/2014/main" id="{F22219D2-4D9D-623B-5A95-A62F317F8639}"/>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 name="Google Shape;388;p19">
            <a:extLst>
              <a:ext uri="{FF2B5EF4-FFF2-40B4-BE49-F238E27FC236}">
                <a16:creationId xmlns:a16="http://schemas.microsoft.com/office/drawing/2014/main" id="{8FD7FC06-A533-9DF5-8D62-FD873B2FDFCC}"/>
              </a:ext>
            </a:extLst>
          </p:cNvPr>
          <p:cNvSpPr/>
          <p:nvPr/>
        </p:nvSpPr>
        <p:spPr>
          <a:xfrm>
            <a:off x="10913282" y="20058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30A67369-4AAD-9051-680C-C9CE29E6430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 name="Google Shape;390;p19">
            <a:extLst>
              <a:ext uri="{FF2B5EF4-FFF2-40B4-BE49-F238E27FC236}">
                <a16:creationId xmlns:a16="http://schemas.microsoft.com/office/drawing/2014/main" id="{E6A59C38-9487-20D5-13FC-34C8941F942C}"/>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1;p19">
            <a:extLst>
              <a:ext uri="{FF2B5EF4-FFF2-40B4-BE49-F238E27FC236}">
                <a16:creationId xmlns:a16="http://schemas.microsoft.com/office/drawing/2014/main" id="{E7864AA0-4D0D-0784-63C8-9B918E55F5AD}"/>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9" name="Google Shape;393;p19">
            <a:extLst>
              <a:ext uri="{FF2B5EF4-FFF2-40B4-BE49-F238E27FC236}">
                <a16:creationId xmlns:a16="http://schemas.microsoft.com/office/drawing/2014/main" id="{2408294F-E282-E18C-BBF5-8F29BCB9F6B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20</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0" name="Google Shape;394;p19">
            <a:extLst>
              <a:ext uri="{FF2B5EF4-FFF2-40B4-BE49-F238E27FC236}">
                <a16:creationId xmlns:a16="http://schemas.microsoft.com/office/drawing/2014/main" id="{E0B9369E-D1E5-BF63-4C3F-B89046E8117B}"/>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395;p19">
            <a:extLst>
              <a:ext uri="{FF2B5EF4-FFF2-40B4-BE49-F238E27FC236}">
                <a16:creationId xmlns:a16="http://schemas.microsoft.com/office/drawing/2014/main" id="{B74B1D10-4319-05EF-9214-E8BDF389E1CF}"/>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3" name="Graphic 12" descr="Teacher">
            <a:extLst>
              <a:ext uri="{FF2B5EF4-FFF2-40B4-BE49-F238E27FC236}">
                <a16:creationId xmlns:a16="http://schemas.microsoft.com/office/drawing/2014/main" id="{B72B89A9-482F-DA3C-4816-1A968C45CE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0850" y="860445"/>
            <a:ext cx="914400" cy="914400"/>
          </a:xfrm>
          <a:prstGeom prst="rect">
            <a:avLst/>
          </a:prstGeom>
        </p:spPr>
      </p:pic>
      <p:sp>
        <p:nvSpPr>
          <p:cNvPr id="14" name="Speech Bubble: Rectangle with Corners Rounded 13">
            <a:extLst>
              <a:ext uri="{FF2B5EF4-FFF2-40B4-BE49-F238E27FC236}">
                <a16:creationId xmlns:a16="http://schemas.microsoft.com/office/drawing/2014/main" id="{BF5D52B8-8148-A7FB-56FE-2DE308AEB4F3}"/>
              </a:ext>
            </a:extLst>
          </p:cNvPr>
          <p:cNvSpPr/>
          <p:nvPr/>
        </p:nvSpPr>
        <p:spPr>
          <a:xfrm>
            <a:off x="1100951" y="981355"/>
            <a:ext cx="7645611" cy="667613"/>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a:t>
            </a:r>
            <a:r>
              <a:rPr lang="en-GB" sz="2800" b="1" dirty="0" err="1">
                <a:solidFill>
                  <a:schemeClr val="bg1"/>
                </a:solidFill>
                <a:latin typeface="Century Gothic" panose="020B0502020202020204" pitchFamily="34" charset="0"/>
              </a:rPr>
              <a:t>graba</a:t>
            </a:r>
            <a:r>
              <a:rPr lang="en-GB" sz="2800" b="1" dirty="0">
                <a:solidFill>
                  <a:schemeClr val="bg1"/>
                </a:solidFill>
                <a:latin typeface="Century Gothic" panose="020B0502020202020204" pitchFamily="34" charset="0"/>
              </a:rPr>
              <a:t>*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Usa</a:t>
            </a:r>
            <a:r>
              <a:rPr lang="en-GB" sz="2800" b="1" dirty="0">
                <a:solidFill>
                  <a:schemeClr val="bg1"/>
                </a:solidFill>
                <a:latin typeface="Century Gothic" panose="020B0502020202020204" pitchFamily="34" charset="0"/>
              </a:rPr>
              <a:t> las palabras!</a:t>
            </a:r>
          </a:p>
        </p:txBody>
      </p:sp>
      <p:sp>
        <p:nvSpPr>
          <p:cNvPr id="15" name="TextBox 14">
            <a:extLst>
              <a:ext uri="{FF2B5EF4-FFF2-40B4-BE49-F238E27FC236}">
                <a16:creationId xmlns:a16="http://schemas.microsoft.com/office/drawing/2014/main" id="{36005D9A-3456-D27A-8506-0A21A05B1EA8}"/>
              </a:ext>
            </a:extLst>
          </p:cNvPr>
          <p:cNvSpPr txBox="1"/>
          <p:nvPr/>
        </p:nvSpPr>
        <p:spPr>
          <a:xfrm>
            <a:off x="-28109" y="5790561"/>
            <a:ext cx="2500847" cy="923330"/>
          </a:xfrm>
          <a:prstGeom prst="rect">
            <a:avLst/>
          </a:prstGeom>
          <a:solidFill>
            <a:srgbClr val="C4E59F"/>
          </a:solidFill>
        </p:spPr>
        <p:txBody>
          <a:bodyPr wrap="square">
            <a:spAutoFit/>
          </a:bodyPr>
          <a:lstStyle/>
          <a:p>
            <a:r>
              <a:rPr lang="es-AR" sz="1800" dirty="0">
                <a:solidFill>
                  <a:srgbClr val="002060"/>
                </a:solidFill>
                <a:latin typeface="Century Gothic" panose="020B0502020202020204" pitchFamily="34" charset="0"/>
                <a:sym typeface="Century Gothic"/>
              </a:rPr>
              <a:t>(la) </a:t>
            </a:r>
            <a:r>
              <a:rPr lang="es-AR" sz="1800" b="1" dirty="0">
                <a:solidFill>
                  <a:srgbClr val="002060"/>
                </a:solidFill>
                <a:latin typeface="Century Gothic" panose="020B0502020202020204" pitchFamily="34" charset="0"/>
                <a:sym typeface="Century Gothic"/>
              </a:rPr>
              <a:t>voz = </a:t>
            </a:r>
            <a:r>
              <a:rPr lang="es-AR" sz="1800" dirty="0" err="1">
                <a:solidFill>
                  <a:srgbClr val="002060"/>
                </a:solidFill>
                <a:latin typeface="Century Gothic" panose="020B0502020202020204" pitchFamily="34" charset="0"/>
                <a:sym typeface="Century Gothic"/>
              </a:rPr>
              <a:t>voice</a:t>
            </a:r>
            <a:endParaRPr lang="es-AR" sz="1800" dirty="0">
              <a:solidFill>
                <a:srgbClr val="002060"/>
              </a:solidFill>
              <a:latin typeface="Century Gothic" panose="020B0502020202020204" pitchFamily="34" charset="0"/>
              <a:sym typeface="Century Gothic"/>
            </a:endParaRPr>
          </a:p>
          <a:p>
            <a:r>
              <a:rPr lang="es-AR" sz="1800" b="1" dirty="0">
                <a:solidFill>
                  <a:srgbClr val="002060"/>
                </a:solidFill>
                <a:latin typeface="Century Gothic" panose="020B0502020202020204" pitchFamily="34" charset="0"/>
                <a:sym typeface="Century Gothic"/>
              </a:rPr>
              <a:t>lee = </a:t>
            </a:r>
            <a:r>
              <a:rPr lang="es-AR" sz="1800" dirty="0" err="1">
                <a:solidFill>
                  <a:srgbClr val="002060"/>
                </a:solidFill>
                <a:latin typeface="Century Gothic" panose="020B0502020202020204" pitchFamily="34" charset="0"/>
                <a:sym typeface="Century Gothic"/>
              </a:rPr>
              <a:t>read</a:t>
            </a:r>
            <a:r>
              <a:rPr lang="es-AR" sz="1800" dirty="0">
                <a:solidFill>
                  <a:srgbClr val="002060"/>
                </a:solidFill>
                <a:latin typeface="Century Gothic" panose="020B0502020202020204" pitchFamily="34" charset="0"/>
                <a:sym typeface="Century Gothic"/>
              </a:rPr>
              <a:t> </a:t>
            </a:r>
          </a:p>
          <a:p>
            <a:r>
              <a:rPr lang="es-AR" sz="1800" b="1" dirty="0">
                <a:solidFill>
                  <a:srgbClr val="002060"/>
                </a:solidFill>
                <a:latin typeface="Century Gothic" panose="020B0502020202020204" pitchFamily="34" charset="0"/>
                <a:sym typeface="Century Gothic"/>
              </a:rPr>
              <a:t>graba </a:t>
            </a:r>
            <a:r>
              <a:rPr lang="es-AR" sz="1800" dirty="0">
                <a:solidFill>
                  <a:srgbClr val="002060"/>
                </a:solidFill>
                <a:latin typeface="Century Gothic" panose="020B0502020202020204" pitchFamily="34" charset="0"/>
                <a:sym typeface="Century Gothic"/>
              </a:rPr>
              <a:t>= </a:t>
            </a:r>
            <a:r>
              <a:rPr lang="es-AR" sz="1800" dirty="0" err="1">
                <a:solidFill>
                  <a:srgbClr val="002060"/>
                </a:solidFill>
                <a:latin typeface="Century Gothic" panose="020B0502020202020204" pitchFamily="34" charset="0"/>
                <a:sym typeface="Century Gothic"/>
              </a:rPr>
              <a:t>record</a:t>
            </a:r>
            <a:endParaRPr lang="es-AR" sz="1800" dirty="0">
              <a:solidFill>
                <a:srgbClr val="002060"/>
              </a:solidFill>
              <a:latin typeface="Century Gothic" panose="020B0502020202020204" pitchFamily="34" charset="0"/>
              <a:sym typeface="Century Gothic"/>
            </a:endParaRPr>
          </a:p>
        </p:txBody>
      </p:sp>
      <p:sp>
        <p:nvSpPr>
          <p:cNvPr id="16" name="Speech Bubble: Rectangle with Corners Rounded 15">
            <a:extLst>
              <a:ext uri="{FF2B5EF4-FFF2-40B4-BE49-F238E27FC236}">
                <a16:creationId xmlns:a16="http://schemas.microsoft.com/office/drawing/2014/main" id="{71EB5C16-B6B9-D952-B111-8AA14AFFD453}"/>
              </a:ext>
            </a:extLst>
          </p:cNvPr>
          <p:cNvSpPr/>
          <p:nvPr/>
        </p:nvSpPr>
        <p:spPr>
          <a:xfrm>
            <a:off x="774220" y="1836002"/>
            <a:ext cx="5509667" cy="667613"/>
          </a:xfrm>
          <a:prstGeom prst="wedgeRoundRectCallout">
            <a:avLst>
              <a:gd name="adj1" fmla="val -54291"/>
              <a:gd name="adj2" fmla="val -37500"/>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Ojo</a:t>
            </a:r>
            <a:r>
              <a:rPr lang="en-GB" sz="2800" b="1" dirty="0">
                <a:solidFill>
                  <a:srgbClr val="002060"/>
                </a:solidFill>
                <a:latin typeface="Century Gothic" panose="020B0502020202020204" pitchFamily="34" charset="0"/>
              </a:rPr>
              <a:t>! ⚠ Una palabra es extra.</a:t>
            </a:r>
          </a:p>
        </p:txBody>
      </p:sp>
      <p:pic>
        <p:nvPicPr>
          <p:cNvPr id="18" name="Picture 17" descr="A picture containing text, toy, doll&#10;&#10;Description automatically generated">
            <a:extLst>
              <a:ext uri="{FF2B5EF4-FFF2-40B4-BE49-F238E27FC236}">
                <a16:creationId xmlns:a16="http://schemas.microsoft.com/office/drawing/2014/main" id="{78600404-D500-EB1D-ACD7-346EE0FEB8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72572" y="1531537"/>
            <a:ext cx="746933" cy="1213766"/>
          </a:xfrm>
          <a:prstGeom prst="rect">
            <a:avLst/>
          </a:prstGeom>
        </p:spPr>
      </p:pic>
      <p:pic>
        <p:nvPicPr>
          <p:cNvPr id="19" name="Picture 18">
            <a:extLst>
              <a:ext uri="{FF2B5EF4-FFF2-40B4-BE49-F238E27FC236}">
                <a16:creationId xmlns:a16="http://schemas.microsoft.com/office/drawing/2014/main" id="{67EE5086-BBE1-F69B-3925-D37313ED360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28426" y="3502678"/>
            <a:ext cx="427088" cy="512311"/>
          </a:xfrm>
          <a:prstGeom prst="ellipse">
            <a:avLst/>
          </a:prstGeom>
        </p:spPr>
      </p:pic>
      <p:pic>
        <p:nvPicPr>
          <p:cNvPr id="60" name="Picture 59" descr="A picture containing text, toy, doll&#10;&#10;Description automatically generated">
            <a:extLst>
              <a:ext uri="{FF2B5EF4-FFF2-40B4-BE49-F238E27FC236}">
                <a16:creationId xmlns:a16="http://schemas.microsoft.com/office/drawing/2014/main" id="{329A0D2B-4DE8-AE8F-5E6D-D098F45B3499}"/>
              </a:ext>
            </a:extLst>
          </p:cNvPr>
          <p:cNvPicPr>
            <a:picLocks noChangeAspect="1"/>
          </p:cNvPicPr>
          <p:nvPr/>
        </p:nvPicPr>
        <p:blipFill rotWithShape="1">
          <a:blip r:embed="rId18"/>
          <a:srcRect r="-14632" b="31033"/>
          <a:stretch/>
        </p:blipFill>
        <p:spPr>
          <a:xfrm>
            <a:off x="8969366" y="4895675"/>
            <a:ext cx="377765" cy="369332"/>
          </a:xfrm>
          <a:prstGeom prst="ellipse">
            <a:avLst/>
          </a:prstGeom>
        </p:spPr>
      </p:pic>
      <p:sp>
        <p:nvSpPr>
          <p:cNvPr id="61" name="Speech Bubble: Rectangle with Corners Rounded 60">
            <a:extLst>
              <a:ext uri="{FF2B5EF4-FFF2-40B4-BE49-F238E27FC236}">
                <a16:creationId xmlns:a16="http://schemas.microsoft.com/office/drawing/2014/main" id="{AC8BF758-47AC-E9A5-A9F1-AE9A77727B15}"/>
              </a:ext>
            </a:extLst>
          </p:cNvPr>
          <p:cNvSpPr/>
          <p:nvPr/>
        </p:nvSpPr>
        <p:spPr>
          <a:xfrm>
            <a:off x="5686142" y="1800264"/>
            <a:ext cx="3848100" cy="1040995"/>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Remember: adjectives usually come after the noun.</a:t>
            </a:r>
          </a:p>
        </p:txBody>
      </p:sp>
      <p:sp>
        <p:nvSpPr>
          <p:cNvPr id="62" name="Rectangle: Rounded Corners 61">
            <a:extLst>
              <a:ext uri="{FF2B5EF4-FFF2-40B4-BE49-F238E27FC236}">
                <a16:creationId xmlns:a16="http://schemas.microsoft.com/office/drawing/2014/main" id="{16BB1F12-E2A2-8C50-C67B-C374AB1034BF}"/>
              </a:ext>
            </a:extLst>
          </p:cNvPr>
          <p:cNvSpPr/>
          <p:nvPr/>
        </p:nvSpPr>
        <p:spPr>
          <a:xfrm>
            <a:off x="6040998" y="3428093"/>
            <a:ext cx="16165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parque</a:t>
            </a:r>
            <a:endParaRPr lang="en-GB" sz="2800" b="1" dirty="0">
              <a:solidFill>
                <a:srgbClr val="002060"/>
              </a:solidFill>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51B9AA6F-9AA2-B325-81CC-A1EF38C853E4}"/>
              </a:ext>
            </a:extLst>
          </p:cNvPr>
          <p:cNvSpPr/>
          <p:nvPr/>
        </p:nvSpPr>
        <p:spPr>
          <a:xfrm>
            <a:off x="4863744" y="4584169"/>
            <a:ext cx="192294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divertido</a:t>
            </a:r>
            <a:r>
              <a:rPr lang="en-GB" sz="28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9944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10_3.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5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4" name="10_4.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5"/>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grpId="0" nodeType="clickEffect">
                                  <p:stCondLst>
                                    <p:cond delay="1000"/>
                                  </p:stCondLst>
                                  <p:childTnLst>
                                    <p:set>
                                      <p:cBhvr>
                                        <p:cTn id="43" dur="1" fill="hold">
                                          <p:stCondLst>
                                            <p:cond delay="0"/>
                                          </p:stCondLst>
                                        </p:cTn>
                                        <p:tgtEl>
                                          <p:spTgt spid="57"/>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0" nodeType="afterEffect">
                                  <p:stCondLst>
                                    <p:cond delay="1100"/>
                                  </p:stCondLst>
                                  <p:childTnLst>
                                    <p:set>
                                      <p:cBhvr>
                                        <p:cTn id="46" dur="1" fill="hold">
                                          <p:stCondLst>
                                            <p:cond delay="0"/>
                                          </p:stCondLst>
                                        </p:cTn>
                                        <p:tgtEl>
                                          <p:spTgt spid="58"/>
                                        </p:tgtEl>
                                        <p:attrNameLst>
                                          <p:attrName>style.visibility</p:attrName>
                                        </p:attrNameLst>
                                      </p:cBhvr>
                                      <p:to>
                                        <p:strVal val="visible"/>
                                      </p:to>
                                    </p:set>
                                  </p:childTnLst>
                                </p:cTn>
                              </p:par>
                            </p:childTnLst>
                          </p:cTn>
                        </p:par>
                        <p:par>
                          <p:cTn id="47" fill="hold">
                            <p:stCondLst>
                              <p:cond delay="2100"/>
                            </p:stCondLst>
                            <p:childTnLst>
                              <p:par>
                                <p:cTn id="48" presetID="1" presetClass="entr" presetSubtype="0" fill="hold" grpId="0" nodeType="afterEffect">
                                  <p:stCondLst>
                                    <p:cond delay="750"/>
                                  </p:stCondLst>
                                  <p:childTnLst>
                                    <p:set>
                                      <p:cBhvr>
                                        <p:cTn id="49" dur="1" fill="hold">
                                          <p:stCondLst>
                                            <p:cond delay="0"/>
                                          </p:stCondLst>
                                        </p:cTn>
                                        <p:tgtEl>
                                          <p:spTgt spid="59"/>
                                        </p:tgtEl>
                                        <p:attrNameLst>
                                          <p:attrName>style.visibility</p:attrName>
                                        </p:attrNameLst>
                                      </p:cBhvr>
                                      <p:to>
                                        <p:strVal val="visible"/>
                                      </p:to>
                                    </p:set>
                                  </p:childTnLst>
                                </p:cTn>
                              </p:par>
                            </p:childTnLst>
                          </p:cTn>
                        </p:par>
                        <p:par>
                          <p:cTn id="50" fill="hold">
                            <p:stCondLst>
                              <p:cond delay="2850"/>
                            </p:stCondLst>
                            <p:childTnLst>
                              <p:par>
                                <p:cTn id="51" presetID="10" presetClass="entr" presetSubtype="0" fill="hold" grpId="0" nodeType="afterEffect">
                                  <p:stCondLst>
                                    <p:cond delay="115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childTnLst>
                          </p:cTn>
                        </p:par>
                        <p:par>
                          <p:cTn id="54" fill="hold">
                            <p:stCondLst>
                              <p:cond delay="4500"/>
                            </p:stCondLst>
                            <p:childTnLst>
                              <p:par>
                                <p:cTn id="55" presetID="10" presetClass="entr" presetSubtype="0" fill="hold" nodeType="afterEffect">
                                  <p:stCondLst>
                                    <p:cond delay="275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childTnLst>
              </p:cTn>
              <p:nextCondLst>
                <p:cond evt="onClick" delay="0">
                  <p:tgtEl>
                    <p:spTgt spid="45"/>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2" presetClass="exit" presetSubtype="4" fill="remove" grpId="0" nodeType="clickEffect">
                                  <p:stCondLst>
                                    <p:cond delay="0"/>
                                  </p:stCondLst>
                                  <p:childTnLst>
                                    <p:anim calcmode="lin" valueType="num">
                                      <p:cBhvr additive="base">
                                        <p:cTn id="62" dur="20000"/>
                                        <p:tgtEl>
                                          <p:spTgt spid="5"/>
                                        </p:tgtEl>
                                        <p:attrNameLst>
                                          <p:attrName>ppt_y</p:attrName>
                                        </p:attrNameLst>
                                      </p:cBhvr>
                                      <p:tavLst>
                                        <p:tav tm="0">
                                          <p:val>
                                            <p:strVal val="#ppt_y"/>
                                          </p:val>
                                        </p:tav>
                                        <p:tav tm="100000">
                                          <p:val>
                                            <p:strVal val="#ppt_y+#ppt_h*1.125000"/>
                                          </p:val>
                                        </p:tav>
                                      </p:tavLst>
                                    </p:anim>
                                    <p:animEffect transition="out" filter="wipe(down)">
                                      <p:cBhvr>
                                        <p:cTn id="63" dur="20000"/>
                                        <p:tgtEl>
                                          <p:spTgt spid="5"/>
                                        </p:tgtEl>
                                      </p:cBhvr>
                                    </p:animEffect>
                                    <p:set>
                                      <p:cBhvr>
                                        <p:cTn id="64" dur="1" fill="hold">
                                          <p:stCondLst>
                                            <p:cond delay="19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5" grpId="0"/>
      <p:bldP spid="51" grpId="0"/>
      <p:bldP spid="53" grpId="0" animBg="1"/>
      <p:bldP spid="54" grpId="0" animBg="1"/>
      <p:bldP spid="55" grpId="0" animBg="1"/>
      <p:bldP spid="56" grpId="0" animBg="1"/>
      <p:bldP spid="57" grpId="0" animBg="1"/>
      <p:bldP spid="58" grpId="0" animBg="1"/>
      <p:bldP spid="59" grpId="0" animBg="1"/>
      <p:bldP spid="5" grpId="0" animBg="1"/>
      <p:bldP spid="14" grpId="0" animBg="1"/>
      <p:bldP spid="16" grpId="0" animBg="1"/>
      <p:bldP spid="61" grpId="0" animBg="1"/>
      <p:bldP spid="62"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0A85DC6-624F-40D1-A637-38E32C510D6D}"/>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27AA594F-CEB7-4C07-A9CF-7F0BF3000FA7}"/>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25" name="Google Shape;282;p13" descr="Reading, Book, Symbol, Icon, Reader, Man">
            <a:extLst>
              <a:ext uri="{FF2B5EF4-FFF2-40B4-BE49-F238E27FC236}">
                <a16:creationId xmlns:a16="http://schemas.microsoft.com/office/drawing/2014/main" id="{384B9CCC-2D26-4700-8876-CF8D50FABCB2}"/>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26" name="Title 1">
            <a:extLst>
              <a:ext uri="{FF2B5EF4-FFF2-40B4-BE49-F238E27FC236}">
                <a16:creationId xmlns:a16="http://schemas.microsoft.com/office/drawing/2014/main" id="{0BCF7A95-92CC-435C-B1FD-1F92B5E1D828}"/>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27" name="Title 1">
            <a:hlinkClick r:id="" action="ppaction://noaction">
              <a:snd r:embed="rId8" name="10_1.wav"/>
            </a:hlinkClick>
            <a:extLst>
              <a:ext uri="{FF2B5EF4-FFF2-40B4-BE49-F238E27FC236}">
                <a16:creationId xmlns:a16="http://schemas.microsoft.com/office/drawing/2014/main" id="{980BB87F-34D3-4E72-9411-88B7EC56840A}"/>
              </a:ext>
            </a:extLst>
          </p:cNvPr>
          <p:cNvSpPr txBox="1">
            <a:spLocks/>
          </p:cNvSpPr>
          <p:nvPr/>
        </p:nvSpPr>
        <p:spPr>
          <a:xfrm>
            <a:off x="3275254" y="309104"/>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Quique no </a:t>
            </a:r>
            <a:r>
              <a:rPr lang="en-GB" sz="3200" b="1" dirty="0" err="1">
                <a:solidFill>
                  <a:srgbClr val="002060"/>
                </a:solidFill>
                <a:latin typeface="Century Gothic" panose="020B0502020202020204" pitchFamily="34" charset="0"/>
              </a:rPr>
              <a:t>tiene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voz</a:t>
            </a:r>
            <a:r>
              <a:rPr lang="en-GB" sz="3200" b="1" dirty="0">
                <a:solidFill>
                  <a:srgbClr val="002060"/>
                </a:solidFill>
                <a:latin typeface="Century Gothic" panose="020B0502020202020204" pitchFamily="34" charset="0"/>
              </a:rPr>
              <a:t>* [2/5]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914D8CDA-D53C-4E3E-8A5F-69AC8DD2051B}"/>
              </a:ext>
            </a:extLst>
          </p:cNvPr>
          <p:cNvSpPr txBox="1"/>
          <p:nvPr/>
        </p:nvSpPr>
        <p:spPr>
          <a:xfrm>
            <a:off x="8479420" y="3572911"/>
            <a:ext cx="1061509" cy="461665"/>
          </a:xfrm>
          <a:prstGeom prst="rect">
            <a:avLst/>
          </a:prstGeom>
          <a:noFill/>
        </p:spPr>
        <p:txBody>
          <a:bodyPr wrap="none" rtlCol="0">
            <a:spAutoFit/>
          </a:bodyPr>
          <a:lstStyle/>
          <a:p>
            <a:r>
              <a:rPr lang="en-GB" sz="2400" b="1" dirty="0" err="1">
                <a:solidFill>
                  <a:srgbClr val="002060"/>
                </a:solidFill>
                <a:latin typeface="Ink Free" panose="03080402000500000000" pitchFamily="66" charset="0"/>
              </a:rPr>
              <a:t>mamá</a:t>
            </a:r>
            <a:r>
              <a:rPr lang="en-GB" sz="2400" b="1" dirty="0">
                <a:solidFill>
                  <a:srgbClr val="002060"/>
                </a:solidFill>
                <a:latin typeface="Ink Free" panose="03080402000500000000" pitchFamily="66" charset="0"/>
              </a:rPr>
              <a:t>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54235" y="4768805"/>
            <a:ext cx="1491158" cy="574971"/>
            <a:chOff x="3246678" y="5059293"/>
            <a:chExt cx="1491158"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07037BF-D112-4BEC-9CD4-42AFEBFD6952}"/>
                </a:ext>
              </a:extLst>
            </p:cNvPr>
            <p:cNvSpPr txBox="1"/>
            <p:nvPr/>
          </p:nvSpPr>
          <p:spPr>
            <a:xfrm>
              <a:off x="3289657" y="5173265"/>
              <a:ext cx="997389" cy="464380"/>
            </a:xfrm>
            <a:prstGeom prst="rect">
              <a:avLst/>
            </a:prstGeom>
            <a:noFill/>
          </p:spPr>
          <p:txBody>
            <a:bodyPr wrap="none" rtlCol="0">
              <a:spAutoFit/>
            </a:bodyPr>
            <a:lstStyle/>
            <a:p>
              <a:r>
                <a:rPr lang="en-GB" sz="2000" b="1" dirty="0">
                  <a:solidFill>
                    <a:srgbClr val="002060"/>
                  </a:solidFill>
                  <a:latin typeface="Ink Free" panose="03080402000500000000" pitchFamily="66" charset="0"/>
                </a:rPr>
                <a:t>Quique</a:t>
              </a:r>
              <a:r>
                <a:rPr lang="en-GB" sz="2400" b="1" dirty="0">
                  <a:solidFill>
                    <a:srgbClr val="002060"/>
                  </a:solidFill>
                  <a:latin typeface="Bradley Hand ITC" panose="03070402050302030203" pitchFamily="66" charset="0"/>
                </a:rPr>
                <a:t> </a:t>
              </a:r>
            </a:p>
          </p:txBody>
        </p:sp>
      </p:grpSp>
      <p:pic>
        <p:nvPicPr>
          <p:cNvPr id="45" name="Picture 2" descr="Icono, Micrófono, Voz, Mensaje, Hablar, Nube, Datos">
            <a:hlinkClick r:id="" action="ppaction://noaction">
              <a:snd r:embed="rId9" name="10_8.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D7A4EB9D-2C1B-494B-8ACB-D4D84DA0F1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sp>
        <p:nvSpPr>
          <p:cNvPr id="48" name="Speech Bubble: Oval 47">
            <a:extLst>
              <a:ext uri="{FF2B5EF4-FFF2-40B4-BE49-F238E27FC236}">
                <a16:creationId xmlns:a16="http://schemas.microsoft.com/office/drawing/2014/main" id="{A9AB8816-0AC8-4DC6-B4A6-169CB6F55F79}"/>
              </a:ext>
            </a:extLst>
          </p:cNvPr>
          <p:cNvSpPr/>
          <p:nvPr/>
        </p:nvSpPr>
        <p:spPr>
          <a:xfrm>
            <a:off x="8906735" y="1539843"/>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49" name="TextBox 48">
            <a:hlinkClick r:id="" action="ppaction://noaction">
              <a:snd r:embed="rId12" name="10_2.wav"/>
            </a:hlinkClick>
            <a:extLst>
              <a:ext uri="{FF2B5EF4-FFF2-40B4-BE49-F238E27FC236}">
                <a16:creationId xmlns:a16="http://schemas.microsoft.com/office/drawing/2014/main" id="{E786FD97-0D7A-4539-B411-01A355E10FB8}"/>
              </a:ext>
            </a:extLst>
          </p:cNvPr>
          <p:cNvSpPr txBox="1"/>
          <p:nvPr/>
        </p:nvSpPr>
        <p:spPr>
          <a:xfrm>
            <a:off x="8695685" y="1592993"/>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51" name="TextBox 50">
            <a:extLst>
              <a:ext uri="{FF2B5EF4-FFF2-40B4-BE49-F238E27FC236}">
                <a16:creationId xmlns:a16="http://schemas.microsoft.com/office/drawing/2014/main" id="{F0BF9AAD-3DB7-4F3F-9022-B053AC22E43B}"/>
              </a:ext>
            </a:extLst>
          </p:cNvPr>
          <p:cNvSpPr txBox="1"/>
          <p:nvPr/>
        </p:nvSpPr>
        <p:spPr>
          <a:xfrm>
            <a:off x="-26669" y="2588176"/>
            <a:ext cx="622638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2. She uses a weird instrument.</a:t>
            </a:r>
            <a:endParaRPr lang="en-GB" sz="3200" dirty="0">
              <a:solidFill>
                <a:srgbClr val="002060"/>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284374" y="3391871"/>
            <a:ext cx="225992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instrumento</a:t>
            </a:r>
            <a:endParaRPr lang="en-GB" sz="2800" b="1" dirty="0">
              <a:solidFill>
                <a:srgbClr val="002060"/>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42941" y="3380981"/>
            <a:ext cx="10419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una</a:t>
            </a:r>
            <a:endParaRPr lang="en-GB" sz="2800" b="1" dirty="0">
              <a:solidFill>
                <a:srgbClr val="002060"/>
              </a:solidFill>
              <a:latin typeface="Century Gothic" panose="020B0502020202020204" pitchFamily="34" charset="0"/>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5645119" y="3439748"/>
            <a:ext cx="86771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usa</a:t>
            </a:r>
            <a:endParaRPr lang="en-GB" sz="2800" b="1" dirty="0">
              <a:solidFill>
                <a:srgbClr val="002060"/>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4612514" y="3441576"/>
            <a:ext cx="96004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uso</a:t>
            </a:r>
            <a:endParaRPr lang="en-GB" sz="2800" b="1" dirty="0">
              <a:solidFill>
                <a:srgbClr val="002060"/>
              </a:solidFill>
              <a:latin typeface="Century Gothic" panose="020B0502020202020204" pitchFamily="34" charset="0"/>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976278" y="4578705"/>
            <a:ext cx="12460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Usa</a:t>
            </a:r>
            <a:endParaRPr lang="en-GB" sz="2800" b="1" dirty="0">
              <a:solidFill>
                <a:srgbClr val="002060"/>
              </a:solidFill>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2286702" y="4586810"/>
            <a:ext cx="85079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219665" y="4586810"/>
            <a:ext cx="225992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instrumento</a:t>
            </a:r>
            <a:endParaRPr lang="en-GB" sz="2800" b="1" dirty="0">
              <a:solidFill>
                <a:srgbClr val="002060"/>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21E8B61D-502E-1867-1943-30C0246A07F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387;p19">
            <a:extLst>
              <a:ext uri="{FF2B5EF4-FFF2-40B4-BE49-F238E27FC236}">
                <a16:creationId xmlns:a16="http://schemas.microsoft.com/office/drawing/2014/main" id="{F22219D2-4D9D-623B-5A95-A62F317F8639}"/>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 name="Google Shape;388;p19">
            <a:extLst>
              <a:ext uri="{FF2B5EF4-FFF2-40B4-BE49-F238E27FC236}">
                <a16:creationId xmlns:a16="http://schemas.microsoft.com/office/drawing/2014/main" id="{8FD7FC06-A533-9DF5-8D62-FD873B2FDFCC}"/>
              </a:ext>
            </a:extLst>
          </p:cNvPr>
          <p:cNvSpPr/>
          <p:nvPr/>
        </p:nvSpPr>
        <p:spPr>
          <a:xfrm>
            <a:off x="10913282" y="20058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30A67369-4AAD-9051-680C-C9CE29E6430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 name="Google Shape;390;p19">
            <a:extLst>
              <a:ext uri="{FF2B5EF4-FFF2-40B4-BE49-F238E27FC236}">
                <a16:creationId xmlns:a16="http://schemas.microsoft.com/office/drawing/2014/main" id="{E6A59C38-9487-20D5-13FC-34C8941F942C}"/>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1;p19">
            <a:extLst>
              <a:ext uri="{FF2B5EF4-FFF2-40B4-BE49-F238E27FC236}">
                <a16:creationId xmlns:a16="http://schemas.microsoft.com/office/drawing/2014/main" id="{E7864AA0-4D0D-0784-63C8-9B918E55F5AD}"/>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9" name="Google Shape;393;p19">
            <a:extLst>
              <a:ext uri="{FF2B5EF4-FFF2-40B4-BE49-F238E27FC236}">
                <a16:creationId xmlns:a16="http://schemas.microsoft.com/office/drawing/2014/main" id="{2408294F-E282-E18C-BBF5-8F29BCB9F6B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20</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0" name="Google Shape;394;p19">
            <a:extLst>
              <a:ext uri="{FF2B5EF4-FFF2-40B4-BE49-F238E27FC236}">
                <a16:creationId xmlns:a16="http://schemas.microsoft.com/office/drawing/2014/main" id="{E0B9369E-D1E5-BF63-4C3F-B89046E8117B}"/>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395;p19">
            <a:extLst>
              <a:ext uri="{FF2B5EF4-FFF2-40B4-BE49-F238E27FC236}">
                <a16:creationId xmlns:a16="http://schemas.microsoft.com/office/drawing/2014/main" id="{B74B1D10-4319-05EF-9214-E8BDF389E1CF}"/>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3" name="Graphic 12" descr="Teacher">
            <a:extLst>
              <a:ext uri="{FF2B5EF4-FFF2-40B4-BE49-F238E27FC236}">
                <a16:creationId xmlns:a16="http://schemas.microsoft.com/office/drawing/2014/main" id="{B72B89A9-482F-DA3C-4816-1A968C45CE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0850" y="860445"/>
            <a:ext cx="914400" cy="914400"/>
          </a:xfrm>
          <a:prstGeom prst="rect">
            <a:avLst/>
          </a:prstGeom>
        </p:spPr>
      </p:pic>
      <p:sp>
        <p:nvSpPr>
          <p:cNvPr id="14" name="Speech Bubble: Rectangle with Corners Rounded 13">
            <a:hlinkClick r:id="" action="ppaction://noaction">
              <a:snd r:embed="rId15" name="10_3.wav"/>
            </a:hlinkClick>
            <a:extLst>
              <a:ext uri="{FF2B5EF4-FFF2-40B4-BE49-F238E27FC236}">
                <a16:creationId xmlns:a16="http://schemas.microsoft.com/office/drawing/2014/main" id="{BF5D52B8-8148-A7FB-56FE-2DE308AEB4F3}"/>
              </a:ext>
            </a:extLst>
          </p:cNvPr>
          <p:cNvSpPr/>
          <p:nvPr/>
        </p:nvSpPr>
        <p:spPr>
          <a:xfrm>
            <a:off x="1207651" y="979237"/>
            <a:ext cx="7645611" cy="667613"/>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a:t>
            </a:r>
            <a:r>
              <a:rPr lang="en-GB" sz="2800" b="1" dirty="0" err="1">
                <a:solidFill>
                  <a:schemeClr val="bg1"/>
                </a:solidFill>
                <a:latin typeface="Century Gothic" panose="020B0502020202020204" pitchFamily="34" charset="0"/>
              </a:rPr>
              <a:t>graba</a:t>
            </a:r>
            <a:r>
              <a:rPr lang="en-GB" sz="2800" b="1" dirty="0">
                <a:solidFill>
                  <a:schemeClr val="bg1"/>
                </a:solidFill>
                <a:latin typeface="Century Gothic" panose="020B0502020202020204" pitchFamily="34" charset="0"/>
              </a:rPr>
              <a:t>*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Usa</a:t>
            </a:r>
            <a:r>
              <a:rPr lang="en-GB" sz="2800" b="1" dirty="0">
                <a:solidFill>
                  <a:schemeClr val="bg1"/>
                </a:solidFill>
                <a:latin typeface="Century Gothic" panose="020B0502020202020204" pitchFamily="34" charset="0"/>
              </a:rPr>
              <a:t> las palabras!</a:t>
            </a:r>
          </a:p>
        </p:txBody>
      </p:sp>
      <p:sp>
        <p:nvSpPr>
          <p:cNvPr id="15" name="TextBox 14">
            <a:extLst>
              <a:ext uri="{FF2B5EF4-FFF2-40B4-BE49-F238E27FC236}">
                <a16:creationId xmlns:a16="http://schemas.microsoft.com/office/drawing/2014/main" id="{36005D9A-3456-D27A-8506-0A21A05B1EA8}"/>
              </a:ext>
            </a:extLst>
          </p:cNvPr>
          <p:cNvSpPr txBox="1"/>
          <p:nvPr/>
        </p:nvSpPr>
        <p:spPr>
          <a:xfrm>
            <a:off x="-28109" y="5790561"/>
            <a:ext cx="2500847" cy="923330"/>
          </a:xfrm>
          <a:prstGeom prst="rect">
            <a:avLst/>
          </a:prstGeom>
          <a:solidFill>
            <a:srgbClr val="C4E59F"/>
          </a:solidFill>
        </p:spPr>
        <p:txBody>
          <a:bodyPr wrap="square">
            <a:spAutoFit/>
          </a:bodyPr>
          <a:lstStyle/>
          <a:p>
            <a:r>
              <a:rPr lang="es-AR" sz="1800" dirty="0">
                <a:solidFill>
                  <a:srgbClr val="002060"/>
                </a:solidFill>
                <a:latin typeface="Century Gothic" panose="020B0502020202020204" pitchFamily="34" charset="0"/>
                <a:sym typeface="Century Gothic"/>
              </a:rPr>
              <a:t>(la) </a:t>
            </a:r>
            <a:r>
              <a:rPr lang="es-AR" sz="1800" b="1" dirty="0">
                <a:solidFill>
                  <a:srgbClr val="002060"/>
                </a:solidFill>
                <a:latin typeface="Century Gothic" panose="020B0502020202020204" pitchFamily="34" charset="0"/>
                <a:sym typeface="Century Gothic"/>
              </a:rPr>
              <a:t>voz = </a:t>
            </a:r>
            <a:r>
              <a:rPr lang="es-AR" sz="1800" dirty="0" err="1">
                <a:solidFill>
                  <a:srgbClr val="002060"/>
                </a:solidFill>
                <a:latin typeface="Century Gothic" panose="020B0502020202020204" pitchFamily="34" charset="0"/>
                <a:sym typeface="Century Gothic"/>
              </a:rPr>
              <a:t>voice</a:t>
            </a:r>
            <a:endParaRPr lang="es-AR" sz="1800" dirty="0">
              <a:solidFill>
                <a:srgbClr val="002060"/>
              </a:solidFill>
              <a:latin typeface="Century Gothic" panose="020B0502020202020204" pitchFamily="34" charset="0"/>
              <a:sym typeface="Century Gothic"/>
            </a:endParaRPr>
          </a:p>
          <a:p>
            <a:r>
              <a:rPr lang="es-AR" sz="1800" b="1" dirty="0">
                <a:solidFill>
                  <a:srgbClr val="002060"/>
                </a:solidFill>
                <a:latin typeface="Century Gothic" panose="020B0502020202020204" pitchFamily="34" charset="0"/>
                <a:sym typeface="Century Gothic"/>
              </a:rPr>
              <a:t>lee = </a:t>
            </a:r>
            <a:r>
              <a:rPr lang="es-AR" sz="1800" dirty="0" err="1">
                <a:solidFill>
                  <a:srgbClr val="002060"/>
                </a:solidFill>
                <a:latin typeface="Century Gothic" panose="020B0502020202020204" pitchFamily="34" charset="0"/>
                <a:sym typeface="Century Gothic"/>
              </a:rPr>
              <a:t>read</a:t>
            </a:r>
            <a:r>
              <a:rPr lang="es-AR" sz="1800" dirty="0">
                <a:solidFill>
                  <a:srgbClr val="002060"/>
                </a:solidFill>
                <a:latin typeface="Century Gothic" panose="020B0502020202020204" pitchFamily="34" charset="0"/>
                <a:sym typeface="Century Gothic"/>
              </a:rPr>
              <a:t> </a:t>
            </a:r>
          </a:p>
          <a:p>
            <a:r>
              <a:rPr lang="es-AR" sz="1800" b="1" dirty="0">
                <a:solidFill>
                  <a:srgbClr val="002060"/>
                </a:solidFill>
                <a:latin typeface="Century Gothic" panose="020B0502020202020204" pitchFamily="34" charset="0"/>
                <a:sym typeface="Century Gothic"/>
              </a:rPr>
              <a:t>graba </a:t>
            </a:r>
            <a:r>
              <a:rPr lang="es-AR" sz="1800" dirty="0">
                <a:solidFill>
                  <a:srgbClr val="002060"/>
                </a:solidFill>
                <a:latin typeface="Century Gothic" panose="020B0502020202020204" pitchFamily="34" charset="0"/>
                <a:sym typeface="Century Gothic"/>
              </a:rPr>
              <a:t>= </a:t>
            </a:r>
            <a:r>
              <a:rPr lang="es-AR" sz="1800" dirty="0" err="1">
                <a:solidFill>
                  <a:srgbClr val="002060"/>
                </a:solidFill>
                <a:latin typeface="Century Gothic" panose="020B0502020202020204" pitchFamily="34" charset="0"/>
                <a:sym typeface="Century Gothic"/>
              </a:rPr>
              <a:t>record</a:t>
            </a:r>
            <a:endParaRPr lang="es-AR" sz="1800" dirty="0">
              <a:solidFill>
                <a:srgbClr val="002060"/>
              </a:solidFill>
              <a:latin typeface="Century Gothic" panose="020B0502020202020204" pitchFamily="34" charset="0"/>
              <a:sym typeface="Century Gothic"/>
            </a:endParaRPr>
          </a:p>
        </p:txBody>
      </p:sp>
      <p:sp>
        <p:nvSpPr>
          <p:cNvPr id="16" name="Speech Bubble: Rectangle with Corners Rounded 15">
            <a:extLst>
              <a:ext uri="{FF2B5EF4-FFF2-40B4-BE49-F238E27FC236}">
                <a16:creationId xmlns:a16="http://schemas.microsoft.com/office/drawing/2014/main" id="{71EB5C16-B6B9-D952-B111-8AA14AFFD453}"/>
              </a:ext>
            </a:extLst>
          </p:cNvPr>
          <p:cNvSpPr/>
          <p:nvPr/>
        </p:nvSpPr>
        <p:spPr>
          <a:xfrm>
            <a:off x="1184853" y="1717778"/>
            <a:ext cx="5327975" cy="667613"/>
          </a:xfrm>
          <a:prstGeom prst="wedgeRoundRectCallout">
            <a:avLst>
              <a:gd name="adj1" fmla="val -52444"/>
              <a:gd name="adj2" fmla="val -47011"/>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Ojo</a:t>
            </a:r>
            <a:r>
              <a:rPr lang="en-GB" sz="2800" b="1" dirty="0">
                <a:solidFill>
                  <a:srgbClr val="002060"/>
                </a:solidFill>
                <a:latin typeface="Century Gothic" panose="020B0502020202020204" pitchFamily="34" charset="0"/>
              </a:rPr>
              <a:t>! ⚠ </a:t>
            </a:r>
            <a:r>
              <a:rPr lang="en-GB" sz="2800" b="1" u="sng" dirty="0">
                <a:solidFill>
                  <a:srgbClr val="002060"/>
                </a:solidFill>
                <a:latin typeface="Century Gothic" panose="020B0502020202020204" pitchFamily="34" charset="0"/>
              </a:rPr>
              <a:t>Dos</a:t>
            </a:r>
            <a:r>
              <a:rPr lang="en-GB" sz="2800" b="1" dirty="0">
                <a:solidFill>
                  <a:srgbClr val="002060"/>
                </a:solidFill>
                <a:latin typeface="Century Gothic" panose="020B0502020202020204" pitchFamily="34" charset="0"/>
              </a:rPr>
              <a:t> palabras extra.</a:t>
            </a:r>
          </a:p>
        </p:txBody>
      </p:sp>
      <p:pic>
        <p:nvPicPr>
          <p:cNvPr id="18" name="Picture 17" descr="A picture containing text, toy, doll&#10;&#10;Description automatically generated">
            <a:extLst>
              <a:ext uri="{FF2B5EF4-FFF2-40B4-BE49-F238E27FC236}">
                <a16:creationId xmlns:a16="http://schemas.microsoft.com/office/drawing/2014/main" id="{78600404-D500-EB1D-ACD7-346EE0FEB8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72572" y="1531537"/>
            <a:ext cx="746933" cy="1213766"/>
          </a:xfrm>
          <a:prstGeom prst="rect">
            <a:avLst/>
          </a:prstGeom>
        </p:spPr>
      </p:pic>
      <p:pic>
        <p:nvPicPr>
          <p:cNvPr id="19" name="Picture 18">
            <a:extLst>
              <a:ext uri="{FF2B5EF4-FFF2-40B4-BE49-F238E27FC236}">
                <a16:creationId xmlns:a16="http://schemas.microsoft.com/office/drawing/2014/main" id="{67EE5086-BBE1-F69B-3925-D37313ED360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28426" y="3502678"/>
            <a:ext cx="427088" cy="512311"/>
          </a:xfrm>
          <a:prstGeom prst="ellipse">
            <a:avLst/>
          </a:prstGeom>
        </p:spPr>
      </p:pic>
      <p:pic>
        <p:nvPicPr>
          <p:cNvPr id="60" name="Picture 59" descr="A picture containing text, toy, doll&#10;&#10;Description automatically generated">
            <a:extLst>
              <a:ext uri="{FF2B5EF4-FFF2-40B4-BE49-F238E27FC236}">
                <a16:creationId xmlns:a16="http://schemas.microsoft.com/office/drawing/2014/main" id="{329A0D2B-4DE8-AE8F-5E6D-D098F45B3499}"/>
              </a:ext>
            </a:extLst>
          </p:cNvPr>
          <p:cNvPicPr>
            <a:picLocks noChangeAspect="1"/>
          </p:cNvPicPr>
          <p:nvPr/>
        </p:nvPicPr>
        <p:blipFill rotWithShape="1">
          <a:blip r:embed="rId18"/>
          <a:srcRect r="-14632" b="31033"/>
          <a:stretch/>
        </p:blipFill>
        <p:spPr>
          <a:xfrm>
            <a:off x="8969366" y="4895675"/>
            <a:ext cx="377765" cy="369332"/>
          </a:xfrm>
          <a:prstGeom prst="ellipse">
            <a:avLst/>
          </a:prstGeom>
        </p:spPr>
      </p:pic>
      <p:sp>
        <p:nvSpPr>
          <p:cNvPr id="61" name="Speech Bubble: Rectangle with Corners Rounded 60">
            <a:extLst>
              <a:ext uri="{FF2B5EF4-FFF2-40B4-BE49-F238E27FC236}">
                <a16:creationId xmlns:a16="http://schemas.microsoft.com/office/drawing/2014/main" id="{AC8BF758-47AC-E9A5-A9F1-AE9A77727B15}"/>
              </a:ext>
            </a:extLst>
          </p:cNvPr>
          <p:cNvSpPr/>
          <p:nvPr/>
        </p:nvSpPr>
        <p:spPr>
          <a:xfrm>
            <a:off x="3115892" y="5592781"/>
            <a:ext cx="3848100" cy="1040995"/>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Remember: adjectives come after the noun.</a:t>
            </a:r>
          </a:p>
        </p:txBody>
      </p:sp>
      <p:sp>
        <p:nvSpPr>
          <p:cNvPr id="62" name="Rectangle: Rounded Corners 61">
            <a:extLst>
              <a:ext uri="{FF2B5EF4-FFF2-40B4-BE49-F238E27FC236}">
                <a16:creationId xmlns:a16="http://schemas.microsoft.com/office/drawing/2014/main" id="{16BB1F12-E2A2-8C50-C67B-C374AB1034BF}"/>
              </a:ext>
            </a:extLst>
          </p:cNvPr>
          <p:cNvSpPr/>
          <p:nvPr/>
        </p:nvSpPr>
        <p:spPr>
          <a:xfrm>
            <a:off x="6562169" y="3437226"/>
            <a:ext cx="106606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raro</a:t>
            </a:r>
            <a:endParaRPr lang="en-GB" sz="2800" b="1" dirty="0">
              <a:solidFill>
                <a:srgbClr val="002060"/>
              </a:solidFill>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51B9AA6F-9AA2-B325-81CC-A1EF38C853E4}"/>
              </a:ext>
            </a:extLst>
          </p:cNvPr>
          <p:cNvSpPr/>
          <p:nvPr/>
        </p:nvSpPr>
        <p:spPr>
          <a:xfrm>
            <a:off x="5572561" y="4584169"/>
            <a:ext cx="121412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raro</a:t>
            </a:r>
            <a:r>
              <a:rPr lang="en-GB" sz="2800" b="1" dirty="0">
                <a:solidFill>
                  <a:srgbClr val="002060"/>
                </a:solidFill>
                <a:latin typeface="Century Gothic" panose="020B0502020202020204" pitchFamily="34" charset="0"/>
              </a:rPr>
              <a:t>.</a:t>
            </a:r>
          </a:p>
        </p:txBody>
      </p:sp>
      <p:sp>
        <p:nvSpPr>
          <p:cNvPr id="12" name="Rectangle: Rounded Corners 11">
            <a:extLst>
              <a:ext uri="{FF2B5EF4-FFF2-40B4-BE49-F238E27FC236}">
                <a16:creationId xmlns:a16="http://schemas.microsoft.com/office/drawing/2014/main" id="{9509831B-8AD3-A2EE-BEE0-6638278A3C66}"/>
              </a:ext>
            </a:extLst>
          </p:cNvPr>
          <p:cNvSpPr/>
          <p:nvPr/>
        </p:nvSpPr>
        <p:spPr>
          <a:xfrm>
            <a:off x="3603127" y="3423550"/>
            <a:ext cx="96004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Tree>
    <p:extLst>
      <p:ext uri="{BB962C8B-B14F-4D97-AF65-F5344CB8AC3E}">
        <p14:creationId xmlns:p14="http://schemas.microsoft.com/office/powerpoint/2010/main" val="164871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5.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1100"/>
                                  </p:stCondLst>
                                  <p:childTnLst>
                                    <p:set>
                                      <p:cBhvr>
                                        <p:cTn id="32" dur="1" fill="hold">
                                          <p:stCondLst>
                                            <p:cond delay="0"/>
                                          </p:stCondLst>
                                        </p:cTn>
                                        <p:tgtEl>
                                          <p:spTgt spid="57"/>
                                        </p:tgtEl>
                                        <p:attrNameLst>
                                          <p:attrName>style.visibility</p:attrName>
                                        </p:attrNameLst>
                                      </p:cBhvr>
                                      <p:to>
                                        <p:strVal val="visible"/>
                                      </p:to>
                                    </p:set>
                                  </p:childTnLst>
                                </p:cTn>
                              </p:par>
                            </p:childTnLst>
                          </p:cTn>
                        </p:par>
                        <p:par>
                          <p:cTn id="33" fill="hold">
                            <p:stCondLst>
                              <p:cond delay="1100"/>
                            </p:stCondLst>
                            <p:childTnLst>
                              <p:par>
                                <p:cTn id="34" presetID="1" presetClass="entr" presetSubtype="0" fill="hold" grpId="0" nodeType="afterEffect">
                                  <p:stCondLst>
                                    <p:cond delay="1600"/>
                                  </p:stCondLst>
                                  <p:childTnLst>
                                    <p:set>
                                      <p:cBhvr>
                                        <p:cTn id="35" dur="1" fill="hold">
                                          <p:stCondLst>
                                            <p:cond delay="0"/>
                                          </p:stCondLst>
                                        </p:cTn>
                                        <p:tgtEl>
                                          <p:spTgt spid="58"/>
                                        </p:tgtEl>
                                        <p:attrNameLst>
                                          <p:attrName>style.visibility</p:attrName>
                                        </p:attrNameLst>
                                      </p:cBhvr>
                                      <p:to>
                                        <p:strVal val="visible"/>
                                      </p:to>
                                    </p:set>
                                  </p:childTnLst>
                                </p:cTn>
                              </p:par>
                            </p:childTnLst>
                          </p:cTn>
                        </p:par>
                        <p:par>
                          <p:cTn id="36" fill="hold">
                            <p:stCondLst>
                              <p:cond delay="2700"/>
                            </p:stCondLst>
                            <p:childTnLst>
                              <p:par>
                                <p:cTn id="37" presetID="1" presetClass="entr" presetSubtype="0" fill="hold" grpId="0" nodeType="afterEffect">
                                  <p:stCondLst>
                                    <p:cond delay="600"/>
                                  </p:stCondLst>
                                  <p:childTnLst>
                                    <p:set>
                                      <p:cBhvr>
                                        <p:cTn id="38" dur="1" fill="hold">
                                          <p:stCondLst>
                                            <p:cond delay="0"/>
                                          </p:stCondLst>
                                        </p:cTn>
                                        <p:tgtEl>
                                          <p:spTgt spid="59"/>
                                        </p:tgtEl>
                                        <p:attrNameLst>
                                          <p:attrName>style.visibility</p:attrName>
                                        </p:attrNameLst>
                                      </p:cBhvr>
                                      <p:to>
                                        <p:strVal val="visible"/>
                                      </p:to>
                                    </p:set>
                                  </p:childTnLst>
                                </p:cTn>
                              </p:par>
                            </p:childTnLst>
                          </p:cTn>
                        </p:par>
                        <p:par>
                          <p:cTn id="39" fill="hold">
                            <p:stCondLst>
                              <p:cond delay="3300"/>
                            </p:stCondLst>
                            <p:childTnLst>
                              <p:par>
                                <p:cTn id="40" presetID="10" presetClass="entr" presetSubtype="0" fill="hold" grpId="0" nodeType="afterEffect">
                                  <p:stCondLst>
                                    <p:cond delay="70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par>
                          <p:cTn id="43" fill="hold">
                            <p:stCondLst>
                              <p:cond delay="4500"/>
                            </p:stCondLst>
                            <p:childTnLst>
                              <p:par>
                                <p:cTn id="44" presetID="10" presetClass="entr" presetSubtype="0" fill="hold" nodeType="afterEffect">
                                  <p:stCondLst>
                                    <p:cond delay="150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2" presetClass="exit" presetSubtype="4" fill="remove" grpId="0" nodeType="clickEffect">
                                  <p:stCondLst>
                                    <p:cond delay="0"/>
                                  </p:stCondLst>
                                  <p:childTnLst>
                                    <p:anim calcmode="lin" valueType="num">
                                      <p:cBhvr additive="base">
                                        <p:cTn id="51" dur="20000"/>
                                        <p:tgtEl>
                                          <p:spTgt spid="5"/>
                                        </p:tgtEl>
                                        <p:attrNameLst>
                                          <p:attrName>ppt_y</p:attrName>
                                        </p:attrNameLst>
                                      </p:cBhvr>
                                      <p:tavLst>
                                        <p:tav tm="0">
                                          <p:val>
                                            <p:strVal val="#ppt_y"/>
                                          </p:val>
                                        </p:tav>
                                        <p:tav tm="100000">
                                          <p:val>
                                            <p:strVal val="#ppt_y+#ppt_h*1.125000"/>
                                          </p:val>
                                        </p:tav>
                                      </p:tavLst>
                                    </p:anim>
                                    <p:animEffect transition="out" filter="wipe(down)">
                                      <p:cBhvr>
                                        <p:cTn id="52" dur="20000"/>
                                        <p:tgtEl>
                                          <p:spTgt spid="5"/>
                                        </p:tgtEl>
                                      </p:cBhvr>
                                    </p:animEffect>
                                    <p:set>
                                      <p:cBhvr>
                                        <p:cTn id="53" dur="1" fill="hold">
                                          <p:stCondLst>
                                            <p:cond delay="19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5" grpId="0" animBg="1"/>
      <p:bldP spid="16" grpId="0" animBg="1"/>
      <p:bldP spid="61" grpId="0" animBg="1"/>
      <p:bldP spid="62" grpId="0" animBg="1"/>
      <p:bldP spid="63"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0A85DC6-624F-40D1-A637-38E32C510D6D}"/>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27AA594F-CEB7-4C07-A9CF-7F0BF3000FA7}"/>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25" name="Google Shape;282;p13" descr="Reading, Book, Symbol, Icon, Reader, Man">
            <a:extLst>
              <a:ext uri="{FF2B5EF4-FFF2-40B4-BE49-F238E27FC236}">
                <a16:creationId xmlns:a16="http://schemas.microsoft.com/office/drawing/2014/main" id="{384B9CCC-2D26-4700-8876-CF8D50FABCB2}"/>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26" name="Title 1">
            <a:extLst>
              <a:ext uri="{FF2B5EF4-FFF2-40B4-BE49-F238E27FC236}">
                <a16:creationId xmlns:a16="http://schemas.microsoft.com/office/drawing/2014/main" id="{0BCF7A95-92CC-435C-B1FD-1F92B5E1D828}"/>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27" name="Title 1">
            <a:hlinkClick r:id="" action="ppaction://noaction">
              <a:snd r:embed="rId8" name="10_1.wav"/>
            </a:hlinkClick>
            <a:extLst>
              <a:ext uri="{FF2B5EF4-FFF2-40B4-BE49-F238E27FC236}">
                <a16:creationId xmlns:a16="http://schemas.microsoft.com/office/drawing/2014/main" id="{980BB87F-34D3-4E72-9411-88B7EC56840A}"/>
              </a:ext>
            </a:extLst>
          </p:cNvPr>
          <p:cNvSpPr txBox="1">
            <a:spLocks/>
          </p:cNvSpPr>
          <p:nvPr/>
        </p:nvSpPr>
        <p:spPr>
          <a:xfrm>
            <a:off x="3275254" y="309104"/>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Quique no </a:t>
            </a:r>
            <a:r>
              <a:rPr lang="en-GB" sz="3200" b="1" dirty="0" err="1">
                <a:solidFill>
                  <a:srgbClr val="002060"/>
                </a:solidFill>
                <a:latin typeface="Century Gothic" panose="020B0502020202020204" pitchFamily="34" charset="0"/>
              </a:rPr>
              <a:t>tiene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voz</a:t>
            </a:r>
            <a:r>
              <a:rPr lang="en-GB" sz="3200" b="1" dirty="0">
                <a:solidFill>
                  <a:srgbClr val="002060"/>
                </a:solidFill>
                <a:latin typeface="Century Gothic" panose="020B0502020202020204" pitchFamily="34" charset="0"/>
              </a:rPr>
              <a:t>* [3/5]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914D8CDA-D53C-4E3E-8A5F-69AC8DD2051B}"/>
              </a:ext>
            </a:extLst>
          </p:cNvPr>
          <p:cNvSpPr txBox="1"/>
          <p:nvPr/>
        </p:nvSpPr>
        <p:spPr>
          <a:xfrm>
            <a:off x="8479420" y="3572911"/>
            <a:ext cx="1061509" cy="461665"/>
          </a:xfrm>
          <a:prstGeom prst="rect">
            <a:avLst/>
          </a:prstGeom>
          <a:noFill/>
        </p:spPr>
        <p:txBody>
          <a:bodyPr wrap="none" rtlCol="0">
            <a:spAutoFit/>
          </a:bodyPr>
          <a:lstStyle/>
          <a:p>
            <a:r>
              <a:rPr lang="en-GB" sz="2400" b="1" dirty="0" err="1">
                <a:solidFill>
                  <a:srgbClr val="002060"/>
                </a:solidFill>
                <a:latin typeface="Ink Free" panose="03080402000500000000" pitchFamily="66" charset="0"/>
              </a:rPr>
              <a:t>mamá</a:t>
            </a:r>
            <a:r>
              <a:rPr lang="en-GB" sz="2400" b="1" dirty="0">
                <a:solidFill>
                  <a:srgbClr val="002060"/>
                </a:solidFill>
                <a:latin typeface="Ink Free" panose="03080402000500000000" pitchFamily="66" charset="0"/>
              </a:rPr>
              <a:t>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54235" y="4768805"/>
            <a:ext cx="1491158" cy="574971"/>
            <a:chOff x="3246678" y="5059293"/>
            <a:chExt cx="1491158"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07037BF-D112-4BEC-9CD4-42AFEBFD6952}"/>
                </a:ext>
              </a:extLst>
            </p:cNvPr>
            <p:cNvSpPr txBox="1"/>
            <p:nvPr/>
          </p:nvSpPr>
          <p:spPr>
            <a:xfrm>
              <a:off x="3289657" y="5173265"/>
              <a:ext cx="997389" cy="464380"/>
            </a:xfrm>
            <a:prstGeom prst="rect">
              <a:avLst/>
            </a:prstGeom>
            <a:noFill/>
          </p:spPr>
          <p:txBody>
            <a:bodyPr wrap="none" rtlCol="0">
              <a:spAutoFit/>
            </a:bodyPr>
            <a:lstStyle/>
            <a:p>
              <a:r>
                <a:rPr lang="en-GB" sz="2000" b="1" dirty="0">
                  <a:solidFill>
                    <a:srgbClr val="002060"/>
                  </a:solidFill>
                  <a:latin typeface="Ink Free" panose="03080402000500000000" pitchFamily="66" charset="0"/>
                </a:rPr>
                <a:t>Quique</a:t>
              </a:r>
              <a:r>
                <a:rPr lang="en-GB" sz="2400" b="1" dirty="0">
                  <a:solidFill>
                    <a:srgbClr val="002060"/>
                  </a:solidFill>
                  <a:latin typeface="Bradley Hand ITC" panose="03070402050302030203" pitchFamily="66" charset="0"/>
                </a:rPr>
                <a:t> </a:t>
              </a:r>
            </a:p>
          </p:txBody>
        </p:sp>
      </p:grpSp>
      <p:pic>
        <p:nvPicPr>
          <p:cNvPr id="45" name="Picture 2" descr="Icono, Micrófono, Voz, Mensaje, Hablar, Nube, Datos">
            <a:hlinkClick r:id="" action="ppaction://noaction">
              <a:snd r:embed="rId9" name="10_9.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D7A4EB9D-2C1B-494B-8ACB-D4D84DA0F1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sp>
        <p:nvSpPr>
          <p:cNvPr id="48" name="Speech Bubble: Oval 47">
            <a:extLst>
              <a:ext uri="{FF2B5EF4-FFF2-40B4-BE49-F238E27FC236}">
                <a16:creationId xmlns:a16="http://schemas.microsoft.com/office/drawing/2014/main" id="{A9AB8816-0AC8-4DC6-B4A6-169CB6F55F79}"/>
              </a:ext>
            </a:extLst>
          </p:cNvPr>
          <p:cNvSpPr/>
          <p:nvPr/>
        </p:nvSpPr>
        <p:spPr>
          <a:xfrm>
            <a:off x="8906735" y="1539843"/>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49" name="TextBox 48">
            <a:hlinkClick r:id="" action="ppaction://noaction">
              <a:snd r:embed="rId12" name="10_2.wav"/>
            </a:hlinkClick>
            <a:extLst>
              <a:ext uri="{FF2B5EF4-FFF2-40B4-BE49-F238E27FC236}">
                <a16:creationId xmlns:a16="http://schemas.microsoft.com/office/drawing/2014/main" id="{E786FD97-0D7A-4539-B411-01A355E10FB8}"/>
              </a:ext>
            </a:extLst>
          </p:cNvPr>
          <p:cNvSpPr txBox="1"/>
          <p:nvPr/>
        </p:nvSpPr>
        <p:spPr>
          <a:xfrm>
            <a:off x="8695685" y="1592993"/>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51" name="TextBox 50">
            <a:extLst>
              <a:ext uri="{FF2B5EF4-FFF2-40B4-BE49-F238E27FC236}">
                <a16:creationId xmlns:a16="http://schemas.microsoft.com/office/drawing/2014/main" id="{F0BF9AAD-3DB7-4F3F-9022-B053AC22E43B}"/>
              </a:ext>
            </a:extLst>
          </p:cNvPr>
          <p:cNvSpPr txBox="1"/>
          <p:nvPr/>
        </p:nvSpPr>
        <p:spPr>
          <a:xfrm>
            <a:off x="31909" y="2585321"/>
            <a:ext cx="648767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3. I create a drawing on paper. </a:t>
            </a:r>
            <a:endParaRPr lang="en-GB" sz="3200" dirty="0">
              <a:solidFill>
                <a:srgbClr val="002060"/>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140681" y="3391871"/>
            <a:ext cx="15003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752" y="3380981"/>
            <a:ext cx="10419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una</a:t>
            </a:r>
            <a:endParaRPr lang="en-GB" sz="2800" b="1" dirty="0">
              <a:solidFill>
                <a:srgbClr val="002060"/>
              </a:solidFill>
              <a:latin typeface="Century Gothic" panose="020B0502020202020204" pitchFamily="34" charset="0"/>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5061133" y="3413622"/>
            <a:ext cx="12426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crea</a:t>
            </a:r>
            <a:endParaRPr lang="en-GB" sz="2800" b="1" dirty="0">
              <a:solidFill>
                <a:srgbClr val="002060"/>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775937" y="3400054"/>
            <a:ext cx="121451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creo</a:t>
            </a:r>
            <a:endParaRPr lang="en-GB" sz="2800" b="1" dirty="0">
              <a:solidFill>
                <a:srgbClr val="002060"/>
              </a:solidFill>
              <a:latin typeface="Century Gothic" panose="020B0502020202020204" pitchFamily="34" charset="0"/>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976278" y="4578705"/>
            <a:ext cx="12460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Creo</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2286702" y="4586810"/>
            <a:ext cx="85079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219665" y="4586810"/>
            <a:ext cx="138572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21E8B61D-502E-1867-1943-30C0246A07F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387;p19">
            <a:extLst>
              <a:ext uri="{FF2B5EF4-FFF2-40B4-BE49-F238E27FC236}">
                <a16:creationId xmlns:a16="http://schemas.microsoft.com/office/drawing/2014/main" id="{F22219D2-4D9D-623B-5A95-A62F317F8639}"/>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 name="Google Shape;388;p19">
            <a:extLst>
              <a:ext uri="{FF2B5EF4-FFF2-40B4-BE49-F238E27FC236}">
                <a16:creationId xmlns:a16="http://schemas.microsoft.com/office/drawing/2014/main" id="{8FD7FC06-A533-9DF5-8D62-FD873B2FDFCC}"/>
              </a:ext>
            </a:extLst>
          </p:cNvPr>
          <p:cNvSpPr/>
          <p:nvPr/>
        </p:nvSpPr>
        <p:spPr>
          <a:xfrm>
            <a:off x="10913282" y="20058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30A67369-4AAD-9051-680C-C9CE29E6430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 name="Google Shape;390;p19">
            <a:extLst>
              <a:ext uri="{FF2B5EF4-FFF2-40B4-BE49-F238E27FC236}">
                <a16:creationId xmlns:a16="http://schemas.microsoft.com/office/drawing/2014/main" id="{E6A59C38-9487-20D5-13FC-34C8941F942C}"/>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1;p19">
            <a:extLst>
              <a:ext uri="{FF2B5EF4-FFF2-40B4-BE49-F238E27FC236}">
                <a16:creationId xmlns:a16="http://schemas.microsoft.com/office/drawing/2014/main" id="{E7864AA0-4D0D-0784-63C8-9B918E55F5AD}"/>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9" name="Google Shape;393;p19">
            <a:extLst>
              <a:ext uri="{FF2B5EF4-FFF2-40B4-BE49-F238E27FC236}">
                <a16:creationId xmlns:a16="http://schemas.microsoft.com/office/drawing/2014/main" id="{2408294F-E282-E18C-BBF5-8F29BCB9F6B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60</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0" name="Google Shape;394;p19">
            <a:extLst>
              <a:ext uri="{FF2B5EF4-FFF2-40B4-BE49-F238E27FC236}">
                <a16:creationId xmlns:a16="http://schemas.microsoft.com/office/drawing/2014/main" id="{E0B9369E-D1E5-BF63-4C3F-B89046E8117B}"/>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395;p19">
            <a:extLst>
              <a:ext uri="{FF2B5EF4-FFF2-40B4-BE49-F238E27FC236}">
                <a16:creationId xmlns:a16="http://schemas.microsoft.com/office/drawing/2014/main" id="{B74B1D10-4319-05EF-9214-E8BDF389E1CF}"/>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3" name="Graphic 12" descr="Teacher">
            <a:extLst>
              <a:ext uri="{FF2B5EF4-FFF2-40B4-BE49-F238E27FC236}">
                <a16:creationId xmlns:a16="http://schemas.microsoft.com/office/drawing/2014/main" id="{B72B89A9-482F-DA3C-4816-1A968C45CE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0850" y="860445"/>
            <a:ext cx="914400" cy="914400"/>
          </a:xfrm>
          <a:prstGeom prst="rect">
            <a:avLst/>
          </a:prstGeom>
        </p:spPr>
      </p:pic>
      <p:sp>
        <p:nvSpPr>
          <p:cNvPr id="14" name="Speech Bubble: Rectangle with Corners Rounded 13">
            <a:hlinkClick r:id="" action="ppaction://noaction">
              <a:snd r:embed="rId15" name="10_3.wav"/>
            </a:hlinkClick>
            <a:extLst>
              <a:ext uri="{FF2B5EF4-FFF2-40B4-BE49-F238E27FC236}">
                <a16:creationId xmlns:a16="http://schemas.microsoft.com/office/drawing/2014/main" id="{BF5D52B8-8148-A7FB-56FE-2DE308AEB4F3}"/>
              </a:ext>
            </a:extLst>
          </p:cNvPr>
          <p:cNvSpPr/>
          <p:nvPr/>
        </p:nvSpPr>
        <p:spPr>
          <a:xfrm>
            <a:off x="1207651" y="979237"/>
            <a:ext cx="7645611" cy="667613"/>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a:t>
            </a:r>
            <a:r>
              <a:rPr lang="en-GB" sz="2800" b="1" dirty="0" err="1">
                <a:solidFill>
                  <a:schemeClr val="bg1"/>
                </a:solidFill>
                <a:latin typeface="Century Gothic" panose="020B0502020202020204" pitchFamily="34" charset="0"/>
              </a:rPr>
              <a:t>graba</a:t>
            </a:r>
            <a:r>
              <a:rPr lang="en-GB" sz="2800" b="1" dirty="0">
                <a:solidFill>
                  <a:schemeClr val="bg1"/>
                </a:solidFill>
                <a:latin typeface="Century Gothic" panose="020B0502020202020204" pitchFamily="34" charset="0"/>
              </a:rPr>
              <a:t>*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Usa</a:t>
            </a:r>
            <a:r>
              <a:rPr lang="en-GB" sz="2800" b="1" dirty="0">
                <a:solidFill>
                  <a:schemeClr val="bg1"/>
                </a:solidFill>
                <a:latin typeface="Century Gothic" panose="020B0502020202020204" pitchFamily="34" charset="0"/>
              </a:rPr>
              <a:t> las palabras!</a:t>
            </a:r>
          </a:p>
        </p:txBody>
      </p:sp>
      <p:sp>
        <p:nvSpPr>
          <p:cNvPr id="15" name="TextBox 14">
            <a:extLst>
              <a:ext uri="{FF2B5EF4-FFF2-40B4-BE49-F238E27FC236}">
                <a16:creationId xmlns:a16="http://schemas.microsoft.com/office/drawing/2014/main" id="{36005D9A-3456-D27A-8506-0A21A05B1EA8}"/>
              </a:ext>
            </a:extLst>
          </p:cNvPr>
          <p:cNvSpPr txBox="1"/>
          <p:nvPr/>
        </p:nvSpPr>
        <p:spPr>
          <a:xfrm>
            <a:off x="-28109" y="5790561"/>
            <a:ext cx="2500847" cy="923330"/>
          </a:xfrm>
          <a:prstGeom prst="rect">
            <a:avLst/>
          </a:prstGeom>
          <a:solidFill>
            <a:srgbClr val="C4E59F"/>
          </a:solidFill>
        </p:spPr>
        <p:txBody>
          <a:bodyPr wrap="square">
            <a:spAutoFit/>
          </a:bodyPr>
          <a:lstStyle/>
          <a:p>
            <a:r>
              <a:rPr lang="es-AR" sz="1800" dirty="0">
                <a:solidFill>
                  <a:srgbClr val="002060"/>
                </a:solidFill>
                <a:latin typeface="Century Gothic" panose="020B0502020202020204" pitchFamily="34" charset="0"/>
                <a:sym typeface="Century Gothic"/>
              </a:rPr>
              <a:t>(la) </a:t>
            </a:r>
            <a:r>
              <a:rPr lang="es-AR" sz="1800" b="1" dirty="0">
                <a:solidFill>
                  <a:srgbClr val="002060"/>
                </a:solidFill>
                <a:latin typeface="Century Gothic" panose="020B0502020202020204" pitchFamily="34" charset="0"/>
                <a:sym typeface="Century Gothic"/>
              </a:rPr>
              <a:t>voz = </a:t>
            </a:r>
            <a:r>
              <a:rPr lang="es-AR" sz="1800" dirty="0" err="1">
                <a:solidFill>
                  <a:srgbClr val="002060"/>
                </a:solidFill>
                <a:latin typeface="Century Gothic" panose="020B0502020202020204" pitchFamily="34" charset="0"/>
                <a:sym typeface="Century Gothic"/>
              </a:rPr>
              <a:t>voice</a:t>
            </a:r>
            <a:endParaRPr lang="es-AR" sz="1800" dirty="0">
              <a:solidFill>
                <a:srgbClr val="002060"/>
              </a:solidFill>
              <a:latin typeface="Century Gothic" panose="020B0502020202020204" pitchFamily="34" charset="0"/>
              <a:sym typeface="Century Gothic"/>
            </a:endParaRPr>
          </a:p>
          <a:p>
            <a:r>
              <a:rPr lang="es-AR" sz="1800" b="1" dirty="0">
                <a:solidFill>
                  <a:srgbClr val="002060"/>
                </a:solidFill>
                <a:latin typeface="Century Gothic" panose="020B0502020202020204" pitchFamily="34" charset="0"/>
                <a:sym typeface="Century Gothic"/>
              </a:rPr>
              <a:t>lee = </a:t>
            </a:r>
            <a:r>
              <a:rPr lang="es-AR" sz="1800" dirty="0" err="1">
                <a:solidFill>
                  <a:srgbClr val="002060"/>
                </a:solidFill>
                <a:latin typeface="Century Gothic" panose="020B0502020202020204" pitchFamily="34" charset="0"/>
                <a:sym typeface="Century Gothic"/>
              </a:rPr>
              <a:t>read</a:t>
            </a:r>
            <a:r>
              <a:rPr lang="es-AR" sz="1800" dirty="0">
                <a:solidFill>
                  <a:srgbClr val="002060"/>
                </a:solidFill>
                <a:latin typeface="Century Gothic" panose="020B0502020202020204" pitchFamily="34" charset="0"/>
                <a:sym typeface="Century Gothic"/>
              </a:rPr>
              <a:t> </a:t>
            </a:r>
          </a:p>
          <a:p>
            <a:r>
              <a:rPr lang="es-AR" sz="1800" b="1" dirty="0">
                <a:solidFill>
                  <a:srgbClr val="002060"/>
                </a:solidFill>
                <a:latin typeface="Century Gothic" panose="020B0502020202020204" pitchFamily="34" charset="0"/>
                <a:sym typeface="Century Gothic"/>
              </a:rPr>
              <a:t>graba </a:t>
            </a:r>
            <a:r>
              <a:rPr lang="es-AR" sz="1800" dirty="0">
                <a:solidFill>
                  <a:srgbClr val="002060"/>
                </a:solidFill>
                <a:latin typeface="Century Gothic" panose="020B0502020202020204" pitchFamily="34" charset="0"/>
                <a:sym typeface="Century Gothic"/>
              </a:rPr>
              <a:t>= </a:t>
            </a:r>
            <a:r>
              <a:rPr lang="es-AR" sz="1800" dirty="0" err="1">
                <a:solidFill>
                  <a:srgbClr val="002060"/>
                </a:solidFill>
                <a:latin typeface="Century Gothic" panose="020B0502020202020204" pitchFamily="34" charset="0"/>
                <a:sym typeface="Century Gothic"/>
              </a:rPr>
              <a:t>record</a:t>
            </a:r>
            <a:endParaRPr lang="es-AR" sz="1800" dirty="0">
              <a:solidFill>
                <a:srgbClr val="002060"/>
              </a:solidFill>
              <a:latin typeface="Century Gothic" panose="020B0502020202020204" pitchFamily="34" charset="0"/>
              <a:sym typeface="Century Gothic"/>
            </a:endParaRPr>
          </a:p>
        </p:txBody>
      </p:sp>
      <p:sp>
        <p:nvSpPr>
          <p:cNvPr id="16" name="Speech Bubble: Rectangle with Corners Rounded 15">
            <a:extLst>
              <a:ext uri="{FF2B5EF4-FFF2-40B4-BE49-F238E27FC236}">
                <a16:creationId xmlns:a16="http://schemas.microsoft.com/office/drawing/2014/main" id="{71EB5C16-B6B9-D952-B111-8AA14AFFD453}"/>
              </a:ext>
            </a:extLst>
          </p:cNvPr>
          <p:cNvSpPr/>
          <p:nvPr/>
        </p:nvSpPr>
        <p:spPr>
          <a:xfrm>
            <a:off x="1184854" y="1717778"/>
            <a:ext cx="5026166" cy="667613"/>
          </a:xfrm>
          <a:prstGeom prst="wedgeRoundRectCallout">
            <a:avLst>
              <a:gd name="adj1" fmla="val -52444"/>
              <a:gd name="adj2" fmla="val -47011"/>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Ojo</a:t>
            </a:r>
            <a:r>
              <a:rPr lang="en-GB" sz="2800" b="1" dirty="0">
                <a:solidFill>
                  <a:srgbClr val="002060"/>
                </a:solidFill>
                <a:latin typeface="Century Gothic" panose="020B0502020202020204" pitchFamily="34" charset="0"/>
              </a:rPr>
              <a:t>! ⚠ </a:t>
            </a:r>
            <a:r>
              <a:rPr lang="en-GB" sz="2800" b="1" u="sng" dirty="0">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palabra extra.</a:t>
            </a:r>
          </a:p>
        </p:txBody>
      </p:sp>
      <p:pic>
        <p:nvPicPr>
          <p:cNvPr id="18" name="Picture 17" descr="A picture containing text, toy, doll&#10;&#10;Description automatically generated">
            <a:extLst>
              <a:ext uri="{FF2B5EF4-FFF2-40B4-BE49-F238E27FC236}">
                <a16:creationId xmlns:a16="http://schemas.microsoft.com/office/drawing/2014/main" id="{78600404-D500-EB1D-ACD7-346EE0FEB8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72572" y="1531537"/>
            <a:ext cx="746933" cy="1213766"/>
          </a:xfrm>
          <a:prstGeom prst="rect">
            <a:avLst/>
          </a:prstGeom>
        </p:spPr>
      </p:pic>
      <p:pic>
        <p:nvPicPr>
          <p:cNvPr id="19" name="Picture 18">
            <a:extLst>
              <a:ext uri="{FF2B5EF4-FFF2-40B4-BE49-F238E27FC236}">
                <a16:creationId xmlns:a16="http://schemas.microsoft.com/office/drawing/2014/main" id="{67EE5086-BBE1-F69B-3925-D37313ED360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28426" y="3502678"/>
            <a:ext cx="427088" cy="512311"/>
          </a:xfrm>
          <a:prstGeom prst="ellipse">
            <a:avLst/>
          </a:prstGeom>
        </p:spPr>
      </p:pic>
      <p:pic>
        <p:nvPicPr>
          <p:cNvPr id="60" name="Picture 59" descr="A picture containing text, toy, doll&#10;&#10;Description automatically generated">
            <a:extLst>
              <a:ext uri="{FF2B5EF4-FFF2-40B4-BE49-F238E27FC236}">
                <a16:creationId xmlns:a16="http://schemas.microsoft.com/office/drawing/2014/main" id="{329A0D2B-4DE8-AE8F-5E6D-D098F45B3499}"/>
              </a:ext>
            </a:extLst>
          </p:cNvPr>
          <p:cNvPicPr>
            <a:picLocks noChangeAspect="1"/>
          </p:cNvPicPr>
          <p:nvPr/>
        </p:nvPicPr>
        <p:blipFill rotWithShape="1">
          <a:blip r:embed="rId18"/>
          <a:srcRect r="-14632" b="31033"/>
          <a:stretch/>
        </p:blipFill>
        <p:spPr>
          <a:xfrm>
            <a:off x="8969366" y="4895675"/>
            <a:ext cx="377765" cy="369332"/>
          </a:xfrm>
          <a:prstGeom prst="ellipse">
            <a:avLst/>
          </a:prstGeom>
        </p:spPr>
      </p:pic>
      <p:sp>
        <p:nvSpPr>
          <p:cNvPr id="62" name="Rectangle: Rounded Corners 61">
            <a:extLst>
              <a:ext uri="{FF2B5EF4-FFF2-40B4-BE49-F238E27FC236}">
                <a16:creationId xmlns:a16="http://schemas.microsoft.com/office/drawing/2014/main" id="{16BB1F12-E2A2-8C50-C67B-C374AB1034BF}"/>
              </a:ext>
            </a:extLst>
          </p:cNvPr>
          <p:cNvSpPr/>
          <p:nvPr/>
        </p:nvSpPr>
        <p:spPr>
          <a:xfrm>
            <a:off x="6418476" y="3437226"/>
            <a:ext cx="12840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papel</a:t>
            </a:r>
            <a:endParaRPr lang="en-GB" sz="2800" b="1" dirty="0">
              <a:solidFill>
                <a:srgbClr val="002060"/>
              </a:solidFill>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51B9AA6F-9AA2-B325-81CC-A1EF38C853E4}"/>
              </a:ext>
            </a:extLst>
          </p:cNvPr>
          <p:cNvSpPr/>
          <p:nvPr/>
        </p:nvSpPr>
        <p:spPr>
          <a:xfrm>
            <a:off x="4743130" y="4584169"/>
            <a:ext cx="204355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papel</a:t>
            </a:r>
            <a:r>
              <a:rPr lang="en-GB" sz="2800" b="1" dirty="0">
                <a:solidFill>
                  <a:srgbClr val="002060"/>
                </a:solidFill>
                <a:latin typeface="Century Gothic" panose="020B0502020202020204" pitchFamily="34" charset="0"/>
              </a:rPr>
              <a:t>.</a:t>
            </a:r>
          </a:p>
        </p:txBody>
      </p:sp>
      <p:sp>
        <p:nvSpPr>
          <p:cNvPr id="12" name="Rectangle: Rounded Corners 11">
            <a:extLst>
              <a:ext uri="{FF2B5EF4-FFF2-40B4-BE49-F238E27FC236}">
                <a16:creationId xmlns:a16="http://schemas.microsoft.com/office/drawing/2014/main" id="{9509831B-8AD3-A2EE-BEE0-6638278A3C66}"/>
              </a:ext>
            </a:extLst>
          </p:cNvPr>
          <p:cNvSpPr/>
          <p:nvPr/>
        </p:nvSpPr>
        <p:spPr>
          <a:xfrm>
            <a:off x="2724273" y="3400054"/>
            <a:ext cx="96004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a:t>
            </a:r>
          </a:p>
        </p:txBody>
      </p:sp>
    </p:spTree>
    <p:extLst>
      <p:ext uri="{BB962C8B-B14F-4D97-AF65-F5344CB8AC3E}">
        <p14:creationId xmlns:p14="http://schemas.microsoft.com/office/powerpoint/2010/main" val="37086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6.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500"/>
                                  </p:stCondLst>
                                  <p:childTnLst>
                                    <p:set>
                                      <p:cBhvr>
                                        <p:cTn id="28" dur="1" fill="hold">
                                          <p:stCondLst>
                                            <p:cond delay="0"/>
                                          </p:stCondLst>
                                        </p:cTn>
                                        <p:tgtEl>
                                          <p:spTgt spid="57"/>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120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1700"/>
                            </p:stCondLst>
                            <p:childTnLst>
                              <p:par>
                                <p:cTn id="33" presetID="1" presetClass="entr" presetSubtype="0" fill="hold" grpId="0" nodeType="afterEffect">
                                  <p:stCondLst>
                                    <p:cond delay="750"/>
                                  </p:stCondLst>
                                  <p:childTnLst>
                                    <p:set>
                                      <p:cBhvr>
                                        <p:cTn id="34" dur="1" fill="hold">
                                          <p:stCondLst>
                                            <p:cond delay="0"/>
                                          </p:stCondLst>
                                        </p:cTn>
                                        <p:tgtEl>
                                          <p:spTgt spid="59"/>
                                        </p:tgtEl>
                                        <p:attrNameLst>
                                          <p:attrName>style.visibility</p:attrName>
                                        </p:attrNameLst>
                                      </p:cBhvr>
                                      <p:to>
                                        <p:strVal val="visible"/>
                                      </p:to>
                                    </p:set>
                                  </p:childTnLst>
                                </p:cTn>
                              </p:par>
                            </p:childTnLst>
                          </p:cTn>
                        </p:par>
                        <p:par>
                          <p:cTn id="35" fill="hold">
                            <p:stCondLst>
                              <p:cond delay="2450"/>
                            </p:stCondLst>
                            <p:childTnLst>
                              <p:par>
                                <p:cTn id="36" presetID="10" presetClass="entr" presetSubtype="0" fill="hold" grpId="0" nodeType="afterEffect">
                                  <p:stCondLst>
                                    <p:cond delay="125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childTnLst>
                          </p:cTn>
                        </p:par>
                        <p:par>
                          <p:cTn id="39" fill="hold">
                            <p:stCondLst>
                              <p:cond delay="4200"/>
                            </p:stCondLst>
                            <p:childTnLst>
                              <p:par>
                                <p:cTn id="40" presetID="10"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childTnLst>
              </p:cTn>
              <p:nextCondLst>
                <p:cond evt="onClick" delay="0">
                  <p:tgtEl>
                    <p:spTgt spid="45"/>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2" presetClass="exit" presetSubtype="4" fill="remove" grpId="0" nodeType="clickEffect">
                                  <p:stCondLst>
                                    <p:cond delay="0"/>
                                  </p:stCondLst>
                                  <p:childTnLst>
                                    <p:anim calcmode="lin" valueType="num">
                                      <p:cBhvr additive="base">
                                        <p:cTn id="47" dur="20000"/>
                                        <p:tgtEl>
                                          <p:spTgt spid="5"/>
                                        </p:tgtEl>
                                        <p:attrNameLst>
                                          <p:attrName>ppt_y</p:attrName>
                                        </p:attrNameLst>
                                      </p:cBhvr>
                                      <p:tavLst>
                                        <p:tav tm="0">
                                          <p:val>
                                            <p:strVal val="#ppt_y"/>
                                          </p:val>
                                        </p:tav>
                                        <p:tav tm="100000">
                                          <p:val>
                                            <p:strVal val="#ppt_y+#ppt_h*1.125000"/>
                                          </p:val>
                                        </p:tav>
                                      </p:tavLst>
                                    </p:anim>
                                    <p:animEffect transition="out" filter="wipe(down)">
                                      <p:cBhvr>
                                        <p:cTn id="48" dur="20000"/>
                                        <p:tgtEl>
                                          <p:spTgt spid="5"/>
                                        </p:tgtEl>
                                      </p:cBhvr>
                                    </p:animEffect>
                                    <p:set>
                                      <p:cBhvr>
                                        <p:cTn id="49" dur="1" fill="hold">
                                          <p:stCondLst>
                                            <p:cond delay="19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5" grpId="0" animBg="1"/>
      <p:bldP spid="16" grpId="0" animBg="1"/>
      <p:bldP spid="62" grpId="0" animBg="1"/>
      <p:bldP spid="6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0A85DC6-624F-40D1-A637-38E32C510D6D}"/>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27AA594F-CEB7-4C07-A9CF-7F0BF3000FA7}"/>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25" name="Google Shape;282;p13" descr="Reading, Book, Symbol, Icon, Reader, Man">
            <a:extLst>
              <a:ext uri="{FF2B5EF4-FFF2-40B4-BE49-F238E27FC236}">
                <a16:creationId xmlns:a16="http://schemas.microsoft.com/office/drawing/2014/main" id="{384B9CCC-2D26-4700-8876-CF8D50FABCB2}"/>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26" name="Title 1">
            <a:extLst>
              <a:ext uri="{FF2B5EF4-FFF2-40B4-BE49-F238E27FC236}">
                <a16:creationId xmlns:a16="http://schemas.microsoft.com/office/drawing/2014/main" id="{0BCF7A95-92CC-435C-B1FD-1F92B5E1D828}"/>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27" name="Title 1">
            <a:hlinkClick r:id="" action="ppaction://noaction">
              <a:snd r:embed="rId8" name="10_1.wav"/>
            </a:hlinkClick>
            <a:extLst>
              <a:ext uri="{FF2B5EF4-FFF2-40B4-BE49-F238E27FC236}">
                <a16:creationId xmlns:a16="http://schemas.microsoft.com/office/drawing/2014/main" id="{980BB87F-34D3-4E72-9411-88B7EC56840A}"/>
              </a:ext>
            </a:extLst>
          </p:cNvPr>
          <p:cNvSpPr txBox="1">
            <a:spLocks/>
          </p:cNvSpPr>
          <p:nvPr/>
        </p:nvSpPr>
        <p:spPr>
          <a:xfrm>
            <a:off x="3275254" y="309104"/>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Quique no </a:t>
            </a:r>
            <a:r>
              <a:rPr lang="en-GB" sz="3200" b="1" dirty="0" err="1">
                <a:solidFill>
                  <a:srgbClr val="002060"/>
                </a:solidFill>
                <a:latin typeface="Century Gothic" panose="020B0502020202020204" pitchFamily="34" charset="0"/>
              </a:rPr>
              <a:t>tiene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voz</a:t>
            </a:r>
            <a:r>
              <a:rPr lang="en-GB" sz="3200" b="1" dirty="0">
                <a:solidFill>
                  <a:srgbClr val="002060"/>
                </a:solidFill>
                <a:latin typeface="Century Gothic" panose="020B0502020202020204" pitchFamily="34" charset="0"/>
              </a:rPr>
              <a:t>* [4/5]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914D8CDA-D53C-4E3E-8A5F-69AC8DD2051B}"/>
              </a:ext>
            </a:extLst>
          </p:cNvPr>
          <p:cNvSpPr txBox="1"/>
          <p:nvPr/>
        </p:nvSpPr>
        <p:spPr>
          <a:xfrm>
            <a:off x="8479420" y="3572911"/>
            <a:ext cx="1061509" cy="461665"/>
          </a:xfrm>
          <a:prstGeom prst="rect">
            <a:avLst/>
          </a:prstGeom>
          <a:noFill/>
        </p:spPr>
        <p:txBody>
          <a:bodyPr wrap="none" rtlCol="0">
            <a:spAutoFit/>
          </a:bodyPr>
          <a:lstStyle/>
          <a:p>
            <a:r>
              <a:rPr lang="en-GB" sz="2400" b="1" dirty="0" err="1">
                <a:solidFill>
                  <a:srgbClr val="002060"/>
                </a:solidFill>
                <a:latin typeface="Ink Free" panose="03080402000500000000" pitchFamily="66" charset="0"/>
              </a:rPr>
              <a:t>mamá</a:t>
            </a:r>
            <a:r>
              <a:rPr lang="en-GB" sz="2400" b="1" dirty="0">
                <a:solidFill>
                  <a:srgbClr val="002060"/>
                </a:solidFill>
                <a:latin typeface="Ink Free" panose="03080402000500000000" pitchFamily="66" charset="0"/>
              </a:rPr>
              <a:t>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54235" y="4768805"/>
            <a:ext cx="1491158" cy="574971"/>
            <a:chOff x="3246678" y="5059293"/>
            <a:chExt cx="1491158"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07037BF-D112-4BEC-9CD4-42AFEBFD6952}"/>
                </a:ext>
              </a:extLst>
            </p:cNvPr>
            <p:cNvSpPr txBox="1"/>
            <p:nvPr/>
          </p:nvSpPr>
          <p:spPr>
            <a:xfrm>
              <a:off x="3289657" y="5173265"/>
              <a:ext cx="997389" cy="464380"/>
            </a:xfrm>
            <a:prstGeom prst="rect">
              <a:avLst/>
            </a:prstGeom>
            <a:noFill/>
          </p:spPr>
          <p:txBody>
            <a:bodyPr wrap="none" rtlCol="0">
              <a:spAutoFit/>
            </a:bodyPr>
            <a:lstStyle/>
            <a:p>
              <a:r>
                <a:rPr lang="en-GB" sz="2000" b="1" dirty="0">
                  <a:solidFill>
                    <a:srgbClr val="002060"/>
                  </a:solidFill>
                  <a:latin typeface="Ink Free" panose="03080402000500000000" pitchFamily="66" charset="0"/>
                </a:rPr>
                <a:t>Quique</a:t>
              </a:r>
              <a:r>
                <a:rPr lang="en-GB" sz="2400" b="1" dirty="0">
                  <a:solidFill>
                    <a:srgbClr val="002060"/>
                  </a:solidFill>
                  <a:latin typeface="Bradley Hand ITC" panose="03070402050302030203" pitchFamily="66" charset="0"/>
                </a:rPr>
                <a:t> </a:t>
              </a:r>
            </a:p>
          </p:txBody>
        </p:sp>
      </p:grpSp>
      <p:pic>
        <p:nvPicPr>
          <p:cNvPr id="45" name="Picture 2" descr="Icono, Micrófono, Voz, Mensaje, Hablar, Nube, Datos">
            <a:hlinkClick r:id="" action="ppaction://noaction">
              <a:snd r:embed="rId9" name="10_10.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D7A4EB9D-2C1B-494B-8ACB-D4D84DA0F1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sp>
        <p:nvSpPr>
          <p:cNvPr id="48" name="Speech Bubble: Oval 47">
            <a:extLst>
              <a:ext uri="{FF2B5EF4-FFF2-40B4-BE49-F238E27FC236}">
                <a16:creationId xmlns:a16="http://schemas.microsoft.com/office/drawing/2014/main" id="{A9AB8816-0AC8-4DC6-B4A6-169CB6F55F79}"/>
              </a:ext>
            </a:extLst>
          </p:cNvPr>
          <p:cNvSpPr/>
          <p:nvPr/>
        </p:nvSpPr>
        <p:spPr>
          <a:xfrm>
            <a:off x="8125187" y="20988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49" name="TextBox 48">
            <a:hlinkClick r:id="" action="ppaction://noaction">
              <a:snd r:embed="rId12" name="10_2.wav"/>
            </a:hlinkClick>
            <a:extLst>
              <a:ext uri="{FF2B5EF4-FFF2-40B4-BE49-F238E27FC236}">
                <a16:creationId xmlns:a16="http://schemas.microsoft.com/office/drawing/2014/main" id="{E786FD97-0D7A-4539-B411-01A355E10FB8}"/>
              </a:ext>
            </a:extLst>
          </p:cNvPr>
          <p:cNvSpPr txBox="1"/>
          <p:nvPr/>
        </p:nvSpPr>
        <p:spPr>
          <a:xfrm>
            <a:off x="7914137" y="263032"/>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51" name="TextBox 50">
            <a:extLst>
              <a:ext uri="{FF2B5EF4-FFF2-40B4-BE49-F238E27FC236}">
                <a16:creationId xmlns:a16="http://schemas.microsoft.com/office/drawing/2014/main" id="{F0BF9AAD-3DB7-4F3F-9022-B053AC22E43B}"/>
              </a:ext>
            </a:extLst>
          </p:cNvPr>
          <p:cNvSpPr txBox="1"/>
          <p:nvPr/>
        </p:nvSpPr>
        <p:spPr>
          <a:xfrm>
            <a:off x="46296" y="2642440"/>
            <a:ext cx="4243469"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4. I visit an old park. </a:t>
            </a:r>
            <a:endParaRPr lang="en-GB" sz="3200" dirty="0">
              <a:solidFill>
                <a:srgbClr val="002060"/>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415004" y="3391871"/>
            <a:ext cx="15003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visito</a:t>
            </a:r>
            <a:endParaRPr lang="en-GB" sz="2800" b="1" dirty="0">
              <a:solidFill>
                <a:srgbClr val="002060"/>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273571" y="3380981"/>
            <a:ext cx="10419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5556392" y="3399225"/>
            <a:ext cx="157831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parque</a:t>
            </a:r>
            <a:endParaRPr lang="en-GB" sz="2800" b="1" dirty="0">
              <a:solidFill>
                <a:srgbClr val="002060"/>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4246201" y="3400054"/>
            <a:ext cx="121451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vieja</a:t>
            </a:r>
            <a:endParaRPr lang="en-GB" sz="2800" b="1" dirty="0">
              <a:solidFill>
                <a:srgbClr val="002060"/>
              </a:solidFill>
              <a:latin typeface="Century Gothic" panose="020B0502020202020204" pitchFamily="34" charset="0"/>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976278" y="4578705"/>
            <a:ext cx="12460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Visito</a:t>
            </a:r>
            <a:endParaRPr lang="en-GB" sz="2800" b="1" dirty="0">
              <a:solidFill>
                <a:srgbClr val="002060"/>
              </a:solidFill>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2286702" y="4586810"/>
            <a:ext cx="85079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219665" y="4586810"/>
            <a:ext cx="164408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parque</a:t>
            </a:r>
            <a:endParaRPr lang="en-GB" sz="2800" b="1" dirty="0">
              <a:solidFill>
                <a:srgbClr val="002060"/>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21E8B61D-502E-1867-1943-30C0246A07F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387;p19">
            <a:extLst>
              <a:ext uri="{FF2B5EF4-FFF2-40B4-BE49-F238E27FC236}">
                <a16:creationId xmlns:a16="http://schemas.microsoft.com/office/drawing/2014/main" id="{F22219D2-4D9D-623B-5A95-A62F317F8639}"/>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 name="Google Shape;388;p19">
            <a:extLst>
              <a:ext uri="{FF2B5EF4-FFF2-40B4-BE49-F238E27FC236}">
                <a16:creationId xmlns:a16="http://schemas.microsoft.com/office/drawing/2014/main" id="{8FD7FC06-A533-9DF5-8D62-FD873B2FDFCC}"/>
              </a:ext>
            </a:extLst>
          </p:cNvPr>
          <p:cNvSpPr/>
          <p:nvPr/>
        </p:nvSpPr>
        <p:spPr>
          <a:xfrm>
            <a:off x="10913282" y="20058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30A67369-4AAD-9051-680C-C9CE29E6430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 name="Google Shape;390;p19">
            <a:extLst>
              <a:ext uri="{FF2B5EF4-FFF2-40B4-BE49-F238E27FC236}">
                <a16:creationId xmlns:a16="http://schemas.microsoft.com/office/drawing/2014/main" id="{E6A59C38-9487-20D5-13FC-34C8941F942C}"/>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1;p19">
            <a:extLst>
              <a:ext uri="{FF2B5EF4-FFF2-40B4-BE49-F238E27FC236}">
                <a16:creationId xmlns:a16="http://schemas.microsoft.com/office/drawing/2014/main" id="{E7864AA0-4D0D-0784-63C8-9B918E55F5AD}"/>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9" name="Google Shape;393;p19">
            <a:extLst>
              <a:ext uri="{FF2B5EF4-FFF2-40B4-BE49-F238E27FC236}">
                <a16:creationId xmlns:a16="http://schemas.microsoft.com/office/drawing/2014/main" id="{2408294F-E282-E18C-BBF5-8F29BCB9F6B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60</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0" name="Google Shape;394;p19">
            <a:extLst>
              <a:ext uri="{FF2B5EF4-FFF2-40B4-BE49-F238E27FC236}">
                <a16:creationId xmlns:a16="http://schemas.microsoft.com/office/drawing/2014/main" id="{E0B9369E-D1E5-BF63-4C3F-B89046E8117B}"/>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395;p19">
            <a:extLst>
              <a:ext uri="{FF2B5EF4-FFF2-40B4-BE49-F238E27FC236}">
                <a16:creationId xmlns:a16="http://schemas.microsoft.com/office/drawing/2014/main" id="{B74B1D10-4319-05EF-9214-E8BDF389E1CF}"/>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3" name="Graphic 12" descr="Teacher">
            <a:extLst>
              <a:ext uri="{FF2B5EF4-FFF2-40B4-BE49-F238E27FC236}">
                <a16:creationId xmlns:a16="http://schemas.microsoft.com/office/drawing/2014/main" id="{B72B89A9-482F-DA3C-4816-1A968C45CE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0850" y="860445"/>
            <a:ext cx="914400" cy="914400"/>
          </a:xfrm>
          <a:prstGeom prst="rect">
            <a:avLst/>
          </a:prstGeom>
        </p:spPr>
      </p:pic>
      <p:sp>
        <p:nvSpPr>
          <p:cNvPr id="14" name="Speech Bubble: Rectangle with Corners Rounded 13">
            <a:hlinkClick r:id="" action="ppaction://noaction">
              <a:snd r:embed="rId15" name="10_3.wav"/>
            </a:hlinkClick>
            <a:extLst>
              <a:ext uri="{FF2B5EF4-FFF2-40B4-BE49-F238E27FC236}">
                <a16:creationId xmlns:a16="http://schemas.microsoft.com/office/drawing/2014/main" id="{BF5D52B8-8148-A7FB-56FE-2DE308AEB4F3}"/>
              </a:ext>
            </a:extLst>
          </p:cNvPr>
          <p:cNvSpPr/>
          <p:nvPr/>
        </p:nvSpPr>
        <p:spPr>
          <a:xfrm>
            <a:off x="1207651" y="979237"/>
            <a:ext cx="7645611" cy="667613"/>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a:t>
            </a:r>
            <a:r>
              <a:rPr lang="en-GB" sz="2800" b="1" dirty="0" err="1">
                <a:solidFill>
                  <a:schemeClr val="bg1"/>
                </a:solidFill>
                <a:latin typeface="Century Gothic" panose="020B0502020202020204" pitchFamily="34" charset="0"/>
              </a:rPr>
              <a:t>graba</a:t>
            </a:r>
            <a:r>
              <a:rPr lang="en-GB" sz="2800" b="1" dirty="0">
                <a:solidFill>
                  <a:schemeClr val="bg1"/>
                </a:solidFill>
                <a:latin typeface="Century Gothic" panose="020B0502020202020204" pitchFamily="34" charset="0"/>
              </a:rPr>
              <a:t>*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Usa</a:t>
            </a:r>
            <a:r>
              <a:rPr lang="en-GB" sz="2800" b="1" dirty="0">
                <a:solidFill>
                  <a:schemeClr val="bg1"/>
                </a:solidFill>
                <a:latin typeface="Century Gothic" panose="020B0502020202020204" pitchFamily="34" charset="0"/>
              </a:rPr>
              <a:t> las palabras!</a:t>
            </a:r>
          </a:p>
        </p:txBody>
      </p:sp>
      <p:sp>
        <p:nvSpPr>
          <p:cNvPr id="15" name="TextBox 14">
            <a:extLst>
              <a:ext uri="{FF2B5EF4-FFF2-40B4-BE49-F238E27FC236}">
                <a16:creationId xmlns:a16="http://schemas.microsoft.com/office/drawing/2014/main" id="{36005D9A-3456-D27A-8506-0A21A05B1EA8}"/>
              </a:ext>
            </a:extLst>
          </p:cNvPr>
          <p:cNvSpPr txBox="1"/>
          <p:nvPr/>
        </p:nvSpPr>
        <p:spPr>
          <a:xfrm>
            <a:off x="-28109" y="5790561"/>
            <a:ext cx="2500847" cy="923330"/>
          </a:xfrm>
          <a:prstGeom prst="rect">
            <a:avLst/>
          </a:prstGeom>
          <a:solidFill>
            <a:srgbClr val="C4E59F"/>
          </a:solidFill>
        </p:spPr>
        <p:txBody>
          <a:bodyPr wrap="square">
            <a:spAutoFit/>
          </a:bodyPr>
          <a:lstStyle/>
          <a:p>
            <a:r>
              <a:rPr lang="es-AR" sz="1800" dirty="0">
                <a:solidFill>
                  <a:srgbClr val="002060"/>
                </a:solidFill>
                <a:latin typeface="Century Gothic" panose="020B0502020202020204" pitchFamily="34" charset="0"/>
                <a:sym typeface="Century Gothic"/>
              </a:rPr>
              <a:t>(la) </a:t>
            </a:r>
            <a:r>
              <a:rPr lang="es-AR" sz="1800" b="1" dirty="0">
                <a:solidFill>
                  <a:srgbClr val="002060"/>
                </a:solidFill>
                <a:latin typeface="Century Gothic" panose="020B0502020202020204" pitchFamily="34" charset="0"/>
                <a:sym typeface="Century Gothic"/>
              </a:rPr>
              <a:t>voz = </a:t>
            </a:r>
            <a:r>
              <a:rPr lang="es-AR" sz="1800" dirty="0" err="1">
                <a:solidFill>
                  <a:srgbClr val="002060"/>
                </a:solidFill>
                <a:latin typeface="Century Gothic" panose="020B0502020202020204" pitchFamily="34" charset="0"/>
                <a:sym typeface="Century Gothic"/>
              </a:rPr>
              <a:t>voice</a:t>
            </a:r>
            <a:endParaRPr lang="es-AR" sz="1800" dirty="0">
              <a:solidFill>
                <a:srgbClr val="002060"/>
              </a:solidFill>
              <a:latin typeface="Century Gothic" panose="020B0502020202020204" pitchFamily="34" charset="0"/>
              <a:sym typeface="Century Gothic"/>
            </a:endParaRPr>
          </a:p>
          <a:p>
            <a:r>
              <a:rPr lang="es-AR" sz="1800" b="1" dirty="0">
                <a:solidFill>
                  <a:srgbClr val="002060"/>
                </a:solidFill>
                <a:latin typeface="Century Gothic" panose="020B0502020202020204" pitchFamily="34" charset="0"/>
                <a:sym typeface="Century Gothic"/>
              </a:rPr>
              <a:t>lee = </a:t>
            </a:r>
            <a:r>
              <a:rPr lang="es-AR" sz="1800" dirty="0" err="1">
                <a:solidFill>
                  <a:srgbClr val="002060"/>
                </a:solidFill>
                <a:latin typeface="Century Gothic" panose="020B0502020202020204" pitchFamily="34" charset="0"/>
                <a:sym typeface="Century Gothic"/>
              </a:rPr>
              <a:t>read</a:t>
            </a:r>
            <a:r>
              <a:rPr lang="es-AR" sz="1800" dirty="0">
                <a:solidFill>
                  <a:srgbClr val="002060"/>
                </a:solidFill>
                <a:latin typeface="Century Gothic" panose="020B0502020202020204" pitchFamily="34" charset="0"/>
                <a:sym typeface="Century Gothic"/>
              </a:rPr>
              <a:t> </a:t>
            </a:r>
          </a:p>
          <a:p>
            <a:r>
              <a:rPr lang="es-AR" sz="1800" b="1" dirty="0">
                <a:solidFill>
                  <a:srgbClr val="002060"/>
                </a:solidFill>
                <a:latin typeface="Century Gothic" panose="020B0502020202020204" pitchFamily="34" charset="0"/>
                <a:sym typeface="Century Gothic"/>
              </a:rPr>
              <a:t>graba </a:t>
            </a:r>
            <a:r>
              <a:rPr lang="es-AR" sz="1800" dirty="0">
                <a:solidFill>
                  <a:srgbClr val="002060"/>
                </a:solidFill>
                <a:latin typeface="Century Gothic" panose="020B0502020202020204" pitchFamily="34" charset="0"/>
                <a:sym typeface="Century Gothic"/>
              </a:rPr>
              <a:t>= </a:t>
            </a:r>
            <a:r>
              <a:rPr lang="es-AR" sz="1800" dirty="0" err="1">
                <a:solidFill>
                  <a:srgbClr val="002060"/>
                </a:solidFill>
                <a:latin typeface="Century Gothic" panose="020B0502020202020204" pitchFamily="34" charset="0"/>
                <a:sym typeface="Century Gothic"/>
              </a:rPr>
              <a:t>record</a:t>
            </a:r>
            <a:endParaRPr lang="es-AR" sz="1800" dirty="0">
              <a:solidFill>
                <a:srgbClr val="002060"/>
              </a:solidFill>
              <a:latin typeface="Century Gothic" panose="020B0502020202020204" pitchFamily="34" charset="0"/>
              <a:sym typeface="Century Gothic"/>
            </a:endParaRPr>
          </a:p>
        </p:txBody>
      </p:sp>
      <p:sp>
        <p:nvSpPr>
          <p:cNvPr id="16" name="Speech Bubble: Rectangle with Corners Rounded 15">
            <a:extLst>
              <a:ext uri="{FF2B5EF4-FFF2-40B4-BE49-F238E27FC236}">
                <a16:creationId xmlns:a16="http://schemas.microsoft.com/office/drawing/2014/main" id="{71EB5C16-B6B9-D952-B111-8AA14AFFD453}"/>
              </a:ext>
            </a:extLst>
          </p:cNvPr>
          <p:cNvSpPr/>
          <p:nvPr/>
        </p:nvSpPr>
        <p:spPr>
          <a:xfrm>
            <a:off x="1184854" y="1717778"/>
            <a:ext cx="5026166" cy="667613"/>
          </a:xfrm>
          <a:prstGeom prst="wedgeRoundRectCallout">
            <a:avLst>
              <a:gd name="adj1" fmla="val -52444"/>
              <a:gd name="adj2" fmla="val -47011"/>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Ojo</a:t>
            </a:r>
            <a:r>
              <a:rPr lang="en-GB" sz="2800" b="1" dirty="0">
                <a:solidFill>
                  <a:srgbClr val="002060"/>
                </a:solidFill>
                <a:latin typeface="Century Gothic" panose="020B0502020202020204" pitchFamily="34" charset="0"/>
              </a:rPr>
              <a:t>! ⚠ </a:t>
            </a:r>
            <a:r>
              <a:rPr lang="en-GB" sz="2800" b="1" u="sng" dirty="0">
                <a:solidFill>
                  <a:srgbClr val="002060"/>
                </a:solidFill>
                <a:latin typeface="Century Gothic" panose="020B0502020202020204" pitchFamily="34" charset="0"/>
              </a:rPr>
              <a:t>Dos</a:t>
            </a:r>
            <a:r>
              <a:rPr lang="en-GB" sz="2800" b="1" dirty="0">
                <a:solidFill>
                  <a:srgbClr val="002060"/>
                </a:solidFill>
                <a:latin typeface="Century Gothic" panose="020B0502020202020204" pitchFamily="34" charset="0"/>
              </a:rPr>
              <a:t> palabras extra.</a:t>
            </a:r>
          </a:p>
        </p:txBody>
      </p:sp>
      <p:pic>
        <p:nvPicPr>
          <p:cNvPr id="18" name="Picture 17" descr="A picture containing text, toy, doll&#10;&#10;Description automatically generated">
            <a:extLst>
              <a:ext uri="{FF2B5EF4-FFF2-40B4-BE49-F238E27FC236}">
                <a16:creationId xmlns:a16="http://schemas.microsoft.com/office/drawing/2014/main" id="{78600404-D500-EB1D-ACD7-346EE0FEB8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91024" y="201576"/>
            <a:ext cx="746933" cy="1213766"/>
          </a:xfrm>
          <a:prstGeom prst="rect">
            <a:avLst/>
          </a:prstGeom>
        </p:spPr>
      </p:pic>
      <p:pic>
        <p:nvPicPr>
          <p:cNvPr id="19" name="Picture 18">
            <a:extLst>
              <a:ext uri="{FF2B5EF4-FFF2-40B4-BE49-F238E27FC236}">
                <a16:creationId xmlns:a16="http://schemas.microsoft.com/office/drawing/2014/main" id="{67EE5086-BBE1-F69B-3925-D37313ED360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28426" y="3502678"/>
            <a:ext cx="427088" cy="512311"/>
          </a:xfrm>
          <a:prstGeom prst="ellipse">
            <a:avLst/>
          </a:prstGeom>
        </p:spPr>
      </p:pic>
      <p:pic>
        <p:nvPicPr>
          <p:cNvPr id="60" name="Picture 59" descr="A picture containing text, toy, doll&#10;&#10;Description automatically generated">
            <a:extLst>
              <a:ext uri="{FF2B5EF4-FFF2-40B4-BE49-F238E27FC236}">
                <a16:creationId xmlns:a16="http://schemas.microsoft.com/office/drawing/2014/main" id="{329A0D2B-4DE8-AE8F-5E6D-D098F45B3499}"/>
              </a:ext>
            </a:extLst>
          </p:cNvPr>
          <p:cNvPicPr>
            <a:picLocks noChangeAspect="1"/>
          </p:cNvPicPr>
          <p:nvPr/>
        </p:nvPicPr>
        <p:blipFill rotWithShape="1">
          <a:blip r:embed="rId18"/>
          <a:srcRect r="-14632" b="31033"/>
          <a:stretch/>
        </p:blipFill>
        <p:spPr>
          <a:xfrm>
            <a:off x="8969366" y="4895675"/>
            <a:ext cx="377765" cy="369332"/>
          </a:xfrm>
          <a:prstGeom prst="ellipse">
            <a:avLst/>
          </a:prstGeom>
        </p:spPr>
      </p:pic>
      <p:sp>
        <p:nvSpPr>
          <p:cNvPr id="63" name="Rectangle: Rounded Corners 62">
            <a:extLst>
              <a:ext uri="{FF2B5EF4-FFF2-40B4-BE49-F238E27FC236}">
                <a16:creationId xmlns:a16="http://schemas.microsoft.com/office/drawing/2014/main" id="{51B9AA6F-9AA2-B325-81CC-A1EF38C853E4}"/>
              </a:ext>
            </a:extLst>
          </p:cNvPr>
          <p:cNvSpPr/>
          <p:nvPr/>
        </p:nvSpPr>
        <p:spPr>
          <a:xfrm>
            <a:off x="4945910" y="4584169"/>
            <a:ext cx="184077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viejo</a:t>
            </a:r>
            <a:r>
              <a:rPr lang="en-GB" sz="2800" b="1" dirty="0">
                <a:solidFill>
                  <a:srgbClr val="002060"/>
                </a:solidFill>
                <a:latin typeface="Century Gothic" panose="020B0502020202020204" pitchFamily="34" charset="0"/>
              </a:rPr>
              <a:t>.</a:t>
            </a:r>
          </a:p>
        </p:txBody>
      </p:sp>
      <p:sp>
        <p:nvSpPr>
          <p:cNvPr id="12" name="Rectangle: Rounded Corners 11">
            <a:extLst>
              <a:ext uri="{FF2B5EF4-FFF2-40B4-BE49-F238E27FC236}">
                <a16:creationId xmlns:a16="http://schemas.microsoft.com/office/drawing/2014/main" id="{9509831B-8AD3-A2EE-BEE0-6638278A3C66}"/>
              </a:ext>
            </a:extLst>
          </p:cNvPr>
          <p:cNvSpPr/>
          <p:nvPr/>
        </p:nvSpPr>
        <p:spPr>
          <a:xfrm>
            <a:off x="2998596" y="3400054"/>
            <a:ext cx="11772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viejo</a:t>
            </a:r>
            <a:endParaRPr lang="en-GB" sz="2800" b="1" dirty="0">
              <a:solidFill>
                <a:srgbClr val="002060"/>
              </a:solidFill>
              <a:latin typeface="Century Gothic" panose="020B0502020202020204" pitchFamily="34" charset="0"/>
            </a:endParaRPr>
          </a:p>
        </p:txBody>
      </p:sp>
      <p:sp>
        <p:nvSpPr>
          <p:cNvPr id="17" name="Speech Bubble: Rectangle with Corners Rounded 16">
            <a:extLst>
              <a:ext uri="{FF2B5EF4-FFF2-40B4-BE49-F238E27FC236}">
                <a16:creationId xmlns:a16="http://schemas.microsoft.com/office/drawing/2014/main" id="{42B23BDC-39E6-3E63-0F7D-9A983E5DE859}"/>
              </a:ext>
            </a:extLst>
          </p:cNvPr>
          <p:cNvSpPr/>
          <p:nvPr/>
        </p:nvSpPr>
        <p:spPr>
          <a:xfrm>
            <a:off x="3115892" y="5592781"/>
            <a:ext cx="3848100" cy="1040995"/>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Remember: adjectives come after the noun.</a:t>
            </a:r>
          </a:p>
        </p:txBody>
      </p:sp>
      <p:sp>
        <p:nvSpPr>
          <p:cNvPr id="20" name="Speech Bubble: Rectangle with Corners Rounded 19">
            <a:extLst>
              <a:ext uri="{FF2B5EF4-FFF2-40B4-BE49-F238E27FC236}">
                <a16:creationId xmlns:a16="http://schemas.microsoft.com/office/drawing/2014/main" id="{C1A7059A-087E-D073-4F96-F5CBC5145F9B}"/>
              </a:ext>
            </a:extLst>
          </p:cNvPr>
          <p:cNvSpPr/>
          <p:nvPr/>
        </p:nvSpPr>
        <p:spPr>
          <a:xfrm>
            <a:off x="6640623" y="1734962"/>
            <a:ext cx="4055867" cy="1176854"/>
          </a:xfrm>
          <a:prstGeom prst="wedgeRoundRectCallout">
            <a:avLst>
              <a:gd name="adj1" fmla="val -34710"/>
              <a:gd name="adj2" fmla="val 5877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600" b="1" dirty="0">
                <a:solidFill>
                  <a:srgbClr val="002060"/>
                </a:solidFill>
                <a:latin typeface="Century Gothic" panose="020B0502020202020204" pitchFamily="34" charset="0"/>
                <a:ea typeface="Calibri" panose="020F0502020204030204" pitchFamily="34" charset="0"/>
              </a:rPr>
              <a:t>⚠</a:t>
            </a:r>
            <a:r>
              <a:rPr lang="en-GB" sz="2600" dirty="0">
                <a:solidFill>
                  <a:srgbClr val="002060"/>
                </a:solidFill>
                <a:latin typeface="Century Gothic" panose="020B0502020202020204" pitchFamily="34" charset="0"/>
                <a:ea typeface="Calibri" panose="020F0502020204030204" pitchFamily="34" charset="0"/>
              </a:rPr>
              <a:t> and they agree (match) the noun they are describing.</a:t>
            </a:r>
          </a:p>
        </p:txBody>
      </p:sp>
    </p:spTree>
    <p:extLst>
      <p:ext uri="{BB962C8B-B14F-4D97-AF65-F5344CB8AC3E}">
        <p14:creationId xmlns:p14="http://schemas.microsoft.com/office/powerpoint/2010/main" val="31885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5.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1000"/>
                                  </p:stCondLst>
                                  <p:childTnLst>
                                    <p:set>
                                      <p:cBhvr>
                                        <p:cTn id="34" dur="1" fill="hold">
                                          <p:stCondLst>
                                            <p:cond delay="0"/>
                                          </p:stCondLst>
                                        </p:cTn>
                                        <p:tgtEl>
                                          <p:spTgt spid="57"/>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58"/>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grpId="0" nodeType="afterEffect">
                                  <p:stCondLst>
                                    <p:cond delay="750"/>
                                  </p:stCondLst>
                                  <p:childTnLst>
                                    <p:set>
                                      <p:cBhvr>
                                        <p:cTn id="40" dur="1" fill="hold">
                                          <p:stCondLst>
                                            <p:cond delay="0"/>
                                          </p:stCondLst>
                                        </p:cTn>
                                        <p:tgtEl>
                                          <p:spTgt spid="59"/>
                                        </p:tgtEl>
                                        <p:attrNameLst>
                                          <p:attrName>style.visibility</p:attrName>
                                        </p:attrNameLst>
                                      </p:cBhvr>
                                      <p:to>
                                        <p:strVal val="visible"/>
                                      </p:to>
                                    </p:set>
                                  </p:childTnLst>
                                </p:cTn>
                              </p:par>
                            </p:childTnLst>
                          </p:cTn>
                        </p:par>
                        <p:par>
                          <p:cTn id="41" fill="hold">
                            <p:stCondLst>
                              <p:cond delay="2750"/>
                            </p:stCondLst>
                            <p:childTnLst>
                              <p:par>
                                <p:cTn id="42" presetID="10" presetClass="entr" presetSubtype="0" fill="hold" grpId="0" nodeType="afterEffect">
                                  <p:stCondLst>
                                    <p:cond delay="25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childTnLst>
                          </p:cTn>
                        </p:par>
                        <p:par>
                          <p:cTn id="45" fill="hold">
                            <p:stCondLst>
                              <p:cond delay="3500"/>
                            </p:stCondLst>
                            <p:childTnLst>
                              <p:par>
                                <p:cTn id="46" presetID="10" presetClass="entr" presetSubtype="0" fill="hold" nodeType="afterEffect">
                                  <p:stCondLst>
                                    <p:cond delay="60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2" presetClass="exit" presetSubtype="4" fill="remove" grpId="0" nodeType="clickEffect">
                                  <p:stCondLst>
                                    <p:cond delay="0"/>
                                  </p:stCondLst>
                                  <p:childTnLst>
                                    <p:anim calcmode="lin" valueType="num">
                                      <p:cBhvr additive="base">
                                        <p:cTn id="53" dur="20000"/>
                                        <p:tgtEl>
                                          <p:spTgt spid="5"/>
                                        </p:tgtEl>
                                        <p:attrNameLst>
                                          <p:attrName>ppt_y</p:attrName>
                                        </p:attrNameLst>
                                      </p:cBhvr>
                                      <p:tavLst>
                                        <p:tav tm="0">
                                          <p:val>
                                            <p:strVal val="#ppt_y"/>
                                          </p:val>
                                        </p:tav>
                                        <p:tav tm="100000">
                                          <p:val>
                                            <p:strVal val="#ppt_y+#ppt_h*1.125000"/>
                                          </p:val>
                                        </p:tav>
                                      </p:tavLst>
                                    </p:anim>
                                    <p:animEffect transition="out" filter="wipe(down)">
                                      <p:cBhvr>
                                        <p:cTn id="54" dur="20000"/>
                                        <p:tgtEl>
                                          <p:spTgt spid="5"/>
                                        </p:tgtEl>
                                      </p:cBhvr>
                                    </p:animEffect>
                                    <p:set>
                                      <p:cBhvr>
                                        <p:cTn id="55" dur="1" fill="hold">
                                          <p:stCondLst>
                                            <p:cond delay="19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5" grpId="0" animBg="1"/>
      <p:bldP spid="16" grpId="0" animBg="1"/>
      <p:bldP spid="63" grpId="0" animBg="1"/>
      <p:bldP spid="12"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0A85DC6-624F-40D1-A637-38E32C510D6D}"/>
              </a:ext>
            </a:extLst>
          </p:cNvPr>
          <p:cNvSpPr txBox="1">
            <a:spLocks/>
          </p:cNvSpPr>
          <p:nvPr/>
        </p:nvSpPr>
        <p:spPr>
          <a:xfrm>
            <a:off x="11001525" y="10124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27AA594F-CEB7-4C07-A9CF-7F0BF3000FA7}"/>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25" name="Google Shape;282;p13" descr="Reading, Book, Symbol, Icon, Reader, Man">
            <a:extLst>
              <a:ext uri="{FF2B5EF4-FFF2-40B4-BE49-F238E27FC236}">
                <a16:creationId xmlns:a16="http://schemas.microsoft.com/office/drawing/2014/main" id="{384B9CCC-2D26-4700-8876-CF8D50FABCB2}"/>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215023" y="162736"/>
            <a:ext cx="782801" cy="782801"/>
          </a:xfrm>
          <a:prstGeom prst="roundRect">
            <a:avLst/>
          </a:prstGeom>
          <a:solidFill>
            <a:srgbClr val="92D050"/>
          </a:solidFill>
          <a:ln>
            <a:noFill/>
          </a:ln>
        </p:spPr>
      </p:pic>
      <p:sp>
        <p:nvSpPr>
          <p:cNvPr id="26" name="Title 1">
            <a:extLst>
              <a:ext uri="{FF2B5EF4-FFF2-40B4-BE49-F238E27FC236}">
                <a16:creationId xmlns:a16="http://schemas.microsoft.com/office/drawing/2014/main" id="{0BCF7A95-92CC-435C-B1FD-1F92B5E1D828}"/>
              </a:ext>
            </a:extLst>
          </p:cNvPr>
          <p:cNvSpPr txBox="1">
            <a:spLocks/>
          </p:cNvSpPr>
          <p:nvPr/>
        </p:nvSpPr>
        <p:spPr>
          <a:xfrm>
            <a:off x="10282913" y="1012449"/>
            <a:ext cx="657080" cy="370510"/>
          </a:xfrm>
          <a:prstGeom prst="rect">
            <a:avLst/>
          </a:prstGeom>
          <a:solidFill>
            <a:srgbClr val="92D05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dirty="0">
                <a:solidFill>
                  <a:schemeClr val="bg1"/>
                </a:solidFill>
                <a:latin typeface="Century Gothic" panose="020B0502020202020204" pitchFamily="34" charset="0"/>
              </a:rPr>
              <a:t>leer</a:t>
            </a:r>
          </a:p>
        </p:txBody>
      </p:sp>
      <p:sp>
        <p:nvSpPr>
          <p:cNvPr id="27" name="Title 1">
            <a:hlinkClick r:id="" action="ppaction://noaction">
              <a:snd r:embed="rId8" name="10_1.wav"/>
            </a:hlinkClick>
            <a:extLst>
              <a:ext uri="{FF2B5EF4-FFF2-40B4-BE49-F238E27FC236}">
                <a16:creationId xmlns:a16="http://schemas.microsoft.com/office/drawing/2014/main" id="{980BB87F-34D3-4E72-9411-88B7EC56840A}"/>
              </a:ext>
            </a:extLst>
          </p:cNvPr>
          <p:cNvSpPr txBox="1">
            <a:spLocks/>
          </p:cNvSpPr>
          <p:nvPr/>
        </p:nvSpPr>
        <p:spPr>
          <a:xfrm>
            <a:off x="3275254" y="309104"/>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Quique no </a:t>
            </a:r>
            <a:r>
              <a:rPr lang="en-GB" sz="3200" b="1" dirty="0" err="1">
                <a:solidFill>
                  <a:srgbClr val="002060"/>
                </a:solidFill>
                <a:latin typeface="Century Gothic" panose="020B0502020202020204" pitchFamily="34" charset="0"/>
              </a:rPr>
              <a:t>tiene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voz</a:t>
            </a:r>
            <a:r>
              <a:rPr lang="en-GB" sz="3200" b="1" dirty="0">
                <a:solidFill>
                  <a:srgbClr val="002060"/>
                </a:solidFill>
                <a:latin typeface="Century Gothic" panose="020B0502020202020204" pitchFamily="34" charset="0"/>
              </a:rPr>
              <a:t>* [5/5]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endParaRPr lang="en-GB" sz="3600" b="1"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914D8CDA-D53C-4E3E-8A5F-69AC8DD2051B}"/>
              </a:ext>
            </a:extLst>
          </p:cNvPr>
          <p:cNvSpPr txBox="1"/>
          <p:nvPr/>
        </p:nvSpPr>
        <p:spPr>
          <a:xfrm>
            <a:off x="8479420" y="3572911"/>
            <a:ext cx="1061509" cy="461665"/>
          </a:xfrm>
          <a:prstGeom prst="rect">
            <a:avLst/>
          </a:prstGeom>
          <a:noFill/>
        </p:spPr>
        <p:txBody>
          <a:bodyPr wrap="none" rtlCol="0">
            <a:spAutoFit/>
          </a:bodyPr>
          <a:lstStyle/>
          <a:p>
            <a:r>
              <a:rPr lang="en-GB" sz="2400" b="1" dirty="0" err="1">
                <a:solidFill>
                  <a:srgbClr val="002060"/>
                </a:solidFill>
                <a:latin typeface="Ink Free" panose="03080402000500000000" pitchFamily="66" charset="0"/>
              </a:rPr>
              <a:t>mamá</a:t>
            </a:r>
            <a:r>
              <a:rPr lang="en-GB" sz="2400" b="1" dirty="0">
                <a:solidFill>
                  <a:srgbClr val="002060"/>
                </a:solidFill>
                <a:latin typeface="Ink Free" panose="03080402000500000000" pitchFamily="66" charset="0"/>
              </a:rPr>
              <a:t>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entury Gothic" panose="020B0502020202020204" pitchFamily="34" charset="0"/>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54235" y="4768805"/>
            <a:ext cx="1491158" cy="574971"/>
            <a:chOff x="3246678" y="5059293"/>
            <a:chExt cx="1491158"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07037BF-D112-4BEC-9CD4-42AFEBFD6952}"/>
                </a:ext>
              </a:extLst>
            </p:cNvPr>
            <p:cNvSpPr txBox="1"/>
            <p:nvPr/>
          </p:nvSpPr>
          <p:spPr>
            <a:xfrm>
              <a:off x="3289657" y="5173265"/>
              <a:ext cx="997389" cy="464380"/>
            </a:xfrm>
            <a:prstGeom prst="rect">
              <a:avLst/>
            </a:prstGeom>
            <a:noFill/>
          </p:spPr>
          <p:txBody>
            <a:bodyPr wrap="none" rtlCol="0">
              <a:spAutoFit/>
            </a:bodyPr>
            <a:lstStyle/>
            <a:p>
              <a:r>
                <a:rPr lang="en-GB" sz="2000" b="1" dirty="0">
                  <a:solidFill>
                    <a:srgbClr val="002060"/>
                  </a:solidFill>
                  <a:latin typeface="Ink Free" panose="03080402000500000000" pitchFamily="66" charset="0"/>
                </a:rPr>
                <a:t>Quique</a:t>
              </a:r>
              <a:r>
                <a:rPr lang="en-GB" sz="2400" b="1" dirty="0">
                  <a:solidFill>
                    <a:srgbClr val="002060"/>
                  </a:solidFill>
                  <a:latin typeface="Bradley Hand ITC" panose="03070402050302030203" pitchFamily="66" charset="0"/>
                </a:rPr>
                <a:t> </a:t>
              </a:r>
            </a:p>
          </p:txBody>
        </p:sp>
      </p:grpSp>
      <p:pic>
        <p:nvPicPr>
          <p:cNvPr id="45" name="Picture 2" descr="Icono, Micrófono, Voz, Mensaje, Hablar, Nube, Datos">
            <a:hlinkClick r:id="" action="ppaction://noaction">
              <a:snd r:embed="rId9" name="10_11.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D7A4EB9D-2C1B-494B-8ACB-D4D84DA0F1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09903" y="5685333"/>
            <a:ext cx="263882" cy="274877"/>
          </a:xfrm>
          <a:prstGeom prst="rect">
            <a:avLst/>
          </a:prstGeom>
        </p:spPr>
      </p:pic>
      <p:sp>
        <p:nvSpPr>
          <p:cNvPr id="48" name="Speech Bubble: Oval 47">
            <a:extLst>
              <a:ext uri="{FF2B5EF4-FFF2-40B4-BE49-F238E27FC236}">
                <a16:creationId xmlns:a16="http://schemas.microsoft.com/office/drawing/2014/main" id="{A9AB8816-0AC8-4DC6-B4A6-169CB6F55F79}"/>
              </a:ext>
            </a:extLst>
          </p:cNvPr>
          <p:cNvSpPr/>
          <p:nvPr/>
        </p:nvSpPr>
        <p:spPr>
          <a:xfrm>
            <a:off x="8125187" y="20988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49" name="TextBox 48">
            <a:hlinkClick r:id="" action="ppaction://noaction">
              <a:snd r:embed="rId12" name="10_2.wav"/>
            </a:hlinkClick>
            <a:extLst>
              <a:ext uri="{FF2B5EF4-FFF2-40B4-BE49-F238E27FC236}">
                <a16:creationId xmlns:a16="http://schemas.microsoft.com/office/drawing/2014/main" id="{E786FD97-0D7A-4539-B411-01A355E10FB8}"/>
              </a:ext>
            </a:extLst>
          </p:cNvPr>
          <p:cNvSpPr txBox="1"/>
          <p:nvPr/>
        </p:nvSpPr>
        <p:spPr>
          <a:xfrm>
            <a:off x="7914137" y="263032"/>
            <a:ext cx="1528878" cy="584775"/>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¡No </a:t>
            </a:r>
            <a:r>
              <a:rPr lang="en-GB" sz="1600" b="1" dirty="0" err="1">
                <a:solidFill>
                  <a:srgbClr val="002060"/>
                </a:solidFill>
                <a:latin typeface="Century Gothic" panose="020B0502020202020204" pitchFamily="34" charset="0"/>
              </a:rPr>
              <a:t>tengo</a:t>
            </a:r>
            <a:r>
              <a:rPr lang="en-GB" sz="1600" b="1"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voz</a:t>
            </a:r>
            <a:r>
              <a:rPr lang="en-GB" sz="1600" b="1" dirty="0">
                <a:solidFill>
                  <a:srgbClr val="002060"/>
                </a:solidFill>
                <a:latin typeface="Century Gothic" panose="020B0502020202020204" pitchFamily="34" charset="0"/>
              </a:rPr>
              <a:t>!</a:t>
            </a:r>
          </a:p>
        </p:txBody>
      </p:sp>
      <p:sp>
        <p:nvSpPr>
          <p:cNvPr id="51" name="TextBox 50">
            <a:extLst>
              <a:ext uri="{FF2B5EF4-FFF2-40B4-BE49-F238E27FC236}">
                <a16:creationId xmlns:a16="http://schemas.microsoft.com/office/drawing/2014/main" id="{F0BF9AAD-3DB7-4F3F-9022-B053AC22E43B}"/>
              </a:ext>
            </a:extLst>
          </p:cNvPr>
          <p:cNvSpPr txBox="1"/>
          <p:nvPr/>
        </p:nvSpPr>
        <p:spPr>
          <a:xfrm>
            <a:off x="128444" y="2528157"/>
            <a:ext cx="648927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5. She searches for a new plant.</a:t>
            </a:r>
            <a:endParaRPr lang="en-GB" sz="3200" dirty="0">
              <a:solidFill>
                <a:srgbClr val="002060"/>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426548" y="3373915"/>
            <a:ext cx="12460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busco</a:t>
            </a:r>
            <a:endParaRPr lang="en-GB" sz="2400" b="1" dirty="0">
              <a:solidFill>
                <a:srgbClr val="002060"/>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03872" y="3380981"/>
            <a:ext cx="12460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busca</a:t>
            </a:r>
            <a:endParaRPr lang="en-GB" sz="2400" b="1" dirty="0">
              <a:solidFill>
                <a:srgbClr val="002060"/>
              </a:solidFill>
              <a:latin typeface="Century Gothic" panose="020B0502020202020204" pitchFamily="34" charset="0"/>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5350477" y="3389633"/>
            <a:ext cx="91898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una</a:t>
            </a:r>
            <a:endParaRPr lang="en-GB" sz="2800" b="1" dirty="0">
              <a:solidFill>
                <a:srgbClr val="002060"/>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957677" y="3400054"/>
            <a:ext cx="131329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planta</a:t>
            </a:r>
            <a:endParaRPr lang="en-GB" sz="2800" b="1" dirty="0">
              <a:solidFill>
                <a:srgbClr val="002060"/>
              </a:solidFill>
              <a:latin typeface="Century Gothic" panose="020B0502020202020204" pitchFamily="34" charset="0"/>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560457" y="4578705"/>
            <a:ext cx="166190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Busca</a:t>
            </a:r>
            <a:endParaRPr lang="en-GB" sz="2800" b="1" dirty="0">
              <a:solidFill>
                <a:srgbClr val="002060"/>
              </a:solidFill>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2286702" y="4586810"/>
            <a:ext cx="98855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una</a:t>
            </a:r>
            <a:endParaRPr lang="en-GB" sz="2800" b="1" dirty="0">
              <a:solidFill>
                <a:srgbClr val="002060"/>
              </a:solidFill>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389913" y="4586810"/>
            <a:ext cx="147383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planta</a:t>
            </a:r>
          </a:p>
        </p:txBody>
      </p:sp>
      <p:sp>
        <p:nvSpPr>
          <p:cNvPr id="3" name="Google Shape;167;p2">
            <a:extLst>
              <a:ext uri="{FF2B5EF4-FFF2-40B4-BE49-F238E27FC236}">
                <a16:creationId xmlns:a16="http://schemas.microsoft.com/office/drawing/2014/main" id="{21E8B61D-502E-1867-1943-30C0246A07F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387;p19">
            <a:extLst>
              <a:ext uri="{FF2B5EF4-FFF2-40B4-BE49-F238E27FC236}">
                <a16:creationId xmlns:a16="http://schemas.microsoft.com/office/drawing/2014/main" id="{F22219D2-4D9D-623B-5A95-A62F317F8639}"/>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 name="Google Shape;388;p19">
            <a:extLst>
              <a:ext uri="{FF2B5EF4-FFF2-40B4-BE49-F238E27FC236}">
                <a16:creationId xmlns:a16="http://schemas.microsoft.com/office/drawing/2014/main" id="{8FD7FC06-A533-9DF5-8D62-FD873B2FDFCC}"/>
              </a:ext>
            </a:extLst>
          </p:cNvPr>
          <p:cNvSpPr/>
          <p:nvPr/>
        </p:nvSpPr>
        <p:spPr>
          <a:xfrm>
            <a:off x="10913282" y="20058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30A67369-4AAD-9051-680C-C9CE29E6430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 name="Google Shape;390;p19">
            <a:extLst>
              <a:ext uri="{FF2B5EF4-FFF2-40B4-BE49-F238E27FC236}">
                <a16:creationId xmlns:a16="http://schemas.microsoft.com/office/drawing/2014/main" id="{E6A59C38-9487-20D5-13FC-34C8941F942C}"/>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1;p19">
            <a:extLst>
              <a:ext uri="{FF2B5EF4-FFF2-40B4-BE49-F238E27FC236}">
                <a16:creationId xmlns:a16="http://schemas.microsoft.com/office/drawing/2014/main" id="{E7864AA0-4D0D-0784-63C8-9B918E55F5AD}"/>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9" name="Google Shape;393;p19">
            <a:extLst>
              <a:ext uri="{FF2B5EF4-FFF2-40B4-BE49-F238E27FC236}">
                <a16:creationId xmlns:a16="http://schemas.microsoft.com/office/drawing/2014/main" id="{2408294F-E282-E18C-BBF5-8F29BCB9F6B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60</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0" name="Google Shape;394;p19">
            <a:extLst>
              <a:ext uri="{FF2B5EF4-FFF2-40B4-BE49-F238E27FC236}">
                <a16:creationId xmlns:a16="http://schemas.microsoft.com/office/drawing/2014/main" id="{E0B9369E-D1E5-BF63-4C3F-B89046E8117B}"/>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395;p19">
            <a:extLst>
              <a:ext uri="{FF2B5EF4-FFF2-40B4-BE49-F238E27FC236}">
                <a16:creationId xmlns:a16="http://schemas.microsoft.com/office/drawing/2014/main" id="{B74B1D10-4319-05EF-9214-E8BDF389E1CF}"/>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3" name="Graphic 12" descr="Teacher">
            <a:extLst>
              <a:ext uri="{FF2B5EF4-FFF2-40B4-BE49-F238E27FC236}">
                <a16:creationId xmlns:a16="http://schemas.microsoft.com/office/drawing/2014/main" id="{B72B89A9-482F-DA3C-4816-1A968C45CE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0850" y="860445"/>
            <a:ext cx="914400" cy="914400"/>
          </a:xfrm>
          <a:prstGeom prst="rect">
            <a:avLst/>
          </a:prstGeom>
        </p:spPr>
      </p:pic>
      <p:sp>
        <p:nvSpPr>
          <p:cNvPr id="14" name="Speech Bubble: Rectangle with Corners Rounded 13">
            <a:hlinkClick r:id="" action="ppaction://noaction">
              <a:snd r:embed="rId15" name="10_3.wav"/>
            </a:hlinkClick>
            <a:extLst>
              <a:ext uri="{FF2B5EF4-FFF2-40B4-BE49-F238E27FC236}">
                <a16:creationId xmlns:a16="http://schemas.microsoft.com/office/drawing/2014/main" id="{BF5D52B8-8148-A7FB-56FE-2DE308AEB4F3}"/>
              </a:ext>
            </a:extLst>
          </p:cNvPr>
          <p:cNvSpPr/>
          <p:nvPr/>
        </p:nvSpPr>
        <p:spPr>
          <a:xfrm>
            <a:off x="1207651" y="979237"/>
            <a:ext cx="7645611" cy="667613"/>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a:t>
            </a:r>
            <a:r>
              <a:rPr lang="en-GB" sz="2800" b="1" dirty="0" err="1">
                <a:solidFill>
                  <a:schemeClr val="bg1"/>
                </a:solidFill>
                <a:latin typeface="Century Gothic" panose="020B0502020202020204" pitchFamily="34" charset="0"/>
              </a:rPr>
              <a:t>graba</a:t>
            </a:r>
            <a:r>
              <a:rPr lang="en-GB" sz="2800" b="1" dirty="0">
                <a:solidFill>
                  <a:schemeClr val="bg1"/>
                </a:solidFill>
                <a:latin typeface="Century Gothic" panose="020B0502020202020204" pitchFamily="34" charset="0"/>
              </a:rPr>
              <a:t>*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Usa</a:t>
            </a:r>
            <a:r>
              <a:rPr lang="en-GB" sz="2800" b="1" dirty="0">
                <a:solidFill>
                  <a:schemeClr val="bg1"/>
                </a:solidFill>
                <a:latin typeface="Century Gothic" panose="020B0502020202020204" pitchFamily="34" charset="0"/>
              </a:rPr>
              <a:t> las palabras!</a:t>
            </a:r>
          </a:p>
        </p:txBody>
      </p:sp>
      <p:sp>
        <p:nvSpPr>
          <p:cNvPr id="15" name="TextBox 14">
            <a:extLst>
              <a:ext uri="{FF2B5EF4-FFF2-40B4-BE49-F238E27FC236}">
                <a16:creationId xmlns:a16="http://schemas.microsoft.com/office/drawing/2014/main" id="{36005D9A-3456-D27A-8506-0A21A05B1EA8}"/>
              </a:ext>
            </a:extLst>
          </p:cNvPr>
          <p:cNvSpPr txBox="1"/>
          <p:nvPr/>
        </p:nvSpPr>
        <p:spPr>
          <a:xfrm>
            <a:off x="-28109" y="5790561"/>
            <a:ext cx="2500847" cy="923330"/>
          </a:xfrm>
          <a:prstGeom prst="rect">
            <a:avLst/>
          </a:prstGeom>
          <a:solidFill>
            <a:srgbClr val="C4E59F"/>
          </a:solidFill>
        </p:spPr>
        <p:txBody>
          <a:bodyPr wrap="square">
            <a:spAutoFit/>
          </a:bodyPr>
          <a:lstStyle/>
          <a:p>
            <a:r>
              <a:rPr lang="es-AR" sz="1800" dirty="0">
                <a:solidFill>
                  <a:srgbClr val="002060"/>
                </a:solidFill>
                <a:latin typeface="Century Gothic" panose="020B0502020202020204" pitchFamily="34" charset="0"/>
                <a:sym typeface="Century Gothic"/>
              </a:rPr>
              <a:t>(la) </a:t>
            </a:r>
            <a:r>
              <a:rPr lang="es-AR" sz="1800" b="1" dirty="0">
                <a:solidFill>
                  <a:srgbClr val="002060"/>
                </a:solidFill>
                <a:latin typeface="Century Gothic" panose="020B0502020202020204" pitchFamily="34" charset="0"/>
                <a:sym typeface="Century Gothic"/>
              </a:rPr>
              <a:t>voz = </a:t>
            </a:r>
            <a:r>
              <a:rPr lang="es-AR" sz="1800" dirty="0" err="1">
                <a:solidFill>
                  <a:srgbClr val="002060"/>
                </a:solidFill>
                <a:latin typeface="Century Gothic" panose="020B0502020202020204" pitchFamily="34" charset="0"/>
                <a:sym typeface="Century Gothic"/>
              </a:rPr>
              <a:t>voice</a:t>
            </a:r>
            <a:endParaRPr lang="es-AR" sz="1800" dirty="0">
              <a:solidFill>
                <a:srgbClr val="002060"/>
              </a:solidFill>
              <a:latin typeface="Century Gothic" panose="020B0502020202020204" pitchFamily="34" charset="0"/>
              <a:sym typeface="Century Gothic"/>
            </a:endParaRPr>
          </a:p>
          <a:p>
            <a:r>
              <a:rPr lang="es-AR" sz="1800" b="1" dirty="0">
                <a:solidFill>
                  <a:srgbClr val="002060"/>
                </a:solidFill>
                <a:latin typeface="Century Gothic" panose="020B0502020202020204" pitchFamily="34" charset="0"/>
                <a:sym typeface="Century Gothic"/>
              </a:rPr>
              <a:t>lee = </a:t>
            </a:r>
            <a:r>
              <a:rPr lang="es-AR" sz="1800" dirty="0" err="1">
                <a:solidFill>
                  <a:srgbClr val="002060"/>
                </a:solidFill>
                <a:latin typeface="Century Gothic" panose="020B0502020202020204" pitchFamily="34" charset="0"/>
                <a:sym typeface="Century Gothic"/>
              </a:rPr>
              <a:t>read</a:t>
            </a:r>
            <a:r>
              <a:rPr lang="es-AR" sz="1800" dirty="0">
                <a:solidFill>
                  <a:srgbClr val="002060"/>
                </a:solidFill>
                <a:latin typeface="Century Gothic" panose="020B0502020202020204" pitchFamily="34" charset="0"/>
                <a:sym typeface="Century Gothic"/>
              </a:rPr>
              <a:t> </a:t>
            </a:r>
          </a:p>
          <a:p>
            <a:r>
              <a:rPr lang="es-AR" sz="1800" b="1" dirty="0">
                <a:solidFill>
                  <a:srgbClr val="002060"/>
                </a:solidFill>
                <a:latin typeface="Century Gothic" panose="020B0502020202020204" pitchFamily="34" charset="0"/>
                <a:sym typeface="Century Gothic"/>
              </a:rPr>
              <a:t>graba </a:t>
            </a:r>
            <a:r>
              <a:rPr lang="es-AR" sz="1800" dirty="0">
                <a:solidFill>
                  <a:srgbClr val="002060"/>
                </a:solidFill>
                <a:latin typeface="Century Gothic" panose="020B0502020202020204" pitchFamily="34" charset="0"/>
                <a:sym typeface="Century Gothic"/>
              </a:rPr>
              <a:t>= </a:t>
            </a:r>
            <a:r>
              <a:rPr lang="es-AR" sz="1800" dirty="0" err="1">
                <a:solidFill>
                  <a:srgbClr val="002060"/>
                </a:solidFill>
                <a:latin typeface="Century Gothic" panose="020B0502020202020204" pitchFamily="34" charset="0"/>
                <a:sym typeface="Century Gothic"/>
              </a:rPr>
              <a:t>record</a:t>
            </a:r>
            <a:endParaRPr lang="es-AR" sz="1800" dirty="0">
              <a:solidFill>
                <a:srgbClr val="002060"/>
              </a:solidFill>
              <a:latin typeface="Century Gothic" panose="020B0502020202020204" pitchFamily="34" charset="0"/>
              <a:sym typeface="Century Gothic"/>
            </a:endParaRPr>
          </a:p>
        </p:txBody>
      </p:sp>
      <p:sp>
        <p:nvSpPr>
          <p:cNvPr id="16" name="Speech Bubble: Rectangle with Corners Rounded 15">
            <a:extLst>
              <a:ext uri="{FF2B5EF4-FFF2-40B4-BE49-F238E27FC236}">
                <a16:creationId xmlns:a16="http://schemas.microsoft.com/office/drawing/2014/main" id="{71EB5C16-B6B9-D952-B111-8AA14AFFD453}"/>
              </a:ext>
            </a:extLst>
          </p:cNvPr>
          <p:cNvSpPr/>
          <p:nvPr/>
        </p:nvSpPr>
        <p:spPr>
          <a:xfrm>
            <a:off x="1184854" y="1717778"/>
            <a:ext cx="5236610" cy="667613"/>
          </a:xfrm>
          <a:prstGeom prst="wedgeRoundRectCallout">
            <a:avLst>
              <a:gd name="adj1" fmla="val -52444"/>
              <a:gd name="adj2" fmla="val -47011"/>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Ojo</a:t>
            </a:r>
            <a:r>
              <a:rPr lang="en-GB" sz="2800" b="1" dirty="0">
                <a:solidFill>
                  <a:srgbClr val="002060"/>
                </a:solidFill>
                <a:latin typeface="Century Gothic" panose="020B0502020202020204" pitchFamily="34" charset="0"/>
              </a:rPr>
              <a:t>! ⚠ </a:t>
            </a:r>
            <a:r>
              <a:rPr lang="en-GB" sz="2800" b="1" u="sng" dirty="0">
                <a:solidFill>
                  <a:srgbClr val="002060"/>
                </a:solidFill>
                <a:latin typeface="Century Gothic" panose="020B0502020202020204" pitchFamily="34" charset="0"/>
              </a:rPr>
              <a:t>Dos</a:t>
            </a:r>
            <a:r>
              <a:rPr lang="en-GB" sz="2800" b="1" dirty="0">
                <a:solidFill>
                  <a:srgbClr val="002060"/>
                </a:solidFill>
                <a:latin typeface="Century Gothic" panose="020B0502020202020204" pitchFamily="34" charset="0"/>
              </a:rPr>
              <a:t> palabras extra.</a:t>
            </a:r>
          </a:p>
        </p:txBody>
      </p:sp>
      <p:pic>
        <p:nvPicPr>
          <p:cNvPr id="18" name="Picture 17" descr="A picture containing text, toy, doll&#10;&#10;Description automatically generated">
            <a:extLst>
              <a:ext uri="{FF2B5EF4-FFF2-40B4-BE49-F238E27FC236}">
                <a16:creationId xmlns:a16="http://schemas.microsoft.com/office/drawing/2014/main" id="{78600404-D500-EB1D-ACD7-346EE0FEB8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91024" y="201576"/>
            <a:ext cx="746933" cy="1213766"/>
          </a:xfrm>
          <a:prstGeom prst="rect">
            <a:avLst/>
          </a:prstGeom>
        </p:spPr>
      </p:pic>
      <p:pic>
        <p:nvPicPr>
          <p:cNvPr id="19" name="Picture 18">
            <a:extLst>
              <a:ext uri="{FF2B5EF4-FFF2-40B4-BE49-F238E27FC236}">
                <a16:creationId xmlns:a16="http://schemas.microsoft.com/office/drawing/2014/main" id="{67EE5086-BBE1-F69B-3925-D37313ED360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28426" y="3502678"/>
            <a:ext cx="427088" cy="512311"/>
          </a:xfrm>
          <a:prstGeom prst="ellipse">
            <a:avLst/>
          </a:prstGeom>
        </p:spPr>
      </p:pic>
      <p:pic>
        <p:nvPicPr>
          <p:cNvPr id="60" name="Picture 59" descr="A picture containing text, toy, doll&#10;&#10;Description automatically generated">
            <a:extLst>
              <a:ext uri="{FF2B5EF4-FFF2-40B4-BE49-F238E27FC236}">
                <a16:creationId xmlns:a16="http://schemas.microsoft.com/office/drawing/2014/main" id="{329A0D2B-4DE8-AE8F-5E6D-D098F45B3499}"/>
              </a:ext>
            </a:extLst>
          </p:cNvPr>
          <p:cNvPicPr>
            <a:picLocks noChangeAspect="1"/>
          </p:cNvPicPr>
          <p:nvPr/>
        </p:nvPicPr>
        <p:blipFill rotWithShape="1">
          <a:blip r:embed="rId18"/>
          <a:srcRect r="-14632" b="31033"/>
          <a:stretch/>
        </p:blipFill>
        <p:spPr>
          <a:xfrm>
            <a:off x="8969366" y="4895675"/>
            <a:ext cx="377765" cy="369332"/>
          </a:xfrm>
          <a:prstGeom prst="ellipse">
            <a:avLst/>
          </a:prstGeom>
        </p:spPr>
      </p:pic>
      <p:sp>
        <p:nvSpPr>
          <p:cNvPr id="63" name="Rectangle: Rounded Corners 62">
            <a:extLst>
              <a:ext uri="{FF2B5EF4-FFF2-40B4-BE49-F238E27FC236}">
                <a16:creationId xmlns:a16="http://schemas.microsoft.com/office/drawing/2014/main" id="{51B9AA6F-9AA2-B325-81CC-A1EF38C853E4}"/>
              </a:ext>
            </a:extLst>
          </p:cNvPr>
          <p:cNvSpPr/>
          <p:nvPr/>
        </p:nvSpPr>
        <p:spPr>
          <a:xfrm>
            <a:off x="4945910" y="4584169"/>
            <a:ext cx="184077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nueva</a:t>
            </a:r>
            <a:r>
              <a:rPr lang="en-GB" sz="2800" b="1" dirty="0">
                <a:solidFill>
                  <a:srgbClr val="002060"/>
                </a:solidFill>
                <a:latin typeface="Century Gothic" panose="020B0502020202020204" pitchFamily="34" charset="0"/>
              </a:rPr>
              <a:t>.</a:t>
            </a:r>
          </a:p>
        </p:txBody>
      </p:sp>
      <p:sp>
        <p:nvSpPr>
          <p:cNvPr id="12" name="Rectangle: Rounded Corners 11">
            <a:extLst>
              <a:ext uri="{FF2B5EF4-FFF2-40B4-BE49-F238E27FC236}">
                <a16:creationId xmlns:a16="http://schemas.microsoft.com/office/drawing/2014/main" id="{9509831B-8AD3-A2EE-BEE0-6638278A3C66}"/>
              </a:ext>
            </a:extLst>
          </p:cNvPr>
          <p:cNvSpPr/>
          <p:nvPr/>
        </p:nvSpPr>
        <p:spPr>
          <a:xfrm>
            <a:off x="2731895" y="3400054"/>
            <a:ext cx="118768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nuevo</a:t>
            </a:r>
            <a:endParaRPr lang="en-GB" sz="2800" b="1" dirty="0">
              <a:solidFill>
                <a:srgbClr val="002060"/>
              </a:solidFill>
              <a:latin typeface="Century Gothic" panose="020B0502020202020204" pitchFamily="34" charset="0"/>
            </a:endParaRPr>
          </a:p>
        </p:txBody>
      </p:sp>
      <p:sp>
        <p:nvSpPr>
          <p:cNvPr id="17" name="Speech Bubble: Rectangle with Corners Rounded 16">
            <a:extLst>
              <a:ext uri="{FF2B5EF4-FFF2-40B4-BE49-F238E27FC236}">
                <a16:creationId xmlns:a16="http://schemas.microsoft.com/office/drawing/2014/main" id="{42B23BDC-39E6-3E63-0F7D-9A983E5DE859}"/>
              </a:ext>
            </a:extLst>
          </p:cNvPr>
          <p:cNvSpPr/>
          <p:nvPr/>
        </p:nvSpPr>
        <p:spPr>
          <a:xfrm>
            <a:off x="3115892" y="5592781"/>
            <a:ext cx="3848100" cy="1040995"/>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Remember: adjectives come after the noun.</a:t>
            </a:r>
          </a:p>
        </p:txBody>
      </p:sp>
      <p:sp>
        <p:nvSpPr>
          <p:cNvPr id="20" name="Speech Bubble: Rectangle with Corners Rounded 19">
            <a:extLst>
              <a:ext uri="{FF2B5EF4-FFF2-40B4-BE49-F238E27FC236}">
                <a16:creationId xmlns:a16="http://schemas.microsoft.com/office/drawing/2014/main" id="{C1A7059A-087E-D073-4F96-F5CBC5145F9B}"/>
              </a:ext>
            </a:extLst>
          </p:cNvPr>
          <p:cNvSpPr/>
          <p:nvPr/>
        </p:nvSpPr>
        <p:spPr>
          <a:xfrm>
            <a:off x="6640623" y="1734962"/>
            <a:ext cx="4055867" cy="1176854"/>
          </a:xfrm>
          <a:prstGeom prst="wedgeRoundRectCallout">
            <a:avLst>
              <a:gd name="adj1" fmla="val -34710"/>
              <a:gd name="adj2" fmla="val 5877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600" b="1" dirty="0">
                <a:solidFill>
                  <a:srgbClr val="002060"/>
                </a:solidFill>
                <a:latin typeface="Century Gothic" panose="020B0502020202020204" pitchFamily="34" charset="0"/>
                <a:ea typeface="Calibri" panose="020F0502020204030204" pitchFamily="34" charset="0"/>
              </a:rPr>
              <a:t>⚠</a:t>
            </a:r>
            <a:r>
              <a:rPr lang="en-GB" sz="2600" dirty="0">
                <a:solidFill>
                  <a:srgbClr val="002060"/>
                </a:solidFill>
                <a:latin typeface="Century Gothic" panose="020B0502020202020204" pitchFamily="34" charset="0"/>
                <a:ea typeface="Calibri" panose="020F0502020204030204" pitchFamily="34" charset="0"/>
              </a:rPr>
              <a:t> and they agree (match) the noun they are describing.</a:t>
            </a:r>
          </a:p>
        </p:txBody>
      </p:sp>
      <p:sp>
        <p:nvSpPr>
          <p:cNvPr id="21" name="Rectangle: Rounded Corners 20">
            <a:extLst>
              <a:ext uri="{FF2B5EF4-FFF2-40B4-BE49-F238E27FC236}">
                <a16:creationId xmlns:a16="http://schemas.microsoft.com/office/drawing/2014/main" id="{E2557E76-AE7B-E0F1-1FDC-16C627FC4B82}"/>
              </a:ext>
            </a:extLst>
          </p:cNvPr>
          <p:cNvSpPr/>
          <p:nvPr/>
        </p:nvSpPr>
        <p:spPr>
          <a:xfrm>
            <a:off x="6312528" y="3362265"/>
            <a:ext cx="135297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nueva</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9675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5.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900"/>
                                  </p:stCondLst>
                                  <p:childTnLst>
                                    <p:set>
                                      <p:cBhvr>
                                        <p:cTn id="36" dur="1" fill="hold">
                                          <p:stCondLst>
                                            <p:cond delay="0"/>
                                          </p:stCondLst>
                                        </p:cTn>
                                        <p:tgtEl>
                                          <p:spTgt spid="57"/>
                                        </p:tgtEl>
                                        <p:attrNameLst>
                                          <p:attrName>style.visibility</p:attrName>
                                        </p:attrNameLst>
                                      </p:cBhvr>
                                      <p:to>
                                        <p:strVal val="visible"/>
                                      </p:to>
                                    </p:set>
                                  </p:childTnLst>
                                </p:cTn>
                              </p:par>
                            </p:childTnLst>
                          </p:cTn>
                        </p:par>
                        <p:par>
                          <p:cTn id="37" fill="hold">
                            <p:stCondLst>
                              <p:cond delay="900"/>
                            </p:stCondLst>
                            <p:childTnLst>
                              <p:par>
                                <p:cTn id="38" presetID="1" presetClass="entr" presetSubtype="0" fill="hold" grpId="0" nodeType="afterEffect">
                                  <p:stCondLst>
                                    <p:cond delay="11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grpId="0" nodeType="afterEffect">
                                  <p:stCondLst>
                                    <p:cond delay="750"/>
                                  </p:stCondLst>
                                  <p:childTnLst>
                                    <p:set>
                                      <p:cBhvr>
                                        <p:cTn id="42" dur="1" fill="hold">
                                          <p:stCondLst>
                                            <p:cond delay="0"/>
                                          </p:stCondLst>
                                        </p:cTn>
                                        <p:tgtEl>
                                          <p:spTgt spid="59"/>
                                        </p:tgtEl>
                                        <p:attrNameLst>
                                          <p:attrName>style.visibility</p:attrName>
                                        </p:attrNameLst>
                                      </p:cBhvr>
                                      <p:to>
                                        <p:strVal val="visible"/>
                                      </p:to>
                                    </p:set>
                                  </p:childTnLst>
                                </p:cTn>
                              </p:par>
                            </p:childTnLst>
                          </p:cTn>
                        </p:par>
                        <p:par>
                          <p:cTn id="43" fill="hold">
                            <p:stCondLst>
                              <p:cond delay="2750"/>
                            </p:stCondLst>
                            <p:childTnLst>
                              <p:par>
                                <p:cTn id="44" presetID="10" presetClass="entr" presetSubtype="0" fill="hold" grpId="0" nodeType="afterEffect">
                                  <p:stCondLst>
                                    <p:cond delay="145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childTnLst>
                          </p:cTn>
                        </p:par>
                        <p:par>
                          <p:cTn id="47" fill="hold">
                            <p:stCondLst>
                              <p:cond delay="4700"/>
                            </p:stCondLst>
                            <p:childTnLst>
                              <p:par>
                                <p:cTn id="48" presetID="10" presetClass="entr" presetSubtype="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45"/>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2" presetClass="exit" presetSubtype="4" fill="remove" grpId="0" nodeType="clickEffect">
                                  <p:stCondLst>
                                    <p:cond delay="0"/>
                                  </p:stCondLst>
                                  <p:childTnLst>
                                    <p:anim calcmode="lin" valueType="num">
                                      <p:cBhvr additive="base">
                                        <p:cTn id="55" dur="20000"/>
                                        <p:tgtEl>
                                          <p:spTgt spid="5"/>
                                        </p:tgtEl>
                                        <p:attrNameLst>
                                          <p:attrName>ppt_y</p:attrName>
                                        </p:attrNameLst>
                                      </p:cBhvr>
                                      <p:tavLst>
                                        <p:tav tm="0">
                                          <p:val>
                                            <p:strVal val="#ppt_y"/>
                                          </p:val>
                                        </p:tav>
                                        <p:tav tm="100000">
                                          <p:val>
                                            <p:strVal val="#ppt_y+#ppt_h*1.125000"/>
                                          </p:val>
                                        </p:tav>
                                      </p:tavLst>
                                    </p:anim>
                                    <p:animEffect transition="out" filter="wipe(down)">
                                      <p:cBhvr>
                                        <p:cTn id="56" dur="20000"/>
                                        <p:tgtEl>
                                          <p:spTgt spid="5"/>
                                        </p:tgtEl>
                                      </p:cBhvr>
                                    </p:animEffect>
                                    <p:set>
                                      <p:cBhvr>
                                        <p:cTn id="57" dur="1" fill="hold">
                                          <p:stCondLst>
                                            <p:cond delay="19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5" grpId="0" animBg="1"/>
      <p:bldP spid="16" grpId="0" animBg="1"/>
      <p:bldP spid="63" grpId="0" animBg="1"/>
      <p:bldP spid="12" grpId="0" animBg="1"/>
      <p:bldP spid="17"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7" name="TextBox 36">
            <a:hlinkClick r:id="" action="ppaction://noaction">
              <a:snd r:embed="rId4" name="15_1.wav"/>
            </a:hlinkClick>
            <a:extLst>
              <a:ext uri="{FF2B5EF4-FFF2-40B4-BE49-F238E27FC236}">
                <a16:creationId xmlns:a16="http://schemas.microsoft.com/office/drawing/2014/main" id="{868CA353-6B7B-44CA-92FB-9ACDF811AC62}"/>
              </a:ext>
            </a:extLst>
          </p:cNvPr>
          <p:cNvSpPr txBox="1"/>
          <p:nvPr/>
        </p:nvSpPr>
        <p:spPr>
          <a:xfrm>
            <a:off x="3384598" y="180577"/>
            <a:ext cx="56525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5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español.</a:t>
            </a:r>
          </a:p>
        </p:txBody>
      </p:sp>
      <p:sp>
        <p:nvSpPr>
          <p:cNvPr id="7" name="Rectangle: Rounded Corners 6">
            <a:extLst>
              <a:ext uri="{FF2B5EF4-FFF2-40B4-BE49-F238E27FC236}">
                <a16:creationId xmlns:a16="http://schemas.microsoft.com/office/drawing/2014/main" id="{3AAE02AB-8421-44C3-93DF-C4620D47BD71}"/>
              </a:ext>
            </a:extLst>
          </p:cNvPr>
          <p:cNvSpPr/>
          <p:nvPr/>
        </p:nvSpPr>
        <p:spPr>
          <a:xfrm>
            <a:off x="226819" y="1325381"/>
            <a:ext cx="5652509" cy="4809469"/>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search]</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searches]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create]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lang="en-GB" sz="2800" dirty="0">
                <a:solidFill>
                  <a:srgbClr val="002060"/>
                </a:solidFill>
                <a:latin typeface="Century Gothic" panose="020B0502020202020204" pitchFamily="34" charset="0"/>
              </a:rPr>
              <a:t>creates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lang="en-GB" sz="2800" dirty="0">
                <a:solidFill>
                  <a:srgbClr val="002060"/>
                </a:solidFill>
                <a:latin typeface="Century Gothic" panose="020B0502020202020204" pitchFamily="34" charset="0"/>
              </a:rPr>
              <a:t>present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presents]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lang="en-GB" sz="2800" dirty="0">
                <a:solidFill>
                  <a:srgbClr val="002060"/>
                </a:solidFill>
                <a:latin typeface="Century Gothic" panose="020B0502020202020204" pitchFamily="34" charset="0"/>
              </a:rPr>
              <a:t>use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uses]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visit]</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visits]</a:t>
            </a:r>
          </a:p>
        </p:txBody>
      </p:sp>
      <p:sp>
        <p:nvSpPr>
          <p:cNvPr id="11" name="Rectangle: Rounded Corners 10">
            <a:extLst>
              <a:ext uri="{FF2B5EF4-FFF2-40B4-BE49-F238E27FC236}">
                <a16:creationId xmlns:a16="http://schemas.microsoft.com/office/drawing/2014/main" id="{15D3B0A3-8C9B-492A-AE0F-BE09090FF7BE}"/>
              </a:ext>
            </a:extLst>
          </p:cNvPr>
          <p:cNvSpPr/>
          <p:nvPr/>
        </p:nvSpPr>
        <p:spPr>
          <a:xfrm>
            <a:off x="6839343" y="993393"/>
            <a:ext cx="3009711" cy="523463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información</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museo</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u</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parque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plaza</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palabra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idea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hoja</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mensaje</a:t>
            </a:r>
            <a:endParaRPr lang="en-GB" sz="25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instrumento</a:t>
            </a:r>
            <a:endParaRPr lang="en-GB" sz="25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cosa</a:t>
            </a:r>
            <a:endParaRPr lang="en-GB" sz="25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planta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regla</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449E15E3-8D21-4C64-9D69-79E22382C33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7640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4244862987"/>
              </p:ext>
            </p:extLst>
          </p:nvPr>
        </p:nvGraphicFramePr>
        <p:xfrm>
          <a:off x="190971" y="1297226"/>
          <a:ext cx="10045214" cy="532628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8771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a:solidFill>
                            <a:srgbClr val="00B0F0"/>
                          </a:solidFill>
                          <a:latin typeface="Century Gothic" panose="020B0502020202020204" pitchFamily="34" charset="0"/>
                        </a:rPr>
                        <a:t>important</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where?</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impossible</a:t>
                      </a:r>
                    </a:p>
                  </a:txBody>
                  <a:tcPr/>
                </a:tc>
                <a:extLst>
                  <a:ext uri="{0D108BD9-81ED-4DB2-BD59-A6C34878D82A}">
                    <a16:rowId xmlns:a16="http://schemas.microsoft.com/office/drawing/2014/main" val="1256656619"/>
                  </a:ext>
                </a:extLst>
              </a:tr>
              <a:tr h="88771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 ruler</a:t>
                      </a:r>
                      <a:endParaRPr lang="en-GB" sz="20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incredible</a:t>
                      </a:r>
                    </a:p>
                  </a:txBody>
                  <a:tcPr/>
                </a:tc>
                <a:tc>
                  <a:txBody>
                    <a:bodyPr/>
                    <a:lstStyle/>
                    <a:p>
                      <a:r>
                        <a:rPr lang="en-GB" sz="2800" b="1" dirty="0">
                          <a:solidFill>
                            <a:srgbClr val="00B0F0"/>
                          </a:solidFill>
                          <a:latin typeface="Century Gothic" panose="020B0502020202020204" pitchFamily="34" charset="0"/>
                        </a:rPr>
                        <a:t>happy</a:t>
                      </a:r>
                    </a:p>
                  </a:txBody>
                  <a:tcPr/>
                </a:tc>
                <a:extLst>
                  <a:ext uri="{0D108BD9-81ED-4DB2-BD59-A6C34878D82A}">
                    <a16:rowId xmlns:a16="http://schemas.microsoft.com/office/drawing/2014/main" val="1164559424"/>
                  </a:ext>
                </a:extLst>
              </a:tr>
              <a:tr h="88771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 sheet, leaf</a:t>
                      </a:r>
                    </a:p>
                  </a:txBody>
                  <a:tcPr/>
                </a:tc>
                <a:tc>
                  <a:txBody>
                    <a:bodyPr/>
                    <a:lstStyle/>
                    <a:p>
                      <a:r>
                        <a:rPr lang="en-GB" sz="2800" b="1" dirty="0">
                          <a:solidFill>
                            <a:srgbClr val="92D050"/>
                          </a:solidFill>
                          <a:latin typeface="Century Gothic" panose="020B0502020202020204" pitchFamily="34" charset="0"/>
                        </a:rPr>
                        <a:t>a pencil</a:t>
                      </a:r>
                    </a:p>
                  </a:txBody>
                  <a:tcPr/>
                </a:tc>
                <a:tc>
                  <a:txBody>
                    <a:bodyPr/>
                    <a:lstStyle/>
                    <a:p>
                      <a:r>
                        <a:rPr lang="en-GB" sz="2800" b="1" dirty="0">
                          <a:solidFill>
                            <a:srgbClr val="92D050"/>
                          </a:solidFill>
                          <a:latin typeface="Century Gothic" panose="020B0502020202020204" pitchFamily="34" charset="0"/>
                        </a:rPr>
                        <a:t>an idea</a:t>
                      </a:r>
                    </a:p>
                  </a:txBody>
                  <a:tcPr/>
                </a:tc>
                <a:extLst>
                  <a:ext uri="{0D108BD9-81ED-4DB2-BD59-A6C34878D82A}">
                    <a16:rowId xmlns:a16="http://schemas.microsoft.com/office/drawing/2014/main" val="760878619"/>
                  </a:ext>
                </a:extLst>
              </a:tr>
              <a:tr h="88771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you have</a:t>
                      </a:r>
                    </a:p>
                  </a:txBody>
                  <a:tcPr/>
                </a:tc>
                <a:tc>
                  <a:txBody>
                    <a:bodyPr/>
                    <a:lstStyle/>
                    <a:p>
                      <a:r>
                        <a:rPr lang="en-GB" sz="2800" b="1" dirty="0">
                          <a:solidFill>
                            <a:srgbClr val="92D050"/>
                          </a:solidFill>
                          <a:latin typeface="Century Gothic" panose="020B0502020202020204" pitchFamily="34" charset="0"/>
                        </a:rPr>
                        <a:t>a message</a:t>
                      </a:r>
                    </a:p>
                  </a:txBody>
                  <a:tcPr/>
                </a:tc>
                <a:tc>
                  <a:txBody>
                    <a:bodyPr/>
                    <a:lstStyle/>
                    <a:p>
                      <a:r>
                        <a:rPr lang="en-GB" sz="2800" b="1" dirty="0">
                          <a:solidFill>
                            <a:srgbClr val="92D050"/>
                          </a:solidFill>
                          <a:latin typeface="Century Gothic" panose="020B0502020202020204" pitchFamily="34" charset="0"/>
                        </a:rPr>
                        <a:t>a word</a:t>
                      </a:r>
                    </a:p>
                  </a:txBody>
                  <a:tcPr/>
                </a:tc>
                <a:extLst>
                  <a:ext uri="{0D108BD9-81ED-4DB2-BD59-A6C34878D82A}">
                    <a16:rowId xmlns:a16="http://schemas.microsoft.com/office/drawing/2014/main" val="1047692962"/>
                  </a:ext>
                </a:extLst>
              </a:tr>
              <a:tr h="88771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visit</a:t>
                      </a:r>
                    </a:p>
                  </a:txBody>
                  <a:tcPr/>
                </a:tc>
                <a:tc>
                  <a:txBody>
                    <a:bodyPr/>
                    <a:lstStyle/>
                    <a:p>
                      <a:r>
                        <a:rPr lang="en-GB" sz="2800" b="1" dirty="0">
                          <a:solidFill>
                            <a:srgbClr val="FF3399"/>
                          </a:solidFill>
                          <a:latin typeface="Century Gothic" panose="020B0502020202020204" pitchFamily="34" charset="0"/>
                        </a:rPr>
                        <a:t>a church</a:t>
                      </a:r>
                    </a:p>
                  </a:txBody>
                  <a:tcPr/>
                </a:tc>
                <a:tc>
                  <a:txBody>
                    <a:bodyPr/>
                    <a:lstStyle/>
                    <a:p>
                      <a:r>
                        <a:rPr lang="en-GB" sz="2800" b="1" dirty="0">
                          <a:solidFill>
                            <a:srgbClr val="FF3399"/>
                          </a:solidFill>
                          <a:latin typeface="Century Gothic" panose="020B0502020202020204" pitchFamily="34" charset="0"/>
                        </a:rPr>
                        <a:t>a museum</a:t>
                      </a:r>
                    </a:p>
                  </a:txBody>
                  <a:tcPr/>
                </a:tc>
                <a:extLst>
                  <a:ext uri="{0D108BD9-81ED-4DB2-BD59-A6C34878D82A}">
                    <a16:rowId xmlns:a16="http://schemas.microsoft.com/office/drawing/2014/main" val="3343226472"/>
                  </a:ext>
                </a:extLst>
              </a:tr>
              <a:tr h="88771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park</a:t>
                      </a:r>
                    </a:p>
                  </a:txBody>
                  <a:tcPr/>
                </a:tc>
                <a:tc>
                  <a:txBody>
                    <a:bodyPr/>
                    <a:lstStyle/>
                    <a:p>
                      <a:r>
                        <a:rPr lang="en-GB" sz="2800" b="1" dirty="0">
                          <a:solidFill>
                            <a:srgbClr val="FF3399"/>
                          </a:solidFill>
                          <a:latin typeface="Century Gothic" panose="020B0502020202020204" pitchFamily="34" charset="0"/>
                        </a:rPr>
                        <a:t>a square</a:t>
                      </a:r>
                    </a:p>
                  </a:txBody>
                  <a:tcPr/>
                </a:tc>
                <a:tc>
                  <a:txBody>
                    <a:bodyPr/>
                    <a:lstStyle/>
                    <a:p>
                      <a:r>
                        <a:rPr lang="en-GB" sz="2800" b="1" dirty="0">
                          <a:solidFill>
                            <a:srgbClr val="FF3399"/>
                          </a:solidFill>
                          <a:latin typeface="Century Gothic" panose="020B0502020202020204" pitchFamily="34" charset="0"/>
                        </a:rPr>
                        <a:t>with</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85360"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2" name="16_1.wav"/>
            </a:hlinkClick>
            <a:extLst>
              <a:ext uri="{FF2B5EF4-FFF2-40B4-BE49-F238E27FC236}">
                <a16:creationId xmlns:a16="http://schemas.microsoft.com/office/drawing/2014/main" id="{6743F371-9EA6-4400-B36F-28E6BDE7E958}"/>
              </a:ext>
            </a:extLst>
          </p:cNvPr>
          <p:cNvSpPr txBox="1"/>
          <p:nvPr/>
        </p:nvSpPr>
        <p:spPr>
          <a:xfrm>
            <a:off x="2499772" y="711155"/>
            <a:ext cx="77364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3"/>
          <a:stretch>
            <a:fillRect/>
          </a:stretch>
        </p:blipFill>
        <p:spPr>
          <a:xfrm>
            <a:off x="251794" y="3340681"/>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0356" y="1699301"/>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313828" y="5115602"/>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5915" y="60677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88052" y="40037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17548" y="23916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25" name="TextBox 124">
            <a:extLst>
              <a:ext uri="{FF2B5EF4-FFF2-40B4-BE49-F238E27FC236}">
                <a16:creationId xmlns:a16="http://schemas.microsoft.com/office/drawing/2014/main" id="{22F09581-9863-450F-967B-D865C197B18F}"/>
              </a:ext>
            </a:extLst>
          </p:cNvPr>
          <p:cNvSpPr txBox="1"/>
          <p:nvPr/>
        </p:nvSpPr>
        <p:spPr>
          <a:xfrm>
            <a:off x="1637363" y="616856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parque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6" name="TextBox 125">
            <a:extLst>
              <a:ext uri="{FF2B5EF4-FFF2-40B4-BE49-F238E27FC236}">
                <a16:creationId xmlns:a16="http://schemas.microsoft.com/office/drawing/2014/main" id="{D196285D-64D7-43F2-A9FF-BCADEB4FFCB6}"/>
              </a:ext>
            </a:extLst>
          </p:cNvPr>
          <p:cNvSpPr txBox="1"/>
          <p:nvPr/>
        </p:nvSpPr>
        <p:spPr>
          <a:xfrm>
            <a:off x="4486062" y="6182015"/>
            <a:ext cx="2858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plaza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7" name="TextBox 126">
            <a:extLst>
              <a:ext uri="{FF2B5EF4-FFF2-40B4-BE49-F238E27FC236}">
                <a16:creationId xmlns:a16="http://schemas.microsoft.com/office/drawing/2014/main" id="{FC5B474F-F628-4C7A-BFF5-B66E61744016}"/>
              </a:ext>
            </a:extLst>
          </p:cNvPr>
          <p:cNvSpPr txBox="1"/>
          <p:nvPr/>
        </p:nvSpPr>
        <p:spPr>
          <a:xfrm>
            <a:off x="7251367" y="6172774"/>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a:t>
            </a:r>
          </a:p>
        </p:txBody>
      </p:sp>
      <p:sp>
        <p:nvSpPr>
          <p:cNvPr id="128" name="TextBox 127">
            <a:extLst>
              <a:ext uri="{FF2B5EF4-FFF2-40B4-BE49-F238E27FC236}">
                <a16:creationId xmlns:a16="http://schemas.microsoft.com/office/drawing/2014/main" id="{5CB2D538-9E8A-46FE-9183-6FBFE41A03D7}"/>
              </a:ext>
            </a:extLst>
          </p:cNvPr>
          <p:cNvSpPr txBox="1"/>
          <p:nvPr/>
        </p:nvSpPr>
        <p:spPr>
          <a:xfrm>
            <a:off x="1674334" y="5296419"/>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BE2143B9-945B-407A-A4CB-F9F1748E62DE}"/>
              </a:ext>
            </a:extLst>
          </p:cNvPr>
          <p:cNvSpPr txBox="1"/>
          <p:nvPr/>
        </p:nvSpPr>
        <p:spPr>
          <a:xfrm>
            <a:off x="4488916" y="5323312"/>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0" name="TextBox 129">
            <a:extLst>
              <a:ext uri="{FF2B5EF4-FFF2-40B4-BE49-F238E27FC236}">
                <a16:creationId xmlns:a16="http://schemas.microsoft.com/office/drawing/2014/main" id="{24769501-FB6B-40CB-A1C7-01790DD8B0C0}"/>
              </a:ext>
            </a:extLst>
          </p:cNvPr>
          <p:cNvSpPr txBox="1"/>
          <p:nvPr/>
        </p:nvSpPr>
        <p:spPr>
          <a:xfrm>
            <a:off x="7327263" y="5293505"/>
            <a:ext cx="33958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museo</a:t>
            </a:r>
            <a:r>
              <a:rPr lang="en-GB" sz="28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1" name="TextBox 130">
            <a:extLst>
              <a:ext uri="{FF2B5EF4-FFF2-40B4-BE49-F238E27FC236}">
                <a16:creationId xmlns:a16="http://schemas.microsoft.com/office/drawing/2014/main" id="{A9138EC8-E6B7-4627-BB81-442D9B9947F7}"/>
              </a:ext>
            </a:extLst>
          </p:cNvPr>
          <p:cNvSpPr txBox="1"/>
          <p:nvPr/>
        </p:nvSpPr>
        <p:spPr>
          <a:xfrm>
            <a:off x="1637363" y="4412360"/>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2" name="TextBox 131">
            <a:extLst>
              <a:ext uri="{FF2B5EF4-FFF2-40B4-BE49-F238E27FC236}">
                <a16:creationId xmlns:a16="http://schemas.microsoft.com/office/drawing/2014/main" id="{B3269F69-BEAD-4642-88E6-3CF89D046D26}"/>
              </a:ext>
            </a:extLst>
          </p:cNvPr>
          <p:cNvSpPr txBox="1"/>
          <p:nvPr/>
        </p:nvSpPr>
        <p:spPr>
          <a:xfrm>
            <a:off x="4430015" y="4376608"/>
            <a:ext cx="2986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mensaje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3" name="TextBox 132">
            <a:extLst>
              <a:ext uri="{FF2B5EF4-FFF2-40B4-BE49-F238E27FC236}">
                <a16:creationId xmlns:a16="http://schemas.microsoft.com/office/drawing/2014/main" id="{17ACCEA0-31FA-413F-87ED-E9133087E1A8}"/>
              </a:ext>
            </a:extLst>
          </p:cNvPr>
          <p:cNvSpPr txBox="1"/>
          <p:nvPr/>
        </p:nvSpPr>
        <p:spPr>
          <a:xfrm>
            <a:off x="7245258" y="4382169"/>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una</a:t>
            </a:r>
            <a:r>
              <a:rPr lang="en-GB" sz="2400" noProof="0" dirty="0">
                <a:solidFill>
                  <a:srgbClr val="002060"/>
                </a:solidFill>
                <a:latin typeface="Century Gothic" panose="020B0502020202020204" pitchFamily="34" charset="0"/>
              </a:rPr>
              <a:t> palabra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4" name="TextBox 133">
            <a:extLst>
              <a:ext uri="{FF2B5EF4-FFF2-40B4-BE49-F238E27FC236}">
                <a16:creationId xmlns:a16="http://schemas.microsoft.com/office/drawing/2014/main" id="{1EC8A2A0-0512-4A64-83B7-F308AAE21A97}"/>
              </a:ext>
            </a:extLst>
          </p:cNvPr>
          <p:cNvSpPr txBox="1"/>
          <p:nvPr/>
        </p:nvSpPr>
        <p:spPr>
          <a:xfrm>
            <a:off x="1674334" y="3505677"/>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hoja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5" name="TextBox 134">
            <a:extLst>
              <a:ext uri="{FF2B5EF4-FFF2-40B4-BE49-F238E27FC236}">
                <a16:creationId xmlns:a16="http://schemas.microsoft.com/office/drawing/2014/main" id="{C463E8F3-6204-42E9-8B34-0D64E1F53C1F}"/>
              </a:ext>
            </a:extLst>
          </p:cNvPr>
          <p:cNvSpPr txBox="1"/>
          <p:nvPr/>
        </p:nvSpPr>
        <p:spPr>
          <a:xfrm>
            <a:off x="4419744" y="3486916"/>
            <a:ext cx="277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lápiz</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CF3E022E-1BC5-40FA-AD1B-07266521EB9A}"/>
              </a:ext>
            </a:extLst>
          </p:cNvPr>
          <p:cNvSpPr txBox="1"/>
          <p:nvPr/>
        </p:nvSpPr>
        <p:spPr>
          <a:xfrm>
            <a:off x="7299389" y="3484131"/>
            <a:ext cx="3105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idea</a:t>
            </a:r>
          </a:p>
        </p:txBody>
      </p:sp>
      <p:sp>
        <p:nvSpPr>
          <p:cNvPr id="137" name="TextBox 136">
            <a:extLst>
              <a:ext uri="{FF2B5EF4-FFF2-40B4-BE49-F238E27FC236}">
                <a16:creationId xmlns:a16="http://schemas.microsoft.com/office/drawing/2014/main" id="{004FC60E-93BB-4E61-9C2E-6234127B5DD3}"/>
              </a:ext>
            </a:extLst>
          </p:cNvPr>
          <p:cNvSpPr txBox="1"/>
          <p:nvPr/>
        </p:nvSpPr>
        <p:spPr>
          <a:xfrm>
            <a:off x="1674334" y="2606454"/>
            <a:ext cx="25111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regla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8" name="TextBox 137">
            <a:extLst>
              <a:ext uri="{FF2B5EF4-FFF2-40B4-BE49-F238E27FC236}">
                <a16:creationId xmlns:a16="http://schemas.microsoft.com/office/drawing/2014/main" id="{EE598055-3A27-42AC-B758-9636E18B8AEB}"/>
              </a:ext>
            </a:extLst>
          </p:cNvPr>
          <p:cNvSpPr txBox="1"/>
          <p:nvPr/>
        </p:nvSpPr>
        <p:spPr>
          <a:xfrm>
            <a:off x="4474604" y="2575754"/>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increíble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9" name="TextBox 138">
            <a:extLst>
              <a:ext uri="{FF2B5EF4-FFF2-40B4-BE49-F238E27FC236}">
                <a16:creationId xmlns:a16="http://schemas.microsoft.com/office/drawing/2014/main" id="{90B990A4-D939-41D2-8200-AD147CEF0447}"/>
              </a:ext>
            </a:extLst>
          </p:cNvPr>
          <p:cNvSpPr txBox="1"/>
          <p:nvPr/>
        </p:nvSpPr>
        <p:spPr>
          <a:xfrm>
            <a:off x="7306424" y="2567882"/>
            <a:ext cx="364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0" name="TextBox 139">
            <a:extLst>
              <a:ext uri="{FF2B5EF4-FFF2-40B4-BE49-F238E27FC236}">
                <a16:creationId xmlns:a16="http://schemas.microsoft.com/office/drawing/2014/main" id="{E38E38E2-8D2A-4960-8BCB-F27484A4A362}"/>
              </a:ext>
            </a:extLst>
          </p:cNvPr>
          <p:cNvSpPr txBox="1"/>
          <p:nvPr/>
        </p:nvSpPr>
        <p:spPr>
          <a:xfrm>
            <a:off x="1674334" y="1762667"/>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importante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1" name="TextBox 140">
            <a:extLst>
              <a:ext uri="{FF2B5EF4-FFF2-40B4-BE49-F238E27FC236}">
                <a16:creationId xmlns:a16="http://schemas.microsoft.com/office/drawing/2014/main" id="{44B46DD2-E234-4432-A0FD-DA5A1B15A907}"/>
              </a:ext>
            </a:extLst>
          </p:cNvPr>
          <p:cNvSpPr txBox="1"/>
          <p:nvPr/>
        </p:nvSpPr>
        <p:spPr>
          <a:xfrm>
            <a:off x="4455799" y="176605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2" name="TextBox 141">
            <a:extLst>
              <a:ext uri="{FF2B5EF4-FFF2-40B4-BE49-F238E27FC236}">
                <a16:creationId xmlns:a16="http://schemas.microsoft.com/office/drawing/2014/main" id="{B4C0F278-15AE-45D4-AC98-FBDA84FA4E9F}"/>
              </a:ext>
            </a:extLst>
          </p:cNvPr>
          <p:cNvSpPr txBox="1"/>
          <p:nvPr/>
        </p:nvSpPr>
        <p:spPr>
          <a:xfrm>
            <a:off x="7249295" y="1786010"/>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imposible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A7B235F4-48E6-6304-9633-3EC70B3B775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06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6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6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6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6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6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6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6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6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6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6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6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6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6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6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6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6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6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3390183119"/>
              </p:ext>
            </p:extLst>
          </p:nvPr>
        </p:nvGraphicFramePr>
        <p:xfrm>
          <a:off x="190971" y="1297226"/>
          <a:ext cx="10045214" cy="532628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8771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happy</a:t>
                      </a:r>
                    </a:p>
                  </a:txBody>
                  <a:tcPr/>
                </a:tc>
                <a:tc>
                  <a:txBody>
                    <a:bodyPr/>
                    <a:lstStyle/>
                    <a:p>
                      <a:r>
                        <a:rPr lang="en-GB" sz="2800" b="0" dirty="0">
                          <a:solidFill>
                            <a:srgbClr val="002060"/>
                          </a:solidFill>
                          <a:latin typeface="Century Gothic" panose="020B0502020202020204" pitchFamily="34" charset="0"/>
                        </a:rPr>
                        <a:t>where?</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impossible</a:t>
                      </a:r>
                    </a:p>
                  </a:txBody>
                  <a:tcPr/>
                </a:tc>
                <a:extLst>
                  <a:ext uri="{0D108BD9-81ED-4DB2-BD59-A6C34878D82A}">
                    <a16:rowId xmlns:a16="http://schemas.microsoft.com/office/drawing/2014/main" val="1256656619"/>
                  </a:ext>
                </a:extLst>
              </a:tr>
              <a:tr h="88771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ruler</a:t>
                      </a:r>
                      <a:endParaRPr lang="en-GB" sz="20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incredible</a:t>
                      </a:r>
                    </a:p>
                  </a:txBody>
                  <a:tcPr/>
                </a:tc>
                <a:tc>
                  <a:txBody>
                    <a:bodyPr/>
                    <a:lstStyle/>
                    <a:p>
                      <a:r>
                        <a:rPr lang="en-GB" sz="2800" b="0" dirty="0">
                          <a:solidFill>
                            <a:srgbClr val="002060"/>
                          </a:solidFill>
                          <a:latin typeface="Century Gothic" panose="020B0502020202020204" pitchFamily="34" charset="0"/>
                        </a:rPr>
                        <a:t>happy</a:t>
                      </a:r>
                    </a:p>
                  </a:txBody>
                  <a:tcPr/>
                </a:tc>
                <a:extLst>
                  <a:ext uri="{0D108BD9-81ED-4DB2-BD59-A6C34878D82A}">
                    <a16:rowId xmlns:a16="http://schemas.microsoft.com/office/drawing/2014/main" val="1164559424"/>
                  </a:ext>
                </a:extLst>
              </a:tr>
              <a:tr h="88771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sheet, leaf</a:t>
                      </a:r>
                    </a:p>
                  </a:txBody>
                  <a:tcPr/>
                </a:tc>
                <a:tc>
                  <a:txBody>
                    <a:bodyPr/>
                    <a:lstStyle/>
                    <a:p>
                      <a:r>
                        <a:rPr lang="en-GB" sz="2800" b="0" dirty="0">
                          <a:solidFill>
                            <a:srgbClr val="002060"/>
                          </a:solidFill>
                          <a:latin typeface="Century Gothic" panose="020B0502020202020204" pitchFamily="34" charset="0"/>
                        </a:rPr>
                        <a:t>a pencil</a:t>
                      </a:r>
                    </a:p>
                  </a:txBody>
                  <a:tcPr/>
                </a:tc>
                <a:tc>
                  <a:txBody>
                    <a:bodyPr/>
                    <a:lstStyle/>
                    <a:p>
                      <a:r>
                        <a:rPr lang="en-GB" sz="2800" b="0" dirty="0">
                          <a:solidFill>
                            <a:srgbClr val="002060"/>
                          </a:solidFill>
                          <a:latin typeface="Century Gothic" panose="020B0502020202020204" pitchFamily="34" charset="0"/>
                        </a:rPr>
                        <a:t>an idea</a:t>
                      </a:r>
                    </a:p>
                  </a:txBody>
                  <a:tcPr/>
                </a:tc>
                <a:extLst>
                  <a:ext uri="{0D108BD9-81ED-4DB2-BD59-A6C34878D82A}">
                    <a16:rowId xmlns:a16="http://schemas.microsoft.com/office/drawing/2014/main" val="760878619"/>
                  </a:ext>
                </a:extLst>
              </a:tr>
              <a:tr h="88771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you have</a:t>
                      </a:r>
                    </a:p>
                  </a:txBody>
                  <a:tcPr/>
                </a:tc>
                <a:tc>
                  <a:txBody>
                    <a:bodyPr/>
                    <a:lstStyle/>
                    <a:p>
                      <a:r>
                        <a:rPr lang="en-GB" sz="2800" b="0" dirty="0">
                          <a:solidFill>
                            <a:srgbClr val="002060"/>
                          </a:solidFill>
                          <a:latin typeface="Century Gothic" panose="020B0502020202020204" pitchFamily="34" charset="0"/>
                        </a:rPr>
                        <a:t>a message</a:t>
                      </a:r>
                    </a:p>
                  </a:txBody>
                  <a:tcPr/>
                </a:tc>
                <a:tc>
                  <a:txBody>
                    <a:bodyPr/>
                    <a:lstStyle/>
                    <a:p>
                      <a:r>
                        <a:rPr lang="en-GB" sz="2800" b="0" dirty="0">
                          <a:solidFill>
                            <a:srgbClr val="002060"/>
                          </a:solidFill>
                          <a:latin typeface="Century Gothic" panose="020B0502020202020204" pitchFamily="34" charset="0"/>
                        </a:rPr>
                        <a:t>a word</a:t>
                      </a:r>
                    </a:p>
                  </a:txBody>
                  <a:tcPr/>
                </a:tc>
                <a:extLst>
                  <a:ext uri="{0D108BD9-81ED-4DB2-BD59-A6C34878D82A}">
                    <a16:rowId xmlns:a16="http://schemas.microsoft.com/office/drawing/2014/main" val="1047692962"/>
                  </a:ext>
                </a:extLst>
              </a:tr>
              <a:tr h="88771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visit</a:t>
                      </a:r>
                    </a:p>
                  </a:txBody>
                  <a:tcPr/>
                </a:tc>
                <a:tc>
                  <a:txBody>
                    <a:bodyPr/>
                    <a:lstStyle/>
                    <a:p>
                      <a:r>
                        <a:rPr lang="en-GB" sz="2800" b="0" dirty="0">
                          <a:solidFill>
                            <a:srgbClr val="002060"/>
                          </a:solidFill>
                          <a:latin typeface="Century Gothic" panose="020B0502020202020204" pitchFamily="34" charset="0"/>
                        </a:rPr>
                        <a:t>a church</a:t>
                      </a:r>
                    </a:p>
                  </a:txBody>
                  <a:tcPr/>
                </a:tc>
                <a:tc>
                  <a:txBody>
                    <a:bodyPr/>
                    <a:lstStyle/>
                    <a:p>
                      <a:r>
                        <a:rPr lang="en-GB" sz="2800" b="0" dirty="0">
                          <a:solidFill>
                            <a:srgbClr val="002060"/>
                          </a:solidFill>
                          <a:latin typeface="Century Gothic" panose="020B0502020202020204" pitchFamily="34" charset="0"/>
                        </a:rPr>
                        <a:t>un museum</a:t>
                      </a:r>
                    </a:p>
                  </a:txBody>
                  <a:tcPr/>
                </a:tc>
                <a:extLst>
                  <a:ext uri="{0D108BD9-81ED-4DB2-BD59-A6C34878D82A}">
                    <a16:rowId xmlns:a16="http://schemas.microsoft.com/office/drawing/2014/main" val="3343226472"/>
                  </a:ext>
                </a:extLst>
              </a:tr>
              <a:tr h="88771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park</a:t>
                      </a:r>
                    </a:p>
                  </a:txBody>
                  <a:tcPr/>
                </a:tc>
                <a:tc>
                  <a:txBody>
                    <a:bodyPr/>
                    <a:lstStyle/>
                    <a:p>
                      <a:r>
                        <a:rPr lang="en-GB" sz="2800" b="0" dirty="0">
                          <a:solidFill>
                            <a:srgbClr val="002060"/>
                          </a:solidFill>
                          <a:latin typeface="Century Gothic" panose="020B0502020202020204" pitchFamily="34" charset="0"/>
                        </a:rPr>
                        <a:t>a square</a:t>
                      </a:r>
                    </a:p>
                  </a:txBody>
                  <a:tcPr/>
                </a:tc>
                <a:tc>
                  <a:txBody>
                    <a:bodyPr/>
                    <a:lstStyle/>
                    <a:p>
                      <a:r>
                        <a:rPr lang="en-GB" sz="2800" b="0" dirty="0">
                          <a:solidFill>
                            <a:srgbClr val="002060"/>
                          </a:solidFill>
                          <a:latin typeface="Century Gothic" panose="020B0502020202020204" pitchFamily="34" charset="0"/>
                        </a:rPr>
                        <a:t>with</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6018910" cy="675762"/>
          </a:xfrm>
        </p:spPr>
        <p:txBody>
          <a:bodyPr>
            <a:normAutofit/>
          </a:bodyPr>
          <a:lstStyle/>
          <a:p>
            <a:r>
              <a:rPr lang="en-GB" sz="3200" b="1" dirty="0">
                <a:solidFill>
                  <a:schemeClr val="bg1"/>
                </a:solidFill>
                <a:latin typeface="Century Gothic"/>
                <a:ea typeface="Century Gothic"/>
                <a:cs typeface="Century Gothic"/>
                <a:sym typeface="Century Gothic"/>
              </a:rPr>
              <a:t>Handout: Follow up extra: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518822" y="785152"/>
            <a:ext cx="77364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1794" y="3340681"/>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56" y="1699301"/>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3828" y="5115602"/>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5915" y="60677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88052" y="42323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17548" y="23916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A7B235F4-48E6-6304-9633-3EC70B3B775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732BCA33-E5C7-320D-EB23-DF88712554CF}"/>
              </a:ext>
            </a:extLst>
          </p:cNvPr>
          <p:cNvSpPr txBox="1">
            <a:spLocks/>
          </p:cNvSpPr>
          <p:nvPr/>
        </p:nvSpPr>
        <p:spPr>
          <a:xfrm>
            <a:off x="724790" y="104501"/>
            <a:ext cx="4285360"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spTree>
    <p:extLst>
      <p:ext uri="{BB962C8B-B14F-4D97-AF65-F5344CB8AC3E}">
        <p14:creationId xmlns:p14="http://schemas.microsoft.com/office/powerpoint/2010/main" val="296617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99" name="Picture 98">
            <a:extLst>
              <a:ext uri="{FF2B5EF4-FFF2-40B4-BE49-F238E27FC236}">
                <a16:creationId xmlns:a16="http://schemas.microsoft.com/office/drawing/2014/main" id="{52DE93B5-BC41-4432-B728-A971EA420599}"/>
              </a:ext>
            </a:extLst>
          </p:cNvPr>
          <p:cNvPicPr>
            <a:picLocks noChangeAspect="1"/>
          </p:cNvPicPr>
          <p:nvPr/>
        </p:nvPicPr>
        <p:blipFill>
          <a:blip r:embed="rId6"/>
          <a:stretch>
            <a:fillRect/>
          </a:stretch>
        </p:blipFill>
        <p:spPr>
          <a:xfrm>
            <a:off x="-1569247" y="-1135887"/>
            <a:ext cx="12325350" cy="10837007"/>
          </a:xfrm>
          <a:prstGeom prst="rect">
            <a:avLst/>
          </a:prstGeom>
        </p:spPr>
      </p:pic>
      <p:sp>
        <p:nvSpPr>
          <p:cNvPr id="100" name="TextBox 99">
            <a:hlinkClick r:id="" action="ppaction://noaction">
              <a:snd r:embed="rId7" name="2_1.wav"/>
            </a:hlinkClick>
            <a:extLst>
              <a:ext uri="{FF2B5EF4-FFF2-40B4-BE49-F238E27FC236}">
                <a16:creationId xmlns:a16="http://schemas.microsoft.com/office/drawing/2014/main" id="{97B7D679-07A8-4769-A050-EC1F3F846B5E}"/>
              </a:ext>
            </a:extLst>
          </p:cNvPr>
          <p:cNvSpPr txBox="1"/>
          <p:nvPr/>
        </p:nvSpPr>
        <p:spPr>
          <a:xfrm>
            <a:off x="3110433" y="103194"/>
            <a:ext cx="7661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ruta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de las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monedas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1" name="Google Shape;290;p6">
            <a:hlinkClick r:id="" action="ppaction://noaction">
              <a:snd r:embed="rId8" name="2_11.wav"/>
            </a:hlinkClick>
            <a:extLst>
              <a:ext uri="{FF2B5EF4-FFF2-40B4-BE49-F238E27FC236}">
                <a16:creationId xmlns:a16="http://schemas.microsoft.com/office/drawing/2014/main" id="{E8E1551F-D16D-40CD-9276-1D4A775F5C2D}"/>
              </a:ext>
            </a:extLst>
          </p:cNvPr>
          <p:cNvSpPr txBox="1"/>
          <p:nvPr/>
        </p:nvSpPr>
        <p:spPr>
          <a:xfrm>
            <a:off x="8572419" y="3900531"/>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came</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o</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2" name="Google Shape;290;p6">
            <a:hlinkClick r:id="" action="ppaction://noaction">
              <a:snd r:embed="rId9" name="2_12.wav"/>
            </a:hlinkClick>
            <a:extLst>
              <a:ext uri="{FF2B5EF4-FFF2-40B4-BE49-F238E27FC236}">
                <a16:creationId xmlns:a16="http://schemas.microsoft.com/office/drawing/2014/main" id="{E578095C-0F4E-459C-A8EE-14EEBF41AA6A}"/>
              </a:ext>
            </a:extLst>
          </p:cNvPr>
          <p:cNvSpPr txBox="1"/>
          <p:nvPr/>
        </p:nvSpPr>
        <p:spPr>
          <a:xfrm>
            <a:off x="7813668" y="474909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ave</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3" name="Google Shape;290;p6">
            <a:hlinkClick r:id="" action="ppaction://noaction">
              <a:snd r:embed="rId10" name="2_13.wav"/>
            </a:hlinkClick>
            <a:extLst>
              <a:ext uri="{FF2B5EF4-FFF2-40B4-BE49-F238E27FC236}">
                <a16:creationId xmlns:a16="http://schemas.microsoft.com/office/drawing/2014/main" id="{C5B9A280-69FB-431D-8C63-4ABFA324CB48}"/>
              </a:ext>
            </a:extLst>
          </p:cNvPr>
          <p:cNvSpPr txBox="1"/>
          <p:nvPr/>
        </p:nvSpPr>
        <p:spPr>
          <a:xfrm>
            <a:off x="5734829" y="4503970"/>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a:t>
            </a:r>
            <a:r>
              <a:rPr lang="en-US" sz="2800" kern="0" dirty="0" err="1">
                <a:solidFill>
                  <a:srgbClr val="1F3864"/>
                </a:solidFill>
                <a:latin typeface="Century Gothic"/>
                <a:ea typeface="Century Gothic"/>
                <a:cs typeface="Century Gothic"/>
                <a:sym typeface="Century Gothic"/>
              </a:rPr>
              <a:t>avar</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4" name="Google Shape;290;p6">
            <a:hlinkClick r:id="" action="ppaction://noaction">
              <a:snd r:embed="rId11" name="2_14.wav"/>
            </a:hlinkClick>
            <a:extLst>
              <a:ext uri="{FF2B5EF4-FFF2-40B4-BE49-F238E27FC236}">
                <a16:creationId xmlns:a16="http://schemas.microsoft.com/office/drawing/2014/main" id="{019401B4-DB54-42ED-A0D8-EEB604E8E181}"/>
              </a:ext>
            </a:extLst>
          </p:cNvPr>
          <p:cNvSpPr txBox="1"/>
          <p:nvPr/>
        </p:nvSpPr>
        <p:spPr>
          <a:xfrm>
            <a:off x="5096628" y="391259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ba</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ena</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5" name="Google Shape;290;p6">
            <a:hlinkClick r:id="" action="ppaction://noaction">
              <a:snd r:embed="rId12" name="2_15.wav"/>
            </a:hlinkClick>
            <a:extLst>
              <a:ext uri="{FF2B5EF4-FFF2-40B4-BE49-F238E27FC236}">
                <a16:creationId xmlns:a16="http://schemas.microsoft.com/office/drawing/2014/main" id="{6D047031-8804-4D16-9457-5BCF627D7862}"/>
              </a:ext>
            </a:extLst>
          </p:cNvPr>
          <p:cNvSpPr txBox="1"/>
          <p:nvPr/>
        </p:nvSpPr>
        <p:spPr>
          <a:xfrm>
            <a:off x="5618520" y="300915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co</a:t>
            </a:r>
            <a:r>
              <a:rPr lang="en-US" sz="2800" b="1" kern="0" dirty="0">
                <a:solidFill>
                  <a:srgbClr val="FF0066"/>
                </a:solidFill>
                <a:latin typeface="Century Gothic"/>
                <a:ea typeface="Century Gothic"/>
                <a:cs typeface="Century Gothic"/>
                <a:sym typeface="Century Gothic"/>
              </a:rPr>
              <a:t>l</a:t>
            </a:r>
            <a:r>
              <a:rPr lang="en-US" sz="2800" kern="0" dirty="0">
                <a:solidFill>
                  <a:srgbClr val="1F3864"/>
                </a:solidFill>
                <a:latin typeface="Century Gothic"/>
                <a:ea typeface="Century Gothic"/>
                <a:cs typeface="Century Gothic"/>
                <a:sym typeface="Century Gothic"/>
              </a:rPr>
              <a:t>or</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6" name="Google Shape;290;p6">
            <a:hlinkClick r:id="" action="ppaction://noaction">
              <a:snd r:embed="rId13" name="2_16.wav"/>
            </a:hlinkClick>
            <a:extLst>
              <a:ext uri="{FF2B5EF4-FFF2-40B4-BE49-F238E27FC236}">
                <a16:creationId xmlns:a16="http://schemas.microsoft.com/office/drawing/2014/main" id="{3619E3CF-7037-4585-B245-89C752A4DE6D}"/>
              </a:ext>
            </a:extLst>
          </p:cNvPr>
          <p:cNvSpPr txBox="1"/>
          <p:nvPr/>
        </p:nvSpPr>
        <p:spPr>
          <a:xfrm>
            <a:off x="2739752" y="3135788"/>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m</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eda</a:t>
            </a:r>
            <a:r>
              <a:rPr lang="en-US" sz="2800" b="1" kern="0" dirty="0" err="1">
                <a:solidFill>
                  <a:srgbClr val="FF0066"/>
                </a:solidFill>
                <a:latin typeface="Century Gothic"/>
                <a:ea typeface="Century Gothic"/>
                <a:cs typeface="Century Gothic"/>
                <a:sym typeface="Century Gothic"/>
              </a:rPr>
              <a:t>ll</a:t>
            </a: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7" name="Google Shape;290;p6">
            <a:hlinkClick r:id="" action="ppaction://noaction">
              <a:snd r:embed="rId14" name="2_17.wav"/>
            </a:hlinkClick>
            <a:extLst>
              <a:ext uri="{FF2B5EF4-FFF2-40B4-BE49-F238E27FC236}">
                <a16:creationId xmlns:a16="http://schemas.microsoft.com/office/drawing/2014/main" id="{35A244D5-CD49-46E6-BE90-490CFE09635C}"/>
              </a:ext>
            </a:extLst>
          </p:cNvPr>
          <p:cNvSpPr txBox="1"/>
          <p:nvPr/>
        </p:nvSpPr>
        <p:spPr>
          <a:xfrm>
            <a:off x="8408432" y="624065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po</a:t>
            </a:r>
            <a:r>
              <a:rPr lang="en-US" sz="2800" b="1" kern="0" dirty="0">
                <a:solidFill>
                  <a:srgbClr val="FF0066"/>
                </a:solidFill>
                <a:latin typeface="Century Gothic"/>
                <a:ea typeface="Century Gothic"/>
                <a:cs typeface="Century Gothic"/>
                <a:sym typeface="Century Gothic"/>
              </a:rPr>
              <a:t>ll</a:t>
            </a:r>
            <a:r>
              <a:rPr lang="en-US" sz="2800" kern="0" dirty="0">
                <a:solidFill>
                  <a:srgbClr val="1F3864"/>
                </a:solidFill>
                <a:latin typeface="Century Gothic"/>
                <a:ea typeface="Century Gothic"/>
                <a:cs typeface="Century Gothic"/>
                <a:sym typeface="Century Gothic"/>
              </a:rPr>
              <a:t>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8" name="Google Shape;290;p6">
            <a:hlinkClick r:id="" action="ppaction://noaction">
              <a:snd r:embed="rId15" name="2_18.wav"/>
            </a:hlinkClick>
            <a:extLst>
              <a:ext uri="{FF2B5EF4-FFF2-40B4-BE49-F238E27FC236}">
                <a16:creationId xmlns:a16="http://schemas.microsoft.com/office/drawing/2014/main" id="{7D047A72-CAEE-42D8-8C4F-8AB0B01F9F0E}"/>
              </a:ext>
            </a:extLst>
          </p:cNvPr>
          <p:cNvSpPr txBox="1"/>
          <p:nvPr/>
        </p:nvSpPr>
        <p:spPr>
          <a:xfrm>
            <a:off x="7147059" y="551740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over</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9" name="Google Shape;290;p6">
            <a:hlinkClick r:id="" action="ppaction://noaction">
              <a:snd r:embed="rId16" name="2_5.wav"/>
            </a:hlinkClick>
            <a:extLst>
              <a:ext uri="{FF2B5EF4-FFF2-40B4-BE49-F238E27FC236}">
                <a16:creationId xmlns:a16="http://schemas.microsoft.com/office/drawing/2014/main" id="{46CF8EEC-9191-4570-AD53-506DC3C794AF}"/>
              </a:ext>
            </a:extLst>
          </p:cNvPr>
          <p:cNvSpPr txBox="1"/>
          <p:nvPr/>
        </p:nvSpPr>
        <p:spPr>
          <a:xfrm>
            <a:off x="8526191" y="2325153"/>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amari</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0" name="Google Shape;290;p6">
            <a:hlinkClick r:id="" action="ppaction://noaction">
              <a:snd r:embed="rId17" name="2_6.wav"/>
            </a:hlinkClick>
            <a:extLst>
              <a:ext uri="{FF2B5EF4-FFF2-40B4-BE49-F238E27FC236}">
                <a16:creationId xmlns:a16="http://schemas.microsoft.com/office/drawing/2014/main" id="{74E6E6F8-6292-4E33-A0C2-E22CC68C5034}"/>
              </a:ext>
            </a:extLst>
          </p:cNvPr>
          <p:cNvSpPr txBox="1"/>
          <p:nvPr/>
        </p:nvSpPr>
        <p:spPr>
          <a:xfrm>
            <a:off x="7311283" y="154708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a:solidFill>
                  <a:srgbClr val="FF0066"/>
                </a:solidFill>
                <a:latin typeface="Century Gothic"/>
                <a:ea typeface="Century Gothic"/>
                <a:cs typeface="Century Gothic"/>
                <a:sym typeface="Century Gothic"/>
              </a:rPr>
              <a:t>l</a:t>
            </a:r>
            <a:r>
              <a:rPr lang="en-US" sz="2800" kern="0" dirty="0">
                <a:solidFill>
                  <a:srgbClr val="1F3864"/>
                </a:solidFill>
                <a:latin typeface="Century Gothic"/>
                <a:ea typeface="Century Gothic"/>
                <a:cs typeface="Century Gothic"/>
                <a:sym typeface="Century Gothic"/>
              </a:rPr>
              <a:t>obo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1" name="Google Shape;290;p6">
            <a:hlinkClick r:id="" action="ppaction://noaction">
              <a:snd r:embed="rId18" name="2_19.wav"/>
            </a:hlinkClick>
            <a:extLst>
              <a:ext uri="{FF2B5EF4-FFF2-40B4-BE49-F238E27FC236}">
                <a16:creationId xmlns:a16="http://schemas.microsoft.com/office/drawing/2014/main" id="{B66194B2-3067-484B-9592-EA01E0CB1C3B}"/>
              </a:ext>
            </a:extLst>
          </p:cNvPr>
          <p:cNvSpPr txBox="1"/>
          <p:nvPr/>
        </p:nvSpPr>
        <p:spPr>
          <a:xfrm>
            <a:off x="5505007" y="551740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a:t>
            </a:r>
            <a:r>
              <a:rPr lang="en-US" sz="2800" kern="0" dirty="0" err="1">
                <a:solidFill>
                  <a:srgbClr val="1F3864"/>
                </a:solidFill>
                <a:latin typeface="Century Gothic"/>
                <a:ea typeface="Century Gothic"/>
                <a:cs typeface="Century Gothic"/>
                <a:sym typeface="Century Gothic"/>
              </a:rPr>
              <a:t>oro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2" name="Google Shape;290;p6">
            <a:hlinkClick r:id="" action="ppaction://noaction">
              <a:snd r:embed="rId19" name="2_20.wav"/>
            </a:hlinkClick>
            <a:extLst>
              <a:ext uri="{FF2B5EF4-FFF2-40B4-BE49-F238E27FC236}">
                <a16:creationId xmlns:a16="http://schemas.microsoft.com/office/drawing/2014/main" id="{50233E51-1471-4F78-8196-AC352E48D911}"/>
              </a:ext>
            </a:extLst>
          </p:cNvPr>
          <p:cNvSpPr txBox="1"/>
          <p:nvPr/>
        </p:nvSpPr>
        <p:spPr>
          <a:xfrm>
            <a:off x="4443081" y="5121160"/>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ca</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e</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4" name="Google Shape;290;p6">
            <a:hlinkClick r:id="" action="ppaction://noaction">
              <a:snd r:embed="rId20" name="2_21.wav"/>
            </a:hlinkClick>
            <a:extLst>
              <a:ext uri="{FF2B5EF4-FFF2-40B4-BE49-F238E27FC236}">
                <a16:creationId xmlns:a16="http://schemas.microsoft.com/office/drawing/2014/main" id="{E96CEEBB-D0CD-458F-AD29-302C9A83A92E}"/>
              </a:ext>
            </a:extLst>
          </p:cNvPr>
          <p:cNvSpPr txBox="1"/>
          <p:nvPr/>
        </p:nvSpPr>
        <p:spPr>
          <a:xfrm rot="21345157">
            <a:off x="3536978" y="5917918"/>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so</a:t>
            </a:r>
            <a:r>
              <a:rPr lang="en-US" sz="2800" b="1" kern="0" dirty="0">
                <a:solidFill>
                  <a:srgbClr val="FF0066"/>
                </a:solidFill>
                <a:latin typeface="Century Gothic"/>
                <a:ea typeface="Century Gothic"/>
                <a:cs typeface="Century Gothic"/>
                <a:sym typeface="Century Gothic"/>
              </a:rPr>
              <a:t>l</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5" name="Google Shape;290;p6">
            <a:hlinkClick r:id="" action="ppaction://noaction">
              <a:snd r:embed="rId21" name="2_22.wav"/>
            </a:hlinkClick>
            <a:extLst>
              <a:ext uri="{FF2B5EF4-FFF2-40B4-BE49-F238E27FC236}">
                <a16:creationId xmlns:a16="http://schemas.microsoft.com/office/drawing/2014/main" id="{E1AFB4D3-C91B-4DE2-8A93-C0B0A41900CE}"/>
              </a:ext>
            </a:extLst>
          </p:cNvPr>
          <p:cNvSpPr txBox="1"/>
          <p:nvPr/>
        </p:nvSpPr>
        <p:spPr>
          <a:xfrm>
            <a:off x="2922711" y="494681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ave</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6" name="Google Shape;290;p6">
            <a:hlinkClick r:id="" action="ppaction://noaction">
              <a:snd r:embed="rId22" name="2_7.wav"/>
            </a:hlinkClick>
            <a:extLst>
              <a:ext uri="{FF2B5EF4-FFF2-40B4-BE49-F238E27FC236}">
                <a16:creationId xmlns:a16="http://schemas.microsoft.com/office/drawing/2014/main" id="{F4E86ED4-A362-40A4-8C3A-952F9CD80DC1}"/>
              </a:ext>
            </a:extLst>
          </p:cNvPr>
          <p:cNvSpPr txBox="1"/>
          <p:nvPr/>
        </p:nvSpPr>
        <p:spPr>
          <a:xfrm>
            <a:off x="5741699" y="2022966"/>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1F3864"/>
                </a:solidFill>
                <a:latin typeface="Century Gothic"/>
                <a:ea typeface="Century Gothic"/>
                <a:cs typeface="Century Gothic"/>
                <a:sym typeface="Century Gothic"/>
              </a:rPr>
              <a:t>amar</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7" name="Google Shape;290;p6">
            <a:hlinkClick r:id="" action="ppaction://noaction">
              <a:snd r:embed="rId23" name="2_8.wav"/>
            </a:hlinkClick>
            <a:extLst>
              <a:ext uri="{FF2B5EF4-FFF2-40B4-BE49-F238E27FC236}">
                <a16:creationId xmlns:a16="http://schemas.microsoft.com/office/drawing/2014/main" id="{B2B36869-DCE3-404C-A49F-0373E696464F}"/>
              </a:ext>
            </a:extLst>
          </p:cNvPr>
          <p:cNvSpPr txBox="1"/>
          <p:nvPr/>
        </p:nvSpPr>
        <p:spPr>
          <a:xfrm>
            <a:off x="4636787" y="153721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l</a:t>
            </a:r>
            <a:r>
              <a:rPr lang="en-US" sz="2800" kern="0" dirty="0" err="1">
                <a:solidFill>
                  <a:srgbClr val="1F3864"/>
                </a:solidFill>
                <a:latin typeface="Century Gothic"/>
                <a:ea typeface="Century Gothic"/>
                <a:cs typeface="Century Gothic"/>
                <a:sym typeface="Century Gothic"/>
              </a:rPr>
              <a:t>ibro</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18" name="Google Shape;290;p6">
            <a:hlinkClick r:id="" action="ppaction://noaction">
              <a:snd r:embed="rId24" name="2_9.wav"/>
            </a:hlinkClick>
            <a:extLst>
              <a:ext uri="{FF2B5EF4-FFF2-40B4-BE49-F238E27FC236}">
                <a16:creationId xmlns:a16="http://schemas.microsoft.com/office/drawing/2014/main" id="{23322C0F-536E-48E7-84BF-5931626EB6E9}"/>
              </a:ext>
            </a:extLst>
          </p:cNvPr>
          <p:cNvSpPr txBox="1"/>
          <p:nvPr/>
        </p:nvSpPr>
        <p:spPr>
          <a:xfrm>
            <a:off x="3582074" y="187847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gri</a:t>
            </a:r>
            <a:r>
              <a:rPr lang="en-US" sz="2800" b="1" kern="0" dirty="0" err="1">
                <a:solidFill>
                  <a:srgbClr val="FF0066"/>
                </a:solidFill>
                <a:latin typeface="Century Gothic"/>
                <a:ea typeface="Century Gothic"/>
                <a:cs typeface="Century Gothic"/>
                <a:sym typeface="Century Gothic"/>
              </a:rPr>
              <a:t>ll</a:t>
            </a:r>
            <a:r>
              <a:rPr lang="en-US" sz="2800" kern="0" dirty="0" err="1">
                <a:solidFill>
                  <a:srgbClr val="002060"/>
                </a:solidFill>
                <a:latin typeface="Century Gothic"/>
                <a:ea typeface="Century Gothic"/>
                <a:cs typeface="Century Gothic"/>
                <a:sym typeface="Century Gothic"/>
              </a:rPr>
              <a:t>o</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9" name="Google Shape;290;p6">
            <a:hlinkClick r:id="" action="ppaction://noaction">
              <a:snd r:embed="rId25" name="2_10.wav"/>
            </a:hlinkClick>
            <a:extLst>
              <a:ext uri="{FF2B5EF4-FFF2-40B4-BE49-F238E27FC236}">
                <a16:creationId xmlns:a16="http://schemas.microsoft.com/office/drawing/2014/main" id="{4F175307-57F7-439C-9415-4B5B43B0ADAB}"/>
              </a:ext>
            </a:extLst>
          </p:cNvPr>
          <p:cNvSpPr txBox="1"/>
          <p:nvPr/>
        </p:nvSpPr>
        <p:spPr>
          <a:xfrm>
            <a:off x="2087353" y="1706503"/>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a:solidFill>
                  <a:srgbClr val="1F3864"/>
                </a:solidFill>
                <a:latin typeface="Century Gothic"/>
                <a:ea typeface="Century Gothic"/>
                <a:cs typeface="Century Gothic"/>
                <a:sym typeface="Century Gothic"/>
              </a:rPr>
              <a:t>co</a:t>
            </a:r>
            <a:r>
              <a:rPr lang="en-US" sz="2800" b="1" kern="0" dirty="0">
                <a:solidFill>
                  <a:srgbClr val="FF0066"/>
                </a:solidFill>
                <a:latin typeface="Century Gothic"/>
                <a:ea typeface="Century Gothic"/>
                <a:cs typeface="Century Gothic"/>
                <a:sym typeface="Century Gothic"/>
              </a:rPr>
              <a:t>ll</a:t>
            </a:r>
            <a:r>
              <a:rPr lang="en-US" sz="2800" kern="0" dirty="0">
                <a:solidFill>
                  <a:srgbClr val="002060"/>
                </a:solidFill>
                <a:latin typeface="Century Gothic"/>
                <a:ea typeface="Century Gothic"/>
                <a:cs typeface="Century Gothic"/>
                <a:sym typeface="Century Gothic"/>
              </a:rPr>
              <a:t>ar</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0" name="Arc 119">
            <a:extLst>
              <a:ext uri="{FF2B5EF4-FFF2-40B4-BE49-F238E27FC236}">
                <a16:creationId xmlns:a16="http://schemas.microsoft.com/office/drawing/2014/main" id="{3D473EB6-E8F6-4D08-854D-3767DBA88A71}"/>
              </a:ext>
            </a:extLst>
          </p:cNvPr>
          <p:cNvSpPr/>
          <p:nvPr/>
        </p:nvSpPr>
        <p:spPr>
          <a:xfrm rot="6797221">
            <a:off x="6262394" y="4352211"/>
            <a:ext cx="1357995" cy="988980"/>
          </a:xfrm>
          <a:prstGeom prst="arc">
            <a:avLst>
              <a:gd name="adj1" fmla="val 16200000"/>
              <a:gd name="adj2" fmla="val 19683839"/>
            </a:avLst>
          </a:prstGeom>
          <a:ln w="85725" cap="rnd">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1" name="Arc 120">
            <a:extLst>
              <a:ext uri="{FF2B5EF4-FFF2-40B4-BE49-F238E27FC236}">
                <a16:creationId xmlns:a16="http://schemas.microsoft.com/office/drawing/2014/main" id="{2BA5B669-9B69-4206-92E0-B88D247C0DDC}"/>
              </a:ext>
            </a:extLst>
          </p:cNvPr>
          <p:cNvSpPr/>
          <p:nvPr/>
        </p:nvSpPr>
        <p:spPr>
          <a:xfrm rot="5400000">
            <a:off x="3437654" y="1247701"/>
            <a:ext cx="2580421" cy="2016130"/>
          </a:xfrm>
          <a:prstGeom prst="arc">
            <a:avLst>
              <a:gd name="adj1" fmla="val 16200000"/>
              <a:gd name="adj2" fmla="val 19683839"/>
            </a:avLst>
          </a:prstGeom>
          <a:ln w="85725" cap="rnd">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2" name="Picture 10" descr="Lámina, Oro, Moneda, Metal, Dorado, Redondo, 3D">
            <a:extLst>
              <a:ext uri="{FF2B5EF4-FFF2-40B4-BE49-F238E27FC236}">
                <a16:creationId xmlns:a16="http://schemas.microsoft.com/office/drawing/2014/main" id="{F6703111-F17A-4993-A035-1F2F0115975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133825" y="1062860"/>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D6113057-2A14-4C17-AC2B-ED2BEA583ED4}"/>
              </a:ext>
            </a:extLst>
          </p:cNvPr>
          <p:cNvSpPr txBox="1"/>
          <p:nvPr/>
        </p:nvSpPr>
        <p:spPr>
          <a:xfrm>
            <a:off x="123018" y="802770"/>
            <a:ext cx="97915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Pronuncia</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 las palabras y </a:t>
            </a: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colecciona</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monedas</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24" name="Picture 10" descr="Lámina, Oro, Moneda, Metal, Dorado, Redondo, 3D">
            <a:extLst>
              <a:ext uri="{FF2B5EF4-FFF2-40B4-BE49-F238E27FC236}">
                <a16:creationId xmlns:a16="http://schemas.microsoft.com/office/drawing/2014/main" id="{F06E2E11-9ACE-4A9D-AF34-85D53903BA0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126915" y="95264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 descr="Lámina, Oro, Moneda, Metal, Dorado, Redondo, 3D">
            <a:extLst>
              <a:ext uri="{FF2B5EF4-FFF2-40B4-BE49-F238E27FC236}">
                <a16:creationId xmlns:a16="http://schemas.microsoft.com/office/drawing/2014/main" id="{FB18D1F4-AC51-4577-8D73-4BCD164EDD3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119660" y="84378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0" descr="Lámina, Oro, Moneda, Metal, Dorado, Redondo, 3D">
            <a:extLst>
              <a:ext uri="{FF2B5EF4-FFF2-40B4-BE49-F238E27FC236}">
                <a16:creationId xmlns:a16="http://schemas.microsoft.com/office/drawing/2014/main" id="{C491D047-A654-4F9F-BAD3-194C775E4E6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Lámina, Oro, Moneda, Metal, Dorado, Redondo, 3D">
            <a:extLst>
              <a:ext uri="{FF2B5EF4-FFF2-40B4-BE49-F238E27FC236}">
                <a16:creationId xmlns:a16="http://schemas.microsoft.com/office/drawing/2014/main" id="{9A01426F-9A64-4BAE-988B-FC9806496A6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474069" y="57789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0" descr="Lámina, Oro, Moneda, Metal, Dorado, Redondo, 3D">
            <a:extLst>
              <a:ext uri="{FF2B5EF4-FFF2-40B4-BE49-F238E27FC236}">
                <a16:creationId xmlns:a16="http://schemas.microsoft.com/office/drawing/2014/main" id="{7B550E1F-3DE9-4AF6-BA88-F683810BE6B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031720" y="650224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Lámina, Oro, Moneda, Metal, Dorado, Redondo, 3D">
            <a:extLst>
              <a:ext uri="{FF2B5EF4-FFF2-40B4-BE49-F238E27FC236}">
                <a16:creationId xmlns:a16="http://schemas.microsoft.com/office/drawing/2014/main" id="{6F896884-E50C-4964-B68B-D6ECFD5DD3E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031720" y="63935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0" descr="Lámina, Oro, Moneda, Metal, Dorado, Redondo, 3D">
            <a:extLst>
              <a:ext uri="{FF2B5EF4-FFF2-40B4-BE49-F238E27FC236}">
                <a16:creationId xmlns:a16="http://schemas.microsoft.com/office/drawing/2014/main" id="{899E9188-13F8-4554-B41D-071DF5C8684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33295" y="612400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0" descr="Lámina, Oro, Moneda, Metal, Dorado, Redondo, 3D">
            <a:extLst>
              <a:ext uri="{FF2B5EF4-FFF2-40B4-BE49-F238E27FC236}">
                <a16:creationId xmlns:a16="http://schemas.microsoft.com/office/drawing/2014/main" id="{6B43EB86-0E32-42E9-9C2B-C39C22A722F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55418" y="536390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Lámina, Oro, Moneda, Metal, Dorado, Redondo, 3D">
            <a:extLst>
              <a:ext uri="{FF2B5EF4-FFF2-40B4-BE49-F238E27FC236}">
                <a16:creationId xmlns:a16="http://schemas.microsoft.com/office/drawing/2014/main" id="{DC05CBD8-A8B0-4528-B5DB-5B09541345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224466"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0" descr="Lámina, Oro, Moneda, Metal, Dorado, Redondo, 3D">
            <a:extLst>
              <a:ext uri="{FF2B5EF4-FFF2-40B4-BE49-F238E27FC236}">
                <a16:creationId xmlns:a16="http://schemas.microsoft.com/office/drawing/2014/main" id="{D0891ABF-E93B-4CFD-BC3E-DB57D3B6E84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6550"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0" descr="Lámina, Oro, Moneda, Metal, Dorado, Redondo, 3D">
            <a:extLst>
              <a:ext uri="{FF2B5EF4-FFF2-40B4-BE49-F238E27FC236}">
                <a16:creationId xmlns:a16="http://schemas.microsoft.com/office/drawing/2014/main" id="{BA74814D-ACE0-4D36-9BC4-0F3DF7A4B91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09546"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0" descr="Lámina, Oro, Moneda, Metal, Dorado, Redondo, 3D">
            <a:extLst>
              <a:ext uri="{FF2B5EF4-FFF2-40B4-BE49-F238E27FC236}">
                <a16:creationId xmlns:a16="http://schemas.microsoft.com/office/drawing/2014/main" id="{5058C69B-C1C6-4328-85BE-A0BBDD77155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62741" y="339022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0" descr="Lámina, Oro, Moneda, Metal, Dorado, Redondo, 3D">
            <a:extLst>
              <a:ext uri="{FF2B5EF4-FFF2-40B4-BE49-F238E27FC236}">
                <a16:creationId xmlns:a16="http://schemas.microsoft.com/office/drawing/2014/main" id="{D185D06C-ED26-41E2-B994-2D2E1970064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62741" y="326226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Lámina, Oro, Moneda, Metal, Dorado, Redondo, 3D">
            <a:extLst>
              <a:ext uri="{FF2B5EF4-FFF2-40B4-BE49-F238E27FC236}">
                <a16:creationId xmlns:a16="http://schemas.microsoft.com/office/drawing/2014/main" id="{6908E810-9A2B-46DF-B687-9F21909D3BA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52760" y="332749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Lámina, Oro, Moneda, Metal, Dorado, Redondo, 3D">
            <a:extLst>
              <a:ext uri="{FF2B5EF4-FFF2-40B4-BE49-F238E27FC236}">
                <a16:creationId xmlns:a16="http://schemas.microsoft.com/office/drawing/2014/main" id="{B600F76D-E672-4B25-991B-CB5D661F518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9108" y="3477471"/>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Lámina, Oro, Moneda, Metal, Dorado, Redondo, 3D">
            <a:extLst>
              <a:ext uri="{FF2B5EF4-FFF2-40B4-BE49-F238E27FC236}">
                <a16:creationId xmlns:a16="http://schemas.microsoft.com/office/drawing/2014/main" id="{5F99AEC1-F57E-4431-B9AC-757BE6610BE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0" descr="Lámina, Oro, Moneda, Metal, Dorado, Redondo, 3D">
            <a:extLst>
              <a:ext uri="{FF2B5EF4-FFF2-40B4-BE49-F238E27FC236}">
                <a16:creationId xmlns:a16="http://schemas.microsoft.com/office/drawing/2014/main" id="{F3F49595-E7D6-429D-BA0E-7350EC1A389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28544" y="498571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0" descr="Lámina, Oro, Moneda, Metal, Dorado, Redondo, 3D">
            <a:extLst>
              <a:ext uri="{FF2B5EF4-FFF2-40B4-BE49-F238E27FC236}">
                <a16:creationId xmlns:a16="http://schemas.microsoft.com/office/drawing/2014/main" id="{ACBD9B63-8B99-4B22-A831-116DF72F4B3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16504" y="485896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Lámina, Oro, Moneda, Metal, Dorado, Redondo, 3D">
            <a:extLst>
              <a:ext uri="{FF2B5EF4-FFF2-40B4-BE49-F238E27FC236}">
                <a16:creationId xmlns:a16="http://schemas.microsoft.com/office/drawing/2014/main" id="{410E0EA0-AC76-4596-A0FB-22C540E6925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70589" y="411377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0" descr="Lámina, Oro, Moneda, Metal, Dorado, Redondo, 3D">
            <a:extLst>
              <a:ext uri="{FF2B5EF4-FFF2-40B4-BE49-F238E27FC236}">
                <a16:creationId xmlns:a16="http://schemas.microsoft.com/office/drawing/2014/main" id="{C5AB932F-69E2-4DA9-A549-0B27FEB241A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322989" y="426617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Lámina, Oro, Moneda, Metal, Dorado, Redondo, 3D">
            <a:extLst>
              <a:ext uri="{FF2B5EF4-FFF2-40B4-BE49-F238E27FC236}">
                <a16:creationId xmlns:a16="http://schemas.microsoft.com/office/drawing/2014/main" id="{0F2C095C-AC73-4D85-98A1-4DFAB4295FA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52964" y="415124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0" descr="Lámina, Oro, Moneda, Metal, Dorado, Redondo, 3D">
            <a:extLst>
              <a:ext uri="{FF2B5EF4-FFF2-40B4-BE49-F238E27FC236}">
                <a16:creationId xmlns:a16="http://schemas.microsoft.com/office/drawing/2014/main" id="{38C037D9-9277-4159-820B-98D44325A4F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23667" y="254102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0" descr="Lámina, Oro, Moneda, Metal, Dorado, Redondo, 3D">
            <a:extLst>
              <a:ext uri="{FF2B5EF4-FFF2-40B4-BE49-F238E27FC236}">
                <a16:creationId xmlns:a16="http://schemas.microsoft.com/office/drawing/2014/main" id="{B4A1D99D-3774-47BF-BD1D-7DC639A7D64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30279" y="175493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0" descr="Lámina, Oro, Moneda, Metal, Dorado, Redondo, 3D">
            <a:extLst>
              <a:ext uri="{FF2B5EF4-FFF2-40B4-BE49-F238E27FC236}">
                <a16:creationId xmlns:a16="http://schemas.microsoft.com/office/drawing/2014/main" id="{D26AF248-0DB9-4963-A50C-04DC1A2DBE7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594549" y="164782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0" descr="Lámina, Oro, Moneda, Metal, Dorado, Redondo, 3D">
            <a:extLst>
              <a:ext uri="{FF2B5EF4-FFF2-40B4-BE49-F238E27FC236}">
                <a16:creationId xmlns:a16="http://schemas.microsoft.com/office/drawing/2014/main" id="{0DBA2FDC-22D7-4DA5-8FA1-CD9A8E571F1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88275" y="1663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0" descr="Lámina, Oro, Moneda, Metal, Dorado, Redondo, 3D">
            <a:extLst>
              <a:ext uri="{FF2B5EF4-FFF2-40B4-BE49-F238E27FC236}">
                <a16:creationId xmlns:a16="http://schemas.microsoft.com/office/drawing/2014/main" id="{9AC1AFE5-8BA5-450C-B7DE-6E18652B88B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 descr="Lámina, Oro, Moneda, Metal, Dorado, Redondo, 3D">
            <a:extLst>
              <a:ext uri="{FF2B5EF4-FFF2-40B4-BE49-F238E27FC236}">
                <a16:creationId xmlns:a16="http://schemas.microsoft.com/office/drawing/2014/main" id="{5830DB74-34C6-44D1-8A9A-C9EDE0EE8AA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0" descr="Lámina, Oro, Moneda, Metal, Dorado, Redondo, 3D">
            <a:extLst>
              <a:ext uri="{FF2B5EF4-FFF2-40B4-BE49-F238E27FC236}">
                <a16:creationId xmlns:a16="http://schemas.microsoft.com/office/drawing/2014/main" id="{5C79DED2-031E-4E71-AEC8-F9052F0BA14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83376" y="175155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0" descr="Lámina, Oro, Moneda, Metal, Dorado, Redondo, 3D">
            <a:extLst>
              <a:ext uri="{FF2B5EF4-FFF2-40B4-BE49-F238E27FC236}">
                <a16:creationId xmlns:a16="http://schemas.microsoft.com/office/drawing/2014/main" id="{1FAC732F-7568-455A-9115-8FC7199A434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43348" y="209829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0" descr="Lámina, Oro, Moneda, Metal, Dorado, Redondo, 3D">
            <a:extLst>
              <a:ext uri="{FF2B5EF4-FFF2-40B4-BE49-F238E27FC236}">
                <a16:creationId xmlns:a16="http://schemas.microsoft.com/office/drawing/2014/main" id="{2E53D4EF-8AE3-420B-9736-94BDE2BEB45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0" descr="Lámina, Oro, Moneda, Metal, Dorado, Redondo, 3D">
            <a:extLst>
              <a:ext uri="{FF2B5EF4-FFF2-40B4-BE49-F238E27FC236}">
                <a16:creationId xmlns:a16="http://schemas.microsoft.com/office/drawing/2014/main" id="{23A63DFF-3599-43D7-99D6-A8E06B7D71C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8794258" y="1001603"/>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2" name="TextBox 161">
            <a:extLst>
              <a:ext uri="{FF2B5EF4-FFF2-40B4-BE49-F238E27FC236}">
                <a16:creationId xmlns:a16="http://schemas.microsoft.com/office/drawing/2014/main" id="{47DA84E6-79FA-4659-B6E5-BA9CC5CAF8FC}"/>
              </a:ext>
            </a:extLst>
          </p:cNvPr>
          <p:cNvSpPr txBox="1"/>
          <p:nvPr/>
        </p:nvSpPr>
        <p:spPr>
          <a:xfrm>
            <a:off x="8804777" y="1001888"/>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4" name="Google Shape;164;p2" descr="Speech Icon, Voice, Talking, Audio, Speech"/>
          <p:cNvPicPr preferRelativeResize="0"/>
          <p:nvPr/>
        </p:nvPicPr>
        <p:blipFill rotWithShape="1">
          <a:blip r:embed="rId27">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28" name="e.wav"/>
            </a:hlinkClick>
            <a:extLst>
              <a:ext uri="{FF2B5EF4-FFF2-40B4-BE49-F238E27FC236}">
                <a16:creationId xmlns:a16="http://schemas.microsoft.com/office/drawing/2014/main" id="{7CEDC309-88F9-40E1-A696-E66BC502B60F}"/>
              </a:ext>
            </a:extLst>
          </p:cNvPr>
          <p:cNvSpPr txBox="1"/>
          <p:nvPr/>
        </p:nvSpPr>
        <p:spPr>
          <a:xfrm>
            <a:off x="7813668" y="60729"/>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 </a:t>
            </a:r>
            <a:r>
              <a:rPr lang="en-GB" sz="3200" b="1" kern="0" dirty="0">
                <a:solidFill>
                  <a:srgbClr val="FF0066"/>
                </a:solidFill>
                <a:latin typeface="Century Gothic"/>
                <a:ea typeface="Century Gothic"/>
                <a:cs typeface="Century Gothic"/>
                <a:sym typeface="Century Gothic"/>
              </a:rPr>
              <a:t>l</a:t>
            </a:r>
            <a:r>
              <a:rPr kumimoji="0" lang="en-GB" sz="32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ibro</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153;p2">
            <a:hlinkClick r:id="" action="ppaction://noaction">
              <a:snd r:embed="rId28" name="e.wav"/>
            </a:hlinkClick>
            <a:extLst>
              <a:ext uri="{FF2B5EF4-FFF2-40B4-BE49-F238E27FC236}">
                <a16:creationId xmlns:a16="http://schemas.microsoft.com/office/drawing/2014/main" id="{D730243F-190D-4CC6-99AA-B7923D8DD5A5}"/>
              </a:ext>
            </a:extLst>
          </p:cNvPr>
          <p:cNvSpPr txBox="1"/>
          <p:nvPr/>
        </p:nvSpPr>
        <p:spPr>
          <a:xfrm>
            <a:off x="9224112" y="62902"/>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ll</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ll</a:t>
            </a:r>
            <a:r>
              <a:rPr kumimoji="0" lang="en-GB" sz="32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amar</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 name="Google Shape;167;p2">
            <a:extLst>
              <a:ext uri="{FF2B5EF4-FFF2-40B4-BE49-F238E27FC236}">
                <a16:creationId xmlns:a16="http://schemas.microsoft.com/office/drawing/2014/main" id="{30588A63-8340-07D0-A6B5-C35195F3325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387;p19">
            <a:extLst>
              <a:ext uri="{FF2B5EF4-FFF2-40B4-BE49-F238E27FC236}">
                <a16:creationId xmlns:a16="http://schemas.microsoft.com/office/drawing/2014/main" id="{43ED510B-08D3-36AD-AC03-B4DAE86C6B91}"/>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 name="Google Shape;388;p19">
            <a:extLst>
              <a:ext uri="{FF2B5EF4-FFF2-40B4-BE49-F238E27FC236}">
                <a16:creationId xmlns:a16="http://schemas.microsoft.com/office/drawing/2014/main" id="{99051F7F-0563-8797-566B-B30FBC519EBE}"/>
              </a:ext>
            </a:extLst>
          </p:cNvPr>
          <p:cNvSpPr/>
          <p:nvPr/>
        </p:nvSpPr>
        <p:spPr>
          <a:xfrm>
            <a:off x="10913282" y="20058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0B45FF01-0EAA-7A07-6FD8-F1A69CED6B8A}"/>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 name="Google Shape;390;p19">
            <a:extLst>
              <a:ext uri="{FF2B5EF4-FFF2-40B4-BE49-F238E27FC236}">
                <a16:creationId xmlns:a16="http://schemas.microsoft.com/office/drawing/2014/main" id="{B3C11889-4A63-D74E-623C-1D0C8D76CB35}"/>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1;p19">
            <a:extLst>
              <a:ext uri="{FF2B5EF4-FFF2-40B4-BE49-F238E27FC236}">
                <a16:creationId xmlns:a16="http://schemas.microsoft.com/office/drawing/2014/main" id="{806D4155-8D17-85E8-9D86-EE38A6FE0BE5}"/>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9" name="Google Shape;393;p19">
            <a:extLst>
              <a:ext uri="{FF2B5EF4-FFF2-40B4-BE49-F238E27FC236}">
                <a16:creationId xmlns:a16="http://schemas.microsoft.com/office/drawing/2014/main" id="{48EF14C0-3525-1557-AED3-D457B19BCEEE}"/>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60</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0" name="Google Shape;394;p19">
            <a:extLst>
              <a:ext uri="{FF2B5EF4-FFF2-40B4-BE49-F238E27FC236}">
                <a16:creationId xmlns:a16="http://schemas.microsoft.com/office/drawing/2014/main" id="{C42A8B11-0CF2-954B-136D-E1315E65F469}"/>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395;p19">
            <a:extLst>
              <a:ext uri="{FF2B5EF4-FFF2-40B4-BE49-F238E27FC236}">
                <a16:creationId xmlns:a16="http://schemas.microsoft.com/office/drawing/2014/main" id="{8A1A33A4-263A-36E2-0968-E1E8C96CA796}"/>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10" presetClass="entr" presetSubtype="0" fill="hold"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fade">
                                      <p:cBhvr>
                                        <p:cTn id="16" dur="500"/>
                                        <p:tgtEl>
                                          <p:spTgt spid="1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1"/>
                                        </p:tgtEl>
                                        <p:attrNameLst>
                                          <p:attrName>style.visibility</p:attrName>
                                        </p:attrNameLst>
                                      </p:cBhvr>
                                      <p:to>
                                        <p:strVal val="visible"/>
                                      </p:to>
                                    </p:set>
                                    <p:animEffect transition="in" filter="fade">
                                      <p:cBhvr>
                                        <p:cTn id="21" dur="500"/>
                                        <p:tgtEl>
                                          <p:spTgt spid="161"/>
                                        </p:tgtEl>
                                      </p:cBhvr>
                                    </p:animEffect>
                                  </p:childTnLst>
                                  <p:subTnLst>
                                    <p:audio>
                                      <p:cMediaNode>
                                        <p:cTn display="0" masterRel="sameClick">
                                          <p:stCondLst>
                                            <p:cond evt="begin" delay="0">
                                              <p:tn val="19"/>
                                            </p:cond>
                                          </p:stCondLst>
                                          <p:endCondLst>
                                            <p:cond evt="onStopAudio" delay="0">
                                              <p:tgtEl>
                                                <p:sldTgt/>
                                              </p:tgtEl>
                                            </p:cond>
                                          </p:endCondLst>
                                        </p:cTn>
                                        <p:tgtEl>
                                          <p:sndTgt r:embed="rId4" name="2_3.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2"/>
                                        </p:tgtEl>
                                        <p:attrNameLst>
                                          <p:attrName>style.visibility</p:attrName>
                                        </p:attrNameLst>
                                      </p:cBhvr>
                                      <p:to>
                                        <p:strVal val="visible"/>
                                      </p:to>
                                    </p:set>
                                    <p:animEffect transition="in" filter="fade">
                                      <p:cBhvr>
                                        <p:cTn id="26" dur="500"/>
                                        <p:tgtEl>
                                          <p:spTgt spid="162"/>
                                        </p:tgtEl>
                                      </p:cBhvr>
                                    </p:animEffect>
                                  </p:childTnLst>
                                  <p:subTnLst>
                                    <p:audio>
                                      <p:cMediaNode>
                                        <p:cTn display="0" masterRel="sameClick">
                                          <p:stCondLst>
                                            <p:cond evt="begin" delay="0">
                                              <p:tn val="24"/>
                                            </p:cond>
                                          </p:stCondLst>
                                          <p:endCondLst>
                                            <p:cond evt="onStopAudio" delay="0">
                                              <p:tgtEl>
                                                <p:sldTgt/>
                                              </p:tgtEl>
                                            </p:cond>
                                          </p:endCondLst>
                                        </p:cTn>
                                        <p:tgtEl>
                                          <p:sndTgt r:embed="rId5" name="2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59000"/>
                                        <p:tgtEl>
                                          <p:spTgt spid="5"/>
                                        </p:tgtEl>
                                        <p:attrNameLst>
                                          <p:attrName>ppt_y</p:attrName>
                                        </p:attrNameLst>
                                      </p:cBhvr>
                                      <p:tavLst>
                                        <p:tav tm="0">
                                          <p:val>
                                            <p:strVal val="#ppt_y"/>
                                          </p:val>
                                        </p:tav>
                                        <p:tav tm="100000">
                                          <p:val>
                                            <p:strVal val="#ppt_y+#ppt_h*1.125000"/>
                                          </p:val>
                                        </p:tav>
                                      </p:tavLst>
                                    </p:anim>
                                    <p:animEffect transition="out" filter="wipe(down)">
                                      <p:cBhvr>
                                        <p:cTn id="32" dur="59000"/>
                                        <p:tgtEl>
                                          <p:spTgt spid="5"/>
                                        </p:tgtEl>
                                      </p:cBhvr>
                                    </p:animEffect>
                                    <p:set>
                                      <p:cBhvr>
                                        <p:cTn id="33"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3" grpId="0"/>
      <p:bldP spid="161" grpId="0" animBg="1"/>
      <p:bldP spid="16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2118"/>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66" name="Google Shape;170;p8" descr="Jigsaw, Puzzle, Piece, Game, Concept, Solution">
            <a:extLst>
              <a:ext uri="{FF2B5EF4-FFF2-40B4-BE49-F238E27FC236}">
                <a16:creationId xmlns:a16="http://schemas.microsoft.com/office/drawing/2014/main" id="{4E7BC434-5E2E-4AC3-8B3D-888038BC77BD}"/>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2" name="Title 1">
            <a:extLst>
              <a:ext uri="{FF2B5EF4-FFF2-40B4-BE49-F238E27FC236}">
                <a16:creationId xmlns:a16="http://schemas.microsoft.com/office/drawing/2014/main" id="{6CE23422-951D-43E3-8715-0F6EFD1E6DE4}"/>
              </a:ext>
            </a:extLst>
          </p:cNvPr>
          <p:cNvSpPr txBox="1">
            <a:spLocks/>
          </p:cNvSpPr>
          <p:nvPr/>
        </p:nvSpPr>
        <p:spPr>
          <a:xfrm>
            <a:off x="2335263" y="-86428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pic>
        <p:nvPicPr>
          <p:cNvPr id="23" name="Google Shape;170;p8" descr="Jigsaw, Puzzle, Piece, Game, Concept, Solution">
            <a:extLst>
              <a:ext uri="{FF2B5EF4-FFF2-40B4-BE49-F238E27FC236}">
                <a16:creationId xmlns:a16="http://schemas.microsoft.com/office/drawing/2014/main" id="{BAF2041A-48DF-4C93-92A3-D4902A35DC67}"/>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pic>
        <p:nvPicPr>
          <p:cNvPr id="24" name="Google Shape;183;p8">
            <a:extLst>
              <a:ext uri="{FF2B5EF4-FFF2-40B4-BE49-F238E27FC236}">
                <a16:creationId xmlns:a16="http://schemas.microsoft.com/office/drawing/2014/main" id="{BB2DD130-9C32-445A-8D59-02334F220B03}"/>
              </a:ext>
            </a:extLst>
          </p:cNvPr>
          <p:cNvPicPr preferRelativeResize="0"/>
          <p:nvPr/>
        </p:nvPicPr>
        <p:blipFill rotWithShape="1">
          <a:blip r:embed="rId7">
            <a:alphaModFix/>
          </a:blip>
          <a:srcRect/>
          <a:stretch/>
        </p:blipFill>
        <p:spPr>
          <a:xfrm>
            <a:off x="177882" y="5799868"/>
            <a:ext cx="634523" cy="671647"/>
          </a:xfrm>
          <a:prstGeom prst="rect">
            <a:avLst/>
          </a:prstGeom>
          <a:noFill/>
          <a:ln>
            <a:noFill/>
          </a:ln>
        </p:spPr>
      </p:pic>
      <p:sp>
        <p:nvSpPr>
          <p:cNvPr id="25" name="TextBox 24">
            <a:extLst>
              <a:ext uri="{FF2B5EF4-FFF2-40B4-BE49-F238E27FC236}">
                <a16:creationId xmlns:a16="http://schemas.microsoft.com/office/drawing/2014/main" id="{12F0CD30-35EA-4EE4-ABE1-D6D2E0F8F9C0}"/>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 versus ‘s/he, it’</a:t>
            </a:r>
            <a:r>
              <a:rPr lang="en-GB" sz="3200" b="1"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C3AF7DDB-756A-478D-9C76-6C554EF41D87}"/>
              </a:ext>
            </a:extLst>
          </p:cNvPr>
          <p:cNvSpPr txBox="1"/>
          <p:nvPr/>
        </p:nvSpPr>
        <p:spPr>
          <a:xfrm>
            <a:off x="971200" y="525394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Busc</a:t>
            </a:r>
            <a:r>
              <a:rPr lang="en-GB" sz="2800" b="1" dirty="0" err="1">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museo</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BC4B043-4F07-4B91-B297-F452FE3F0BC8}"/>
              </a:ext>
            </a:extLst>
          </p:cNvPr>
          <p:cNvSpPr txBox="1"/>
          <p:nvPr/>
        </p:nvSpPr>
        <p:spPr>
          <a:xfrm>
            <a:off x="971200" y="5844290"/>
            <a:ext cx="53795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search</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a museum.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3075D87-6F02-4748-8B5C-662F176CD95A}"/>
              </a:ext>
            </a:extLst>
          </p:cNvPr>
          <p:cNvSpPr txBox="1"/>
          <p:nvPr/>
        </p:nvSpPr>
        <p:spPr>
          <a:xfrm>
            <a:off x="4140200" y="4245130"/>
            <a:ext cx="370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buscar</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9" name="Speech Bubble: Rectangle with Corners Rounded 28">
            <a:extLst>
              <a:ext uri="{FF2B5EF4-FFF2-40B4-BE49-F238E27FC236}">
                <a16:creationId xmlns:a16="http://schemas.microsoft.com/office/drawing/2014/main" id="{BD2D7C5C-BA13-43BD-AC12-924FC626E090}"/>
              </a:ext>
            </a:extLst>
          </p:cNvPr>
          <p:cNvSpPr/>
          <p:nvPr/>
        </p:nvSpPr>
        <p:spPr>
          <a:xfrm>
            <a:off x="6495136" y="76217"/>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0" name="TextBox 29">
            <a:extLst>
              <a:ext uri="{FF2B5EF4-FFF2-40B4-BE49-F238E27FC236}">
                <a16:creationId xmlns:a16="http://schemas.microsoft.com/office/drawing/2014/main" id="{6C23521E-8CF4-4BBA-BF7E-2B21F0410F10}"/>
              </a:ext>
            </a:extLst>
          </p:cNvPr>
          <p:cNvSpPr txBox="1"/>
          <p:nvPr/>
        </p:nvSpPr>
        <p:spPr>
          <a:xfrm>
            <a:off x="204235" y="1815197"/>
            <a:ext cx="12648165" cy="954107"/>
          </a:xfrm>
          <a:prstGeom prst="rect">
            <a:avLst/>
          </a:prstGeom>
          <a:noFill/>
        </p:spPr>
        <p:txBody>
          <a:bodyPr wrap="square" rtlCol="0">
            <a:spAutoFit/>
          </a:bodyPr>
          <a:lstStyle/>
          <a:p>
            <a:pPr>
              <a:spcAft>
                <a:spcPts val="800"/>
              </a:spcAft>
            </a:pPr>
            <a:r>
              <a:rPr lang="en-GB" sz="2800" dirty="0">
                <a:solidFill>
                  <a:srgbClr val="002060"/>
                </a:solidFill>
                <a:latin typeface="Century Gothic" panose="020B0502020202020204" pitchFamily="34" charset="0"/>
                <a:ea typeface="Calibri" panose="020F0502020204030204" pitchFamily="34" charset="0"/>
              </a:rPr>
              <a:t>In Spanish, the words for ‘</a:t>
            </a:r>
            <a:r>
              <a:rPr lang="en-GB" sz="2800" b="1" dirty="0">
                <a:solidFill>
                  <a:srgbClr val="002060"/>
                </a:solidFill>
                <a:latin typeface="Century Gothic" panose="020B0502020202020204" pitchFamily="34" charset="0"/>
                <a:ea typeface="Calibri" panose="020F0502020204030204" pitchFamily="34" charset="0"/>
              </a:rPr>
              <a:t>I</a:t>
            </a:r>
            <a:r>
              <a:rPr lang="en-GB" sz="2800" dirty="0">
                <a:solidFill>
                  <a:srgbClr val="002060"/>
                </a:solidFill>
                <a:latin typeface="Century Gothic" panose="020B0502020202020204" pitchFamily="34" charset="0"/>
                <a:ea typeface="Calibri" panose="020F0502020204030204" pitchFamily="34" charset="0"/>
              </a:rPr>
              <a:t>’ and ‘</a:t>
            </a:r>
            <a:r>
              <a:rPr lang="en-GB" sz="2800" b="1" dirty="0">
                <a:solidFill>
                  <a:srgbClr val="002060"/>
                </a:solidFill>
                <a:latin typeface="Century Gothic" panose="020B0502020202020204" pitchFamily="34" charset="0"/>
                <a:ea typeface="Calibri" panose="020F0502020204030204" pitchFamily="34" charset="0"/>
              </a:rPr>
              <a:t>s/he</a:t>
            </a:r>
            <a:r>
              <a:rPr lang="en-GB" sz="2800" dirty="0">
                <a:solidFill>
                  <a:srgbClr val="002060"/>
                </a:solidFill>
                <a:latin typeface="Century Gothic" panose="020B0502020202020204" pitchFamily="34" charset="0"/>
                <a:ea typeface="Calibri" panose="020F0502020204030204" pitchFamily="34" charset="0"/>
              </a:rPr>
              <a:t>’ (pronouns) are often </a:t>
            </a:r>
            <a:r>
              <a:rPr lang="en-GB" sz="2800" b="1" dirty="0">
                <a:solidFill>
                  <a:srgbClr val="002060"/>
                </a:solidFill>
                <a:latin typeface="Century Gothic" panose="020B0502020202020204" pitchFamily="34" charset="0"/>
                <a:ea typeface="Calibri" panose="020F0502020204030204" pitchFamily="34" charset="0"/>
              </a:rPr>
              <a:t>unnecessary</a:t>
            </a:r>
            <a:r>
              <a:rPr lang="en-GB" sz="2800" dirty="0">
                <a:solidFill>
                  <a:srgbClr val="002060"/>
                </a:solidFill>
                <a:latin typeface="Century Gothic" panose="020B0502020202020204" pitchFamily="34" charset="0"/>
                <a:ea typeface="Calibri" panose="020F0502020204030204" pitchFamily="34" charset="0"/>
              </a:rPr>
              <a:t>. </a:t>
            </a:r>
          </a:p>
        </p:txBody>
      </p:sp>
      <p:sp>
        <p:nvSpPr>
          <p:cNvPr id="31" name="TextBox 30">
            <a:extLst>
              <a:ext uri="{FF2B5EF4-FFF2-40B4-BE49-F238E27FC236}">
                <a16:creationId xmlns:a16="http://schemas.microsoft.com/office/drawing/2014/main" id="{F1BF0F90-C11C-4651-B1BA-D937CDEB88F4}"/>
              </a:ext>
            </a:extLst>
          </p:cNvPr>
          <p:cNvSpPr txBox="1"/>
          <p:nvPr/>
        </p:nvSpPr>
        <p:spPr>
          <a:xfrm>
            <a:off x="190230" y="2891494"/>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2" name="Google Shape;171;p8">
            <a:extLst>
              <a:ext uri="{FF2B5EF4-FFF2-40B4-BE49-F238E27FC236}">
                <a16:creationId xmlns:a16="http://schemas.microsoft.com/office/drawing/2014/main" id="{4DC4F7AE-4031-4E70-A481-5561FD9EDFD9}"/>
              </a:ext>
            </a:extLst>
          </p:cNvPr>
          <p:cNvSpPr txBox="1"/>
          <p:nvPr/>
        </p:nvSpPr>
        <p:spPr>
          <a:xfrm>
            <a:off x="1784477" y="47098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ea typeface="Century Gothic"/>
                <a:cs typeface="Century Gothic"/>
                <a:sym typeface="Century Gothic"/>
              </a:rPr>
              <a:t>I</a:t>
            </a:r>
            <a:endParaRPr sz="2500" b="1" dirty="0">
              <a:solidFill>
                <a:srgbClr val="002060"/>
              </a:solidFill>
            </a:endParaRPr>
          </a:p>
        </p:txBody>
      </p:sp>
      <p:sp>
        <p:nvSpPr>
          <p:cNvPr id="33" name="Google Shape;171;p8">
            <a:extLst>
              <a:ext uri="{FF2B5EF4-FFF2-40B4-BE49-F238E27FC236}">
                <a16:creationId xmlns:a16="http://schemas.microsoft.com/office/drawing/2014/main" id="{3F36E5C4-3AE3-452F-ACB7-A7265DAE1253}"/>
              </a:ext>
            </a:extLst>
          </p:cNvPr>
          <p:cNvSpPr txBox="1"/>
          <p:nvPr/>
        </p:nvSpPr>
        <p:spPr>
          <a:xfrm>
            <a:off x="8321555" y="4741369"/>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pic>
        <p:nvPicPr>
          <p:cNvPr id="34" name="Google Shape;183;p8">
            <a:extLst>
              <a:ext uri="{FF2B5EF4-FFF2-40B4-BE49-F238E27FC236}">
                <a16:creationId xmlns:a16="http://schemas.microsoft.com/office/drawing/2014/main" id="{4F671CA9-B8E2-4D2A-B977-65866D02822A}"/>
              </a:ext>
            </a:extLst>
          </p:cNvPr>
          <p:cNvPicPr preferRelativeResize="0"/>
          <p:nvPr/>
        </p:nvPicPr>
        <p:blipFill rotWithShape="1">
          <a:blip r:embed="rId7">
            <a:alphaModFix/>
          </a:blip>
          <a:srcRect/>
          <a:stretch/>
        </p:blipFill>
        <p:spPr>
          <a:xfrm>
            <a:off x="6350772" y="5774351"/>
            <a:ext cx="634523" cy="671647"/>
          </a:xfrm>
          <a:prstGeom prst="rect">
            <a:avLst/>
          </a:prstGeom>
          <a:noFill/>
          <a:ln>
            <a:noFill/>
          </a:ln>
        </p:spPr>
      </p:pic>
      <p:sp>
        <p:nvSpPr>
          <p:cNvPr id="35" name="TextBox 34">
            <a:extLst>
              <a:ext uri="{FF2B5EF4-FFF2-40B4-BE49-F238E27FC236}">
                <a16:creationId xmlns:a16="http://schemas.microsoft.com/office/drawing/2014/main" id="{285F7C4B-873D-4964-A58D-57FB4709B036}"/>
              </a:ext>
            </a:extLst>
          </p:cNvPr>
          <p:cNvSpPr txBox="1"/>
          <p:nvPr/>
        </p:nvSpPr>
        <p:spPr>
          <a:xfrm>
            <a:off x="6968762" y="5321070"/>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Busc</a:t>
            </a:r>
            <a:r>
              <a:rPr lang="en-GB" sz="2800" b="1" noProof="0" dirty="0">
                <a:solidFill>
                  <a:srgbClr val="92D050"/>
                </a:solidFill>
                <a:latin typeface="Century Gothic" panose="020B0502020202020204" pitchFamily="34" charset="0"/>
              </a:rPr>
              <a:t>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plaza.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66F979E6-ACA8-4260-B3C6-1446432708C6}"/>
              </a:ext>
            </a:extLst>
          </p:cNvPr>
          <p:cNvSpPr txBox="1"/>
          <p:nvPr/>
        </p:nvSpPr>
        <p:spPr>
          <a:xfrm>
            <a:off x="6985296" y="5808709"/>
            <a:ext cx="5613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a:t>
            </a:r>
            <a:r>
              <a:rPr lang="en-GB" sz="2800" dirty="0">
                <a:solidFill>
                  <a:srgbClr val="002060"/>
                </a:solidFill>
                <a:latin typeface="Century Gothic" panose="020B0502020202020204" pitchFamily="34" charset="0"/>
              </a:rPr>
              <a:t> searches for a museum.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85FC2125-39BD-4500-9045-7DE1EE877B67}"/>
              </a:ext>
            </a:extLst>
          </p:cNvPr>
          <p:cNvSpPr txBox="1"/>
          <p:nvPr/>
        </p:nvSpPr>
        <p:spPr>
          <a:xfrm>
            <a:off x="102436" y="3642370"/>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a:t>
            </a:r>
            <a:r>
              <a:rPr lang="en-GB" sz="2800" dirty="0">
                <a:solidFill>
                  <a:srgbClr val="92D050"/>
                </a:solidFill>
                <a:latin typeface="Century Gothic" panose="020B0502020202020204" pitchFamily="34" charset="0"/>
                <a:ea typeface="Calibri" panose="020F0502020204030204" pitchFamily="34" charset="0"/>
              </a:rPr>
              <a:t>.</a:t>
            </a:r>
          </a:p>
        </p:txBody>
      </p:sp>
      <p:cxnSp>
        <p:nvCxnSpPr>
          <p:cNvPr id="38" name="Straight Connector 37">
            <a:extLst>
              <a:ext uri="{FF2B5EF4-FFF2-40B4-BE49-F238E27FC236}">
                <a16:creationId xmlns:a16="http://schemas.microsoft.com/office/drawing/2014/main" id="{9A2C0FDE-EBB3-4552-A2BD-809E4703FCE2}"/>
              </a:ext>
            </a:extLst>
          </p:cNvPr>
          <p:cNvCxnSpPr>
            <a:cxnSpLocks/>
          </p:cNvCxnSpPr>
          <p:nvPr/>
        </p:nvCxnSpPr>
        <p:spPr>
          <a:xfrm>
            <a:off x="6637430" y="4482657"/>
            <a:ext cx="43723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D746B1A-5FB8-4A6B-87DE-9B66FB1F18B3}"/>
              </a:ext>
            </a:extLst>
          </p:cNvPr>
          <p:cNvCxnSpPr>
            <a:cxnSpLocks/>
          </p:cNvCxnSpPr>
          <p:nvPr/>
        </p:nvCxnSpPr>
        <p:spPr>
          <a:xfrm>
            <a:off x="6616111" y="4562486"/>
            <a:ext cx="458550"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3" name="Google Shape;167;p2">
            <a:extLst>
              <a:ext uri="{FF2B5EF4-FFF2-40B4-BE49-F238E27FC236}">
                <a16:creationId xmlns:a16="http://schemas.microsoft.com/office/drawing/2014/main" id="{5F543664-1786-7BC3-0616-CF3F17A4FFB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690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Effect transition="in" filter="fade">
                                      <p:cBhvr>
                                        <p:cTn id="11" dur="500"/>
                                        <p:tgtEl>
                                          <p:spTgt spid="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xEl>
                                              <p:pRg st="0" end="0"/>
                                            </p:txEl>
                                          </p:spTgt>
                                        </p:tgtEl>
                                        <p:attrNameLst>
                                          <p:attrName>style.visibility</p:attrName>
                                        </p:attrNameLst>
                                      </p:cBhvr>
                                      <p:to>
                                        <p:strVal val="visible"/>
                                      </p:to>
                                    </p:set>
                                    <p:animEffect transition="in" filter="fade">
                                      <p:cBhvr>
                                        <p:cTn id="16" dur="500"/>
                                        <p:tgtEl>
                                          <p:spTgt spid="3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subTnLst>
                                    <p:audio>
                                      <p:cMediaNode>
                                        <p:cTn display="0" masterRel="sameClick">
                                          <p:stCondLst>
                                            <p:cond evt="begin" delay="0">
                                              <p:tn val="19"/>
                                            </p:cond>
                                          </p:stCondLst>
                                          <p:endCondLst>
                                            <p:cond evt="onStopAudio" delay="0">
                                              <p:tgtEl>
                                                <p:sldTgt/>
                                              </p:tgtEl>
                                            </p:cond>
                                          </p:endCondLst>
                                        </p:cTn>
                                        <p:tgtEl>
                                          <p:sndTgt r:embed="rId3" name="3_1.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3_2.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3_3.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animBg="1"/>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9" name="TextBox 8">
            <a:hlinkClick r:id="" action="ppaction://noaction">
              <a:snd r:embed="rId7" name="4_1.wav"/>
            </a:hlinkClick>
            <a:extLst>
              <a:ext uri="{FF2B5EF4-FFF2-40B4-BE49-F238E27FC236}">
                <a16:creationId xmlns:a16="http://schemas.microsoft.com/office/drawing/2014/main" id="{771158BE-3E69-66A0-95BD-F8233F08EF7B}"/>
              </a:ext>
            </a:extLst>
          </p:cNvPr>
          <p:cNvSpPr txBox="1"/>
          <p:nvPr/>
        </p:nvSpPr>
        <p:spPr>
          <a:xfrm>
            <a:off x="823558" y="774875"/>
            <a:ext cx="9194886" cy="830997"/>
          </a:xfrm>
          <a:prstGeom prst="rect">
            <a:avLst/>
          </a:prstGeom>
          <a:noFill/>
        </p:spPr>
        <p:txBody>
          <a:bodyPr wrap="square">
            <a:spAutoFit/>
          </a:bodyPr>
          <a:lstStyle/>
          <a:p>
            <a:r>
              <a:rPr lang="en-GB" sz="2400" b="1" dirty="0">
                <a:solidFill>
                  <a:srgbClr val="002060"/>
                </a:solidFill>
                <a:latin typeface="Century Gothic"/>
                <a:ea typeface="Century Gothic"/>
                <a:cs typeface="Century Gothic"/>
                <a:sym typeface="Century Gothic"/>
              </a:rPr>
              <a:t>Quique escribe 📝 sobre* </a:t>
            </a:r>
            <a:r>
              <a:rPr lang="en-GB" sz="2400" b="1" dirty="0" err="1">
                <a:solidFill>
                  <a:srgbClr val="002060"/>
                </a:solidFill>
                <a:latin typeface="Century Gothic"/>
                <a:ea typeface="Century Gothic"/>
                <a:cs typeface="Century Gothic"/>
                <a:sym typeface="Century Gothic"/>
              </a:rPr>
              <a:t>el</a:t>
            </a:r>
            <a:r>
              <a:rPr lang="en-GB" sz="2400" b="1" dirty="0">
                <a:solidFill>
                  <a:srgbClr val="002060"/>
                </a:solidFill>
                <a:latin typeface="Century Gothic"/>
                <a:ea typeface="Century Gothic"/>
                <a:cs typeface="Century Gothic"/>
                <a:sym typeface="Century Gothic"/>
              </a:rPr>
              <a:t> fin de semana. </a:t>
            </a:r>
            <a:r>
              <a:rPr lang="en-GB" sz="2400" b="1" dirty="0" err="1">
                <a:solidFill>
                  <a:srgbClr val="002060"/>
                </a:solidFill>
                <a:latin typeface="Century Gothic"/>
                <a:ea typeface="Century Gothic"/>
                <a:cs typeface="Century Gothic"/>
                <a:sym typeface="Century Gothic"/>
              </a:rPr>
              <a:t>Mamá</a:t>
            </a:r>
            <a:r>
              <a:rPr lang="en-GB" sz="2400" b="1" dirty="0">
                <a:solidFill>
                  <a:srgbClr val="002060"/>
                </a:solidFill>
                <a:latin typeface="Century Gothic"/>
                <a:ea typeface="Century Gothic"/>
                <a:cs typeface="Century Gothic"/>
                <a:sym typeface="Century Gothic"/>
              </a:rPr>
              <a:t> Elena está de </a:t>
            </a:r>
            <a:r>
              <a:rPr lang="en-GB" sz="2400" b="1" dirty="0" err="1">
                <a:solidFill>
                  <a:srgbClr val="002060"/>
                </a:solidFill>
                <a:latin typeface="Century Gothic"/>
                <a:ea typeface="Century Gothic"/>
                <a:cs typeface="Century Gothic"/>
                <a:sym typeface="Century Gothic"/>
              </a:rPr>
              <a:t>viaje</a:t>
            </a:r>
            <a:r>
              <a:rPr lang="en-GB" sz="2400" b="1" dirty="0">
                <a:solidFill>
                  <a:srgbClr val="002060"/>
                </a:solidFill>
                <a:latin typeface="Century Gothic"/>
                <a:ea typeface="Century Gothic"/>
                <a:cs typeface="Century Gothic"/>
                <a:sym typeface="Century Gothic"/>
              </a:rPr>
              <a:t>* con </a:t>
            </a:r>
            <a:r>
              <a:rPr lang="en-GB" sz="2400" b="1" dirty="0" err="1">
                <a:solidFill>
                  <a:srgbClr val="002060"/>
                </a:solidFill>
                <a:latin typeface="Century Gothic"/>
                <a:ea typeface="Century Gothic"/>
                <a:cs typeface="Century Gothic"/>
                <a:sym typeface="Century Gothic"/>
              </a:rPr>
              <a:t>el</a:t>
            </a:r>
            <a:r>
              <a:rPr lang="en-GB" sz="2400" b="1" dirty="0">
                <a:solidFill>
                  <a:srgbClr val="002060"/>
                </a:solidFill>
                <a:latin typeface="Century Gothic"/>
                <a:ea typeface="Century Gothic"/>
                <a:cs typeface="Century Gothic"/>
                <a:sym typeface="Century Gothic"/>
              </a:rPr>
              <a:t> trabajo*.  </a:t>
            </a:r>
            <a:endParaRPr lang="en-GB" sz="2400" dirty="0"/>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6548846"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9924590" y="96095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10">
            <a:alphaModFix/>
          </a:blip>
          <a:srcRect/>
          <a:stretch/>
        </p:blipFill>
        <p:spPr>
          <a:xfrm>
            <a:off x="10785403" y="33719"/>
            <a:ext cx="1330395" cy="1332245"/>
          </a:xfrm>
          <a:prstGeom prst="rect">
            <a:avLst/>
          </a:prstGeom>
          <a:noFill/>
          <a:ln>
            <a:noFill/>
          </a:ln>
        </p:spPr>
      </p:pic>
      <p:graphicFrame>
        <p:nvGraphicFramePr>
          <p:cNvPr id="10" name="Table 7">
            <a:extLst>
              <a:ext uri="{FF2B5EF4-FFF2-40B4-BE49-F238E27FC236}">
                <a16:creationId xmlns:a16="http://schemas.microsoft.com/office/drawing/2014/main" id="{D3FAAFE8-AE1A-43E6-870A-3C6603B23789}"/>
              </a:ext>
            </a:extLst>
          </p:cNvPr>
          <p:cNvGraphicFramePr>
            <a:graphicFrameLocks noGrp="1"/>
          </p:cNvGraphicFramePr>
          <p:nvPr>
            <p:extLst>
              <p:ext uri="{D42A27DB-BD31-4B8C-83A1-F6EECF244321}">
                <p14:modId xmlns:p14="http://schemas.microsoft.com/office/powerpoint/2010/main" val="2152080427"/>
              </p:ext>
            </p:extLst>
          </p:nvPr>
        </p:nvGraphicFramePr>
        <p:xfrm>
          <a:off x="724790" y="1852723"/>
          <a:ext cx="4784111" cy="4525591"/>
        </p:xfrm>
        <a:graphic>
          <a:graphicData uri="http://schemas.openxmlformats.org/drawingml/2006/table">
            <a:tbl>
              <a:tblPr firstRow="1" bandRow="1">
                <a:tableStyleId>{5940675A-B579-460E-94D1-54222C63F5DA}</a:tableStyleId>
              </a:tblPr>
              <a:tblGrid>
                <a:gridCol w="4784111">
                  <a:extLst>
                    <a:ext uri="{9D8B030D-6E8A-4147-A177-3AD203B41FA5}">
                      <a16:colId xmlns:a16="http://schemas.microsoft.com/office/drawing/2014/main" val="769332804"/>
                    </a:ext>
                  </a:extLst>
                </a:gridCol>
              </a:tblGrid>
              <a:tr h="646513">
                <a:tc>
                  <a:txBody>
                    <a:bodyPr/>
                    <a:lstStyle/>
                    <a:p>
                      <a:pPr algn="l"/>
                      <a:r>
                        <a:rPr lang="en-GB" sz="2400" b="1" dirty="0" err="1">
                          <a:solidFill>
                            <a:srgbClr val="002060"/>
                          </a:solidFill>
                          <a:latin typeface="Century Gothic" panose="020B0502020202020204" pitchFamily="34" charset="0"/>
                        </a:rPr>
                        <a:t>Busco</a:t>
                      </a:r>
                      <a:r>
                        <a:rPr lang="en-GB" sz="2400" b="1" dirty="0">
                          <a:solidFill>
                            <a:srgbClr val="002060"/>
                          </a:solidFill>
                          <a:latin typeface="Century Gothic" panose="020B0502020202020204" pitchFamily="34" charset="0"/>
                        </a:rPr>
                        <a:t> un </a:t>
                      </a:r>
                      <a:r>
                        <a:rPr lang="en-GB" sz="2400" b="1" dirty="0" err="1">
                          <a:solidFill>
                            <a:srgbClr val="002060"/>
                          </a:solidFill>
                          <a:latin typeface="Century Gothic" panose="020B0502020202020204" pitchFamily="34" charset="0"/>
                        </a:rPr>
                        <a:t>libro</a:t>
                      </a:r>
                      <a:r>
                        <a:rPr lang="en-GB" sz="2400" b="1"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parque</a:t>
                      </a:r>
                      <a:r>
                        <a:rPr lang="en-GB" sz="2400" b="1" dirty="0">
                          <a:solidFill>
                            <a:srgbClr val="002060"/>
                          </a:solidFill>
                          <a:latin typeface="Century Gothic" panose="020B0502020202020204" pitchFamily="34" charset="0"/>
                        </a:rPr>
                        <a:t>. </a:t>
                      </a:r>
                    </a:p>
                  </a:txBody>
                  <a:tcPr anchor="ctr"/>
                </a:tc>
                <a:extLst>
                  <a:ext uri="{0D108BD9-81ED-4DB2-BD59-A6C34878D82A}">
                    <a16:rowId xmlns:a16="http://schemas.microsoft.com/office/drawing/2014/main" val="864027506"/>
                  </a:ext>
                </a:extLst>
              </a:tr>
              <a:tr h="646513">
                <a:tc>
                  <a:txBody>
                    <a:bodyPr/>
                    <a:lstStyle/>
                    <a:p>
                      <a:pPr algn="l"/>
                      <a:r>
                        <a:rPr lang="en-GB" sz="2400" b="1" dirty="0" err="1">
                          <a:solidFill>
                            <a:srgbClr val="002060"/>
                          </a:solidFill>
                          <a:latin typeface="Century Gothic" panose="020B0502020202020204" pitchFamily="34" charset="0"/>
                        </a:rPr>
                        <a:t>Presenta</a:t>
                      </a:r>
                      <a:r>
                        <a:rPr lang="en-GB" sz="2400" b="1" dirty="0">
                          <a:solidFill>
                            <a:srgbClr val="002060"/>
                          </a:solidFill>
                          <a:latin typeface="Century Gothic" panose="020B0502020202020204" pitchFamily="34" charset="0"/>
                        </a:rPr>
                        <a:t> información.</a:t>
                      </a:r>
                    </a:p>
                  </a:txBody>
                  <a:tcPr anchor="ctr"/>
                </a:tc>
                <a:extLst>
                  <a:ext uri="{0D108BD9-81ED-4DB2-BD59-A6C34878D82A}">
                    <a16:rowId xmlns:a16="http://schemas.microsoft.com/office/drawing/2014/main" val="465645189"/>
                  </a:ext>
                </a:extLst>
              </a:tr>
              <a:tr h="646513">
                <a:tc>
                  <a:txBody>
                    <a:bodyPr/>
                    <a:lstStyle/>
                    <a:p>
                      <a:pPr algn="l"/>
                      <a:r>
                        <a:rPr lang="en-GB" sz="2400" b="1" dirty="0" err="1">
                          <a:solidFill>
                            <a:srgbClr val="002060"/>
                          </a:solidFill>
                          <a:latin typeface="Century Gothic" panose="020B0502020202020204" pitchFamily="34" charset="0"/>
                        </a:rPr>
                        <a:t>Uso</a:t>
                      </a:r>
                      <a:r>
                        <a:rPr lang="en-GB" sz="2400" b="1" dirty="0">
                          <a:solidFill>
                            <a:srgbClr val="002060"/>
                          </a:solidFill>
                          <a:latin typeface="Century Gothic" panose="020B0502020202020204" pitchFamily="34" charset="0"/>
                        </a:rPr>
                        <a:t> mi </a:t>
                      </a:r>
                      <a:r>
                        <a:rPr lang="en-GB" sz="2400" b="1" dirty="0" err="1">
                          <a:solidFill>
                            <a:srgbClr val="002060"/>
                          </a:solidFill>
                          <a:latin typeface="Century Gothic" panose="020B0502020202020204" pitchFamily="34" charset="0"/>
                        </a:rPr>
                        <a:t>barco</a:t>
                      </a:r>
                      <a:r>
                        <a:rPr lang="en-GB" sz="2400" b="1"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parque</a:t>
                      </a:r>
                      <a:r>
                        <a:rPr lang="en-GB" sz="2400" b="1" dirty="0">
                          <a:solidFill>
                            <a:srgbClr val="002060"/>
                          </a:solidFill>
                          <a:latin typeface="Century Gothic" panose="020B0502020202020204" pitchFamily="34" charset="0"/>
                        </a:rPr>
                        <a:t>. </a:t>
                      </a:r>
                    </a:p>
                  </a:txBody>
                  <a:tcPr anchor="ctr"/>
                </a:tc>
                <a:extLst>
                  <a:ext uri="{0D108BD9-81ED-4DB2-BD59-A6C34878D82A}">
                    <a16:rowId xmlns:a16="http://schemas.microsoft.com/office/drawing/2014/main" val="1324771453"/>
                  </a:ext>
                </a:extLst>
              </a:tr>
              <a:tr h="646513">
                <a:tc>
                  <a:txBody>
                    <a:bodyPr/>
                    <a:lstStyle/>
                    <a:p>
                      <a:pPr algn="l"/>
                      <a:r>
                        <a:rPr lang="en-GB" sz="2400" b="1" dirty="0" err="1">
                          <a:solidFill>
                            <a:srgbClr val="002060"/>
                          </a:solidFill>
                          <a:latin typeface="Century Gothic" panose="020B0502020202020204" pitchFamily="34" charset="0"/>
                        </a:rPr>
                        <a:t>Visito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una</a:t>
                      </a:r>
                      <a:r>
                        <a:rPr lang="en-GB" sz="2400" b="1" dirty="0">
                          <a:solidFill>
                            <a:srgbClr val="002060"/>
                          </a:solidFill>
                          <a:latin typeface="Century Gothic" panose="020B0502020202020204" pitchFamily="34" charset="0"/>
                        </a:rPr>
                        <a:t> plaza </a:t>
                      </a:r>
                      <a:r>
                        <a:rPr lang="en-GB" sz="2400" b="1" dirty="0" err="1">
                          <a:solidFill>
                            <a:srgbClr val="002060"/>
                          </a:solidFill>
                          <a:latin typeface="Century Gothic" panose="020B0502020202020204" pitchFamily="34" charset="0"/>
                        </a:rPr>
                        <a:t>nueva</a:t>
                      </a:r>
                      <a:r>
                        <a:rPr lang="en-GB" sz="2400" b="1" dirty="0">
                          <a:solidFill>
                            <a:srgbClr val="002060"/>
                          </a:solidFill>
                          <a:latin typeface="Century Gothic" panose="020B0502020202020204" pitchFamily="34" charset="0"/>
                        </a:rPr>
                        <a:t>. </a:t>
                      </a:r>
                    </a:p>
                  </a:txBody>
                  <a:tcPr anchor="ctr"/>
                </a:tc>
                <a:extLst>
                  <a:ext uri="{0D108BD9-81ED-4DB2-BD59-A6C34878D82A}">
                    <a16:rowId xmlns:a16="http://schemas.microsoft.com/office/drawing/2014/main" val="707262828"/>
                  </a:ext>
                </a:extLst>
              </a:tr>
              <a:tr h="646513">
                <a:tc>
                  <a:txBody>
                    <a:bodyPr/>
                    <a:lstStyle/>
                    <a:p>
                      <a:pPr algn="l"/>
                      <a:r>
                        <a:rPr lang="en-GB" sz="2400" b="1" dirty="0" err="1">
                          <a:solidFill>
                            <a:srgbClr val="002060"/>
                          </a:solidFill>
                          <a:latin typeface="Century Gothic" panose="020B0502020202020204" pitchFamily="34" charset="0"/>
                        </a:rPr>
                        <a:t>Usa</a:t>
                      </a:r>
                      <a:r>
                        <a:rPr lang="en-GB" sz="2400" b="1" dirty="0">
                          <a:solidFill>
                            <a:srgbClr val="002060"/>
                          </a:solidFill>
                          <a:latin typeface="Century Gothic" panose="020B0502020202020204" pitchFamily="34" charset="0"/>
                        </a:rPr>
                        <a:t> solo*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p>
                  </a:txBody>
                  <a:tcPr anchor="ctr"/>
                </a:tc>
                <a:extLst>
                  <a:ext uri="{0D108BD9-81ED-4DB2-BD59-A6C34878D82A}">
                    <a16:rowId xmlns:a16="http://schemas.microsoft.com/office/drawing/2014/main" val="3690723919"/>
                  </a:ext>
                </a:extLst>
              </a:tr>
              <a:tr h="646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Visita</a:t>
                      </a:r>
                      <a:r>
                        <a:rPr lang="en-GB" sz="2400" b="1" dirty="0">
                          <a:solidFill>
                            <a:srgbClr val="002060"/>
                          </a:solidFill>
                          <a:latin typeface="Century Gothic" panose="020B0502020202020204" pitchFamily="34" charset="0"/>
                        </a:rPr>
                        <a:t> un </a:t>
                      </a:r>
                      <a:r>
                        <a:rPr lang="en-GB" sz="2400" b="1" dirty="0" err="1">
                          <a:solidFill>
                            <a:srgbClr val="002060"/>
                          </a:solidFill>
                          <a:latin typeface="Century Gothic" panose="020B0502020202020204" pitchFamily="34" charset="0"/>
                        </a:rPr>
                        <a:t>museo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importante</a:t>
                      </a:r>
                      <a:r>
                        <a:rPr lang="en-GB" sz="24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21831315"/>
                  </a:ext>
                </a:extLst>
              </a:tr>
              <a:tr h="646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Busca</a:t>
                      </a:r>
                      <a:r>
                        <a:rPr lang="en-GB" sz="2400" b="1" dirty="0">
                          <a:solidFill>
                            <a:srgbClr val="002060"/>
                          </a:solidFill>
                          <a:latin typeface="Century Gothic" panose="020B0502020202020204" pitchFamily="34" charset="0"/>
                        </a:rPr>
                        <a:t> ideas en un </a:t>
                      </a:r>
                      <a:r>
                        <a:rPr lang="en-GB" sz="2400" b="1" dirty="0" err="1">
                          <a:solidFill>
                            <a:srgbClr val="002060"/>
                          </a:solidFill>
                          <a:latin typeface="Century Gothic" panose="020B0502020202020204" pitchFamily="34" charset="0"/>
                        </a:rPr>
                        <a:t>libro</a:t>
                      </a:r>
                      <a:r>
                        <a:rPr lang="en-GB" sz="2400" b="1" dirty="0">
                          <a:solidFill>
                            <a:srgbClr val="002060"/>
                          </a:solidFill>
                          <a:latin typeface="Century Gothic" panose="020B0502020202020204" pitchFamily="34" charset="0"/>
                        </a:rPr>
                        <a:t>. </a:t>
                      </a:r>
                    </a:p>
                  </a:txBody>
                  <a:tcPr anchor="ctr"/>
                </a:tc>
                <a:extLst>
                  <a:ext uri="{0D108BD9-81ED-4DB2-BD59-A6C34878D82A}">
                    <a16:rowId xmlns:a16="http://schemas.microsoft.com/office/drawing/2014/main" val="2212712212"/>
                  </a:ext>
                </a:extLst>
              </a:tr>
            </a:tbl>
          </a:graphicData>
        </a:graphic>
      </p:graphicFrame>
      <p:sp>
        <p:nvSpPr>
          <p:cNvPr id="11" name="Oval 10">
            <a:hlinkClick r:id="" action="ppaction://noaction">
              <a:snd r:embed="rId11" name="4_6.wav"/>
            </a:hlinkClick>
            <a:extLst>
              <a:ext uri="{FF2B5EF4-FFF2-40B4-BE49-F238E27FC236}">
                <a16:creationId xmlns:a16="http://schemas.microsoft.com/office/drawing/2014/main" id="{B069807E-DAAD-49DA-B86C-559CA5CDA261}"/>
              </a:ext>
            </a:extLst>
          </p:cNvPr>
          <p:cNvSpPr/>
          <p:nvPr/>
        </p:nvSpPr>
        <p:spPr>
          <a:xfrm>
            <a:off x="181071" y="2053896"/>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Oval 11">
            <a:hlinkClick r:id="" action="ppaction://noaction">
              <a:snd r:embed="rId12" name="4_7.wav"/>
            </a:hlinkClick>
            <a:extLst>
              <a:ext uri="{FF2B5EF4-FFF2-40B4-BE49-F238E27FC236}">
                <a16:creationId xmlns:a16="http://schemas.microsoft.com/office/drawing/2014/main" id="{02E8720D-1AAE-45B2-91B9-C1FC77C78AC7}"/>
              </a:ext>
            </a:extLst>
          </p:cNvPr>
          <p:cNvSpPr/>
          <p:nvPr/>
        </p:nvSpPr>
        <p:spPr>
          <a:xfrm>
            <a:off x="178388" y="2652918"/>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Oval 12">
            <a:hlinkClick r:id="" action="ppaction://noaction">
              <a:snd r:embed="rId13" name="4_8.wav"/>
            </a:hlinkClick>
            <a:extLst>
              <a:ext uri="{FF2B5EF4-FFF2-40B4-BE49-F238E27FC236}">
                <a16:creationId xmlns:a16="http://schemas.microsoft.com/office/drawing/2014/main" id="{FE5C43E0-3EE5-4404-98E9-D57440E6498C}"/>
              </a:ext>
            </a:extLst>
          </p:cNvPr>
          <p:cNvSpPr/>
          <p:nvPr/>
        </p:nvSpPr>
        <p:spPr>
          <a:xfrm>
            <a:off x="165354" y="3218585"/>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Oval 13">
            <a:hlinkClick r:id="" action="ppaction://noaction">
              <a:snd r:embed="rId14" name="4_9.wav"/>
            </a:hlinkClick>
            <a:extLst>
              <a:ext uri="{FF2B5EF4-FFF2-40B4-BE49-F238E27FC236}">
                <a16:creationId xmlns:a16="http://schemas.microsoft.com/office/drawing/2014/main" id="{9C5AF505-8497-4B6D-ADF1-5771E32EEEEE}"/>
              </a:ext>
            </a:extLst>
          </p:cNvPr>
          <p:cNvSpPr/>
          <p:nvPr/>
        </p:nvSpPr>
        <p:spPr>
          <a:xfrm>
            <a:off x="165354" y="3958390"/>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Oval 14">
            <a:hlinkClick r:id="" action="ppaction://noaction">
              <a:snd r:embed="rId15" name="4_10.wav"/>
            </a:hlinkClick>
            <a:extLst>
              <a:ext uri="{FF2B5EF4-FFF2-40B4-BE49-F238E27FC236}">
                <a16:creationId xmlns:a16="http://schemas.microsoft.com/office/drawing/2014/main" id="{0493F25B-7075-4844-AEEA-4BC645A386B7}"/>
              </a:ext>
            </a:extLst>
          </p:cNvPr>
          <p:cNvSpPr/>
          <p:nvPr/>
        </p:nvSpPr>
        <p:spPr>
          <a:xfrm>
            <a:off x="178388" y="4575888"/>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Oval 15">
            <a:hlinkClick r:id="" action="ppaction://noaction">
              <a:snd r:embed="rId16" name="4_11.wav"/>
            </a:hlinkClick>
            <a:extLst>
              <a:ext uri="{FF2B5EF4-FFF2-40B4-BE49-F238E27FC236}">
                <a16:creationId xmlns:a16="http://schemas.microsoft.com/office/drawing/2014/main" id="{554CB620-CAB0-4891-B8B0-7C8DD98C76E6}"/>
              </a:ext>
            </a:extLst>
          </p:cNvPr>
          <p:cNvSpPr/>
          <p:nvPr/>
        </p:nvSpPr>
        <p:spPr>
          <a:xfrm>
            <a:off x="165355" y="5152740"/>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Oval 16">
            <a:hlinkClick r:id="" action="ppaction://noaction">
              <a:snd r:embed="rId17" name="4_12.wav"/>
            </a:hlinkClick>
            <a:extLst>
              <a:ext uri="{FF2B5EF4-FFF2-40B4-BE49-F238E27FC236}">
                <a16:creationId xmlns:a16="http://schemas.microsoft.com/office/drawing/2014/main" id="{03578F3F-9C9E-4EC8-A3F5-EDFF83C348A1}"/>
              </a:ext>
            </a:extLst>
          </p:cNvPr>
          <p:cNvSpPr/>
          <p:nvPr/>
        </p:nvSpPr>
        <p:spPr>
          <a:xfrm>
            <a:off x="200674" y="5798580"/>
            <a:ext cx="405475" cy="369083"/>
          </a:xfrm>
          <a:prstGeom prst="ellipse">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Rectangle 17">
            <a:extLst>
              <a:ext uri="{FF2B5EF4-FFF2-40B4-BE49-F238E27FC236}">
                <a16:creationId xmlns:a16="http://schemas.microsoft.com/office/drawing/2014/main" id="{04D9D349-4290-4C96-AA07-27A5D913F02A}"/>
              </a:ext>
            </a:extLst>
          </p:cNvPr>
          <p:cNvSpPr/>
          <p:nvPr/>
        </p:nvSpPr>
        <p:spPr>
          <a:xfrm>
            <a:off x="9232124" y="2561226"/>
            <a:ext cx="976549" cy="523220"/>
          </a:xfrm>
          <a:prstGeom prst="rect">
            <a:avLst/>
          </a:prstGeom>
        </p:spPr>
        <p:txBody>
          <a:bodyPr wrap="non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err="1">
                <a:solidFill>
                  <a:srgbClr val="00B050"/>
                </a:solidFill>
                <a:latin typeface="Century Gothic" panose="020B0502020202020204" pitchFamily="34" charset="0"/>
              </a:rPr>
              <a:t>Im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1A93908-291C-4998-A8F5-4F9870FC1A77}"/>
              </a:ext>
            </a:extLst>
          </p:cNvPr>
          <p:cNvSpPr/>
          <p:nvPr/>
        </p:nvSpPr>
        <p:spPr>
          <a:xfrm>
            <a:off x="9207156" y="2005983"/>
            <a:ext cx="745717" cy="523220"/>
          </a:xfrm>
          <a:prstGeom prst="rect">
            <a:avLst/>
          </a:prstGeom>
        </p:spPr>
        <p:txBody>
          <a:bodyPr wrap="non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FF0000"/>
                </a:solidFill>
                <a:latin typeface="Century Gothic" panose="020B0502020202020204" pitchFamily="34" charset="0"/>
              </a:rPr>
              <a:t>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2328A1D-8DA1-4E0B-BE05-23F071E746F2}"/>
              </a:ext>
            </a:extLst>
          </p:cNvPr>
          <p:cNvSpPr/>
          <p:nvPr/>
        </p:nvSpPr>
        <p:spPr>
          <a:xfrm>
            <a:off x="9272726" y="4575888"/>
            <a:ext cx="745717" cy="523220"/>
          </a:xfrm>
          <a:prstGeom prst="rect">
            <a:avLst/>
          </a:prstGeom>
        </p:spPr>
        <p:txBody>
          <a:bodyPr wrap="non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FF0000"/>
                </a:solidFill>
                <a:latin typeface="Century Gothic" panose="020B0502020202020204" pitchFamily="34" charset="0"/>
              </a:rPr>
              <a:t>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6DF8607-00C4-4475-A406-7B659E604997}"/>
              </a:ext>
            </a:extLst>
          </p:cNvPr>
          <p:cNvSpPr/>
          <p:nvPr/>
        </p:nvSpPr>
        <p:spPr>
          <a:xfrm>
            <a:off x="9272726" y="5833308"/>
            <a:ext cx="8531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B050"/>
                </a:solidFill>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CF3DA61-0CF1-42E6-AA3F-8BE7279352E7}"/>
              </a:ext>
            </a:extLst>
          </p:cNvPr>
          <p:cNvSpPr/>
          <p:nvPr/>
        </p:nvSpPr>
        <p:spPr>
          <a:xfrm>
            <a:off x="9254936" y="3237014"/>
            <a:ext cx="7457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B1E5248-C5CA-4D10-B77F-EBBA4F8C857E}"/>
              </a:ext>
            </a:extLst>
          </p:cNvPr>
          <p:cNvSpPr/>
          <p:nvPr/>
        </p:nvSpPr>
        <p:spPr>
          <a:xfrm>
            <a:off x="9270703" y="5198970"/>
            <a:ext cx="12698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B050"/>
                </a:solidFill>
                <a:latin typeface="Century Gothic" panose="020B0502020202020204" pitchFamily="34" charset="0"/>
              </a:rPr>
              <a:t>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DE8E9B3-8AD8-41BD-A7C4-58916E0001C6}"/>
              </a:ext>
            </a:extLst>
          </p:cNvPr>
          <p:cNvSpPr/>
          <p:nvPr/>
        </p:nvSpPr>
        <p:spPr>
          <a:xfrm>
            <a:off x="9254936" y="3981727"/>
            <a:ext cx="8531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noProof="0" dirty="0">
                <a:solidFill>
                  <a:srgbClr val="00B050"/>
                </a:solidFill>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6" name="Table 7">
            <a:extLst>
              <a:ext uri="{FF2B5EF4-FFF2-40B4-BE49-F238E27FC236}">
                <a16:creationId xmlns:a16="http://schemas.microsoft.com/office/drawing/2014/main" id="{FA000BCA-11B5-449F-AF4A-60437B5BF903}"/>
              </a:ext>
            </a:extLst>
          </p:cNvPr>
          <p:cNvGraphicFramePr>
            <a:graphicFrameLocks noGrp="1"/>
          </p:cNvGraphicFramePr>
          <p:nvPr>
            <p:extLst>
              <p:ext uri="{D42A27DB-BD31-4B8C-83A1-F6EECF244321}">
                <p14:modId xmlns:p14="http://schemas.microsoft.com/office/powerpoint/2010/main" val="444929067"/>
              </p:ext>
            </p:extLst>
          </p:nvPr>
        </p:nvGraphicFramePr>
        <p:xfrm>
          <a:off x="5690269" y="1409338"/>
          <a:ext cx="3590039" cy="4924858"/>
        </p:xfrm>
        <a:graphic>
          <a:graphicData uri="http://schemas.openxmlformats.org/drawingml/2006/table">
            <a:tbl>
              <a:tblPr firstRow="1" bandRow="1">
                <a:tableStyleId>{5940675A-B579-460E-94D1-54222C63F5DA}</a:tableStyleId>
              </a:tblPr>
              <a:tblGrid>
                <a:gridCol w="1678112">
                  <a:extLst>
                    <a:ext uri="{9D8B030D-6E8A-4147-A177-3AD203B41FA5}">
                      <a16:colId xmlns:a16="http://schemas.microsoft.com/office/drawing/2014/main" val="769332804"/>
                    </a:ext>
                  </a:extLst>
                </a:gridCol>
                <a:gridCol w="1911927">
                  <a:extLst>
                    <a:ext uri="{9D8B030D-6E8A-4147-A177-3AD203B41FA5}">
                      <a16:colId xmlns:a16="http://schemas.microsoft.com/office/drawing/2014/main" val="2822298904"/>
                    </a:ext>
                  </a:extLst>
                </a:gridCol>
              </a:tblGrid>
              <a:tr h="507689">
                <a:tc>
                  <a:txBody>
                    <a:bodyPr/>
                    <a:lstStyle/>
                    <a:p>
                      <a:pPr algn="l"/>
                      <a:r>
                        <a:rPr lang="en-GB" sz="2400" b="1" dirty="0">
                          <a:solidFill>
                            <a:srgbClr val="002060"/>
                          </a:solidFill>
                          <a:latin typeface="Century Gothic" panose="020B0502020202020204" pitchFamily="34" charset="0"/>
                        </a:rPr>
                        <a:t>Quique (I)</a:t>
                      </a:r>
                    </a:p>
                  </a:txBody>
                  <a:tcPr anchor="ctr"/>
                </a:tc>
                <a:tc>
                  <a:txBody>
                    <a:bodyPr/>
                    <a:lstStyle/>
                    <a:p>
                      <a:pPr algn="l"/>
                      <a:r>
                        <a:rPr lang="en-GB" sz="2400" b="1" dirty="0">
                          <a:solidFill>
                            <a:srgbClr val="002060"/>
                          </a:solidFill>
                          <a:latin typeface="Century Gothic" panose="020B0502020202020204" pitchFamily="34" charset="0"/>
                        </a:rPr>
                        <a:t>Elena (she)</a:t>
                      </a:r>
                    </a:p>
                  </a:txBody>
                  <a:tcPr anchor="ctr"/>
                </a:tc>
                <a:extLst>
                  <a:ext uri="{0D108BD9-81ED-4DB2-BD59-A6C34878D82A}">
                    <a16:rowId xmlns:a16="http://schemas.microsoft.com/office/drawing/2014/main" val="2147185551"/>
                  </a:ext>
                </a:extLst>
              </a:tr>
              <a:tr h="581188">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864027506"/>
                  </a:ext>
                </a:extLst>
              </a:tr>
              <a:tr h="581188">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65645189"/>
                  </a:ext>
                </a:extLst>
              </a:tr>
              <a:tr h="930041">
                <a:tc>
                  <a:txBody>
                    <a:bodyPr/>
                    <a:lstStyle/>
                    <a:p>
                      <a:pPr algn="l"/>
                      <a:endParaRPr lang="en-GB" sz="2400" b="1" dirty="0">
                        <a:solidFill>
                          <a:srgbClr val="002060"/>
                        </a:solidFill>
                        <a:latin typeface="Century Gothic" panose="020B0502020202020204" pitchFamily="34" charset="0"/>
                      </a:endParaRPr>
                    </a:p>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24771453"/>
                  </a:ext>
                </a:extLst>
              </a:tr>
              <a:tr h="581188">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07262828"/>
                  </a:ext>
                </a:extLst>
              </a:tr>
              <a:tr h="581188">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690723919"/>
                  </a:ext>
                </a:extLst>
              </a:tr>
              <a:tr h="581188">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1557845"/>
                  </a:ext>
                </a:extLst>
              </a:tr>
              <a:tr h="581188">
                <a:tc>
                  <a:txBody>
                    <a:bodyPr/>
                    <a:lstStyle/>
                    <a:p>
                      <a:pPr algn="l"/>
                      <a:endParaRPr lang="en-GB" sz="2400" b="1" dirty="0">
                        <a:solidFill>
                          <a:srgbClr val="002060"/>
                        </a:solidFill>
                        <a:latin typeface="Century Gothic" panose="020B0502020202020204" pitchFamily="34" charset="0"/>
                      </a:endParaRPr>
                    </a:p>
                  </a:txBody>
                  <a:tcPr anchor="ctr"/>
                </a:tc>
                <a:tc>
                  <a:txBody>
                    <a:bodyPr/>
                    <a:lstStyle/>
                    <a:p>
                      <a:pPr algn="l"/>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0680104"/>
                  </a:ext>
                </a:extLst>
              </a:tr>
            </a:tbl>
          </a:graphicData>
        </a:graphic>
      </p:graphicFrame>
      <p:pic>
        <p:nvPicPr>
          <p:cNvPr id="39" name="Picture 2" descr="Check Mark, Checkbox, Check, Tick, Yes">
            <a:extLst>
              <a:ext uri="{FF2B5EF4-FFF2-40B4-BE49-F238E27FC236}">
                <a16:creationId xmlns:a16="http://schemas.microsoft.com/office/drawing/2014/main" id="{36416404-BE09-48E2-9D34-59576273423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2000988"/>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heckbox, Check, Tick, Yes">
            <a:extLst>
              <a:ext uri="{FF2B5EF4-FFF2-40B4-BE49-F238E27FC236}">
                <a16:creationId xmlns:a16="http://schemas.microsoft.com/office/drawing/2014/main" id="{6A89BA25-6046-4EBC-9C2D-CEA78712F8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32052" y="257184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 Mark, Checkbox, Check, Tick, Yes">
            <a:extLst>
              <a:ext uri="{FF2B5EF4-FFF2-40B4-BE49-F238E27FC236}">
                <a16:creationId xmlns:a16="http://schemas.microsoft.com/office/drawing/2014/main" id="{337CD497-E1BF-4D76-8CA9-8EABDC88AC0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49181" y="3341704"/>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heckbox, Check, Tick, Yes">
            <a:extLst>
              <a:ext uri="{FF2B5EF4-FFF2-40B4-BE49-F238E27FC236}">
                <a16:creationId xmlns:a16="http://schemas.microsoft.com/office/drawing/2014/main" id="{AA169B1E-D49F-41D7-8669-B54B5AD4440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49181" y="4069978"/>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heck Mark, Checkbox, Check, Tick, Yes">
            <a:extLst>
              <a:ext uri="{FF2B5EF4-FFF2-40B4-BE49-F238E27FC236}">
                <a16:creationId xmlns:a16="http://schemas.microsoft.com/office/drawing/2014/main" id="{773440E1-34A1-4E46-83B6-2806E98C734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64897" y="465407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heck Mark, Checkbox, Check, Tick, Yes">
            <a:extLst>
              <a:ext uri="{FF2B5EF4-FFF2-40B4-BE49-F238E27FC236}">
                <a16:creationId xmlns:a16="http://schemas.microsoft.com/office/drawing/2014/main" id="{4386DE7A-C267-419A-9212-E287F2B3391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699" y="515274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heck Mark, Checkbox, Check, Tick, Yes">
            <a:extLst>
              <a:ext uri="{FF2B5EF4-FFF2-40B4-BE49-F238E27FC236}">
                <a16:creationId xmlns:a16="http://schemas.microsoft.com/office/drawing/2014/main" id="{C3A41D80-FF6D-447D-805D-66188051788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38836" y="5828320"/>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310CEF4C-2FA8-3572-6713-052934FF77A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CC81CA1D-87CA-0CDF-7BAC-D53D54F2A21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25" y="550414"/>
            <a:ext cx="914400" cy="914400"/>
          </a:xfrm>
          <a:prstGeom prst="rect">
            <a:avLst/>
          </a:prstGeom>
        </p:spPr>
      </p:pic>
      <p:sp>
        <p:nvSpPr>
          <p:cNvPr id="6" name="Speech Bubble: Rectangle with Corners Rounded 5">
            <a:extLst>
              <a:ext uri="{FF2B5EF4-FFF2-40B4-BE49-F238E27FC236}">
                <a16:creationId xmlns:a16="http://schemas.microsoft.com/office/drawing/2014/main" id="{FB9787DB-00CE-0642-3332-A204894A4A2A}"/>
              </a:ext>
            </a:extLst>
          </p:cNvPr>
          <p:cNvSpPr/>
          <p:nvPr/>
        </p:nvSpPr>
        <p:spPr>
          <a:xfrm>
            <a:off x="1121746" y="761179"/>
            <a:ext cx="2736411" cy="571159"/>
          </a:xfrm>
          <a:prstGeom prst="wedgeRoundRectCallout">
            <a:avLst>
              <a:gd name="adj1" fmla="val -58796"/>
              <a:gd name="adj2" fmla="val -27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Lee las frases.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CBA641B3-3C9C-CCE3-1544-F6C0D42FC89D}"/>
              </a:ext>
            </a:extLst>
          </p:cNvPr>
          <p:cNvSpPr/>
          <p:nvPr/>
        </p:nvSpPr>
        <p:spPr>
          <a:xfrm>
            <a:off x="4103999" y="780575"/>
            <a:ext cx="5359277" cy="571159"/>
          </a:xfrm>
          <a:prstGeom prst="wedgeRoundRectCallout">
            <a:avLst>
              <a:gd name="adj1" fmla="val -53319"/>
              <a:gd name="adj2" fmla="val 10088"/>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3385A882-8872-9EFD-5261-1E40A913312D}"/>
              </a:ext>
            </a:extLst>
          </p:cNvPr>
          <p:cNvSpPr/>
          <p:nvPr/>
        </p:nvSpPr>
        <p:spPr>
          <a:xfrm>
            <a:off x="1248771" y="780574"/>
            <a:ext cx="8214505" cy="571159"/>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chemeClr val="bg1"/>
                </a:solidFill>
                <a:latin typeface="Century Gothic" panose="020B0502020202020204" pitchFamily="34" charset="0"/>
              </a:rPr>
              <a:t>¿Es </a:t>
            </a:r>
            <a:r>
              <a:rPr lang="en-GB" sz="2800" b="1" dirty="0" err="1">
                <a:solidFill>
                  <a:schemeClr val="bg1"/>
                </a:solidFill>
                <a:latin typeface="Century Gothic" panose="020B0502020202020204" pitchFamily="34" charset="0"/>
              </a:rPr>
              <a:t>divertido</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importante</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interesante</a:t>
            </a:r>
            <a:r>
              <a:rPr lang="en-GB" sz="2800" b="1" dirty="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o </a:t>
            </a:r>
            <a:r>
              <a:rPr lang="en-GB" sz="2800" b="1" dirty="0" err="1">
                <a:solidFill>
                  <a:schemeClr val="bg1"/>
                </a:solidFill>
                <a:latin typeface="Century Gothic" panose="020B0502020202020204" pitchFamily="34" charset="0"/>
              </a:rPr>
              <a:t>raro</a:t>
            </a:r>
            <a:r>
              <a:rPr lang="en-GB" sz="2800" dirty="0">
                <a:solidFill>
                  <a:schemeClr val="bg1"/>
                </a:solidFill>
                <a:latin typeface="Century Gothic" panose="020B0502020202020204" pitchFamily="34" charset="0"/>
              </a:rPr>
              <a:t>?</a:t>
            </a:r>
          </a:p>
        </p:txBody>
      </p:sp>
      <p:sp>
        <p:nvSpPr>
          <p:cNvPr id="31" name="TextBox 30">
            <a:extLst>
              <a:ext uri="{FF2B5EF4-FFF2-40B4-BE49-F238E27FC236}">
                <a16:creationId xmlns:a16="http://schemas.microsoft.com/office/drawing/2014/main" id="{DF48474B-49BD-15A9-3C68-CBE460DA52F9}"/>
              </a:ext>
            </a:extLst>
          </p:cNvPr>
          <p:cNvSpPr txBox="1"/>
          <p:nvPr/>
        </p:nvSpPr>
        <p:spPr>
          <a:xfrm>
            <a:off x="10208673" y="1583651"/>
            <a:ext cx="1983327" cy="923330"/>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a:ea typeface="Century Gothic"/>
                <a:cs typeface="Century Gothic"/>
                <a:sym typeface="Century Gothic"/>
              </a:rPr>
              <a:t>sobre</a:t>
            </a:r>
            <a:r>
              <a:rPr lang="en-GB" sz="1800" dirty="0">
                <a:solidFill>
                  <a:srgbClr val="002060"/>
                </a:solidFill>
                <a:latin typeface="Century Gothic"/>
                <a:ea typeface="Century Gothic"/>
                <a:cs typeface="Century Gothic"/>
                <a:sym typeface="Century Gothic"/>
              </a:rPr>
              <a:t> = about</a:t>
            </a:r>
          </a:p>
          <a:p>
            <a:r>
              <a:rPr lang="en-GB" sz="1800" b="1" dirty="0" err="1">
                <a:solidFill>
                  <a:srgbClr val="002060"/>
                </a:solidFill>
                <a:latin typeface="Century Gothic"/>
                <a:ea typeface="Century Gothic"/>
                <a:cs typeface="Century Gothic"/>
                <a:sym typeface="Century Gothic"/>
              </a:rPr>
              <a:t>viaje</a:t>
            </a:r>
            <a:r>
              <a:rPr lang="en-GB" sz="1800" b="1" dirty="0">
                <a:solidFill>
                  <a:srgbClr val="002060"/>
                </a:solidFill>
                <a:latin typeface="Century Gothic"/>
                <a:ea typeface="Century Gothic"/>
                <a:cs typeface="Century Gothic"/>
                <a:sym typeface="Century Gothic"/>
              </a:rPr>
              <a:t> </a:t>
            </a:r>
            <a:r>
              <a:rPr lang="en-GB" sz="1800" dirty="0">
                <a:solidFill>
                  <a:srgbClr val="002060"/>
                </a:solidFill>
                <a:latin typeface="Century Gothic"/>
                <a:ea typeface="Century Gothic"/>
                <a:cs typeface="Century Gothic"/>
                <a:sym typeface="Century Gothic"/>
              </a:rPr>
              <a:t>= trip</a:t>
            </a:r>
          </a:p>
          <a:p>
            <a:r>
              <a:rPr lang="en-GB" b="1" dirty="0">
                <a:solidFill>
                  <a:srgbClr val="002060"/>
                </a:solidFill>
                <a:latin typeface="Century Gothic"/>
                <a:sym typeface="Century Gothic"/>
              </a:rPr>
              <a:t>trabajo </a:t>
            </a:r>
            <a:r>
              <a:rPr lang="en-GB" dirty="0">
                <a:solidFill>
                  <a:srgbClr val="002060"/>
                </a:solidFill>
                <a:latin typeface="Century Gothic"/>
                <a:sym typeface="Century Gothic"/>
              </a:rPr>
              <a:t>= work</a:t>
            </a:r>
            <a:r>
              <a:rPr lang="en-GB" b="1" dirty="0">
                <a:solidFill>
                  <a:srgbClr val="002060"/>
                </a:solidFill>
                <a:latin typeface="Century Gothic"/>
                <a:sym typeface="Century Gothic"/>
              </a:rPr>
              <a:t> </a:t>
            </a:r>
            <a:endParaRPr lang="en-GB" dirty="0"/>
          </a:p>
        </p:txBody>
      </p:sp>
      <p:sp>
        <p:nvSpPr>
          <p:cNvPr id="32" name="TextBox 31">
            <a:extLst>
              <a:ext uri="{FF2B5EF4-FFF2-40B4-BE49-F238E27FC236}">
                <a16:creationId xmlns:a16="http://schemas.microsoft.com/office/drawing/2014/main" id="{9C3FF6A5-264B-49D3-503A-8A5F5BAA16A5}"/>
              </a:ext>
            </a:extLst>
          </p:cNvPr>
          <p:cNvSpPr txBox="1"/>
          <p:nvPr/>
        </p:nvSpPr>
        <p:spPr>
          <a:xfrm>
            <a:off x="9880018" y="1489028"/>
            <a:ext cx="2322285" cy="646331"/>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a:ea typeface="Century Gothic"/>
                <a:cs typeface="Century Gothic"/>
                <a:sym typeface="Century Gothic"/>
              </a:rPr>
              <a:t>solo</a:t>
            </a:r>
            <a:r>
              <a:rPr lang="en-GB" sz="1800" dirty="0">
                <a:solidFill>
                  <a:srgbClr val="002060"/>
                </a:solidFill>
                <a:latin typeface="Century Gothic"/>
                <a:ea typeface="Century Gothic"/>
                <a:cs typeface="Century Gothic"/>
                <a:sym typeface="Century Gothic"/>
              </a:rPr>
              <a:t> = only</a:t>
            </a:r>
          </a:p>
          <a:p>
            <a:r>
              <a:rPr lang="en-GB" sz="1800" b="1" dirty="0" err="1">
                <a:solidFill>
                  <a:srgbClr val="002060"/>
                </a:solidFill>
                <a:latin typeface="Century Gothic"/>
                <a:ea typeface="Century Gothic"/>
                <a:cs typeface="Century Gothic"/>
                <a:sym typeface="Century Gothic"/>
              </a:rPr>
              <a:t>inglés</a:t>
            </a:r>
            <a:r>
              <a:rPr lang="en-GB" sz="1800" b="1" dirty="0">
                <a:solidFill>
                  <a:srgbClr val="002060"/>
                </a:solidFill>
                <a:latin typeface="Century Gothic"/>
                <a:ea typeface="Century Gothic"/>
                <a:cs typeface="Century Gothic"/>
                <a:sym typeface="Century Gothic"/>
              </a:rPr>
              <a:t> </a:t>
            </a:r>
            <a:r>
              <a:rPr lang="en-GB" sz="1800" dirty="0">
                <a:solidFill>
                  <a:srgbClr val="002060"/>
                </a:solidFill>
                <a:latin typeface="Century Gothic"/>
                <a:ea typeface="Century Gothic"/>
                <a:cs typeface="Century Gothic"/>
                <a:sym typeface="Century Gothic"/>
              </a:rPr>
              <a:t>= English</a:t>
            </a:r>
            <a:endParaRPr lang="en-GB" dirty="0"/>
          </a:p>
        </p:txBody>
      </p:sp>
      <p:sp>
        <p:nvSpPr>
          <p:cNvPr id="47" name="Speech Bubble: Oval 46">
            <a:extLst>
              <a:ext uri="{FF2B5EF4-FFF2-40B4-BE49-F238E27FC236}">
                <a16:creationId xmlns:a16="http://schemas.microsoft.com/office/drawing/2014/main" id="{A7E05C31-1086-6CD1-5DC7-98921DE022E4}"/>
              </a:ext>
            </a:extLst>
          </p:cNvPr>
          <p:cNvSpPr/>
          <p:nvPr/>
        </p:nvSpPr>
        <p:spPr>
          <a:xfrm>
            <a:off x="10608668" y="4940542"/>
            <a:ext cx="1125628" cy="667613"/>
          </a:xfrm>
          <a:prstGeom prst="wedgeEllipseCallout">
            <a:avLst>
              <a:gd name="adj1" fmla="val 68319"/>
              <a:gd name="adj2" fmla="val 49456"/>
            </a:avLst>
          </a:prstGeom>
          <a:solidFill>
            <a:srgbClr val="FF71AA"/>
          </a:solidFill>
          <a:ln>
            <a:solidFill>
              <a:srgbClr val="FF7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81BA1FE9-F666-DB1B-E6B6-9F6D1B15FD63}"/>
              </a:ext>
            </a:extLst>
          </p:cNvPr>
          <p:cNvSpPr txBox="1"/>
          <p:nvPr/>
        </p:nvSpPr>
        <p:spPr>
          <a:xfrm>
            <a:off x="10394245" y="4991712"/>
            <a:ext cx="1528878"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Es…</a:t>
            </a:r>
          </a:p>
        </p:txBody>
      </p:sp>
      <p:sp>
        <p:nvSpPr>
          <p:cNvPr id="49" name="Speech Bubble: Oval 48">
            <a:extLst>
              <a:ext uri="{FF2B5EF4-FFF2-40B4-BE49-F238E27FC236}">
                <a16:creationId xmlns:a16="http://schemas.microsoft.com/office/drawing/2014/main" id="{22E1A242-2E0B-12BC-45EA-D0CBDBB619E9}"/>
              </a:ext>
            </a:extLst>
          </p:cNvPr>
          <p:cNvSpPr/>
          <p:nvPr/>
        </p:nvSpPr>
        <p:spPr>
          <a:xfrm>
            <a:off x="10490909" y="5768172"/>
            <a:ext cx="1125628" cy="667613"/>
          </a:xfrm>
          <a:prstGeom prst="wedgeEllipseCallout">
            <a:avLst>
              <a:gd name="adj1" fmla="val 66694"/>
              <a:gd name="adj2" fmla="val -46419"/>
            </a:avLst>
          </a:prstGeom>
          <a:solidFill>
            <a:srgbClr val="85CFE1"/>
          </a:solidFill>
          <a:ln>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C45D492B-5860-E34F-DABF-ECD0B989EEE8}"/>
              </a:ext>
            </a:extLst>
          </p:cNvPr>
          <p:cNvSpPr txBox="1"/>
          <p:nvPr/>
        </p:nvSpPr>
        <p:spPr>
          <a:xfrm>
            <a:off x="10477654" y="5746190"/>
            <a:ext cx="1059960" cy="707886"/>
          </a:xfrm>
          <a:prstGeom prst="rect">
            <a:avLst/>
          </a:prstGeom>
          <a:noFill/>
        </p:spPr>
        <p:txBody>
          <a:bodyPr wrap="square">
            <a:spAutoFit/>
          </a:bodyPr>
          <a:lstStyle/>
          <a:p>
            <a:pPr algn="ctr"/>
            <a:r>
              <a:rPr lang="en-GB" sz="2000" b="1" dirty="0">
                <a:solidFill>
                  <a:srgbClr val="002060"/>
                </a:solidFill>
                <a:latin typeface="Century Gothic" panose="020B0502020202020204" pitchFamily="34" charset="0"/>
              </a:rPr>
              <a:t>¡No! Es.. </a:t>
            </a:r>
          </a:p>
        </p:txBody>
      </p:sp>
      <p:pic>
        <p:nvPicPr>
          <p:cNvPr id="52" name="Picture 51" descr="A picture containing text, toy, doll&#10;&#10;Description automatically generated">
            <a:extLst>
              <a:ext uri="{FF2B5EF4-FFF2-40B4-BE49-F238E27FC236}">
                <a16:creationId xmlns:a16="http://schemas.microsoft.com/office/drawing/2014/main" id="{DE7FB486-E7F4-69FF-D7A1-D18649A43B8D}"/>
              </a:ext>
            </a:extLst>
          </p:cNvPr>
          <p:cNvPicPr>
            <a:picLocks noChangeAspect="1"/>
          </p:cNvPicPr>
          <p:nvPr/>
        </p:nvPicPr>
        <p:blipFill>
          <a:blip r:embed="rId21"/>
          <a:stretch>
            <a:fillRect/>
          </a:stretch>
        </p:blipFill>
        <p:spPr>
          <a:xfrm>
            <a:off x="5446060" y="1297914"/>
            <a:ext cx="397742" cy="646331"/>
          </a:xfrm>
          <a:prstGeom prst="rect">
            <a:avLst/>
          </a:prstGeom>
        </p:spPr>
      </p:pic>
      <p:pic>
        <p:nvPicPr>
          <p:cNvPr id="53" name="Picture 52">
            <a:extLst>
              <a:ext uri="{FF2B5EF4-FFF2-40B4-BE49-F238E27FC236}">
                <a16:creationId xmlns:a16="http://schemas.microsoft.com/office/drawing/2014/main" id="{44917E57-C38A-7086-4984-AA5E789E152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32303" y="1452092"/>
            <a:ext cx="375361" cy="450262"/>
          </a:xfrm>
          <a:prstGeom prst="rect">
            <a:avLst/>
          </a:prstGeom>
        </p:spPr>
      </p:pic>
    </p:spTree>
    <p:extLst>
      <p:ext uri="{BB962C8B-B14F-4D97-AF65-F5344CB8AC3E}">
        <p14:creationId xmlns:p14="http://schemas.microsoft.com/office/powerpoint/2010/main" val="16675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4_2.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ppt_x"/>
                                          </p:val>
                                        </p:tav>
                                        <p:tav tm="100000">
                                          <p:val>
                                            <p:strVal val="#ppt_x"/>
                                          </p:val>
                                        </p:tav>
                                      </p:tavLst>
                                    </p:anim>
                                    <p:anim calcmode="lin" valueType="num">
                                      <p:cBhvr additive="base">
                                        <p:cTn id="4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subTnLst>
                                    <p:audio>
                                      <p:cMediaNode>
                                        <p:cTn display="0" masterRel="sameClick">
                                          <p:stCondLst>
                                            <p:cond evt="begin" delay="0">
                                              <p:tn val="69"/>
                                            </p:cond>
                                          </p:stCondLst>
                                          <p:endCondLst>
                                            <p:cond evt="onStopAudio" delay="0">
                                              <p:tgtEl>
                                                <p:sldTgt/>
                                              </p:tgtEl>
                                            </p:cond>
                                          </p:endCondLst>
                                        </p:cTn>
                                        <p:tgtEl>
                                          <p:sndTgt r:embed="rId4" name="4_3.wav"/>
                                        </p:tgtEl>
                                      </p:cMediaNode>
                                    </p:audio>
                                  </p:subTnLst>
                                </p:cTn>
                              </p:par>
                              <p:par>
                                <p:cTn id="72" presetID="10" presetClass="exit" presetSubtype="0" fill="hold" grpId="0" nodeType="with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subTnLst>
                                    <p:audio>
                                      <p:cMediaNode>
                                        <p:cTn display="0" masterRel="sameClick">
                                          <p:stCondLst>
                                            <p:cond evt="begin" delay="0">
                                              <p:tn val="83"/>
                                            </p:cond>
                                          </p:stCondLst>
                                          <p:endCondLst>
                                            <p:cond evt="onStopAudio" delay="0">
                                              <p:tgtEl>
                                                <p:sldTgt/>
                                              </p:tgtEl>
                                            </p:cond>
                                          </p:endCondLst>
                                        </p:cTn>
                                        <p:tgtEl>
                                          <p:sndTgt r:embed="rId5" name="4_4.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subTnLst>
                                    <p:audio>
                                      <p:cMediaNode>
                                        <p:cTn display="0" masterRel="sameClick">
                                          <p:stCondLst>
                                            <p:cond evt="begin" delay="0">
                                              <p:tn val="88"/>
                                            </p:cond>
                                          </p:stCondLst>
                                          <p:endCondLst>
                                            <p:cond evt="onStopAudio" delay="0">
                                              <p:tgtEl>
                                                <p:sldTgt/>
                                              </p:tgtEl>
                                            </p:cond>
                                          </p:endCondLst>
                                        </p:cTn>
                                        <p:tgtEl>
                                          <p:sndTgt r:embed="rId6" name="4_5.wav"/>
                                        </p:tgtEl>
                                      </p:cMediaNode>
                                    </p:audio>
                                  </p:subTnLst>
                                </p:cTn>
                              </p:par>
                              <p:par>
                                <p:cTn id="91" presetID="10"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22" grpId="0"/>
      <p:bldP spid="23" grpId="0"/>
      <p:bldP spid="24" grpId="0"/>
      <p:bldP spid="27" grpId="0"/>
      <p:bldP spid="6" grpId="0" animBg="1"/>
      <p:bldP spid="6" grpId="1" animBg="1"/>
      <p:bldP spid="28" grpId="0" animBg="1"/>
      <p:bldP spid="28" grpId="1" animBg="1"/>
      <p:bldP spid="29" grpId="0" animBg="1"/>
      <p:bldP spid="31" grpId="0" animBg="1"/>
      <p:bldP spid="32" grpId="0" animBg="1"/>
      <p:bldP spid="47" grpId="0" animBg="1"/>
      <p:bldP spid="48" grpId="0"/>
      <p:bldP spid="49" grpId="0" animBg="1"/>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72" name="Title 1">
            <a:extLst>
              <a:ext uri="{FF2B5EF4-FFF2-40B4-BE49-F238E27FC236}">
                <a16:creationId xmlns:a16="http://schemas.microsoft.com/office/drawing/2014/main" id="{C6D024B9-2B2E-400C-9BE9-FAC1A04FAA9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5" name="TextBox 84">
            <a:extLst>
              <a:ext uri="{FF2B5EF4-FFF2-40B4-BE49-F238E27FC236}">
                <a16:creationId xmlns:a16="http://schemas.microsoft.com/office/drawing/2014/main" id="{27725D7A-6021-4FAB-BB9B-BF3C003F33E2}"/>
              </a:ext>
            </a:extLst>
          </p:cNvPr>
          <p:cNvSpPr txBox="1"/>
          <p:nvPr/>
        </p:nvSpPr>
        <p:spPr>
          <a:xfrm>
            <a:off x="904475" y="1921052"/>
            <a:ext cx="86781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  un animal con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papel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9" name="Google Shape;713;p54">
            <a:extLst>
              <a:ext uri="{FF2B5EF4-FFF2-40B4-BE49-F238E27FC236}">
                <a16:creationId xmlns:a16="http://schemas.microsoft.com/office/drawing/2014/main" id="{BF61C41B-FE0A-4725-A9FA-9DE1E5DD33F2}"/>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00" name="Google Shape;714;p54">
            <a:extLst>
              <a:ext uri="{FF2B5EF4-FFF2-40B4-BE49-F238E27FC236}">
                <a16:creationId xmlns:a16="http://schemas.microsoft.com/office/drawing/2014/main" id="{CABA86C2-7DB0-45A1-8713-BA86E0DF854E}"/>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01" name="Google Shape;715;p54">
            <a:extLst>
              <a:ext uri="{FF2B5EF4-FFF2-40B4-BE49-F238E27FC236}">
                <a16:creationId xmlns:a16="http://schemas.microsoft.com/office/drawing/2014/main" id="{6B10C2B4-5192-48DF-A4ED-FA724F9ED3C4}"/>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102" name="TextBox 101">
            <a:extLst>
              <a:ext uri="{FF2B5EF4-FFF2-40B4-BE49-F238E27FC236}">
                <a16:creationId xmlns:a16="http://schemas.microsoft.com/office/drawing/2014/main" id="{AEE8029B-584A-42A6-9C15-20FB547C2899}"/>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3" name="Picture 2" descr="Pen, Write, Pencil, Writing Tool, Work, Message, Blue">
            <a:extLst>
              <a:ext uri="{FF2B5EF4-FFF2-40B4-BE49-F238E27FC236}">
                <a16:creationId xmlns:a16="http://schemas.microsoft.com/office/drawing/2014/main" id="{66FA09A7-749D-4DD9-B668-D40C1551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5AC55162-7C21-4CC3-841C-48CD1FD47976}"/>
              </a:ext>
            </a:extLst>
          </p:cNvPr>
          <p:cNvSpPr txBox="1"/>
          <p:nvPr/>
        </p:nvSpPr>
        <p:spPr>
          <a:xfrm>
            <a:off x="1398122" y="1931472"/>
            <a:ext cx="10470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Crea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05" name="Rectangle 104">
            <a:extLst>
              <a:ext uri="{FF2B5EF4-FFF2-40B4-BE49-F238E27FC236}">
                <a16:creationId xmlns:a16="http://schemas.microsoft.com/office/drawing/2014/main" id="{24EE510C-04C9-42BB-AC4B-8C9868CDE522}"/>
              </a:ext>
            </a:extLst>
          </p:cNvPr>
          <p:cNvSpPr/>
          <p:nvPr/>
        </p:nvSpPr>
        <p:spPr>
          <a:xfrm>
            <a:off x="734007" y="2830479"/>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6" name="Rectangle 105">
            <a:extLst>
              <a:ext uri="{FF2B5EF4-FFF2-40B4-BE49-F238E27FC236}">
                <a16:creationId xmlns:a16="http://schemas.microsoft.com/office/drawing/2014/main" id="{D4DA155F-E006-4F98-AD95-E8FFD5A784D2}"/>
              </a:ext>
            </a:extLst>
          </p:cNvPr>
          <p:cNvSpPr/>
          <p:nvPr/>
        </p:nvSpPr>
        <p:spPr>
          <a:xfrm>
            <a:off x="3308379" y="2830478"/>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107" name="Picture 2" descr="Check Mark, Checkbox, Check, Tick, Yes">
            <a:extLst>
              <a:ext uri="{FF2B5EF4-FFF2-40B4-BE49-F238E27FC236}">
                <a16:creationId xmlns:a16="http://schemas.microsoft.com/office/drawing/2014/main" id="{8A157A9F-BD5B-4F21-BD9F-EB82F4237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509" y="2563659"/>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08" name="Google Shape;338;p8">
            <a:hlinkClick r:id="" action="ppaction://noaction">
              <a:snd r:embed="rId5" name="5_2.wav"/>
            </a:hlinkClick>
            <a:extLst>
              <a:ext uri="{FF2B5EF4-FFF2-40B4-BE49-F238E27FC236}">
                <a16:creationId xmlns:a16="http://schemas.microsoft.com/office/drawing/2014/main" id="{C8ED171B-1AB7-4553-94FD-CD8355C669A5}"/>
              </a:ext>
            </a:extLst>
          </p:cNvPr>
          <p:cNvPicPr preferRelativeResize="0"/>
          <p:nvPr/>
        </p:nvPicPr>
        <p:blipFill rotWithShape="1">
          <a:blip r:embed="rId6">
            <a:alphaModFix/>
          </a:blip>
          <a:srcRect/>
          <a:stretch/>
        </p:blipFill>
        <p:spPr>
          <a:xfrm>
            <a:off x="347788" y="1887963"/>
            <a:ext cx="534978" cy="523220"/>
          </a:xfrm>
          <a:prstGeom prst="rect">
            <a:avLst/>
          </a:prstGeom>
          <a:noFill/>
          <a:ln>
            <a:noFill/>
          </a:ln>
          <a:effectLst>
            <a:outerShdw blurRad="50800" dist="38100" dir="5400000" algn="t" rotWithShape="0">
              <a:prstClr val="black">
                <a:alpha val="40000"/>
              </a:prstClr>
            </a:outerShdw>
          </a:effectLst>
        </p:spPr>
      </p:pic>
      <p:pic>
        <p:nvPicPr>
          <p:cNvPr id="109" name="Google Shape;221;p10">
            <a:extLst>
              <a:ext uri="{FF2B5EF4-FFF2-40B4-BE49-F238E27FC236}">
                <a16:creationId xmlns:a16="http://schemas.microsoft.com/office/drawing/2014/main" id="{4D411941-D7F1-4F80-B54B-677FD178DEB5}"/>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110" name="Picture 2" descr="Pen, Write, Pencil, Writing Tool, Work, Message, Blue">
            <a:extLst>
              <a:ext uri="{FF2B5EF4-FFF2-40B4-BE49-F238E27FC236}">
                <a16:creationId xmlns:a16="http://schemas.microsoft.com/office/drawing/2014/main" id="{2A1C70CA-8509-47F6-A59A-F22D440B8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C1A79E41-4FE5-BF11-4AAF-8EBD03E2820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5F970436-054A-7DE1-955B-4B75F93CE6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5" y="751582"/>
            <a:ext cx="914400" cy="914400"/>
          </a:xfrm>
          <a:prstGeom prst="rect">
            <a:avLst/>
          </a:prstGeom>
        </p:spPr>
      </p:pic>
      <p:sp>
        <p:nvSpPr>
          <p:cNvPr id="5" name="Speech Bubble: Rectangle with Corners Rounded 4">
            <a:hlinkClick r:id="" action="ppaction://noaction">
              <a:snd r:embed="rId10" name="5_1.wav"/>
            </a:hlinkClick>
            <a:extLst>
              <a:ext uri="{FF2B5EF4-FFF2-40B4-BE49-F238E27FC236}">
                <a16:creationId xmlns:a16="http://schemas.microsoft.com/office/drawing/2014/main" id="{316C404D-004C-A72F-F89C-0744E8FBFB9C}"/>
              </a:ext>
            </a:extLst>
          </p:cNvPr>
          <p:cNvSpPr/>
          <p:nvPr/>
        </p:nvSpPr>
        <p:spPr>
          <a:xfrm>
            <a:off x="1076877" y="888662"/>
            <a:ext cx="4135204" cy="571159"/>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chemeClr val="bg1"/>
                </a:solidFill>
                <a:latin typeface="Century Gothic" panose="020B0502020202020204" pitchFamily="34" charset="0"/>
              </a:rPr>
              <a:t>Escucha y escribe 📝.</a:t>
            </a:r>
          </a:p>
        </p:txBody>
      </p:sp>
      <p:sp>
        <p:nvSpPr>
          <p:cNvPr id="6" name="Title 1">
            <a:extLst>
              <a:ext uri="{FF2B5EF4-FFF2-40B4-BE49-F238E27FC236}">
                <a16:creationId xmlns:a16="http://schemas.microsoft.com/office/drawing/2014/main" id="{5F61C842-C342-446C-43DF-19C81BE6340C}"/>
              </a:ext>
            </a:extLst>
          </p:cNvPr>
          <p:cNvSpPr txBox="1">
            <a:spLocks/>
          </p:cNvSpPr>
          <p:nvPr/>
        </p:nvSpPr>
        <p:spPr>
          <a:xfrm>
            <a:off x="5329611" y="888662"/>
            <a:ext cx="2506012" cy="563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GB" sz="2800" b="1" dirty="0">
                <a:solidFill>
                  <a:srgbClr val="002060"/>
                </a:solidFill>
                <a:latin typeface="Century Gothic"/>
                <a:ea typeface="Century Gothic"/>
                <a:cs typeface="Century Gothic"/>
                <a:sym typeface="Century Gothic"/>
              </a:rPr>
              <a:t>[1/5]</a:t>
            </a:r>
            <a:endParaRPr lang="en-GB" dirty="0"/>
          </a:p>
        </p:txBody>
      </p:sp>
    </p:spTree>
    <p:extLst>
      <p:ext uri="{BB962C8B-B14F-4D97-AF65-F5344CB8AC3E}">
        <p14:creationId xmlns:p14="http://schemas.microsoft.com/office/powerpoint/2010/main" val="17241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99"/>
                                        </p:tgtEl>
                                        <p:attrNameLst>
                                          <p:attrName>ppt_y</p:attrName>
                                        </p:attrNameLst>
                                      </p:cBhvr>
                                      <p:tavLst>
                                        <p:tav tm="0">
                                          <p:val>
                                            <p:strVal val="#ppt_y"/>
                                          </p:val>
                                        </p:tav>
                                        <p:tav tm="100000">
                                          <p:val>
                                            <p:strVal val="#ppt_y+1"/>
                                          </p:val>
                                        </p:tav>
                                      </p:tavLst>
                                    </p:anim>
                                    <p:set>
                                      <p:cBhvr>
                                        <p:cTn id="7" dur="1" fill="hold">
                                          <p:stCondLst>
                                            <p:cond delay="1000"/>
                                          </p:stCondLst>
                                        </p:cTn>
                                        <p:tgtEl>
                                          <p:spTgt spid="9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00"/>
                                        </p:tgtEl>
                                        <p:attrNameLst>
                                          <p:attrName>ppt_y</p:attrName>
                                        </p:attrNameLst>
                                      </p:cBhvr>
                                      <p:tavLst>
                                        <p:tav tm="0">
                                          <p:val>
                                            <p:strVal val="#ppt_y"/>
                                          </p:val>
                                        </p:tav>
                                        <p:tav tm="100000">
                                          <p:val>
                                            <p:strVal val="#ppt_y+1"/>
                                          </p:val>
                                        </p:tav>
                                      </p:tavLst>
                                    </p:anim>
                                    <p:set>
                                      <p:cBhvr>
                                        <p:cTn id="11" dur="1" fill="hold">
                                          <p:stCondLst>
                                            <p:cond delay="1000"/>
                                          </p:stCondLst>
                                        </p:cTn>
                                        <p:tgtEl>
                                          <p:spTgt spid="10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01"/>
                                        </p:tgtEl>
                                        <p:attrNameLst>
                                          <p:attrName>ppt_y</p:attrName>
                                        </p:attrNameLst>
                                      </p:cBhvr>
                                      <p:tavLst>
                                        <p:tav tm="0">
                                          <p:val>
                                            <p:strVal val="#ppt_y"/>
                                          </p:val>
                                        </p:tav>
                                        <p:tav tm="100000">
                                          <p:val>
                                            <p:strVal val="#ppt_y+1"/>
                                          </p:val>
                                        </p:tav>
                                      </p:tavLst>
                                    </p:anim>
                                    <p:set>
                                      <p:cBhvr>
                                        <p:cTn id="15" dur="1" fill="hold">
                                          <p:stCondLst>
                                            <p:cond delay="1200"/>
                                          </p:stCondLst>
                                        </p:cTn>
                                        <p:tgtEl>
                                          <p:spTgt spid="101"/>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 calcmode="lin" valueType="num">
                                      <p:cBhvr additive="base">
                                        <p:cTn id="24" dur="500" fill="hold"/>
                                        <p:tgtEl>
                                          <p:spTgt spid="103"/>
                                        </p:tgtEl>
                                        <p:attrNameLst>
                                          <p:attrName>ppt_x</p:attrName>
                                        </p:attrNameLst>
                                      </p:cBhvr>
                                      <p:tavLst>
                                        <p:tav tm="0">
                                          <p:val>
                                            <p:strVal val="#ppt_x"/>
                                          </p:val>
                                        </p:tav>
                                        <p:tav tm="100000">
                                          <p:val>
                                            <p:strVal val="#ppt_x"/>
                                          </p:val>
                                        </p:tav>
                                      </p:tavLst>
                                    </p:anim>
                                    <p:anim calcmode="lin" valueType="num">
                                      <p:cBhvr additive="base">
                                        <p:cTn id="25"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4"/>
                                        </p:tgtEl>
                                        <p:attrNameLst>
                                          <p:attrName>style.visibility</p:attrName>
                                        </p:attrNameLst>
                                      </p:cBhvr>
                                      <p:to>
                                        <p:strVal val="visible"/>
                                      </p:to>
                                    </p:set>
                                    <p:anim calcmode="lin" valueType="num">
                                      <p:cBhvr additive="base">
                                        <p:cTn id="30" dur="500" fill="hold"/>
                                        <p:tgtEl>
                                          <p:spTgt spid="104"/>
                                        </p:tgtEl>
                                        <p:attrNameLst>
                                          <p:attrName>ppt_x</p:attrName>
                                        </p:attrNameLst>
                                      </p:cBhvr>
                                      <p:tavLst>
                                        <p:tav tm="0">
                                          <p:val>
                                            <p:strVal val="#ppt_x"/>
                                          </p:val>
                                        </p:tav>
                                        <p:tav tm="100000">
                                          <p:val>
                                            <p:strVal val="#ppt_x"/>
                                          </p:val>
                                        </p:tav>
                                      </p:tavLst>
                                    </p:anim>
                                    <p:anim calcmode="lin" valueType="num">
                                      <p:cBhvr additive="base">
                                        <p:cTn id="31"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500" fill="hold"/>
                                        <p:tgtEl>
                                          <p:spTgt spid="105"/>
                                        </p:tgtEl>
                                        <p:attrNameLst>
                                          <p:attrName>ppt_x</p:attrName>
                                        </p:attrNameLst>
                                      </p:cBhvr>
                                      <p:tavLst>
                                        <p:tav tm="0">
                                          <p:val>
                                            <p:strVal val="#ppt_x"/>
                                          </p:val>
                                        </p:tav>
                                        <p:tav tm="100000">
                                          <p:val>
                                            <p:strVal val="#ppt_x"/>
                                          </p:val>
                                        </p:tav>
                                      </p:tavLst>
                                    </p:anim>
                                    <p:anim calcmode="lin" valueType="num">
                                      <p:cBhvr additive="base">
                                        <p:cTn id="37" dur="500" fill="hold"/>
                                        <p:tgtEl>
                                          <p:spTgt spid="10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ppt_x"/>
                                          </p:val>
                                        </p:tav>
                                        <p:tav tm="100000">
                                          <p:val>
                                            <p:strVal val="#ppt_x"/>
                                          </p:val>
                                        </p:tav>
                                      </p:tavLst>
                                    </p:anim>
                                    <p:anim calcmode="lin" valueType="num">
                                      <p:cBhvr additive="base">
                                        <p:cTn id="41"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7"/>
                                        </p:tgtEl>
                                        <p:attrNameLst>
                                          <p:attrName>style.visibility</p:attrName>
                                        </p:attrNameLst>
                                      </p:cBhvr>
                                      <p:to>
                                        <p:strVal val="visible"/>
                                      </p:to>
                                    </p:set>
                                    <p:anim calcmode="lin" valueType="num">
                                      <p:cBhvr additive="base">
                                        <p:cTn id="46" dur="500" fill="hold"/>
                                        <p:tgtEl>
                                          <p:spTgt spid="107"/>
                                        </p:tgtEl>
                                        <p:attrNameLst>
                                          <p:attrName>ppt_x</p:attrName>
                                        </p:attrNameLst>
                                      </p:cBhvr>
                                      <p:tavLst>
                                        <p:tav tm="0">
                                          <p:val>
                                            <p:strVal val="#ppt_x"/>
                                          </p:val>
                                        </p:tav>
                                        <p:tav tm="100000">
                                          <p:val>
                                            <p:strVal val="#ppt_x"/>
                                          </p:val>
                                        </p:tav>
                                      </p:tavLst>
                                    </p:anim>
                                    <p:anim calcmode="lin" valueType="num">
                                      <p:cBhvr additive="base">
                                        <p:cTn id="47"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4" grpId="0"/>
      <p:bldP spid="105" grpId="0" animBg="1"/>
      <p:bldP spid="1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72" name="Title 1">
            <a:extLst>
              <a:ext uri="{FF2B5EF4-FFF2-40B4-BE49-F238E27FC236}">
                <a16:creationId xmlns:a16="http://schemas.microsoft.com/office/drawing/2014/main" id="{C6D024B9-2B2E-400C-9BE9-FAC1A04FAA9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5" name="TextBox 84">
            <a:extLst>
              <a:ext uri="{FF2B5EF4-FFF2-40B4-BE49-F238E27FC236}">
                <a16:creationId xmlns:a16="http://schemas.microsoft.com/office/drawing/2014/main" id="{27725D7A-6021-4FAB-BB9B-BF3C003F33E2}"/>
              </a:ext>
            </a:extLst>
          </p:cNvPr>
          <p:cNvSpPr txBox="1"/>
          <p:nvPr/>
        </p:nvSpPr>
        <p:spPr>
          <a:xfrm>
            <a:off x="904475" y="1921052"/>
            <a:ext cx="86781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plaza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importante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9" name="Google Shape;713;p54">
            <a:extLst>
              <a:ext uri="{FF2B5EF4-FFF2-40B4-BE49-F238E27FC236}">
                <a16:creationId xmlns:a16="http://schemas.microsoft.com/office/drawing/2014/main" id="{BF61C41B-FE0A-4725-A9FA-9DE1E5DD33F2}"/>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00" name="Google Shape;714;p54">
            <a:extLst>
              <a:ext uri="{FF2B5EF4-FFF2-40B4-BE49-F238E27FC236}">
                <a16:creationId xmlns:a16="http://schemas.microsoft.com/office/drawing/2014/main" id="{CABA86C2-7DB0-45A1-8713-BA86E0DF854E}"/>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01" name="Google Shape;715;p54">
            <a:extLst>
              <a:ext uri="{FF2B5EF4-FFF2-40B4-BE49-F238E27FC236}">
                <a16:creationId xmlns:a16="http://schemas.microsoft.com/office/drawing/2014/main" id="{6B10C2B4-5192-48DF-A4ED-FA724F9ED3C4}"/>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102" name="TextBox 101">
            <a:extLst>
              <a:ext uri="{FF2B5EF4-FFF2-40B4-BE49-F238E27FC236}">
                <a16:creationId xmlns:a16="http://schemas.microsoft.com/office/drawing/2014/main" id="{AEE8029B-584A-42A6-9C15-20FB547C2899}"/>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3" name="Picture 2" descr="Pen, Write, Pencil, Writing Tool, Work, Message, Blue">
            <a:extLst>
              <a:ext uri="{FF2B5EF4-FFF2-40B4-BE49-F238E27FC236}">
                <a16:creationId xmlns:a16="http://schemas.microsoft.com/office/drawing/2014/main" id="{66FA09A7-749D-4DD9-B668-D40C1551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5AC55162-7C21-4CC3-841C-48CD1FD47976}"/>
              </a:ext>
            </a:extLst>
          </p:cNvPr>
          <p:cNvSpPr txBox="1"/>
          <p:nvPr/>
        </p:nvSpPr>
        <p:spPr>
          <a:xfrm>
            <a:off x="1398122" y="1931472"/>
            <a:ext cx="1104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Visito</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05" name="Rectangle 104">
            <a:extLst>
              <a:ext uri="{FF2B5EF4-FFF2-40B4-BE49-F238E27FC236}">
                <a16:creationId xmlns:a16="http://schemas.microsoft.com/office/drawing/2014/main" id="{24EE510C-04C9-42BB-AC4B-8C9868CDE522}"/>
              </a:ext>
            </a:extLst>
          </p:cNvPr>
          <p:cNvSpPr/>
          <p:nvPr/>
        </p:nvSpPr>
        <p:spPr>
          <a:xfrm>
            <a:off x="734007" y="2830479"/>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6" name="Rectangle 105">
            <a:extLst>
              <a:ext uri="{FF2B5EF4-FFF2-40B4-BE49-F238E27FC236}">
                <a16:creationId xmlns:a16="http://schemas.microsoft.com/office/drawing/2014/main" id="{D4DA155F-E006-4F98-AD95-E8FFD5A784D2}"/>
              </a:ext>
            </a:extLst>
          </p:cNvPr>
          <p:cNvSpPr/>
          <p:nvPr/>
        </p:nvSpPr>
        <p:spPr>
          <a:xfrm>
            <a:off x="3308379" y="2830478"/>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107" name="Picture 2" descr="Check Mark, Checkbox, Check, Tick, Yes">
            <a:extLst>
              <a:ext uri="{FF2B5EF4-FFF2-40B4-BE49-F238E27FC236}">
                <a16:creationId xmlns:a16="http://schemas.microsoft.com/office/drawing/2014/main" id="{8A157A9F-BD5B-4F21-BD9F-EB82F4237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904" y="276089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08" name="Google Shape;338;p8">
            <a:hlinkClick r:id="" action="ppaction://noaction">
              <a:snd r:embed="rId5" name="5_3.wav"/>
            </a:hlinkClick>
            <a:extLst>
              <a:ext uri="{FF2B5EF4-FFF2-40B4-BE49-F238E27FC236}">
                <a16:creationId xmlns:a16="http://schemas.microsoft.com/office/drawing/2014/main" id="{C8ED171B-1AB7-4553-94FD-CD8355C669A5}"/>
              </a:ext>
            </a:extLst>
          </p:cNvPr>
          <p:cNvPicPr preferRelativeResize="0"/>
          <p:nvPr/>
        </p:nvPicPr>
        <p:blipFill rotWithShape="1">
          <a:blip r:embed="rId6">
            <a:alphaModFix/>
          </a:blip>
          <a:srcRect/>
          <a:stretch/>
        </p:blipFill>
        <p:spPr>
          <a:xfrm>
            <a:off x="347788" y="1887963"/>
            <a:ext cx="534978" cy="523220"/>
          </a:xfrm>
          <a:prstGeom prst="rect">
            <a:avLst/>
          </a:prstGeom>
          <a:noFill/>
          <a:ln>
            <a:noFill/>
          </a:ln>
          <a:effectLst>
            <a:outerShdw blurRad="50800" dist="38100" dir="5400000" algn="t" rotWithShape="0">
              <a:prstClr val="black">
                <a:alpha val="40000"/>
              </a:prstClr>
            </a:outerShdw>
          </a:effectLst>
        </p:spPr>
      </p:pic>
      <p:pic>
        <p:nvPicPr>
          <p:cNvPr id="109" name="Google Shape;221;p10">
            <a:extLst>
              <a:ext uri="{FF2B5EF4-FFF2-40B4-BE49-F238E27FC236}">
                <a16:creationId xmlns:a16="http://schemas.microsoft.com/office/drawing/2014/main" id="{4D411941-D7F1-4F80-B54B-677FD178DEB5}"/>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110" name="Picture 2" descr="Pen, Write, Pencil, Writing Tool, Work, Message, Blue">
            <a:extLst>
              <a:ext uri="{FF2B5EF4-FFF2-40B4-BE49-F238E27FC236}">
                <a16:creationId xmlns:a16="http://schemas.microsoft.com/office/drawing/2014/main" id="{2A1C70CA-8509-47F6-A59A-F22D440B8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C1A79E41-4FE5-BF11-4AAF-8EBD03E2820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5F970436-054A-7DE1-955B-4B75F93CE6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5" y="751582"/>
            <a:ext cx="914400" cy="914400"/>
          </a:xfrm>
          <a:prstGeom prst="rect">
            <a:avLst/>
          </a:prstGeom>
        </p:spPr>
      </p:pic>
      <p:sp>
        <p:nvSpPr>
          <p:cNvPr id="5" name="Speech Bubble: Rectangle with Corners Rounded 4">
            <a:extLst>
              <a:ext uri="{FF2B5EF4-FFF2-40B4-BE49-F238E27FC236}">
                <a16:creationId xmlns:a16="http://schemas.microsoft.com/office/drawing/2014/main" id="{316C404D-004C-A72F-F89C-0744E8FBFB9C}"/>
              </a:ext>
            </a:extLst>
          </p:cNvPr>
          <p:cNvSpPr/>
          <p:nvPr/>
        </p:nvSpPr>
        <p:spPr>
          <a:xfrm>
            <a:off x="1076877" y="888662"/>
            <a:ext cx="4135204" cy="571159"/>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chemeClr val="bg1"/>
                </a:solidFill>
                <a:latin typeface="Century Gothic" panose="020B0502020202020204" pitchFamily="34" charset="0"/>
              </a:rPr>
              <a:t>Escucha y escribe 📝.</a:t>
            </a:r>
          </a:p>
        </p:txBody>
      </p:sp>
      <p:sp>
        <p:nvSpPr>
          <p:cNvPr id="6" name="Title 1">
            <a:extLst>
              <a:ext uri="{FF2B5EF4-FFF2-40B4-BE49-F238E27FC236}">
                <a16:creationId xmlns:a16="http://schemas.microsoft.com/office/drawing/2014/main" id="{5F61C842-C342-446C-43DF-19C81BE6340C}"/>
              </a:ext>
            </a:extLst>
          </p:cNvPr>
          <p:cNvSpPr txBox="1">
            <a:spLocks/>
          </p:cNvSpPr>
          <p:nvPr/>
        </p:nvSpPr>
        <p:spPr>
          <a:xfrm>
            <a:off x="5329611" y="888662"/>
            <a:ext cx="2506012" cy="563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GB" sz="2800" b="1" dirty="0">
                <a:solidFill>
                  <a:srgbClr val="002060"/>
                </a:solidFill>
                <a:latin typeface="Century Gothic"/>
                <a:ea typeface="Century Gothic"/>
                <a:cs typeface="Century Gothic"/>
                <a:sym typeface="Century Gothic"/>
              </a:rPr>
              <a:t>[2/5]</a:t>
            </a:r>
            <a:endParaRPr lang="en-GB" dirty="0"/>
          </a:p>
        </p:txBody>
      </p:sp>
    </p:spTree>
    <p:extLst>
      <p:ext uri="{BB962C8B-B14F-4D97-AF65-F5344CB8AC3E}">
        <p14:creationId xmlns:p14="http://schemas.microsoft.com/office/powerpoint/2010/main" val="257853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99"/>
                                        </p:tgtEl>
                                        <p:attrNameLst>
                                          <p:attrName>ppt_y</p:attrName>
                                        </p:attrNameLst>
                                      </p:cBhvr>
                                      <p:tavLst>
                                        <p:tav tm="0">
                                          <p:val>
                                            <p:strVal val="#ppt_y"/>
                                          </p:val>
                                        </p:tav>
                                        <p:tav tm="100000">
                                          <p:val>
                                            <p:strVal val="#ppt_y+1"/>
                                          </p:val>
                                        </p:tav>
                                      </p:tavLst>
                                    </p:anim>
                                    <p:set>
                                      <p:cBhvr>
                                        <p:cTn id="7" dur="1" fill="hold">
                                          <p:stCondLst>
                                            <p:cond delay="1000"/>
                                          </p:stCondLst>
                                        </p:cTn>
                                        <p:tgtEl>
                                          <p:spTgt spid="9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00"/>
                                        </p:tgtEl>
                                        <p:attrNameLst>
                                          <p:attrName>ppt_y</p:attrName>
                                        </p:attrNameLst>
                                      </p:cBhvr>
                                      <p:tavLst>
                                        <p:tav tm="0">
                                          <p:val>
                                            <p:strVal val="#ppt_y"/>
                                          </p:val>
                                        </p:tav>
                                        <p:tav tm="100000">
                                          <p:val>
                                            <p:strVal val="#ppt_y+1"/>
                                          </p:val>
                                        </p:tav>
                                      </p:tavLst>
                                    </p:anim>
                                    <p:set>
                                      <p:cBhvr>
                                        <p:cTn id="11" dur="1" fill="hold">
                                          <p:stCondLst>
                                            <p:cond delay="1000"/>
                                          </p:stCondLst>
                                        </p:cTn>
                                        <p:tgtEl>
                                          <p:spTgt spid="10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01"/>
                                        </p:tgtEl>
                                        <p:attrNameLst>
                                          <p:attrName>ppt_y</p:attrName>
                                        </p:attrNameLst>
                                      </p:cBhvr>
                                      <p:tavLst>
                                        <p:tav tm="0">
                                          <p:val>
                                            <p:strVal val="#ppt_y"/>
                                          </p:val>
                                        </p:tav>
                                        <p:tav tm="100000">
                                          <p:val>
                                            <p:strVal val="#ppt_y+1"/>
                                          </p:val>
                                        </p:tav>
                                      </p:tavLst>
                                    </p:anim>
                                    <p:set>
                                      <p:cBhvr>
                                        <p:cTn id="15" dur="1" fill="hold">
                                          <p:stCondLst>
                                            <p:cond delay="1200"/>
                                          </p:stCondLst>
                                        </p:cTn>
                                        <p:tgtEl>
                                          <p:spTgt spid="101"/>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 calcmode="lin" valueType="num">
                                      <p:cBhvr additive="base">
                                        <p:cTn id="24" dur="500" fill="hold"/>
                                        <p:tgtEl>
                                          <p:spTgt spid="103"/>
                                        </p:tgtEl>
                                        <p:attrNameLst>
                                          <p:attrName>ppt_x</p:attrName>
                                        </p:attrNameLst>
                                      </p:cBhvr>
                                      <p:tavLst>
                                        <p:tav tm="0">
                                          <p:val>
                                            <p:strVal val="#ppt_x"/>
                                          </p:val>
                                        </p:tav>
                                        <p:tav tm="100000">
                                          <p:val>
                                            <p:strVal val="#ppt_x"/>
                                          </p:val>
                                        </p:tav>
                                      </p:tavLst>
                                    </p:anim>
                                    <p:anim calcmode="lin" valueType="num">
                                      <p:cBhvr additive="base">
                                        <p:cTn id="25"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4"/>
                                        </p:tgtEl>
                                        <p:attrNameLst>
                                          <p:attrName>style.visibility</p:attrName>
                                        </p:attrNameLst>
                                      </p:cBhvr>
                                      <p:to>
                                        <p:strVal val="visible"/>
                                      </p:to>
                                    </p:set>
                                    <p:anim calcmode="lin" valueType="num">
                                      <p:cBhvr additive="base">
                                        <p:cTn id="30" dur="500" fill="hold"/>
                                        <p:tgtEl>
                                          <p:spTgt spid="104"/>
                                        </p:tgtEl>
                                        <p:attrNameLst>
                                          <p:attrName>ppt_x</p:attrName>
                                        </p:attrNameLst>
                                      </p:cBhvr>
                                      <p:tavLst>
                                        <p:tav tm="0">
                                          <p:val>
                                            <p:strVal val="#ppt_x"/>
                                          </p:val>
                                        </p:tav>
                                        <p:tav tm="100000">
                                          <p:val>
                                            <p:strVal val="#ppt_x"/>
                                          </p:val>
                                        </p:tav>
                                      </p:tavLst>
                                    </p:anim>
                                    <p:anim calcmode="lin" valueType="num">
                                      <p:cBhvr additive="base">
                                        <p:cTn id="31"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500" fill="hold"/>
                                        <p:tgtEl>
                                          <p:spTgt spid="105"/>
                                        </p:tgtEl>
                                        <p:attrNameLst>
                                          <p:attrName>ppt_x</p:attrName>
                                        </p:attrNameLst>
                                      </p:cBhvr>
                                      <p:tavLst>
                                        <p:tav tm="0">
                                          <p:val>
                                            <p:strVal val="#ppt_x"/>
                                          </p:val>
                                        </p:tav>
                                        <p:tav tm="100000">
                                          <p:val>
                                            <p:strVal val="#ppt_x"/>
                                          </p:val>
                                        </p:tav>
                                      </p:tavLst>
                                    </p:anim>
                                    <p:anim calcmode="lin" valueType="num">
                                      <p:cBhvr additive="base">
                                        <p:cTn id="37" dur="500" fill="hold"/>
                                        <p:tgtEl>
                                          <p:spTgt spid="10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ppt_x"/>
                                          </p:val>
                                        </p:tav>
                                        <p:tav tm="100000">
                                          <p:val>
                                            <p:strVal val="#ppt_x"/>
                                          </p:val>
                                        </p:tav>
                                      </p:tavLst>
                                    </p:anim>
                                    <p:anim calcmode="lin" valueType="num">
                                      <p:cBhvr additive="base">
                                        <p:cTn id="41"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7"/>
                                        </p:tgtEl>
                                        <p:attrNameLst>
                                          <p:attrName>style.visibility</p:attrName>
                                        </p:attrNameLst>
                                      </p:cBhvr>
                                      <p:to>
                                        <p:strVal val="visible"/>
                                      </p:to>
                                    </p:set>
                                    <p:anim calcmode="lin" valueType="num">
                                      <p:cBhvr additive="base">
                                        <p:cTn id="46" dur="500" fill="hold"/>
                                        <p:tgtEl>
                                          <p:spTgt spid="107"/>
                                        </p:tgtEl>
                                        <p:attrNameLst>
                                          <p:attrName>ppt_x</p:attrName>
                                        </p:attrNameLst>
                                      </p:cBhvr>
                                      <p:tavLst>
                                        <p:tav tm="0">
                                          <p:val>
                                            <p:strVal val="#ppt_x"/>
                                          </p:val>
                                        </p:tav>
                                        <p:tav tm="100000">
                                          <p:val>
                                            <p:strVal val="#ppt_x"/>
                                          </p:val>
                                        </p:tav>
                                      </p:tavLst>
                                    </p:anim>
                                    <p:anim calcmode="lin" valueType="num">
                                      <p:cBhvr additive="base">
                                        <p:cTn id="47"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4" grpId="0"/>
      <p:bldP spid="105" grpId="0" animBg="1"/>
      <p:bldP spid="10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72" name="Title 1">
            <a:extLst>
              <a:ext uri="{FF2B5EF4-FFF2-40B4-BE49-F238E27FC236}">
                <a16:creationId xmlns:a16="http://schemas.microsoft.com/office/drawing/2014/main" id="{C6D024B9-2B2E-400C-9BE9-FAC1A04FAA9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5" name="TextBox 84">
            <a:extLst>
              <a:ext uri="{FF2B5EF4-FFF2-40B4-BE49-F238E27FC236}">
                <a16:creationId xmlns:a16="http://schemas.microsoft.com/office/drawing/2014/main" id="{27725D7A-6021-4FAB-BB9B-BF3C003F33E2}"/>
              </a:ext>
            </a:extLst>
          </p:cNvPr>
          <p:cNvSpPr txBox="1"/>
          <p:nvPr/>
        </p:nvSpPr>
        <p:spPr>
          <a:xfrm>
            <a:off x="904475" y="1921052"/>
            <a:ext cx="86781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cosa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mi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bolsa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9" name="Google Shape;713;p54">
            <a:extLst>
              <a:ext uri="{FF2B5EF4-FFF2-40B4-BE49-F238E27FC236}">
                <a16:creationId xmlns:a16="http://schemas.microsoft.com/office/drawing/2014/main" id="{BF61C41B-FE0A-4725-A9FA-9DE1E5DD33F2}"/>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00" name="Google Shape;714;p54">
            <a:extLst>
              <a:ext uri="{FF2B5EF4-FFF2-40B4-BE49-F238E27FC236}">
                <a16:creationId xmlns:a16="http://schemas.microsoft.com/office/drawing/2014/main" id="{CABA86C2-7DB0-45A1-8713-BA86E0DF854E}"/>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01" name="Google Shape;715;p54">
            <a:extLst>
              <a:ext uri="{FF2B5EF4-FFF2-40B4-BE49-F238E27FC236}">
                <a16:creationId xmlns:a16="http://schemas.microsoft.com/office/drawing/2014/main" id="{6B10C2B4-5192-48DF-A4ED-FA724F9ED3C4}"/>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102" name="TextBox 101">
            <a:extLst>
              <a:ext uri="{FF2B5EF4-FFF2-40B4-BE49-F238E27FC236}">
                <a16:creationId xmlns:a16="http://schemas.microsoft.com/office/drawing/2014/main" id="{AEE8029B-584A-42A6-9C15-20FB547C2899}"/>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3" name="Picture 2" descr="Pen, Write, Pencil, Writing Tool, Work, Message, Blue">
            <a:extLst>
              <a:ext uri="{FF2B5EF4-FFF2-40B4-BE49-F238E27FC236}">
                <a16:creationId xmlns:a16="http://schemas.microsoft.com/office/drawing/2014/main" id="{66FA09A7-749D-4DD9-B668-D40C1551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5AC55162-7C21-4CC3-841C-48CD1FD47976}"/>
              </a:ext>
            </a:extLst>
          </p:cNvPr>
          <p:cNvSpPr txBox="1"/>
          <p:nvPr/>
        </p:nvSpPr>
        <p:spPr>
          <a:xfrm>
            <a:off x="1398122" y="1931472"/>
            <a:ext cx="12250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Busco</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05" name="Rectangle 104">
            <a:extLst>
              <a:ext uri="{FF2B5EF4-FFF2-40B4-BE49-F238E27FC236}">
                <a16:creationId xmlns:a16="http://schemas.microsoft.com/office/drawing/2014/main" id="{24EE510C-04C9-42BB-AC4B-8C9868CDE522}"/>
              </a:ext>
            </a:extLst>
          </p:cNvPr>
          <p:cNvSpPr/>
          <p:nvPr/>
        </p:nvSpPr>
        <p:spPr>
          <a:xfrm>
            <a:off x="734007" y="2830479"/>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6" name="Rectangle 105">
            <a:extLst>
              <a:ext uri="{FF2B5EF4-FFF2-40B4-BE49-F238E27FC236}">
                <a16:creationId xmlns:a16="http://schemas.microsoft.com/office/drawing/2014/main" id="{D4DA155F-E006-4F98-AD95-E8FFD5A784D2}"/>
              </a:ext>
            </a:extLst>
          </p:cNvPr>
          <p:cNvSpPr/>
          <p:nvPr/>
        </p:nvSpPr>
        <p:spPr>
          <a:xfrm>
            <a:off x="3308379" y="2830478"/>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107" name="Picture 2" descr="Check Mark, Checkbox, Check, Tick, Yes">
            <a:extLst>
              <a:ext uri="{FF2B5EF4-FFF2-40B4-BE49-F238E27FC236}">
                <a16:creationId xmlns:a16="http://schemas.microsoft.com/office/drawing/2014/main" id="{8A157A9F-BD5B-4F21-BD9F-EB82F4237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904" y="276089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08" name="Google Shape;338;p8">
            <a:hlinkClick r:id="" action="ppaction://noaction">
              <a:snd r:embed="rId5" name="5_4.wav"/>
            </a:hlinkClick>
            <a:extLst>
              <a:ext uri="{FF2B5EF4-FFF2-40B4-BE49-F238E27FC236}">
                <a16:creationId xmlns:a16="http://schemas.microsoft.com/office/drawing/2014/main" id="{C8ED171B-1AB7-4553-94FD-CD8355C669A5}"/>
              </a:ext>
            </a:extLst>
          </p:cNvPr>
          <p:cNvPicPr preferRelativeResize="0"/>
          <p:nvPr/>
        </p:nvPicPr>
        <p:blipFill rotWithShape="1">
          <a:blip r:embed="rId6">
            <a:alphaModFix/>
          </a:blip>
          <a:srcRect/>
          <a:stretch/>
        </p:blipFill>
        <p:spPr>
          <a:xfrm>
            <a:off x="347788" y="1887963"/>
            <a:ext cx="534978" cy="523220"/>
          </a:xfrm>
          <a:prstGeom prst="rect">
            <a:avLst/>
          </a:prstGeom>
          <a:noFill/>
          <a:ln>
            <a:noFill/>
          </a:ln>
          <a:effectLst>
            <a:outerShdw blurRad="50800" dist="38100" dir="5400000" algn="t" rotWithShape="0">
              <a:prstClr val="black">
                <a:alpha val="40000"/>
              </a:prstClr>
            </a:outerShdw>
          </a:effectLst>
        </p:spPr>
      </p:pic>
      <p:pic>
        <p:nvPicPr>
          <p:cNvPr id="109" name="Google Shape;221;p10">
            <a:extLst>
              <a:ext uri="{FF2B5EF4-FFF2-40B4-BE49-F238E27FC236}">
                <a16:creationId xmlns:a16="http://schemas.microsoft.com/office/drawing/2014/main" id="{4D411941-D7F1-4F80-B54B-677FD178DEB5}"/>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110" name="Picture 2" descr="Pen, Write, Pencil, Writing Tool, Work, Message, Blue">
            <a:extLst>
              <a:ext uri="{FF2B5EF4-FFF2-40B4-BE49-F238E27FC236}">
                <a16:creationId xmlns:a16="http://schemas.microsoft.com/office/drawing/2014/main" id="{2A1C70CA-8509-47F6-A59A-F22D440B8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C1A79E41-4FE5-BF11-4AAF-8EBD03E2820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5F970436-054A-7DE1-955B-4B75F93CE6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5" y="751582"/>
            <a:ext cx="914400" cy="914400"/>
          </a:xfrm>
          <a:prstGeom prst="rect">
            <a:avLst/>
          </a:prstGeom>
        </p:spPr>
      </p:pic>
      <p:sp>
        <p:nvSpPr>
          <p:cNvPr id="5" name="Speech Bubble: Rectangle with Corners Rounded 4">
            <a:extLst>
              <a:ext uri="{FF2B5EF4-FFF2-40B4-BE49-F238E27FC236}">
                <a16:creationId xmlns:a16="http://schemas.microsoft.com/office/drawing/2014/main" id="{316C404D-004C-A72F-F89C-0744E8FBFB9C}"/>
              </a:ext>
            </a:extLst>
          </p:cNvPr>
          <p:cNvSpPr/>
          <p:nvPr/>
        </p:nvSpPr>
        <p:spPr>
          <a:xfrm>
            <a:off x="1076877" y="888662"/>
            <a:ext cx="4135204" cy="571159"/>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chemeClr val="bg1"/>
                </a:solidFill>
                <a:latin typeface="Century Gothic" panose="020B0502020202020204" pitchFamily="34" charset="0"/>
              </a:rPr>
              <a:t>Escucha y escribe 📝.</a:t>
            </a:r>
          </a:p>
        </p:txBody>
      </p:sp>
      <p:sp>
        <p:nvSpPr>
          <p:cNvPr id="6" name="Title 1">
            <a:extLst>
              <a:ext uri="{FF2B5EF4-FFF2-40B4-BE49-F238E27FC236}">
                <a16:creationId xmlns:a16="http://schemas.microsoft.com/office/drawing/2014/main" id="{5F61C842-C342-446C-43DF-19C81BE6340C}"/>
              </a:ext>
            </a:extLst>
          </p:cNvPr>
          <p:cNvSpPr txBox="1">
            <a:spLocks/>
          </p:cNvSpPr>
          <p:nvPr/>
        </p:nvSpPr>
        <p:spPr>
          <a:xfrm>
            <a:off x="5329611" y="888662"/>
            <a:ext cx="2506012" cy="563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GB" sz="2800" b="1" dirty="0">
                <a:solidFill>
                  <a:srgbClr val="002060"/>
                </a:solidFill>
                <a:latin typeface="Century Gothic"/>
                <a:ea typeface="Century Gothic"/>
                <a:cs typeface="Century Gothic"/>
                <a:sym typeface="Century Gothic"/>
              </a:rPr>
              <a:t>[3/5]</a:t>
            </a:r>
            <a:endParaRPr lang="en-GB" dirty="0"/>
          </a:p>
        </p:txBody>
      </p:sp>
    </p:spTree>
    <p:extLst>
      <p:ext uri="{BB962C8B-B14F-4D97-AF65-F5344CB8AC3E}">
        <p14:creationId xmlns:p14="http://schemas.microsoft.com/office/powerpoint/2010/main" val="6189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99"/>
                                        </p:tgtEl>
                                        <p:attrNameLst>
                                          <p:attrName>ppt_y</p:attrName>
                                        </p:attrNameLst>
                                      </p:cBhvr>
                                      <p:tavLst>
                                        <p:tav tm="0">
                                          <p:val>
                                            <p:strVal val="#ppt_y"/>
                                          </p:val>
                                        </p:tav>
                                        <p:tav tm="100000">
                                          <p:val>
                                            <p:strVal val="#ppt_y+1"/>
                                          </p:val>
                                        </p:tav>
                                      </p:tavLst>
                                    </p:anim>
                                    <p:set>
                                      <p:cBhvr>
                                        <p:cTn id="7" dur="1" fill="hold">
                                          <p:stCondLst>
                                            <p:cond delay="1000"/>
                                          </p:stCondLst>
                                        </p:cTn>
                                        <p:tgtEl>
                                          <p:spTgt spid="9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00"/>
                                        </p:tgtEl>
                                        <p:attrNameLst>
                                          <p:attrName>ppt_y</p:attrName>
                                        </p:attrNameLst>
                                      </p:cBhvr>
                                      <p:tavLst>
                                        <p:tav tm="0">
                                          <p:val>
                                            <p:strVal val="#ppt_y"/>
                                          </p:val>
                                        </p:tav>
                                        <p:tav tm="100000">
                                          <p:val>
                                            <p:strVal val="#ppt_y+1"/>
                                          </p:val>
                                        </p:tav>
                                      </p:tavLst>
                                    </p:anim>
                                    <p:set>
                                      <p:cBhvr>
                                        <p:cTn id="11" dur="1" fill="hold">
                                          <p:stCondLst>
                                            <p:cond delay="1000"/>
                                          </p:stCondLst>
                                        </p:cTn>
                                        <p:tgtEl>
                                          <p:spTgt spid="10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01"/>
                                        </p:tgtEl>
                                        <p:attrNameLst>
                                          <p:attrName>ppt_y</p:attrName>
                                        </p:attrNameLst>
                                      </p:cBhvr>
                                      <p:tavLst>
                                        <p:tav tm="0">
                                          <p:val>
                                            <p:strVal val="#ppt_y"/>
                                          </p:val>
                                        </p:tav>
                                        <p:tav tm="100000">
                                          <p:val>
                                            <p:strVal val="#ppt_y+1"/>
                                          </p:val>
                                        </p:tav>
                                      </p:tavLst>
                                    </p:anim>
                                    <p:set>
                                      <p:cBhvr>
                                        <p:cTn id="15" dur="1" fill="hold">
                                          <p:stCondLst>
                                            <p:cond delay="1200"/>
                                          </p:stCondLst>
                                        </p:cTn>
                                        <p:tgtEl>
                                          <p:spTgt spid="101"/>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 calcmode="lin" valueType="num">
                                      <p:cBhvr additive="base">
                                        <p:cTn id="24" dur="500" fill="hold"/>
                                        <p:tgtEl>
                                          <p:spTgt spid="103"/>
                                        </p:tgtEl>
                                        <p:attrNameLst>
                                          <p:attrName>ppt_x</p:attrName>
                                        </p:attrNameLst>
                                      </p:cBhvr>
                                      <p:tavLst>
                                        <p:tav tm="0">
                                          <p:val>
                                            <p:strVal val="#ppt_x"/>
                                          </p:val>
                                        </p:tav>
                                        <p:tav tm="100000">
                                          <p:val>
                                            <p:strVal val="#ppt_x"/>
                                          </p:val>
                                        </p:tav>
                                      </p:tavLst>
                                    </p:anim>
                                    <p:anim calcmode="lin" valueType="num">
                                      <p:cBhvr additive="base">
                                        <p:cTn id="25"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4"/>
                                        </p:tgtEl>
                                        <p:attrNameLst>
                                          <p:attrName>style.visibility</p:attrName>
                                        </p:attrNameLst>
                                      </p:cBhvr>
                                      <p:to>
                                        <p:strVal val="visible"/>
                                      </p:to>
                                    </p:set>
                                    <p:anim calcmode="lin" valueType="num">
                                      <p:cBhvr additive="base">
                                        <p:cTn id="30" dur="500" fill="hold"/>
                                        <p:tgtEl>
                                          <p:spTgt spid="104"/>
                                        </p:tgtEl>
                                        <p:attrNameLst>
                                          <p:attrName>ppt_x</p:attrName>
                                        </p:attrNameLst>
                                      </p:cBhvr>
                                      <p:tavLst>
                                        <p:tav tm="0">
                                          <p:val>
                                            <p:strVal val="#ppt_x"/>
                                          </p:val>
                                        </p:tav>
                                        <p:tav tm="100000">
                                          <p:val>
                                            <p:strVal val="#ppt_x"/>
                                          </p:val>
                                        </p:tav>
                                      </p:tavLst>
                                    </p:anim>
                                    <p:anim calcmode="lin" valueType="num">
                                      <p:cBhvr additive="base">
                                        <p:cTn id="31"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500" fill="hold"/>
                                        <p:tgtEl>
                                          <p:spTgt spid="105"/>
                                        </p:tgtEl>
                                        <p:attrNameLst>
                                          <p:attrName>ppt_x</p:attrName>
                                        </p:attrNameLst>
                                      </p:cBhvr>
                                      <p:tavLst>
                                        <p:tav tm="0">
                                          <p:val>
                                            <p:strVal val="#ppt_x"/>
                                          </p:val>
                                        </p:tav>
                                        <p:tav tm="100000">
                                          <p:val>
                                            <p:strVal val="#ppt_x"/>
                                          </p:val>
                                        </p:tav>
                                      </p:tavLst>
                                    </p:anim>
                                    <p:anim calcmode="lin" valueType="num">
                                      <p:cBhvr additive="base">
                                        <p:cTn id="37" dur="500" fill="hold"/>
                                        <p:tgtEl>
                                          <p:spTgt spid="10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ppt_x"/>
                                          </p:val>
                                        </p:tav>
                                        <p:tav tm="100000">
                                          <p:val>
                                            <p:strVal val="#ppt_x"/>
                                          </p:val>
                                        </p:tav>
                                      </p:tavLst>
                                    </p:anim>
                                    <p:anim calcmode="lin" valueType="num">
                                      <p:cBhvr additive="base">
                                        <p:cTn id="41"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7"/>
                                        </p:tgtEl>
                                        <p:attrNameLst>
                                          <p:attrName>style.visibility</p:attrName>
                                        </p:attrNameLst>
                                      </p:cBhvr>
                                      <p:to>
                                        <p:strVal val="visible"/>
                                      </p:to>
                                    </p:set>
                                    <p:anim calcmode="lin" valueType="num">
                                      <p:cBhvr additive="base">
                                        <p:cTn id="46" dur="500" fill="hold"/>
                                        <p:tgtEl>
                                          <p:spTgt spid="107"/>
                                        </p:tgtEl>
                                        <p:attrNameLst>
                                          <p:attrName>ppt_x</p:attrName>
                                        </p:attrNameLst>
                                      </p:cBhvr>
                                      <p:tavLst>
                                        <p:tav tm="0">
                                          <p:val>
                                            <p:strVal val="#ppt_x"/>
                                          </p:val>
                                        </p:tav>
                                        <p:tav tm="100000">
                                          <p:val>
                                            <p:strVal val="#ppt_x"/>
                                          </p:val>
                                        </p:tav>
                                      </p:tavLst>
                                    </p:anim>
                                    <p:anim calcmode="lin" valueType="num">
                                      <p:cBhvr additive="base">
                                        <p:cTn id="47"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4" grpId="0"/>
      <p:bldP spid="105" grpId="0" animBg="1"/>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72" name="Title 1">
            <a:extLst>
              <a:ext uri="{FF2B5EF4-FFF2-40B4-BE49-F238E27FC236}">
                <a16:creationId xmlns:a16="http://schemas.microsoft.com/office/drawing/2014/main" id="{C6D024B9-2B2E-400C-9BE9-FAC1A04FAA9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5" name="TextBox 84">
            <a:extLst>
              <a:ext uri="{FF2B5EF4-FFF2-40B4-BE49-F238E27FC236}">
                <a16:creationId xmlns:a16="http://schemas.microsoft.com/office/drawing/2014/main" id="{27725D7A-6021-4FAB-BB9B-BF3C003F33E2}"/>
              </a:ext>
            </a:extLst>
          </p:cNvPr>
          <p:cNvSpPr txBox="1"/>
          <p:nvPr/>
        </p:nvSpPr>
        <p:spPr>
          <a:xfrm>
            <a:off x="904475" y="1921052"/>
            <a:ext cx="86781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pala</a:t>
            </a:r>
            <a:r>
              <a:rPr lang="en-GB" sz="3200" dirty="0">
                <a:solidFill>
                  <a:srgbClr val="002060"/>
                </a:solidFill>
                <a:latin typeface="Century Gothic" panose="020B0502020202020204" pitchFamily="34" charset="0"/>
              </a:rPr>
              <a:t>bra </a:t>
            </a:r>
            <a:r>
              <a:rPr lang="en-GB" sz="3200" dirty="0" err="1">
                <a:solidFill>
                  <a:srgbClr val="002060"/>
                </a:solidFill>
                <a:latin typeface="Century Gothic" panose="020B0502020202020204" pitchFamily="34" charset="0"/>
              </a:rPr>
              <a:t>nueva</a:t>
            </a:r>
            <a:r>
              <a:rPr lang="en-GB" sz="3200" dirty="0">
                <a:solidFill>
                  <a:srgbClr val="002060"/>
                </a:solidFill>
                <a:latin typeface="Century Gothic" panose="020B0502020202020204" pitchFamily="34" charset="0"/>
              </a:rPr>
              <a: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9" name="Google Shape;713;p54">
            <a:extLst>
              <a:ext uri="{FF2B5EF4-FFF2-40B4-BE49-F238E27FC236}">
                <a16:creationId xmlns:a16="http://schemas.microsoft.com/office/drawing/2014/main" id="{BF61C41B-FE0A-4725-A9FA-9DE1E5DD33F2}"/>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00" name="Google Shape;714;p54">
            <a:extLst>
              <a:ext uri="{FF2B5EF4-FFF2-40B4-BE49-F238E27FC236}">
                <a16:creationId xmlns:a16="http://schemas.microsoft.com/office/drawing/2014/main" id="{CABA86C2-7DB0-45A1-8713-BA86E0DF854E}"/>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01" name="Google Shape;715;p54">
            <a:extLst>
              <a:ext uri="{FF2B5EF4-FFF2-40B4-BE49-F238E27FC236}">
                <a16:creationId xmlns:a16="http://schemas.microsoft.com/office/drawing/2014/main" id="{6B10C2B4-5192-48DF-A4ED-FA724F9ED3C4}"/>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102" name="TextBox 101">
            <a:extLst>
              <a:ext uri="{FF2B5EF4-FFF2-40B4-BE49-F238E27FC236}">
                <a16:creationId xmlns:a16="http://schemas.microsoft.com/office/drawing/2014/main" id="{AEE8029B-584A-42A6-9C15-20FB547C2899}"/>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3" name="Picture 2" descr="Pen, Write, Pencil, Writing Tool, Work, Message, Blue">
            <a:extLst>
              <a:ext uri="{FF2B5EF4-FFF2-40B4-BE49-F238E27FC236}">
                <a16:creationId xmlns:a16="http://schemas.microsoft.com/office/drawing/2014/main" id="{66FA09A7-749D-4DD9-B668-D40C1551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5AC55162-7C21-4CC3-841C-48CD1FD47976}"/>
              </a:ext>
            </a:extLst>
          </p:cNvPr>
          <p:cNvSpPr txBox="1"/>
          <p:nvPr/>
        </p:nvSpPr>
        <p:spPr>
          <a:xfrm>
            <a:off x="1398122" y="1931472"/>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Usa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05" name="Rectangle 104">
            <a:extLst>
              <a:ext uri="{FF2B5EF4-FFF2-40B4-BE49-F238E27FC236}">
                <a16:creationId xmlns:a16="http://schemas.microsoft.com/office/drawing/2014/main" id="{24EE510C-04C9-42BB-AC4B-8C9868CDE522}"/>
              </a:ext>
            </a:extLst>
          </p:cNvPr>
          <p:cNvSpPr/>
          <p:nvPr/>
        </p:nvSpPr>
        <p:spPr>
          <a:xfrm>
            <a:off x="734007" y="2830479"/>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6" name="Rectangle 105">
            <a:extLst>
              <a:ext uri="{FF2B5EF4-FFF2-40B4-BE49-F238E27FC236}">
                <a16:creationId xmlns:a16="http://schemas.microsoft.com/office/drawing/2014/main" id="{D4DA155F-E006-4F98-AD95-E8FFD5A784D2}"/>
              </a:ext>
            </a:extLst>
          </p:cNvPr>
          <p:cNvSpPr/>
          <p:nvPr/>
        </p:nvSpPr>
        <p:spPr>
          <a:xfrm>
            <a:off x="3308379" y="2830478"/>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107" name="Picture 2" descr="Check Mark, Checkbox, Check, Tick, Yes">
            <a:extLst>
              <a:ext uri="{FF2B5EF4-FFF2-40B4-BE49-F238E27FC236}">
                <a16:creationId xmlns:a16="http://schemas.microsoft.com/office/drawing/2014/main" id="{8A157A9F-BD5B-4F21-BD9F-EB82F4237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276" y="2775023"/>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08" name="Google Shape;338;p8">
            <a:hlinkClick r:id="" action="ppaction://noaction">
              <a:snd r:embed="rId5" name="5_5.wav"/>
            </a:hlinkClick>
            <a:extLst>
              <a:ext uri="{FF2B5EF4-FFF2-40B4-BE49-F238E27FC236}">
                <a16:creationId xmlns:a16="http://schemas.microsoft.com/office/drawing/2014/main" id="{C8ED171B-1AB7-4553-94FD-CD8355C669A5}"/>
              </a:ext>
            </a:extLst>
          </p:cNvPr>
          <p:cNvPicPr preferRelativeResize="0"/>
          <p:nvPr/>
        </p:nvPicPr>
        <p:blipFill rotWithShape="1">
          <a:blip r:embed="rId6">
            <a:alphaModFix/>
          </a:blip>
          <a:srcRect/>
          <a:stretch/>
        </p:blipFill>
        <p:spPr>
          <a:xfrm>
            <a:off x="347788" y="1887963"/>
            <a:ext cx="534978" cy="523220"/>
          </a:xfrm>
          <a:prstGeom prst="rect">
            <a:avLst/>
          </a:prstGeom>
          <a:noFill/>
          <a:ln>
            <a:noFill/>
          </a:ln>
          <a:effectLst>
            <a:outerShdw blurRad="50800" dist="38100" dir="5400000" algn="t" rotWithShape="0">
              <a:prstClr val="black">
                <a:alpha val="40000"/>
              </a:prstClr>
            </a:outerShdw>
          </a:effectLst>
        </p:spPr>
      </p:pic>
      <p:pic>
        <p:nvPicPr>
          <p:cNvPr id="109" name="Google Shape;221;p10">
            <a:extLst>
              <a:ext uri="{FF2B5EF4-FFF2-40B4-BE49-F238E27FC236}">
                <a16:creationId xmlns:a16="http://schemas.microsoft.com/office/drawing/2014/main" id="{4D411941-D7F1-4F80-B54B-677FD178DEB5}"/>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110" name="Picture 2" descr="Pen, Write, Pencil, Writing Tool, Work, Message, Blue">
            <a:extLst>
              <a:ext uri="{FF2B5EF4-FFF2-40B4-BE49-F238E27FC236}">
                <a16:creationId xmlns:a16="http://schemas.microsoft.com/office/drawing/2014/main" id="{2A1C70CA-8509-47F6-A59A-F22D440B8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C1A79E41-4FE5-BF11-4AAF-8EBD03E2820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5F970436-054A-7DE1-955B-4B75F93CE6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5" y="751582"/>
            <a:ext cx="914400" cy="914400"/>
          </a:xfrm>
          <a:prstGeom prst="rect">
            <a:avLst/>
          </a:prstGeom>
        </p:spPr>
      </p:pic>
      <p:sp>
        <p:nvSpPr>
          <p:cNvPr id="5" name="Speech Bubble: Rectangle with Corners Rounded 4">
            <a:extLst>
              <a:ext uri="{FF2B5EF4-FFF2-40B4-BE49-F238E27FC236}">
                <a16:creationId xmlns:a16="http://schemas.microsoft.com/office/drawing/2014/main" id="{316C404D-004C-A72F-F89C-0744E8FBFB9C}"/>
              </a:ext>
            </a:extLst>
          </p:cNvPr>
          <p:cNvSpPr/>
          <p:nvPr/>
        </p:nvSpPr>
        <p:spPr>
          <a:xfrm>
            <a:off x="1076877" y="888662"/>
            <a:ext cx="4135204" cy="571159"/>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chemeClr val="bg1"/>
                </a:solidFill>
                <a:latin typeface="Century Gothic" panose="020B0502020202020204" pitchFamily="34" charset="0"/>
              </a:rPr>
              <a:t>Escucha y escribe 📝.</a:t>
            </a:r>
          </a:p>
        </p:txBody>
      </p:sp>
      <p:sp>
        <p:nvSpPr>
          <p:cNvPr id="6" name="Title 1">
            <a:extLst>
              <a:ext uri="{FF2B5EF4-FFF2-40B4-BE49-F238E27FC236}">
                <a16:creationId xmlns:a16="http://schemas.microsoft.com/office/drawing/2014/main" id="{5F61C842-C342-446C-43DF-19C81BE6340C}"/>
              </a:ext>
            </a:extLst>
          </p:cNvPr>
          <p:cNvSpPr txBox="1">
            <a:spLocks/>
          </p:cNvSpPr>
          <p:nvPr/>
        </p:nvSpPr>
        <p:spPr>
          <a:xfrm>
            <a:off x="5329611" y="888662"/>
            <a:ext cx="2506012" cy="563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GB" sz="2800" b="1" dirty="0">
                <a:solidFill>
                  <a:srgbClr val="002060"/>
                </a:solidFill>
                <a:latin typeface="Century Gothic"/>
                <a:ea typeface="Century Gothic"/>
                <a:cs typeface="Century Gothic"/>
                <a:sym typeface="Century Gothic"/>
              </a:rPr>
              <a:t>[4/5]</a:t>
            </a:r>
            <a:endParaRPr lang="en-GB" dirty="0"/>
          </a:p>
        </p:txBody>
      </p:sp>
    </p:spTree>
    <p:extLst>
      <p:ext uri="{BB962C8B-B14F-4D97-AF65-F5344CB8AC3E}">
        <p14:creationId xmlns:p14="http://schemas.microsoft.com/office/powerpoint/2010/main" val="179839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99"/>
                                        </p:tgtEl>
                                        <p:attrNameLst>
                                          <p:attrName>ppt_y</p:attrName>
                                        </p:attrNameLst>
                                      </p:cBhvr>
                                      <p:tavLst>
                                        <p:tav tm="0">
                                          <p:val>
                                            <p:strVal val="#ppt_y"/>
                                          </p:val>
                                        </p:tav>
                                        <p:tav tm="100000">
                                          <p:val>
                                            <p:strVal val="#ppt_y+1"/>
                                          </p:val>
                                        </p:tav>
                                      </p:tavLst>
                                    </p:anim>
                                    <p:set>
                                      <p:cBhvr>
                                        <p:cTn id="7" dur="1" fill="hold">
                                          <p:stCondLst>
                                            <p:cond delay="1000"/>
                                          </p:stCondLst>
                                        </p:cTn>
                                        <p:tgtEl>
                                          <p:spTgt spid="9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00"/>
                                        </p:tgtEl>
                                        <p:attrNameLst>
                                          <p:attrName>ppt_y</p:attrName>
                                        </p:attrNameLst>
                                      </p:cBhvr>
                                      <p:tavLst>
                                        <p:tav tm="0">
                                          <p:val>
                                            <p:strVal val="#ppt_y"/>
                                          </p:val>
                                        </p:tav>
                                        <p:tav tm="100000">
                                          <p:val>
                                            <p:strVal val="#ppt_y+1"/>
                                          </p:val>
                                        </p:tav>
                                      </p:tavLst>
                                    </p:anim>
                                    <p:set>
                                      <p:cBhvr>
                                        <p:cTn id="11" dur="1" fill="hold">
                                          <p:stCondLst>
                                            <p:cond delay="1000"/>
                                          </p:stCondLst>
                                        </p:cTn>
                                        <p:tgtEl>
                                          <p:spTgt spid="10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01"/>
                                        </p:tgtEl>
                                        <p:attrNameLst>
                                          <p:attrName>ppt_y</p:attrName>
                                        </p:attrNameLst>
                                      </p:cBhvr>
                                      <p:tavLst>
                                        <p:tav tm="0">
                                          <p:val>
                                            <p:strVal val="#ppt_y"/>
                                          </p:val>
                                        </p:tav>
                                        <p:tav tm="100000">
                                          <p:val>
                                            <p:strVal val="#ppt_y+1"/>
                                          </p:val>
                                        </p:tav>
                                      </p:tavLst>
                                    </p:anim>
                                    <p:set>
                                      <p:cBhvr>
                                        <p:cTn id="15" dur="1" fill="hold">
                                          <p:stCondLst>
                                            <p:cond delay="1200"/>
                                          </p:stCondLst>
                                        </p:cTn>
                                        <p:tgtEl>
                                          <p:spTgt spid="101"/>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 calcmode="lin" valueType="num">
                                      <p:cBhvr additive="base">
                                        <p:cTn id="24" dur="500" fill="hold"/>
                                        <p:tgtEl>
                                          <p:spTgt spid="103"/>
                                        </p:tgtEl>
                                        <p:attrNameLst>
                                          <p:attrName>ppt_x</p:attrName>
                                        </p:attrNameLst>
                                      </p:cBhvr>
                                      <p:tavLst>
                                        <p:tav tm="0">
                                          <p:val>
                                            <p:strVal val="#ppt_x"/>
                                          </p:val>
                                        </p:tav>
                                        <p:tav tm="100000">
                                          <p:val>
                                            <p:strVal val="#ppt_x"/>
                                          </p:val>
                                        </p:tav>
                                      </p:tavLst>
                                    </p:anim>
                                    <p:anim calcmode="lin" valueType="num">
                                      <p:cBhvr additive="base">
                                        <p:cTn id="25"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4"/>
                                        </p:tgtEl>
                                        <p:attrNameLst>
                                          <p:attrName>style.visibility</p:attrName>
                                        </p:attrNameLst>
                                      </p:cBhvr>
                                      <p:to>
                                        <p:strVal val="visible"/>
                                      </p:to>
                                    </p:set>
                                    <p:anim calcmode="lin" valueType="num">
                                      <p:cBhvr additive="base">
                                        <p:cTn id="30" dur="500" fill="hold"/>
                                        <p:tgtEl>
                                          <p:spTgt spid="104"/>
                                        </p:tgtEl>
                                        <p:attrNameLst>
                                          <p:attrName>ppt_x</p:attrName>
                                        </p:attrNameLst>
                                      </p:cBhvr>
                                      <p:tavLst>
                                        <p:tav tm="0">
                                          <p:val>
                                            <p:strVal val="#ppt_x"/>
                                          </p:val>
                                        </p:tav>
                                        <p:tav tm="100000">
                                          <p:val>
                                            <p:strVal val="#ppt_x"/>
                                          </p:val>
                                        </p:tav>
                                      </p:tavLst>
                                    </p:anim>
                                    <p:anim calcmode="lin" valueType="num">
                                      <p:cBhvr additive="base">
                                        <p:cTn id="31"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500" fill="hold"/>
                                        <p:tgtEl>
                                          <p:spTgt spid="105"/>
                                        </p:tgtEl>
                                        <p:attrNameLst>
                                          <p:attrName>ppt_x</p:attrName>
                                        </p:attrNameLst>
                                      </p:cBhvr>
                                      <p:tavLst>
                                        <p:tav tm="0">
                                          <p:val>
                                            <p:strVal val="#ppt_x"/>
                                          </p:val>
                                        </p:tav>
                                        <p:tav tm="100000">
                                          <p:val>
                                            <p:strVal val="#ppt_x"/>
                                          </p:val>
                                        </p:tav>
                                      </p:tavLst>
                                    </p:anim>
                                    <p:anim calcmode="lin" valueType="num">
                                      <p:cBhvr additive="base">
                                        <p:cTn id="37" dur="500" fill="hold"/>
                                        <p:tgtEl>
                                          <p:spTgt spid="10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ppt_x"/>
                                          </p:val>
                                        </p:tav>
                                        <p:tav tm="100000">
                                          <p:val>
                                            <p:strVal val="#ppt_x"/>
                                          </p:val>
                                        </p:tav>
                                      </p:tavLst>
                                    </p:anim>
                                    <p:anim calcmode="lin" valueType="num">
                                      <p:cBhvr additive="base">
                                        <p:cTn id="41"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7"/>
                                        </p:tgtEl>
                                        <p:attrNameLst>
                                          <p:attrName>style.visibility</p:attrName>
                                        </p:attrNameLst>
                                      </p:cBhvr>
                                      <p:to>
                                        <p:strVal val="visible"/>
                                      </p:to>
                                    </p:set>
                                    <p:anim calcmode="lin" valueType="num">
                                      <p:cBhvr additive="base">
                                        <p:cTn id="46" dur="500" fill="hold"/>
                                        <p:tgtEl>
                                          <p:spTgt spid="107"/>
                                        </p:tgtEl>
                                        <p:attrNameLst>
                                          <p:attrName>ppt_x</p:attrName>
                                        </p:attrNameLst>
                                      </p:cBhvr>
                                      <p:tavLst>
                                        <p:tav tm="0">
                                          <p:val>
                                            <p:strVal val="#ppt_x"/>
                                          </p:val>
                                        </p:tav>
                                        <p:tav tm="100000">
                                          <p:val>
                                            <p:strVal val="#ppt_x"/>
                                          </p:val>
                                        </p:tav>
                                      </p:tavLst>
                                    </p:anim>
                                    <p:anim calcmode="lin" valueType="num">
                                      <p:cBhvr additive="base">
                                        <p:cTn id="47"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4" grpId="0"/>
      <p:bldP spid="105" grpId="0" animBg="1"/>
      <p:bldP spid="1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72" name="Title 1">
            <a:extLst>
              <a:ext uri="{FF2B5EF4-FFF2-40B4-BE49-F238E27FC236}">
                <a16:creationId xmlns:a16="http://schemas.microsoft.com/office/drawing/2014/main" id="{C6D024B9-2B2E-400C-9BE9-FAC1A04FAA9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5" name="TextBox 84">
            <a:extLst>
              <a:ext uri="{FF2B5EF4-FFF2-40B4-BE49-F238E27FC236}">
                <a16:creationId xmlns:a16="http://schemas.microsoft.com/office/drawing/2014/main" id="{27725D7A-6021-4FAB-BB9B-BF3C003F33E2}"/>
              </a:ext>
            </a:extLst>
          </p:cNvPr>
          <p:cNvSpPr txBox="1"/>
          <p:nvPr/>
        </p:nvSpPr>
        <p:spPr>
          <a:xfrm>
            <a:off x="904475" y="1921052"/>
            <a:ext cx="86781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________  información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interesante</a:t>
            </a:r>
            <a:r>
              <a:rPr lang="en-GB" sz="3200" dirty="0">
                <a:solidFill>
                  <a:srgbClr val="002060"/>
                </a:solidFill>
                <a:latin typeface="Century Gothic" panose="020B0502020202020204" pitchFamily="34" charset="0"/>
              </a:rPr>
              <a:t>. </a:t>
            </a:r>
            <a:endPar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9" name="Google Shape;713;p54">
            <a:extLst>
              <a:ext uri="{FF2B5EF4-FFF2-40B4-BE49-F238E27FC236}">
                <a16:creationId xmlns:a16="http://schemas.microsoft.com/office/drawing/2014/main" id="{BF61C41B-FE0A-4725-A9FA-9DE1E5DD33F2}"/>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00" name="Google Shape;714;p54">
            <a:extLst>
              <a:ext uri="{FF2B5EF4-FFF2-40B4-BE49-F238E27FC236}">
                <a16:creationId xmlns:a16="http://schemas.microsoft.com/office/drawing/2014/main" id="{CABA86C2-7DB0-45A1-8713-BA86E0DF854E}"/>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01" name="Google Shape;715;p54">
            <a:extLst>
              <a:ext uri="{FF2B5EF4-FFF2-40B4-BE49-F238E27FC236}">
                <a16:creationId xmlns:a16="http://schemas.microsoft.com/office/drawing/2014/main" id="{6B10C2B4-5192-48DF-A4ED-FA724F9ED3C4}"/>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102" name="TextBox 101">
            <a:extLst>
              <a:ext uri="{FF2B5EF4-FFF2-40B4-BE49-F238E27FC236}">
                <a16:creationId xmlns:a16="http://schemas.microsoft.com/office/drawing/2014/main" id="{AEE8029B-584A-42A6-9C15-20FB547C2899}"/>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3" name="Picture 2" descr="Pen, Write, Pencil, Writing Tool, Work, Message, Blue">
            <a:extLst>
              <a:ext uri="{FF2B5EF4-FFF2-40B4-BE49-F238E27FC236}">
                <a16:creationId xmlns:a16="http://schemas.microsoft.com/office/drawing/2014/main" id="{66FA09A7-749D-4DD9-B668-D40C1551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5AC55162-7C21-4CC3-841C-48CD1FD47976}"/>
              </a:ext>
            </a:extLst>
          </p:cNvPr>
          <p:cNvSpPr txBox="1"/>
          <p:nvPr/>
        </p:nvSpPr>
        <p:spPr>
          <a:xfrm>
            <a:off x="1398122" y="1931472"/>
            <a:ext cx="16770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Presenta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05" name="Rectangle 104">
            <a:extLst>
              <a:ext uri="{FF2B5EF4-FFF2-40B4-BE49-F238E27FC236}">
                <a16:creationId xmlns:a16="http://schemas.microsoft.com/office/drawing/2014/main" id="{24EE510C-04C9-42BB-AC4B-8C9868CDE522}"/>
              </a:ext>
            </a:extLst>
          </p:cNvPr>
          <p:cNvSpPr/>
          <p:nvPr/>
        </p:nvSpPr>
        <p:spPr>
          <a:xfrm>
            <a:off x="734007" y="2830479"/>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6" name="Rectangle 105">
            <a:extLst>
              <a:ext uri="{FF2B5EF4-FFF2-40B4-BE49-F238E27FC236}">
                <a16:creationId xmlns:a16="http://schemas.microsoft.com/office/drawing/2014/main" id="{D4DA155F-E006-4F98-AD95-E8FFD5A784D2}"/>
              </a:ext>
            </a:extLst>
          </p:cNvPr>
          <p:cNvSpPr/>
          <p:nvPr/>
        </p:nvSpPr>
        <p:spPr>
          <a:xfrm>
            <a:off x="3308379" y="2830478"/>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107" name="Picture 2" descr="Check Mark, Checkbox, Check, Tick, Yes">
            <a:extLst>
              <a:ext uri="{FF2B5EF4-FFF2-40B4-BE49-F238E27FC236}">
                <a16:creationId xmlns:a16="http://schemas.microsoft.com/office/drawing/2014/main" id="{8A157A9F-BD5B-4F21-BD9F-EB82F4237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276" y="2775023"/>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08" name="Google Shape;338;p8">
            <a:hlinkClick r:id="" action="ppaction://noaction">
              <a:snd r:embed="rId5" name="5_6.wav"/>
            </a:hlinkClick>
            <a:extLst>
              <a:ext uri="{FF2B5EF4-FFF2-40B4-BE49-F238E27FC236}">
                <a16:creationId xmlns:a16="http://schemas.microsoft.com/office/drawing/2014/main" id="{C8ED171B-1AB7-4553-94FD-CD8355C669A5}"/>
              </a:ext>
            </a:extLst>
          </p:cNvPr>
          <p:cNvPicPr preferRelativeResize="0"/>
          <p:nvPr/>
        </p:nvPicPr>
        <p:blipFill rotWithShape="1">
          <a:blip r:embed="rId6">
            <a:alphaModFix/>
          </a:blip>
          <a:srcRect/>
          <a:stretch/>
        </p:blipFill>
        <p:spPr>
          <a:xfrm>
            <a:off x="347788" y="1887963"/>
            <a:ext cx="534978" cy="523220"/>
          </a:xfrm>
          <a:prstGeom prst="rect">
            <a:avLst/>
          </a:prstGeom>
          <a:noFill/>
          <a:ln>
            <a:noFill/>
          </a:ln>
          <a:effectLst>
            <a:outerShdw blurRad="50800" dist="38100" dir="5400000" algn="t" rotWithShape="0">
              <a:prstClr val="black">
                <a:alpha val="40000"/>
              </a:prstClr>
            </a:outerShdw>
          </a:effectLst>
        </p:spPr>
      </p:pic>
      <p:pic>
        <p:nvPicPr>
          <p:cNvPr id="109" name="Google Shape;221;p10">
            <a:extLst>
              <a:ext uri="{FF2B5EF4-FFF2-40B4-BE49-F238E27FC236}">
                <a16:creationId xmlns:a16="http://schemas.microsoft.com/office/drawing/2014/main" id="{4D411941-D7F1-4F80-B54B-677FD178DEB5}"/>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110" name="Picture 2" descr="Pen, Write, Pencil, Writing Tool, Work, Message, Blue">
            <a:extLst>
              <a:ext uri="{FF2B5EF4-FFF2-40B4-BE49-F238E27FC236}">
                <a16:creationId xmlns:a16="http://schemas.microsoft.com/office/drawing/2014/main" id="{2A1C70CA-8509-47F6-A59A-F22D440B8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C1A79E41-4FE5-BF11-4AAF-8EBD03E2820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5F970436-054A-7DE1-955B-4B75F93CE6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5" y="751582"/>
            <a:ext cx="914400" cy="914400"/>
          </a:xfrm>
          <a:prstGeom prst="rect">
            <a:avLst/>
          </a:prstGeom>
        </p:spPr>
      </p:pic>
      <p:sp>
        <p:nvSpPr>
          <p:cNvPr id="5" name="Speech Bubble: Rectangle with Corners Rounded 4">
            <a:extLst>
              <a:ext uri="{FF2B5EF4-FFF2-40B4-BE49-F238E27FC236}">
                <a16:creationId xmlns:a16="http://schemas.microsoft.com/office/drawing/2014/main" id="{316C404D-004C-A72F-F89C-0744E8FBFB9C}"/>
              </a:ext>
            </a:extLst>
          </p:cNvPr>
          <p:cNvSpPr/>
          <p:nvPr/>
        </p:nvSpPr>
        <p:spPr>
          <a:xfrm>
            <a:off x="1076877" y="888662"/>
            <a:ext cx="4135204" cy="571159"/>
          </a:xfrm>
          <a:prstGeom prst="wedgeRoundRectCallout">
            <a:avLst>
              <a:gd name="adj1" fmla="val -53453"/>
              <a:gd name="adj2" fmla="val -592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chemeClr val="bg1"/>
                </a:solidFill>
                <a:latin typeface="Century Gothic" panose="020B0502020202020204" pitchFamily="34" charset="0"/>
              </a:rPr>
              <a:t>Escucha y escribe 📝.</a:t>
            </a:r>
          </a:p>
        </p:txBody>
      </p:sp>
      <p:sp>
        <p:nvSpPr>
          <p:cNvPr id="6" name="Title 1">
            <a:extLst>
              <a:ext uri="{FF2B5EF4-FFF2-40B4-BE49-F238E27FC236}">
                <a16:creationId xmlns:a16="http://schemas.microsoft.com/office/drawing/2014/main" id="{5F61C842-C342-446C-43DF-19C81BE6340C}"/>
              </a:ext>
            </a:extLst>
          </p:cNvPr>
          <p:cNvSpPr txBox="1">
            <a:spLocks/>
          </p:cNvSpPr>
          <p:nvPr/>
        </p:nvSpPr>
        <p:spPr>
          <a:xfrm>
            <a:off x="5329611" y="888662"/>
            <a:ext cx="2506012" cy="563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GB" sz="2800" b="1" dirty="0">
                <a:solidFill>
                  <a:srgbClr val="002060"/>
                </a:solidFill>
                <a:latin typeface="Century Gothic"/>
                <a:ea typeface="Century Gothic"/>
                <a:cs typeface="Century Gothic"/>
                <a:sym typeface="Century Gothic"/>
              </a:rPr>
              <a:t>[5/5]</a:t>
            </a:r>
            <a:endParaRPr lang="en-GB" dirty="0"/>
          </a:p>
        </p:txBody>
      </p:sp>
    </p:spTree>
    <p:extLst>
      <p:ext uri="{BB962C8B-B14F-4D97-AF65-F5344CB8AC3E}">
        <p14:creationId xmlns:p14="http://schemas.microsoft.com/office/powerpoint/2010/main" val="138769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99"/>
                                        </p:tgtEl>
                                        <p:attrNameLst>
                                          <p:attrName>ppt_y</p:attrName>
                                        </p:attrNameLst>
                                      </p:cBhvr>
                                      <p:tavLst>
                                        <p:tav tm="0">
                                          <p:val>
                                            <p:strVal val="#ppt_y"/>
                                          </p:val>
                                        </p:tav>
                                        <p:tav tm="100000">
                                          <p:val>
                                            <p:strVal val="#ppt_y+1"/>
                                          </p:val>
                                        </p:tav>
                                      </p:tavLst>
                                    </p:anim>
                                    <p:set>
                                      <p:cBhvr>
                                        <p:cTn id="7" dur="1" fill="hold">
                                          <p:stCondLst>
                                            <p:cond delay="1000"/>
                                          </p:stCondLst>
                                        </p:cTn>
                                        <p:tgtEl>
                                          <p:spTgt spid="9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00"/>
                                        </p:tgtEl>
                                        <p:attrNameLst>
                                          <p:attrName>ppt_y</p:attrName>
                                        </p:attrNameLst>
                                      </p:cBhvr>
                                      <p:tavLst>
                                        <p:tav tm="0">
                                          <p:val>
                                            <p:strVal val="#ppt_y"/>
                                          </p:val>
                                        </p:tav>
                                        <p:tav tm="100000">
                                          <p:val>
                                            <p:strVal val="#ppt_y+1"/>
                                          </p:val>
                                        </p:tav>
                                      </p:tavLst>
                                    </p:anim>
                                    <p:set>
                                      <p:cBhvr>
                                        <p:cTn id="11" dur="1" fill="hold">
                                          <p:stCondLst>
                                            <p:cond delay="1000"/>
                                          </p:stCondLst>
                                        </p:cTn>
                                        <p:tgtEl>
                                          <p:spTgt spid="10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01"/>
                                        </p:tgtEl>
                                        <p:attrNameLst>
                                          <p:attrName>ppt_y</p:attrName>
                                        </p:attrNameLst>
                                      </p:cBhvr>
                                      <p:tavLst>
                                        <p:tav tm="0">
                                          <p:val>
                                            <p:strVal val="#ppt_y"/>
                                          </p:val>
                                        </p:tav>
                                        <p:tav tm="100000">
                                          <p:val>
                                            <p:strVal val="#ppt_y+1"/>
                                          </p:val>
                                        </p:tav>
                                      </p:tavLst>
                                    </p:anim>
                                    <p:set>
                                      <p:cBhvr>
                                        <p:cTn id="15" dur="1" fill="hold">
                                          <p:stCondLst>
                                            <p:cond delay="1200"/>
                                          </p:stCondLst>
                                        </p:cTn>
                                        <p:tgtEl>
                                          <p:spTgt spid="101"/>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 calcmode="lin" valueType="num">
                                      <p:cBhvr additive="base">
                                        <p:cTn id="24" dur="500" fill="hold"/>
                                        <p:tgtEl>
                                          <p:spTgt spid="103"/>
                                        </p:tgtEl>
                                        <p:attrNameLst>
                                          <p:attrName>ppt_x</p:attrName>
                                        </p:attrNameLst>
                                      </p:cBhvr>
                                      <p:tavLst>
                                        <p:tav tm="0">
                                          <p:val>
                                            <p:strVal val="#ppt_x"/>
                                          </p:val>
                                        </p:tav>
                                        <p:tav tm="100000">
                                          <p:val>
                                            <p:strVal val="#ppt_x"/>
                                          </p:val>
                                        </p:tav>
                                      </p:tavLst>
                                    </p:anim>
                                    <p:anim calcmode="lin" valueType="num">
                                      <p:cBhvr additive="base">
                                        <p:cTn id="25"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4"/>
                                        </p:tgtEl>
                                        <p:attrNameLst>
                                          <p:attrName>style.visibility</p:attrName>
                                        </p:attrNameLst>
                                      </p:cBhvr>
                                      <p:to>
                                        <p:strVal val="visible"/>
                                      </p:to>
                                    </p:set>
                                    <p:anim calcmode="lin" valueType="num">
                                      <p:cBhvr additive="base">
                                        <p:cTn id="30" dur="500" fill="hold"/>
                                        <p:tgtEl>
                                          <p:spTgt spid="104"/>
                                        </p:tgtEl>
                                        <p:attrNameLst>
                                          <p:attrName>ppt_x</p:attrName>
                                        </p:attrNameLst>
                                      </p:cBhvr>
                                      <p:tavLst>
                                        <p:tav tm="0">
                                          <p:val>
                                            <p:strVal val="#ppt_x"/>
                                          </p:val>
                                        </p:tav>
                                        <p:tav tm="100000">
                                          <p:val>
                                            <p:strVal val="#ppt_x"/>
                                          </p:val>
                                        </p:tav>
                                      </p:tavLst>
                                    </p:anim>
                                    <p:anim calcmode="lin" valueType="num">
                                      <p:cBhvr additive="base">
                                        <p:cTn id="31"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500" fill="hold"/>
                                        <p:tgtEl>
                                          <p:spTgt spid="105"/>
                                        </p:tgtEl>
                                        <p:attrNameLst>
                                          <p:attrName>ppt_x</p:attrName>
                                        </p:attrNameLst>
                                      </p:cBhvr>
                                      <p:tavLst>
                                        <p:tav tm="0">
                                          <p:val>
                                            <p:strVal val="#ppt_x"/>
                                          </p:val>
                                        </p:tav>
                                        <p:tav tm="100000">
                                          <p:val>
                                            <p:strVal val="#ppt_x"/>
                                          </p:val>
                                        </p:tav>
                                      </p:tavLst>
                                    </p:anim>
                                    <p:anim calcmode="lin" valueType="num">
                                      <p:cBhvr additive="base">
                                        <p:cTn id="37" dur="500" fill="hold"/>
                                        <p:tgtEl>
                                          <p:spTgt spid="10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ppt_x"/>
                                          </p:val>
                                        </p:tav>
                                        <p:tav tm="100000">
                                          <p:val>
                                            <p:strVal val="#ppt_x"/>
                                          </p:val>
                                        </p:tav>
                                      </p:tavLst>
                                    </p:anim>
                                    <p:anim calcmode="lin" valueType="num">
                                      <p:cBhvr additive="base">
                                        <p:cTn id="41"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7"/>
                                        </p:tgtEl>
                                        <p:attrNameLst>
                                          <p:attrName>style.visibility</p:attrName>
                                        </p:attrNameLst>
                                      </p:cBhvr>
                                      <p:to>
                                        <p:strVal val="visible"/>
                                      </p:to>
                                    </p:set>
                                    <p:anim calcmode="lin" valueType="num">
                                      <p:cBhvr additive="base">
                                        <p:cTn id="46" dur="500" fill="hold"/>
                                        <p:tgtEl>
                                          <p:spTgt spid="107"/>
                                        </p:tgtEl>
                                        <p:attrNameLst>
                                          <p:attrName>ppt_x</p:attrName>
                                        </p:attrNameLst>
                                      </p:cBhvr>
                                      <p:tavLst>
                                        <p:tav tm="0">
                                          <p:val>
                                            <p:strVal val="#ppt_x"/>
                                          </p:val>
                                        </p:tav>
                                        <p:tav tm="100000">
                                          <p:val>
                                            <p:strVal val="#ppt_x"/>
                                          </p:val>
                                        </p:tav>
                                      </p:tavLst>
                                    </p:anim>
                                    <p:anim calcmode="lin" valueType="num">
                                      <p:cBhvr additive="base">
                                        <p:cTn id="47"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4" grpId="0"/>
      <p:bldP spid="105" grpId="0" animBg="1"/>
      <p:bldP spid="10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5" ma:contentTypeDescription="Create a new document." ma:contentTypeScope="" ma:versionID="325c223305fcb5098478711c3650e6ee">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f282ea83aae24a9c741cc12bb0a0beff"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Props1.xml><?xml version="1.0" encoding="utf-8"?>
<ds:datastoreItem xmlns:ds="http://schemas.openxmlformats.org/officeDocument/2006/customXml" ds:itemID="{FC2B3F01-3945-4AC3-B0A8-9704FBEEA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5CBC1B-90E7-4032-AA68-EF73109E3CF8}">
  <ds:schemaRefs>
    <ds:schemaRef ds:uri="http://schemas.microsoft.com/sharepoint/v3/contenttype/forms"/>
  </ds:schemaRefs>
</ds:datastoreItem>
</file>

<file path=customXml/itemProps3.xml><?xml version="1.0" encoding="utf-8"?>
<ds:datastoreItem xmlns:ds="http://schemas.openxmlformats.org/officeDocument/2006/customXml" ds:itemID="{F57F2B07-0D91-43B4-B692-25BD04B8D9E6}">
  <ds:schemaRefs>
    <ds:schemaRef ds:uri="http://purl.org/dc/elements/1.1/"/>
    <ds:schemaRef ds:uri="http://purl.org/dc/dcmitype/"/>
    <ds:schemaRef ds:uri="http://schemas.microsoft.com/office/2006/metadata/properties"/>
    <ds:schemaRef ds:uri="http://schemas.microsoft.com/office/infopath/2007/PartnerControls"/>
    <ds:schemaRef ds:uri="340b4a0c-a52a-4900-92c1-8ead854a6e73"/>
    <ds:schemaRef ds:uri="http://www.w3.org/XML/1998/namespace"/>
    <ds:schemaRef ds:uri="http://schemas.microsoft.com/office/2006/documentManagement/types"/>
    <ds:schemaRef ds:uri="http://purl.org/dc/terms/"/>
    <ds:schemaRef ds:uri="http://schemas.openxmlformats.org/package/2006/metadata/core-properties"/>
    <ds:schemaRef ds:uri="d8969510-ea60-4909-8b26-2794aa2dc71e"/>
  </ds:schemaRefs>
</ds:datastoreItem>
</file>

<file path=docProps/app.xml><?xml version="1.0" encoding="utf-8"?>
<Properties xmlns="http://schemas.openxmlformats.org/officeDocument/2006/extended-properties" xmlns:vt="http://schemas.openxmlformats.org/officeDocument/2006/docPropsVTypes">
  <TotalTime>1594</TotalTime>
  <Words>2770</Words>
  <Application>Microsoft Office PowerPoint</Application>
  <PresentationFormat>Widescreen</PresentationFormat>
  <Paragraphs>528</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Bradley Hand ITC</vt:lpstr>
      <vt:lpstr>Calibri</vt:lpstr>
      <vt:lpstr>Calibri Light</vt:lpstr>
      <vt:lpstr>Century Gothic</vt:lpstr>
      <vt:lpstr>docs-Century Gothic</vt:lpstr>
      <vt:lpstr>Ink Free</vt:lpstr>
      <vt:lpstr>Modern Love</vt:lpstr>
      <vt:lpstr>Office Theme</vt:lpstr>
      <vt:lpstr>PowerPoint Presentation</vt:lpstr>
      <vt:lpstr>Follow up 1: </vt:lpstr>
      <vt:lpstr>Follow up 2: </vt:lpstr>
      <vt:lpstr>Follow up 2:</vt:lpstr>
      <vt:lpstr>Follow up 3: </vt:lpstr>
      <vt:lpstr>Follow up 3: </vt:lpstr>
      <vt:lpstr>Follow up 3: </vt:lpstr>
      <vt:lpstr>Follow up 3: </vt:lpstr>
      <vt:lpstr>Follow up 3: </vt:lpstr>
      <vt:lpstr>Follow up 4: </vt:lpstr>
      <vt:lpstr>Follow up 4: </vt:lpstr>
      <vt:lpstr>Follow up 4: </vt:lpstr>
      <vt:lpstr>Follow up 4: </vt:lpstr>
      <vt:lpstr>Follow up 4: </vt:lpstr>
      <vt:lpstr>Follow up 5:</vt:lpstr>
      <vt:lpstr>Follow up extra: </vt:lpstr>
      <vt:lpstr>Handout: 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Tom Dawes</cp:lastModifiedBy>
  <cp:revision>16</cp:revision>
  <dcterms:created xsi:type="dcterms:W3CDTF">2021-09-10T13:10:06Z</dcterms:created>
  <dcterms:modified xsi:type="dcterms:W3CDTF">2022-12-02T19:18:29Z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