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300" r:id="rId5"/>
    <p:sldId id="382" r:id="rId6"/>
    <p:sldId id="554" r:id="rId7"/>
    <p:sldId id="588" r:id="rId8"/>
    <p:sldId id="589" r:id="rId9"/>
    <p:sldId id="596" r:id="rId10"/>
    <p:sldId id="597" r:id="rId11"/>
    <p:sldId id="598" r:id="rId12"/>
    <p:sldId id="599" r:id="rId13"/>
    <p:sldId id="578" r:id="rId14"/>
    <p:sldId id="600" r:id="rId15"/>
    <p:sldId id="601" r:id="rId16"/>
    <p:sldId id="602" r:id="rId17"/>
    <p:sldId id="603" r:id="rId18"/>
    <p:sldId id="594" r:id="rId19"/>
    <p:sldId id="595" r:id="rId20"/>
    <p:sldId id="60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F7FF"/>
    <a:srgbClr val="85CFE1"/>
    <a:srgbClr val="FF71AA"/>
    <a:srgbClr val="FFC9CA"/>
    <a:srgbClr val="C5E8F1"/>
    <a:srgbClr val="FF0066"/>
    <a:srgbClr val="E6E6E6"/>
    <a:srgbClr val="FF3399"/>
    <a:srgbClr val="B2E0EC"/>
    <a:srgbClr val="86CF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FF619F-5FAF-43E5-9014-CCD1196376E6}" v="9" dt="2022-12-02T19:20:29.2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5570" autoAdjust="0"/>
  </p:normalViewPr>
  <p:slideViewPr>
    <p:cSldViewPr snapToGrid="0">
      <p:cViewPr varScale="1">
        <p:scale>
          <a:sx n="40" d="100"/>
          <a:sy n="40" d="100"/>
        </p:scale>
        <p:origin x="43" y="29"/>
      </p:cViewPr>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Vazquez Valero" userId="80a35f83-ba07-4c48-bd51-9a1b0a985f54" providerId="ADAL" clId="{514F8D4D-D725-4E97-858C-C34C5E237825}"/>
    <pc:docChg chg="undo redo custSel addSld delSld modSld">
      <pc:chgData name="Paula Vazquez Valero" userId="80a35f83-ba07-4c48-bd51-9a1b0a985f54" providerId="ADAL" clId="{514F8D4D-D725-4E97-858C-C34C5E237825}" dt="2022-09-30T10:24:57.411" v="4009" actId="20577"/>
      <pc:docMkLst>
        <pc:docMk/>
      </pc:docMkLst>
      <pc:sldChg chg="addSp delSp modSp add del mod">
        <pc:chgData name="Paula Vazquez Valero" userId="80a35f83-ba07-4c48-bd51-9a1b0a985f54" providerId="ADAL" clId="{514F8D4D-D725-4E97-858C-C34C5E237825}" dt="2022-09-30T06:41:00.926" v="45" actId="47"/>
        <pc:sldMkLst>
          <pc:docMk/>
          <pc:sldMk cId="0" sldId="257"/>
        </pc:sldMkLst>
        <pc:spChg chg="add mod">
          <ac:chgData name="Paula Vazquez Valero" userId="80a35f83-ba07-4c48-bd51-9a1b0a985f54" providerId="ADAL" clId="{514F8D4D-D725-4E97-858C-C34C5E237825}" dt="2022-09-30T06:40:41.701" v="40"/>
          <ac:spMkLst>
            <pc:docMk/>
            <pc:sldMk cId="0" sldId="257"/>
            <ac:spMk id="3" creationId="{12665DC7-069C-34A3-89D3-84AC44E376BE}"/>
          </ac:spMkLst>
        </pc:spChg>
        <pc:spChg chg="add del mod">
          <ac:chgData name="Paula Vazquez Valero" userId="80a35f83-ba07-4c48-bd51-9a1b0a985f54" providerId="ADAL" clId="{514F8D4D-D725-4E97-858C-C34C5E237825}" dt="2022-09-30T06:40:50.880" v="42"/>
          <ac:spMkLst>
            <pc:docMk/>
            <pc:sldMk cId="0" sldId="257"/>
            <ac:spMk id="4" creationId="{6DC4FDC6-E932-9D9D-945C-40DC65C6BCBE}"/>
          </ac:spMkLst>
        </pc:spChg>
        <pc:spChg chg="add mod">
          <ac:chgData name="Paula Vazquez Valero" userId="80a35f83-ba07-4c48-bd51-9a1b0a985f54" providerId="ADAL" clId="{514F8D4D-D725-4E97-858C-C34C5E237825}" dt="2022-09-30T06:40:52.535" v="44"/>
          <ac:spMkLst>
            <pc:docMk/>
            <pc:sldMk cId="0" sldId="257"/>
            <ac:spMk id="5" creationId="{4043A3E3-7677-2819-322E-9B4C37899804}"/>
          </ac:spMkLst>
        </pc:spChg>
        <pc:spChg chg="add del">
          <ac:chgData name="Paula Vazquez Valero" userId="80a35f83-ba07-4c48-bd51-9a1b0a985f54" providerId="ADAL" clId="{514F8D4D-D725-4E97-858C-C34C5E237825}" dt="2022-09-30T06:40:23.833" v="39" actId="478"/>
          <ac:spMkLst>
            <pc:docMk/>
            <pc:sldMk cId="0" sldId="257"/>
            <ac:spMk id="98" creationId="{00000000-0000-0000-0000-000000000000}"/>
          </ac:spMkLst>
        </pc:spChg>
        <pc:spChg chg="del">
          <ac:chgData name="Paula Vazquez Valero" userId="80a35f83-ba07-4c48-bd51-9a1b0a985f54" providerId="ADAL" clId="{514F8D4D-D725-4E97-858C-C34C5E237825}" dt="2022-09-30T06:40:52.288" v="43" actId="478"/>
          <ac:spMkLst>
            <pc:docMk/>
            <pc:sldMk cId="0" sldId="257"/>
            <ac:spMk id="100" creationId="{00000000-0000-0000-0000-000000000000}"/>
          </ac:spMkLst>
        </pc:spChg>
      </pc:sldChg>
      <pc:sldChg chg="modNotesTx">
        <pc:chgData name="Paula Vazquez Valero" userId="80a35f83-ba07-4c48-bd51-9a1b0a985f54" providerId="ADAL" clId="{514F8D4D-D725-4E97-858C-C34C5E237825}" dt="2022-09-30T10:24:57.411" v="4009" actId="20577"/>
        <pc:sldMkLst>
          <pc:docMk/>
          <pc:sldMk cId="0" sldId="300"/>
        </pc:sldMkLst>
      </pc:sldChg>
      <pc:sldChg chg="addSp delSp modSp add mod delAnim modAnim modNotesTx">
        <pc:chgData name="Paula Vazquez Valero" userId="80a35f83-ba07-4c48-bd51-9a1b0a985f54" providerId="ADAL" clId="{514F8D4D-D725-4E97-858C-C34C5E237825}" dt="2022-09-30T08:50:02.188" v="241" actId="20577"/>
        <pc:sldMkLst>
          <pc:docMk/>
          <pc:sldMk cId="0" sldId="382"/>
        </pc:sldMkLst>
        <pc:spChg chg="add mod">
          <ac:chgData name="Paula Vazquez Valero" userId="80a35f83-ba07-4c48-bd51-9a1b0a985f54" providerId="ADAL" clId="{514F8D4D-D725-4E97-858C-C34C5E237825}" dt="2022-09-30T06:38:49.434" v="2"/>
          <ac:spMkLst>
            <pc:docMk/>
            <pc:sldMk cId="0" sldId="382"/>
            <ac:spMk id="3" creationId="{30588A63-8340-07D0-A6B5-C35195F3325F}"/>
          </ac:spMkLst>
        </pc:spChg>
        <pc:spChg chg="add mod">
          <ac:chgData name="Paula Vazquez Valero" userId="80a35f83-ba07-4c48-bd51-9a1b0a985f54" providerId="ADAL" clId="{514F8D4D-D725-4E97-858C-C34C5E237825}" dt="2022-09-30T08:49:37.314" v="234"/>
          <ac:spMkLst>
            <pc:docMk/>
            <pc:sldMk cId="0" sldId="382"/>
            <ac:spMk id="4" creationId="{43ED510B-08D3-36AD-AC03-B4DAE86C6B91}"/>
          </ac:spMkLst>
        </pc:spChg>
        <pc:spChg chg="add mod">
          <ac:chgData name="Paula Vazquez Valero" userId="80a35f83-ba07-4c48-bd51-9a1b0a985f54" providerId="ADAL" clId="{514F8D4D-D725-4E97-858C-C34C5E237825}" dt="2022-09-30T08:49:37.314" v="234"/>
          <ac:spMkLst>
            <pc:docMk/>
            <pc:sldMk cId="0" sldId="382"/>
            <ac:spMk id="5" creationId="{99051F7F-0563-8797-566B-B30FBC519EBE}"/>
          </ac:spMkLst>
        </pc:spChg>
        <pc:spChg chg="add mod">
          <ac:chgData name="Paula Vazquez Valero" userId="80a35f83-ba07-4c48-bd51-9a1b0a985f54" providerId="ADAL" clId="{514F8D4D-D725-4E97-858C-C34C5E237825}" dt="2022-09-30T08:49:37.314" v="234"/>
          <ac:spMkLst>
            <pc:docMk/>
            <pc:sldMk cId="0" sldId="382"/>
            <ac:spMk id="9" creationId="{48EF14C0-3525-1557-AED3-D457B19BCEEE}"/>
          </ac:spMkLst>
        </pc:spChg>
        <pc:spChg chg="add mod">
          <ac:chgData name="Paula Vazquez Valero" userId="80a35f83-ba07-4c48-bd51-9a1b0a985f54" providerId="ADAL" clId="{514F8D4D-D725-4E97-858C-C34C5E237825}" dt="2022-09-30T08:49:37.314" v="234"/>
          <ac:spMkLst>
            <pc:docMk/>
            <pc:sldMk cId="0" sldId="382"/>
            <ac:spMk id="10" creationId="{C42A8B11-0CF2-954B-136D-E1315E65F469}"/>
          </ac:spMkLst>
        </pc:spChg>
        <pc:spChg chg="add mod">
          <ac:chgData name="Paula Vazquez Valero" userId="80a35f83-ba07-4c48-bd51-9a1b0a985f54" providerId="ADAL" clId="{514F8D4D-D725-4E97-858C-C34C5E237825}" dt="2022-09-30T08:49:37.314" v="234"/>
          <ac:spMkLst>
            <pc:docMk/>
            <pc:sldMk cId="0" sldId="382"/>
            <ac:spMk id="11" creationId="{8A1A33A4-263A-36E2-0968-E1E8C96CA796}"/>
          </ac:spMkLst>
        </pc:spChg>
        <pc:spChg chg="mod">
          <ac:chgData name="Paula Vazquez Valero" userId="80a35f83-ba07-4c48-bd51-9a1b0a985f54" providerId="ADAL" clId="{514F8D4D-D725-4E97-858C-C34C5E237825}" dt="2022-09-30T06:42:23.192" v="53" actId="1038"/>
          <ac:spMkLst>
            <pc:docMk/>
            <pc:sldMk cId="0" sldId="382"/>
            <ac:spMk id="101" creationId="{E8E1551F-D16D-40CD-9276-1D4A775F5C2D}"/>
          </ac:spMkLst>
        </pc:spChg>
        <pc:spChg chg="mod">
          <ac:chgData name="Paula Vazquez Valero" userId="80a35f83-ba07-4c48-bd51-9a1b0a985f54" providerId="ADAL" clId="{514F8D4D-D725-4E97-858C-C34C5E237825}" dt="2022-09-30T06:43:48.884" v="119" actId="1036"/>
          <ac:spMkLst>
            <pc:docMk/>
            <pc:sldMk cId="0" sldId="382"/>
            <ac:spMk id="106" creationId="{3619E3CF-7037-4585-B245-89C752A4DE6D}"/>
          </ac:spMkLst>
        </pc:spChg>
        <pc:spChg chg="mod">
          <ac:chgData name="Paula Vazquez Valero" userId="80a35f83-ba07-4c48-bd51-9a1b0a985f54" providerId="ADAL" clId="{514F8D4D-D725-4E97-858C-C34C5E237825}" dt="2022-09-30T06:43:01.037" v="78" actId="113"/>
          <ac:spMkLst>
            <pc:docMk/>
            <pc:sldMk cId="0" sldId="382"/>
            <ac:spMk id="107" creationId="{35A244D5-CD49-46E6-BE90-490CFE09635C}"/>
          </ac:spMkLst>
        </pc:spChg>
        <pc:spChg chg="del">
          <ac:chgData name="Paula Vazquez Valero" userId="80a35f83-ba07-4c48-bd51-9a1b0a985f54" providerId="ADAL" clId="{514F8D4D-D725-4E97-858C-C34C5E237825}" dt="2022-09-30T08:49:36.204" v="233" actId="478"/>
          <ac:spMkLst>
            <pc:docMk/>
            <pc:sldMk cId="0" sldId="382"/>
            <ac:spMk id="155" creationId="{FFCCACDF-240F-4477-9C51-14C5F4F42443}"/>
          </ac:spMkLst>
        </pc:spChg>
        <pc:spChg chg="del">
          <ac:chgData name="Paula Vazquez Valero" userId="80a35f83-ba07-4c48-bd51-9a1b0a985f54" providerId="ADAL" clId="{514F8D4D-D725-4E97-858C-C34C5E237825}" dt="2022-09-30T08:49:36.204" v="233" actId="478"/>
          <ac:spMkLst>
            <pc:docMk/>
            <pc:sldMk cId="0" sldId="382"/>
            <ac:spMk id="159" creationId="{54EB6EDB-74AD-4461-97FC-6C056A3A373D}"/>
          </ac:spMkLst>
        </pc:spChg>
        <pc:spChg chg="del">
          <ac:chgData name="Paula Vazquez Valero" userId="80a35f83-ba07-4c48-bd51-9a1b0a985f54" providerId="ADAL" clId="{514F8D4D-D725-4E97-858C-C34C5E237825}" dt="2022-09-30T08:49:36.204" v="233" actId="478"/>
          <ac:spMkLst>
            <pc:docMk/>
            <pc:sldMk cId="0" sldId="382"/>
            <ac:spMk id="160" creationId="{DA759BC0-2728-4B9F-B3C7-981AC5F9BA8E}"/>
          </ac:spMkLst>
        </pc:spChg>
        <pc:spChg chg="del">
          <ac:chgData name="Paula Vazquez Valero" userId="80a35f83-ba07-4c48-bd51-9a1b0a985f54" providerId="ADAL" clId="{514F8D4D-D725-4E97-858C-C34C5E237825}" dt="2022-09-30T06:38:49.148" v="1" actId="478"/>
          <ac:spMkLst>
            <pc:docMk/>
            <pc:sldMk cId="0" sldId="382"/>
            <ac:spMk id="167" creationId="{00000000-0000-0000-0000-000000000000}"/>
          </ac:spMkLst>
        </pc:spChg>
        <pc:picChg chg="mod">
          <ac:chgData name="Paula Vazquez Valero" userId="80a35f83-ba07-4c48-bd51-9a1b0a985f54" providerId="ADAL" clId="{514F8D4D-D725-4E97-858C-C34C5E237825}" dt="2022-09-30T06:43:43.203" v="96" actId="1076"/>
          <ac:picMkLst>
            <pc:docMk/>
            <pc:sldMk cId="0" sldId="382"/>
            <ac:picMk id="99" creationId="{52DE93B5-BC41-4432-B728-A971EA420599}"/>
          </ac:picMkLst>
        </pc:picChg>
        <pc:picChg chg="mod">
          <ac:chgData name="Paula Vazquez Valero" userId="80a35f83-ba07-4c48-bd51-9a1b0a985f54" providerId="ADAL" clId="{514F8D4D-D725-4E97-858C-C34C5E237825}" dt="2022-09-30T06:42:44.062" v="54" actId="1038"/>
          <ac:picMkLst>
            <pc:docMk/>
            <pc:sldMk cId="0" sldId="382"/>
            <ac:picMk id="127" creationId="{9A01426F-9A64-4BAE-988B-FC9806496A63}"/>
          </ac:picMkLst>
        </pc:picChg>
        <pc:picChg chg="mod">
          <ac:chgData name="Paula Vazquez Valero" userId="80a35f83-ba07-4c48-bd51-9a1b0a985f54" providerId="ADAL" clId="{514F8D4D-D725-4E97-858C-C34C5E237825}" dt="2022-09-30T06:42:49.604" v="66" actId="1038"/>
          <ac:picMkLst>
            <pc:docMk/>
            <pc:sldMk cId="0" sldId="382"/>
            <ac:picMk id="128" creationId="{7B550E1F-3DE9-4AF6-BA88-F683810BE6B2}"/>
          </ac:picMkLst>
        </pc:picChg>
        <pc:picChg chg="mod">
          <ac:chgData name="Paula Vazquez Valero" userId="80a35f83-ba07-4c48-bd51-9a1b0a985f54" providerId="ADAL" clId="{514F8D4D-D725-4E97-858C-C34C5E237825}" dt="2022-09-30T06:42:49.604" v="66" actId="1038"/>
          <ac:picMkLst>
            <pc:docMk/>
            <pc:sldMk cId="0" sldId="382"/>
            <ac:picMk id="129" creationId="{6F896884-E50C-4964-B68B-D6ECFD5DD3E8}"/>
          </ac:picMkLst>
        </pc:picChg>
        <pc:picChg chg="mod">
          <ac:chgData name="Paula Vazquez Valero" userId="80a35f83-ba07-4c48-bd51-9a1b0a985f54" providerId="ADAL" clId="{514F8D4D-D725-4E97-858C-C34C5E237825}" dt="2022-09-30T06:43:48.884" v="119" actId="1036"/>
          <ac:picMkLst>
            <pc:docMk/>
            <pc:sldMk cId="0" sldId="382"/>
            <ac:picMk id="135" creationId="{5058C69B-C1C6-4328-85BE-A0BBDD77155E}"/>
          </ac:picMkLst>
        </pc:picChg>
        <pc:picChg chg="mod">
          <ac:chgData name="Paula Vazquez Valero" userId="80a35f83-ba07-4c48-bd51-9a1b0a985f54" providerId="ADAL" clId="{514F8D4D-D725-4E97-858C-C34C5E237825}" dt="2022-09-30T06:43:48.884" v="119" actId="1036"/>
          <ac:picMkLst>
            <pc:docMk/>
            <pc:sldMk cId="0" sldId="382"/>
            <ac:picMk id="136" creationId="{D185D06C-ED26-41E2-B994-2D2E19700646}"/>
          </ac:picMkLst>
        </pc:picChg>
        <pc:picChg chg="mod">
          <ac:chgData name="Paula Vazquez Valero" userId="80a35f83-ba07-4c48-bd51-9a1b0a985f54" providerId="ADAL" clId="{514F8D4D-D725-4E97-858C-C34C5E237825}" dt="2022-09-30T06:43:48.884" v="119" actId="1036"/>
          <ac:picMkLst>
            <pc:docMk/>
            <pc:sldMk cId="0" sldId="382"/>
            <ac:picMk id="137" creationId="{6908E810-9A2B-46DF-B687-9F21909D3BA6}"/>
          </ac:picMkLst>
        </pc:picChg>
        <pc:picChg chg="mod">
          <ac:chgData name="Paula Vazquez Valero" userId="80a35f83-ba07-4c48-bd51-9a1b0a985f54" providerId="ADAL" clId="{514F8D4D-D725-4E97-858C-C34C5E237825}" dt="2022-09-30T06:43:48.884" v="119" actId="1036"/>
          <ac:picMkLst>
            <pc:docMk/>
            <pc:sldMk cId="0" sldId="382"/>
            <ac:picMk id="138" creationId="{B600F76D-E672-4B25-991B-CB5D661F5181}"/>
          </ac:picMkLst>
        </pc:picChg>
        <pc:picChg chg="mod">
          <ac:chgData name="Paula Vazquez Valero" userId="80a35f83-ba07-4c48-bd51-9a1b0a985f54" providerId="ADAL" clId="{514F8D4D-D725-4E97-858C-C34C5E237825}" dt="2022-09-30T06:42:23.192" v="53" actId="1038"/>
          <ac:picMkLst>
            <pc:docMk/>
            <pc:sldMk cId="0" sldId="382"/>
            <ac:picMk id="142" creationId="{410E0EA0-AC76-4596-A0FB-22C540E69253}"/>
          </ac:picMkLst>
        </pc:picChg>
        <pc:picChg chg="mod">
          <ac:chgData name="Paula Vazquez Valero" userId="80a35f83-ba07-4c48-bd51-9a1b0a985f54" providerId="ADAL" clId="{514F8D4D-D725-4E97-858C-C34C5E237825}" dt="2022-09-30T06:42:23.192" v="53" actId="1038"/>
          <ac:picMkLst>
            <pc:docMk/>
            <pc:sldMk cId="0" sldId="382"/>
            <ac:picMk id="143" creationId="{C5AB932F-69E2-4DA9-A549-0B27FEB241A7}"/>
          </ac:picMkLst>
        </pc:picChg>
        <pc:picChg chg="mod">
          <ac:chgData name="Paula Vazquez Valero" userId="80a35f83-ba07-4c48-bd51-9a1b0a985f54" providerId="ADAL" clId="{514F8D4D-D725-4E97-858C-C34C5E237825}" dt="2022-09-30T06:42:23.192" v="53" actId="1038"/>
          <ac:picMkLst>
            <pc:docMk/>
            <pc:sldMk cId="0" sldId="382"/>
            <ac:picMk id="144" creationId="{0F2C095C-AC73-4D85-98A1-4DFAB4295FA9}"/>
          </ac:picMkLst>
        </pc:picChg>
        <pc:cxnChg chg="add mod">
          <ac:chgData name="Paula Vazquez Valero" userId="80a35f83-ba07-4c48-bd51-9a1b0a985f54" providerId="ADAL" clId="{514F8D4D-D725-4E97-858C-C34C5E237825}" dt="2022-09-30T08:49:37.314" v="234"/>
          <ac:cxnSpMkLst>
            <pc:docMk/>
            <pc:sldMk cId="0" sldId="382"/>
            <ac:cxnSpMk id="6" creationId="{0B45FF01-0EAA-7A07-6FD8-F1A69CED6B8A}"/>
          </ac:cxnSpMkLst>
        </pc:cxnChg>
        <pc:cxnChg chg="add mod">
          <ac:chgData name="Paula Vazquez Valero" userId="80a35f83-ba07-4c48-bd51-9a1b0a985f54" providerId="ADAL" clId="{514F8D4D-D725-4E97-858C-C34C5E237825}" dt="2022-09-30T08:49:37.314" v="234"/>
          <ac:cxnSpMkLst>
            <pc:docMk/>
            <pc:sldMk cId="0" sldId="382"/>
            <ac:cxnSpMk id="7" creationId="{B3C11889-4A63-D74E-623C-1D0C8D76CB35}"/>
          </ac:cxnSpMkLst>
        </pc:cxnChg>
        <pc:cxnChg chg="add mod">
          <ac:chgData name="Paula Vazquez Valero" userId="80a35f83-ba07-4c48-bd51-9a1b0a985f54" providerId="ADAL" clId="{514F8D4D-D725-4E97-858C-C34C5E237825}" dt="2022-09-30T08:49:37.314" v="234"/>
          <ac:cxnSpMkLst>
            <pc:docMk/>
            <pc:sldMk cId="0" sldId="382"/>
            <ac:cxnSpMk id="8" creationId="{806D4155-8D17-85E8-9D86-EE38A6FE0BE5}"/>
          </ac:cxnSpMkLst>
        </pc:cxnChg>
        <pc:cxnChg chg="del">
          <ac:chgData name="Paula Vazquez Valero" userId="80a35f83-ba07-4c48-bd51-9a1b0a985f54" providerId="ADAL" clId="{514F8D4D-D725-4E97-858C-C34C5E237825}" dt="2022-09-30T08:49:36.204" v="233" actId="478"/>
          <ac:cxnSpMkLst>
            <pc:docMk/>
            <pc:sldMk cId="0" sldId="382"/>
            <ac:cxnSpMk id="156" creationId="{BA7A869F-715B-4FF8-A4FC-158B166DDE10}"/>
          </ac:cxnSpMkLst>
        </pc:cxnChg>
        <pc:cxnChg chg="del">
          <ac:chgData name="Paula Vazquez Valero" userId="80a35f83-ba07-4c48-bd51-9a1b0a985f54" providerId="ADAL" clId="{514F8D4D-D725-4E97-858C-C34C5E237825}" dt="2022-09-30T08:49:36.204" v="233" actId="478"/>
          <ac:cxnSpMkLst>
            <pc:docMk/>
            <pc:sldMk cId="0" sldId="382"/>
            <ac:cxnSpMk id="157" creationId="{C98D7C66-909D-4324-B107-4CB38D109DAE}"/>
          </ac:cxnSpMkLst>
        </pc:cxnChg>
        <pc:cxnChg chg="del">
          <ac:chgData name="Paula Vazquez Valero" userId="80a35f83-ba07-4c48-bd51-9a1b0a985f54" providerId="ADAL" clId="{514F8D4D-D725-4E97-858C-C34C5E237825}" dt="2022-09-30T08:49:36.204" v="233" actId="478"/>
          <ac:cxnSpMkLst>
            <pc:docMk/>
            <pc:sldMk cId="0" sldId="382"/>
            <ac:cxnSpMk id="158" creationId="{57159F3E-DCE4-4D1E-8CF8-F80CF8FB91BF}"/>
          </ac:cxnSpMkLst>
        </pc:cxnChg>
      </pc:sldChg>
      <pc:sldChg chg="add del">
        <pc:chgData name="Paula Vazquez Valero" userId="80a35f83-ba07-4c48-bd51-9a1b0a985f54" providerId="ADAL" clId="{514F8D4D-D725-4E97-858C-C34C5E237825}" dt="2022-09-30T06:39:58.803" v="29" actId="47"/>
        <pc:sldMkLst>
          <pc:docMk/>
          <pc:sldMk cId="0" sldId="504"/>
        </pc:sldMkLst>
      </pc:sldChg>
      <pc:sldChg chg="add del">
        <pc:chgData name="Paula Vazquez Valero" userId="80a35f83-ba07-4c48-bd51-9a1b0a985f54" providerId="ADAL" clId="{514F8D4D-D725-4E97-858C-C34C5E237825}" dt="2022-09-30T06:39:58.803" v="29" actId="47"/>
        <pc:sldMkLst>
          <pc:docMk/>
          <pc:sldMk cId="4259365006" sldId="525"/>
        </pc:sldMkLst>
      </pc:sldChg>
      <pc:sldChg chg="add del">
        <pc:chgData name="Paula Vazquez Valero" userId="80a35f83-ba07-4c48-bd51-9a1b0a985f54" providerId="ADAL" clId="{514F8D4D-D725-4E97-858C-C34C5E237825}" dt="2022-09-30T06:39:58.803" v="29" actId="47"/>
        <pc:sldMkLst>
          <pc:docMk/>
          <pc:sldMk cId="3921388983" sldId="548"/>
        </pc:sldMkLst>
      </pc:sldChg>
      <pc:sldChg chg="add del">
        <pc:chgData name="Paula Vazquez Valero" userId="80a35f83-ba07-4c48-bd51-9a1b0a985f54" providerId="ADAL" clId="{514F8D4D-D725-4E97-858C-C34C5E237825}" dt="2022-09-30T06:39:58.803" v="29" actId="47"/>
        <pc:sldMkLst>
          <pc:docMk/>
          <pc:sldMk cId="402641228" sldId="549"/>
        </pc:sldMkLst>
      </pc:sldChg>
      <pc:sldChg chg="add del">
        <pc:chgData name="Paula Vazquez Valero" userId="80a35f83-ba07-4c48-bd51-9a1b0a985f54" providerId="ADAL" clId="{514F8D4D-D725-4E97-858C-C34C5E237825}" dt="2022-09-30T06:39:58.803" v="29" actId="47"/>
        <pc:sldMkLst>
          <pc:docMk/>
          <pc:sldMk cId="3555160619" sldId="550"/>
        </pc:sldMkLst>
      </pc:sldChg>
      <pc:sldChg chg="add del">
        <pc:chgData name="Paula Vazquez Valero" userId="80a35f83-ba07-4c48-bd51-9a1b0a985f54" providerId="ADAL" clId="{514F8D4D-D725-4E97-858C-C34C5E237825}" dt="2022-09-30T06:39:58.803" v="29" actId="47"/>
        <pc:sldMkLst>
          <pc:docMk/>
          <pc:sldMk cId="2424801375" sldId="551"/>
        </pc:sldMkLst>
      </pc:sldChg>
      <pc:sldChg chg="add del">
        <pc:chgData name="Paula Vazquez Valero" userId="80a35f83-ba07-4c48-bd51-9a1b0a985f54" providerId="ADAL" clId="{514F8D4D-D725-4E97-858C-C34C5E237825}" dt="2022-09-30T06:39:58.803" v="29" actId="47"/>
        <pc:sldMkLst>
          <pc:docMk/>
          <pc:sldMk cId="4207276532" sldId="552"/>
        </pc:sldMkLst>
      </pc:sldChg>
      <pc:sldChg chg="add del">
        <pc:chgData name="Paula Vazquez Valero" userId="80a35f83-ba07-4c48-bd51-9a1b0a985f54" providerId="ADAL" clId="{514F8D4D-D725-4E97-858C-C34C5E237825}" dt="2022-09-30T06:39:58.803" v="29" actId="47"/>
        <pc:sldMkLst>
          <pc:docMk/>
          <pc:sldMk cId="1890888243" sldId="553"/>
        </pc:sldMkLst>
      </pc:sldChg>
      <pc:sldChg chg="addSp delSp modSp add mod">
        <pc:chgData name="Paula Vazquez Valero" userId="80a35f83-ba07-4c48-bd51-9a1b0a985f54" providerId="ADAL" clId="{514F8D4D-D725-4E97-858C-C34C5E237825}" dt="2022-09-30T06:45:00.619" v="229" actId="20577"/>
        <pc:sldMkLst>
          <pc:docMk/>
          <pc:sldMk cId="3016909410" sldId="554"/>
        </pc:sldMkLst>
        <pc:spChg chg="add mod">
          <ac:chgData name="Paula Vazquez Valero" userId="80a35f83-ba07-4c48-bd51-9a1b0a985f54" providerId="ADAL" clId="{514F8D4D-D725-4E97-858C-C34C5E237825}" dt="2022-09-30T06:40:16.056" v="36"/>
          <ac:spMkLst>
            <pc:docMk/>
            <pc:sldMk cId="3016909410" sldId="554"/>
            <ac:spMk id="3" creationId="{5F543664-1786-7BC3-0616-CF3F17A4FFB3}"/>
          </ac:spMkLst>
        </pc:spChg>
        <pc:spChg chg="del">
          <ac:chgData name="Paula Vazquez Valero" userId="80a35f83-ba07-4c48-bd51-9a1b0a985f54" providerId="ADAL" clId="{514F8D4D-D725-4E97-858C-C34C5E237825}" dt="2022-09-30T06:40:15.826" v="35" actId="478"/>
          <ac:spMkLst>
            <pc:docMk/>
            <pc:sldMk cId="3016909410" sldId="554"/>
            <ac:spMk id="21" creationId="{A1EAA857-8629-4E39-AC8E-9FD9C09D97CA}"/>
          </ac:spMkLst>
        </pc:spChg>
        <pc:spChg chg="mod">
          <ac:chgData name="Paula Vazquez Valero" userId="80a35f83-ba07-4c48-bd51-9a1b0a985f54" providerId="ADAL" clId="{514F8D4D-D725-4E97-858C-C34C5E237825}" dt="2022-09-30T06:44:46.172" v="221" actId="20577"/>
          <ac:spMkLst>
            <pc:docMk/>
            <pc:sldMk cId="3016909410" sldId="554"/>
            <ac:spMk id="26" creationId="{C3AF7DDB-756A-478D-9C76-6C554EF41D87}"/>
          </ac:spMkLst>
        </pc:spChg>
        <pc:spChg chg="mod">
          <ac:chgData name="Paula Vazquez Valero" userId="80a35f83-ba07-4c48-bd51-9a1b0a985f54" providerId="ADAL" clId="{514F8D4D-D725-4E97-858C-C34C5E237825}" dt="2022-09-30T06:44:47.587" v="222" actId="20577"/>
          <ac:spMkLst>
            <pc:docMk/>
            <pc:sldMk cId="3016909410" sldId="554"/>
            <ac:spMk id="27" creationId="{DBC4B043-4F07-4B91-B297-F452FE3F0BC8}"/>
          </ac:spMkLst>
        </pc:spChg>
        <pc:spChg chg="mod">
          <ac:chgData name="Paula Vazquez Valero" userId="80a35f83-ba07-4c48-bd51-9a1b0a985f54" providerId="ADAL" clId="{514F8D4D-D725-4E97-858C-C34C5E237825}" dt="2022-09-30T06:44:53.846" v="224" actId="20577"/>
          <ac:spMkLst>
            <pc:docMk/>
            <pc:sldMk cId="3016909410" sldId="554"/>
            <ac:spMk id="35" creationId="{285F7C4B-873D-4964-A58D-57FB4709B036}"/>
          </ac:spMkLst>
        </pc:spChg>
        <pc:spChg chg="mod">
          <ac:chgData name="Paula Vazquez Valero" userId="80a35f83-ba07-4c48-bd51-9a1b0a985f54" providerId="ADAL" clId="{514F8D4D-D725-4E97-858C-C34C5E237825}" dt="2022-09-30T06:45:00.619" v="229" actId="20577"/>
          <ac:spMkLst>
            <pc:docMk/>
            <pc:sldMk cId="3016909410" sldId="554"/>
            <ac:spMk id="36" creationId="{66F979E6-ACA8-4260-B3C6-1446432708C6}"/>
          </ac:spMkLst>
        </pc:spChg>
      </pc:sldChg>
      <pc:sldChg chg="addSp delSp modSp add del mod delAnim modAnim modNotesTx">
        <pc:chgData name="Paula Vazquez Valero" userId="80a35f83-ba07-4c48-bd51-9a1b0a985f54" providerId="ADAL" clId="{514F8D4D-D725-4E97-858C-C34C5E237825}" dt="2022-09-30T10:04:41.191" v="2878" actId="20577"/>
        <pc:sldMkLst>
          <pc:docMk/>
          <pc:sldMk cId="2994474790" sldId="578"/>
        </pc:sldMkLst>
        <pc:spChg chg="add mod">
          <ac:chgData name="Paula Vazquez Valero" userId="80a35f83-ba07-4c48-bd51-9a1b0a985f54" providerId="ADAL" clId="{514F8D4D-D725-4E97-858C-C34C5E237825}" dt="2022-09-30T06:39:18.472" v="16"/>
          <ac:spMkLst>
            <pc:docMk/>
            <pc:sldMk cId="2994474790" sldId="578"/>
            <ac:spMk id="3" creationId="{21E8B61D-502E-1867-1943-30C0246A07FF}"/>
          </ac:spMkLst>
        </pc:spChg>
        <pc:spChg chg="add mod">
          <ac:chgData name="Paula Vazquez Valero" userId="80a35f83-ba07-4c48-bd51-9a1b0a985f54" providerId="ADAL" clId="{514F8D4D-D725-4E97-858C-C34C5E237825}" dt="2022-09-30T08:49:20.908" v="231"/>
          <ac:spMkLst>
            <pc:docMk/>
            <pc:sldMk cId="2994474790" sldId="578"/>
            <ac:spMk id="4" creationId="{F22219D2-4D9D-623B-5A95-A62F317F8639}"/>
          </ac:spMkLst>
        </pc:spChg>
        <pc:spChg chg="add mod">
          <ac:chgData name="Paula Vazquez Valero" userId="80a35f83-ba07-4c48-bd51-9a1b0a985f54" providerId="ADAL" clId="{514F8D4D-D725-4E97-858C-C34C5E237825}" dt="2022-09-30T08:49:30.033" v="232" actId="207"/>
          <ac:spMkLst>
            <pc:docMk/>
            <pc:sldMk cId="2994474790" sldId="578"/>
            <ac:spMk id="5" creationId="{8FD7FC06-A533-9DF5-8D62-FD873B2FDFCC}"/>
          </ac:spMkLst>
        </pc:spChg>
        <pc:spChg chg="add mod">
          <ac:chgData name="Paula Vazquez Valero" userId="80a35f83-ba07-4c48-bd51-9a1b0a985f54" providerId="ADAL" clId="{514F8D4D-D725-4E97-858C-C34C5E237825}" dt="2022-09-30T09:59:52.569" v="2594" actId="20577"/>
          <ac:spMkLst>
            <pc:docMk/>
            <pc:sldMk cId="2994474790" sldId="578"/>
            <ac:spMk id="9" creationId="{2408294F-E282-E18C-BBF5-8F29BCB9F6B6}"/>
          </ac:spMkLst>
        </pc:spChg>
        <pc:spChg chg="add mod">
          <ac:chgData name="Paula Vazquez Valero" userId="80a35f83-ba07-4c48-bd51-9a1b0a985f54" providerId="ADAL" clId="{514F8D4D-D725-4E97-858C-C34C5E237825}" dt="2022-09-30T08:49:20.908" v="231"/>
          <ac:spMkLst>
            <pc:docMk/>
            <pc:sldMk cId="2994474790" sldId="578"/>
            <ac:spMk id="10" creationId="{E0B9369E-D1E5-BF63-4C3F-B89046E8117B}"/>
          </ac:spMkLst>
        </pc:spChg>
        <pc:spChg chg="add mod">
          <ac:chgData name="Paula Vazquez Valero" userId="80a35f83-ba07-4c48-bd51-9a1b0a985f54" providerId="ADAL" clId="{514F8D4D-D725-4E97-858C-C34C5E237825}" dt="2022-09-30T08:49:20.908" v="231"/>
          <ac:spMkLst>
            <pc:docMk/>
            <pc:sldMk cId="2994474790" sldId="578"/>
            <ac:spMk id="11" creationId="{B74B1D10-4319-05EF-9214-E8BDF389E1CF}"/>
          </ac:spMkLst>
        </pc:spChg>
        <pc:spChg chg="add mod">
          <ac:chgData name="Paula Vazquez Valero" userId="80a35f83-ba07-4c48-bd51-9a1b0a985f54" providerId="ADAL" clId="{514F8D4D-D725-4E97-858C-C34C5E237825}" dt="2022-09-30T09:42:34.772" v="1962" actId="1035"/>
          <ac:spMkLst>
            <pc:docMk/>
            <pc:sldMk cId="2994474790" sldId="578"/>
            <ac:spMk id="14" creationId="{BF5D52B8-8148-A7FB-56FE-2DE308AEB4F3}"/>
          </ac:spMkLst>
        </pc:spChg>
        <pc:spChg chg="add mod">
          <ac:chgData name="Paula Vazquez Valero" userId="80a35f83-ba07-4c48-bd51-9a1b0a985f54" providerId="ADAL" clId="{514F8D4D-D725-4E97-858C-C34C5E237825}" dt="2022-09-30T09:45:29.719" v="2113" actId="1035"/>
          <ac:spMkLst>
            <pc:docMk/>
            <pc:sldMk cId="2994474790" sldId="578"/>
            <ac:spMk id="15" creationId="{36005D9A-3456-D27A-8506-0A21A05B1EA8}"/>
          </ac:spMkLst>
        </pc:spChg>
        <pc:spChg chg="add mod">
          <ac:chgData name="Paula Vazquez Valero" userId="80a35f83-ba07-4c48-bd51-9a1b0a985f54" providerId="ADAL" clId="{514F8D4D-D725-4E97-858C-C34C5E237825}" dt="2022-09-30T09:43:52.176" v="2040" actId="207"/>
          <ac:spMkLst>
            <pc:docMk/>
            <pc:sldMk cId="2994474790" sldId="578"/>
            <ac:spMk id="16" creationId="{71EB5C16-B6B9-D952-B111-8AA14AFFD453}"/>
          </ac:spMkLst>
        </pc:spChg>
        <pc:spChg chg="del">
          <ac:chgData name="Paula Vazquez Valero" userId="80a35f83-ba07-4c48-bd51-9a1b0a985f54" providerId="ADAL" clId="{514F8D4D-D725-4E97-858C-C34C5E237825}" dt="2022-09-30T06:39:18.174" v="15" actId="478"/>
          <ac:spMkLst>
            <pc:docMk/>
            <pc:sldMk cId="2994474790" sldId="578"/>
            <ac:spMk id="21" creationId="{A1EAA857-8629-4E39-AC8E-9FD9C09D97CA}"/>
          </ac:spMkLst>
        </pc:spChg>
        <pc:spChg chg="mod">
          <ac:chgData name="Paula Vazquez Valero" userId="80a35f83-ba07-4c48-bd51-9a1b0a985f54" providerId="ADAL" clId="{514F8D4D-D725-4E97-858C-C34C5E237825}" dt="2022-09-30T09:59:33.163" v="2584" actId="20577"/>
          <ac:spMkLst>
            <pc:docMk/>
            <pc:sldMk cId="2994474790" sldId="578"/>
            <ac:spMk id="27" creationId="{980BB87F-34D3-4E72-9411-88B7EC56840A}"/>
          </ac:spMkLst>
        </pc:spChg>
        <pc:spChg chg="del">
          <ac:chgData name="Paula Vazquez Valero" userId="80a35f83-ba07-4c48-bd51-9a1b0a985f54" providerId="ADAL" clId="{514F8D4D-D725-4E97-858C-C34C5E237825}" dt="2022-09-30T08:49:20.002" v="230" actId="478"/>
          <ac:spMkLst>
            <pc:docMk/>
            <pc:sldMk cId="2994474790" sldId="578"/>
            <ac:spMk id="29" creationId="{9832C4A5-9CBC-468F-BCF4-3398DF0AD920}"/>
          </ac:spMkLst>
        </pc:spChg>
        <pc:spChg chg="del">
          <ac:chgData name="Paula Vazquez Valero" userId="80a35f83-ba07-4c48-bd51-9a1b0a985f54" providerId="ADAL" clId="{514F8D4D-D725-4E97-858C-C34C5E237825}" dt="2022-09-30T08:49:20.002" v="230" actId="478"/>
          <ac:spMkLst>
            <pc:docMk/>
            <pc:sldMk cId="2994474790" sldId="578"/>
            <ac:spMk id="33" creationId="{D5B63E37-0963-4D2C-87D6-C6D3C62749FB}"/>
          </ac:spMkLst>
        </pc:spChg>
        <pc:spChg chg="del">
          <ac:chgData name="Paula Vazquez Valero" userId="80a35f83-ba07-4c48-bd51-9a1b0a985f54" providerId="ADAL" clId="{514F8D4D-D725-4E97-858C-C34C5E237825}" dt="2022-09-30T08:49:20.002" v="230" actId="478"/>
          <ac:spMkLst>
            <pc:docMk/>
            <pc:sldMk cId="2994474790" sldId="578"/>
            <ac:spMk id="34" creationId="{040D0626-CE6B-4235-BFDC-75F197622D9F}"/>
          </ac:spMkLst>
        </pc:spChg>
        <pc:spChg chg="mod">
          <ac:chgData name="Paula Vazquez Valero" userId="80a35f83-ba07-4c48-bd51-9a1b0a985f54" providerId="ADAL" clId="{514F8D4D-D725-4E97-858C-C34C5E237825}" dt="2022-09-30T09:40:05.232" v="1904" actId="27636"/>
          <ac:spMkLst>
            <pc:docMk/>
            <pc:sldMk cId="2994474790" sldId="578"/>
            <ac:spMk id="35" creationId="{2095DFC9-8E6A-4FF7-B91C-E3D3A995C4FF}"/>
          </ac:spMkLst>
        </pc:spChg>
        <pc:spChg chg="mod">
          <ac:chgData name="Paula Vazquez Valero" userId="80a35f83-ba07-4c48-bd51-9a1b0a985f54" providerId="ADAL" clId="{514F8D4D-D725-4E97-858C-C34C5E237825}" dt="2022-09-30T09:45:47.807" v="2133" actId="1037"/>
          <ac:spMkLst>
            <pc:docMk/>
            <pc:sldMk cId="2994474790" sldId="578"/>
            <ac:spMk id="38" creationId="{914D8CDA-D53C-4E3E-8A5F-69AC8DD2051B}"/>
          </ac:spMkLst>
        </pc:spChg>
        <pc:spChg chg="mod">
          <ac:chgData name="Paula Vazquez Valero" userId="80a35f83-ba07-4c48-bd51-9a1b0a985f54" providerId="ADAL" clId="{514F8D4D-D725-4E97-858C-C34C5E237825}" dt="2022-09-30T09:45:57.727" v="2141" actId="404"/>
          <ac:spMkLst>
            <pc:docMk/>
            <pc:sldMk cId="2994474790" sldId="578"/>
            <ac:spMk id="43" creationId="{407037BF-D112-4BEC-9CD4-42AFEBFD6952}"/>
          </ac:spMkLst>
        </pc:spChg>
        <pc:spChg chg="mod">
          <ac:chgData name="Paula Vazquez Valero" userId="80a35f83-ba07-4c48-bd51-9a1b0a985f54" providerId="ADAL" clId="{514F8D4D-D725-4E97-858C-C34C5E237825}" dt="2022-09-30T09:45:00.611" v="2073" actId="1038"/>
          <ac:spMkLst>
            <pc:docMk/>
            <pc:sldMk cId="2994474790" sldId="578"/>
            <ac:spMk id="48" creationId="{A9AB8816-0AC8-4DC6-B4A6-169CB6F55F79}"/>
          </ac:spMkLst>
        </pc:spChg>
        <pc:spChg chg="mod">
          <ac:chgData name="Paula Vazquez Valero" userId="80a35f83-ba07-4c48-bd51-9a1b0a985f54" providerId="ADAL" clId="{514F8D4D-D725-4E97-858C-C34C5E237825}" dt="2022-09-30T09:45:00.611" v="2073" actId="1038"/>
          <ac:spMkLst>
            <pc:docMk/>
            <pc:sldMk cId="2994474790" sldId="578"/>
            <ac:spMk id="49" creationId="{E786FD97-0D7A-4539-B411-01A355E10FB8}"/>
          </ac:spMkLst>
        </pc:spChg>
        <pc:spChg chg="del mod">
          <ac:chgData name="Paula Vazquez Valero" userId="80a35f83-ba07-4c48-bd51-9a1b0a985f54" providerId="ADAL" clId="{514F8D4D-D725-4E97-858C-C34C5E237825}" dt="2022-09-30T09:43:01.539" v="1988" actId="478"/>
          <ac:spMkLst>
            <pc:docMk/>
            <pc:sldMk cId="2994474790" sldId="578"/>
            <ac:spMk id="50" creationId="{2A647ED5-C298-4FF0-BC92-791F38EAF1C4}"/>
          </ac:spMkLst>
        </pc:spChg>
        <pc:spChg chg="mod">
          <ac:chgData name="Paula Vazquez Valero" userId="80a35f83-ba07-4c48-bd51-9a1b0a985f54" providerId="ADAL" clId="{514F8D4D-D725-4E97-858C-C34C5E237825}" dt="2022-09-30T09:50:39.820" v="2253" actId="20577"/>
          <ac:spMkLst>
            <pc:docMk/>
            <pc:sldMk cId="2994474790" sldId="578"/>
            <ac:spMk id="51" creationId="{F0BF9AAD-3DB7-4F3F-9022-B053AC22E43B}"/>
          </ac:spMkLst>
        </pc:spChg>
        <pc:spChg chg="del mod">
          <ac:chgData name="Paula Vazquez Valero" userId="80a35f83-ba07-4c48-bd51-9a1b0a985f54" providerId="ADAL" clId="{514F8D4D-D725-4E97-858C-C34C5E237825}" dt="2022-09-30T09:43:04.463" v="1989" actId="478"/>
          <ac:spMkLst>
            <pc:docMk/>
            <pc:sldMk cId="2994474790" sldId="578"/>
            <ac:spMk id="52" creationId="{A0EB51F6-D213-47A6-B555-03AC54E6222A}"/>
          </ac:spMkLst>
        </pc:spChg>
        <pc:spChg chg="mod">
          <ac:chgData name="Paula Vazquez Valero" userId="80a35f83-ba07-4c48-bd51-9a1b0a985f54" providerId="ADAL" clId="{514F8D4D-D725-4E97-858C-C34C5E237825}" dt="2022-09-30T09:51:40.214" v="2338" actId="1076"/>
          <ac:spMkLst>
            <pc:docMk/>
            <pc:sldMk cId="2994474790" sldId="578"/>
            <ac:spMk id="53" creationId="{19B35E4E-500C-4815-954A-9F607E0FC630}"/>
          </ac:spMkLst>
        </pc:spChg>
        <pc:spChg chg="mod">
          <ac:chgData name="Paula Vazquez Valero" userId="80a35f83-ba07-4c48-bd51-9a1b0a985f54" providerId="ADAL" clId="{514F8D4D-D725-4E97-858C-C34C5E237825}" dt="2022-09-30T09:51:40.214" v="2338" actId="1076"/>
          <ac:spMkLst>
            <pc:docMk/>
            <pc:sldMk cId="2994474790" sldId="578"/>
            <ac:spMk id="54" creationId="{10FBD894-5BE8-4AD8-A957-3FE147512184}"/>
          </ac:spMkLst>
        </pc:spChg>
        <pc:spChg chg="mod">
          <ac:chgData name="Paula Vazquez Valero" userId="80a35f83-ba07-4c48-bd51-9a1b0a985f54" providerId="ADAL" clId="{514F8D4D-D725-4E97-858C-C34C5E237825}" dt="2022-09-30T09:51:43.038" v="2339" actId="14100"/>
          <ac:spMkLst>
            <pc:docMk/>
            <pc:sldMk cId="2994474790" sldId="578"/>
            <ac:spMk id="55" creationId="{16C81C85-3C2A-43DE-BCBA-C3B9B21E4610}"/>
          </ac:spMkLst>
        </pc:spChg>
        <pc:spChg chg="mod">
          <ac:chgData name="Paula Vazquez Valero" userId="80a35f83-ba07-4c48-bd51-9a1b0a985f54" providerId="ADAL" clId="{514F8D4D-D725-4E97-858C-C34C5E237825}" dt="2022-09-30T09:51:40.214" v="2338" actId="1076"/>
          <ac:spMkLst>
            <pc:docMk/>
            <pc:sldMk cId="2994474790" sldId="578"/>
            <ac:spMk id="56" creationId="{F5CDBC74-07BC-4766-9A5F-4C35D0BBB41D}"/>
          </ac:spMkLst>
        </pc:spChg>
        <pc:spChg chg="mod">
          <ac:chgData name="Paula Vazquez Valero" userId="80a35f83-ba07-4c48-bd51-9a1b0a985f54" providerId="ADAL" clId="{514F8D4D-D725-4E97-858C-C34C5E237825}" dt="2022-09-30T09:52:20.572" v="2372" actId="14100"/>
          <ac:spMkLst>
            <pc:docMk/>
            <pc:sldMk cId="2994474790" sldId="578"/>
            <ac:spMk id="57" creationId="{DB41776F-1286-4341-8041-603A16CA28F5}"/>
          </ac:spMkLst>
        </pc:spChg>
        <pc:spChg chg="mod">
          <ac:chgData name="Paula Vazquez Valero" userId="80a35f83-ba07-4c48-bd51-9a1b0a985f54" providerId="ADAL" clId="{514F8D4D-D725-4E97-858C-C34C5E237825}" dt="2022-09-30T09:52:25.749" v="2373" actId="1076"/>
          <ac:spMkLst>
            <pc:docMk/>
            <pc:sldMk cId="2994474790" sldId="578"/>
            <ac:spMk id="58" creationId="{C80EED75-22E3-492D-B540-22E9D198ACE3}"/>
          </ac:spMkLst>
        </pc:spChg>
        <pc:spChg chg="mod">
          <ac:chgData name="Paula Vazquez Valero" userId="80a35f83-ba07-4c48-bd51-9a1b0a985f54" providerId="ADAL" clId="{514F8D4D-D725-4E97-858C-C34C5E237825}" dt="2022-09-30T09:52:27.468" v="2376" actId="1037"/>
          <ac:spMkLst>
            <pc:docMk/>
            <pc:sldMk cId="2994474790" sldId="578"/>
            <ac:spMk id="59" creationId="{95E1EB8D-5CAF-4228-B784-D69DC8C66984}"/>
          </ac:spMkLst>
        </pc:spChg>
        <pc:spChg chg="add mod">
          <ac:chgData name="Paula Vazquez Valero" userId="80a35f83-ba07-4c48-bd51-9a1b0a985f54" providerId="ADAL" clId="{514F8D4D-D725-4E97-858C-C34C5E237825}" dt="2022-09-30T10:04:41.191" v="2878" actId="20577"/>
          <ac:spMkLst>
            <pc:docMk/>
            <pc:sldMk cId="2994474790" sldId="578"/>
            <ac:spMk id="61" creationId="{AC8BF758-47AC-E9A5-A9F1-AE9A77727B15}"/>
          </ac:spMkLst>
        </pc:spChg>
        <pc:spChg chg="add mod">
          <ac:chgData name="Paula Vazquez Valero" userId="80a35f83-ba07-4c48-bd51-9a1b0a985f54" providerId="ADAL" clId="{514F8D4D-D725-4E97-858C-C34C5E237825}" dt="2022-09-30T09:51:52.631" v="2349" actId="14100"/>
          <ac:spMkLst>
            <pc:docMk/>
            <pc:sldMk cId="2994474790" sldId="578"/>
            <ac:spMk id="62" creationId="{16BB1F12-E2A2-8C50-C67B-C374AB1034BF}"/>
          </ac:spMkLst>
        </pc:spChg>
        <pc:spChg chg="add mod">
          <ac:chgData name="Paula Vazquez Valero" userId="80a35f83-ba07-4c48-bd51-9a1b0a985f54" providerId="ADAL" clId="{514F8D4D-D725-4E97-858C-C34C5E237825}" dt="2022-09-30T10:02:32.151" v="2739" actId="5793"/>
          <ac:spMkLst>
            <pc:docMk/>
            <pc:sldMk cId="2994474790" sldId="578"/>
            <ac:spMk id="63" creationId="{51B9AA6F-9AA2-B325-81CC-A1EF38C853E4}"/>
          </ac:spMkLst>
        </pc:spChg>
        <pc:picChg chg="add del mod">
          <ac:chgData name="Paula Vazquez Valero" userId="80a35f83-ba07-4c48-bd51-9a1b0a985f54" providerId="ADAL" clId="{514F8D4D-D725-4E97-858C-C34C5E237825}" dt="2022-09-30T09:44:32.844" v="2052" actId="478"/>
          <ac:picMkLst>
            <pc:docMk/>
            <pc:sldMk cId="2994474790" sldId="578"/>
            <ac:picMk id="12" creationId="{EF5EDA64-6B32-D550-0324-9ADD1D3325CD}"/>
          </ac:picMkLst>
        </pc:picChg>
        <pc:picChg chg="add mod">
          <ac:chgData name="Paula Vazquez Valero" userId="80a35f83-ba07-4c48-bd51-9a1b0a985f54" providerId="ADAL" clId="{514F8D4D-D725-4E97-858C-C34C5E237825}" dt="2022-09-30T09:40:11.714" v="1906" actId="1076"/>
          <ac:picMkLst>
            <pc:docMk/>
            <pc:sldMk cId="2994474790" sldId="578"/>
            <ac:picMk id="13" creationId="{B72B89A9-482F-DA3C-4816-1A968C45CEB9}"/>
          </ac:picMkLst>
        </pc:picChg>
        <pc:picChg chg="add mod">
          <ac:chgData name="Paula Vazquez Valero" userId="80a35f83-ba07-4c48-bd51-9a1b0a985f54" providerId="ADAL" clId="{514F8D4D-D725-4E97-858C-C34C5E237825}" dt="2022-09-30T09:44:52.399" v="2057" actId="1076"/>
          <ac:picMkLst>
            <pc:docMk/>
            <pc:sldMk cId="2994474790" sldId="578"/>
            <ac:picMk id="18" creationId="{78600404-D500-EB1D-ACD7-346EE0FEB867}"/>
          </ac:picMkLst>
        </pc:picChg>
        <pc:picChg chg="add mod">
          <ac:chgData name="Paula Vazquez Valero" userId="80a35f83-ba07-4c48-bd51-9a1b0a985f54" providerId="ADAL" clId="{514F8D4D-D725-4E97-858C-C34C5E237825}" dt="2022-09-30T09:46:22.690" v="2162" actId="1037"/>
          <ac:picMkLst>
            <pc:docMk/>
            <pc:sldMk cId="2994474790" sldId="578"/>
            <ac:picMk id="19" creationId="{67EE5086-BBE1-F69B-3925-D37313ED3608}"/>
          </ac:picMkLst>
        </pc:picChg>
        <pc:picChg chg="add del mod modCrop">
          <ac:chgData name="Paula Vazquez Valero" userId="80a35f83-ba07-4c48-bd51-9a1b0a985f54" providerId="ADAL" clId="{514F8D4D-D725-4E97-858C-C34C5E237825}" dt="2022-09-30T09:47:18.020" v="2172" actId="478"/>
          <ac:picMkLst>
            <pc:docMk/>
            <pc:sldMk cId="2994474790" sldId="578"/>
            <ac:picMk id="20" creationId="{04DAA9A1-F225-3D5E-8079-CEB11F418E73}"/>
          </ac:picMkLst>
        </pc:picChg>
        <pc:picChg chg="del">
          <ac:chgData name="Paula Vazquez Valero" userId="80a35f83-ba07-4c48-bd51-9a1b0a985f54" providerId="ADAL" clId="{514F8D4D-D725-4E97-858C-C34C5E237825}" dt="2022-09-30T09:45:42.916" v="2125" actId="478"/>
          <ac:picMkLst>
            <pc:docMk/>
            <pc:sldMk cId="2994474790" sldId="578"/>
            <ac:picMk id="37" creationId="{8D5ECAEF-3232-4086-9612-9CEBC816F64A}"/>
          </ac:picMkLst>
        </pc:picChg>
        <pc:picChg chg="del">
          <ac:chgData name="Paula Vazquez Valero" userId="80a35f83-ba07-4c48-bd51-9a1b0a985f54" providerId="ADAL" clId="{514F8D4D-D725-4E97-858C-C34C5E237825}" dt="2022-09-30T09:45:50.907" v="2134" actId="478"/>
          <ac:picMkLst>
            <pc:docMk/>
            <pc:sldMk cId="2994474790" sldId="578"/>
            <ac:picMk id="44" creationId="{C43A4372-FC01-4067-B935-064E5AC1EE47}"/>
          </ac:picMkLst>
        </pc:picChg>
        <pc:picChg chg="del">
          <ac:chgData name="Paula Vazquez Valero" userId="80a35f83-ba07-4c48-bd51-9a1b0a985f54" providerId="ADAL" clId="{514F8D4D-D725-4E97-858C-C34C5E237825}" dt="2022-09-30T09:37:13.440" v="1806" actId="478"/>
          <ac:picMkLst>
            <pc:docMk/>
            <pc:sldMk cId="2994474790" sldId="578"/>
            <ac:picMk id="47" creationId="{007E179C-9F40-4019-8308-B9CE0AF09F74}"/>
          </ac:picMkLst>
        </pc:picChg>
        <pc:picChg chg="add mod modCrop">
          <ac:chgData name="Paula Vazquez Valero" userId="80a35f83-ba07-4c48-bd51-9a1b0a985f54" providerId="ADAL" clId="{514F8D4D-D725-4E97-858C-C34C5E237825}" dt="2022-09-30T09:47:49.568" v="2182" actId="1076"/>
          <ac:picMkLst>
            <pc:docMk/>
            <pc:sldMk cId="2994474790" sldId="578"/>
            <ac:picMk id="60" creationId="{329A0D2B-4DE8-AE8F-5E6D-D098F45B3499}"/>
          </ac:picMkLst>
        </pc:picChg>
        <pc:cxnChg chg="add mod">
          <ac:chgData name="Paula Vazquez Valero" userId="80a35f83-ba07-4c48-bd51-9a1b0a985f54" providerId="ADAL" clId="{514F8D4D-D725-4E97-858C-C34C5E237825}" dt="2022-09-30T08:49:20.908" v="231"/>
          <ac:cxnSpMkLst>
            <pc:docMk/>
            <pc:sldMk cId="2994474790" sldId="578"/>
            <ac:cxnSpMk id="6" creationId="{30A67369-4AAD-9051-680C-C9CE29E6430E}"/>
          </ac:cxnSpMkLst>
        </pc:cxnChg>
        <pc:cxnChg chg="add mod">
          <ac:chgData name="Paula Vazquez Valero" userId="80a35f83-ba07-4c48-bd51-9a1b0a985f54" providerId="ADAL" clId="{514F8D4D-D725-4E97-858C-C34C5E237825}" dt="2022-09-30T08:49:20.908" v="231"/>
          <ac:cxnSpMkLst>
            <pc:docMk/>
            <pc:sldMk cId="2994474790" sldId="578"/>
            <ac:cxnSpMk id="7" creationId="{E6A59C38-9487-20D5-13FC-34C8941F942C}"/>
          </ac:cxnSpMkLst>
        </pc:cxnChg>
        <pc:cxnChg chg="add mod">
          <ac:chgData name="Paula Vazquez Valero" userId="80a35f83-ba07-4c48-bd51-9a1b0a985f54" providerId="ADAL" clId="{514F8D4D-D725-4E97-858C-C34C5E237825}" dt="2022-09-30T08:49:20.908" v="231"/>
          <ac:cxnSpMkLst>
            <pc:docMk/>
            <pc:sldMk cId="2994474790" sldId="578"/>
            <ac:cxnSpMk id="8" creationId="{E7864AA0-4D0D-0784-63C8-9B918E55F5AD}"/>
          </ac:cxnSpMkLst>
        </pc:cxnChg>
        <pc:cxnChg chg="del">
          <ac:chgData name="Paula Vazquez Valero" userId="80a35f83-ba07-4c48-bd51-9a1b0a985f54" providerId="ADAL" clId="{514F8D4D-D725-4E97-858C-C34C5E237825}" dt="2022-09-30T08:49:20.002" v="230" actId="478"/>
          <ac:cxnSpMkLst>
            <pc:docMk/>
            <pc:sldMk cId="2994474790" sldId="578"/>
            <ac:cxnSpMk id="30" creationId="{0E0425E2-3B2E-4FE8-9AF9-85BD09934696}"/>
          </ac:cxnSpMkLst>
        </pc:cxnChg>
        <pc:cxnChg chg="del">
          <ac:chgData name="Paula Vazquez Valero" userId="80a35f83-ba07-4c48-bd51-9a1b0a985f54" providerId="ADAL" clId="{514F8D4D-D725-4E97-858C-C34C5E237825}" dt="2022-09-30T08:49:20.002" v="230" actId="478"/>
          <ac:cxnSpMkLst>
            <pc:docMk/>
            <pc:sldMk cId="2994474790" sldId="578"/>
            <ac:cxnSpMk id="31" creationId="{1794864E-2DE2-4FA3-A881-0C83925467D3}"/>
          </ac:cxnSpMkLst>
        </pc:cxnChg>
        <pc:cxnChg chg="del">
          <ac:chgData name="Paula Vazquez Valero" userId="80a35f83-ba07-4c48-bd51-9a1b0a985f54" providerId="ADAL" clId="{514F8D4D-D725-4E97-858C-C34C5E237825}" dt="2022-09-30T08:49:20.002" v="230" actId="478"/>
          <ac:cxnSpMkLst>
            <pc:docMk/>
            <pc:sldMk cId="2994474790" sldId="578"/>
            <ac:cxnSpMk id="32" creationId="{A97FD6FF-EE76-42E5-A259-B0C996AD9DED}"/>
          </ac:cxnSpMkLst>
        </pc:cxnChg>
      </pc:sldChg>
      <pc:sldChg chg="add del">
        <pc:chgData name="Paula Vazquez Valero" userId="80a35f83-ba07-4c48-bd51-9a1b0a985f54" providerId="ADAL" clId="{514F8D4D-D725-4E97-858C-C34C5E237825}" dt="2022-09-30T06:39:28.407" v="18" actId="47"/>
        <pc:sldMkLst>
          <pc:docMk/>
          <pc:sldMk cId="3400464126" sldId="579"/>
        </pc:sldMkLst>
      </pc:sldChg>
      <pc:sldChg chg="add del">
        <pc:chgData name="Paula Vazquez Valero" userId="80a35f83-ba07-4c48-bd51-9a1b0a985f54" providerId="ADAL" clId="{514F8D4D-D725-4E97-858C-C34C5E237825}" dt="2022-09-30T06:39:23.736" v="17" actId="47"/>
        <pc:sldMkLst>
          <pc:docMk/>
          <pc:sldMk cId="424050814" sldId="580"/>
        </pc:sldMkLst>
      </pc:sldChg>
      <pc:sldChg chg="add del">
        <pc:chgData name="Paula Vazquez Valero" userId="80a35f83-ba07-4c48-bd51-9a1b0a985f54" providerId="ADAL" clId="{514F8D4D-D725-4E97-858C-C34C5E237825}" dt="2022-09-30T06:39:23.736" v="17" actId="47"/>
        <pc:sldMkLst>
          <pc:docMk/>
          <pc:sldMk cId="2352062002" sldId="581"/>
        </pc:sldMkLst>
      </pc:sldChg>
      <pc:sldChg chg="add del">
        <pc:chgData name="Paula Vazquez Valero" userId="80a35f83-ba07-4c48-bd51-9a1b0a985f54" providerId="ADAL" clId="{514F8D4D-D725-4E97-858C-C34C5E237825}" dt="2022-09-30T06:39:23.736" v="17" actId="47"/>
        <pc:sldMkLst>
          <pc:docMk/>
          <pc:sldMk cId="96968767" sldId="582"/>
        </pc:sldMkLst>
      </pc:sldChg>
      <pc:sldChg chg="addSp delSp modSp add mod addAnim delAnim modAnim modNotesTx">
        <pc:chgData name="Paula Vazquez Valero" userId="80a35f83-ba07-4c48-bd51-9a1b0a985f54" providerId="ADAL" clId="{514F8D4D-D725-4E97-858C-C34C5E237825}" dt="2022-09-30T10:24:20.016" v="4002"/>
        <pc:sldMkLst>
          <pc:docMk/>
          <pc:sldMk cId="1667556326" sldId="588"/>
        </pc:sldMkLst>
        <pc:spChg chg="mod">
          <ac:chgData name="Paula Vazquez Valero" userId="80a35f83-ba07-4c48-bd51-9a1b0a985f54" providerId="ADAL" clId="{514F8D4D-D725-4E97-858C-C34C5E237825}" dt="2022-09-30T09:01:24.430" v="575" actId="27636"/>
          <ac:spMkLst>
            <pc:docMk/>
            <pc:sldMk cId="1667556326" sldId="588"/>
            <ac:spMk id="2" creationId="{3F9B81CA-49CF-4113-B92C-AF8FEDD23E30}"/>
          </ac:spMkLst>
        </pc:spChg>
        <pc:spChg chg="add mod">
          <ac:chgData name="Paula Vazquez Valero" userId="80a35f83-ba07-4c48-bd51-9a1b0a985f54" providerId="ADAL" clId="{514F8D4D-D725-4E97-858C-C34C5E237825}" dt="2022-09-30T06:40:13.522" v="34"/>
          <ac:spMkLst>
            <pc:docMk/>
            <pc:sldMk cId="1667556326" sldId="588"/>
            <ac:spMk id="3" creationId="{310CEF4C-2FA8-3572-6713-052934FF77A4}"/>
          </ac:spMkLst>
        </pc:spChg>
        <pc:spChg chg="mod">
          <ac:chgData name="Paula Vazquez Valero" userId="80a35f83-ba07-4c48-bd51-9a1b0a985f54" providerId="ADAL" clId="{514F8D4D-D725-4E97-858C-C34C5E237825}" dt="2022-09-30T09:21:46.403" v="1236" actId="1036"/>
          <ac:spMkLst>
            <pc:docMk/>
            <pc:sldMk cId="1667556326" sldId="588"/>
            <ac:spMk id="6" creationId="{FB9787DB-00CE-0642-3332-A204894A4A2A}"/>
          </ac:spMkLst>
        </pc:spChg>
        <pc:spChg chg="add mod ord">
          <ac:chgData name="Paula Vazquez Valero" userId="80a35f83-ba07-4c48-bd51-9a1b0a985f54" providerId="ADAL" clId="{514F8D4D-D725-4E97-858C-C34C5E237825}" dt="2022-09-30T09:21:30.577" v="1232" actId="1036"/>
          <ac:spMkLst>
            <pc:docMk/>
            <pc:sldMk cId="1667556326" sldId="588"/>
            <ac:spMk id="9" creationId="{771158BE-3E69-66A0-95BD-F8233F08EF7B}"/>
          </ac:spMkLst>
        </pc:spChg>
        <pc:spChg chg="mod">
          <ac:chgData name="Paula Vazquez Valero" userId="80a35f83-ba07-4c48-bd51-9a1b0a985f54" providerId="ADAL" clId="{514F8D4D-D725-4E97-858C-C34C5E237825}" dt="2022-09-30T09:15:58.728" v="1054" actId="1076"/>
          <ac:spMkLst>
            <pc:docMk/>
            <pc:sldMk cId="1667556326" sldId="588"/>
            <ac:spMk id="11" creationId="{B069807E-DAAD-49DA-B86C-559CA5CDA261}"/>
          </ac:spMkLst>
        </pc:spChg>
        <pc:spChg chg="mod">
          <ac:chgData name="Paula Vazquez Valero" userId="80a35f83-ba07-4c48-bd51-9a1b0a985f54" providerId="ADAL" clId="{514F8D4D-D725-4E97-858C-C34C5E237825}" dt="2022-09-30T09:15:58.728" v="1054" actId="1076"/>
          <ac:spMkLst>
            <pc:docMk/>
            <pc:sldMk cId="1667556326" sldId="588"/>
            <ac:spMk id="12" creationId="{02E8720D-1AAE-45B2-91B9-C1FC77C78AC7}"/>
          </ac:spMkLst>
        </pc:spChg>
        <pc:spChg chg="mod">
          <ac:chgData name="Paula Vazquez Valero" userId="80a35f83-ba07-4c48-bd51-9a1b0a985f54" providerId="ADAL" clId="{514F8D4D-D725-4E97-858C-C34C5E237825}" dt="2022-09-30T09:15:58.728" v="1054" actId="1076"/>
          <ac:spMkLst>
            <pc:docMk/>
            <pc:sldMk cId="1667556326" sldId="588"/>
            <ac:spMk id="13" creationId="{FE5C43E0-3EE5-4404-98E9-D57440E6498C}"/>
          </ac:spMkLst>
        </pc:spChg>
        <pc:spChg chg="mod">
          <ac:chgData name="Paula Vazquez Valero" userId="80a35f83-ba07-4c48-bd51-9a1b0a985f54" providerId="ADAL" clId="{514F8D4D-D725-4E97-858C-C34C5E237825}" dt="2022-09-30T09:15:58.728" v="1054" actId="1076"/>
          <ac:spMkLst>
            <pc:docMk/>
            <pc:sldMk cId="1667556326" sldId="588"/>
            <ac:spMk id="14" creationId="{9C5AF505-8497-4B6D-ADF1-5771E32EEEEE}"/>
          </ac:spMkLst>
        </pc:spChg>
        <pc:spChg chg="mod">
          <ac:chgData name="Paula Vazquez Valero" userId="80a35f83-ba07-4c48-bd51-9a1b0a985f54" providerId="ADAL" clId="{514F8D4D-D725-4E97-858C-C34C5E237825}" dt="2022-09-30T09:15:58.728" v="1054" actId="1076"/>
          <ac:spMkLst>
            <pc:docMk/>
            <pc:sldMk cId="1667556326" sldId="588"/>
            <ac:spMk id="15" creationId="{0493F25B-7075-4844-AEEA-4BC645A386B7}"/>
          </ac:spMkLst>
        </pc:spChg>
        <pc:spChg chg="mod">
          <ac:chgData name="Paula Vazquez Valero" userId="80a35f83-ba07-4c48-bd51-9a1b0a985f54" providerId="ADAL" clId="{514F8D4D-D725-4E97-858C-C34C5E237825}" dt="2022-09-30T09:15:58.728" v="1054" actId="1076"/>
          <ac:spMkLst>
            <pc:docMk/>
            <pc:sldMk cId="1667556326" sldId="588"/>
            <ac:spMk id="16" creationId="{554CB620-CAB0-4891-B8B0-7C8DD98C76E6}"/>
          </ac:spMkLst>
        </pc:spChg>
        <pc:spChg chg="mod">
          <ac:chgData name="Paula Vazquez Valero" userId="80a35f83-ba07-4c48-bd51-9a1b0a985f54" providerId="ADAL" clId="{514F8D4D-D725-4E97-858C-C34C5E237825}" dt="2022-09-30T09:15:58.728" v="1054" actId="1076"/>
          <ac:spMkLst>
            <pc:docMk/>
            <pc:sldMk cId="1667556326" sldId="588"/>
            <ac:spMk id="17" creationId="{03578F3F-9C9E-4EC8-A3F5-EDFF83C348A1}"/>
          </ac:spMkLst>
        </pc:spChg>
        <pc:spChg chg="add del mod">
          <ac:chgData name="Paula Vazquez Valero" userId="80a35f83-ba07-4c48-bd51-9a1b0a985f54" providerId="ADAL" clId="{514F8D4D-D725-4E97-858C-C34C5E237825}" dt="2022-09-30T09:22:33.828" v="1273" actId="1076"/>
          <ac:spMkLst>
            <pc:docMk/>
            <pc:sldMk cId="1667556326" sldId="588"/>
            <ac:spMk id="18" creationId="{04D9D349-4290-4C96-AA07-27A5D913F02A}"/>
          </ac:spMkLst>
        </pc:spChg>
        <pc:spChg chg="add del mod">
          <ac:chgData name="Paula Vazquez Valero" userId="80a35f83-ba07-4c48-bd51-9a1b0a985f54" providerId="ADAL" clId="{514F8D4D-D725-4E97-858C-C34C5E237825}" dt="2022-09-30T09:25:50.310" v="1359"/>
          <ac:spMkLst>
            <pc:docMk/>
            <pc:sldMk cId="1667556326" sldId="588"/>
            <ac:spMk id="19" creationId="{E1A93908-291C-4998-A8F5-4F9870FC1A77}"/>
          </ac:spMkLst>
        </pc:spChg>
        <pc:spChg chg="add del mod">
          <ac:chgData name="Paula Vazquez Valero" userId="80a35f83-ba07-4c48-bd51-9a1b0a985f54" providerId="ADAL" clId="{514F8D4D-D725-4E97-858C-C34C5E237825}" dt="2022-09-30T09:22:43.332" v="1276" actId="1076"/>
          <ac:spMkLst>
            <pc:docMk/>
            <pc:sldMk cId="1667556326" sldId="588"/>
            <ac:spMk id="20" creationId="{52328A1D-8DA1-4E0B-BE05-23F071E746F2}"/>
          </ac:spMkLst>
        </pc:spChg>
        <pc:spChg chg="del">
          <ac:chgData name="Paula Vazquez Valero" userId="80a35f83-ba07-4c48-bd51-9a1b0a985f54" providerId="ADAL" clId="{514F8D4D-D725-4E97-858C-C34C5E237825}" dt="2022-09-30T06:40:07.527" v="31" actId="478"/>
          <ac:spMkLst>
            <pc:docMk/>
            <pc:sldMk cId="1667556326" sldId="588"/>
            <ac:spMk id="21" creationId="{A1EAA857-8629-4E39-AC8E-9FD9C09D97CA}"/>
          </ac:spMkLst>
        </pc:spChg>
        <pc:spChg chg="add del mod">
          <ac:chgData name="Paula Vazquez Valero" userId="80a35f83-ba07-4c48-bd51-9a1b0a985f54" providerId="ADAL" clId="{514F8D4D-D725-4E97-858C-C34C5E237825}" dt="2022-09-30T09:21:01.876" v="1211" actId="20577"/>
          <ac:spMkLst>
            <pc:docMk/>
            <pc:sldMk cId="1667556326" sldId="588"/>
            <ac:spMk id="22" creationId="{D6DF8607-00C4-4475-A406-7B659E604997}"/>
          </ac:spMkLst>
        </pc:spChg>
        <pc:spChg chg="add del mod">
          <ac:chgData name="Paula Vazquez Valero" userId="80a35f83-ba07-4c48-bd51-9a1b0a985f54" providerId="ADAL" clId="{514F8D4D-D725-4E97-858C-C34C5E237825}" dt="2022-09-30T09:22:36.747" v="1274" actId="1076"/>
          <ac:spMkLst>
            <pc:docMk/>
            <pc:sldMk cId="1667556326" sldId="588"/>
            <ac:spMk id="23" creationId="{ECF3DA61-0CF1-42E6-AA3F-8BE7279352E7}"/>
          </ac:spMkLst>
        </pc:spChg>
        <pc:spChg chg="add del mod">
          <ac:chgData name="Paula Vazquez Valero" userId="80a35f83-ba07-4c48-bd51-9a1b0a985f54" providerId="ADAL" clId="{514F8D4D-D725-4E97-858C-C34C5E237825}" dt="2022-09-30T09:25:08.247" v="1350" actId="20577"/>
          <ac:spMkLst>
            <pc:docMk/>
            <pc:sldMk cId="1667556326" sldId="588"/>
            <ac:spMk id="24" creationId="{9B1E5248-C5CA-4D10-B77F-EBBA4F8C857E}"/>
          </ac:spMkLst>
        </pc:spChg>
        <pc:spChg chg="mod">
          <ac:chgData name="Paula Vazquez Valero" userId="80a35f83-ba07-4c48-bd51-9a1b0a985f54" providerId="ADAL" clId="{514F8D4D-D725-4E97-858C-C34C5E237825}" dt="2022-09-30T09:13:44.603" v="1038" actId="1035"/>
          <ac:spMkLst>
            <pc:docMk/>
            <pc:sldMk cId="1667556326" sldId="588"/>
            <ac:spMk id="26" creationId="{8695AE42-5C6C-4342-BF51-BFB6A85B1D64}"/>
          </ac:spMkLst>
        </pc:spChg>
        <pc:spChg chg="add del mod">
          <ac:chgData name="Paula Vazquez Valero" userId="80a35f83-ba07-4c48-bd51-9a1b0a985f54" providerId="ADAL" clId="{514F8D4D-D725-4E97-858C-C34C5E237825}" dt="2022-09-30T09:22:40.619" v="1275" actId="1076"/>
          <ac:spMkLst>
            <pc:docMk/>
            <pc:sldMk cId="1667556326" sldId="588"/>
            <ac:spMk id="27" creationId="{CDE8E9B3-8AD8-41BD-A7C4-58916E0001C6}"/>
          </ac:spMkLst>
        </pc:spChg>
        <pc:spChg chg="add mod">
          <ac:chgData name="Paula Vazquez Valero" userId="80a35f83-ba07-4c48-bd51-9a1b0a985f54" providerId="ADAL" clId="{514F8D4D-D725-4E97-858C-C34C5E237825}" dt="2022-09-30T09:21:46.403" v="1236" actId="1036"/>
          <ac:spMkLst>
            <pc:docMk/>
            <pc:sldMk cId="1667556326" sldId="588"/>
            <ac:spMk id="28" creationId="{CBA641B3-3C9C-CCE3-1544-F6C0D42FC89D}"/>
          </ac:spMkLst>
        </pc:spChg>
        <pc:spChg chg="add mod">
          <ac:chgData name="Paula Vazquez Valero" userId="80a35f83-ba07-4c48-bd51-9a1b0a985f54" providerId="ADAL" clId="{514F8D4D-D725-4E97-858C-C34C5E237825}" dt="2022-09-30T09:21:46.403" v="1236" actId="1036"/>
          <ac:spMkLst>
            <pc:docMk/>
            <pc:sldMk cId="1667556326" sldId="588"/>
            <ac:spMk id="29" creationId="{3385A882-8872-9EFD-5261-1E40A913312D}"/>
          </ac:spMkLst>
        </pc:spChg>
        <pc:spChg chg="add mod">
          <ac:chgData name="Paula Vazquez Valero" userId="80a35f83-ba07-4c48-bd51-9a1b0a985f54" providerId="ADAL" clId="{514F8D4D-D725-4E97-858C-C34C5E237825}" dt="2022-09-30T09:12:25.280" v="1006" actId="14100"/>
          <ac:spMkLst>
            <pc:docMk/>
            <pc:sldMk cId="1667556326" sldId="588"/>
            <ac:spMk id="31" creationId="{DF48474B-49BD-15A9-3C68-CBE460DA52F9}"/>
          </ac:spMkLst>
        </pc:spChg>
        <pc:spChg chg="add mod">
          <ac:chgData name="Paula Vazquez Valero" userId="80a35f83-ba07-4c48-bd51-9a1b0a985f54" providerId="ADAL" clId="{514F8D4D-D725-4E97-858C-C34C5E237825}" dt="2022-09-30T09:18:34.432" v="1151" actId="1076"/>
          <ac:spMkLst>
            <pc:docMk/>
            <pc:sldMk cId="1667556326" sldId="588"/>
            <ac:spMk id="32" creationId="{9C3FF6A5-264B-49D3-503A-8A5F5BAA16A5}"/>
          </ac:spMkLst>
        </pc:spChg>
        <pc:spChg chg="add del mod">
          <ac:chgData name="Paula Vazquez Valero" userId="80a35f83-ba07-4c48-bd51-9a1b0a985f54" providerId="ADAL" clId="{514F8D4D-D725-4E97-858C-C34C5E237825}" dt="2022-09-30T09:20:15.781" v="1180"/>
          <ac:spMkLst>
            <pc:docMk/>
            <pc:sldMk cId="1667556326" sldId="588"/>
            <ac:spMk id="33" creationId="{FFB5A8F3-B5D5-E515-636C-027F4EABC31A}"/>
          </ac:spMkLst>
        </pc:spChg>
        <pc:spChg chg="add del mod">
          <ac:chgData name="Paula Vazquez Valero" userId="80a35f83-ba07-4c48-bd51-9a1b0a985f54" providerId="ADAL" clId="{514F8D4D-D725-4E97-858C-C34C5E237825}" dt="2022-09-30T09:03:51.208" v="664" actId="478"/>
          <ac:spMkLst>
            <pc:docMk/>
            <pc:sldMk cId="1667556326" sldId="588"/>
            <ac:spMk id="46" creationId="{3B5E79CB-538C-4578-B251-DD5FC79423FD}"/>
          </ac:spMkLst>
        </pc:spChg>
        <pc:spChg chg="add mod">
          <ac:chgData name="Paula Vazquez Valero" userId="80a35f83-ba07-4c48-bd51-9a1b0a985f54" providerId="ADAL" clId="{514F8D4D-D725-4E97-858C-C34C5E237825}" dt="2022-09-30T09:23:43.167" v="1305" actId="1076"/>
          <ac:spMkLst>
            <pc:docMk/>
            <pc:sldMk cId="1667556326" sldId="588"/>
            <ac:spMk id="47" creationId="{A7E05C31-1086-6CD1-5DC7-98921DE022E4}"/>
          </ac:spMkLst>
        </pc:spChg>
        <pc:spChg chg="add mod">
          <ac:chgData name="Paula Vazquez Valero" userId="80a35f83-ba07-4c48-bd51-9a1b0a985f54" providerId="ADAL" clId="{514F8D4D-D725-4E97-858C-C34C5E237825}" dt="2022-09-30T09:23:43.167" v="1305" actId="1076"/>
          <ac:spMkLst>
            <pc:docMk/>
            <pc:sldMk cId="1667556326" sldId="588"/>
            <ac:spMk id="48" creationId="{81BA1FE9-F666-DB1B-E6B6-9F6D1B15FD63}"/>
          </ac:spMkLst>
        </pc:spChg>
        <pc:spChg chg="add mod">
          <ac:chgData name="Paula Vazquez Valero" userId="80a35f83-ba07-4c48-bd51-9a1b0a985f54" providerId="ADAL" clId="{514F8D4D-D725-4E97-858C-C34C5E237825}" dt="2022-09-30T09:24:21.938" v="1343" actId="14100"/>
          <ac:spMkLst>
            <pc:docMk/>
            <pc:sldMk cId="1667556326" sldId="588"/>
            <ac:spMk id="49" creationId="{22E1A242-2E0B-12BC-45EA-D0CBDBB619E9}"/>
          </ac:spMkLst>
        </pc:spChg>
        <pc:spChg chg="add mod">
          <ac:chgData name="Paula Vazquez Valero" userId="80a35f83-ba07-4c48-bd51-9a1b0a985f54" providerId="ADAL" clId="{514F8D4D-D725-4E97-858C-C34C5E237825}" dt="2022-09-30T09:24:06.724" v="1339" actId="1038"/>
          <ac:spMkLst>
            <pc:docMk/>
            <pc:sldMk cId="1667556326" sldId="588"/>
            <ac:spMk id="50" creationId="{C45D492B-5860-E34F-DABF-ECD0B989EEE8}"/>
          </ac:spMkLst>
        </pc:spChg>
        <pc:spChg chg="del mod">
          <ac:chgData name="Paula Vazquez Valero" userId="80a35f83-ba07-4c48-bd51-9a1b0a985f54" providerId="ADAL" clId="{514F8D4D-D725-4E97-858C-C34C5E237825}" dt="2022-09-30T09:07:45.943" v="824" actId="478"/>
          <ac:spMkLst>
            <pc:docMk/>
            <pc:sldMk cId="1667556326" sldId="588"/>
            <ac:spMk id="51" creationId="{159215CA-1E9A-475D-BD08-47AA790213E2}"/>
          </ac:spMkLst>
        </pc:spChg>
        <pc:spChg chg="del mod">
          <ac:chgData name="Paula Vazquez Valero" userId="80a35f83-ba07-4c48-bd51-9a1b0a985f54" providerId="ADAL" clId="{514F8D4D-D725-4E97-858C-C34C5E237825}" dt="2022-09-30T09:07:44.789" v="823" actId="478"/>
          <ac:spMkLst>
            <pc:docMk/>
            <pc:sldMk cId="1667556326" sldId="588"/>
            <ac:spMk id="89" creationId="{EA576291-4665-47CE-AFD0-3EB428166AB1}"/>
          </ac:spMkLst>
        </pc:spChg>
        <pc:grpChg chg="add del mod">
          <ac:chgData name="Paula Vazquez Valero" userId="80a35f83-ba07-4c48-bd51-9a1b0a985f54" providerId="ADAL" clId="{514F8D4D-D725-4E97-858C-C34C5E237825}" dt="2022-09-30T09:01:58.518" v="628" actId="478"/>
          <ac:grpSpMkLst>
            <pc:docMk/>
            <pc:sldMk cId="1667556326" sldId="588"/>
            <ac:grpSpMk id="5" creationId="{C316B116-FC18-F46D-4C19-5043A7B5CFE8}"/>
          </ac:grpSpMkLst>
        </pc:grpChg>
        <pc:graphicFrameChg chg="mod modGraphic">
          <ac:chgData name="Paula Vazquez Valero" userId="80a35f83-ba07-4c48-bd51-9a1b0a985f54" providerId="ADAL" clId="{514F8D4D-D725-4E97-858C-C34C5E237825}" dt="2022-09-30T09:25:45.034" v="1358" actId="20577"/>
          <ac:graphicFrameMkLst>
            <pc:docMk/>
            <pc:sldMk cId="1667556326" sldId="588"/>
            <ac:graphicFrameMk id="10" creationId="{D3FAAFE8-AE1A-43E6-870A-3C6603B23789}"/>
          </ac:graphicFrameMkLst>
        </pc:graphicFrameChg>
        <pc:graphicFrameChg chg="mod modGraphic">
          <ac:chgData name="Paula Vazquez Valero" userId="80a35f83-ba07-4c48-bd51-9a1b0a985f54" providerId="ADAL" clId="{514F8D4D-D725-4E97-858C-C34C5E237825}" dt="2022-09-30T09:21:57.324" v="1240" actId="14100"/>
          <ac:graphicFrameMkLst>
            <pc:docMk/>
            <pc:sldMk cId="1667556326" sldId="588"/>
            <ac:graphicFrameMk id="36" creationId="{FA000BCA-11B5-449F-AF4A-60437B5BF903}"/>
          </ac:graphicFrameMkLst>
        </pc:graphicFrameChg>
        <pc:picChg chg="add mod">
          <ac:chgData name="Paula Vazquez Valero" userId="80a35f83-ba07-4c48-bd51-9a1b0a985f54" providerId="ADAL" clId="{514F8D4D-D725-4E97-858C-C34C5E237825}" dt="2022-09-30T09:21:46.403" v="1236" actId="1036"/>
          <ac:picMkLst>
            <pc:docMk/>
            <pc:sldMk cId="1667556326" sldId="588"/>
            <ac:picMk id="4" creationId="{CC81CA1D-87CA-0CDF-7BAC-D53D54F2A21D}"/>
          </ac:picMkLst>
        </pc:picChg>
        <pc:picChg chg="del mod">
          <ac:chgData name="Paula Vazquez Valero" userId="80a35f83-ba07-4c48-bd51-9a1b0a985f54" providerId="ADAL" clId="{514F8D4D-D725-4E97-858C-C34C5E237825}" dt="2022-09-30T09:01:58.518" v="628" actId="478"/>
          <ac:picMkLst>
            <pc:docMk/>
            <pc:sldMk cId="1667556326" sldId="588"/>
            <ac:picMk id="7" creationId="{53967413-0E86-90C8-C9FE-17ECB9A0F090}"/>
          </ac:picMkLst>
        </pc:picChg>
        <pc:picChg chg="add del mod">
          <ac:chgData name="Paula Vazquez Valero" userId="80a35f83-ba07-4c48-bd51-9a1b0a985f54" providerId="ADAL" clId="{514F8D4D-D725-4E97-858C-C34C5E237825}" dt="2022-09-30T09:23:00.901" v="1285" actId="478"/>
          <ac:picMkLst>
            <pc:docMk/>
            <pc:sldMk cId="1667556326" sldId="588"/>
            <ac:picMk id="34" creationId="{5D6143D2-120C-6B21-77CA-420FE8A5ADA0}"/>
          </ac:picMkLst>
        </pc:picChg>
        <pc:picChg chg="del">
          <ac:chgData name="Paula Vazquez Valero" userId="80a35f83-ba07-4c48-bd51-9a1b0a985f54" providerId="ADAL" clId="{514F8D4D-D725-4E97-858C-C34C5E237825}" dt="2022-09-30T09:07:22.367" v="816" actId="478"/>
          <ac:picMkLst>
            <pc:docMk/>
            <pc:sldMk cId="1667556326" sldId="588"/>
            <ac:picMk id="35" creationId="{EDC3F82A-9744-44D8-B101-7A3623C42ACD}"/>
          </ac:picMkLst>
        </pc:picChg>
        <pc:picChg chg="del">
          <ac:chgData name="Paula Vazquez Valero" userId="80a35f83-ba07-4c48-bd51-9a1b0a985f54" providerId="ADAL" clId="{514F8D4D-D725-4E97-858C-C34C5E237825}" dt="2022-09-30T08:51:55.128" v="291" actId="478"/>
          <ac:picMkLst>
            <pc:docMk/>
            <pc:sldMk cId="1667556326" sldId="588"/>
            <ac:picMk id="37" creationId="{51847C58-EAA5-4B22-9F2B-20DFDF41840E}"/>
          </ac:picMkLst>
        </pc:picChg>
        <pc:picChg chg="del">
          <ac:chgData name="Paula Vazquez Valero" userId="80a35f83-ba07-4c48-bd51-9a1b0a985f54" providerId="ADAL" clId="{514F8D4D-D725-4E97-858C-C34C5E237825}" dt="2022-09-30T08:51:57.207" v="292" actId="478"/>
          <ac:picMkLst>
            <pc:docMk/>
            <pc:sldMk cId="1667556326" sldId="588"/>
            <ac:picMk id="38" creationId="{7AEB3727-B3DE-481E-BCB7-87BD21DC76E6}"/>
          </ac:picMkLst>
        </pc:picChg>
        <pc:picChg chg="mod">
          <ac:chgData name="Paula Vazquez Valero" userId="80a35f83-ba07-4c48-bd51-9a1b0a985f54" providerId="ADAL" clId="{514F8D4D-D725-4E97-858C-C34C5E237825}" dt="2022-09-30T09:21:50.398" v="1237" actId="1076"/>
          <ac:picMkLst>
            <pc:docMk/>
            <pc:sldMk cId="1667556326" sldId="588"/>
            <ac:picMk id="39" creationId="{36416404-BE09-48E2-9D34-595762734236}"/>
          </ac:picMkLst>
        </pc:picChg>
        <pc:picChg chg="mod">
          <ac:chgData name="Paula Vazquez Valero" userId="80a35f83-ba07-4c48-bd51-9a1b0a985f54" providerId="ADAL" clId="{514F8D4D-D725-4E97-858C-C34C5E237825}" dt="2022-09-30T09:21:52.487" v="1238" actId="1076"/>
          <ac:picMkLst>
            <pc:docMk/>
            <pc:sldMk cId="1667556326" sldId="588"/>
            <ac:picMk id="40" creationId="{6A89BA25-6046-4EBC-9C2D-CEA78712F871}"/>
          </ac:picMkLst>
        </pc:picChg>
        <pc:picChg chg="mod">
          <ac:chgData name="Paula Vazquez Valero" userId="80a35f83-ba07-4c48-bd51-9a1b0a985f54" providerId="ADAL" clId="{514F8D4D-D725-4E97-858C-C34C5E237825}" dt="2022-09-30T09:21:54.053" v="1239" actId="1076"/>
          <ac:picMkLst>
            <pc:docMk/>
            <pc:sldMk cId="1667556326" sldId="588"/>
            <ac:picMk id="41" creationId="{337CD497-E1BF-4D76-8CA9-8EABDC88AC05}"/>
          </ac:picMkLst>
        </pc:picChg>
        <pc:picChg chg="mod">
          <ac:chgData name="Paula Vazquez Valero" userId="80a35f83-ba07-4c48-bd51-9a1b0a985f54" providerId="ADAL" clId="{514F8D4D-D725-4E97-858C-C34C5E237825}" dt="2022-09-30T09:22:08.734" v="1244" actId="1076"/>
          <ac:picMkLst>
            <pc:docMk/>
            <pc:sldMk cId="1667556326" sldId="588"/>
            <ac:picMk id="42" creationId="{AA169B1E-D49F-41D7-8669-B54B5AD44409}"/>
          </ac:picMkLst>
        </pc:picChg>
        <pc:picChg chg="mod">
          <ac:chgData name="Paula Vazquez Valero" userId="80a35f83-ba07-4c48-bd51-9a1b0a985f54" providerId="ADAL" clId="{514F8D4D-D725-4E97-858C-C34C5E237825}" dt="2022-09-30T09:22:03.430" v="1243" actId="1035"/>
          <ac:picMkLst>
            <pc:docMk/>
            <pc:sldMk cId="1667556326" sldId="588"/>
            <ac:picMk id="43" creationId="{773440E1-34A1-4E46-83B6-2806E98C734F}"/>
          </ac:picMkLst>
        </pc:picChg>
        <pc:picChg chg="mod">
          <ac:chgData name="Paula Vazquez Valero" userId="80a35f83-ba07-4c48-bd51-9a1b0a985f54" providerId="ADAL" clId="{514F8D4D-D725-4E97-858C-C34C5E237825}" dt="2022-09-30T09:21:59.330" v="1241" actId="1076"/>
          <ac:picMkLst>
            <pc:docMk/>
            <pc:sldMk cId="1667556326" sldId="588"/>
            <ac:picMk id="44" creationId="{4386DE7A-C267-419A-9212-E287F2B33917}"/>
          </ac:picMkLst>
        </pc:picChg>
        <pc:picChg chg="mod">
          <ac:chgData name="Paula Vazquez Valero" userId="80a35f83-ba07-4c48-bd51-9a1b0a985f54" providerId="ADAL" clId="{514F8D4D-D725-4E97-858C-C34C5E237825}" dt="2022-09-30T09:22:10.984" v="1247" actId="1035"/>
          <ac:picMkLst>
            <pc:docMk/>
            <pc:sldMk cId="1667556326" sldId="588"/>
            <ac:picMk id="45" creationId="{C3A41D80-FF6D-447D-805D-66188051788B}"/>
          </ac:picMkLst>
        </pc:picChg>
        <pc:picChg chg="add mod">
          <ac:chgData name="Paula Vazquez Valero" userId="80a35f83-ba07-4c48-bd51-9a1b0a985f54" providerId="ADAL" clId="{514F8D4D-D725-4E97-858C-C34C5E237825}" dt="2022-09-30T09:37:56.114" v="1823" actId="1036"/>
          <ac:picMkLst>
            <pc:docMk/>
            <pc:sldMk cId="1667556326" sldId="588"/>
            <ac:picMk id="52" creationId="{DE7FB486-E7F4-69FF-D7A1-D18649A43B8D}"/>
          </ac:picMkLst>
        </pc:picChg>
        <pc:picChg chg="add mod">
          <ac:chgData name="Paula Vazquez Valero" userId="80a35f83-ba07-4c48-bd51-9a1b0a985f54" providerId="ADAL" clId="{514F8D4D-D725-4E97-858C-C34C5E237825}" dt="2022-09-30T09:38:29.749" v="1832" actId="1038"/>
          <ac:picMkLst>
            <pc:docMk/>
            <pc:sldMk cId="1667556326" sldId="588"/>
            <ac:picMk id="53" creationId="{44917E57-C38A-7086-4984-AA5E789E1528}"/>
          </ac:picMkLst>
        </pc:picChg>
      </pc:sldChg>
      <pc:sldChg chg="addSp delSp modSp add mod modAnim modNotesTx">
        <pc:chgData name="Paula Vazquez Valero" userId="80a35f83-ba07-4c48-bd51-9a1b0a985f54" providerId="ADAL" clId="{514F8D4D-D725-4E97-858C-C34C5E237825}" dt="2022-09-30T09:30:25.863" v="1491" actId="1035"/>
        <pc:sldMkLst>
          <pc:docMk/>
          <pc:sldMk cId="1724175690" sldId="589"/>
        </pc:sldMkLst>
        <pc:spChg chg="add mod">
          <ac:chgData name="Paula Vazquez Valero" userId="80a35f83-ba07-4c48-bd51-9a1b0a985f54" providerId="ADAL" clId="{514F8D4D-D725-4E97-858C-C34C5E237825}" dt="2022-09-30T06:39:01.833" v="4"/>
          <ac:spMkLst>
            <pc:docMk/>
            <pc:sldMk cId="1724175690" sldId="589"/>
            <ac:spMk id="3" creationId="{C1A79E41-4FE5-BF11-4AAF-8EBD03E28200}"/>
          </ac:spMkLst>
        </pc:spChg>
        <pc:spChg chg="add mod">
          <ac:chgData name="Paula Vazquez Valero" userId="80a35f83-ba07-4c48-bd51-9a1b0a985f54" providerId="ADAL" clId="{514F8D4D-D725-4E97-858C-C34C5E237825}" dt="2022-09-30T09:30:25.863" v="1491" actId="1035"/>
          <ac:spMkLst>
            <pc:docMk/>
            <pc:sldMk cId="1724175690" sldId="589"/>
            <ac:spMk id="5" creationId="{316C404D-004C-A72F-F89C-0744E8FBFB9C}"/>
          </ac:spMkLst>
        </pc:spChg>
        <pc:spChg chg="add mod">
          <ac:chgData name="Paula Vazquez Valero" userId="80a35f83-ba07-4c48-bd51-9a1b0a985f54" providerId="ADAL" clId="{514F8D4D-D725-4E97-858C-C34C5E237825}" dt="2022-09-30T09:30:25.863" v="1491" actId="1035"/>
          <ac:spMkLst>
            <pc:docMk/>
            <pc:sldMk cId="1724175690" sldId="589"/>
            <ac:spMk id="6" creationId="{5F61C842-C342-446C-43DF-19C81BE6340C}"/>
          </ac:spMkLst>
        </pc:spChg>
        <pc:spChg chg="del">
          <ac:chgData name="Paula Vazquez Valero" userId="80a35f83-ba07-4c48-bd51-9a1b0a985f54" providerId="ADAL" clId="{514F8D4D-D725-4E97-858C-C34C5E237825}" dt="2022-09-30T06:39:01.625" v="3" actId="478"/>
          <ac:spMkLst>
            <pc:docMk/>
            <pc:sldMk cId="1724175690" sldId="589"/>
            <ac:spMk id="56" creationId="{278FB546-801B-4FC4-BA26-4F43642401DB}"/>
          </ac:spMkLst>
        </pc:spChg>
        <pc:spChg chg="mod">
          <ac:chgData name="Paula Vazquez Valero" userId="80a35f83-ba07-4c48-bd51-9a1b0a985f54" providerId="ADAL" clId="{514F8D4D-D725-4E97-858C-C34C5E237825}" dt="2022-09-30T09:30:19.681" v="1479" actId="1076"/>
          <ac:spMkLst>
            <pc:docMk/>
            <pc:sldMk cId="1724175690" sldId="589"/>
            <ac:spMk id="85" creationId="{27725D7A-6021-4FAB-BB9B-BF3C003F33E2}"/>
          </ac:spMkLst>
        </pc:spChg>
        <pc:spChg chg="del">
          <ac:chgData name="Paula Vazquez Valero" userId="80a35f83-ba07-4c48-bd51-9a1b0a985f54" providerId="ADAL" clId="{514F8D4D-D725-4E97-858C-C34C5E237825}" dt="2022-09-30T09:26:02.313" v="1360" actId="478"/>
          <ac:spMkLst>
            <pc:docMk/>
            <pc:sldMk cId="1724175690" sldId="589"/>
            <ac:spMk id="98" creationId="{452BA158-BBA7-4BD5-A766-5BC127EC4ABF}"/>
          </ac:spMkLst>
        </pc:spChg>
        <pc:spChg chg="mod">
          <ac:chgData name="Paula Vazquez Valero" userId="80a35f83-ba07-4c48-bd51-9a1b0a985f54" providerId="ADAL" clId="{514F8D4D-D725-4E97-858C-C34C5E237825}" dt="2022-09-30T09:30:19.681" v="1479" actId="1076"/>
          <ac:spMkLst>
            <pc:docMk/>
            <pc:sldMk cId="1724175690" sldId="589"/>
            <ac:spMk id="104" creationId="{5AC55162-7C21-4CC3-841C-48CD1FD47976}"/>
          </ac:spMkLst>
        </pc:spChg>
        <pc:spChg chg="mod">
          <ac:chgData name="Paula Vazquez Valero" userId="80a35f83-ba07-4c48-bd51-9a1b0a985f54" providerId="ADAL" clId="{514F8D4D-D725-4E97-858C-C34C5E237825}" dt="2022-09-30T09:30:19.681" v="1479" actId="1076"/>
          <ac:spMkLst>
            <pc:docMk/>
            <pc:sldMk cId="1724175690" sldId="589"/>
            <ac:spMk id="105" creationId="{24EE510C-04C9-42BB-AC4B-8C9868CDE522}"/>
          </ac:spMkLst>
        </pc:spChg>
        <pc:spChg chg="mod">
          <ac:chgData name="Paula Vazquez Valero" userId="80a35f83-ba07-4c48-bd51-9a1b0a985f54" providerId="ADAL" clId="{514F8D4D-D725-4E97-858C-C34C5E237825}" dt="2022-09-30T09:30:19.681" v="1479" actId="1076"/>
          <ac:spMkLst>
            <pc:docMk/>
            <pc:sldMk cId="1724175690" sldId="589"/>
            <ac:spMk id="106" creationId="{D4DA155F-E006-4F98-AD95-E8FFD5A784D2}"/>
          </ac:spMkLst>
        </pc:spChg>
        <pc:picChg chg="add mod">
          <ac:chgData name="Paula Vazquez Valero" userId="80a35f83-ba07-4c48-bd51-9a1b0a985f54" providerId="ADAL" clId="{514F8D4D-D725-4E97-858C-C34C5E237825}" dt="2022-09-30T09:30:25.863" v="1491" actId="1035"/>
          <ac:picMkLst>
            <pc:docMk/>
            <pc:sldMk cId="1724175690" sldId="589"/>
            <ac:picMk id="4" creationId="{5F970436-054A-7DE1-955B-4B75F93CE677}"/>
          </ac:picMkLst>
        </pc:picChg>
        <pc:picChg chg="mod">
          <ac:chgData name="Paula Vazquez Valero" userId="80a35f83-ba07-4c48-bd51-9a1b0a985f54" providerId="ADAL" clId="{514F8D4D-D725-4E97-858C-C34C5E237825}" dt="2022-09-30T09:30:19.681" v="1479" actId="1076"/>
          <ac:picMkLst>
            <pc:docMk/>
            <pc:sldMk cId="1724175690" sldId="589"/>
            <ac:picMk id="107" creationId="{8A157A9F-BD5B-4F21-BD9F-EB82F423722A}"/>
          </ac:picMkLst>
        </pc:picChg>
        <pc:picChg chg="mod">
          <ac:chgData name="Paula Vazquez Valero" userId="80a35f83-ba07-4c48-bd51-9a1b0a985f54" providerId="ADAL" clId="{514F8D4D-D725-4E97-858C-C34C5E237825}" dt="2022-09-30T09:30:19.681" v="1479" actId="1076"/>
          <ac:picMkLst>
            <pc:docMk/>
            <pc:sldMk cId="1724175690" sldId="589"/>
            <ac:picMk id="108" creationId="{C8ED171B-1AB7-4553-94FD-CD8355C669A5}"/>
          </ac:picMkLst>
        </pc:picChg>
      </pc:sldChg>
      <pc:sldChg chg="addSp delSp modSp add del mod">
        <pc:chgData name="Paula Vazquez Valero" userId="80a35f83-ba07-4c48-bd51-9a1b0a985f54" providerId="ADAL" clId="{514F8D4D-D725-4E97-858C-C34C5E237825}" dt="2022-09-30T06:40:04.972" v="30" actId="47"/>
        <pc:sldMkLst>
          <pc:docMk/>
          <pc:sldMk cId="3410518428" sldId="590"/>
        </pc:sldMkLst>
        <pc:spChg chg="add del mod">
          <ac:chgData name="Paula Vazquez Valero" userId="80a35f83-ba07-4c48-bd51-9a1b0a985f54" providerId="ADAL" clId="{514F8D4D-D725-4E97-858C-C34C5E237825}" dt="2022-09-30T06:39:04.859" v="6"/>
          <ac:spMkLst>
            <pc:docMk/>
            <pc:sldMk cId="3410518428" sldId="590"/>
            <ac:spMk id="3" creationId="{124397AF-CECF-3DFD-7250-E1148548A192}"/>
          </ac:spMkLst>
        </pc:spChg>
        <pc:spChg chg="add mod">
          <ac:chgData name="Paula Vazquez Valero" userId="80a35f83-ba07-4c48-bd51-9a1b0a985f54" providerId="ADAL" clId="{514F8D4D-D725-4E97-858C-C34C5E237825}" dt="2022-09-30T06:39:05.551" v="8"/>
          <ac:spMkLst>
            <pc:docMk/>
            <pc:sldMk cId="3410518428" sldId="590"/>
            <ac:spMk id="4" creationId="{61F7E593-A187-8422-732D-7441CAD46C4C}"/>
          </ac:spMkLst>
        </pc:spChg>
        <pc:spChg chg="del">
          <ac:chgData name="Paula Vazquez Valero" userId="80a35f83-ba07-4c48-bd51-9a1b0a985f54" providerId="ADAL" clId="{514F8D4D-D725-4E97-858C-C34C5E237825}" dt="2022-09-30T06:39:05.305" v="7" actId="478"/>
          <ac:spMkLst>
            <pc:docMk/>
            <pc:sldMk cId="3410518428" sldId="590"/>
            <ac:spMk id="56" creationId="{278FB546-801B-4FC4-BA26-4F43642401DB}"/>
          </ac:spMkLst>
        </pc:spChg>
      </pc:sldChg>
      <pc:sldChg chg="addSp delSp modSp add del mod">
        <pc:chgData name="Paula Vazquez Valero" userId="80a35f83-ba07-4c48-bd51-9a1b0a985f54" providerId="ADAL" clId="{514F8D4D-D725-4E97-858C-C34C5E237825}" dt="2022-09-30T06:40:04.972" v="30" actId="47"/>
        <pc:sldMkLst>
          <pc:docMk/>
          <pc:sldMk cId="2719348639" sldId="591"/>
        </pc:sldMkLst>
        <pc:spChg chg="add mod">
          <ac:chgData name="Paula Vazquez Valero" userId="80a35f83-ba07-4c48-bd51-9a1b0a985f54" providerId="ADAL" clId="{514F8D4D-D725-4E97-858C-C34C5E237825}" dt="2022-09-30T06:39:08.536" v="10"/>
          <ac:spMkLst>
            <pc:docMk/>
            <pc:sldMk cId="2719348639" sldId="591"/>
            <ac:spMk id="3" creationId="{36F2787B-347F-17B5-12CC-74CA1F0429CE}"/>
          </ac:spMkLst>
        </pc:spChg>
        <pc:spChg chg="del">
          <ac:chgData name="Paula Vazquez Valero" userId="80a35f83-ba07-4c48-bd51-9a1b0a985f54" providerId="ADAL" clId="{514F8D4D-D725-4E97-858C-C34C5E237825}" dt="2022-09-30T06:39:08.338" v="9" actId="478"/>
          <ac:spMkLst>
            <pc:docMk/>
            <pc:sldMk cId="2719348639" sldId="591"/>
            <ac:spMk id="56" creationId="{278FB546-801B-4FC4-BA26-4F43642401DB}"/>
          </ac:spMkLst>
        </pc:spChg>
      </pc:sldChg>
      <pc:sldChg chg="addSp delSp modSp add del mod">
        <pc:chgData name="Paula Vazquez Valero" userId="80a35f83-ba07-4c48-bd51-9a1b0a985f54" providerId="ADAL" clId="{514F8D4D-D725-4E97-858C-C34C5E237825}" dt="2022-09-30T06:40:04.972" v="30" actId="47"/>
        <pc:sldMkLst>
          <pc:docMk/>
          <pc:sldMk cId="3571169944" sldId="592"/>
        </pc:sldMkLst>
        <pc:spChg chg="add mod">
          <ac:chgData name="Paula Vazquez Valero" userId="80a35f83-ba07-4c48-bd51-9a1b0a985f54" providerId="ADAL" clId="{514F8D4D-D725-4E97-858C-C34C5E237825}" dt="2022-09-30T06:39:11.340" v="12"/>
          <ac:spMkLst>
            <pc:docMk/>
            <pc:sldMk cId="3571169944" sldId="592"/>
            <ac:spMk id="3" creationId="{C71B384C-C819-7773-8BBA-4CEC9C8415B5}"/>
          </ac:spMkLst>
        </pc:spChg>
        <pc:spChg chg="del">
          <ac:chgData name="Paula Vazquez Valero" userId="80a35f83-ba07-4c48-bd51-9a1b0a985f54" providerId="ADAL" clId="{514F8D4D-D725-4E97-858C-C34C5E237825}" dt="2022-09-30T06:39:11.072" v="11" actId="478"/>
          <ac:spMkLst>
            <pc:docMk/>
            <pc:sldMk cId="3571169944" sldId="592"/>
            <ac:spMk id="56" creationId="{278FB546-801B-4FC4-BA26-4F43642401DB}"/>
          </ac:spMkLst>
        </pc:spChg>
      </pc:sldChg>
      <pc:sldChg chg="addSp delSp modSp add del mod">
        <pc:chgData name="Paula Vazquez Valero" userId="80a35f83-ba07-4c48-bd51-9a1b0a985f54" providerId="ADAL" clId="{514F8D4D-D725-4E97-858C-C34C5E237825}" dt="2022-09-30T06:40:04.972" v="30" actId="47"/>
        <pc:sldMkLst>
          <pc:docMk/>
          <pc:sldMk cId="2611321366" sldId="593"/>
        </pc:sldMkLst>
        <pc:spChg chg="add mod">
          <ac:chgData name="Paula Vazquez Valero" userId="80a35f83-ba07-4c48-bd51-9a1b0a985f54" providerId="ADAL" clId="{514F8D4D-D725-4E97-858C-C34C5E237825}" dt="2022-09-30T06:39:15.580" v="14"/>
          <ac:spMkLst>
            <pc:docMk/>
            <pc:sldMk cId="2611321366" sldId="593"/>
            <ac:spMk id="3" creationId="{3620BB16-178A-05CC-FF2F-AC2940744D9D}"/>
          </ac:spMkLst>
        </pc:spChg>
        <pc:spChg chg="del">
          <ac:chgData name="Paula Vazquez Valero" userId="80a35f83-ba07-4c48-bd51-9a1b0a985f54" providerId="ADAL" clId="{514F8D4D-D725-4E97-858C-C34C5E237825}" dt="2022-09-30T06:39:15.355" v="13" actId="478"/>
          <ac:spMkLst>
            <pc:docMk/>
            <pc:sldMk cId="2611321366" sldId="593"/>
            <ac:spMk id="56" creationId="{278FB546-801B-4FC4-BA26-4F43642401DB}"/>
          </ac:spMkLst>
        </pc:spChg>
      </pc:sldChg>
      <pc:sldChg chg="addSp delSp modSp add del mod">
        <pc:chgData name="Paula Vazquez Valero" userId="80a35f83-ba07-4c48-bd51-9a1b0a985f54" providerId="ADAL" clId="{514F8D4D-D725-4E97-858C-C34C5E237825}" dt="2022-09-30T10:18:00.425" v="3685" actId="20577"/>
        <pc:sldMkLst>
          <pc:docMk/>
          <pc:sldMk cId="3987640498" sldId="594"/>
        </pc:sldMkLst>
        <pc:spChg chg="add mod">
          <ac:chgData name="Paula Vazquez Valero" userId="80a35f83-ba07-4c48-bd51-9a1b0a985f54" providerId="ADAL" clId="{514F8D4D-D725-4E97-858C-C34C5E237825}" dt="2022-09-30T06:39:30.584" v="20"/>
          <ac:spMkLst>
            <pc:docMk/>
            <pc:sldMk cId="3987640498" sldId="594"/>
            <ac:spMk id="3" creationId="{449E15E3-8D21-4C64-9D69-79E22382C333}"/>
          </ac:spMkLst>
        </pc:spChg>
        <pc:spChg chg="mod">
          <ac:chgData name="Paula Vazquez Valero" userId="80a35f83-ba07-4c48-bd51-9a1b0a985f54" providerId="ADAL" clId="{514F8D4D-D725-4E97-858C-C34C5E237825}" dt="2022-09-30T10:13:06.442" v="3303" actId="20577"/>
          <ac:spMkLst>
            <pc:docMk/>
            <pc:sldMk cId="3987640498" sldId="594"/>
            <ac:spMk id="7" creationId="{3AAE02AB-8421-44C3-93DF-C4620D47BD71}"/>
          </ac:spMkLst>
        </pc:spChg>
        <pc:spChg chg="mod">
          <ac:chgData name="Paula Vazquez Valero" userId="80a35f83-ba07-4c48-bd51-9a1b0a985f54" providerId="ADAL" clId="{514F8D4D-D725-4E97-858C-C34C5E237825}" dt="2022-09-30T10:18:00.425" v="3685" actId="20577"/>
          <ac:spMkLst>
            <pc:docMk/>
            <pc:sldMk cId="3987640498" sldId="594"/>
            <ac:spMk id="11" creationId="{15D3B0A3-8C9B-492A-AE0F-BE09090FF7BE}"/>
          </ac:spMkLst>
        </pc:spChg>
        <pc:spChg chg="del">
          <ac:chgData name="Paula Vazquez Valero" userId="80a35f83-ba07-4c48-bd51-9a1b0a985f54" providerId="ADAL" clId="{514F8D4D-D725-4E97-858C-C34C5E237825}" dt="2022-09-30T06:39:30.329" v="19" actId="478"/>
          <ac:spMkLst>
            <pc:docMk/>
            <pc:sldMk cId="3987640498" sldId="594"/>
            <ac:spMk id="167" creationId="{00000000-0000-0000-0000-000000000000}"/>
          </ac:spMkLst>
        </pc:spChg>
      </pc:sldChg>
      <pc:sldChg chg="addSp delSp modSp add mod modAnim">
        <pc:chgData name="Paula Vazquez Valero" userId="80a35f83-ba07-4c48-bd51-9a1b0a985f54" providerId="ADAL" clId="{514F8D4D-D725-4E97-858C-C34C5E237825}" dt="2022-09-30T10:21:51.485" v="3953" actId="21"/>
        <pc:sldMkLst>
          <pc:docMk/>
          <pc:sldMk cId="3800695421" sldId="595"/>
        </pc:sldMkLst>
        <pc:spChg chg="mod">
          <ac:chgData name="Paula Vazquez Valero" userId="80a35f83-ba07-4c48-bd51-9a1b0a985f54" providerId="ADAL" clId="{514F8D4D-D725-4E97-858C-C34C5E237825}" dt="2022-09-30T10:21:49.426" v="3952" actId="207"/>
          <ac:spMkLst>
            <pc:docMk/>
            <pc:sldMk cId="3800695421" sldId="595"/>
            <ac:spMk id="2" creationId="{3F9B81CA-49CF-4113-B92C-AF8FEDD23E30}"/>
          </ac:spMkLst>
        </pc:spChg>
        <pc:spChg chg="add mod">
          <ac:chgData name="Paula Vazquez Valero" userId="80a35f83-ba07-4c48-bd51-9a1b0a985f54" providerId="ADAL" clId="{514F8D4D-D725-4E97-858C-C34C5E237825}" dt="2022-09-30T06:39:34.030" v="22"/>
          <ac:spMkLst>
            <pc:docMk/>
            <pc:sldMk cId="3800695421" sldId="595"/>
            <ac:spMk id="3" creationId="{A7B235F4-48E6-6304-9633-3EC70B3B7752}"/>
          </ac:spMkLst>
        </pc:spChg>
        <pc:spChg chg="add del mod">
          <ac:chgData name="Paula Vazquez Valero" userId="80a35f83-ba07-4c48-bd51-9a1b0a985f54" providerId="ADAL" clId="{514F8D4D-D725-4E97-858C-C34C5E237825}" dt="2022-09-30T10:20:15.982" v="3877" actId="478"/>
          <ac:spMkLst>
            <pc:docMk/>
            <pc:sldMk cId="3800695421" sldId="595"/>
            <ac:spMk id="5" creationId="{F1E1241F-F958-E01B-3ED9-CC56418DF2CF}"/>
          </ac:spMkLst>
        </pc:spChg>
        <pc:spChg chg="add del mod">
          <ac:chgData name="Paula Vazquez Valero" userId="80a35f83-ba07-4c48-bd51-9a1b0a985f54" providerId="ADAL" clId="{514F8D4D-D725-4E97-858C-C34C5E237825}" dt="2022-09-30T10:21:51.485" v="3953" actId="21"/>
          <ac:spMkLst>
            <pc:docMk/>
            <pc:sldMk cId="3800695421" sldId="595"/>
            <ac:spMk id="8" creationId="{202CEB13-216C-9261-A51F-4BC7060028BC}"/>
          </ac:spMkLst>
        </pc:spChg>
        <pc:spChg chg="mod">
          <ac:chgData name="Paula Vazquez Valero" userId="80a35f83-ba07-4c48-bd51-9a1b0a985f54" providerId="ADAL" clId="{514F8D4D-D725-4E97-858C-C34C5E237825}" dt="2022-09-30T10:21:32.327" v="3946" actId="1035"/>
          <ac:spMkLst>
            <pc:docMk/>
            <pc:sldMk cId="3800695421" sldId="595"/>
            <ac:spMk id="27" creationId="{6743F371-9EA6-4400-B36F-28E6BDE7E958}"/>
          </ac:spMkLst>
        </pc:spChg>
        <pc:spChg chg="del">
          <ac:chgData name="Paula Vazquez Valero" userId="80a35f83-ba07-4c48-bd51-9a1b0a985f54" providerId="ADAL" clId="{514F8D4D-D725-4E97-858C-C34C5E237825}" dt="2022-09-30T06:39:33.809" v="21" actId="478"/>
          <ac:spMkLst>
            <pc:docMk/>
            <pc:sldMk cId="3800695421" sldId="595"/>
            <ac:spMk id="35" creationId="{C482D68D-5D9A-4207-BF5C-E6EF304ABBE4}"/>
          </ac:spMkLst>
        </pc:spChg>
        <pc:spChg chg="mod">
          <ac:chgData name="Paula Vazquez Valero" userId="80a35f83-ba07-4c48-bd51-9a1b0a985f54" providerId="ADAL" clId="{514F8D4D-D725-4E97-858C-C34C5E237825}" dt="2022-09-30T10:20:20.781" v="3879" actId="1076"/>
          <ac:spMkLst>
            <pc:docMk/>
            <pc:sldMk cId="3800695421" sldId="595"/>
            <ac:spMk id="120" creationId="{EB63D720-9211-4253-8A55-5FED97358C56}"/>
          </ac:spMkLst>
        </pc:spChg>
        <pc:spChg chg="mod">
          <ac:chgData name="Paula Vazquez Valero" userId="80a35f83-ba07-4c48-bd51-9a1b0a985f54" providerId="ADAL" clId="{514F8D4D-D725-4E97-858C-C34C5E237825}" dt="2022-09-30T10:20:20.781" v="3879" actId="1076"/>
          <ac:spMkLst>
            <pc:docMk/>
            <pc:sldMk cId="3800695421" sldId="595"/>
            <ac:spMk id="121" creationId="{D209E386-B008-494E-ADAF-E257AC31DD54}"/>
          </ac:spMkLst>
        </pc:spChg>
        <pc:spChg chg="mod">
          <ac:chgData name="Paula Vazquez Valero" userId="80a35f83-ba07-4c48-bd51-9a1b0a985f54" providerId="ADAL" clId="{514F8D4D-D725-4E97-858C-C34C5E237825}" dt="2022-09-30T10:20:20.781" v="3879" actId="1076"/>
          <ac:spMkLst>
            <pc:docMk/>
            <pc:sldMk cId="3800695421" sldId="595"/>
            <ac:spMk id="122" creationId="{D3E4E6D7-7654-4995-A362-9BC434F342DA}"/>
          </ac:spMkLst>
        </pc:spChg>
        <pc:spChg chg="mod">
          <ac:chgData name="Paula Vazquez Valero" userId="80a35f83-ba07-4c48-bd51-9a1b0a985f54" providerId="ADAL" clId="{514F8D4D-D725-4E97-858C-C34C5E237825}" dt="2022-09-30T10:20:20.781" v="3879" actId="1076"/>
          <ac:spMkLst>
            <pc:docMk/>
            <pc:sldMk cId="3800695421" sldId="595"/>
            <ac:spMk id="125" creationId="{22F09581-9863-450F-967B-D865C197B18F}"/>
          </ac:spMkLst>
        </pc:spChg>
        <pc:spChg chg="mod">
          <ac:chgData name="Paula Vazquez Valero" userId="80a35f83-ba07-4c48-bd51-9a1b0a985f54" providerId="ADAL" clId="{514F8D4D-D725-4E97-858C-C34C5E237825}" dt="2022-09-30T10:20:20.781" v="3879" actId="1076"/>
          <ac:spMkLst>
            <pc:docMk/>
            <pc:sldMk cId="3800695421" sldId="595"/>
            <ac:spMk id="126" creationId="{D196285D-64D7-43F2-A9FF-BCADEB4FFCB6}"/>
          </ac:spMkLst>
        </pc:spChg>
        <pc:spChg chg="mod">
          <ac:chgData name="Paula Vazquez Valero" userId="80a35f83-ba07-4c48-bd51-9a1b0a985f54" providerId="ADAL" clId="{514F8D4D-D725-4E97-858C-C34C5E237825}" dt="2022-09-30T10:20:20.781" v="3879" actId="1076"/>
          <ac:spMkLst>
            <pc:docMk/>
            <pc:sldMk cId="3800695421" sldId="595"/>
            <ac:spMk id="127" creationId="{FC5B474F-F628-4C7A-BFF5-B66E61744016}"/>
          </ac:spMkLst>
        </pc:spChg>
        <pc:spChg chg="mod">
          <ac:chgData name="Paula Vazquez Valero" userId="80a35f83-ba07-4c48-bd51-9a1b0a985f54" providerId="ADAL" clId="{514F8D4D-D725-4E97-858C-C34C5E237825}" dt="2022-09-30T10:20:20.781" v="3879" actId="1076"/>
          <ac:spMkLst>
            <pc:docMk/>
            <pc:sldMk cId="3800695421" sldId="595"/>
            <ac:spMk id="128" creationId="{5CB2D538-9E8A-46FE-9183-6FBFE41A03D7}"/>
          </ac:spMkLst>
        </pc:spChg>
        <pc:spChg chg="mod">
          <ac:chgData name="Paula Vazquez Valero" userId="80a35f83-ba07-4c48-bd51-9a1b0a985f54" providerId="ADAL" clId="{514F8D4D-D725-4E97-858C-C34C5E237825}" dt="2022-09-30T10:20:20.781" v="3879" actId="1076"/>
          <ac:spMkLst>
            <pc:docMk/>
            <pc:sldMk cId="3800695421" sldId="595"/>
            <ac:spMk id="129" creationId="{BE2143B9-945B-407A-A4CB-F9F1748E62DE}"/>
          </ac:spMkLst>
        </pc:spChg>
        <pc:spChg chg="mod">
          <ac:chgData name="Paula Vazquez Valero" userId="80a35f83-ba07-4c48-bd51-9a1b0a985f54" providerId="ADAL" clId="{514F8D4D-D725-4E97-858C-C34C5E237825}" dt="2022-09-30T10:21:24.067" v="3932" actId="20577"/>
          <ac:spMkLst>
            <pc:docMk/>
            <pc:sldMk cId="3800695421" sldId="595"/>
            <ac:spMk id="130" creationId="{24769501-FB6B-40CB-A1C7-01790DD8B0C0}"/>
          </ac:spMkLst>
        </pc:spChg>
        <pc:spChg chg="mod">
          <ac:chgData name="Paula Vazquez Valero" userId="80a35f83-ba07-4c48-bd51-9a1b0a985f54" providerId="ADAL" clId="{514F8D4D-D725-4E97-858C-C34C5E237825}" dt="2022-09-30T10:20:20.781" v="3879" actId="1076"/>
          <ac:spMkLst>
            <pc:docMk/>
            <pc:sldMk cId="3800695421" sldId="595"/>
            <ac:spMk id="131" creationId="{A9138EC8-E6B7-4627-BB81-442D9B9947F7}"/>
          </ac:spMkLst>
        </pc:spChg>
        <pc:spChg chg="mod">
          <ac:chgData name="Paula Vazquez Valero" userId="80a35f83-ba07-4c48-bd51-9a1b0a985f54" providerId="ADAL" clId="{514F8D4D-D725-4E97-858C-C34C5E237825}" dt="2022-09-30T10:20:20.781" v="3879" actId="1076"/>
          <ac:spMkLst>
            <pc:docMk/>
            <pc:sldMk cId="3800695421" sldId="595"/>
            <ac:spMk id="132" creationId="{B3269F69-BEAD-4642-88E6-3CF89D046D26}"/>
          </ac:spMkLst>
        </pc:spChg>
        <pc:spChg chg="mod">
          <ac:chgData name="Paula Vazquez Valero" userId="80a35f83-ba07-4c48-bd51-9a1b0a985f54" providerId="ADAL" clId="{514F8D4D-D725-4E97-858C-C34C5E237825}" dt="2022-09-30T10:20:20.781" v="3879" actId="1076"/>
          <ac:spMkLst>
            <pc:docMk/>
            <pc:sldMk cId="3800695421" sldId="595"/>
            <ac:spMk id="133" creationId="{17ACCEA0-31FA-413F-87ED-E9133087E1A8}"/>
          </ac:spMkLst>
        </pc:spChg>
        <pc:spChg chg="mod">
          <ac:chgData name="Paula Vazquez Valero" userId="80a35f83-ba07-4c48-bd51-9a1b0a985f54" providerId="ADAL" clId="{514F8D4D-D725-4E97-858C-C34C5E237825}" dt="2022-09-30T10:20:20.781" v="3879" actId="1076"/>
          <ac:spMkLst>
            <pc:docMk/>
            <pc:sldMk cId="3800695421" sldId="595"/>
            <ac:spMk id="134" creationId="{1EC8A2A0-0512-4A64-83B7-F308AAE21A97}"/>
          </ac:spMkLst>
        </pc:spChg>
        <pc:spChg chg="mod">
          <ac:chgData name="Paula Vazquez Valero" userId="80a35f83-ba07-4c48-bd51-9a1b0a985f54" providerId="ADAL" clId="{514F8D4D-D725-4E97-858C-C34C5E237825}" dt="2022-09-30T10:20:20.781" v="3879" actId="1076"/>
          <ac:spMkLst>
            <pc:docMk/>
            <pc:sldMk cId="3800695421" sldId="595"/>
            <ac:spMk id="135" creationId="{C463E8F3-6204-42E9-8B34-0D64E1F53C1F}"/>
          </ac:spMkLst>
        </pc:spChg>
        <pc:spChg chg="mod">
          <ac:chgData name="Paula Vazquez Valero" userId="80a35f83-ba07-4c48-bd51-9a1b0a985f54" providerId="ADAL" clId="{514F8D4D-D725-4E97-858C-C34C5E237825}" dt="2022-09-30T10:20:20.781" v="3879" actId="1076"/>
          <ac:spMkLst>
            <pc:docMk/>
            <pc:sldMk cId="3800695421" sldId="595"/>
            <ac:spMk id="136" creationId="{CF3E022E-1BC5-40FA-AD1B-07266521EB9A}"/>
          </ac:spMkLst>
        </pc:spChg>
        <pc:spChg chg="mod">
          <ac:chgData name="Paula Vazquez Valero" userId="80a35f83-ba07-4c48-bd51-9a1b0a985f54" providerId="ADAL" clId="{514F8D4D-D725-4E97-858C-C34C5E237825}" dt="2022-09-30T10:20:20.781" v="3879" actId="1076"/>
          <ac:spMkLst>
            <pc:docMk/>
            <pc:sldMk cId="3800695421" sldId="595"/>
            <ac:spMk id="137" creationId="{004FC60E-93BB-4E61-9C2E-6234127B5DD3}"/>
          </ac:spMkLst>
        </pc:spChg>
        <pc:spChg chg="mod">
          <ac:chgData name="Paula Vazquez Valero" userId="80a35f83-ba07-4c48-bd51-9a1b0a985f54" providerId="ADAL" clId="{514F8D4D-D725-4E97-858C-C34C5E237825}" dt="2022-09-30T10:20:20.781" v="3879" actId="1076"/>
          <ac:spMkLst>
            <pc:docMk/>
            <pc:sldMk cId="3800695421" sldId="595"/>
            <ac:spMk id="138" creationId="{EE598055-3A27-42AC-B758-9636E18B8AEB}"/>
          </ac:spMkLst>
        </pc:spChg>
        <pc:spChg chg="mod">
          <ac:chgData name="Paula Vazquez Valero" userId="80a35f83-ba07-4c48-bd51-9a1b0a985f54" providerId="ADAL" clId="{514F8D4D-D725-4E97-858C-C34C5E237825}" dt="2022-09-30T10:20:20.781" v="3879" actId="1076"/>
          <ac:spMkLst>
            <pc:docMk/>
            <pc:sldMk cId="3800695421" sldId="595"/>
            <ac:spMk id="139" creationId="{90B990A4-D939-41D2-8200-AD147CEF0447}"/>
          </ac:spMkLst>
        </pc:spChg>
        <pc:spChg chg="mod">
          <ac:chgData name="Paula Vazquez Valero" userId="80a35f83-ba07-4c48-bd51-9a1b0a985f54" providerId="ADAL" clId="{514F8D4D-D725-4E97-858C-C34C5E237825}" dt="2022-09-30T10:20:20.781" v="3879" actId="1076"/>
          <ac:spMkLst>
            <pc:docMk/>
            <pc:sldMk cId="3800695421" sldId="595"/>
            <ac:spMk id="140" creationId="{E38E38E2-8D2A-4960-8BCB-F27484A4A362}"/>
          </ac:spMkLst>
        </pc:spChg>
        <pc:spChg chg="mod">
          <ac:chgData name="Paula Vazquez Valero" userId="80a35f83-ba07-4c48-bd51-9a1b0a985f54" providerId="ADAL" clId="{514F8D4D-D725-4E97-858C-C34C5E237825}" dt="2022-09-30T10:20:20.781" v="3879" actId="1076"/>
          <ac:spMkLst>
            <pc:docMk/>
            <pc:sldMk cId="3800695421" sldId="595"/>
            <ac:spMk id="141" creationId="{44B46DD2-E234-4432-A0FD-DA5A1B15A907}"/>
          </ac:spMkLst>
        </pc:spChg>
        <pc:spChg chg="mod">
          <ac:chgData name="Paula Vazquez Valero" userId="80a35f83-ba07-4c48-bd51-9a1b0a985f54" providerId="ADAL" clId="{514F8D4D-D725-4E97-858C-C34C5E237825}" dt="2022-09-30T10:20:20.781" v="3879" actId="1076"/>
          <ac:spMkLst>
            <pc:docMk/>
            <pc:sldMk cId="3800695421" sldId="595"/>
            <ac:spMk id="142" creationId="{B4C0F278-15AE-45D4-AC98-FBDA84FA4E9F}"/>
          </ac:spMkLst>
        </pc:spChg>
        <pc:graphicFrameChg chg="mod modGraphic">
          <ac:chgData name="Paula Vazquez Valero" userId="80a35f83-ba07-4c48-bd51-9a1b0a985f54" providerId="ADAL" clId="{514F8D4D-D725-4E97-858C-C34C5E237825}" dt="2022-09-30T10:21:30.032" v="3942" actId="20577"/>
          <ac:graphicFrameMkLst>
            <pc:docMk/>
            <pc:sldMk cId="3800695421" sldId="595"/>
            <ac:graphicFrameMk id="115" creationId="{62FCF942-8D07-42EC-9E23-DD26F4118BC6}"/>
          </ac:graphicFrameMkLst>
        </pc:graphicFrameChg>
        <pc:picChg chg="add del mod">
          <ac:chgData name="Paula Vazquez Valero" userId="80a35f83-ba07-4c48-bd51-9a1b0a985f54" providerId="ADAL" clId="{514F8D4D-D725-4E97-858C-C34C5E237825}" dt="2022-09-30T10:20:17.037" v="3878" actId="478"/>
          <ac:picMkLst>
            <pc:docMk/>
            <pc:sldMk cId="3800695421" sldId="595"/>
            <ac:picMk id="7" creationId="{980BBFD2-F55C-B496-CF12-CCD69020C8AB}"/>
          </ac:picMkLst>
        </pc:picChg>
        <pc:picChg chg="del">
          <ac:chgData name="Paula Vazquez Valero" userId="80a35f83-ba07-4c48-bd51-9a1b0a985f54" providerId="ADAL" clId="{514F8D4D-D725-4E97-858C-C34C5E237825}" dt="2022-09-30T10:21:00.070" v="3906" actId="478"/>
          <ac:picMkLst>
            <pc:docMk/>
            <pc:sldMk cId="3800695421" sldId="595"/>
            <ac:picMk id="95" creationId="{DFC14CEA-21BD-4D61-B341-50F017EA0E67}"/>
          </ac:picMkLst>
        </pc:picChg>
        <pc:picChg chg="mod">
          <ac:chgData name="Paula Vazquez Valero" userId="80a35f83-ba07-4c48-bd51-9a1b0a985f54" providerId="ADAL" clId="{514F8D4D-D725-4E97-858C-C34C5E237825}" dt="2022-09-30T10:20:20.781" v="3879" actId="1076"/>
          <ac:picMkLst>
            <pc:docMk/>
            <pc:sldMk cId="3800695421" sldId="595"/>
            <ac:picMk id="117" creationId="{B860F210-521A-4CB5-83E7-4B8683B6E2B5}"/>
          </ac:picMkLst>
        </pc:picChg>
        <pc:picChg chg="mod">
          <ac:chgData name="Paula Vazquez Valero" userId="80a35f83-ba07-4c48-bd51-9a1b0a985f54" providerId="ADAL" clId="{514F8D4D-D725-4E97-858C-C34C5E237825}" dt="2022-09-30T10:20:20.781" v="3879" actId="1076"/>
          <ac:picMkLst>
            <pc:docMk/>
            <pc:sldMk cId="3800695421" sldId="595"/>
            <ac:picMk id="118" creationId="{AB1A98C0-A926-4EF1-B42A-D2BA027369BD}"/>
          </ac:picMkLst>
        </pc:picChg>
        <pc:picChg chg="mod">
          <ac:chgData name="Paula Vazquez Valero" userId="80a35f83-ba07-4c48-bd51-9a1b0a985f54" providerId="ADAL" clId="{514F8D4D-D725-4E97-858C-C34C5E237825}" dt="2022-09-30T10:20:20.781" v="3879" actId="1076"/>
          <ac:picMkLst>
            <pc:docMk/>
            <pc:sldMk cId="3800695421" sldId="595"/>
            <ac:picMk id="119" creationId="{F4168104-D33C-4D0A-9E74-FAF81F40A959}"/>
          </ac:picMkLst>
        </pc:picChg>
      </pc:sldChg>
      <pc:sldChg chg="add del">
        <pc:chgData name="Paula Vazquez Valero" userId="80a35f83-ba07-4c48-bd51-9a1b0a985f54" providerId="ADAL" clId="{514F8D4D-D725-4E97-858C-C34C5E237825}" dt="2022-09-30T06:39:58.803" v="29" actId="47"/>
        <pc:sldMkLst>
          <pc:docMk/>
          <pc:sldMk cId="80948917" sldId="596"/>
        </pc:sldMkLst>
      </pc:sldChg>
      <pc:sldChg chg="add del">
        <pc:chgData name="Paula Vazquez Valero" userId="80a35f83-ba07-4c48-bd51-9a1b0a985f54" providerId="ADAL" clId="{514F8D4D-D725-4E97-858C-C34C5E237825}" dt="2022-09-30T06:40:11.740" v="33"/>
        <pc:sldMkLst>
          <pc:docMk/>
          <pc:sldMk cId="2396469157" sldId="596"/>
        </pc:sldMkLst>
      </pc:sldChg>
      <pc:sldChg chg="modSp add mod modNotesTx">
        <pc:chgData name="Paula Vazquez Valero" userId="80a35f83-ba07-4c48-bd51-9a1b0a985f54" providerId="ADAL" clId="{514F8D4D-D725-4E97-858C-C34C5E237825}" dt="2022-09-30T09:31:18.996" v="1568" actId="20577"/>
        <pc:sldMkLst>
          <pc:docMk/>
          <pc:sldMk cId="2578532576" sldId="596"/>
        </pc:sldMkLst>
        <pc:spChg chg="mod">
          <ac:chgData name="Paula Vazquez Valero" userId="80a35f83-ba07-4c48-bd51-9a1b0a985f54" providerId="ADAL" clId="{514F8D4D-D725-4E97-858C-C34C5E237825}" dt="2022-09-30T09:30:37.531" v="1495" actId="20577"/>
          <ac:spMkLst>
            <pc:docMk/>
            <pc:sldMk cId="2578532576" sldId="596"/>
            <ac:spMk id="6" creationId="{5F61C842-C342-446C-43DF-19C81BE6340C}"/>
          </ac:spMkLst>
        </pc:spChg>
        <pc:spChg chg="mod">
          <ac:chgData name="Paula Vazquez Valero" userId="80a35f83-ba07-4c48-bd51-9a1b0a985f54" providerId="ADAL" clId="{514F8D4D-D725-4E97-858C-C34C5E237825}" dt="2022-09-30T09:31:06.225" v="1523" actId="20577"/>
          <ac:spMkLst>
            <pc:docMk/>
            <pc:sldMk cId="2578532576" sldId="596"/>
            <ac:spMk id="85" creationId="{27725D7A-6021-4FAB-BB9B-BF3C003F33E2}"/>
          </ac:spMkLst>
        </pc:spChg>
        <pc:spChg chg="mod">
          <ac:chgData name="Paula Vazquez Valero" userId="80a35f83-ba07-4c48-bd51-9a1b0a985f54" providerId="ADAL" clId="{514F8D4D-D725-4E97-858C-C34C5E237825}" dt="2022-09-30T09:31:00.324" v="1501" actId="20577"/>
          <ac:spMkLst>
            <pc:docMk/>
            <pc:sldMk cId="2578532576" sldId="596"/>
            <ac:spMk id="104" creationId="{5AC55162-7C21-4CC3-841C-48CD1FD47976}"/>
          </ac:spMkLst>
        </pc:spChg>
        <pc:picChg chg="mod">
          <ac:chgData name="Paula Vazquez Valero" userId="80a35f83-ba07-4c48-bd51-9a1b0a985f54" providerId="ADAL" clId="{514F8D4D-D725-4E97-858C-C34C5E237825}" dt="2022-09-30T09:31:09.032" v="1524" actId="1076"/>
          <ac:picMkLst>
            <pc:docMk/>
            <pc:sldMk cId="2578532576" sldId="596"/>
            <ac:picMk id="107" creationId="{8A157A9F-BD5B-4F21-BD9F-EB82F423722A}"/>
          </ac:picMkLst>
        </pc:picChg>
      </pc:sldChg>
      <pc:sldChg chg="modSp add mod modNotesTx">
        <pc:chgData name="Paula Vazquez Valero" userId="80a35f83-ba07-4c48-bd51-9a1b0a985f54" providerId="ADAL" clId="{514F8D4D-D725-4E97-858C-C34C5E237825}" dt="2022-09-30T09:32:48.702" v="1633" actId="20577"/>
        <pc:sldMkLst>
          <pc:docMk/>
          <pc:sldMk cId="618950892" sldId="597"/>
        </pc:sldMkLst>
        <pc:spChg chg="mod">
          <ac:chgData name="Paula Vazquez Valero" userId="80a35f83-ba07-4c48-bd51-9a1b0a985f54" providerId="ADAL" clId="{514F8D4D-D725-4E97-858C-C34C5E237825}" dt="2022-09-30T09:31:30.699" v="1573" actId="20577"/>
          <ac:spMkLst>
            <pc:docMk/>
            <pc:sldMk cId="618950892" sldId="597"/>
            <ac:spMk id="6" creationId="{5F61C842-C342-446C-43DF-19C81BE6340C}"/>
          </ac:spMkLst>
        </pc:spChg>
        <pc:spChg chg="mod">
          <ac:chgData name="Paula Vazquez Valero" userId="80a35f83-ba07-4c48-bd51-9a1b0a985f54" providerId="ADAL" clId="{514F8D4D-D725-4E97-858C-C34C5E237825}" dt="2022-09-30T09:32:32.249" v="1602" actId="20577"/>
          <ac:spMkLst>
            <pc:docMk/>
            <pc:sldMk cId="618950892" sldId="597"/>
            <ac:spMk id="85" creationId="{27725D7A-6021-4FAB-BB9B-BF3C003F33E2}"/>
          </ac:spMkLst>
        </pc:spChg>
        <pc:spChg chg="mod">
          <ac:chgData name="Paula Vazquez Valero" userId="80a35f83-ba07-4c48-bd51-9a1b0a985f54" providerId="ADAL" clId="{514F8D4D-D725-4E97-858C-C34C5E237825}" dt="2022-09-30T09:32:16.164" v="1578" actId="20577"/>
          <ac:spMkLst>
            <pc:docMk/>
            <pc:sldMk cId="618950892" sldId="597"/>
            <ac:spMk id="104" creationId="{5AC55162-7C21-4CC3-841C-48CD1FD47976}"/>
          </ac:spMkLst>
        </pc:spChg>
      </pc:sldChg>
      <pc:sldChg chg="modSp add mod modNotesTx">
        <pc:chgData name="Paula Vazquez Valero" userId="80a35f83-ba07-4c48-bd51-9a1b0a985f54" providerId="ADAL" clId="{514F8D4D-D725-4E97-858C-C34C5E237825}" dt="2022-09-30T09:34:03.819" v="1701" actId="20577"/>
        <pc:sldMkLst>
          <pc:docMk/>
          <pc:sldMk cId="1798397381" sldId="598"/>
        </pc:sldMkLst>
        <pc:spChg chg="mod">
          <ac:chgData name="Paula Vazquez Valero" userId="80a35f83-ba07-4c48-bd51-9a1b0a985f54" providerId="ADAL" clId="{514F8D4D-D725-4E97-858C-C34C5E237825}" dt="2022-09-30T09:33:05.654" v="1642" actId="20577"/>
          <ac:spMkLst>
            <pc:docMk/>
            <pc:sldMk cId="1798397381" sldId="598"/>
            <ac:spMk id="6" creationId="{5F61C842-C342-446C-43DF-19C81BE6340C}"/>
          </ac:spMkLst>
        </pc:spChg>
        <pc:spChg chg="mod">
          <ac:chgData name="Paula Vazquez Valero" userId="80a35f83-ba07-4c48-bd51-9a1b0a985f54" providerId="ADAL" clId="{514F8D4D-D725-4E97-858C-C34C5E237825}" dt="2022-09-30T09:33:49.426" v="1677" actId="20577"/>
          <ac:spMkLst>
            <pc:docMk/>
            <pc:sldMk cId="1798397381" sldId="598"/>
            <ac:spMk id="85" creationId="{27725D7A-6021-4FAB-BB9B-BF3C003F33E2}"/>
          </ac:spMkLst>
        </pc:spChg>
        <pc:spChg chg="mod">
          <ac:chgData name="Paula Vazquez Valero" userId="80a35f83-ba07-4c48-bd51-9a1b0a985f54" providerId="ADAL" clId="{514F8D4D-D725-4E97-858C-C34C5E237825}" dt="2022-09-30T09:33:19.713" v="1645" actId="20577"/>
          <ac:spMkLst>
            <pc:docMk/>
            <pc:sldMk cId="1798397381" sldId="598"/>
            <ac:spMk id="104" creationId="{5AC55162-7C21-4CC3-841C-48CD1FD47976}"/>
          </ac:spMkLst>
        </pc:spChg>
        <pc:picChg chg="mod">
          <ac:chgData name="Paula Vazquez Valero" userId="80a35f83-ba07-4c48-bd51-9a1b0a985f54" providerId="ADAL" clId="{514F8D4D-D725-4E97-858C-C34C5E237825}" dt="2022-09-30T09:33:51.739" v="1678" actId="1076"/>
          <ac:picMkLst>
            <pc:docMk/>
            <pc:sldMk cId="1798397381" sldId="598"/>
            <ac:picMk id="107" creationId="{8A157A9F-BD5B-4F21-BD9F-EB82F423722A}"/>
          </ac:picMkLst>
        </pc:picChg>
      </pc:sldChg>
      <pc:sldChg chg="modSp add mod modNotesTx">
        <pc:chgData name="Paula Vazquez Valero" userId="80a35f83-ba07-4c48-bd51-9a1b0a985f54" providerId="ADAL" clId="{514F8D4D-D725-4E97-858C-C34C5E237825}" dt="2022-09-30T09:36:52.811" v="1805" actId="20577"/>
        <pc:sldMkLst>
          <pc:docMk/>
          <pc:sldMk cId="1387696183" sldId="599"/>
        </pc:sldMkLst>
        <pc:spChg chg="mod">
          <ac:chgData name="Paula Vazquez Valero" userId="80a35f83-ba07-4c48-bd51-9a1b0a985f54" providerId="ADAL" clId="{514F8D4D-D725-4E97-858C-C34C5E237825}" dt="2022-09-30T09:34:39.572" v="1704" actId="20577"/>
          <ac:spMkLst>
            <pc:docMk/>
            <pc:sldMk cId="1387696183" sldId="599"/>
            <ac:spMk id="6" creationId="{5F61C842-C342-446C-43DF-19C81BE6340C}"/>
          </ac:spMkLst>
        </pc:spChg>
        <pc:spChg chg="mod">
          <ac:chgData name="Paula Vazquez Valero" userId="80a35f83-ba07-4c48-bd51-9a1b0a985f54" providerId="ADAL" clId="{514F8D4D-D725-4E97-858C-C34C5E237825}" dt="2022-09-30T09:36:29.097" v="1771" actId="20577"/>
          <ac:spMkLst>
            <pc:docMk/>
            <pc:sldMk cId="1387696183" sldId="599"/>
            <ac:spMk id="85" creationId="{27725D7A-6021-4FAB-BB9B-BF3C003F33E2}"/>
          </ac:spMkLst>
        </pc:spChg>
        <pc:spChg chg="mod">
          <ac:chgData name="Paula Vazquez Valero" userId="80a35f83-ba07-4c48-bd51-9a1b0a985f54" providerId="ADAL" clId="{514F8D4D-D725-4E97-858C-C34C5E237825}" dt="2022-09-30T09:36:11.823" v="1712" actId="20577"/>
          <ac:spMkLst>
            <pc:docMk/>
            <pc:sldMk cId="1387696183" sldId="599"/>
            <ac:spMk id="104" creationId="{5AC55162-7C21-4CC3-841C-48CD1FD47976}"/>
          </ac:spMkLst>
        </pc:spChg>
      </pc:sldChg>
      <pc:sldChg chg="addSp delSp modSp add mod delAnim modAnim">
        <pc:chgData name="Paula Vazquez Valero" userId="80a35f83-ba07-4c48-bd51-9a1b0a985f54" providerId="ADAL" clId="{514F8D4D-D725-4E97-858C-C34C5E237825}" dt="2022-09-30T10:11:45.047" v="3222" actId="20577"/>
        <pc:sldMkLst>
          <pc:docMk/>
          <pc:sldMk cId="1648712965" sldId="600"/>
        </pc:sldMkLst>
        <pc:spChg chg="mod">
          <ac:chgData name="Paula Vazquez Valero" userId="80a35f83-ba07-4c48-bd51-9a1b0a985f54" providerId="ADAL" clId="{514F8D4D-D725-4E97-858C-C34C5E237825}" dt="2022-09-30T10:00:01.538" v="2597" actId="20577"/>
          <ac:spMkLst>
            <pc:docMk/>
            <pc:sldMk cId="1648712965" sldId="600"/>
            <ac:spMk id="9" creationId="{2408294F-E282-E18C-BBF5-8F29BCB9F6B6}"/>
          </ac:spMkLst>
        </pc:spChg>
        <pc:spChg chg="add mod">
          <ac:chgData name="Paula Vazquez Valero" userId="80a35f83-ba07-4c48-bd51-9a1b0a985f54" providerId="ADAL" clId="{514F8D4D-D725-4E97-858C-C34C5E237825}" dt="2022-09-30T09:57:29.700" v="2538" actId="20577"/>
          <ac:spMkLst>
            <pc:docMk/>
            <pc:sldMk cId="1648712965" sldId="600"/>
            <ac:spMk id="12" creationId="{9509831B-8AD3-A2EE-BEE0-6638278A3C66}"/>
          </ac:spMkLst>
        </pc:spChg>
        <pc:spChg chg="mod">
          <ac:chgData name="Paula Vazquez Valero" userId="80a35f83-ba07-4c48-bd51-9a1b0a985f54" providerId="ADAL" clId="{514F8D4D-D725-4E97-858C-C34C5E237825}" dt="2022-09-30T09:56:24.698" v="2478" actId="14100"/>
          <ac:spMkLst>
            <pc:docMk/>
            <pc:sldMk cId="1648712965" sldId="600"/>
            <ac:spMk id="16" creationId="{71EB5C16-B6B9-D952-B111-8AA14AFFD453}"/>
          </ac:spMkLst>
        </pc:spChg>
        <pc:spChg chg="mod">
          <ac:chgData name="Paula Vazquez Valero" userId="80a35f83-ba07-4c48-bd51-9a1b0a985f54" providerId="ADAL" clId="{514F8D4D-D725-4E97-858C-C34C5E237825}" dt="2022-09-30T09:59:39.179" v="2587" actId="20577"/>
          <ac:spMkLst>
            <pc:docMk/>
            <pc:sldMk cId="1648712965" sldId="600"/>
            <ac:spMk id="27" creationId="{980BB87F-34D3-4E72-9411-88B7EC56840A}"/>
          </ac:spMkLst>
        </pc:spChg>
        <pc:spChg chg="del">
          <ac:chgData name="Paula Vazquez Valero" userId="80a35f83-ba07-4c48-bd51-9a1b0a985f54" providerId="ADAL" clId="{514F8D4D-D725-4E97-858C-C34C5E237825}" dt="2022-09-30T09:55:25.682" v="2425" actId="478"/>
          <ac:spMkLst>
            <pc:docMk/>
            <pc:sldMk cId="1648712965" sldId="600"/>
            <ac:spMk id="35" creationId="{2095DFC9-8E6A-4FF7-B91C-E3D3A995C4FF}"/>
          </ac:spMkLst>
        </pc:spChg>
        <pc:spChg chg="mod">
          <ac:chgData name="Paula Vazquez Valero" userId="80a35f83-ba07-4c48-bd51-9a1b0a985f54" providerId="ADAL" clId="{514F8D4D-D725-4E97-858C-C34C5E237825}" dt="2022-09-30T10:11:45.047" v="3222" actId="20577"/>
          <ac:spMkLst>
            <pc:docMk/>
            <pc:sldMk cId="1648712965" sldId="600"/>
            <ac:spMk id="51" creationId="{F0BF9AAD-3DB7-4F3F-9022-B053AC22E43B}"/>
          </ac:spMkLst>
        </pc:spChg>
        <pc:spChg chg="mod">
          <ac:chgData name="Paula Vazquez Valero" userId="80a35f83-ba07-4c48-bd51-9a1b0a985f54" providerId="ADAL" clId="{514F8D4D-D725-4E97-858C-C34C5E237825}" dt="2022-09-30T09:57:19.052" v="2533" actId="1076"/>
          <ac:spMkLst>
            <pc:docMk/>
            <pc:sldMk cId="1648712965" sldId="600"/>
            <ac:spMk id="53" creationId="{19B35E4E-500C-4815-954A-9F607E0FC630}"/>
          </ac:spMkLst>
        </pc:spChg>
        <pc:spChg chg="mod">
          <ac:chgData name="Paula Vazquez Valero" userId="80a35f83-ba07-4c48-bd51-9a1b0a985f54" providerId="ADAL" clId="{514F8D4D-D725-4E97-858C-C34C5E237825}" dt="2022-09-30T09:57:16.227" v="2532" actId="14100"/>
          <ac:spMkLst>
            <pc:docMk/>
            <pc:sldMk cId="1648712965" sldId="600"/>
            <ac:spMk id="54" creationId="{10FBD894-5BE8-4AD8-A957-3FE147512184}"/>
          </ac:spMkLst>
        </pc:spChg>
        <pc:spChg chg="mod">
          <ac:chgData name="Paula Vazquez Valero" userId="80a35f83-ba07-4c48-bd51-9a1b0a985f54" providerId="ADAL" clId="{514F8D4D-D725-4E97-858C-C34C5E237825}" dt="2022-09-30T09:57:10.864" v="2531" actId="1035"/>
          <ac:spMkLst>
            <pc:docMk/>
            <pc:sldMk cId="1648712965" sldId="600"/>
            <ac:spMk id="55" creationId="{16C81C85-3C2A-43DE-BCBA-C3B9B21E4610}"/>
          </ac:spMkLst>
        </pc:spChg>
        <pc:spChg chg="mod">
          <ac:chgData name="Paula Vazquez Valero" userId="80a35f83-ba07-4c48-bd51-9a1b0a985f54" providerId="ADAL" clId="{514F8D4D-D725-4E97-858C-C34C5E237825}" dt="2022-09-30T09:57:23.493" v="2534" actId="14100"/>
          <ac:spMkLst>
            <pc:docMk/>
            <pc:sldMk cId="1648712965" sldId="600"/>
            <ac:spMk id="56" creationId="{F5CDBC74-07BC-4766-9A5F-4C35D0BBB41D}"/>
          </ac:spMkLst>
        </pc:spChg>
        <pc:spChg chg="mod">
          <ac:chgData name="Paula Vazquez Valero" userId="80a35f83-ba07-4c48-bd51-9a1b0a985f54" providerId="ADAL" clId="{514F8D4D-D725-4E97-858C-C34C5E237825}" dt="2022-09-30T09:57:57.087" v="2543" actId="20577"/>
          <ac:spMkLst>
            <pc:docMk/>
            <pc:sldMk cId="1648712965" sldId="600"/>
            <ac:spMk id="57" creationId="{DB41776F-1286-4341-8041-603A16CA28F5}"/>
          </ac:spMkLst>
        </pc:spChg>
        <pc:spChg chg="mod">
          <ac:chgData name="Paula Vazquez Valero" userId="80a35f83-ba07-4c48-bd51-9a1b0a985f54" providerId="ADAL" clId="{514F8D4D-D725-4E97-858C-C34C5E237825}" dt="2022-09-30T09:58:08.697" v="2557" actId="14100"/>
          <ac:spMkLst>
            <pc:docMk/>
            <pc:sldMk cId="1648712965" sldId="600"/>
            <ac:spMk id="59" creationId="{95E1EB8D-5CAF-4228-B784-D69DC8C66984}"/>
          </ac:spMkLst>
        </pc:spChg>
        <pc:spChg chg="mod">
          <ac:chgData name="Paula Vazquez Valero" userId="80a35f83-ba07-4c48-bd51-9a1b0a985f54" providerId="ADAL" clId="{514F8D4D-D725-4E97-858C-C34C5E237825}" dt="2022-09-30T10:04:38.063" v="2877" actId="20577"/>
          <ac:spMkLst>
            <pc:docMk/>
            <pc:sldMk cId="1648712965" sldId="600"/>
            <ac:spMk id="61" creationId="{AC8BF758-47AC-E9A5-A9F1-AE9A77727B15}"/>
          </ac:spMkLst>
        </pc:spChg>
        <pc:spChg chg="mod">
          <ac:chgData name="Paula Vazquez Valero" userId="80a35f83-ba07-4c48-bd51-9a1b0a985f54" providerId="ADAL" clId="{514F8D4D-D725-4E97-858C-C34C5E237825}" dt="2022-09-30T09:57:10.864" v="2531" actId="1035"/>
          <ac:spMkLst>
            <pc:docMk/>
            <pc:sldMk cId="1648712965" sldId="600"/>
            <ac:spMk id="62" creationId="{16BB1F12-E2A2-8C50-C67B-C374AB1034BF}"/>
          </ac:spMkLst>
        </pc:spChg>
        <pc:spChg chg="mod">
          <ac:chgData name="Paula Vazquez Valero" userId="80a35f83-ba07-4c48-bd51-9a1b0a985f54" providerId="ADAL" clId="{514F8D4D-D725-4E97-858C-C34C5E237825}" dt="2022-09-30T10:02:28.367" v="2736" actId="5793"/>
          <ac:spMkLst>
            <pc:docMk/>
            <pc:sldMk cId="1648712965" sldId="600"/>
            <ac:spMk id="63" creationId="{51B9AA6F-9AA2-B325-81CC-A1EF38C853E4}"/>
          </ac:spMkLst>
        </pc:spChg>
      </pc:sldChg>
      <pc:sldChg chg="delSp modSp add mod delAnim modAnim">
        <pc:chgData name="Paula Vazquez Valero" userId="80a35f83-ba07-4c48-bd51-9a1b0a985f54" providerId="ADAL" clId="{514F8D4D-D725-4E97-858C-C34C5E237825}" dt="2022-09-30T10:11:48.264" v="3223" actId="20577"/>
        <pc:sldMkLst>
          <pc:docMk/>
          <pc:sldMk cId="370867503" sldId="601"/>
        </pc:sldMkLst>
        <pc:spChg chg="mod">
          <ac:chgData name="Paula Vazquez Valero" userId="80a35f83-ba07-4c48-bd51-9a1b0a985f54" providerId="ADAL" clId="{514F8D4D-D725-4E97-858C-C34C5E237825}" dt="2022-09-30T10:01:53.338" v="2703" actId="1038"/>
          <ac:spMkLst>
            <pc:docMk/>
            <pc:sldMk cId="370867503" sldId="601"/>
            <ac:spMk id="12" creationId="{9509831B-8AD3-A2EE-BEE0-6638278A3C66}"/>
          </ac:spMkLst>
        </pc:spChg>
        <pc:spChg chg="mod">
          <ac:chgData name="Paula Vazquez Valero" userId="80a35f83-ba07-4c48-bd51-9a1b0a985f54" providerId="ADAL" clId="{514F8D4D-D725-4E97-858C-C34C5E237825}" dt="2022-09-30T10:02:05.932" v="2709" actId="20577"/>
          <ac:spMkLst>
            <pc:docMk/>
            <pc:sldMk cId="370867503" sldId="601"/>
            <ac:spMk id="16" creationId="{71EB5C16-B6B9-D952-B111-8AA14AFFD453}"/>
          </ac:spMkLst>
        </pc:spChg>
        <pc:spChg chg="mod">
          <ac:chgData name="Paula Vazquez Valero" userId="80a35f83-ba07-4c48-bd51-9a1b0a985f54" providerId="ADAL" clId="{514F8D4D-D725-4E97-858C-C34C5E237825}" dt="2022-09-30T09:59:45.612" v="2592" actId="20577"/>
          <ac:spMkLst>
            <pc:docMk/>
            <pc:sldMk cId="370867503" sldId="601"/>
            <ac:spMk id="27" creationId="{980BB87F-34D3-4E72-9411-88B7EC56840A}"/>
          </ac:spMkLst>
        </pc:spChg>
        <pc:spChg chg="mod">
          <ac:chgData name="Paula Vazquez Valero" userId="80a35f83-ba07-4c48-bd51-9a1b0a985f54" providerId="ADAL" clId="{514F8D4D-D725-4E97-858C-C34C5E237825}" dt="2022-09-30T10:11:48.264" v="3223" actId="20577"/>
          <ac:spMkLst>
            <pc:docMk/>
            <pc:sldMk cId="370867503" sldId="601"/>
            <ac:spMk id="51" creationId="{F0BF9AAD-3DB7-4F3F-9022-B053AC22E43B}"/>
          </ac:spMkLst>
        </pc:spChg>
        <pc:spChg chg="mod">
          <ac:chgData name="Paula Vazquez Valero" userId="80a35f83-ba07-4c48-bd51-9a1b0a985f54" providerId="ADAL" clId="{514F8D4D-D725-4E97-858C-C34C5E237825}" dt="2022-09-30T10:01:53.338" v="2703" actId="1038"/>
          <ac:spMkLst>
            <pc:docMk/>
            <pc:sldMk cId="370867503" sldId="601"/>
            <ac:spMk id="53" creationId="{19B35E4E-500C-4815-954A-9F607E0FC630}"/>
          </ac:spMkLst>
        </pc:spChg>
        <pc:spChg chg="mod">
          <ac:chgData name="Paula Vazquez Valero" userId="80a35f83-ba07-4c48-bd51-9a1b0a985f54" providerId="ADAL" clId="{514F8D4D-D725-4E97-858C-C34C5E237825}" dt="2022-09-30T10:01:53.338" v="2703" actId="1038"/>
          <ac:spMkLst>
            <pc:docMk/>
            <pc:sldMk cId="370867503" sldId="601"/>
            <ac:spMk id="54" creationId="{10FBD894-5BE8-4AD8-A957-3FE147512184}"/>
          </ac:spMkLst>
        </pc:spChg>
        <pc:spChg chg="mod">
          <ac:chgData name="Paula Vazquez Valero" userId="80a35f83-ba07-4c48-bd51-9a1b0a985f54" providerId="ADAL" clId="{514F8D4D-D725-4E97-858C-C34C5E237825}" dt="2022-09-30T10:01:53.338" v="2703" actId="1038"/>
          <ac:spMkLst>
            <pc:docMk/>
            <pc:sldMk cId="370867503" sldId="601"/>
            <ac:spMk id="55" creationId="{16C81C85-3C2A-43DE-BCBA-C3B9B21E4610}"/>
          </ac:spMkLst>
        </pc:spChg>
        <pc:spChg chg="mod">
          <ac:chgData name="Paula Vazquez Valero" userId="80a35f83-ba07-4c48-bd51-9a1b0a985f54" providerId="ADAL" clId="{514F8D4D-D725-4E97-858C-C34C5E237825}" dt="2022-09-30T10:01:53.338" v="2703" actId="1038"/>
          <ac:spMkLst>
            <pc:docMk/>
            <pc:sldMk cId="370867503" sldId="601"/>
            <ac:spMk id="56" creationId="{F5CDBC74-07BC-4766-9A5F-4C35D0BBB41D}"/>
          </ac:spMkLst>
        </pc:spChg>
        <pc:spChg chg="mod">
          <ac:chgData name="Paula Vazquez Valero" userId="80a35f83-ba07-4c48-bd51-9a1b0a985f54" providerId="ADAL" clId="{514F8D4D-D725-4E97-858C-C34C5E237825}" dt="2022-09-30T10:02:12.152" v="2713" actId="20577"/>
          <ac:spMkLst>
            <pc:docMk/>
            <pc:sldMk cId="370867503" sldId="601"/>
            <ac:spMk id="57" creationId="{DB41776F-1286-4341-8041-603A16CA28F5}"/>
          </ac:spMkLst>
        </pc:spChg>
        <pc:spChg chg="mod">
          <ac:chgData name="Paula Vazquez Valero" userId="80a35f83-ba07-4c48-bd51-9a1b0a985f54" providerId="ADAL" clId="{514F8D4D-D725-4E97-858C-C34C5E237825}" dt="2022-09-30T10:02:20.634" v="2722" actId="14100"/>
          <ac:spMkLst>
            <pc:docMk/>
            <pc:sldMk cId="370867503" sldId="601"/>
            <ac:spMk id="59" creationId="{95E1EB8D-5CAF-4228-B784-D69DC8C66984}"/>
          </ac:spMkLst>
        </pc:spChg>
        <pc:spChg chg="del">
          <ac:chgData name="Paula Vazquez Valero" userId="80a35f83-ba07-4c48-bd51-9a1b0a985f54" providerId="ADAL" clId="{514F8D4D-D725-4E97-858C-C34C5E237825}" dt="2022-09-30T10:02:37.027" v="2741" actId="478"/>
          <ac:spMkLst>
            <pc:docMk/>
            <pc:sldMk cId="370867503" sldId="601"/>
            <ac:spMk id="61" creationId="{AC8BF758-47AC-E9A5-A9F1-AE9A77727B15}"/>
          </ac:spMkLst>
        </pc:spChg>
        <pc:spChg chg="mod">
          <ac:chgData name="Paula Vazquez Valero" userId="80a35f83-ba07-4c48-bd51-9a1b0a985f54" providerId="ADAL" clId="{514F8D4D-D725-4E97-858C-C34C5E237825}" dt="2022-09-30T10:01:53.338" v="2703" actId="1038"/>
          <ac:spMkLst>
            <pc:docMk/>
            <pc:sldMk cId="370867503" sldId="601"/>
            <ac:spMk id="62" creationId="{16BB1F12-E2A2-8C50-C67B-C374AB1034BF}"/>
          </ac:spMkLst>
        </pc:spChg>
        <pc:spChg chg="mod">
          <ac:chgData name="Paula Vazquez Valero" userId="80a35f83-ba07-4c48-bd51-9a1b0a985f54" providerId="ADAL" clId="{514F8D4D-D725-4E97-858C-C34C5E237825}" dt="2022-09-30T10:02:25.765" v="2734" actId="20577"/>
          <ac:spMkLst>
            <pc:docMk/>
            <pc:sldMk cId="370867503" sldId="601"/>
            <ac:spMk id="63" creationId="{51B9AA6F-9AA2-B325-81CC-A1EF38C853E4}"/>
          </ac:spMkLst>
        </pc:spChg>
      </pc:sldChg>
      <pc:sldChg chg="addSp delSp modSp add mod delAnim modAnim">
        <pc:chgData name="Paula Vazquez Valero" userId="80a35f83-ba07-4c48-bd51-9a1b0a985f54" providerId="ADAL" clId="{514F8D4D-D725-4E97-858C-C34C5E237825}" dt="2022-09-30T10:11:55.007" v="3227" actId="1076"/>
        <pc:sldMkLst>
          <pc:docMk/>
          <pc:sldMk cId="318852691" sldId="602"/>
        </pc:sldMkLst>
        <pc:spChg chg="mod">
          <ac:chgData name="Paula Vazquez Valero" userId="80a35f83-ba07-4c48-bd51-9a1b0a985f54" providerId="ADAL" clId="{514F8D4D-D725-4E97-858C-C34C5E237825}" dt="2022-09-30T10:04:05.682" v="2843" actId="1038"/>
          <ac:spMkLst>
            <pc:docMk/>
            <pc:sldMk cId="318852691" sldId="602"/>
            <ac:spMk id="12" creationId="{9509831B-8AD3-A2EE-BEE0-6638278A3C66}"/>
          </ac:spMkLst>
        </pc:spChg>
        <pc:spChg chg="mod">
          <ac:chgData name="Paula Vazquez Valero" userId="80a35f83-ba07-4c48-bd51-9a1b0a985f54" providerId="ADAL" clId="{514F8D4D-D725-4E97-858C-C34C5E237825}" dt="2022-09-30T10:08:31.845" v="3056" actId="20577"/>
          <ac:spMkLst>
            <pc:docMk/>
            <pc:sldMk cId="318852691" sldId="602"/>
            <ac:spMk id="16" creationId="{71EB5C16-B6B9-D952-B111-8AA14AFFD453}"/>
          </ac:spMkLst>
        </pc:spChg>
        <pc:spChg chg="add mod">
          <ac:chgData name="Paula Vazquez Valero" userId="80a35f83-ba07-4c48-bd51-9a1b0a985f54" providerId="ADAL" clId="{514F8D4D-D725-4E97-858C-C34C5E237825}" dt="2022-09-30T10:04:34.562" v="2876" actId="20577"/>
          <ac:spMkLst>
            <pc:docMk/>
            <pc:sldMk cId="318852691" sldId="602"/>
            <ac:spMk id="17" creationId="{42B23BDC-39E6-3E63-0F7D-9A983E5DE859}"/>
          </ac:spMkLst>
        </pc:spChg>
        <pc:spChg chg="add mod">
          <ac:chgData name="Paula Vazquez Valero" userId="80a35f83-ba07-4c48-bd51-9a1b0a985f54" providerId="ADAL" clId="{514F8D4D-D725-4E97-858C-C34C5E237825}" dt="2022-09-30T10:06:22.847" v="2969" actId="14100"/>
          <ac:spMkLst>
            <pc:docMk/>
            <pc:sldMk cId="318852691" sldId="602"/>
            <ac:spMk id="20" creationId="{C1A7059A-087E-D073-4F96-F5CBC5145F9B}"/>
          </ac:spMkLst>
        </pc:spChg>
        <pc:spChg chg="mod">
          <ac:chgData name="Paula Vazquez Valero" userId="80a35f83-ba07-4c48-bd51-9a1b0a985f54" providerId="ADAL" clId="{514F8D4D-D725-4E97-858C-C34C5E237825}" dt="2022-09-30T10:06:47.481" v="2971" actId="20577"/>
          <ac:spMkLst>
            <pc:docMk/>
            <pc:sldMk cId="318852691" sldId="602"/>
            <ac:spMk id="27" creationId="{980BB87F-34D3-4E72-9411-88B7EC56840A}"/>
          </ac:spMkLst>
        </pc:spChg>
        <pc:spChg chg="mod">
          <ac:chgData name="Paula Vazquez Valero" userId="80a35f83-ba07-4c48-bd51-9a1b0a985f54" providerId="ADAL" clId="{514F8D4D-D725-4E97-858C-C34C5E237825}" dt="2022-09-30T10:06:11.164" v="2965" actId="1076"/>
          <ac:spMkLst>
            <pc:docMk/>
            <pc:sldMk cId="318852691" sldId="602"/>
            <ac:spMk id="48" creationId="{A9AB8816-0AC8-4DC6-B4A6-169CB6F55F79}"/>
          </ac:spMkLst>
        </pc:spChg>
        <pc:spChg chg="mod">
          <ac:chgData name="Paula Vazquez Valero" userId="80a35f83-ba07-4c48-bd51-9a1b0a985f54" providerId="ADAL" clId="{514F8D4D-D725-4E97-858C-C34C5E237825}" dt="2022-09-30T10:06:11.164" v="2965" actId="1076"/>
          <ac:spMkLst>
            <pc:docMk/>
            <pc:sldMk cId="318852691" sldId="602"/>
            <ac:spMk id="49" creationId="{E786FD97-0D7A-4539-B411-01A355E10FB8}"/>
          </ac:spMkLst>
        </pc:spChg>
        <pc:spChg chg="mod">
          <ac:chgData name="Paula Vazquez Valero" userId="80a35f83-ba07-4c48-bd51-9a1b0a985f54" providerId="ADAL" clId="{514F8D4D-D725-4E97-858C-C34C5E237825}" dt="2022-09-30T10:11:55.007" v="3227" actId="1076"/>
          <ac:spMkLst>
            <pc:docMk/>
            <pc:sldMk cId="318852691" sldId="602"/>
            <ac:spMk id="51" creationId="{F0BF9AAD-3DB7-4F3F-9022-B053AC22E43B}"/>
          </ac:spMkLst>
        </pc:spChg>
        <pc:spChg chg="mod">
          <ac:chgData name="Paula Vazquez Valero" userId="80a35f83-ba07-4c48-bd51-9a1b0a985f54" providerId="ADAL" clId="{514F8D4D-D725-4E97-858C-C34C5E237825}" dt="2022-09-30T10:04:05.682" v="2843" actId="1038"/>
          <ac:spMkLst>
            <pc:docMk/>
            <pc:sldMk cId="318852691" sldId="602"/>
            <ac:spMk id="53" creationId="{19B35E4E-500C-4815-954A-9F607E0FC630}"/>
          </ac:spMkLst>
        </pc:spChg>
        <pc:spChg chg="mod">
          <ac:chgData name="Paula Vazquez Valero" userId="80a35f83-ba07-4c48-bd51-9a1b0a985f54" providerId="ADAL" clId="{514F8D4D-D725-4E97-858C-C34C5E237825}" dt="2022-09-30T10:04:05.682" v="2843" actId="1038"/>
          <ac:spMkLst>
            <pc:docMk/>
            <pc:sldMk cId="318852691" sldId="602"/>
            <ac:spMk id="54" creationId="{10FBD894-5BE8-4AD8-A957-3FE147512184}"/>
          </ac:spMkLst>
        </pc:spChg>
        <pc:spChg chg="mod">
          <ac:chgData name="Paula Vazquez Valero" userId="80a35f83-ba07-4c48-bd51-9a1b0a985f54" providerId="ADAL" clId="{514F8D4D-D725-4E97-858C-C34C5E237825}" dt="2022-09-30T10:04:08.489" v="2847" actId="1037"/>
          <ac:spMkLst>
            <pc:docMk/>
            <pc:sldMk cId="318852691" sldId="602"/>
            <ac:spMk id="55" creationId="{16C81C85-3C2A-43DE-BCBA-C3B9B21E4610}"/>
          </ac:spMkLst>
        </pc:spChg>
        <pc:spChg chg="mod">
          <ac:chgData name="Paula Vazquez Valero" userId="80a35f83-ba07-4c48-bd51-9a1b0a985f54" providerId="ADAL" clId="{514F8D4D-D725-4E97-858C-C34C5E237825}" dt="2022-09-30T10:03:53.502" v="2819" actId="1038"/>
          <ac:spMkLst>
            <pc:docMk/>
            <pc:sldMk cId="318852691" sldId="602"/>
            <ac:spMk id="56" creationId="{F5CDBC74-07BC-4766-9A5F-4C35D0BBB41D}"/>
          </ac:spMkLst>
        </pc:spChg>
        <pc:spChg chg="mod">
          <ac:chgData name="Paula Vazquez Valero" userId="80a35f83-ba07-4c48-bd51-9a1b0a985f54" providerId="ADAL" clId="{514F8D4D-D725-4E97-858C-C34C5E237825}" dt="2022-09-30T10:04:11.323" v="2853" actId="20577"/>
          <ac:spMkLst>
            <pc:docMk/>
            <pc:sldMk cId="318852691" sldId="602"/>
            <ac:spMk id="57" creationId="{DB41776F-1286-4341-8041-603A16CA28F5}"/>
          </ac:spMkLst>
        </pc:spChg>
        <pc:spChg chg="mod">
          <ac:chgData name="Paula Vazquez Valero" userId="80a35f83-ba07-4c48-bd51-9a1b0a985f54" providerId="ADAL" clId="{514F8D4D-D725-4E97-858C-C34C5E237825}" dt="2022-09-30T10:04:16.548" v="2860" actId="14100"/>
          <ac:spMkLst>
            <pc:docMk/>
            <pc:sldMk cId="318852691" sldId="602"/>
            <ac:spMk id="59" creationId="{95E1EB8D-5CAF-4228-B784-D69DC8C66984}"/>
          </ac:spMkLst>
        </pc:spChg>
        <pc:spChg chg="del">
          <ac:chgData name="Paula Vazquez Valero" userId="80a35f83-ba07-4c48-bd51-9a1b0a985f54" providerId="ADAL" clId="{514F8D4D-D725-4E97-858C-C34C5E237825}" dt="2022-09-30T10:03:49.092" v="2804" actId="478"/>
          <ac:spMkLst>
            <pc:docMk/>
            <pc:sldMk cId="318852691" sldId="602"/>
            <ac:spMk id="62" creationId="{16BB1F12-E2A2-8C50-C67B-C374AB1034BF}"/>
          </ac:spMkLst>
        </pc:spChg>
        <pc:spChg chg="mod">
          <ac:chgData name="Paula Vazquez Valero" userId="80a35f83-ba07-4c48-bd51-9a1b0a985f54" providerId="ADAL" clId="{514F8D4D-D725-4E97-858C-C34C5E237825}" dt="2022-09-30T10:04:25.481" v="2873" actId="5793"/>
          <ac:spMkLst>
            <pc:docMk/>
            <pc:sldMk cId="318852691" sldId="602"/>
            <ac:spMk id="63" creationId="{51B9AA6F-9AA2-B325-81CC-A1EF38C853E4}"/>
          </ac:spMkLst>
        </pc:spChg>
        <pc:picChg chg="mod">
          <ac:chgData name="Paula Vazquez Valero" userId="80a35f83-ba07-4c48-bd51-9a1b0a985f54" providerId="ADAL" clId="{514F8D4D-D725-4E97-858C-C34C5E237825}" dt="2022-09-30T10:06:11.164" v="2965" actId="1076"/>
          <ac:picMkLst>
            <pc:docMk/>
            <pc:sldMk cId="318852691" sldId="602"/>
            <ac:picMk id="18" creationId="{78600404-D500-EB1D-ACD7-346EE0FEB867}"/>
          </ac:picMkLst>
        </pc:picChg>
      </pc:sldChg>
      <pc:sldChg chg="addSp modSp add mod modAnim">
        <pc:chgData name="Paula Vazquez Valero" userId="80a35f83-ba07-4c48-bd51-9a1b0a985f54" providerId="ADAL" clId="{514F8D4D-D725-4E97-858C-C34C5E237825}" dt="2022-09-30T10:12:00.249" v="3228" actId="20577"/>
        <pc:sldMkLst>
          <pc:docMk/>
          <pc:sldMk cId="1696757491" sldId="603"/>
        </pc:sldMkLst>
        <pc:spChg chg="mod">
          <ac:chgData name="Paula Vazquez Valero" userId="80a35f83-ba07-4c48-bd51-9a1b0a985f54" providerId="ADAL" clId="{514F8D4D-D725-4E97-858C-C34C5E237825}" dt="2022-09-30T10:10:34.349" v="3158" actId="1037"/>
          <ac:spMkLst>
            <pc:docMk/>
            <pc:sldMk cId="1696757491" sldId="603"/>
            <ac:spMk id="12" creationId="{9509831B-8AD3-A2EE-BEE0-6638278A3C66}"/>
          </ac:spMkLst>
        </pc:spChg>
        <pc:spChg chg="mod">
          <ac:chgData name="Paula Vazquez Valero" userId="80a35f83-ba07-4c48-bd51-9a1b0a985f54" providerId="ADAL" clId="{514F8D4D-D725-4E97-858C-C34C5E237825}" dt="2022-09-30T10:08:36.223" v="3060" actId="20577"/>
          <ac:spMkLst>
            <pc:docMk/>
            <pc:sldMk cId="1696757491" sldId="603"/>
            <ac:spMk id="16" creationId="{71EB5C16-B6B9-D952-B111-8AA14AFFD453}"/>
          </ac:spMkLst>
        </pc:spChg>
        <pc:spChg chg="add mod">
          <ac:chgData name="Paula Vazquez Valero" userId="80a35f83-ba07-4c48-bd51-9a1b0a985f54" providerId="ADAL" clId="{514F8D4D-D725-4E97-858C-C34C5E237825}" dt="2022-09-30T10:10:34.349" v="3158" actId="1037"/>
          <ac:spMkLst>
            <pc:docMk/>
            <pc:sldMk cId="1696757491" sldId="603"/>
            <ac:spMk id="21" creationId="{E2557E76-AE7B-E0F1-1FDC-16C627FC4B82}"/>
          </ac:spMkLst>
        </pc:spChg>
        <pc:spChg chg="mod">
          <ac:chgData name="Paula Vazquez Valero" userId="80a35f83-ba07-4c48-bd51-9a1b0a985f54" providerId="ADAL" clId="{514F8D4D-D725-4E97-858C-C34C5E237825}" dt="2022-09-30T10:06:57.531" v="2974" actId="20577"/>
          <ac:spMkLst>
            <pc:docMk/>
            <pc:sldMk cId="1696757491" sldId="603"/>
            <ac:spMk id="27" creationId="{980BB87F-34D3-4E72-9411-88B7EC56840A}"/>
          </ac:spMkLst>
        </pc:spChg>
        <pc:spChg chg="mod">
          <ac:chgData name="Paula Vazquez Valero" userId="80a35f83-ba07-4c48-bd51-9a1b0a985f54" providerId="ADAL" clId="{514F8D4D-D725-4E97-858C-C34C5E237825}" dt="2022-09-30T10:12:00.249" v="3228" actId="20577"/>
          <ac:spMkLst>
            <pc:docMk/>
            <pc:sldMk cId="1696757491" sldId="603"/>
            <ac:spMk id="51" creationId="{F0BF9AAD-3DB7-4F3F-9022-B053AC22E43B}"/>
          </ac:spMkLst>
        </pc:spChg>
        <pc:spChg chg="mod">
          <ac:chgData name="Paula Vazquez Valero" userId="80a35f83-ba07-4c48-bd51-9a1b0a985f54" providerId="ADAL" clId="{514F8D4D-D725-4E97-858C-C34C5E237825}" dt="2022-09-30T10:10:34.349" v="3158" actId="1037"/>
          <ac:spMkLst>
            <pc:docMk/>
            <pc:sldMk cId="1696757491" sldId="603"/>
            <ac:spMk id="53" creationId="{19B35E4E-500C-4815-954A-9F607E0FC630}"/>
          </ac:spMkLst>
        </pc:spChg>
        <pc:spChg chg="mod">
          <ac:chgData name="Paula Vazquez Valero" userId="80a35f83-ba07-4c48-bd51-9a1b0a985f54" providerId="ADAL" clId="{514F8D4D-D725-4E97-858C-C34C5E237825}" dt="2022-09-30T10:10:34.349" v="3158" actId="1037"/>
          <ac:spMkLst>
            <pc:docMk/>
            <pc:sldMk cId="1696757491" sldId="603"/>
            <ac:spMk id="54" creationId="{10FBD894-5BE8-4AD8-A957-3FE147512184}"/>
          </ac:spMkLst>
        </pc:spChg>
        <pc:spChg chg="mod">
          <ac:chgData name="Paula Vazquez Valero" userId="80a35f83-ba07-4c48-bd51-9a1b0a985f54" providerId="ADAL" clId="{514F8D4D-D725-4E97-858C-C34C5E237825}" dt="2022-09-30T10:10:34.349" v="3158" actId="1037"/>
          <ac:spMkLst>
            <pc:docMk/>
            <pc:sldMk cId="1696757491" sldId="603"/>
            <ac:spMk id="55" creationId="{16C81C85-3C2A-43DE-BCBA-C3B9B21E4610}"/>
          </ac:spMkLst>
        </pc:spChg>
        <pc:spChg chg="mod">
          <ac:chgData name="Paula Vazquez Valero" userId="80a35f83-ba07-4c48-bd51-9a1b0a985f54" providerId="ADAL" clId="{514F8D4D-D725-4E97-858C-C34C5E237825}" dt="2022-09-30T10:10:34.349" v="3158" actId="1037"/>
          <ac:spMkLst>
            <pc:docMk/>
            <pc:sldMk cId="1696757491" sldId="603"/>
            <ac:spMk id="56" creationId="{F5CDBC74-07BC-4766-9A5F-4C35D0BBB41D}"/>
          </ac:spMkLst>
        </pc:spChg>
        <pc:spChg chg="mod">
          <ac:chgData name="Paula Vazquez Valero" userId="80a35f83-ba07-4c48-bd51-9a1b0a985f54" providerId="ADAL" clId="{514F8D4D-D725-4E97-858C-C34C5E237825}" dt="2022-09-30T10:10:46.233" v="3164" actId="14100"/>
          <ac:spMkLst>
            <pc:docMk/>
            <pc:sldMk cId="1696757491" sldId="603"/>
            <ac:spMk id="57" creationId="{DB41776F-1286-4341-8041-603A16CA28F5}"/>
          </ac:spMkLst>
        </pc:spChg>
        <pc:spChg chg="mod">
          <ac:chgData name="Paula Vazquez Valero" userId="80a35f83-ba07-4c48-bd51-9a1b0a985f54" providerId="ADAL" clId="{514F8D4D-D725-4E97-858C-C34C5E237825}" dt="2022-09-30T10:10:51.535" v="3175" actId="14100"/>
          <ac:spMkLst>
            <pc:docMk/>
            <pc:sldMk cId="1696757491" sldId="603"/>
            <ac:spMk id="58" creationId="{C80EED75-22E3-492D-B540-22E9D198ACE3}"/>
          </ac:spMkLst>
        </pc:spChg>
        <pc:spChg chg="mod">
          <ac:chgData name="Paula Vazquez Valero" userId="80a35f83-ba07-4c48-bd51-9a1b0a985f54" providerId="ADAL" clId="{514F8D4D-D725-4E97-858C-C34C5E237825}" dt="2022-09-30T10:11:01.843" v="3182" actId="14100"/>
          <ac:spMkLst>
            <pc:docMk/>
            <pc:sldMk cId="1696757491" sldId="603"/>
            <ac:spMk id="59" creationId="{95E1EB8D-5CAF-4228-B784-D69DC8C66984}"/>
          </ac:spMkLst>
        </pc:spChg>
        <pc:spChg chg="mod">
          <ac:chgData name="Paula Vazquez Valero" userId="80a35f83-ba07-4c48-bd51-9a1b0a985f54" providerId="ADAL" clId="{514F8D4D-D725-4E97-858C-C34C5E237825}" dt="2022-09-30T10:11:05.937" v="3196" actId="20577"/>
          <ac:spMkLst>
            <pc:docMk/>
            <pc:sldMk cId="1696757491" sldId="603"/>
            <ac:spMk id="63" creationId="{51B9AA6F-9AA2-B325-81CC-A1EF38C853E4}"/>
          </ac:spMkLst>
        </pc:spChg>
      </pc:sldChg>
      <pc:sldChg chg="addSp delSp modSp add mod delAnim">
        <pc:chgData name="Paula Vazquez Valero" userId="80a35f83-ba07-4c48-bd51-9a1b0a985f54" providerId="ADAL" clId="{514F8D4D-D725-4E97-858C-C34C5E237825}" dt="2022-09-30T10:23:09.850" v="3992" actId="1076"/>
        <pc:sldMkLst>
          <pc:docMk/>
          <pc:sldMk cId="2966173810" sldId="604"/>
        </pc:sldMkLst>
        <pc:spChg chg="mod">
          <ac:chgData name="Paula Vazquez Valero" userId="80a35f83-ba07-4c48-bd51-9a1b0a985f54" providerId="ADAL" clId="{514F8D4D-D725-4E97-858C-C34C5E237825}" dt="2022-09-30T10:22:28.085" v="3985" actId="207"/>
          <ac:spMkLst>
            <pc:docMk/>
            <pc:sldMk cId="2966173810" sldId="604"/>
            <ac:spMk id="2" creationId="{3F9B81CA-49CF-4113-B92C-AF8FEDD23E30}"/>
          </ac:spMkLst>
        </pc:spChg>
        <pc:spChg chg="add mod">
          <ac:chgData name="Paula Vazquez Valero" userId="80a35f83-ba07-4c48-bd51-9a1b0a985f54" providerId="ADAL" clId="{514F8D4D-D725-4E97-858C-C34C5E237825}" dt="2022-09-30T10:23:09.850" v="3992" actId="1076"/>
          <ac:spMkLst>
            <pc:docMk/>
            <pc:sldMk cId="2966173810" sldId="604"/>
            <ac:spMk id="4" creationId="{732BCA33-E5C7-320D-EB23-DF88712554CF}"/>
          </ac:spMkLst>
        </pc:spChg>
        <pc:spChg chg="mod">
          <ac:chgData name="Paula Vazquez Valero" userId="80a35f83-ba07-4c48-bd51-9a1b0a985f54" providerId="ADAL" clId="{514F8D4D-D725-4E97-858C-C34C5E237825}" dt="2022-09-30T10:21:05.583" v="3909" actId="1038"/>
          <ac:spMkLst>
            <pc:docMk/>
            <pc:sldMk cId="2966173810" sldId="604"/>
            <ac:spMk id="27" creationId="{6743F371-9EA6-4400-B36F-28E6BDE7E958}"/>
          </ac:spMkLst>
        </pc:spChg>
        <pc:spChg chg="mod">
          <ac:chgData name="Paula Vazquez Valero" userId="80a35f83-ba07-4c48-bd51-9a1b0a985f54" providerId="ADAL" clId="{514F8D4D-D725-4E97-858C-C34C5E237825}" dt="2022-09-30T10:20:53.457" v="3903" actId="1036"/>
          <ac:spMkLst>
            <pc:docMk/>
            <pc:sldMk cId="2966173810" sldId="604"/>
            <ac:spMk id="121" creationId="{D209E386-B008-494E-ADAF-E257AC31DD54}"/>
          </ac:spMkLst>
        </pc:spChg>
        <pc:spChg chg="del">
          <ac:chgData name="Paula Vazquez Valero" userId="80a35f83-ba07-4c48-bd51-9a1b0a985f54" providerId="ADAL" clId="{514F8D4D-D725-4E97-858C-C34C5E237825}" dt="2022-09-30T10:20:37.532" v="3885" actId="478"/>
          <ac:spMkLst>
            <pc:docMk/>
            <pc:sldMk cId="2966173810" sldId="604"/>
            <ac:spMk id="125" creationId="{22F09581-9863-450F-967B-D865C197B18F}"/>
          </ac:spMkLst>
        </pc:spChg>
        <pc:spChg chg="del">
          <ac:chgData name="Paula Vazquez Valero" userId="80a35f83-ba07-4c48-bd51-9a1b0a985f54" providerId="ADAL" clId="{514F8D4D-D725-4E97-858C-C34C5E237825}" dt="2022-09-30T10:20:37.532" v="3885" actId="478"/>
          <ac:spMkLst>
            <pc:docMk/>
            <pc:sldMk cId="2966173810" sldId="604"/>
            <ac:spMk id="126" creationId="{D196285D-64D7-43F2-A9FF-BCADEB4FFCB6}"/>
          </ac:spMkLst>
        </pc:spChg>
        <pc:spChg chg="del">
          <ac:chgData name="Paula Vazquez Valero" userId="80a35f83-ba07-4c48-bd51-9a1b0a985f54" providerId="ADAL" clId="{514F8D4D-D725-4E97-858C-C34C5E237825}" dt="2022-09-30T10:20:40.783" v="3886" actId="478"/>
          <ac:spMkLst>
            <pc:docMk/>
            <pc:sldMk cId="2966173810" sldId="604"/>
            <ac:spMk id="127" creationId="{FC5B474F-F628-4C7A-BFF5-B66E61744016}"/>
          </ac:spMkLst>
        </pc:spChg>
        <pc:spChg chg="del">
          <ac:chgData name="Paula Vazquez Valero" userId="80a35f83-ba07-4c48-bd51-9a1b0a985f54" providerId="ADAL" clId="{514F8D4D-D725-4E97-858C-C34C5E237825}" dt="2022-09-30T10:20:37.532" v="3885" actId="478"/>
          <ac:spMkLst>
            <pc:docMk/>
            <pc:sldMk cId="2966173810" sldId="604"/>
            <ac:spMk id="128" creationId="{5CB2D538-9E8A-46FE-9183-6FBFE41A03D7}"/>
          </ac:spMkLst>
        </pc:spChg>
        <pc:spChg chg="del">
          <ac:chgData name="Paula Vazquez Valero" userId="80a35f83-ba07-4c48-bd51-9a1b0a985f54" providerId="ADAL" clId="{514F8D4D-D725-4E97-858C-C34C5E237825}" dt="2022-09-30T10:20:37.532" v="3885" actId="478"/>
          <ac:spMkLst>
            <pc:docMk/>
            <pc:sldMk cId="2966173810" sldId="604"/>
            <ac:spMk id="129" creationId="{BE2143B9-945B-407A-A4CB-F9F1748E62DE}"/>
          </ac:spMkLst>
        </pc:spChg>
        <pc:spChg chg="del">
          <ac:chgData name="Paula Vazquez Valero" userId="80a35f83-ba07-4c48-bd51-9a1b0a985f54" providerId="ADAL" clId="{514F8D4D-D725-4E97-858C-C34C5E237825}" dt="2022-09-30T10:20:40.783" v="3886" actId="478"/>
          <ac:spMkLst>
            <pc:docMk/>
            <pc:sldMk cId="2966173810" sldId="604"/>
            <ac:spMk id="130" creationId="{24769501-FB6B-40CB-A1C7-01790DD8B0C0}"/>
          </ac:spMkLst>
        </pc:spChg>
        <pc:spChg chg="del">
          <ac:chgData name="Paula Vazquez Valero" userId="80a35f83-ba07-4c48-bd51-9a1b0a985f54" providerId="ADAL" clId="{514F8D4D-D725-4E97-858C-C34C5E237825}" dt="2022-09-30T10:20:37.532" v="3885" actId="478"/>
          <ac:spMkLst>
            <pc:docMk/>
            <pc:sldMk cId="2966173810" sldId="604"/>
            <ac:spMk id="131" creationId="{A9138EC8-E6B7-4627-BB81-442D9B9947F7}"/>
          </ac:spMkLst>
        </pc:spChg>
        <pc:spChg chg="del">
          <ac:chgData name="Paula Vazquez Valero" userId="80a35f83-ba07-4c48-bd51-9a1b0a985f54" providerId="ADAL" clId="{514F8D4D-D725-4E97-858C-C34C5E237825}" dt="2022-09-30T10:20:37.532" v="3885" actId="478"/>
          <ac:spMkLst>
            <pc:docMk/>
            <pc:sldMk cId="2966173810" sldId="604"/>
            <ac:spMk id="132" creationId="{B3269F69-BEAD-4642-88E6-3CF89D046D26}"/>
          </ac:spMkLst>
        </pc:spChg>
        <pc:spChg chg="del">
          <ac:chgData name="Paula Vazquez Valero" userId="80a35f83-ba07-4c48-bd51-9a1b0a985f54" providerId="ADAL" clId="{514F8D4D-D725-4E97-858C-C34C5E237825}" dt="2022-09-30T10:20:37.532" v="3885" actId="478"/>
          <ac:spMkLst>
            <pc:docMk/>
            <pc:sldMk cId="2966173810" sldId="604"/>
            <ac:spMk id="133" creationId="{17ACCEA0-31FA-413F-87ED-E9133087E1A8}"/>
          </ac:spMkLst>
        </pc:spChg>
        <pc:spChg chg="del">
          <ac:chgData name="Paula Vazquez Valero" userId="80a35f83-ba07-4c48-bd51-9a1b0a985f54" providerId="ADAL" clId="{514F8D4D-D725-4E97-858C-C34C5E237825}" dt="2022-09-30T10:20:37.532" v="3885" actId="478"/>
          <ac:spMkLst>
            <pc:docMk/>
            <pc:sldMk cId="2966173810" sldId="604"/>
            <ac:spMk id="134" creationId="{1EC8A2A0-0512-4A64-83B7-F308AAE21A97}"/>
          </ac:spMkLst>
        </pc:spChg>
        <pc:spChg chg="del">
          <ac:chgData name="Paula Vazquez Valero" userId="80a35f83-ba07-4c48-bd51-9a1b0a985f54" providerId="ADAL" clId="{514F8D4D-D725-4E97-858C-C34C5E237825}" dt="2022-09-30T10:20:37.532" v="3885" actId="478"/>
          <ac:spMkLst>
            <pc:docMk/>
            <pc:sldMk cId="2966173810" sldId="604"/>
            <ac:spMk id="135" creationId="{C463E8F3-6204-42E9-8B34-0D64E1F53C1F}"/>
          </ac:spMkLst>
        </pc:spChg>
        <pc:spChg chg="del">
          <ac:chgData name="Paula Vazquez Valero" userId="80a35f83-ba07-4c48-bd51-9a1b0a985f54" providerId="ADAL" clId="{514F8D4D-D725-4E97-858C-C34C5E237825}" dt="2022-09-30T10:20:40.783" v="3886" actId="478"/>
          <ac:spMkLst>
            <pc:docMk/>
            <pc:sldMk cId="2966173810" sldId="604"/>
            <ac:spMk id="136" creationId="{CF3E022E-1BC5-40FA-AD1B-07266521EB9A}"/>
          </ac:spMkLst>
        </pc:spChg>
        <pc:spChg chg="del">
          <ac:chgData name="Paula Vazquez Valero" userId="80a35f83-ba07-4c48-bd51-9a1b0a985f54" providerId="ADAL" clId="{514F8D4D-D725-4E97-858C-C34C5E237825}" dt="2022-09-30T10:20:37.532" v="3885" actId="478"/>
          <ac:spMkLst>
            <pc:docMk/>
            <pc:sldMk cId="2966173810" sldId="604"/>
            <ac:spMk id="137" creationId="{004FC60E-93BB-4E61-9C2E-6234127B5DD3}"/>
          </ac:spMkLst>
        </pc:spChg>
        <pc:spChg chg="del">
          <ac:chgData name="Paula Vazquez Valero" userId="80a35f83-ba07-4c48-bd51-9a1b0a985f54" providerId="ADAL" clId="{514F8D4D-D725-4E97-858C-C34C5E237825}" dt="2022-09-30T10:20:37.532" v="3885" actId="478"/>
          <ac:spMkLst>
            <pc:docMk/>
            <pc:sldMk cId="2966173810" sldId="604"/>
            <ac:spMk id="138" creationId="{EE598055-3A27-42AC-B758-9636E18B8AEB}"/>
          </ac:spMkLst>
        </pc:spChg>
        <pc:spChg chg="del">
          <ac:chgData name="Paula Vazquez Valero" userId="80a35f83-ba07-4c48-bd51-9a1b0a985f54" providerId="ADAL" clId="{514F8D4D-D725-4E97-858C-C34C5E237825}" dt="2022-09-30T10:20:42.591" v="3887" actId="478"/>
          <ac:spMkLst>
            <pc:docMk/>
            <pc:sldMk cId="2966173810" sldId="604"/>
            <ac:spMk id="139" creationId="{90B990A4-D939-41D2-8200-AD147CEF0447}"/>
          </ac:spMkLst>
        </pc:spChg>
        <pc:spChg chg="del">
          <ac:chgData name="Paula Vazquez Valero" userId="80a35f83-ba07-4c48-bd51-9a1b0a985f54" providerId="ADAL" clId="{514F8D4D-D725-4E97-858C-C34C5E237825}" dt="2022-09-30T10:20:37.532" v="3885" actId="478"/>
          <ac:spMkLst>
            <pc:docMk/>
            <pc:sldMk cId="2966173810" sldId="604"/>
            <ac:spMk id="140" creationId="{E38E38E2-8D2A-4960-8BCB-F27484A4A362}"/>
          </ac:spMkLst>
        </pc:spChg>
        <pc:spChg chg="del">
          <ac:chgData name="Paula Vazquez Valero" userId="80a35f83-ba07-4c48-bd51-9a1b0a985f54" providerId="ADAL" clId="{514F8D4D-D725-4E97-858C-C34C5E237825}" dt="2022-09-30T10:20:37.532" v="3885" actId="478"/>
          <ac:spMkLst>
            <pc:docMk/>
            <pc:sldMk cId="2966173810" sldId="604"/>
            <ac:spMk id="141" creationId="{44B46DD2-E234-4432-A0FD-DA5A1B15A907}"/>
          </ac:spMkLst>
        </pc:spChg>
        <pc:spChg chg="del">
          <ac:chgData name="Paula Vazquez Valero" userId="80a35f83-ba07-4c48-bd51-9a1b0a985f54" providerId="ADAL" clId="{514F8D4D-D725-4E97-858C-C34C5E237825}" dt="2022-09-30T10:20:40.783" v="3886" actId="478"/>
          <ac:spMkLst>
            <pc:docMk/>
            <pc:sldMk cId="2966173810" sldId="604"/>
            <ac:spMk id="142" creationId="{B4C0F278-15AE-45D4-AC98-FBDA84FA4E9F}"/>
          </ac:spMkLst>
        </pc:spChg>
        <pc:graphicFrameChg chg="modGraphic">
          <ac:chgData name="Paula Vazquez Valero" userId="80a35f83-ba07-4c48-bd51-9a1b0a985f54" providerId="ADAL" clId="{514F8D4D-D725-4E97-858C-C34C5E237825}" dt="2022-09-30T10:21:10.906" v="3912" actId="20577"/>
          <ac:graphicFrameMkLst>
            <pc:docMk/>
            <pc:sldMk cId="2966173810" sldId="604"/>
            <ac:graphicFrameMk id="115" creationId="{62FCF942-8D07-42EC-9E23-DD26F4118BC6}"/>
          </ac:graphicFrameMkLst>
        </pc:graphicFrameChg>
        <pc:picChg chg="del">
          <ac:chgData name="Paula Vazquez Valero" userId="80a35f83-ba07-4c48-bd51-9a1b0a985f54" providerId="ADAL" clId="{514F8D4D-D725-4E97-858C-C34C5E237825}" dt="2022-09-30T10:20:57.338" v="3905" actId="478"/>
          <ac:picMkLst>
            <pc:docMk/>
            <pc:sldMk cId="2966173810" sldId="604"/>
            <ac:picMk id="95" creationId="{DFC14CEA-21BD-4D61-B341-50F017EA0E67}"/>
          </ac:picMkLst>
        </pc:picChg>
      </pc:sldChg>
      <pc:sldChg chg="modSp new del mod">
        <pc:chgData name="Paula Vazquez Valero" userId="80a35f83-ba07-4c48-bd51-9a1b0a985f54" providerId="ADAL" clId="{514F8D4D-D725-4E97-858C-C34C5E237825}" dt="2022-09-30T10:20:32.147" v="3883" actId="47"/>
        <pc:sldMkLst>
          <pc:docMk/>
          <pc:sldMk cId="3809205267" sldId="604"/>
        </pc:sldMkLst>
        <pc:spChg chg="mod">
          <ac:chgData name="Paula Vazquez Valero" userId="80a35f83-ba07-4c48-bd51-9a1b0a985f54" providerId="ADAL" clId="{514F8D4D-D725-4E97-858C-C34C5E237825}" dt="2022-09-30T10:16:34.092" v="3593" actId="20577"/>
          <ac:spMkLst>
            <pc:docMk/>
            <pc:sldMk cId="3809205267" sldId="604"/>
            <ac:spMk id="2" creationId="{FC83AA65-106A-CAB0-A367-F77992755971}"/>
          </ac:spMkLst>
        </pc:spChg>
      </pc:sldChg>
      <pc:sldChg chg="modSp new del mod">
        <pc:chgData name="Paula Vazquez Valero" userId="80a35f83-ba07-4c48-bd51-9a1b0a985f54" providerId="ADAL" clId="{514F8D4D-D725-4E97-858C-C34C5E237825}" dt="2022-09-30T10:21:19.056" v="3926" actId="47"/>
        <pc:sldMkLst>
          <pc:docMk/>
          <pc:sldMk cId="959198149" sldId="605"/>
        </pc:sldMkLst>
        <pc:spChg chg="mod">
          <ac:chgData name="Paula Vazquez Valero" userId="80a35f83-ba07-4c48-bd51-9a1b0a985f54" providerId="ADAL" clId="{514F8D4D-D725-4E97-858C-C34C5E237825}" dt="2022-09-30T10:21:17.883" v="3925" actId="20577"/>
          <ac:spMkLst>
            <pc:docMk/>
            <pc:sldMk cId="959198149" sldId="605"/>
            <ac:spMk id="2" creationId="{94595562-0684-B19E-63C2-1E8969E0FB76}"/>
          </ac:spMkLst>
        </pc:spChg>
      </pc:sldChg>
      <pc:sldChg chg="add del">
        <pc:chgData name="Paula Vazquez Valero" userId="80a35f83-ba07-4c48-bd51-9a1b0a985f54" providerId="ADAL" clId="{514F8D4D-D725-4E97-858C-C34C5E237825}" dt="2022-09-30T10:20:46.596" v="3890"/>
        <pc:sldMkLst>
          <pc:docMk/>
          <pc:sldMk cId="2748710969" sldId="605"/>
        </pc:sldMkLst>
      </pc:sldChg>
    </pc:docChg>
  </pc:docChgLst>
  <pc:docChgLst>
    <pc:chgData name="Tom Dawes" userId="fe899cd594ff6f3a" providerId="LiveId" clId="{78FF619F-5FAF-43E5-9014-CCD1196376E6}"/>
    <pc:docChg chg="custSel addSld delSld modSld">
      <pc:chgData name="Tom Dawes" userId="fe899cd594ff6f3a" providerId="LiveId" clId="{78FF619F-5FAF-43E5-9014-CCD1196376E6}" dt="2022-12-02T19:20:29.228" v="4"/>
      <pc:docMkLst>
        <pc:docMk/>
      </pc:docMkLst>
      <pc:sldChg chg="delSp add del mod">
        <pc:chgData name="Tom Dawes" userId="fe899cd594ff6f3a" providerId="LiveId" clId="{78FF619F-5FAF-43E5-9014-CCD1196376E6}" dt="2022-12-02T19:19:10.107" v="2"/>
        <pc:sldMkLst>
          <pc:docMk/>
          <pc:sldMk cId="0" sldId="382"/>
        </pc:sldMkLst>
        <pc:spChg chg="del">
          <ac:chgData name="Tom Dawes" userId="fe899cd594ff6f3a" providerId="LiveId" clId="{78FF619F-5FAF-43E5-9014-CCD1196376E6}" dt="2022-12-02T19:19:03.096" v="0" actId="478"/>
          <ac:spMkLst>
            <pc:docMk/>
            <pc:sldMk cId="0" sldId="382"/>
            <ac:spMk id="110" creationId="{74E6E6F8-6292-4E33-A0C2-E22CC68C5034}"/>
          </ac:spMkLst>
        </pc:spChg>
      </pc:sldChg>
      <pc:sldChg chg="add del">
        <pc:chgData name="Tom Dawes" userId="fe899cd594ff6f3a" providerId="LiveId" clId="{78FF619F-5FAF-43E5-9014-CCD1196376E6}" dt="2022-12-02T19:20:29.228" v="4"/>
        <pc:sldMkLst>
          <pc:docMk/>
          <pc:sldMk cId="1724175690" sldId="589"/>
        </pc:sldMkLst>
      </pc:sldChg>
      <pc:sldChg chg="add del">
        <pc:chgData name="Tom Dawes" userId="fe899cd594ff6f3a" providerId="LiveId" clId="{78FF619F-5FAF-43E5-9014-CCD1196376E6}" dt="2022-12-02T19:20:29.228" v="4"/>
        <pc:sldMkLst>
          <pc:docMk/>
          <pc:sldMk cId="2578532576" sldId="596"/>
        </pc:sldMkLst>
      </pc:sldChg>
      <pc:sldChg chg="add del">
        <pc:chgData name="Tom Dawes" userId="fe899cd594ff6f3a" providerId="LiveId" clId="{78FF619F-5FAF-43E5-9014-CCD1196376E6}" dt="2022-12-02T19:20:29.228" v="4"/>
        <pc:sldMkLst>
          <pc:docMk/>
          <pc:sldMk cId="618950892" sldId="597"/>
        </pc:sldMkLst>
      </pc:sldChg>
      <pc:sldChg chg="add del">
        <pc:chgData name="Tom Dawes" userId="fe899cd594ff6f3a" providerId="LiveId" clId="{78FF619F-5FAF-43E5-9014-CCD1196376E6}" dt="2022-12-02T19:20:29.228" v="4"/>
        <pc:sldMkLst>
          <pc:docMk/>
          <pc:sldMk cId="1798397381" sldId="598"/>
        </pc:sldMkLst>
      </pc:sldChg>
      <pc:sldChg chg="add del">
        <pc:chgData name="Tom Dawes" userId="fe899cd594ff6f3a" providerId="LiveId" clId="{78FF619F-5FAF-43E5-9014-CCD1196376E6}" dt="2022-12-02T19:20:29.228" v="4"/>
        <pc:sldMkLst>
          <pc:docMk/>
          <pc:sldMk cId="1387696183" sldId="5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826E36-24C6-41D0-8518-9C0BAF9A0495}" type="datetimeFigureOut">
              <a:rPr lang="en-GB" smtClean="0"/>
              <a:t>02/12/2022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CAC20B-0A76-4E3C-870C-91B961C12021}" type="slidenum">
              <a:rPr lang="en-GB" smtClean="0"/>
              <a:t>‹#›</a:t>
            </a:fld>
            <a:endParaRPr lang="en-GB"/>
          </a:p>
        </p:txBody>
      </p:sp>
    </p:spTree>
    <p:extLst>
      <p:ext uri="{BB962C8B-B14F-4D97-AF65-F5344CB8AC3E}">
        <p14:creationId xmlns:p14="http://schemas.microsoft.com/office/powerpoint/2010/main" val="4053285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endParaRPr lang="en-GB" sz="100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Clr>
                <a:schemeClr val="dk1"/>
              </a:buClr>
              <a:buSzPts val="1400"/>
              <a:buFont typeface="Arial"/>
              <a:buNone/>
            </a:pPr>
            <a:endParaRPr lang="en-GB" sz="1200" b="0" i="0" u="none" strike="noStrike" dirty="0">
              <a:solidFill>
                <a:srgbClr val="1F3864"/>
              </a:solidFill>
              <a:effectLst/>
              <a:latin typeface="docs-Century Gothic"/>
            </a:endParaRPr>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SSC: </a:t>
            </a:r>
            <a:r>
              <a:rPr lang="en-GB" sz="1200" b="1" i="0" u="none" strike="noStrike" dirty="0">
                <a:solidFill>
                  <a:srgbClr val="002060"/>
                </a:solidFill>
                <a:effectLst/>
                <a:latin typeface="docs-Century Gothic"/>
                <a:ea typeface="Calibri" panose="020F0502020204030204" pitchFamily="34" charset="0"/>
              </a:rPr>
              <a:t>l  source: </a:t>
            </a:r>
            <a:r>
              <a:rPr lang="en-GB" sz="1200" b="1" i="0" u="none" strike="noStrike" dirty="0" err="1">
                <a:solidFill>
                  <a:srgbClr val="002060"/>
                </a:solidFill>
                <a:effectLst/>
                <a:latin typeface="docs-Century Gothic"/>
                <a:ea typeface="Calibri" panose="020F0502020204030204" pitchFamily="34" charset="0"/>
              </a:rPr>
              <a:t>libro</a:t>
            </a:r>
            <a:r>
              <a:rPr lang="en-GB" sz="1200" b="1" i="0" u="none" strike="noStrike" dirty="0">
                <a:solidFill>
                  <a:srgbClr val="002060"/>
                </a:solidFill>
                <a:effectLst/>
                <a:latin typeface="docs-Century Gothic"/>
                <a:ea typeface="Calibri" panose="020F0502020204030204" pitchFamily="34" charset="0"/>
              </a:rPr>
              <a:t> [230] </a:t>
            </a:r>
            <a:r>
              <a:rPr lang="en-GB" sz="1200" b="1" i="0" u="none" strike="noStrike" dirty="0" err="1">
                <a:solidFill>
                  <a:srgbClr val="002060"/>
                </a:solidFill>
                <a:effectLst/>
                <a:latin typeface="docs-Century Gothic"/>
                <a:ea typeface="Calibri" panose="020F0502020204030204" pitchFamily="34" charset="0"/>
              </a:rPr>
              <a:t>ll</a:t>
            </a:r>
            <a:r>
              <a:rPr lang="en-GB" sz="1200" b="1" i="0" u="none" strike="noStrike" dirty="0">
                <a:solidFill>
                  <a:srgbClr val="002060"/>
                </a:solidFill>
                <a:effectLst/>
                <a:latin typeface="docs-Century Gothic"/>
                <a:ea typeface="Calibri" panose="020F0502020204030204" pitchFamily="34" charset="0"/>
              </a:rPr>
              <a:t> source: </a:t>
            </a:r>
            <a:r>
              <a:rPr lang="en-GB" sz="1200" b="1" i="0" u="none" strike="noStrike" dirty="0" err="1">
                <a:solidFill>
                  <a:srgbClr val="002060"/>
                </a:solidFill>
                <a:effectLst/>
                <a:latin typeface="docs-Century Gothic"/>
                <a:ea typeface="Calibri" panose="020F0502020204030204" pitchFamily="34" charset="0"/>
              </a:rPr>
              <a:t>llamar</a:t>
            </a:r>
            <a:r>
              <a:rPr lang="en-GB" sz="1200" b="1" i="0" u="none" strike="noStrike" dirty="0">
                <a:solidFill>
                  <a:srgbClr val="002060"/>
                </a:solidFill>
                <a:effectLst/>
                <a:latin typeface="docs-Century Gothic"/>
                <a:ea typeface="Calibri" panose="020F0502020204030204" pitchFamily="34" charset="0"/>
              </a:rPr>
              <a:t> [122] </a:t>
            </a:r>
          </a:p>
          <a:p>
            <a:pPr marL="0" lvl="0" indent="0" algn="l" rtl="0">
              <a:spcBef>
                <a:spcPts val="0"/>
              </a:spcBef>
              <a:spcAft>
                <a:spcPts val="0"/>
              </a:spcAft>
              <a:buClr>
                <a:schemeClr val="dk1"/>
              </a:buClr>
              <a:buSzPts val="1400"/>
              <a:buFont typeface="Arial"/>
              <a:buNone/>
            </a:pPr>
            <a:r>
              <a:rPr lang="en-GB" sz="1200" b="0" i="0" u="none" strike="noStrike" dirty="0">
                <a:solidFill>
                  <a:srgbClr val="1F3864"/>
                </a:solidFill>
                <a:effectLst/>
                <a:latin typeface="docs-Century Gothic"/>
              </a:rPr>
              <a:t>Vocabulary: </a:t>
            </a:r>
            <a:r>
              <a:rPr lang="en-GB" sz="1800" b="1" i="0" u="none" strike="noStrike" dirty="0" err="1">
                <a:solidFill>
                  <a:srgbClr val="002060"/>
                </a:solidFill>
                <a:effectLst/>
                <a:latin typeface="Century Gothic" panose="020B0502020202020204" pitchFamily="34" charset="0"/>
              </a:rPr>
              <a:t>visitar</a:t>
            </a:r>
            <a:r>
              <a:rPr lang="en-GB" sz="1800" b="1" i="0" u="none" strike="noStrike" dirty="0">
                <a:solidFill>
                  <a:srgbClr val="002060"/>
                </a:solidFill>
                <a:effectLst/>
                <a:latin typeface="Century Gothic" panose="020B0502020202020204" pitchFamily="34" charset="0"/>
              </a:rPr>
              <a:t> </a:t>
            </a:r>
            <a:r>
              <a:rPr lang="en-GB" sz="1800" b="0" i="0" u="none" strike="noStrike" dirty="0">
                <a:solidFill>
                  <a:srgbClr val="002060"/>
                </a:solidFill>
                <a:effectLst/>
                <a:latin typeface="Century Gothic" panose="020B0502020202020204" pitchFamily="34" charset="0"/>
              </a:rPr>
              <a:t>[792] </a:t>
            </a:r>
            <a:r>
              <a:rPr lang="en-GB" sz="1800" b="1" i="0" u="none" strike="noStrike" dirty="0" err="1">
                <a:solidFill>
                  <a:srgbClr val="002060"/>
                </a:solidFill>
                <a:effectLst/>
                <a:latin typeface="Century Gothic" panose="020B0502020202020204" pitchFamily="34" charset="0"/>
              </a:rPr>
              <a:t>iglesia</a:t>
            </a:r>
            <a:r>
              <a:rPr lang="en-GB" sz="1800" b="0" i="0" u="none" strike="noStrike" dirty="0">
                <a:solidFill>
                  <a:srgbClr val="002060"/>
                </a:solidFill>
                <a:effectLst/>
                <a:latin typeface="Century Gothic" panose="020B0502020202020204" pitchFamily="34" charset="0"/>
              </a:rPr>
              <a:t> [437] </a:t>
            </a:r>
            <a:r>
              <a:rPr lang="en-GB" sz="1800" b="1" i="0" u="none" strike="noStrike" dirty="0" err="1">
                <a:solidFill>
                  <a:srgbClr val="002060"/>
                </a:solidFill>
                <a:effectLst/>
                <a:latin typeface="Century Gothic" panose="020B0502020202020204" pitchFamily="34" charset="0"/>
              </a:rPr>
              <a:t>mamá</a:t>
            </a:r>
            <a:r>
              <a:rPr lang="en-GB" sz="1800" b="0" i="0" u="none" strike="noStrike" dirty="0">
                <a:solidFill>
                  <a:srgbClr val="002060"/>
                </a:solidFill>
                <a:effectLst/>
                <a:latin typeface="Century Gothic" panose="020B0502020202020204" pitchFamily="34" charset="0"/>
              </a:rPr>
              <a:t> [675] </a:t>
            </a:r>
            <a:r>
              <a:rPr lang="en-GB" sz="1800" b="1" i="0" u="none" strike="noStrike" dirty="0" err="1">
                <a:solidFill>
                  <a:srgbClr val="002060"/>
                </a:solidFill>
                <a:effectLst/>
                <a:latin typeface="Century Gothic" panose="020B0502020202020204" pitchFamily="34" charset="0"/>
              </a:rPr>
              <a:t>museo</a:t>
            </a:r>
            <a:r>
              <a:rPr lang="en-GB" sz="1800" b="1" i="0" u="none" strike="noStrike" dirty="0">
                <a:solidFill>
                  <a:srgbClr val="002060"/>
                </a:solidFill>
                <a:effectLst/>
                <a:latin typeface="Century Gothic" panose="020B0502020202020204" pitchFamily="34" charset="0"/>
              </a:rPr>
              <a:t> </a:t>
            </a:r>
            <a:r>
              <a:rPr lang="en-GB" sz="1800" b="0" i="0" u="none" strike="noStrike" dirty="0">
                <a:solidFill>
                  <a:srgbClr val="002060"/>
                </a:solidFill>
                <a:effectLst/>
                <a:latin typeface="Century Gothic" panose="020B0502020202020204" pitchFamily="34" charset="0"/>
              </a:rPr>
              <a:t>[1114] </a:t>
            </a:r>
            <a:r>
              <a:rPr lang="en-GB" sz="1800" b="1" i="0" u="none" strike="noStrike" dirty="0" err="1">
                <a:solidFill>
                  <a:srgbClr val="002060"/>
                </a:solidFill>
                <a:effectLst/>
                <a:latin typeface="Century Gothic" panose="020B0502020202020204" pitchFamily="34" charset="0"/>
              </a:rPr>
              <a:t>papá</a:t>
            </a:r>
            <a:r>
              <a:rPr lang="en-GB" sz="1800" b="0" i="0" u="none" strike="noStrike" dirty="0">
                <a:solidFill>
                  <a:srgbClr val="002060"/>
                </a:solidFill>
                <a:effectLst/>
                <a:latin typeface="Century Gothic" panose="020B0502020202020204" pitchFamily="34" charset="0"/>
              </a:rPr>
              <a:t> [865] </a:t>
            </a:r>
            <a:r>
              <a:rPr lang="en-GB" sz="1800" b="1" i="0" u="none" strike="noStrike" dirty="0" err="1">
                <a:solidFill>
                  <a:srgbClr val="002060"/>
                </a:solidFill>
                <a:effectLst/>
                <a:latin typeface="Century Gothic" panose="020B0502020202020204" pitchFamily="34" charset="0"/>
              </a:rPr>
              <a:t>parque</a:t>
            </a:r>
            <a:r>
              <a:rPr lang="en-GB" sz="1800" b="1" i="0" u="none" strike="noStrike" dirty="0">
                <a:solidFill>
                  <a:srgbClr val="002060"/>
                </a:solidFill>
                <a:effectLst/>
                <a:latin typeface="Century Gothic" panose="020B0502020202020204" pitchFamily="34" charset="0"/>
              </a:rPr>
              <a:t> </a:t>
            </a:r>
            <a:r>
              <a:rPr lang="en-GB" sz="1800" b="0" i="0" u="none" strike="noStrike" dirty="0">
                <a:solidFill>
                  <a:srgbClr val="002060"/>
                </a:solidFill>
                <a:effectLst/>
                <a:latin typeface="Century Gothic" panose="020B0502020202020204" pitchFamily="34" charset="0"/>
              </a:rPr>
              <a:t>[1354] </a:t>
            </a:r>
            <a:r>
              <a:rPr lang="en-GB" sz="1800" b="1" i="0" u="none" strike="noStrike" dirty="0">
                <a:solidFill>
                  <a:srgbClr val="002060"/>
                </a:solidFill>
                <a:effectLst/>
                <a:latin typeface="Century Gothic" panose="020B0502020202020204" pitchFamily="34" charset="0"/>
              </a:rPr>
              <a:t>plaza </a:t>
            </a:r>
            <a:r>
              <a:rPr lang="en-GB" sz="1800" b="0" i="0" u="none" strike="noStrike" dirty="0">
                <a:solidFill>
                  <a:srgbClr val="002060"/>
                </a:solidFill>
                <a:effectLst/>
                <a:latin typeface="Century Gothic" panose="020B0502020202020204" pitchFamily="34" charset="0"/>
              </a:rPr>
              <a:t>[806] </a:t>
            </a:r>
            <a:r>
              <a:rPr lang="en-GB" sz="1800" b="1" i="0" u="none" strike="noStrike" dirty="0">
                <a:solidFill>
                  <a:srgbClr val="002060"/>
                </a:solidFill>
                <a:effectLst/>
                <a:latin typeface="Century Gothic" panose="020B0502020202020204" pitchFamily="34" charset="0"/>
              </a:rPr>
              <a:t>con</a:t>
            </a:r>
            <a:r>
              <a:rPr lang="en-GB" sz="1800" b="0" i="0" u="none" strike="noStrike" dirty="0">
                <a:solidFill>
                  <a:srgbClr val="002060"/>
                </a:solidFill>
                <a:effectLst/>
                <a:latin typeface="Century Gothic" panose="020B0502020202020204" pitchFamily="34" charset="0"/>
              </a:rPr>
              <a:t> [14]</a:t>
            </a:r>
            <a:r>
              <a:rPr lang="en-GB" dirty="0"/>
              <a:t> </a:t>
            </a:r>
            <a:br>
              <a:rPr lang="en-GB" dirty="0"/>
            </a:br>
            <a:r>
              <a:rPr lang="en-GB" dirty="0"/>
              <a:t>Revisit 1: </a:t>
            </a:r>
            <a:r>
              <a:rPr lang="es-ES" dirty="0"/>
              <a:t>tienes [19] hoja [916] idea [247] lápiz [3740] mensaje [847] palabra [192] regla [1380]</a:t>
            </a:r>
            <a:br>
              <a:rPr lang="es-ES" dirty="0"/>
            </a:br>
            <a:r>
              <a:rPr lang="es-ES" dirty="0"/>
              <a:t>Revisit 2: feliz [908] imposible [1418] increíble [1642]  ¿dónde? [161]</a:t>
            </a:r>
          </a:p>
          <a:p>
            <a:pPr marL="0" marR="0" lvl="0" indent="0" algn="l" rtl="0">
              <a:lnSpc>
                <a:spcPct val="100000"/>
              </a:lnSpc>
              <a:spcBef>
                <a:spcPts val="0"/>
              </a:spcBef>
              <a:spcAft>
                <a:spcPts val="0"/>
              </a:spcAft>
              <a:buClr>
                <a:schemeClr val="dk1"/>
              </a:buClr>
              <a:buSzPts val="1200"/>
              <a:buFont typeface="Calibri"/>
              <a:buNone/>
            </a:pPr>
            <a:endParaRPr lang="en-GB" sz="1200" dirty="0"/>
          </a:p>
          <a:p>
            <a:r>
              <a:rPr lang="en-GB" sz="1200" dirty="0">
                <a:effectLst/>
                <a:latin typeface="Calibri" panose="020F0502020204030204" pitchFamily="34" charset="0"/>
                <a:ea typeface="Calibri" panose="020F0502020204030204" pitchFamily="34" charset="0"/>
              </a:rPr>
              <a:t>Glossed: </a:t>
            </a:r>
            <a:r>
              <a:rPr lang="en-GB" sz="1200" b="1" dirty="0">
                <a:solidFill>
                  <a:srgbClr val="002060"/>
                </a:solidFill>
                <a:latin typeface="Century Gothic"/>
                <a:ea typeface="Century Gothic"/>
                <a:cs typeface="Century Gothic"/>
                <a:sym typeface="Century Gothic"/>
              </a:rPr>
              <a:t>sobre</a:t>
            </a:r>
            <a:r>
              <a:rPr lang="en-GB" sz="1200" dirty="0">
                <a:solidFill>
                  <a:srgbClr val="002060"/>
                </a:solidFill>
                <a:latin typeface="Century Gothic"/>
                <a:ea typeface="Century Gothic"/>
                <a:cs typeface="Century Gothic"/>
                <a:sym typeface="Century Gothic"/>
              </a:rPr>
              <a:t> [62] </a:t>
            </a:r>
            <a:r>
              <a:rPr lang="en-GB" sz="1200" b="1" dirty="0" err="1">
                <a:solidFill>
                  <a:srgbClr val="002060"/>
                </a:solidFill>
                <a:latin typeface="Century Gothic"/>
                <a:ea typeface="Century Gothic"/>
                <a:cs typeface="Century Gothic"/>
                <a:sym typeface="Century Gothic"/>
              </a:rPr>
              <a:t>viaje</a:t>
            </a:r>
            <a:r>
              <a:rPr lang="en-GB" sz="1200" b="1" dirty="0">
                <a:solidFill>
                  <a:srgbClr val="002060"/>
                </a:solidFill>
                <a:latin typeface="Century Gothic"/>
                <a:ea typeface="Century Gothic"/>
                <a:cs typeface="Century Gothic"/>
                <a:sym typeface="Century Gothic"/>
              </a:rPr>
              <a:t> </a:t>
            </a:r>
            <a:r>
              <a:rPr lang="en-GB" sz="1200" dirty="0">
                <a:solidFill>
                  <a:srgbClr val="002060"/>
                </a:solidFill>
                <a:latin typeface="Century Gothic"/>
                <a:ea typeface="Century Gothic"/>
                <a:cs typeface="Century Gothic"/>
                <a:sym typeface="Century Gothic"/>
              </a:rPr>
              <a:t>[519]</a:t>
            </a:r>
            <a:r>
              <a:rPr lang="en-GB" sz="1200" b="0" dirty="0">
                <a:solidFill>
                  <a:srgbClr val="002060"/>
                </a:solidFill>
                <a:latin typeface="Century Gothic"/>
                <a:ea typeface="Century Gothic"/>
                <a:cs typeface="Century Gothic"/>
                <a:sym typeface="Century Gothic"/>
              </a:rPr>
              <a:t> </a:t>
            </a:r>
            <a:r>
              <a:rPr lang="en-GB" b="1" dirty="0">
                <a:solidFill>
                  <a:srgbClr val="002060"/>
                </a:solidFill>
                <a:latin typeface="Century Gothic"/>
                <a:sym typeface="Century Gothic"/>
              </a:rPr>
              <a:t>trabajo </a:t>
            </a:r>
            <a:r>
              <a:rPr lang="en-GB" dirty="0">
                <a:solidFill>
                  <a:srgbClr val="002060"/>
                </a:solidFill>
                <a:latin typeface="Century Gothic"/>
                <a:sym typeface="Century Gothic"/>
              </a:rPr>
              <a:t>[152]</a:t>
            </a:r>
            <a:r>
              <a:rPr lang="en-GB" b="1" dirty="0">
                <a:solidFill>
                  <a:srgbClr val="002060"/>
                </a:solidFill>
                <a:latin typeface="Century Gothic"/>
                <a:sym typeface="Century Gothic"/>
              </a:rPr>
              <a:t> solo </a:t>
            </a:r>
            <a:r>
              <a:rPr lang="en-GB" b="0" dirty="0">
                <a:solidFill>
                  <a:srgbClr val="002060"/>
                </a:solidFill>
                <a:latin typeface="Century Gothic"/>
                <a:sym typeface="Century Gothic"/>
              </a:rPr>
              <a:t>[181]</a:t>
            </a:r>
            <a:r>
              <a:rPr lang="en-GB" b="1" dirty="0">
                <a:solidFill>
                  <a:srgbClr val="002060"/>
                </a:solidFill>
                <a:latin typeface="Century Gothic"/>
                <a:sym typeface="Century Gothic"/>
              </a:rPr>
              <a:t> </a:t>
            </a:r>
            <a:r>
              <a:rPr lang="en-GB" b="1" dirty="0" err="1">
                <a:solidFill>
                  <a:srgbClr val="002060"/>
                </a:solidFill>
                <a:latin typeface="Century Gothic"/>
                <a:sym typeface="Century Gothic"/>
              </a:rPr>
              <a:t>inglés</a:t>
            </a:r>
            <a:r>
              <a:rPr lang="en-GB" b="1" dirty="0">
                <a:solidFill>
                  <a:srgbClr val="002060"/>
                </a:solidFill>
                <a:latin typeface="Century Gothic"/>
                <a:sym typeface="Century Gothic"/>
              </a:rPr>
              <a:t> </a:t>
            </a:r>
            <a:r>
              <a:rPr lang="en-GB" b="0" dirty="0">
                <a:solidFill>
                  <a:srgbClr val="002060"/>
                </a:solidFill>
                <a:latin typeface="Century Gothic"/>
                <a:sym typeface="Century Gothic"/>
              </a:rPr>
              <a:t>[583] </a:t>
            </a:r>
            <a:r>
              <a:rPr lang="en-GB" sz="1200" b="0" dirty="0">
                <a:solidFill>
                  <a:schemeClr val="tx1"/>
                </a:solidFill>
                <a:latin typeface="+mn-lt"/>
                <a:sym typeface="Century Gothic"/>
              </a:rPr>
              <a:t> </a:t>
            </a:r>
            <a:r>
              <a:rPr lang="es-AR" sz="1200" b="1" dirty="0">
                <a:solidFill>
                  <a:srgbClr val="002060"/>
                </a:solidFill>
                <a:latin typeface="Century Gothic" panose="020B0502020202020204" pitchFamily="34" charset="0"/>
                <a:sym typeface="Century Gothic"/>
              </a:rPr>
              <a:t>voz</a:t>
            </a:r>
            <a:r>
              <a:rPr lang="es-AR" sz="1200" b="0" dirty="0">
                <a:solidFill>
                  <a:srgbClr val="002060"/>
                </a:solidFill>
                <a:latin typeface="Century Gothic" panose="020B0502020202020204" pitchFamily="34" charset="0"/>
                <a:sym typeface="Century Gothic"/>
              </a:rPr>
              <a:t> [252] </a:t>
            </a:r>
            <a:r>
              <a:rPr lang="es-AR" sz="1200" b="1" dirty="0">
                <a:solidFill>
                  <a:srgbClr val="002060"/>
                </a:solidFill>
                <a:latin typeface="Century Gothic" panose="020B0502020202020204" pitchFamily="34" charset="0"/>
                <a:sym typeface="Century Gothic"/>
              </a:rPr>
              <a:t>leer </a:t>
            </a:r>
            <a:r>
              <a:rPr lang="es-AR" sz="1200" b="0" dirty="0">
                <a:solidFill>
                  <a:srgbClr val="002060"/>
                </a:solidFill>
                <a:latin typeface="Century Gothic" panose="020B0502020202020204" pitchFamily="34" charset="0"/>
                <a:sym typeface="Century Gothic"/>
              </a:rPr>
              <a:t>[209] </a:t>
            </a:r>
            <a:r>
              <a:rPr lang="es-AR" sz="1200" b="1" dirty="0">
                <a:solidFill>
                  <a:srgbClr val="002060"/>
                </a:solidFill>
                <a:latin typeface="Century Gothic" panose="020B0502020202020204" pitchFamily="34" charset="0"/>
                <a:sym typeface="Century Gothic"/>
              </a:rPr>
              <a:t>grabar </a:t>
            </a:r>
            <a:r>
              <a:rPr lang="es-AR" sz="1200" dirty="0">
                <a:solidFill>
                  <a:srgbClr val="002060"/>
                </a:solidFill>
                <a:latin typeface="Century Gothic" panose="020B0502020202020204" pitchFamily="34" charset="0"/>
                <a:sym typeface="Century Gothic"/>
              </a:rPr>
              <a:t>[1560]</a:t>
            </a:r>
            <a:endParaRPr lang="en-GB" b="0" dirty="0"/>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lang="en-GB" dirty="0"/>
          </a:p>
          <a:p>
            <a:pPr marL="0" lvl="0" indent="0" algn="l" rtl="0">
              <a:lnSpc>
                <a:spcPct val="100000"/>
              </a:lnSpc>
              <a:spcBef>
                <a:spcPts val="0"/>
              </a:spcBef>
              <a:spcAft>
                <a:spcPts val="0"/>
              </a:spcAft>
              <a:buSzPts val="1400"/>
              <a:buNone/>
            </a:pPr>
            <a:endParaRPr lang="en-GB" dirty="0"/>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b="1" dirty="0"/>
              <a:t>Timing: </a:t>
            </a:r>
            <a:r>
              <a:rPr lang="en-US" b="0" dirty="0"/>
              <a:t>5 mins [5 slides in total] </a:t>
            </a:r>
            <a:r>
              <a:rPr lang="en-US" b="1" dirty="0"/>
              <a:t>[1/5]</a:t>
            </a:r>
          </a:p>
          <a:p>
            <a:endParaRPr lang="en-US" b="1" dirty="0"/>
          </a:p>
          <a:p>
            <a:r>
              <a:rPr lang="en-US" b="1" dirty="0"/>
              <a:t>Aim: </a:t>
            </a:r>
            <a:r>
              <a:rPr lang="en-US" b="0" dirty="0"/>
              <a:t>to </a:t>
            </a:r>
            <a:r>
              <a:rPr lang="en-US" b="0" dirty="0" err="1"/>
              <a:t>practise</a:t>
            </a:r>
            <a:r>
              <a:rPr lang="en-US" b="0" dirty="0"/>
              <a:t> scaffolded spoken production of this week’s key language.</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Procedure:</a:t>
            </a:r>
          </a:p>
          <a:p>
            <a:pPr marL="228600" indent="-228600">
              <a:buAutoNum type="arabicPeriod"/>
            </a:pPr>
            <a:r>
              <a:rPr lang="en-GB" sz="1200" kern="1200" dirty="0">
                <a:solidFill>
                  <a:schemeClr val="tx1"/>
                </a:solidFill>
                <a:effectLst/>
                <a:latin typeface="+mn-lt"/>
                <a:ea typeface="+mn-ea"/>
                <a:cs typeface="+mn-cs"/>
              </a:rPr>
              <a:t>Teacher reads the title of the task and elicits English translation from students.</a:t>
            </a:r>
          </a:p>
          <a:p>
            <a:pPr marL="228600" indent="-228600">
              <a:buAutoNum type="arabicPeriod"/>
            </a:pPr>
            <a:r>
              <a:rPr lang="en-GB" sz="1200" kern="1200" dirty="0">
                <a:solidFill>
                  <a:schemeClr val="tx1"/>
                </a:solidFill>
                <a:effectLst/>
                <a:latin typeface="+mn-lt"/>
                <a:ea typeface="+mn-ea"/>
                <a:cs typeface="+mn-cs"/>
              </a:rPr>
              <a:t>Click to bring up Spanish instructions and read out loud. Ensure that meanings are clear.</a:t>
            </a:r>
          </a:p>
          <a:p>
            <a:pPr marL="228600" indent="-228600">
              <a:buAutoNum type="arabicPeriod"/>
            </a:pPr>
            <a:r>
              <a:rPr lang="en-GB" sz="1200" kern="1200" dirty="0">
                <a:solidFill>
                  <a:schemeClr val="tx1"/>
                </a:solidFill>
                <a:effectLst/>
                <a:latin typeface="+mn-lt"/>
                <a:ea typeface="+mn-ea"/>
                <a:cs typeface="+mn-cs"/>
              </a:rPr>
              <a:t>Click to start the timer.</a:t>
            </a:r>
          </a:p>
          <a:p>
            <a:pPr marL="228600" indent="-228600">
              <a:buAutoNum type="arabicPeriod"/>
            </a:pPr>
            <a:r>
              <a:rPr lang="en-GB" sz="1200" kern="1200" dirty="0">
                <a:solidFill>
                  <a:schemeClr val="tx1"/>
                </a:solidFill>
                <a:effectLst/>
                <a:latin typeface="+mn-lt"/>
                <a:ea typeface="+mn-ea"/>
                <a:cs typeface="+mn-cs"/>
              </a:rPr>
              <a:t>Pupils work in pairs to translate orally and say the sentence aloud in Spanish within the five-second time limit.</a:t>
            </a:r>
          </a:p>
          <a:p>
            <a:pPr marL="228600" indent="-228600">
              <a:buAutoNum type="arabicPeriod"/>
            </a:pPr>
            <a:r>
              <a:rPr lang="en-GB" sz="1200" kern="1200" baseline="0" dirty="0">
                <a:solidFill>
                  <a:schemeClr val="tx1"/>
                </a:solidFill>
                <a:effectLst/>
                <a:latin typeface="+mn-lt"/>
                <a:ea typeface="+mn-ea"/>
                <a:cs typeface="+mn-cs"/>
              </a:rPr>
              <a:t>Elicit answers from students (either chorally or from individuals).</a:t>
            </a:r>
          </a:p>
          <a:p>
            <a:pPr marL="228600" indent="-228600">
              <a:buAutoNum type="arabicPeriod"/>
            </a:pPr>
            <a:r>
              <a:rPr lang="en-GB" sz="1200" kern="1200" baseline="0" dirty="0">
                <a:solidFill>
                  <a:schemeClr val="tx1"/>
                </a:solidFill>
                <a:effectLst/>
                <a:latin typeface="+mn-lt"/>
                <a:ea typeface="+mn-ea"/>
                <a:cs typeface="+mn-cs"/>
              </a:rPr>
              <a:t>Click on the blue speaker icon on the phone to bring up the answer.</a:t>
            </a:r>
            <a:endParaRPr lang="en-GB" dirty="0"/>
          </a:p>
          <a:p>
            <a:endParaRPr lang="en-GB" dirty="0"/>
          </a:p>
          <a:p>
            <a:r>
              <a:rPr lang="es-AR" sz="1200" b="1" dirty="0">
                <a:solidFill>
                  <a:srgbClr val="002060"/>
                </a:solidFill>
                <a:latin typeface="Century Gothic" panose="020B0502020202020204" pitchFamily="34" charset="0"/>
                <a:sym typeface="Century Gothic"/>
              </a:rPr>
              <a:t>voz</a:t>
            </a:r>
            <a:r>
              <a:rPr lang="es-AR" sz="1200" b="0" dirty="0">
                <a:solidFill>
                  <a:srgbClr val="002060"/>
                </a:solidFill>
                <a:latin typeface="Century Gothic" panose="020B0502020202020204" pitchFamily="34" charset="0"/>
                <a:sym typeface="Century Gothic"/>
              </a:rPr>
              <a:t> [252] </a:t>
            </a:r>
            <a:r>
              <a:rPr lang="es-AR" sz="1200" b="1" dirty="0">
                <a:solidFill>
                  <a:srgbClr val="002060"/>
                </a:solidFill>
                <a:latin typeface="Century Gothic" panose="020B0502020202020204" pitchFamily="34" charset="0"/>
                <a:sym typeface="Century Gothic"/>
              </a:rPr>
              <a:t>leer </a:t>
            </a:r>
            <a:r>
              <a:rPr lang="es-AR" sz="1200" b="0" dirty="0">
                <a:solidFill>
                  <a:srgbClr val="002060"/>
                </a:solidFill>
                <a:latin typeface="Century Gothic" panose="020B0502020202020204" pitchFamily="34" charset="0"/>
                <a:sym typeface="Century Gothic"/>
              </a:rPr>
              <a:t>[209] </a:t>
            </a:r>
            <a:r>
              <a:rPr lang="es-AR" sz="1200" b="1" dirty="0">
                <a:solidFill>
                  <a:srgbClr val="002060"/>
                </a:solidFill>
                <a:latin typeface="Century Gothic" panose="020B0502020202020204" pitchFamily="34" charset="0"/>
                <a:sym typeface="Century Gothic"/>
              </a:rPr>
              <a:t>grabar </a:t>
            </a:r>
            <a:r>
              <a:rPr lang="es-AR" sz="1200" dirty="0">
                <a:solidFill>
                  <a:srgbClr val="002060"/>
                </a:solidFill>
                <a:latin typeface="Century Gothic" panose="020B0502020202020204" pitchFamily="34" charset="0"/>
                <a:sym typeface="Century Gothic"/>
              </a:rPr>
              <a:t>[1560]</a:t>
            </a:r>
            <a:endParaRPr lang="en-GB" dirty="0"/>
          </a:p>
          <a:p>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lvl="0" indent="0" algn="l" rtl="0">
              <a:spcBef>
                <a:spcPts val="0"/>
              </a:spcBef>
              <a:spcAft>
                <a:spcPts val="0"/>
              </a:spcAft>
              <a:buNone/>
            </a:pPr>
            <a:endParaRPr lang="en-GB" b="1"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69858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b="1" dirty="0"/>
              <a:t>[2/5]</a:t>
            </a:r>
          </a:p>
          <a:p>
            <a:endParaRPr lang="en-US" b="1" dirty="0"/>
          </a:p>
          <a:p>
            <a:pPr marL="0" lvl="0" indent="0" algn="l" rtl="0">
              <a:spcBef>
                <a:spcPts val="0"/>
              </a:spcBef>
              <a:spcAft>
                <a:spcPts val="0"/>
              </a:spcAft>
              <a:buNone/>
            </a:pPr>
            <a:endParaRPr lang="en-GB" b="1"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14449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b="1" dirty="0"/>
              <a:t>[3/5]</a:t>
            </a:r>
          </a:p>
          <a:p>
            <a:endParaRPr lang="en-US" b="1" dirty="0"/>
          </a:p>
          <a:p>
            <a:pPr marL="0" lvl="0" indent="0" algn="l" rtl="0">
              <a:spcBef>
                <a:spcPts val="0"/>
              </a:spcBef>
              <a:spcAft>
                <a:spcPts val="0"/>
              </a:spcAft>
              <a:buNone/>
            </a:pPr>
            <a:endParaRPr lang="en-GB" b="1"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91045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b="1" dirty="0"/>
              <a:t>[4/5]</a:t>
            </a:r>
          </a:p>
          <a:p>
            <a:endParaRPr lang="en-US" b="1" dirty="0"/>
          </a:p>
          <a:p>
            <a:pPr marL="0" lvl="0" indent="0" algn="l" rtl="0">
              <a:spcBef>
                <a:spcPts val="0"/>
              </a:spcBef>
              <a:spcAft>
                <a:spcPts val="0"/>
              </a:spcAft>
              <a:buNone/>
            </a:pPr>
            <a:endParaRPr lang="en-GB" b="1"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51410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b="1" dirty="0"/>
              <a:t>[5/5]</a:t>
            </a:r>
          </a:p>
          <a:p>
            <a:endParaRPr lang="en-US" b="1" dirty="0"/>
          </a:p>
          <a:p>
            <a:pPr marL="0" lvl="0" indent="0" algn="l" rtl="0">
              <a:spcBef>
                <a:spcPts val="0"/>
              </a:spcBef>
              <a:spcAft>
                <a:spcPts val="0"/>
              </a:spcAft>
              <a:buNone/>
            </a:pPr>
            <a:endParaRPr lang="en-GB" b="1"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6364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8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practise written production of new 1</a:t>
            </a:r>
            <a:r>
              <a:rPr lang="en-GB" b="0" baseline="30000" dirty="0"/>
              <a:t>st</a:t>
            </a:r>
            <a:r>
              <a:rPr lang="en-GB" b="0" dirty="0"/>
              <a:t> and 3</a:t>
            </a:r>
            <a:r>
              <a:rPr lang="en-GB" b="0" baseline="30000" dirty="0"/>
              <a:t>rd</a:t>
            </a:r>
            <a:r>
              <a:rPr lang="en-GB" b="0" dirty="0"/>
              <a:t> person verb forms and written comprehension of previously taught vocabulary.</a:t>
            </a:r>
          </a:p>
          <a:p>
            <a:pPr marL="0" marR="0" lvl="0" indent="0" algn="l" rtl="0">
              <a:lnSpc>
                <a:spcPct val="100000"/>
              </a:lnSpc>
              <a:spcBef>
                <a:spcPts val="0"/>
              </a:spcBef>
              <a:spcAft>
                <a:spcPts val="0"/>
              </a:spcAft>
              <a:buClr>
                <a:schemeClr val="dk1"/>
              </a:buClr>
              <a:buSzPts val="1200"/>
              <a:buFont typeface="Calibri"/>
              <a:buNone/>
            </a:pPr>
            <a:endParaRPr lang="en-GB" b="1" dirty="0"/>
          </a:p>
          <a:p>
            <a:pPr marL="0" lvl="0" indent="0" algn="l" rtl="0">
              <a:spcBef>
                <a:spcPts val="0"/>
              </a:spcBef>
              <a:spcAft>
                <a:spcPts val="0"/>
              </a:spcAft>
              <a:buNone/>
            </a:pPr>
            <a:r>
              <a:rPr lang="en-GB" b="1" dirty="0"/>
              <a:t>Procedure:</a:t>
            </a:r>
            <a:br>
              <a:rPr lang="en-GB" b="1" dirty="0"/>
            </a:br>
            <a:r>
              <a:rPr lang="en-GB" b="0" dirty="0"/>
              <a:t>1. Pupils write five sentences using five different verb forms, translating from English into Spanish, and then selecting appropriate sentence endings from the Spanish items in the yellow box on the right.</a:t>
            </a:r>
            <a:br>
              <a:rPr lang="en-GB" b="0" dirty="0"/>
            </a:br>
            <a:r>
              <a:rPr lang="en-GB" b="0" dirty="0"/>
              <a:t>2. Pupils read each other their sentences and the listening partners interprets into English.</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333807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6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for this week and previous weeks.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0" lvl="0" indent="0" algn="l" rtl="0">
              <a:spcBef>
                <a:spcPts val="0"/>
              </a:spcBef>
              <a:spcAft>
                <a:spcPts val="0"/>
              </a:spcAft>
              <a:buNone/>
            </a:pPr>
            <a:r>
              <a:rPr lang="en-GB" dirty="0"/>
              <a:t>1.  Pupils need to write the Spanish for as many words as possible, aiming to get at least 15 points (but more if possible).</a:t>
            </a:r>
          </a:p>
          <a:p>
            <a:pPr marL="0" lvl="0" indent="0" algn="l" rtl="0">
              <a:spcBef>
                <a:spcPts val="0"/>
              </a:spcBef>
              <a:spcAft>
                <a:spcPts val="0"/>
              </a:spcAft>
              <a:buNone/>
            </a:pPr>
            <a:r>
              <a:rPr lang="en-GB" dirty="0"/>
              <a:t>2. Click for Spanish answers.</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669396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6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for this week and previous weeks.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0" lvl="0" indent="0" algn="l" rtl="0">
              <a:spcBef>
                <a:spcPts val="0"/>
              </a:spcBef>
              <a:spcAft>
                <a:spcPts val="0"/>
              </a:spcAft>
              <a:buNone/>
            </a:pPr>
            <a:r>
              <a:rPr lang="en-GB" dirty="0"/>
              <a:t>1.  Pupils need to write the Spanish for as many words as possible, aiming to get at least 15 points (but more if possible).</a:t>
            </a:r>
          </a:p>
          <a:p>
            <a:pPr marL="0" lvl="0" indent="0" algn="l" rtl="0">
              <a:spcBef>
                <a:spcPts val="0"/>
              </a:spcBef>
              <a:spcAft>
                <a:spcPts val="0"/>
              </a:spcAft>
              <a:buNone/>
            </a:pPr>
            <a:r>
              <a:rPr lang="en-GB" dirty="0"/>
              <a:t>2. Click for Spanish answers.</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647983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latin typeface="Calibri" panose="020F0502020204030204" pitchFamily="34" charset="0"/>
                <a:cs typeface="Calibri" panose="020F0502020204030204" pitchFamily="34" charset="0"/>
              </a:rPr>
              <a:t>Timing: 5 minutes</a:t>
            </a:r>
            <a:endParaRPr lang="en-GB"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lang="en-GB" b="1"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GB" b="1" dirty="0">
                <a:latin typeface="Calibri" panose="020F0502020204030204" pitchFamily="34" charset="0"/>
                <a:cs typeface="Calibri" panose="020F0502020204030204" pitchFamily="34" charset="0"/>
              </a:rPr>
              <a:t>Aim: </a:t>
            </a:r>
            <a:r>
              <a:rPr lang="en-GB" b="0" dirty="0">
                <a:latin typeface="Calibri" panose="020F0502020204030204" pitchFamily="34" charset="0"/>
                <a:cs typeface="Calibri" panose="020F0502020204030204" pitchFamily="34" charset="0"/>
              </a:rPr>
              <a:t>To practise the pronunciation of Spanish words with the SSC [l] and [</a:t>
            </a:r>
            <a:r>
              <a:rPr lang="en-GB" b="0" dirty="0" err="1">
                <a:latin typeface="Calibri" panose="020F0502020204030204" pitchFamily="34" charset="0"/>
                <a:cs typeface="Calibri" panose="020F0502020204030204" pitchFamily="34" charset="0"/>
              </a:rPr>
              <a:t>ll</a:t>
            </a:r>
            <a:r>
              <a:rPr lang="en-GB" b="0" dirty="0">
                <a:latin typeface="Calibri" panose="020F0502020204030204" pitchFamily="34" charset="0"/>
                <a:cs typeface="Calibri" panose="020F0502020204030204" pitchFamily="34" charset="0"/>
              </a:rPr>
              <a:t>].</a:t>
            </a:r>
            <a:endParaRPr lang="en-GB" b="1"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lang="en-GB" b="1"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GB" b="1" dirty="0">
                <a:latin typeface="Calibri" panose="020F0502020204030204" pitchFamily="34" charset="0"/>
                <a:cs typeface="Calibri" panose="020F0502020204030204" pitchFamily="34" charset="0"/>
              </a:rPr>
              <a:t>Procedure:</a:t>
            </a:r>
            <a:endParaRPr lang="en-GB" dirty="0">
              <a:latin typeface="Calibri" panose="020F0502020204030204" pitchFamily="34" charset="0"/>
              <a:cs typeface="Calibri" panose="020F0502020204030204" pitchFamily="34" charset="0"/>
            </a:endParaRPr>
          </a:p>
          <a:p>
            <a:pPr marL="228600" lvl="0" indent="-228600" algn="l" rtl="0">
              <a:spcBef>
                <a:spcPts val="0"/>
              </a:spcBef>
              <a:spcAft>
                <a:spcPts val="0"/>
              </a:spcAft>
              <a:buClr>
                <a:schemeClr val="dk1"/>
              </a:buClr>
              <a:buSzPts val="1200"/>
              <a:buFont typeface="Calibri"/>
              <a:buAutoNum type="arabicPeriod"/>
            </a:pPr>
            <a:r>
              <a:rPr lang="en-GB" b="0" dirty="0">
                <a:latin typeface="Calibri" panose="020F0502020204030204" pitchFamily="34" charset="0"/>
                <a:cs typeface="Calibri" panose="020F0502020204030204" pitchFamily="34" charset="0"/>
              </a:rPr>
              <a:t>Pupils work in pairs to practise pronunciation. They can choose where to start and have one minute to collect as many coins as possible. </a:t>
            </a:r>
            <a:endParaRPr lang="en-GB" dirty="0">
              <a:latin typeface="Calibri" panose="020F0502020204030204" pitchFamily="34" charset="0"/>
              <a:cs typeface="Calibri" panose="020F0502020204030204" pitchFamily="34" charset="0"/>
            </a:endParaRPr>
          </a:p>
          <a:p>
            <a:pPr marL="228600" lvl="0" indent="-228600" algn="l" rtl="0">
              <a:spcBef>
                <a:spcPts val="0"/>
              </a:spcBef>
              <a:spcAft>
                <a:spcPts val="0"/>
              </a:spcAft>
              <a:buClr>
                <a:schemeClr val="dk1"/>
              </a:buClr>
              <a:buSzPts val="1200"/>
              <a:buFont typeface="Calibri"/>
              <a:buAutoNum type="arabicPeriod"/>
            </a:pPr>
            <a:r>
              <a:rPr lang="en-GB" b="0" dirty="0">
                <a:latin typeface="Calibri" panose="020F0502020204030204" pitchFamily="34" charset="0"/>
                <a:cs typeface="Calibri" panose="020F0502020204030204" pitchFamily="34" charset="0"/>
              </a:rPr>
              <a:t>Divide the class in A &amp; B and click to indicate it’s ‘persona A’’s turn. </a:t>
            </a:r>
            <a:endParaRPr lang="en-GB" dirty="0">
              <a:latin typeface="Calibri" panose="020F0502020204030204" pitchFamily="34" charset="0"/>
              <a:cs typeface="Calibri" panose="020F0502020204030204" pitchFamily="34" charset="0"/>
            </a:endParaRPr>
          </a:p>
          <a:p>
            <a:pPr marL="228600" lvl="0" indent="-228600" algn="l" rtl="0">
              <a:spcBef>
                <a:spcPts val="0"/>
              </a:spcBef>
              <a:spcAft>
                <a:spcPts val="0"/>
              </a:spcAft>
              <a:buClr>
                <a:schemeClr val="dk1"/>
              </a:buClr>
              <a:buSzPts val="1200"/>
              <a:buFont typeface="Calibri"/>
              <a:buAutoNum type="arabicPeriod"/>
            </a:pPr>
            <a:r>
              <a:rPr lang="en-GB" b="0" dirty="0">
                <a:latin typeface="Calibri" panose="020F0502020204030204" pitchFamily="34" charset="0"/>
                <a:cs typeface="Calibri" panose="020F0502020204030204" pitchFamily="34" charset="0"/>
              </a:rPr>
              <a:t>Pupil A starts from either ‘Amarillo, ‘</a:t>
            </a:r>
            <a:r>
              <a:rPr lang="en-GB" b="0" dirty="0" err="1">
                <a:latin typeface="Calibri" panose="020F0502020204030204" pitchFamily="34" charset="0"/>
                <a:cs typeface="Calibri" panose="020F0502020204030204" pitchFamily="34" charset="0"/>
              </a:rPr>
              <a:t>camello</a:t>
            </a:r>
            <a:r>
              <a:rPr lang="en-GB" b="0" dirty="0">
                <a:latin typeface="Calibri" panose="020F0502020204030204" pitchFamily="34" charset="0"/>
                <a:cs typeface="Calibri" panose="020F0502020204030204" pitchFamily="34" charset="0"/>
              </a:rPr>
              <a:t>’ or ‘pollo’, and follows the path to pronounce the words and collect the corresponding coins.</a:t>
            </a:r>
            <a:endParaRPr lang="en-GB" dirty="0">
              <a:latin typeface="Calibri" panose="020F0502020204030204" pitchFamily="34" charset="0"/>
              <a:cs typeface="Calibri" panose="020F0502020204030204" pitchFamily="34" charset="0"/>
            </a:endParaRPr>
          </a:p>
          <a:p>
            <a:pPr marL="228600" lvl="0" indent="-228600" algn="l" rtl="0">
              <a:spcBef>
                <a:spcPts val="0"/>
              </a:spcBef>
              <a:spcAft>
                <a:spcPts val="0"/>
              </a:spcAft>
              <a:buClr>
                <a:schemeClr val="dk1"/>
              </a:buClr>
              <a:buSzPts val="1200"/>
              <a:buFont typeface="Calibri"/>
              <a:buAutoNum type="arabicPeriod"/>
            </a:pPr>
            <a:r>
              <a:rPr lang="en-GB" b="0" dirty="0">
                <a:latin typeface="Calibri" panose="020F0502020204030204" pitchFamily="34" charset="0"/>
                <a:cs typeface="Calibri" panose="020F0502020204030204" pitchFamily="34" charset="0"/>
              </a:rPr>
              <a:t>Click to bring up Persona B’s turn. </a:t>
            </a:r>
            <a:endParaRPr lang="en-GB"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lang="en-GB"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8 minutes (two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recap 1</a:t>
            </a:r>
            <a:r>
              <a:rPr lang="en-GB" b="0" baseline="30000" dirty="0"/>
              <a:t>st</a:t>
            </a:r>
            <a:r>
              <a:rPr lang="en-GB" b="0" dirty="0"/>
              <a:t> and 3</a:t>
            </a:r>
            <a:r>
              <a:rPr lang="en-GB" b="0" baseline="30000" dirty="0"/>
              <a:t>rd</a:t>
            </a:r>
            <a:r>
              <a:rPr lang="en-GB" b="0" dirty="0"/>
              <a:t> person singular forms of –</a:t>
            </a:r>
            <a:r>
              <a:rPr lang="en-GB" b="0" dirty="0" err="1"/>
              <a:t>ar</a:t>
            </a:r>
            <a:r>
              <a:rPr lang="en-GB" b="0" dirty="0"/>
              <a:t> verbs.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through the animations to present the new information.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translations for the Spanish examples provided. </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33715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aseline="0" dirty="0"/>
              <a:t>to practise written comprehension of 1</a:t>
            </a:r>
            <a:r>
              <a:rPr lang="en-GB" baseline="30000" dirty="0"/>
              <a:t>st</a:t>
            </a:r>
            <a:r>
              <a:rPr lang="en-GB" baseline="0" dirty="0"/>
              <a:t> and 3</a:t>
            </a:r>
            <a:r>
              <a:rPr lang="en-GB" baseline="30000" dirty="0"/>
              <a:t>rd</a:t>
            </a:r>
            <a:r>
              <a:rPr lang="en-GB" baseline="0" dirty="0"/>
              <a:t> persons singular of –AR verbs and vocabulary from this week.</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Timing: </a:t>
            </a:r>
            <a:r>
              <a:rPr lang="en-GB" b="0" dirty="0"/>
              <a:t>8 minutes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lvl="0" indent="0" algn="l" rtl="0">
              <a:spcBef>
                <a:spcPts val="0"/>
              </a:spcBef>
              <a:spcAft>
                <a:spcPts val="0"/>
              </a:spcAft>
              <a:buNone/>
            </a:pPr>
            <a:r>
              <a:rPr lang="en-GB" b="1" dirty="0"/>
              <a:t>Procedure:</a:t>
            </a:r>
          </a:p>
          <a:p>
            <a:pPr marL="228600" lvl="0" indent="-228600" algn="l" rtl="0">
              <a:spcBef>
                <a:spcPts val="0"/>
              </a:spcBef>
              <a:spcAft>
                <a:spcPts val="0"/>
              </a:spcAft>
              <a:buAutoNum type="arabicPeriod"/>
            </a:pPr>
            <a:r>
              <a:rPr lang="en-GB" b="0" dirty="0"/>
              <a:t>Read the instructions in Spanish. Clarify meaning.</a:t>
            </a:r>
          </a:p>
          <a:p>
            <a:pPr marL="228600" lvl="0" indent="-228600" algn="l" rtl="0">
              <a:spcBef>
                <a:spcPts val="0"/>
              </a:spcBef>
              <a:spcAft>
                <a:spcPts val="0"/>
              </a:spcAft>
              <a:buAutoNum type="arabicPeriod"/>
            </a:pPr>
            <a:r>
              <a:rPr lang="en-GB" b="0" dirty="0"/>
              <a:t>Model the task using the first item.</a:t>
            </a:r>
          </a:p>
          <a:p>
            <a:pPr marL="228600" lvl="0" indent="-228600" algn="l" rtl="0">
              <a:spcBef>
                <a:spcPts val="0"/>
              </a:spcBef>
              <a:spcAft>
                <a:spcPts val="0"/>
              </a:spcAft>
              <a:buAutoNum type="arabicPeriod"/>
            </a:pPr>
            <a:r>
              <a:rPr lang="en-GB" b="0" dirty="0"/>
              <a:t>Pupils decide which each of the sentences refers to (Quique talking about himself (I) or about his mum, Elena (she).</a:t>
            </a:r>
          </a:p>
          <a:p>
            <a:pPr marL="228600" lvl="0" indent="-228600" algn="l" rtl="0">
              <a:spcBef>
                <a:spcPts val="0"/>
              </a:spcBef>
              <a:spcAft>
                <a:spcPts val="0"/>
              </a:spcAft>
              <a:buAutoNum type="arabicPeriod"/>
            </a:pPr>
            <a:r>
              <a:rPr lang="en-GB" b="0" dirty="0"/>
              <a:t>Click to correct the answers. If desired, click the green buttons to hear the sentence audio.</a:t>
            </a:r>
          </a:p>
          <a:p>
            <a:pPr marL="228600" lvl="0" indent="-228600" algn="l" rtl="0">
              <a:spcBef>
                <a:spcPts val="0"/>
              </a:spcBef>
              <a:spcAft>
                <a:spcPts val="0"/>
              </a:spcAft>
              <a:buAutoNum type="arabicPeriod"/>
            </a:pPr>
            <a:r>
              <a:rPr lang="en-GB" b="0" dirty="0"/>
              <a:t>Click again to bring up a supplementary comprehension task. The aim of the activity is to prompt pupils to think about the meaning of the sentences.  Pupils read the sentences again and decide what they think about each task / activity.  </a:t>
            </a:r>
          </a:p>
          <a:p>
            <a:pPr marL="228600" lvl="0" indent="-228600" algn="l" rtl="0">
              <a:spcBef>
                <a:spcPts val="0"/>
              </a:spcBef>
              <a:spcAft>
                <a:spcPts val="0"/>
              </a:spcAft>
              <a:buAutoNum type="arabicPeriod"/>
            </a:pPr>
            <a:r>
              <a:rPr lang="en-GB" b="0" dirty="0"/>
              <a:t>Click to bring up some possible answers. These are not definitive and pupils may want to suggest differently!</a:t>
            </a:r>
          </a:p>
          <a:p>
            <a:pPr marL="228600" lvl="0" indent="-228600" algn="l" rtl="0">
              <a:spcBef>
                <a:spcPts val="0"/>
              </a:spcBef>
              <a:spcAft>
                <a:spcPts val="0"/>
              </a:spcAft>
              <a:buAutoNum type="arabicPeriod"/>
            </a:pPr>
            <a:endParaRPr lang="en-GB" b="0" dirty="0"/>
          </a:p>
          <a:p>
            <a:r>
              <a:rPr lang="en-GB" sz="1200" b="1" dirty="0">
                <a:solidFill>
                  <a:srgbClr val="002060"/>
                </a:solidFill>
                <a:latin typeface="Century Gothic"/>
                <a:ea typeface="Century Gothic"/>
                <a:cs typeface="Century Gothic"/>
                <a:sym typeface="Century Gothic"/>
              </a:rPr>
              <a:t>sobre</a:t>
            </a:r>
            <a:r>
              <a:rPr lang="en-GB" sz="1200" dirty="0">
                <a:solidFill>
                  <a:srgbClr val="002060"/>
                </a:solidFill>
                <a:latin typeface="Century Gothic"/>
                <a:ea typeface="Century Gothic"/>
                <a:cs typeface="Century Gothic"/>
                <a:sym typeface="Century Gothic"/>
              </a:rPr>
              <a:t> [62] </a:t>
            </a:r>
            <a:r>
              <a:rPr lang="en-GB" sz="1200" b="1" dirty="0" err="1">
                <a:solidFill>
                  <a:srgbClr val="002060"/>
                </a:solidFill>
                <a:latin typeface="Century Gothic"/>
                <a:ea typeface="Century Gothic"/>
                <a:cs typeface="Century Gothic"/>
                <a:sym typeface="Century Gothic"/>
              </a:rPr>
              <a:t>viaje</a:t>
            </a:r>
            <a:r>
              <a:rPr lang="en-GB" sz="1200" b="1" dirty="0">
                <a:solidFill>
                  <a:srgbClr val="002060"/>
                </a:solidFill>
                <a:latin typeface="Century Gothic"/>
                <a:ea typeface="Century Gothic"/>
                <a:cs typeface="Century Gothic"/>
                <a:sym typeface="Century Gothic"/>
              </a:rPr>
              <a:t> </a:t>
            </a:r>
            <a:r>
              <a:rPr lang="en-GB" sz="1200" dirty="0">
                <a:solidFill>
                  <a:srgbClr val="002060"/>
                </a:solidFill>
                <a:latin typeface="Century Gothic"/>
                <a:ea typeface="Century Gothic"/>
                <a:cs typeface="Century Gothic"/>
                <a:sym typeface="Century Gothic"/>
              </a:rPr>
              <a:t>[519]</a:t>
            </a:r>
            <a:r>
              <a:rPr lang="en-GB" sz="1200" b="0" dirty="0">
                <a:solidFill>
                  <a:srgbClr val="002060"/>
                </a:solidFill>
                <a:latin typeface="Century Gothic"/>
                <a:ea typeface="Century Gothic"/>
                <a:cs typeface="Century Gothic"/>
                <a:sym typeface="Century Gothic"/>
              </a:rPr>
              <a:t> </a:t>
            </a:r>
            <a:r>
              <a:rPr lang="en-GB" b="1" dirty="0">
                <a:solidFill>
                  <a:srgbClr val="002060"/>
                </a:solidFill>
                <a:latin typeface="Century Gothic"/>
                <a:sym typeface="Century Gothic"/>
              </a:rPr>
              <a:t>trabajo </a:t>
            </a:r>
            <a:r>
              <a:rPr lang="en-GB" dirty="0">
                <a:solidFill>
                  <a:srgbClr val="002060"/>
                </a:solidFill>
                <a:latin typeface="Century Gothic"/>
                <a:sym typeface="Century Gothic"/>
              </a:rPr>
              <a:t>[152]</a:t>
            </a:r>
            <a:r>
              <a:rPr lang="en-GB" b="1" dirty="0">
                <a:solidFill>
                  <a:srgbClr val="002060"/>
                </a:solidFill>
                <a:latin typeface="Century Gothic"/>
                <a:sym typeface="Century Gothic"/>
              </a:rPr>
              <a:t> solo </a:t>
            </a:r>
            <a:r>
              <a:rPr lang="en-GB" b="0" dirty="0">
                <a:solidFill>
                  <a:srgbClr val="002060"/>
                </a:solidFill>
                <a:latin typeface="Century Gothic"/>
                <a:sym typeface="Century Gothic"/>
              </a:rPr>
              <a:t>[181]</a:t>
            </a:r>
            <a:r>
              <a:rPr lang="en-GB" b="1" dirty="0">
                <a:solidFill>
                  <a:srgbClr val="002060"/>
                </a:solidFill>
                <a:latin typeface="Century Gothic"/>
                <a:sym typeface="Century Gothic"/>
              </a:rPr>
              <a:t> </a:t>
            </a:r>
            <a:r>
              <a:rPr lang="en-GB" b="1" dirty="0" err="1">
                <a:solidFill>
                  <a:srgbClr val="002060"/>
                </a:solidFill>
                <a:latin typeface="Century Gothic"/>
                <a:sym typeface="Century Gothic"/>
              </a:rPr>
              <a:t>inglés</a:t>
            </a:r>
            <a:r>
              <a:rPr lang="en-GB" b="1" dirty="0">
                <a:solidFill>
                  <a:srgbClr val="002060"/>
                </a:solidFill>
                <a:latin typeface="Century Gothic"/>
                <a:sym typeface="Century Gothic"/>
              </a:rPr>
              <a:t> </a:t>
            </a:r>
            <a:r>
              <a:rPr lang="en-GB" b="0" dirty="0">
                <a:solidFill>
                  <a:srgbClr val="002060"/>
                </a:solidFill>
                <a:latin typeface="Century Gothic"/>
                <a:sym typeface="Century Gothic"/>
              </a:rPr>
              <a:t>[583]</a:t>
            </a:r>
            <a:endParaRPr lang="en-GB" b="0" dirty="0"/>
          </a:p>
          <a:p>
            <a:pPr marL="0" lvl="0" indent="0" algn="l" rtl="0">
              <a:spcBef>
                <a:spcPts val="0"/>
              </a:spcBef>
              <a:spcAft>
                <a:spcPts val="0"/>
              </a:spcAft>
              <a:buNone/>
            </a:pPr>
            <a:endParaRPr lang="en-GB" b="0"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104039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[1/5]</a:t>
            </a:r>
            <a:br>
              <a:rPr lang="en-GB" b="1" dirty="0"/>
            </a:br>
            <a:r>
              <a:rPr lang="en-GB" b="1" dirty="0"/>
              <a:t>Timing: </a:t>
            </a:r>
            <a:r>
              <a:rPr lang="en-GB" b="0" dirty="0"/>
              <a:t>5 minutes (5 slides)</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comprehension of this week’s new language, connecting sound with meaning.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Click to play the audio.</a:t>
            </a:r>
          </a:p>
          <a:p>
            <a:pPr marL="228600" lvl="0" indent="-228600" algn="l" rtl="0">
              <a:spcBef>
                <a:spcPts val="0"/>
              </a:spcBef>
              <a:spcAft>
                <a:spcPts val="0"/>
              </a:spcAft>
              <a:buAutoNum type="arabicPeriod"/>
            </a:pPr>
            <a:r>
              <a:rPr lang="en-GB" dirty="0"/>
              <a:t>Click to count down 3 -2 – 1. When the word ‘escribe’ appears bottom right, pupils can try to write the missing verb.</a:t>
            </a:r>
          </a:p>
          <a:p>
            <a:pPr marL="0" lvl="0" indent="0" algn="l" rtl="0">
              <a:spcBef>
                <a:spcPts val="0"/>
              </a:spcBef>
              <a:spcAft>
                <a:spcPts val="0"/>
              </a:spcAft>
              <a:buNone/>
            </a:pPr>
            <a:r>
              <a:rPr lang="en-GB" b="1" dirty="0"/>
              <a:t>Note</a:t>
            </a:r>
            <a:r>
              <a:rPr lang="en-GB" dirty="0"/>
              <a:t>: pupils can be challenged to write the full sentence from memory by turning away from the board.</a:t>
            </a:r>
          </a:p>
          <a:p>
            <a:pPr marL="228600" lvl="0" indent="-228600" algn="l" rtl="0">
              <a:spcBef>
                <a:spcPts val="0"/>
              </a:spcBef>
              <a:spcAft>
                <a:spcPts val="0"/>
              </a:spcAft>
              <a:buAutoNum type="arabicPeriod" startAt="3"/>
            </a:pPr>
            <a:r>
              <a:rPr lang="en-GB" dirty="0"/>
              <a:t>Click to reveal the missing verb.</a:t>
            </a:r>
          </a:p>
          <a:p>
            <a:pPr marL="228600" lvl="0" indent="-228600" algn="l" rtl="0">
              <a:spcBef>
                <a:spcPts val="0"/>
              </a:spcBef>
              <a:spcAft>
                <a:spcPts val="0"/>
              </a:spcAft>
              <a:buAutoNum type="arabicPeriod" startAt="3"/>
            </a:pPr>
            <a:r>
              <a:rPr lang="en-GB" dirty="0"/>
              <a:t>Click again to bring up two pronoun options.</a:t>
            </a:r>
          </a:p>
          <a:p>
            <a:pPr marL="228600" lvl="0" indent="-228600" algn="l" rtl="0">
              <a:spcBef>
                <a:spcPts val="0"/>
              </a:spcBef>
              <a:spcAft>
                <a:spcPts val="0"/>
              </a:spcAft>
              <a:buAutoNum type="arabicPeriod" startAt="3"/>
            </a:pPr>
            <a:r>
              <a:rPr lang="en-GB" dirty="0"/>
              <a:t>Elicit the answer from pupils and click to reveal the answer tick.</a:t>
            </a:r>
          </a:p>
          <a:p>
            <a:pPr marL="0" lvl="0" indent="0" algn="l" rtl="0">
              <a:spcBef>
                <a:spcPts val="0"/>
              </a:spcBef>
              <a:spcAft>
                <a:spcPts val="0"/>
              </a:spcAft>
              <a:buNone/>
            </a:pPr>
            <a:endParaRPr lang="en-GB" sz="1200" b="1" dirty="0">
              <a:solidFill>
                <a:srgbClr val="002060"/>
              </a:solidFill>
              <a:latin typeface="Century Gothic"/>
              <a:ea typeface="Century Gothic"/>
              <a:cs typeface="Century Gothic"/>
              <a:sym typeface="Century Gothic"/>
            </a:endParaRPr>
          </a:p>
          <a:p>
            <a:pPr marL="0" lvl="0" indent="0" algn="l" rtl="0">
              <a:spcBef>
                <a:spcPts val="0"/>
              </a:spcBef>
              <a:spcAft>
                <a:spcPts val="0"/>
              </a:spcAft>
              <a:buNone/>
            </a:pPr>
            <a:r>
              <a:rPr lang="en-GB" sz="1200" b="1" dirty="0">
                <a:solidFill>
                  <a:srgbClr val="002060"/>
                </a:solidFill>
                <a:latin typeface="Century Gothic"/>
                <a:ea typeface="Century Gothic"/>
                <a:cs typeface="Century Gothic"/>
                <a:sym typeface="Century Gothic"/>
              </a:rPr>
              <a:t>Transcript:</a:t>
            </a:r>
          </a:p>
          <a:p>
            <a:pPr marL="0" lvl="0" indent="0" algn="l" rtl="0">
              <a:spcBef>
                <a:spcPts val="0"/>
              </a:spcBef>
              <a:spcAft>
                <a:spcPts val="0"/>
              </a:spcAft>
              <a:buNone/>
            </a:pPr>
            <a:r>
              <a:rPr lang="es-ES_tradnl" sz="1200" b="0" kern="1200" dirty="0">
                <a:solidFill>
                  <a:schemeClr val="tx1"/>
                </a:solidFill>
                <a:effectLst/>
                <a:latin typeface="+mn-lt"/>
                <a:ea typeface="+mn-ea"/>
                <a:cs typeface="+mn-cs"/>
              </a:rPr>
              <a:t>Crea un animal con papel. </a:t>
            </a:r>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728552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[2/5]</a:t>
            </a:r>
            <a:br>
              <a:rPr lang="en-GB" b="1" dirty="0"/>
            </a:br>
            <a:r>
              <a:rPr lang="en-GB" b="1" dirty="0"/>
              <a:t>Timing: </a:t>
            </a:r>
            <a:r>
              <a:rPr lang="en-GB" b="0" dirty="0"/>
              <a:t>5 minutes (5 slides)</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comprehension of this week’s new language, connecting sound with meaning.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Click to play the audio.</a:t>
            </a:r>
          </a:p>
          <a:p>
            <a:pPr marL="228600" lvl="0" indent="-228600" algn="l" rtl="0">
              <a:spcBef>
                <a:spcPts val="0"/>
              </a:spcBef>
              <a:spcAft>
                <a:spcPts val="0"/>
              </a:spcAft>
              <a:buAutoNum type="arabicPeriod"/>
            </a:pPr>
            <a:r>
              <a:rPr lang="en-GB" dirty="0"/>
              <a:t>Click to count down 3 -2 – 1. When the word ‘escribe’ appears bottom right, pupils can try to write the missing verb.</a:t>
            </a:r>
          </a:p>
          <a:p>
            <a:pPr marL="0" lvl="0" indent="0" algn="l" rtl="0">
              <a:spcBef>
                <a:spcPts val="0"/>
              </a:spcBef>
              <a:spcAft>
                <a:spcPts val="0"/>
              </a:spcAft>
              <a:buNone/>
            </a:pPr>
            <a:r>
              <a:rPr lang="en-GB" b="1" dirty="0"/>
              <a:t>Note</a:t>
            </a:r>
            <a:r>
              <a:rPr lang="en-GB" dirty="0"/>
              <a:t>: pupils can be challenged to write the full sentence from memory by turning away from the board.</a:t>
            </a:r>
          </a:p>
          <a:p>
            <a:pPr marL="228600" lvl="0" indent="-228600" algn="l" rtl="0">
              <a:spcBef>
                <a:spcPts val="0"/>
              </a:spcBef>
              <a:spcAft>
                <a:spcPts val="0"/>
              </a:spcAft>
              <a:buAutoNum type="arabicPeriod" startAt="3"/>
            </a:pPr>
            <a:r>
              <a:rPr lang="en-GB" dirty="0"/>
              <a:t>Click to reveal the missing verb.</a:t>
            </a:r>
          </a:p>
          <a:p>
            <a:pPr marL="228600" lvl="0" indent="-228600" algn="l" rtl="0">
              <a:spcBef>
                <a:spcPts val="0"/>
              </a:spcBef>
              <a:spcAft>
                <a:spcPts val="0"/>
              </a:spcAft>
              <a:buAutoNum type="arabicPeriod" startAt="3"/>
            </a:pPr>
            <a:r>
              <a:rPr lang="en-GB" dirty="0"/>
              <a:t>Click again to bring up two pronoun options.</a:t>
            </a:r>
          </a:p>
          <a:p>
            <a:pPr marL="228600" lvl="0" indent="-228600" algn="l" rtl="0">
              <a:spcBef>
                <a:spcPts val="0"/>
              </a:spcBef>
              <a:spcAft>
                <a:spcPts val="0"/>
              </a:spcAft>
              <a:buAutoNum type="arabicPeriod" startAt="3"/>
            </a:pPr>
            <a:r>
              <a:rPr lang="en-GB" dirty="0"/>
              <a:t>Elicit the answer from pupils and click to reveal the answer tick.</a:t>
            </a:r>
          </a:p>
          <a:p>
            <a:pPr marL="0" lvl="0" indent="0" algn="l" rtl="0">
              <a:spcBef>
                <a:spcPts val="0"/>
              </a:spcBef>
              <a:spcAft>
                <a:spcPts val="0"/>
              </a:spcAft>
              <a:buNone/>
            </a:pPr>
            <a:endParaRPr lang="en-GB" sz="1200" b="1" dirty="0">
              <a:solidFill>
                <a:srgbClr val="002060"/>
              </a:solidFill>
              <a:latin typeface="Century Gothic"/>
              <a:ea typeface="Century Gothic"/>
              <a:cs typeface="Century Gothic"/>
              <a:sym typeface="Century Gothic"/>
            </a:endParaRPr>
          </a:p>
          <a:p>
            <a:pPr marL="0" lvl="0" indent="0" algn="l" rtl="0">
              <a:spcBef>
                <a:spcPts val="0"/>
              </a:spcBef>
              <a:spcAft>
                <a:spcPts val="0"/>
              </a:spcAft>
              <a:buNone/>
            </a:pPr>
            <a:r>
              <a:rPr lang="en-GB" sz="1200" b="1" dirty="0">
                <a:solidFill>
                  <a:srgbClr val="002060"/>
                </a:solidFill>
                <a:latin typeface="Century Gothic"/>
                <a:ea typeface="Century Gothic"/>
                <a:cs typeface="Century Gothic"/>
                <a:sym typeface="Century Gothic"/>
              </a:rPr>
              <a:t>Transcript:</a:t>
            </a:r>
          </a:p>
          <a:p>
            <a:pPr marL="0" lvl="0" indent="0" algn="l" rtl="0">
              <a:spcBef>
                <a:spcPts val="0"/>
              </a:spcBef>
              <a:spcAft>
                <a:spcPts val="0"/>
              </a:spcAft>
              <a:buNone/>
            </a:pPr>
            <a:r>
              <a:rPr lang="es-ES_tradnl" sz="1200" b="0" kern="1200" dirty="0">
                <a:solidFill>
                  <a:schemeClr val="tx1"/>
                </a:solidFill>
                <a:effectLst/>
                <a:latin typeface="+mn-lt"/>
                <a:ea typeface="+mn-ea"/>
                <a:cs typeface="+mn-cs"/>
              </a:rPr>
              <a:t>Visito una plaza importante.</a:t>
            </a:r>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204507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[3/5]</a:t>
            </a:r>
            <a:br>
              <a:rPr lang="en-GB" b="1" dirty="0"/>
            </a:br>
            <a:r>
              <a:rPr lang="en-GB" b="1" dirty="0"/>
              <a:t>Timing: </a:t>
            </a:r>
            <a:r>
              <a:rPr lang="en-GB" b="0" dirty="0"/>
              <a:t>5 minutes (5 slides)</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comprehension of this week’s new language, connecting sound with meaning.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Click to play the audio.</a:t>
            </a:r>
          </a:p>
          <a:p>
            <a:pPr marL="228600" lvl="0" indent="-228600" algn="l" rtl="0">
              <a:spcBef>
                <a:spcPts val="0"/>
              </a:spcBef>
              <a:spcAft>
                <a:spcPts val="0"/>
              </a:spcAft>
              <a:buAutoNum type="arabicPeriod"/>
            </a:pPr>
            <a:r>
              <a:rPr lang="en-GB" dirty="0"/>
              <a:t>Click to count down 3 -2 – 1. When the word ‘escribe’ appears bottom right, pupils can try to write the missing verb.</a:t>
            </a:r>
          </a:p>
          <a:p>
            <a:pPr marL="0" lvl="0" indent="0" algn="l" rtl="0">
              <a:spcBef>
                <a:spcPts val="0"/>
              </a:spcBef>
              <a:spcAft>
                <a:spcPts val="0"/>
              </a:spcAft>
              <a:buNone/>
            </a:pPr>
            <a:r>
              <a:rPr lang="en-GB" b="1" dirty="0"/>
              <a:t>Note</a:t>
            </a:r>
            <a:r>
              <a:rPr lang="en-GB" dirty="0"/>
              <a:t>: pupils can be challenged to write the full sentence from memory by turning away from the board.</a:t>
            </a:r>
          </a:p>
          <a:p>
            <a:pPr marL="228600" lvl="0" indent="-228600" algn="l" rtl="0">
              <a:spcBef>
                <a:spcPts val="0"/>
              </a:spcBef>
              <a:spcAft>
                <a:spcPts val="0"/>
              </a:spcAft>
              <a:buAutoNum type="arabicPeriod" startAt="3"/>
            </a:pPr>
            <a:r>
              <a:rPr lang="en-GB" dirty="0"/>
              <a:t>Click to reveal the missing verb.</a:t>
            </a:r>
          </a:p>
          <a:p>
            <a:pPr marL="228600" lvl="0" indent="-228600" algn="l" rtl="0">
              <a:spcBef>
                <a:spcPts val="0"/>
              </a:spcBef>
              <a:spcAft>
                <a:spcPts val="0"/>
              </a:spcAft>
              <a:buAutoNum type="arabicPeriod" startAt="3"/>
            </a:pPr>
            <a:r>
              <a:rPr lang="en-GB" dirty="0"/>
              <a:t>Click again to bring up two pronoun options.</a:t>
            </a:r>
          </a:p>
          <a:p>
            <a:pPr marL="228600" lvl="0" indent="-228600" algn="l" rtl="0">
              <a:spcBef>
                <a:spcPts val="0"/>
              </a:spcBef>
              <a:spcAft>
                <a:spcPts val="0"/>
              </a:spcAft>
              <a:buAutoNum type="arabicPeriod" startAt="3"/>
            </a:pPr>
            <a:r>
              <a:rPr lang="en-GB" dirty="0"/>
              <a:t>Elicit the answer from pupils and click to reveal the answer tick.</a:t>
            </a:r>
          </a:p>
          <a:p>
            <a:pPr marL="0" lvl="0" indent="0" algn="l" rtl="0">
              <a:spcBef>
                <a:spcPts val="0"/>
              </a:spcBef>
              <a:spcAft>
                <a:spcPts val="0"/>
              </a:spcAft>
              <a:buNone/>
            </a:pPr>
            <a:endParaRPr lang="en-GB" sz="1200" b="1" dirty="0">
              <a:solidFill>
                <a:srgbClr val="002060"/>
              </a:solidFill>
              <a:latin typeface="Century Gothic"/>
              <a:ea typeface="Century Gothic"/>
              <a:cs typeface="Century Gothic"/>
              <a:sym typeface="Century Gothic"/>
            </a:endParaRPr>
          </a:p>
          <a:p>
            <a:pPr marL="0" lvl="0" indent="0" algn="l" rtl="0">
              <a:spcBef>
                <a:spcPts val="0"/>
              </a:spcBef>
              <a:spcAft>
                <a:spcPts val="0"/>
              </a:spcAft>
              <a:buNone/>
            </a:pPr>
            <a:r>
              <a:rPr lang="en-GB" sz="1200" b="1" dirty="0">
                <a:solidFill>
                  <a:srgbClr val="002060"/>
                </a:solidFill>
                <a:latin typeface="Century Gothic"/>
                <a:ea typeface="Century Gothic"/>
                <a:cs typeface="Century Gothic"/>
                <a:sym typeface="Century Gothic"/>
              </a:rPr>
              <a:t>Transcript:</a:t>
            </a:r>
          </a:p>
          <a:p>
            <a:pPr marL="0" lvl="0" indent="0" algn="l" rtl="0">
              <a:spcBef>
                <a:spcPts val="0"/>
              </a:spcBef>
              <a:spcAft>
                <a:spcPts val="0"/>
              </a:spcAft>
              <a:buNone/>
            </a:pPr>
            <a:r>
              <a:rPr lang="es-ES_tradnl" sz="1200" b="0" kern="1200" dirty="0">
                <a:solidFill>
                  <a:schemeClr val="tx1"/>
                </a:solidFill>
                <a:effectLst/>
                <a:latin typeface="+mn-lt"/>
                <a:ea typeface="+mn-ea"/>
                <a:cs typeface="+mn-cs"/>
              </a:rPr>
              <a:t>Busco una cosa en mi bolsa.</a:t>
            </a:r>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549423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[4/5]</a:t>
            </a:r>
            <a:br>
              <a:rPr lang="en-GB" b="1" dirty="0"/>
            </a:br>
            <a:r>
              <a:rPr lang="en-GB" b="1" dirty="0"/>
              <a:t>Timing: </a:t>
            </a:r>
            <a:r>
              <a:rPr lang="en-GB" b="0" dirty="0"/>
              <a:t>5 minutes (5 slides)</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comprehension of this week’s new language, connecting sound with meaning.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Click to play the audio.</a:t>
            </a:r>
          </a:p>
          <a:p>
            <a:pPr marL="228600" lvl="0" indent="-228600" algn="l" rtl="0">
              <a:spcBef>
                <a:spcPts val="0"/>
              </a:spcBef>
              <a:spcAft>
                <a:spcPts val="0"/>
              </a:spcAft>
              <a:buAutoNum type="arabicPeriod"/>
            </a:pPr>
            <a:r>
              <a:rPr lang="en-GB" dirty="0"/>
              <a:t>Click to count down 3 -2 – 1. When the word ‘escribe’ appears bottom right, pupils can try to write the missing verb.</a:t>
            </a:r>
          </a:p>
          <a:p>
            <a:pPr marL="0" lvl="0" indent="0" algn="l" rtl="0">
              <a:spcBef>
                <a:spcPts val="0"/>
              </a:spcBef>
              <a:spcAft>
                <a:spcPts val="0"/>
              </a:spcAft>
              <a:buNone/>
            </a:pPr>
            <a:r>
              <a:rPr lang="en-GB" b="1" dirty="0"/>
              <a:t>Note</a:t>
            </a:r>
            <a:r>
              <a:rPr lang="en-GB" dirty="0"/>
              <a:t>: pupils can be challenged to write the full sentence from memory by turning away from the board.</a:t>
            </a:r>
          </a:p>
          <a:p>
            <a:pPr marL="228600" lvl="0" indent="-228600" algn="l" rtl="0">
              <a:spcBef>
                <a:spcPts val="0"/>
              </a:spcBef>
              <a:spcAft>
                <a:spcPts val="0"/>
              </a:spcAft>
              <a:buAutoNum type="arabicPeriod" startAt="3"/>
            </a:pPr>
            <a:r>
              <a:rPr lang="en-GB" dirty="0"/>
              <a:t>Click to reveal the missing verb.</a:t>
            </a:r>
          </a:p>
          <a:p>
            <a:pPr marL="228600" lvl="0" indent="-228600" algn="l" rtl="0">
              <a:spcBef>
                <a:spcPts val="0"/>
              </a:spcBef>
              <a:spcAft>
                <a:spcPts val="0"/>
              </a:spcAft>
              <a:buAutoNum type="arabicPeriod" startAt="3"/>
            </a:pPr>
            <a:r>
              <a:rPr lang="en-GB" dirty="0"/>
              <a:t>Click again to bring up two pronoun options.</a:t>
            </a:r>
          </a:p>
          <a:p>
            <a:pPr marL="228600" lvl="0" indent="-228600" algn="l" rtl="0">
              <a:spcBef>
                <a:spcPts val="0"/>
              </a:spcBef>
              <a:spcAft>
                <a:spcPts val="0"/>
              </a:spcAft>
              <a:buAutoNum type="arabicPeriod" startAt="3"/>
            </a:pPr>
            <a:r>
              <a:rPr lang="en-GB" dirty="0"/>
              <a:t>Elicit the answer from pupils and click to reveal the answer tick.</a:t>
            </a:r>
          </a:p>
          <a:p>
            <a:pPr marL="0" lvl="0" indent="0" algn="l" rtl="0">
              <a:spcBef>
                <a:spcPts val="0"/>
              </a:spcBef>
              <a:spcAft>
                <a:spcPts val="0"/>
              </a:spcAft>
              <a:buNone/>
            </a:pPr>
            <a:endParaRPr lang="en-GB" sz="1200" b="1" dirty="0">
              <a:solidFill>
                <a:srgbClr val="002060"/>
              </a:solidFill>
              <a:latin typeface="Century Gothic"/>
              <a:ea typeface="Century Gothic"/>
              <a:cs typeface="Century Gothic"/>
              <a:sym typeface="Century Gothic"/>
            </a:endParaRPr>
          </a:p>
          <a:p>
            <a:pPr marL="0" lvl="0" indent="0" algn="l" rtl="0">
              <a:spcBef>
                <a:spcPts val="0"/>
              </a:spcBef>
              <a:spcAft>
                <a:spcPts val="0"/>
              </a:spcAft>
              <a:buNone/>
            </a:pPr>
            <a:r>
              <a:rPr lang="en-GB" sz="1200" b="1" dirty="0">
                <a:solidFill>
                  <a:srgbClr val="002060"/>
                </a:solidFill>
                <a:latin typeface="Century Gothic"/>
                <a:ea typeface="Century Gothic"/>
                <a:cs typeface="Century Gothic"/>
                <a:sym typeface="Century Gothic"/>
              </a:rPr>
              <a:t>Transcript:</a:t>
            </a:r>
          </a:p>
          <a:p>
            <a:pPr marL="0" lvl="0" indent="0" algn="l" rtl="0">
              <a:spcBef>
                <a:spcPts val="0"/>
              </a:spcBef>
              <a:spcAft>
                <a:spcPts val="0"/>
              </a:spcAft>
              <a:buNone/>
            </a:pPr>
            <a:r>
              <a:rPr lang="es-ES_tradnl" sz="1200" b="0" kern="1200" dirty="0">
                <a:solidFill>
                  <a:schemeClr val="tx1"/>
                </a:solidFill>
                <a:effectLst/>
                <a:latin typeface="+mn-lt"/>
                <a:ea typeface="+mn-ea"/>
                <a:cs typeface="+mn-cs"/>
              </a:rPr>
              <a:t>Usa una palabra nueva. </a:t>
            </a:r>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613896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[5/5]</a:t>
            </a:r>
            <a:br>
              <a:rPr lang="en-GB" b="1" dirty="0"/>
            </a:br>
            <a:r>
              <a:rPr lang="en-GB" b="1" dirty="0"/>
              <a:t>Timing: </a:t>
            </a:r>
            <a:r>
              <a:rPr lang="en-GB" b="0" dirty="0"/>
              <a:t>5 minutes (5 slides)</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comprehension of this week’s new language, connecting sound with meaning.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Click to play the audio.</a:t>
            </a:r>
          </a:p>
          <a:p>
            <a:pPr marL="228600" lvl="0" indent="-228600" algn="l" rtl="0">
              <a:spcBef>
                <a:spcPts val="0"/>
              </a:spcBef>
              <a:spcAft>
                <a:spcPts val="0"/>
              </a:spcAft>
              <a:buAutoNum type="arabicPeriod"/>
            </a:pPr>
            <a:r>
              <a:rPr lang="en-GB" dirty="0"/>
              <a:t>Click to count down 3 -2 – 1. When the word ‘escribe’ appears bottom right, pupils can try to write the missing verb.</a:t>
            </a:r>
          </a:p>
          <a:p>
            <a:pPr marL="0" lvl="0" indent="0" algn="l" rtl="0">
              <a:spcBef>
                <a:spcPts val="0"/>
              </a:spcBef>
              <a:spcAft>
                <a:spcPts val="0"/>
              </a:spcAft>
              <a:buNone/>
            </a:pPr>
            <a:r>
              <a:rPr lang="en-GB" b="1" dirty="0"/>
              <a:t>Note</a:t>
            </a:r>
            <a:r>
              <a:rPr lang="en-GB" dirty="0"/>
              <a:t>: pupils can be challenged to write the full sentence from memory by turning away from the board.</a:t>
            </a:r>
          </a:p>
          <a:p>
            <a:pPr marL="228600" lvl="0" indent="-228600" algn="l" rtl="0">
              <a:spcBef>
                <a:spcPts val="0"/>
              </a:spcBef>
              <a:spcAft>
                <a:spcPts val="0"/>
              </a:spcAft>
              <a:buAutoNum type="arabicPeriod" startAt="3"/>
            </a:pPr>
            <a:r>
              <a:rPr lang="en-GB" dirty="0"/>
              <a:t>Click to reveal the missing verb.</a:t>
            </a:r>
          </a:p>
          <a:p>
            <a:pPr marL="228600" lvl="0" indent="-228600" algn="l" rtl="0">
              <a:spcBef>
                <a:spcPts val="0"/>
              </a:spcBef>
              <a:spcAft>
                <a:spcPts val="0"/>
              </a:spcAft>
              <a:buAutoNum type="arabicPeriod" startAt="3"/>
            </a:pPr>
            <a:r>
              <a:rPr lang="en-GB" dirty="0"/>
              <a:t>Click again to bring up two pronoun options.</a:t>
            </a:r>
          </a:p>
          <a:p>
            <a:pPr marL="228600" lvl="0" indent="-228600" algn="l" rtl="0">
              <a:spcBef>
                <a:spcPts val="0"/>
              </a:spcBef>
              <a:spcAft>
                <a:spcPts val="0"/>
              </a:spcAft>
              <a:buAutoNum type="arabicPeriod" startAt="3"/>
            </a:pPr>
            <a:r>
              <a:rPr lang="en-GB" dirty="0"/>
              <a:t>Elicit the answer from pupils and click to reveal the answer tick.</a:t>
            </a:r>
          </a:p>
          <a:p>
            <a:pPr marL="0" lvl="0" indent="0" algn="l" rtl="0">
              <a:spcBef>
                <a:spcPts val="0"/>
              </a:spcBef>
              <a:spcAft>
                <a:spcPts val="0"/>
              </a:spcAft>
              <a:buNone/>
            </a:pPr>
            <a:endParaRPr lang="en-GB" sz="1200" b="1" dirty="0">
              <a:solidFill>
                <a:srgbClr val="002060"/>
              </a:solidFill>
              <a:latin typeface="Century Gothic"/>
              <a:ea typeface="Century Gothic"/>
              <a:cs typeface="Century Gothic"/>
              <a:sym typeface="Century Gothic"/>
            </a:endParaRPr>
          </a:p>
          <a:p>
            <a:pPr marL="0" lvl="0" indent="0" algn="l" rtl="0">
              <a:spcBef>
                <a:spcPts val="0"/>
              </a:spcBef>
              <a:spcAft>
                <a:spcPts val="0"/>
              </a:spcAft>
              <a:buNone/>
            </a:pPr>
            <a:r>
              <a:rPr lang="en-GB" sz="1200" b="1" dirty="0">
                <a:solidFill>
                  <a:srgbClr val="002060"/>
                </a:solidFill>
                <a:latin typeface="Century Gothic"/>
                <a:ea typeface="Century Gothic"/>
                <a:cs typeface="Century Gothic"/>
                <a:sym typeface="Century Gothic"/>
              </a:rPr>
              <a:t>Transcript:</a:t>
            </a:r>
          </a:p>
          <a:p>
            <a:pPr marL="0" lvl="0" indent="0" algn="l" rtl="0">
              <a:spcBef>
                <a:spcPts val="0"/>
              </a:spcBef>
              <a:spcAft>
                <a:spcPts val="0"/>
              </a:spcAft>
              <a:buNone/>
            </a:pPr>
            <a:r>
              <a:rPr lang="es-ES_tradnl" sz="1200" b="0" kern="1200" dirty="0">
                <a:solidFill>
                  <a:schemeClr val="tx1"/>
                </a:solidFill>
                <a:effectLst/>
                <a:latin typeface="+mn-lt"/>
                <a:ea typeface="+mn-ea"/>
                <a:cs typeface="+mn-cs"/>
              </a:rPr>
              <a:t>Presenta información interesante. </a:t>
            </a:r>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397803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8D37-603D-49A0-857F-3242FB1AF5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FA9F840-9721-4389-851A-1E0C08B00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17D636C-A1D0-4A56-9B71-1F02F018B5A0}"/>
              </a:ext>
            </a:extLst>
          </p:cNvPr>
          <p:cNvSpPr>
            <a:spLocks noGrp="1"/>
          </p:cNvSpPr>
          <p:nvPr>
            <p:ph type="dt" sz="half" idx="10"/>
          </p:nvPr>
        </p:nvSpPr>
        <p:spPr/>
        <p:txBody>
          <a:bodyPr/>
          <a:lstStyle/>
          <a:p>
            <a:fld id="{CC2D97DE-9BD9-4547-8418-C1C21AC53913}" type="datetimeFigureOut">
              <a:rPr lang="en-GB" smtClean="0"/>
              <a:t>02/12/2022</a:t>
            </a:fld>
            <a:endParaRPr lang="en-GB"/>
          </a:p>
        </p:txBody>
      </p:sp>
      <p:sp>
        <p:nvSpPr>
          <p:cNvPr id="5" name="Footer Placeholder 4">
            <a:extLst>
              <a:ext uri="{FF2B5EF4-FFF2-40B4-BE49-F238E27FC236}">
                <a16:creationId xmlns:a16="http://schemas.microsoft.com/office/drawing/2014/main" id="{5275CC66-DBE2-4C88-8DA5-A67C914CD2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63C5B5-5843-48C8-A511-71A42FD8F80A}"/>
              </a:ext>
            </a:extLst>
          </p:cNvPr>
          <p:cNvSpPr>
            <a:spLocks noGrp="1"/>
          </p:cNvSpPr>
          <p:nvPr>
            <p:ph type="sldNum" sz="quarter" idx="12"/>
          </p:nvPr>
        </p:nvSpPr>
        <p:spPr/>
        <p:txBody>
          <a:bodyPr/>
          <a:lstStyle/>
          <a:p>
            <a:fld id="{1E198BB6-D943-46C5-8FCC-BE88A64E64C8}" type="slidenum">
              <a:rPr lang="en-GB" smtClean="0"/>
              <a:t>‹#›</a:t>
            </a:fld>
            <a:endParaRPr lang="en-GB"/>
          </a:p>
        </p:txBody>
      </p:sp>
    </p:spTree>
    <p:extLst>
      <p:ext uri="{BB962C8B-B14F-4D97-AF65-F5344CB8AC3E}">
        <p14:creationId xmlns:p14="http://schemas.microsoft.com/office/powerpoint/2010/main" val="2638624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F3030-056F-4CA2-B889-F44E86EAD3D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F8CD951-8844-4B8F-95B5-AD31DED9E3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88D19-8542-42B3-B9D9-3A5EE22B3877}"/>
              </a:ext>
            </a:extLst>
          </p:cNvPr>
          <p:cNvSpPr>
            <a:spLocks noGrp="1"/>
          </p:cNvSpPr>
          <p:nvPr>
            <p:ph type="dt" sz="half" idx="10"/>
          </p:nvPr>
        </p:nvSpPr>
        <p:spPr/>
        <p:txBody>
          <a:bodyPr/>
          <a:lstStyle/>
          <a:p>
            <a:fld id="{CC2D97DE-9BD9-4547-8418-C1C21AC53913}" type="datetimeFigureOut">
              <a:rPr lang="en-GB" smtClean="0"/>
              <a:t>02/12/2022</a:t>
            </a:fld>
            <a:endParaRPr lang="en-GB"/>
          </a:p>
        </p:txBody>
      </p:sp>
      <p:sp>
        <p:nvSpPr>
          <p:cNvPr id="5" name="Footer Placeholder 4">
            <a:extLst>
              <a:ext uri="{FF2B5EF4-FFF2-40B4-BE49-F238E27FC236}">
                <a16:creationId xmlns:a16="http://schemas.microsoft.com/office/drawing/2014/main" id="{AC6065A8-B964-4AB7-807A-8F178D1060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9CE0C0-38C4-46CB-AB22-A11993409278}"/>
              </a:ext>
            </a:extLst>
          </p:cNvPr>
          <p:cNvSpPr>
            <a:spLocks noGrp="1"/>
          </p:cNvSpPr>
          <p:nvPr>
            <p:ph type="sldNum" sz="quarter" idx="12"/>
          </p:nvPr>
        </p:nvSpPr>
        <p:spPr/>
        <p:txBody>
          <a:bodyPr/>
          <a:lstStyle/>
          <a:p>
            <a:fld id="{1E198BB6-D943-46C5-8FCC-BE88A64E64C8}" type="slidenum">
              <a:rPr lang="en-GB" smtClean="0"/>
              <a:t>‹#›</a:t>
            </a:fld>
            <a:endParaRPr lang="en-GB"/>
          </a:p>
        </p:txBody>
      </p:sp>
    </p:spTree>
    <p:extLst>
      <p:ext uri="{BB962C8B-B14F-4D97-AF65-F5344CB8AC3E}">
        <p14:creationId xmlns:p14="http://schemas.microsoft.com/office/powerpoint/2010/main" val="1176671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D357C8-099F-4971-BBE1-E36E11B989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53D8BBC-BB73-479F-B71E-E0804DB4A7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40CA46-2728-4434-ACA1-B8A0EB0DF2F6}"/>
              </a:ext>
            </a:extLst>
          </p:cNvPr>
          <p:cNvSpPr>
            <a:spLocks noGrp="1"/>
          </p:cNvSpPr>
          <p:nvPr>
            <p:ph type="dt" sz="half" idx="10"/>
          </p:nvPr>
        </p:nvSpPr>
        <p:spPr/>
        <p:txBody>
          <a:bodyPr/>
          <a:lstStyle/>
          <a:p>
            <a:fld id="{CC2D97DE-9BD9-4547-8418-C1C21AC53913}" type="datetimeFigureOut">
              <a:rPr lang="en-GB" smtClean="0"/>
              <a:t>02/12/2022</a:t>
            </a:fld>
            <a:endParaRPr lang="en-GB"/>
          </a:p>
        </p:txBody>
      </p:sp>
      <p:sp>
        <p:nvSpPr>
          <p:cNvPr id="5" name="Footer Placeholder 4">
            <a:extLst>
              <a:ext uri="{FF2B5EF4-FFF2-40B4-BE49-F238E27FC236}">
                <a16:creationId xmlns:a16="http://schemas.microsoft.com/office/drawing/2014/main" id="{26FA9C9A-A2AF-4CB5-85B6-9A6A1618E3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E593BC-E9A2-47E8-96CD-C0029337348D}"/>
              </a:ext>
            </a:extLst>
          </p:cNvPr>
          <p:cNvSpPr>
            <a:spLocks noGrp="1"/>
          </p:cNvSpPr>
          <p:nvPr>
            <p:ph type="sldNum" sz="quarter" idx="12"/>
          </p:nvPr>
        </p:nvSpPr>
        <p:spPr/>
        <p:txBody>
          <a:bodyPr/>
          <a:lstStyle/>
          <a:p>
            <a:fld id="{1E198BB6-D943-46C5-8FCC-BE88A64E64C8}" type="slidenum">
              <a:rPr lang="en-GB" smtClean="0"/>
              <a:t>‹#›</a:t>
            </a:fld>
            <a:endParaRPr lang="en-GB"/>
          </a:p>
        </p:txBody>
      </p:sp>
    </p:spTree>
    <p:extLst>
      <p:ext uri="{BB962C8B-B14F-4D97-AF65-F5344CB8AC3E}">
        <p14:creationId xmlns:p14="http://schemas.microsoft.com/office/powerpoint/2010/main" val="2089939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6E5A6-D2CE-4BF5-92C3-183176A252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37ADBB-726B-4CAA-A7BC-4306C6D278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F9499B-B6A1-4E86-8EE6-17F5C2B7CBB4}"/>
              </a:ext>
            </a:extLst>
          </p:cNvPr>
          <p:cNvSpPr>
            <a:spLocks noGrp="1"/>
          </p:cNvSpPr>
          <p:nvPr>
            <p:ph type="dt" sz="half" idx="10"/>
          </p:nvPr>
        </p:nvSpPr>
        <p:spPr/>
        <p:txBody>
          <a:bodyPr/>
          <a:lstStyle/>
          <a:p>
            <a:fld id="{CC2D97DE-9BD9-4547-8418-C1C21AC53913}" type="datetimeFigureOut">
              <a:rPr lang="en-GB" smtClean="0"/>
              <a:t>02/12/2022</a:t>
            </a:fld>
            <a:endParaRPr lang="en-GB"/>
          </a:p>
        </p:txBody>
      </p:sp>
      <p:sp>
        <p:nvSpPr>
          <p:cNvPr id="5" name="Footer Placeholder 4">
            <a:extLst>
              <a:ext uri="{FF2B5EF4-FFF2-40B4-BE49-F238E27FC236}">
                <a16:creationId xmlns:a16="http://schemas.microsoft.com/office/drawing/2014/main" id="{E2832325-840D-4098-B49C-374DFE08CF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39D694-57E2-4CCC-A98A-B79D9C46CF37}"/>
              </a:ext>
            </a:extLst>
          </p:cNvPr>
          <p:cNvSpPr>
            <a:spLocks noGrp="1"/>
          </p:cNvSpPr>
          <p:nvPr>
            <p:ph type="sldNum" sz="quarter" idx="12"/>
          </p:nvPr>
        </p:nvSpPr>
        <p:spPr/>
        <p:txBody>
          <a:bodyPr/>
          <a:lstStyle/>
          <a:p>
            <a:fld id="{1E198BB6-D943-46C5-8FCC-BE88A64E64C8}" type="slidenum">
              <a:rPr lang="en-GB" smtClean="0"/>
              <a:t>‹#›</a:t>
            </a:fld>
            <a:endParaRPr lang="en-GB"/>
          </a:p>
        </p:txBody>
      </p:sp>
    </p:spTree>
    <p:extLst>
      <p:ext uri="{BB962C8B-B14F-4D97-AF65-F5344CB8AC3E}">
        <p14:creationId xmlns:p14="http://schemas.microsoft.com/office/powerpoint/2010/main" val="1835593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F4F92-DF01-4B13-B6B2-40A51BFCA0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1193C5C-B3C6-4834-8F0C-EFDCBEC1E7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B57ADE-6C32-452B-8B0A-B169F177CD33}"/>
              </a:ext>
            </a:extLst>
          </p:cNvPr>
          <p:cNvSpPr>
            <a:spLocks noGrp="1"/>
          </p:cNvSpPr>
          <p:nvPr>
            <p:ph type="dt" sz="half" idx="10"/>
          </p:nvPr>
        </p:nvSpPr>
        <p:spPr/>
        <p:txBody>
          <a:bodyPr/>
          <a:lstStyle/>
          <a:p>
            <a:fld id="{CC2D97DE-9BD9-4547-8418-C1C21AC53913}" type="datetimeFigureOut">
              <a:rPr lang="en-GB" smtClean="0"/>
              <a:t>02/12/2022</a:t>
            </a:fld>
            <a:endParaRPr lang="en-GB"/>
          </a:p>
        </p:txBody>
      </p:sp>
      <p:sp>
        <p:nvSpPr>
          <p:cNvPr id="5" name="Footer Placeholder 4">
            <a:extLst>
              <a:ext uri="{FF2B5EF4-FFF2-40B4-BE49-F238E27FC236}">
                <a16:creationId xmlns:a16="http://schemas.microsoft.com/office/drawing/2014/main" id="{70C10788-A1F0-479C-92BB-9FFDDD2411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85B4CB-7C63-47C4-9BF7-F3123EFF66A4}"/>
              </a:ext>
            </a:extLst>
          </p:cNvPr>
          <p:cNvSpPr>
            <a:spLocks noGrp="1"/>
          </p:cNvSpPr>
          <p:nvPr>
            <p:ph type="sldNum" sz="quarter" idx="12"/>
          </p:nvPr>
        </p:nvSpPr>
        <p:spPr/>
        <p:txBody>
          <a:bodyPr/>
          <a:lstStyle/>
          <a:p>
            <a:fld id="{1E198BB6-D943-46C5-8FCC-BE88A64E64C8}" type="slidenum">
              <a:rPr lang="en-GB" smtClean="0"/>
              <a:t>‹#›</a:t>
            </a:fld>
            <a:endParaRPr lang="en-GB"/>
          </a:p>
        </p:txBody>
      </p:sp>
    </p:spTree>
    <p:extLst>
      <p:ext uri="{BB962C8B-B14F-4D97-AF65-F5344CB8AC3E}">
        <p14:creationId xmlns:p14="http://schemas.microsoft.com/office/powerpoint/2010/main" val="4270562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5B9A7-0185-49CB-9E08-515BE69DEEC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0A026C-9F39-40A3-A216-0A63AC44F9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8E5AC6F-E63C-4EE9-AD82-F83832101B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9C4FA3E-7D96-4BF5-A798-3BF74D00842C}"/>
              </a:ext>
            </a:extLst>
          </p:cNvPr>
          <p:cNvSpPr>
            <a:spLocks noGrp="1"/>
          </p:cNvSpPr>
          <p:nvPr>
            <p:ph type="dt" sz="half" idx="10"/>
          </p:nvPr>
        </p:nvSpPr>
        <p:spPr/>
        <p:txBody>
          <a:bodyPr/>
          <a:lstStyle/>
          <a:p>
            <a:fld id="{CC2D97DE-9BD9-4547-8418-C1C21AC53913}" type="datetimeFigureOut">
              <a:rPr lang="en-GB" smtClean="0"/>
              <a:t>02/12/2022</a:t>
            </a:fld>
            <a:endParaRPr lang="en-GB"/>
          </a:p>
        </p:txBody>
      </p:sp>
      <p:sp>
        <p:nvSpPr>
          <p:cNvPr id="6" name="Footer Placeholder 5">
            <a:extLst>
              <a:ext uri="{FF2B5EF4-FFF2-40B4-BE49-F238E27FC236}">
                <a16:creationId xmlns:a16="http://schemas.microsoft.com/office/drawing/2014/main" id="{31175A78-EE8D-46BB-B783-13FFA5F5AF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616AD3-410A-428C-B6F9-147311253F15}"/>
              </a:ext>
            </a:extLst>
          </p:cNvPr>
          <p:cNvSpPr>
            <a:spLocks noGrp="1"/>
          </p:cNvSpPr>
          <p:nvPr>
            <p:ph type="sldNum" sz="quarter" idx="12"/>
          </p:nvPr>
        </p:nvSpPr>
        <p:spPr/>
        <p:txBody>
          <a:bodyPr/>
          <a:lstStyle/>
          <a:p>
            <a:fld id="{1E198BB6-D943-46C5-8FCC-BE88A64E64C8}" type="slidenum">
              <a:rPr lang="en-GB" smtClean="0"/>
              <a:t>‹#›</a:t>
            </a:fld>
            <a:endParaRPr lang="en-GB"/>
          </a:p>
        </p:txBody>
      </p:sp>
    </p:spTree>
    <p:extLst>
      <p:ext uri="{BB962C8B-B14F-4D97-AF65-F5344CB8AC3E}">
        <p14:creationId xmlns:p14="http://schemas.microsoft.com/office/powerpoint/2010/main" val="376431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3EDB4-5814-49CC-A5AE-B0E008EA9F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F9D7F2-C7AE-4356-A653-9B542EE38C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C0FAA0-911F-4568-B8B5-55AB80726A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D21F262-1B51-45B9-8399-208FFEDBA1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D55254-46DE-4AFF-A707-A54CC34AA3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B19AED8-415F-4BE3-BA25-8EC9C7559761}"/>
              </a:ext>
            </a:extLst>
          </p:cNvPr>
          <p:cNvSpPr>
            <a:spLocks noGrp="1"/>
          </p:cNvSpPr>
          <p:nvPr>
            <p:ph type="dt" sz="half" idx="10"/>
          </p:nvPr>
        </p:nvSpPr>
        <p:spPr/>
        <p:txBody>
          <a:bodyPr/>
          <a:lstStyle/>
          <a:p>
            <a:fld id="{CC2D97DE-9BD9-4547-8418-C1C21AC53913}" type="datetimeFigureOut">
              <a:rPr lang="en-GB" smtClean="0"/>
              <a:t>02/12/2022</a:t>
            </a:fld>
            <a:endParaRPr lang="en-GB"/>
          </a:p>
        </p:txBody>
      </p:sp>
      <p:sp>
        <p:nvSpPr>
          <p:cNvPr id="8" name="Footer Placeholder 7">
            <a:extLst>
              <a:ext uri="{FF2B5EF4-FFF2-40B4-BE49-F238E27FC236}">
                <a16:creationId xmlns:a16="http://schemas.microsoft.com/office/drawing/2014/main" id="{741AB0B4-05D6-42F3-A8FB-B25D9EFBE6D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A3E4FC4-98B7-42FC-BBE8-A00856B1D2F7}"/>
              </a:ext>
            </a:extLst>
          </p:cNvPr>
          <p:cNvSpPr>
            <a:spLocks noGrp="1"/>
          </p:cNvSpPr>
          <p:nvPr>
            <p:ph type="sldNum" sz="quarter" idx="12"/>
          </p:nvPr>
        </p:nvSpPr>
        <p:spPr/>
        <p:txBody>
          <a:bodyPr/>
          <a:lstStyle/>
          <a:p>
            <a:fld id="{1E198BB6-D943-46C5-8FCC-BE88A64E64C8}" type="slidenum">
              <a:rPr lang="en-GB" smtClean="0"/>
              <a:t>‹#›</a:t>
            </a:fld>
            <a:endParaRPr lang="en-GB"/>
          </a:p>
        </p:txBody>
      </p:sp>
    </p:spTree>
    <p:extLst>
      <p:ext uri="{BB962C8B-B14F-4D97-AF65-F5344CB8AC3E}">
        <p14:creationId xmlns:p14="http://schemas.microsoft.com/office/powerpoint/2010/main" val="279121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D7FB4-CD2B-4E29-98D9-8695F92897B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5023075-E0C5-4C09-ACE8-D77B1FE12571}"/>
              </a:ext>
            </a:extLst>
          </p:cNvPr>
          <p:cNvSpPr>
            <a:spLocks noGrp="1"/>
          </p:cNvSpPr>
          <p:nvPr>
            <p:ph type="dt" sz="half" idx="10"/>
          </p:nvPr>
        </p:nvSpPr>
        <p:spPr/>
        <p:txBody>
          <a:bodyPr/>
          <a:lstStyle/>
          <a:p>
            <a:fld id="{CC2D97DE-9BD9-4547-8418-C1C21AC53913}" type="datetimeFigureOut">
              <a:rPr lang="en-GB" smtClean="0"/>
              <a:t>02/12/2022</a:t>
            </a:fld>
            <a:endParaRPr lang="en-GB"/>
          </a:p>
        </p:txBody>
      </p:sp>
      <p:sp>
        <p:nvSpPr>
          <p:cNvPr id="4" name="Footer Placeholder 3">
            <a:extLst>
              <a:ext uri="{FF2B5EF4-FFF2-40B4-BE49-F238E27FC236}">
                <a16:creationId xmlns:a16="http://schemas.microsoft.com/office/drawing/2014/main" id="{775A0990-4CAA-45FE-A0E2-713C48FA3ED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F05FDFC-B093-4D1F-B27F-66F27AF77938}"/>
              </a:ext>
            </a:extLst>
          </p:cNvPr>
          <p:cNvSpPr>
            <a:spLocks noGrp="1"/>
          </p:cNvSpPr>
          <p:nvPr>
            <p:ph type="sldNum" sz="quarter" idx="12"/>
          </p:nvPr>
        </p:nvSpPr>
        <p:spPr/>
        <p:txBody>
          <a:bodyPr/>
          <a:lstStyle/>
          <a:p>
            <a:fld id="{1E198BB6-D943-46C5-8FCC-BE88A64E64C8}" type="slidenum">
              <a:rPr lang="en-GB" smtClean="0"/>
              <a:t>‹#›</a:t>
            </a:fld>
            <a:endParaRPr lang="en-GB"/>
          </a:p>
        </p:txBody>
      </p:sp>
    </p:spTree>
    <p:extLst>
      <p:ext uri="{BB962C8B-B14F-4D97-AF65-F5344CB8AC3E}">
        <p14:creationId xmlns:p14="http://schemas.microsoft.com/office/powerpoint/2010/main" val="1020268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59442C-B3A7-4CC7-8524-562C4CFC55D6}"/>
              </a:ext>
            </a:extLst>
          </p:cNvPr>
          <p:cNvSpPr>
            <a:spLocks noGrp="1"/>
          </p:cNvSpPr>
          <p:nvPr>
            <p:ph type="dt" sz="half" idx="10"/>
          </p:nvPr>
        </p:nvSpPr>
        <p:spPr/>
        <p:txBody>
          <a:bodyPr/>
          <a:lstStyle/>
          <a:p>
            <a:fld id="{CC2D97DE-9BD9-4547-8418-C1C21AC53913}" type="datetimeFigureOut">
              <a:rPr lang="en-GB" smtClean="0"/>
              <a:t>02/12/2022</a:t>
            </a:fld>
            <a:endParaRPr lang="en-GB"/>
          </a:p>
        </p:txBody>
      </p:sp>
      <p:sp>
        <p:nvSpPr>
          <p:cNvPr id="3" name="Footer Placeholder 2">
            <a:extLst>
              <a:ext uri="{FF2B5EF4-FFF2-40B4-BE49-F238E27FC236}">
                <a16:creationId xmlns:a16="http://schemas.microsoft.com/office/drawing/2014/main" id="{972EDA86-EA15-4AE6-A433-2978639F12C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8CC8EC8-5F5E-4BDB-8FA6-16154D77B1E4}"/>
              </a:ext>
            </a:extLst>
          </p:cNvPr>
          <p:cNvSpPr>
            <a:spLocks noGrp="1"/>
          </p:cNvSpPr>
          <p:nvPr>
            <p:ph type="sldNum" sz="quarter" idx="12"/>
          </p:nvPr>
        </p:nvSpPr>
        <p:spPr/>
        <p:txBody>
          <a:bodyPr/>
          <a:lstStyle/>
          <a:p>
            <a:fld id="{1E198BB6-D943-46C5-8FCC-BE88A64E64C8}" type="slidenum">
              <a:rPr lang="en-GB" smtClean="0"/>
              <a:t>‹#›</a:t>
            </a:fld>
            <a:endParaRPr lang="en-GB"/>
          </a:p>
        </p:txBody>
      </p:sp>
    </p:spTree>
    <p:extLst>
      <p:ext uri="{BB962C8B-B14F-4D97-AF65-F5344CB8AC3E}">
        <p14:creationId xmlns:p14="http://schemas.microsoft.com/office/powerpoint/2010/main" val="2869939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D0B73-AAA0-4333-A8D1-FE58FB52F4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05B3D3C-EC1F-46DC-BB6F-0C325C2BA2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DBA26DA-1488-47F9-866E-D990691C6C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AF8E3-13BF-4C49-8989-CBF76C2493AB}"/>
              </a:ext>
            </a:extLst>
          </p:cNvPr>
          <p:cNvSpPr>
            <a:spLocks noGrp="1"/>
          </p:cNvSpPr>
          <p:nvPr>
            <p:ph type="dt" sz="half" idx="10"/>
          </p:nvPr>
        </p:nvSpPr>
        <p:spPr/>
        <p:txBody>
          <a:bodyPr/>
          <a:lstStyle/>
          <a:p>
            <a:fld id="{CC2D97DE-9BD9-4547-8418-C1C21AC53913}" type="datetimeFigureOut">
              <a:rPr lang="en-GB" smtClean="0"/>
              <a:t>02/12/2022</a:t>
            </a:fld>
            <a:endParaRPr lang="en-GB"/>
          </a:p>
        </p:txBody>
      </p:sp>
      <p:sp>
        <p:nvSpPr>
          <p:cNvPr id="6" name="Footer Placeholder 5">
            <a:extLst>
              <a:ext uri="{FF2B5EF4-FFF2-40B4-BE49-F238E27FC236}">
                <a16:creationId xmlns:a16="http://schemas.microsoft.com/office/drawing/2014/main" id="{4F1280F9-F964-4A8B-AFCA-D4E52772C1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8C56BE-F10C-4422-B2A7-F8E646BF5EFD}"/>
              </a:ext>
            </a:extLst>
          </p:cNvPr>
          <p:cNvSpPr>
            <a:spLocks noGrp="1"/>
          </p:cNvSpPr>
          <p:nvPr>
            <p:ph type="sldNum" sz="quarter" idx="12"/>
          </p:nvPr>
        </p:nvSpPr>
        <p:spPr/>
        <p:txBody>
          <a:bodyPr/>
          <a:lstStyle/>
          <a:p>
            <a:fld id="{1E198BB6-D943-46C5-8FCC-BE88A64E64C8}" type="slidenum">
              <a:rPr lang="en-GB" smtClean="0"/>
              <a:t>‹#›</a:t>
            </a:fld>
            <a:endParaRPr lang="en-GB"/>
          </a:p>
        </p:txBody>
      </p:sp>
    </p:spTree>
    <p:extLst>
      <p:ext uri="{BB962C8B-B14F-4D97-AF65-F5344CB8AC3E}">
        <p14:creationId xmlns:p14="http://schemas.microsoft.com/office/powerpoint/2010/main" val="1598907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EC287-8650-4707-B08B-2B48C6754E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DED4375-D8F2-4321-BEB8-CDEC6ABE53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4CDFC15-5237-4211-B037-87E734EC26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2BFB14-A837-41CE-B17C-E7B9D7EFC4FB}"/>
              </a:ext>
            </a:extLst>
          </p:cNvPr>
          <p:cNvSpPr>
            <a:spLocks noGrp="1"/>
          </p:cNvSpPr>
          <p:nvPr>
            <p:ph type="dt" sz="half" idx="10"/>
          </p:nvPr>
        </p:nvSpPr>
        <p:spPr/>
        <p:txBody>
          <a:bodyPr/>
          <a:lstStyle/>
          <a:p>
            <a:fld id="{CC2D97DE-9BD9-4547-8418-C1C21AC53913}" type="datetimeFigureOut">
              <a:rPr lang="en-GB" smtClean="0"/>
              <a:t>02/12/2022</a:t>
            </a:fld>
            <a:endParaRPr lang="en-GB"/>
          </a:p>
        </p:txBody>
      </p:sp>
      <p:sp>
        <p:nvSpPr>
          <p:cNvPr id="6" name="Footer Placeholder 5">
            <a:extLst>
              <a:ext uri="{FF2B5EF4-FFF2-40B4-BE49-F238E27FC236}">
                <a16:creationId xmlns:a16="http://schemas.microsoft.com/office/drawing/2014/main" id="{0350D752-9FF4-43CA-BF3B-5A89DC15BE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ABB3F8-33AE-457F-B872-219B87169DB5}"/>
              </a:ext>
            </a:extLst>
          </p:cNvPr>
          <p:cNvSpPr>
            <a:spLocks noGrp="1"/>
          </p:cNvSpPr>
          <p:nvPr>
            <p:ph type="sldNum" sz="quarter" idx="12"/>
          </p:nvPr>
        </p:nvSpPr>
        <p:spPr/>
        <p:txBody>
          <a:bodyPr/>
          <a:lstStyle/>
          <a:p>
            <a:fld id="{1E198BB6-D943-46C5-8FCC-BE88A64E64C8}" type="slidenum">
              <a:rPr lang="en-GB" smtClean="0"/>
              <a:t>‹#›</a:t>
            </a:fld>
            <a:endParaRPr lang="en-GB"/>
          </a:p>
        </p:txBody>
      </p:sp>
    </p:spTree>
    <p:extLst>
      <p:ext uri="{BB962C8B-B14F-4D97-AF65-F5344CB8AC3E}">
        <p14:creationId xmlns:p14="http://schemas.microsoft.com/office/powerpoint/2010/main" val="4294837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2904C5-72AE-454B-934C-B9303AE29A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F5AF10-5EED-4360-8F28-9A4030C163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A87411-EE83-4B0B-AF7D-B24E16180F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2D97DE-9BD9-4547-8418-C1C21AC53913}" type="datetimeFigureOut">
              <a:rPr lang="en-GB" smtClean="0"/>
              <a:t>02/12/2022</a:t>
            </a:fld>
            <a:endParaRPr lang="en-GB"/>
          </a:p>
        </p:txBody>
      </p:sp>
      <p:sp>
        <p:nvSpPr>
          <p:cNvPr id="5" name="Footer Placeholder 4">
            <a:extLst>
              <a:ext uri="{FF2B5EF4-FFF2-40B4-BE49-F238E27FC236}">
                <a16:creationId xmlns:a16="http://schemas.microsoft.com/office/drawing/2014/main" id="{E32A79E8-CE94-4C45-A5D8-CB6BE7B827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9C8DF32-79AF-4DEA-B60E-D10F30EC54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98BB6-D943-46C5-8FCC-BE88A64E64C8}" type="slidenum">
              <a:rPr lang="en-GB" smtClean="0"/>
              <a:t>‹#›</a:t>
            </a:fld>
            <a:endParaRPr lang="en-GB"/>
          </a:p>
        </p:txBody>
      </p:sp>
    </p:spTree>
    <p:extLst>
      <p:ext uri="{BB962C8B-B14F-4D97-AF65-F5344CB8AC3E}">
        <p14:creationId xmlns:p14="http://schemas.microsoft.com/office/powerpoint/2010/main" val="4093944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1.gif"/><Relationship Id="rId3" Type="http://schemas.openxmlformats.org/officeDocument/2006/relationships/image" Target="../media/image16.png"/><Relationship Id="rId7" Type="http://schemas.openxmlformats.org/officeDocument/2006/relationships/image" Target="../media/image17.png"/><Relationship Id="rId12" Type="http://schemas.openxmlformats.org/officeDocument/2006/relationships/image" Target="../media/image12.gif"/><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microsoft.com/office/2007/relationships/hdphoto" Target="../media/hdphoto1.wdp"/><Relationship Id="rId11" Type="http://schemas.openxmlformats.org/officeDocument/2006/relationships/image" Target="../media/image19.gif"/><Relationship Id="rId5" Type="http://schemas.openxmlformats.org/officeDocument/2006/relationships/image" Target="../media/image7.pn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1.gif"/><Relationship Id="rId3" Type="http://schemas.openxmlformats.org/officeDocument/2006/relationships/image" Target="../media/image16.png"/><Relationship Id="rId7" Type="http://schemas.openxmlformats.org/officeDocument/2006/relationships/image" Target="../media/image17.png"/><Relationship Id="rId12"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microsoft.com/office/2007/relationships/hdphoto" Target="../media/hdphoto1.wdp"/><Relationship Id="rId11" Type="http://schemas.openxmlformats.org/officeDocument/2006/relationships/image" Target="../media/image19.gif"/><Relationship Id="rId5" Type="http://schemas.openxmlformats.org/officeDocument/2006/relationships/image" Target="../media/image7.pn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1.gif"/><Relationship Id="rId3" Type="http://schemas.openxmlformats.org/officeDocument/2006/relationships/image" Target="../media/image16.png"/><Relationship Id="rId7" Type="http://schemas.openxmlformats.org/officeDocument/2006/relationships/image" Target="../media/image17.png"/><Relationship Id="rId12"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microsoft.com/office/2007/relationships/hdphoto" Target="../media/hdphoto1.wdp"/><Relationship Id="rId11" Type="http://schemas.openxmlformats.org/officeDocument/2006/relationships/image" Target="../media/image19.gif"/><Relationship Id="rId5" Type="http://schemas.openxmlformats.org/officeDocument/2006/relationships/image" Target="../media/image7.pn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1.gif"/><Relationship Id="rId3" Type="http://schemas.openxmlformats.org/officeDocument/2006/relationships/image" Target="../media/image16.png"/><Relationship Id="rId7" Type="http://schemas.openxmlformats.org/officeDocument/2006/relationships/image" Target="../media/image17.png"/><Relationship Id="rId12" Type="http://schemas.openxmlformats.org/officeDocument/2006/relationships/image" Target="../media/image12.gif"/><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microsoft.com/office/2007/relationships/hdphoto" Target="../media/hdphoto1.wdp"/><Relationship Id="rId11" Type="http://schemas.openxmlformats.org/officeDocument/2006/relationships/image" Target="../media/image19.gif"/><Relationship Id="rId5" Type="http://schemas.openxmlformats.org/officeDocument/2006/relationships/image" Target="../media/image7.pn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1.gif"/><Relationship Id="rId3" Type="http://schemas.openxmlformats.org/officeDocument/2006/relationships/image" Target="../media/image16.png"/><Relationship Id="rId7" Type="http://schemas.openxmlformats.org/officeDocument/2006/relationships/image" Target="../media/image17.png"/><Relationship Id="rId12" Type="http://schemas.openxmlformats.org/officeDocument/2006/relationships/image" Target="../media/image12.gif"/><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microsoft.com/office/2007/relationships/hdphoto" Target="../media/hdphoto1.wdp"/><Relationship Id="rId11" Type="http://schemas.openxmlformats.org/officeDocument/2006/relationships/image" Target="../media/image19.gif"/><Relationship Id="rId5" Type="http://schemas.openxmlformats.org/officeDocument/2006/relationships/image" Target="../media/image7.pn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audio" Target="../media/audio10.wav"/><Relationship Id="rId18" Type="http://schemas.openxmlformats.org/officeDocument/2006/relationships/audio" Target="../media/audio15.wav"/><Relationship Id="rId26" Type="http://schemas.openxmlformats.org/officeDocument/2006/relationships/image" Target="../media/image3.png"/><Relationship Id="rId3" Type="http://schemas.openxmlformats.org/officeDocument/2006/relationships/audio" Target="../media/audio1.wav"/><Relationship Id="rId21" Type="http://schemas.openxmlformats.org/officeDocument/2006/relationships/audio" Target="../media/audio18.wav"/><Relationship Id="rId7" Type="http://schemas.openxmlformats.org/officeDocument/2006/relationships/audio" Target="../media/audio4.wav"/><Relationship Id="rId12" Type="http://schemas.openxmlformats.org/officeDocument/2006/relationships/audio" Target="../media/audio9.wav"/><Relationship Id="rId17" Type="http://schemas.openxmlformats.org/officeDocument/2006/relationships/audio" Target="../media/audio14.wav"/><Relationship Id="rId25" Type="http://schemas.openxmlformats.org/officeDocument/2006/relationships/audio" Target="../media/audio22.wav"/><Relationship Id="rId2" Type="http://schemas.openxmlformats.org/officeDocument/2006/relationships/notesSlide" Target="../notesSlides/notesSlide2.xml"/><Relationship Id="rId16" Type="http://schemas.openxmlformats.org/officeDocument/2006/relationships/audio" Target="../media/audio13.wav"/><Relationship Id="rId20" Type="http://schemas.openxmlformats.org/officeDocument/2006/relationships/audio" Target="../media/audio17.wav"/><Relationship Id="rId1" Type="http://schemas.openxmlformats.org/officeDocument/2006/relationships/slideLayout" Target="../slideLayouts/slideLayout6.xml"/><Relationship Id="rId6" Type="http://schemas.openxmlformats.org/officeDocument/2006/relationships/image" Target="../media/image2.png"/><Relationship Id="rId11" Type="http://schemas.openxmlformats.org/officeDocument/2006/relationships/audio" Target="../media/audio8.wav"/><Relationship Id="rId24" Type="http://schemas.openxmlformats.org/officeDocument/2006/relationships/audio" Target="../media/audio21.wav"/><Relationship Id="rId5" Type="http://schemas.openxmlformats.org/officeDocument/2006/relationships/audio" Target="../media/audio3.wav"/><Relationship Id="rId15" Type="http://schemas.openxmlformats.org/officeDocument/2006/relationships/audio" Target="../media/audio12.wav"/><Relationship Id="rId23" Type="http://schemas.openxmlformats.org/officeDocument/2006/relationships/audio" Target="../media/audio20.wav"/><Relationship Id="rId28" Type="http://schemas.openxmlformats.org/officeDocument/2006/relationships/audio" Target="../media/audio23.wav"/><Relationship Id="rId10" Type="http://schemas.openxmlformats.org/officeDocument/2006/relationships/audio" Target="../media/audio7.wav"/><Relationship Id="rId19" Type="http://schemas.openxmlformats.org/officeDocument/2006/relationships/audio" Target="../media/audio16.wav"/><Relationship Id="rId4" Type="http://schemas.openxmlformats.org/officeDocument/2006/relationships/audio" Target="../media/audio2.wav"/><Relationship Id="rId9" Type="http://schemas.openxmlformats.org/officeDocument/2006/relationships/audio" Target="../media/audio6.wav"/><Relationship Id="rId14" Type="http://schemas.openxmlformats.org/officeDocument/2006/relationships/audio" Target="../media/audio11.wav"/><Relationship Id="rId22" Type="http://schemas.openxmlformats.org/officeDocument/2006/relationships/audio" Target="../media/audio19.wav"/><Relationship Id="rId27"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2.gif"/><Relationship Id="rId4" Type="http://schemas.microsoft.com/office/2007/relationships/hdphoto" Target="../media/hdphoto1.wdp"/><Relationship Id="rId9" Type="http://schemas.openxmlformats.org/officeDocument/2006/relationships/image" Target="../media/image11.gif"/></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audio" Target="../media/audio24.wav"/><Relationship Id="rId10" Type="http://schemas.openxmlformats.org/officeDocument/2006/relationships/audio" Target="../media/audio25.wav"/><Relationship Id="rId4" Type="http://schemas.openxmlformats.org/officeDocument/2006/relationships/image" Target="../media/image8.png"/><Relationship Id="rId9" Type="http://schemas.openxmlformats.org/officeDocument/2006/relationships/image" Target="../media/image10.sv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audio" Target="../media/audio26.wav"/><Relationship Id="rId4" Type="http://schemas.openxmlformats.org/officeDocument/2006/relationships/image" Target="../media/image8.png"/><Relationship Id="rId9" Type="http://schemas.openxmlformats.org/officeDocument/2006/relationships/image" Target="../media/image10.sv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audio" Target="../media/audio27.wav"/><Relationship Id="rId4" Type="http://schemas.openxmlformats.org/officeDocument/2006/relationships/image" Target="../media/image8.png"/><Relationship Id="rId9" Type="http://schemas.openxmlformats.org/officeDocument/2006/relationships/image" Target="../media/image10.sv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audio" Target="../media/audio28.wav"/><Relationship Id="rId4" Type="http://schemas.openxmlformats.org/officeDocument/2006/relationships/image" Target="../media/image8.png"/><Relationship Id="rId9" Type="http://schemas.openxmlformats.org/officeDocument/2006/relationships/image" Target="../media/image10.sv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audio" Target="../media/audio29.wav"/><Relationship Id="rId4" Type="http://schemas.openxmlformats.org/officeDocument/2006/relationships/image" Target="../media/image8.png"/><Relationship Id="rId9"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descr="background rectangle"/>
          <p:cNvSpPr/>
          <p:nvPr/>
        </p:nvSpPr>
        <p:spPr>
          <a:xfrm>
            <a:off x="0" y="0"/>
            <a:ext cx="4350984" cy="6858000"/>
          </a:xfrm>
          <a:prstGeom prst="rect">
            <a:avLst/>
          </a:prstGeom>
          <a:solidFill>
            <a:srgbClr val="FADD2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99" name="Google Shape;99;p3"/>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0" name="Google Shape;100;p3"/>
          <p:cNvSpPr/>
          <p:nvPr/>
        </p:nvSpPr>
        <p:spPr>
          <a:xfrm>
            <a:off x="6368181" y="4552388"/>
            <a:ext cx="5645628"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ADD2E"/>
                </a:solidFill>
                <a:effectLst/>
                <a:uLnTx/>
                <a:uFillTx/>
                <a:latin typeface="Modern Love" panose="04090805081005020601" pitchFamily="82" charset="0"/>
                <a:cs typeface="Arial"/>
                <a:sym typeface="Arial"/>
              </a:rPr>
              <a:t>amarillo</a:t>
            </a:r>
            <a:endParaRPr kumimoji="0" sz="1400" b="0" i="0" u="none" strike="noStrike" kern="0" cap="none" spc="0" normalizeH="0" baseline="0" noProof="0" dirty="0">
              <a:ln>
                <a:noFill/>
              </a:ln>
              <a:solidFill>
                <a:srgbClr val="FADD2E"/>
              </a:solidFill>
              <a:effectLst/>
              <a:uLnTx/>
              <a:uFillTx/>
              <a:latin typeface="Modern Love" panose="04090805081005020601" pitchFamily="82" charset="0"/>
              <a:cs typeface="Arial"/>
              <a:sym typeface="Arial"/>
            </a:endParaRPr>
          </a:p>
        </p:txBody>
      </p:sp>
      <p:sp>
        <p:nvSpPr>
          <p:cNvPr id="101" name="Google Shape;101;p3"/>
          <p:cNvSpPr txBox="1"/>
          <p:nvPr/>
        </p:nvSpPr>
        <p:spPr>
          <a:xfrm>
            <a:off x="0" y="6334820"/>
            <a:ext cx="4572000" cy="523180"/>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00000"/>
              </a:lnSpc>
              <a:spcBef>
                <a:spcPts val="0"/>
              </a:spcBef>
              <a:spcAft>
                <a:spcPts val="0"/>
              </a:spcAft>
              <a:buClr>
                <a:srgbClr val="44546A"/>
              </a:buClr>
              <a:buSzPts val="2800"/>
              <a:tabLst/>
              <a:defRPr/>
            </a:pPr>
            <a:r>
              <a:rPr kumimoji="0" lang="en-GB" sz="2800" b="1" i="0" u="none" strike="noStrike" kern="0" cap="none" spc="0" normalizeH="0" baseline="0" noProof="0" dirty="0">
                <a:ln>
                  <a:noFill/>
                </a:ln>
                <a:solidFill>
                  <a:srgbClr val="44546A"/>
                </a:solidFill>
                <a:effectLst/>
                <a:uLnTx/>
                <a:uFillTx/>
                <a:latin typeface="Century Gothic"/>
                <a:ea typeface="Century Gothic"/>
                <a:cs typeface="Century Gothic"/>
                <a:sym typeface="Century Gothic"/>
              </a:rPr>
              <a:t>Follow ups 1-5 </a:t>
            </a:r>
            <a:endParaRPr kumimoji="0" sz="2800" b="1" i="0" u="none" strike="noStrike" kern="0" cap="none" spc="0" normalizeH="0" baseline="0" noProof="0" dirty="0">
              <a:ln>
                <a:noFill/>
              </a:ln>
              <a:solidFill>
                <a:srgbClr val="44546A"/>
              </a:solidFill>
              <a:effectLst/>
              <a:uLnTx/>
              <a:uFillTx/>
              <a:latin typeface="Century Gothic"/>
              <a:ea typeface="Century Gothic"/>
              <a:cs typeface="Century Gothic"/>
              <a:sym typeface="Century Gothic"/>
            </a:endParaRPr>
          </a:p>
        </p:txBody>
      </p:sp>
      <p:sp>
        <p:nvSpPr>
          <p:cNvPr id="102" name="Google Shape;102;p3"/>
          <p:cNvSpPr txBox="1"/>
          <p:nvPr/>
        </p:nvSpPr>
        <p:spPr>
          <a:xfrm>
            <a:off x="56445" y="171394"/>
            <a:ext cx="4114800" cy="120028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3600"/>
              <a:buFont typeface="Century Gothic"/>
              <a:buNone/>
              <a:tabLst/>
              <a:defRPr/>
            </a:pPr>
            <a:r>
              <a:rPr kumimoji="0" lang="en-GB" sz="3600" b="1" i="0" u="none" strike="noStrike" kern="0" cap="none" spc="0" normalizeH="0" baseline="0" noProof="0" dirty="0">
                <a:ln>
                  <a:noFill/>
                </a:ln>
                <a:solidFill>
                  <a:srgbClr val="44546A"/>
                </a:solidFill>
                <a:effectLst/>
                <a:uLnTx/>
                <a:uFillTx/>
                <a:latin typeface="Century Gothic"/>
                <a:ea typeface="Century Gothic"/>
                <a:cs typeface="Century Gothic"/>
                <a:sym typeface="Century Gothic"/>
              </a:rPr>
              <a:t>Saying what I and others do</a:t>
            </a:r>
            <a:endParaRPr kumimoji="0" lang="en-GB" sz="1400" b="0" i="0" u="none" strike="noStrike" kern="0" cap="none" spc="0" normalizeH="0" baseline="0" noProof="0" dirty="0">
              <a:ln>
                <a:noFill/>
              </a:ln>
              <a:solidFill>
                <a:srgbClr val="44546A"/>
              </a:solidFill>
              <a:effectLst/>
              <a:uLnTx/>
              <a:uFillTx/>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10470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 </a:t>
            </a:r>
            <a:endParaRPr lang="en-GB" sz="3200" dirty="0"/>
          </a:p>
        </p:txBody>
      </p:sp>
      <p:pic>
        <p:nvPicPr>
          <p:cNvPr id="22" name="Picture 4" descr="Móvil, Celda, Mano, Teléfono, Smartphone, Tecnología">
            <a:extLst>
              <a:ext uri="{FF2B5EF4-FFF2-40B4-BE49-F238E27FC236}">
                <a16:creationId xmlns:a16="http://schemas.microsoft.com/office/drawing/2014/main" id="{407A5AB5-6B6D-4100-8DDD-C226DF7DF6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019" y="2987887"/>
            <a:ext cx="6547631" cy="6294117"/>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1">
            <a:extLst>
              <a:ext uri="{FF2B5EF4-FFF2-40B4-BE49-F238E27FC236}">
                <a16:creationId xmlns:a16="http://schemas.microsoft.com/office/drawing/2014/main" id="{90A85DC6-624F-40D1-A637-38E32C510D6D}"/>
              </a:ext>
            </a:extLst>
          </p:cNvPr>
          <p:cNvSpPr txBox="1">
            <a:spLocks/>
          </p:cNvSpPr>
          <p:nvPr/>
        </p:nvSpPr>
        <p:spPr>
          <a:xfrm>
            <a:off x="11001525" y="1012449"/>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a:solidFill>
                  <a:srgbClr val="002060"/>
                </a:solidFill>
                <a:latin typeface="Century Gothic" panose="020B0502020202020204" pitchFamily="34" charset="0"/>
              </a:rPr>
              <a:t>hablar</a:t>
            </a:r>
            <a:endParaRPr lang="en-GB" sz="1800" b="1" dirty="0">
              <a:solidFill>
                <a:srgbClr val="002060"/>
              </a:solidFill>
              <a:latin typeface="Century Gothic" panose="020B0502020202020204" pitchFamily="34" charset="0"/>
            </a:endParaRPr>
          </a:p>
        </p:txBody>
      </p:sp>
      <p:pic>
        <p:nvPicPr>
          <p:cNvPr id="24" name="Google Shape;319;p15" descr="Speech Icon, Voice, Talking, Audio, Speech">
            <a:extLst>
              <a:ext uri="{FF2B5EF4-FFF2-40B4-BE49-F238E27FC236}">
                <a16:creationId xmlns:a16="http://schemas.microsoft.com/office/drawing/2014/main" id="{27AA594F-CEB7-4C07-A9CF-7F0BF3000FA7}"/>
              </a:ext>
            </a:extLst>
          </p:cNvPr>
          <p:cNvPicPr preferRelativeResize="0"/>
          <p:nvPr/>
        </p:nvPicPr>
        <p:blipFill rotWithShape="1">
          <a:blip r:embed="rId4">
            <a:alphaModFix/>
          </a:blip>
          <a:srcRect/>
          <a:stretch/>
        </p:blipFill>
        <p:spPr>
          <a:xfrm>
            <a:off x="11131654" y="149483"/>
            <a:ext cx="776168" cy="776168"/>
          </a:xfrm>
          <a:prstGeom prst="rect">
            <a:avLst/>
          </a:prstGeom>
          <a:noFill/>
          <a:ln>
            <a:noFill/>
          </a:ln>
        </p:spPr>
      </p:pic>
      <p:pic>
        <p:nvPicPr>
          <p:cNvPr id="25" name="Google Shape;282;p13" descr="Reading, Book, Symbol, Icon, Reader, Man">
            <a:extLst>
              <a:ext uri="{FF2B5EF4-FFF2-40B4-BE49-F238E27FC236}">
                <a16:creationId xmlns:a16="http://schemas.microsoft.com/office/drawing/2014/main" id="{384B9CCC-2D26-4700-8876-CF8D50FABCB2}"/>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0215023" y="162736"/>
            <a:ext cx="782801" cy="782801"/>
          </a:xfrm>
          <a:prstGeom prst="roundRect">
            <a:avLst/>
          </a:prstGeom>
          <a:solidFill>
            <a:srgbClr val="92D050"/>
          </a:solidFill>
          <a:ln>
            <a:noFill/>
          </a:ln>
        </p:spPr>
      </p:pic>
      <p:sp>
        <p:nvSpPr>
          <p:cNvPr id="26" name="Title 1">
            <a:extLst>
              <a:ext uri="{FF2B5EF4-FFF2-40B4-BE49-F238E27FC236}">
                <a16:creationId xmlns:a16="http://schemas.microsoft.com/office/drawing/2014/main" id="{0BCF7A95-92CC-435C-B1FD-1F92B5E1D828}"/>
              </a:ext>
            </a:extLst>
          </p:cNvPr>
          <p:cNvSpPr txBox="1">
            <a:spLocks/>
          </p:cNvSpPr>
          <p:nvPr/>
        </p:nvSpPr>
        <p:spPr>
          <a:xfrm>
            <a:off x="10282913" y="1012449"/>
            <a:ext cx="657080" cy="370510"/>
          </a:xfrm>
          <a:prstGeom prst="rect">
            <a:avLst/>
          </a:prstGeom>
          <a:solidFill>
            <a:srgbClr val="92D050"/>
          </a:solidFill>
        </p:spPr>
        <p:txBody>
          <a:bodyPr spcFirstLastPara="1" vert="horz" wrap="square" lIns="0" tIns="0" rIns="0" bIns="0" rtlCol="0" anchor="ctr" anchorCtr="0">
            <a:noAutofit/>
          </a:bodyPr>
          <a:lstStyle>
            <a:lvl1pPr lvl="0" algn="l" defTabSz="914400" rtl="0" eaLnBrk="1" latinLnBrk="0" hangingPunct="1">
              <a:lnSpc>
                <a:spcPct val="90000"/>
              </a:lnSpc>
              <a:spcBef>
                <a:spcPts val="0"/>
              </a:spcBef>
              <a:spcAft>
                <a:spcPts val="0"/>
              </a:spcAft>
              <a:buSzPts val="4400"/>
              <a:buNone/>
              <a:defRPr sz="4400" kern="1200">
                <a:solidFill>
                  <a:schemeClr val="tx1"/>
                </a:solidFill>
                <a:latin typeface="+mj-lt"/>
                <a:ea typeface="+mj-ea"/>
                <a:cs typeface="+mj-cs"/>
              </a:defRPr>
            </a:lvl1pPr>
            <a:lvl2pPr lvl="1">
              <a:spcBef>
                <a:spcPts val="0"/>
              </a:spcBef>
              <a:spcAft>
                <a:spcPts val="0"/>
              </a:spcAft>
              <a:buSzPts val="4800"/>
              <a:buNone/>
              <a:defRPr sz="2400"/>
            </a:lvl2pPr>
            <a:lvl3pPr lvl="2">
              <a:spcBef>
                <a:spcPts val="0"/>
              </a:spcBef>
              <a:spcAft>
                <a:spcPts val="0"/>
              </a:spcAft>
              <a:buSzPts val="4800"/>
              <a:buNone/>
              <a:defRPr sz="2400"/>
            </a:lvl3pPr>
            <a:lvl4pPr lvl="3">
              <a:spcBef>
                <a:spcPts val="0"/>
              </a:spcBef>
              <a:spcAft>
                <a:spcPts val="0"/>
              </a:spcAft>
              <a:buSzPts val="4800"/>
              <a:buNone/>
              <a:defRPr sz="2400"/>
            </a:lvl4pPr>
            <a:lvl5pPr lvl="4">
              <a:spcBef>
                <a:spcPts val="0"/>
              </a:spcBef>
              <a:spcAft>
                <a:spcPts val="0"/>
              </a:spcAft>
              <a:buSzPts val="4800"/>
              <a:buNone/>
              <a:defRPr sz="2400"/>
            </a:lvl5pPr>
            <a:lvl6pPr lvl="5">
              <a:spcBef>
                <a:spcPts val="0"/>
              </a:spcBef>
              <a:spcAft>
                <a:spcPts val="0"/>
              </a:spcAft>
              <a:buSzPts val="4800"/>
              <a:buNone/>
              <a:defRPr sz="2400"/>
            </a:lvl6pPr>
            <a:lvl7pPr lvl="6">
              <a:spcBef>
                <a:spcPts val="0"/>
              </a:spcBef>
              <a:spcAft>
                <a:spcPts val="0"/>
              </a:spcAft>
              <a:buSzPts val="4800"/>
              <a:buNone/>
              <a:defRPr sz="2400"/>
            </a:lvl7pPr>
            <a:lvl8pPr lvl="7">
              <a:spcBef>
                <a:spcPts val="0"/>
              </a:spcBef>
              <a:spcAft>
                <a:spcPts val="0"/>
              </a:spcAft>
              <a:buSzPts val="4800"/>
              <a:buNone/>
              <a:defRPr sz="2400"/>
            </a:lvl8pPr>
            <a:lvl9pPr lvl="8">
              <a:spcBef>
                <a:spcPts val="0"/>
              </a:spcBef>
              <a:spcAft>
                <a:spcPts val="0"/>
              </a:spcAft>
              <a:buSzPts val="4800"/>
              <a:buNone/>
              <a:defRPr sz="2400"/>
            </a:lvl9pPr>
          </a:lstStyle>
          <a:p>
            <a:pPr algn="ctr"/>
            <a:r>
              <a:rPr lang="en-GB" sz="2000" b="1" dirty="0">
                <a:solidFill>
                  <a:schemeClr val="bg1"/>
                </a:solidFill>
                <a:latin typeface="Century Gothic" panose="020B0502020202020204" pitchFamily="34" charset="0"/>
              </a:rPr>
              <a:t>leer</a:t>
            </a:r>
          </a:p>
        </p:txBody>
      </p:sp>
      <p:sp>
        <p:nvSpPr>
          <p:cNvPr id="27" name="Title 1">
            <a:extLst>
              <a:ext uri="{FF2B5EF4-FFF2-40B4-BE49-F238E27FC236}">
                <a16:creationId xmlns:a16="http://schemas.microsoft.com/office/drawing/2014/main" id="{980BB87F-34D3-4E72-9411-88B7EC56840A}"/>
              </a:ext>
            </a:extLst>
          </p:cNvPr>
          <p:cNvSpPr txBox="1">
            <a:spLocks/>
          </p:cNvSpPr>
          <p:nvPr/>
        </p:nvSpPr>
        <p:spPr>
          <a:xfrm>
            <a:off x="3275254" y="309104"/>
            <a:ext cx="9804794" cy="340162"/>
          </a:xfrm>
          <a:prstGeom prst="rect">
            <a:avLst/>
          </a:prstGeom>
        </p:spPr>
        <p:txBody>
          <a:bodyPr spcFirstLastPara="1" vert="horz" wrap="square" lIns="0" tIns="0" rIns="0" bIns="0" rtlCol="0" anchor="t" anchorCtr="0">
            <a:normAutofit fontScale="92500" lnSpcReduction="20000"/>
          </a:bodyPr>
          <a:lstStyle>
            <a:lvl1pPr lvl="0" algn="l" defTabSz="914400" rtl="0" eaLnBrk="1" latinLnBrk="0" hangingPunct="1">
              <a:lnSpc>
                <a:spcPct val="90000"/>
              </a:lnSpc>
              <a:spcBef>
                <a:spcPts val="0"/>
              </a:spcBef>
              <a:spcAft>
                <a:spcPts val="0"/>
              </a:spcAft>
              <a:buSzPts val="4400"/>
              <a:buNone/>
              <a:defRPr sz="4400" kern="1200">
                <a:solidFill>
                  <a:schemeClr val="tx1"/>
                </a:solidFill>
                <a:latin typeface="+mj-lt"/>
                <a:ea typeface="+mj-ea"/>
                <a:cs typeface="+mj-cs"/>
              </a:defRPr>
            </a:lvl1pPr>
            <a:lvl2pPr lvl="1">
              <a:spcBef>
                <a:spcPts val="0"/>
              </a:spcBef>
              <a:spcAft>
                <a:spcPts val="0"/>
              </a:spcAft>
              <a:buSzPts val="4800"/>
              <a:buNone/>
              <a:defRPr sz="2400"/>
            </a:lvl2pPr>
            <a:lvl3pPr lvl="2">
              <a:spcBef>
                <a:spcPts val="0"/>
              </a:spcBef>
              <a:spcAft>
                <a:spcPts val="0"/>
              </a:spcAft>
              <a:buSzPts val="4800"/>
              <a:buNone/>
              <a:defRPr sz="2400"/>
            </a:lvl3pPr>
            <a:lvl4pPr lvl="3">
              <a:spcBef>
                <a:spcPts val="0"/>
              </a:spcBef>
              <a:spcAft>
                <a:spcPts val="0"/>
              </a:spcAft>
              <a:buSzPts val="4800"/>
              <a:buNone/>
              <a:defRPr sz="2400"/>
            </a:lvl4pPr>
            <a:lvl5pPr lvl="4">
              <a:spcBef>
                <a:spcPts val="0"/>
              </a:spcBef>
              <a:spcAft>
                <a:spcPts val="0"/>
              </a:spcAft>
              <a:buSzPts val="4800"/>
              <a:buNone/>
              <a:defRPr sz="2400"/>
            </a:lvl5pPr>
            <a:lvl6pPr lvl="5">
              <a:spcBef>
                <a:spcPts val="0"/>
              </a:spcBef>
              <a:spcAft>
                <a:spcPts val="0"/>
              </a:spcAft>
              <a:buSzPts val="4800"/>
              <a:buNone/>
              <a:defRPr sz="2400"/>
            </a:lvl6pPr>
            <a:lvl7pPr lvl="6">
              <a:spcBef>
                <a:spcPts val="0"/>
              </a:spcBef>
              <a:spcAft>
                <a:spcPts val="0"/>
              </a:spcAft>
              <a:buSzPts val="4800"/>
              <a:buNone/>
              <a:defRPr sz="2400"/>
            </a:lvl7pPr>
            <a:lvl8pPr lvl="7">
              <a:spcBef>
                <a:spcPts val="0"/>
              </a:spcBef>
              <a:spcAft>
                <a:spcPts val="0"/>
              </a:spcAft>
              <a:buSzPts val="4800"/>
              <a:buNone/>
              <a:defRPr sz="2400"/>
            </a:lvl8pPr>
            <a:lvl9pPr lvl="8">
              <a:spcBef>
                <a:spcPts val="0"/>
              </a:spcBef>
              <a:spcAft>
                <a:spcPts val="0"/>
              </a:spcAft>
              <a:buSzPts val="4800"/>
              <a:buNone/>
              <a:defRPr sz="2400"/>
            </a:lvl9pPr>
          </a:lstStyle>
          <a:p>
            <a:r>
              <a:rPr lang="en-GB" sz="3200" b="1" dirty="0">
                <a:solidFill>
                  <a:srgbClr val="002060"/>
                </a:solidFill>
                <a:latin typeface="Century Gothic" panose="020B0502020202020204" pitchFamily="34" charset="0"/>
              </a:rPr>
              <a:t>Quique no </a:t>
            </a:r>
            <a:r>
              <a:rPr lang="en-GB" sz="3200" b="1" dirty="0" err="1">
                <a:solidFill>
                  <a:srgbClr val="002060"/>
                </a:solidFill>
                <a:latin typeface="Century Gothic" panose="020B0502020202020204" pitchFamily="34" charset="0"/>
              </a:rPr>
              <a:t>tiene</a:t>
            </a:r>
            <a:r>
              <a:rPr lang="en-GB" sz="3200" b="1" dirty="0">
                <a:solidFill>
                  <a:srgbClr val="002060"/>
                </a:solidFill>
                <a:latin typeface="Century Gothic" panose="020B0502020202020204" pitchFamily="34" charset="0"/>
              </a:rPr>
              <a:t> </a:t>
            </a:r>
            <a:r>
              <a:rPr lang="en-GB" sz="3200" b="1" dirty="0" err="1">
                <a:solidFill>
                  <a:srgbClr val="002060"/>
                </a:solidFill>
                <a:latin typeface="Century Gothic" panose="020B0502020202020204" pitchFamily="34" charset="0"/>
              </a:rPr>
              <a:t>voz</a:t>
            </a:r>
            <a:r>
              <a:rPr lang="en-GB" sz="3200" b="1" dirty="0">
                <a:solidFill>
                  <a:srgbClr val="002060"/>
                </a:solidFill>
                <a:latin typeface="Century Gothic" panose="020B0502020202020204" pitchFamily="34" charset="0"/>
              </a:rPr>
              <a:t>* [1/5] </a:t>
            </a:r>
          </a:p>
        </p:txBody>
      </p:sp>
      <p:sp>
        <p:nvSpPr>
          <p:cNvPr id="28" name="TextBox 27">
            <a:extLst>
              <a:ext uri="{FF2B5EF4-FFF2-40B4-BE49-F238E27FC236}">
                <a16:creationId xmlns:a16="http://schemas.microsoft.com/office/drawing/2014/main" id="{3877C3AB-F891-4A1E-9736-FE096DE7E498}"/>
              </a:ext>
            </a:extLst>
          </p:cNvPr>
          <p:cNvSpPr txBox="1"/>
          <p:nvPr/>
        </p:nvSpPr>
        <p:spPr>
          <a:xfrm>
            <a:off x="8741844" y="234044"/>
            <a:ext cx="184731" cy="646331"/>
          </a:xfrm>
          <a:prstGeom prst="rect">
            <a:avLst/>
          </a:prstGeom>
          <a:noFill/>
        </p:spPr>
        <p:txBody>
          <a:bodyPr wrap="none" rtlCol="0">
            <a:spAutoFit/>
          </a:bodyPr>
          <a:lstStyle/>
          <a:p>
            <a:endParaRPr lang="en-GB" sz="3600" b="1" dirty="0">
              <a:solidFill>
                <a:srgbClr val="002060"/>
              </a:solidFill>
              <a:latin typeface="Century Gothic" panose="020B0502020202020204" pitchFamily="34" charset="0"/>
            </a:endParaRPr>
          </a:p>
        </p:txBody>
      </p:sp>
      <p:sp>
        <p:nvSpPr>
          <p:cNvPr id="35" name="Title 1">
            <a:extLst>
              <a:ext uri="{FF2B5EF4-FFF2-40B4-BE49-F238E27FC236}">
                <a16:creationId xmlns:a16="http://schemas.microsoft.com/office/drawing/2014/main" id="{2095DFC9-8E6A-4FF7-B91C-E3D3A995C4FF}"/>
              </a:ext>
            </a:extLst>
          </p:cNvPr>
          <p:cNvSpPr txBox="1">
            <a:spLocks/>
          </p:cNvSpPr>
          <p:nvPr/>
        </p:nvSpPr>
        <p:spPr>
          <a:xfrm>
            <a:off x="239419" y="1154092"/>
            <a:ext cx="8883866" cy="1514284"/>
          </a:xfrm>
          <a:prstGeom prst="rect">
            <a:avLst/>
          </a:prstGeom>
        </p:spPr>
        <p:txBody>
          <a:bodyPr spcFirstLastPara="1" vert="horz" wrap="square" lIns="0" tIns="0" rIns="0" bIns="0" rtlCol="0" anchor="t" anchorCtr="0">
            <a:normAutofit fontScale="85000" lnSpcReduction="10000"/>
          </a:bodyPr>
          <a:lstStyle>
            <a:lvl1pPr lvl="0" algn="l" defTabSz="914400" rtl="0" eaLnBrk="1" latinLnBrk="0" hangingPunct="1">
              <a:lnSpc>
                <a:spcPct val="90000"/>
              </a:lnSpc>
              <a:spcBef>
                <a:spcPts val="0"/>
              </a:spcBef>
              <a:spcAft>
                <a:spcPts val="0"/>
              </a:spcAft>
              <a:buSzPts val="4400"/>
              <a:buNone/>
              <a:defRPr sz="4400" kern="1200">
                <a:solidFill>
                  <a:schemeClr val="tx1"/>
                </a:solidFill>
                <a:latin typeface="+mj-lt"/>
                <a:ea typeface="+mj-ea"/>
                <a:cs typeface="+mj-cs"/>
              </a:defRPr>
            </a:lvl1pPr>
            <a:lvl2pPr lvl="1">
              <a:spcBef>
                <a:spcPts val="0"/>
              </a:spcBef>
              <a:spcAft>
                <a:spcPts val="0"/>
              </a:spcAft>
              <a:buSzPts val="4800"/>
              <a:buNone/>
              <a:defRPr sz="2400"/>
            </a:lvl2pPr>
            <a:lvl3pPr lvl="2">
              <a:spcBef>
                <a:spcPts val="0"/>
              </a:spcBef>
              <a:spcAft>
                <a:spcPts val="0"/>
              </a:spcAft>
              <a:buSzPts val="4800"/>
              <a:buNone/>
              <a:defRPr sz="2400"/>
            </a:lvl3pPr>
            <a:lvl4pPr lvl="3">
              <a:spcBef>
                <a:spcPts val="0"/>
              </a:spcBef>
              <a:spcAft>
                <a:spcPts val="0"/>
              </a:spcAft>
              <a:buSzPts val="4800"/>
              <a:buNone/>
              <a:defRPr sz="2400"/>
            </a:lvl4pPr>
            <a:lvl5pPr lvl="4">
              <a:spcBef>
                <a:spcPts val="0"/>
              </a:spcBef>
              <a:spcAft>
                <a:spcPts val="0"/>
              </a:spcAft>
              <a:buSzPts val="4800"/>
              <a:buNone/>
              <a:defRPr sz="2400"/>
            </a:lvl5pPr>
            <a:lvl6pPr lvl="5">
              <a:spcBef>
                <a:spcPts val="0"/>
              </a:spcBef>
              <a:spcAft>
                <a:spcPts val="0"/>
              </a:spcAft>
              <a:buSzPts val="4800"/>
              <a:buNone/>
              <a:defRPr sz="2400"/>
            </a:lvl6pPr>
            <a:lvl7pPr lvl="6">
              <a:spcBef>
                <a:spcPts val="0"/>
              </a:spcBef>
              <a:spcAft>
                <a:spcPts val="0"/>
              </a:spcAft>
              <a:buSzPts val="4800"/>
              <a:buNone/>
              <a:defRPr sz="2400"/>
            </a:lvl7pPr>
            <a:lvl8pPr lvl="7">
              <a:spcBef>
                <a:spcPts val="0"/>
              </a:spcBef>
              <a:spcAft>
                <a:spcPts val="0"/>
              </a:spcAft>
              <a:buSzPts val="4800"/>
              <a:buNone/>
              <a:defRPr sz="2400"/>
            </a:lvl8pPr>
            <a:lvl9pPr lvl="8">
              <a:spcBef>
                <a:spcPts val="0"/>
              </a:spcBef>
              <a:spcAft>
                <a:spcPts val="0"/>
              </a:spcAft>
              <a:buSzPts val="4800"/>
              <a:buNone/>
              <a:defRPr sz="2400"/>
            </a:lvl9pPr>
          </a:lstStyle>
          <a:p>
            <a:pPr>
              <a:lnSpc>
                <a:spcPct val="120000"/>
              </a:lnSpc>
            </a:pPr>
            <a:r>
              <a:rPr lang="en-GB" sz="2800" dirty="0">
                <a:solidFill>
                  <a:srgbClr val="002060"/>
                </a:solidFill>
                <a:latin typeface="Century Gothic" panose="020B0502020202020204" pitchFamily="34" charset="0"/>
              </a:rPr>
              <a:t>Quique has lost his voice but wants to send a voice message to mum while she’s away, saying what he does at the weekend, but also what Sofía does. Can you help him?</a:t>
            </a:r>
          </a:p>
        </p:txBody>
      </p:sp>
      <p:sp>
        <p:nvSpPr>
          <p:cNvPr id="36" name="Rectangle: Rounded Corners 35">
            <a:extLst>
              <a:ext uri="{FF2B5EF4-FFF2-40B4-BE49-F238E27FC236}">
                <a16:creationId xmlns:a16="http://schemas.microsoft.com/office/drawing/2014/main" id="{F3309527-7C99-4DA2-A51C-F815E316943D}"/>
              </a:ext>
            </a:extLst>
          </p:cNvPr>
          <p:cNvSpPr/>
          <p:nvPr/>
        </p:nvSpPr>
        <p:spPr>
          <a:xfrm>
            <a:off x="7916136" y="3423550"/>
            <a:ext cx="1491158" cy="628497"/>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914D8CDA-D53C-4E3E-8A5F-69AC8DD2051B}"/>
              </a:ext>
            </a:extLst>
          </p:cNvPr>
          <p:cNvSpPr txBox="1"/>
          <p:nvPr/>
        </p:nvSpPr>
        <p:spPr>
          <a:xfrm>
            <a:off x="8479420" y="3572911"/>
            <a:ext cx="1061509" cy="461665"/>
          </a:xfrm>
          <a:prstGeom prst="rect">
            <a:avLst/>
          </a:prstGeom>
          <a:noFill/>
        </p:spPr>
        <p:txBody>
          <a:bodyPr wrap="none" rtlCol="0">
            <a:spAutoFit/>
          </a:bodyPr>
          <a:lstStyle/>
          <a:p>
            <a:r>
              <a:rPr lang="en-GB" sz="2400" b="1" dirty="0" err="1">
                <a:solidFill>
                  <a:srgbClr val="002060"/>
                </a:solidFill>
                <a:latin typeface="Ink Free" panose="03080402000500000000" pitchFamily="66" charset="0"/>
              </a:rPr>
              <a:t>mamá</a:t>
            </a:r>
            <a:r>
              <a:rPr lang="en-GB" sz="2400" b="1" dirty="0">
                <a:solidFill>
                  <a:srgbClr val="002060"/>
                </a:solidFill>
                <a:latin typeface="Ink Free" panose="03080402000500000000" pitchFamily="66" charset="0"/>
              </a:rPr>
              <a:t> </a:t>
            </a:r>
          </a:p>
        </p:txBody>
      </p:sp>
      <p:sp>
        <p:nvSpPr>
          <p:cNvPr id="39" name="Rectangle: Rounded Corners 38">
            <a:extLst>
              <a:ext uri="{FF2B5EF4-FFF2-40B4-BE49-F238E27FC236}">
                <a16:creationId xmlns:a16="http://schemas.microsoft.com/office/drawing/2014/main" id="{09122DEC-7E12-4AA5-B54A-CAD25AFDBC06}"/>
              </a:ext>
            </a:extLst>
          </p:cNvPr>
          <p:cNvSpPr/>
          <p:nvPr/>
        </p:nvSpPr>
        <p:spPr>
          <a:xfrm>
            <a:off x="8696454" y="4149489"/>
            <a:ext cx="710839" cy="40011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entury Gothic" panose="020B0502020202020204" pitchFamily="34" charset="0"/>
            </a:endParaRPr>
          </a:p>
        </p:txBody>
      </p:sp>
      <p:sp>
        <p:nvSpPr>
          <p:cNvPr id="40" name="TextBox 39">
            <a:extLst>
              <a:ext uri="{FF2B5EF4-FFF2-40B4-BE49-F238E27FC236}">
                <a16:creationId xmlns:a16="http://schemas.microsoft.com/office/drawing/2014/main" id="{A795A9E1-B11A-4509-ADA8-9D8CFA34FB71}"/>
              </a:ext>
            </a:extLst>
          </p:cNvPr>
          <p:cNvSpPr txBox="1"/>
          <p:nvPr/>
        </p:nvSpPr>
        <p:spPr>
          <a:xfrm>
            <a:off x="8886955" y="4172627"/>
            <a:ext cx="300082"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a:t>
            </a:r>
          </a:p>
        </p:txBody>
      </p:sp>
      <p:grpSp>
        <p:nvGrpSpPr>
          <p:cNvPr id="41" name="Group 40">
            <a:extLst>
              <a:ext uri="{FF2B5EF4-FFF2-40B4-BE49-F238E27FC236}">
                <a16:creationId xmlns:a16="http://schemas.microsoft.com/office/drawing/2014/main" id="{41F20123-2826-4F60-95DB-FD703D317457}"/>
              </a:ext>
            </a:extLst>
          </p:cNvPr>
          <p:cNvGrpSpPr/>
          <p:nvPr/>
        </p:nvGrpSpPr>
        <p:grpSpPr>
          <a:xfrm>
            <a:off x="7954235" y="4768805"/>
            <a:ext cx="1491158" cy="574971"/>
            <a:chOff x="3246678" y="5059293"/>
            <a:chExt cx="1491158" cy="578352"/>
          </a:xfrm>
        </p:grpSpPr>
        <p:sp>
          <p:nvSpPr>
            <p:cNvPr id="42" name="Rectangle: Rounded Corners 41">
              <a:extLst>
                <a:ext uri="{FF2B5EF4-FFF2-40B4-BE49-F238E27FC236}">
                  <a16:creationId xmlns:a16="http://schemas.microsoft.com/office/drawing/2014/main" id="{AE3A95A0-0B4B-4F15-A390-ADBC9F49F310}"/>
                </a:ext>
              </a:extLst>
            </p:cNvPr>
            <p:cNvSpPr/>
            <p:nvPr/>
          </p:nvSpPr>
          <p:spPr>
            <a:xfrm>
              <a:off x="3246678" y="5059293"/>
              <a:ext cx="1491158" cy="575638"/>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407037BF-D112-4BEC-9CD4-42AFEBFD6952}"/>
                </a:ext>
              </a:extLst>
            </p:cNvPr>
            <p:cNvSpPr txBox="1"/>
            <p:nvPr/>
          </p:nvSpPr>
          <p:spPr>
            <a:xfrm>
              <a:off x="3289657" y="5173265"/>
              <a:ext cx="997389" cy="464380"/>
            </a:xfrm>
            <a:prstGeom prst="rect">
              <a:avLst/>
            </a:prstGeom>
            <a:noFill/>
          </p:spPr>
          <p:txBody>
            <a:bodyPr wrap="none" rtlCol="0">
              <a:spAutoFit/>
            </a:bodyPr>
            <a:lstStyle/>
            <a:p>
              <a:r>
                <a:rPr lang="en-GB" sz="2000" b="1" dirty="0">
                  <a:solidFill>
                    <a:srgbClr val="002060"/>
                  </a:solidFill>
                  <a:latin typeface="Ink Free" panose="03080402000500000000" pitchFamily="66" charset="0"/>
                </a:rPr>
                <a:t>Quique</a:t>
              </a:r>
              <a:r>
                <a:rPr lang="en-GB" sz="2400" b="1" dirty="0">
                  <a:solidFill>
                    <a:srgbClr val="002060"/>
                  </a:solidFill>
                  <a:latin typeface="Bradley Hand ITC" panose="03070402050302030203" pitchFamily="66" charset="0"/>
                </a:rPr>
                <a:t> </a:t>
              </a:r>
            </a:p>
          </p:txBody>
        </p:sp>
      </p:grpSp>
      <p:pic>
        <p:nvPicPr>
          <p:cNvPr id="45" name="Picture 2" descr="Icono, Micrófono, Voz, Mensaje, Hablar, Nube, Datos">
            <a:extLst>
              <a:ext uri="{FF2B5EF4-FFF2-40B4-BE49-F238E27FC236}">
                <a16:creationId xmlns:a16="http://schemas.microsoft.com/office/drawing/2014/main" id="{4D9ECB7F-82F6-459F-9B04-4E7FDF37B0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9114" y="5561453"/>
            <a:ext cx="593458" cy="59345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a:extLst>
              <a:ext uri="{FF2B5EF4-FFF2-40B4-BE49-F238E27FC236}">
                <a16:creationId xmlns:a16="http://schemas.microsoft.com/office/drawing/2014/main" id="{D7A4EB9D-2C1B-494B-8ACB-D4D84DA0F19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09903" y="5685333"/>
            <a:ext cx="263882" cy="274877"/>
          </a:xfrm>
          <a:prstGeom prst="rect">
            <a:avLst/>
          </a:prstGeom>
        </p:spPr>
      </p:pic>
      <p:sp>
        <p:nvSpPr>
          <p:cNvPr id="48" name="Speech Bubble: Oval 47">
            <a:extLst>
              <a:ext uri="{FF2B5EF4-FFF2-40B4-BE49-F238E27FC236}">
                <a16:creationId xmlns:a16="http://schemas.microsoft.com/office/drawing/2014/main" id="{A9AB8816-0AC8-4DC6-B4A6-169CB6F55F79}"/>
              </a:ext>
            </a:extLst>
          </p:cNvPr>
          <p:cNvSpPr/>
          <p:nvPr/>
        </p:nvSpPr>
        <p:spPr>
          <a:xfrm>
            <a:off x="8906735" y="1539843"/>
            <a:ext cx="1125628" cy="667613"/>
          </a:xfrm>
          <a:prstGeom prst="wedgeEllipseCallout">
            <a:avLst>
              <a:gd name="adj1" fmla="val 68319"/>
              <a:gd name="adj2" fmla="val 49456"/>
            </a:avLst>
          </a:prstGeom>
          <a:solidFill>
            <a:srgbClr val="FF4791"/>
          </a:solidFill>
          <a:ln>
            <a:solidFill>
              <a:srgbClr val="FF4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rgbClr val="002060"/>
              </a:solidFill>
              <a:latin typeface="Century Gothic" panose="020B0502020202020204" pitchFamily="34" charset="0"/>
            </a:endParaRPr>
          </a:p>
        </p:txBody>
      </p:sp>
      <p:sp>
        <p:nvSpPr>
          <p:cNvPr id="49" name="TextBox 48">
            <a:extLst>
              <a:ext uri="{FF2B5EF4-FFF2-40B4-BE49-F238E27FC236}">
                <a16:creationId xmlns:a16="http://schemas.microsoft.com/office/drawing/2014/main" id="{E786FD97-0D7A-4539-B411-01A355E10FB8}"/>
              </a:ext>
            </a:extLst>
          </p:cNvPr>
          <p:cNvSpPr txBox="1"/>
          <p:nvPr/>
        </p:nvSpPr>
        <p:spPr>
          <a:xfrm>
            <a:off x="8695685" y="1592993"/>
            <a:ext cx="1528878" cy="584775"/>
          </a:xfrm>
          <a:prstGeom prst="rect">
            <a:avLst/>
          </a:prstGeom>
          <a:noFill/>
        </p:spPr>
        <p:txBody>
          <a:bodyPr wrap="square">
            <a:spAutoFit/>
          </a:bodyPr>
          <a:lstStyle/>
          <a:p>
            <a:pPr algn="ctr"/>
            <a:r>
              <a:rPr lang="en-GB" sz="1600" b="1" dirty="0">
                <a:solidFill>
                  <a:srgbClr val="002060"/>
                </a:solidFill>
                <a:latin typeface="Century Gothic" panose="020B0502020202020204" pitchFamily="34" charset="0"/>
              </a:rPr>
              <a:t>¡No </a:t>
            </a:r>
            <a:r>
              <a:rPr lang="en-GB" sz="1600" b="1" dirty="0" err="1">
                <a:solidFill>
                  <a:srgbClr val="002060"/>
                </a:solidFill>
                <a:latin typeface="Century Gothic" panose="020B0502020202020204" pitchFamily="34" charset="0"/>
              </a:rPr>
              <a:t>tengo</a:t>
            </a:r>
            <a:r>
              <a:rPr lang="en-GB" sz="1600" b="1" dirty="0">
                <a:solidFill>
                  <a:srgbClr val="002060"/>
                </a:solidFill>
                <a:latin typeface="Century Gothic" panose="020B0502020202020204" pitchFamily="34" charset="0"/>
              </a:rPr>
              <a:t> </a:t>
            </a:r>
            <a:r>
              <a:rPr lang="en-GB" sz="1600" b="1" dirty="0" err="1">
                <a:solidFill>
                  <a:srgbClr val="002060"/>
                </a:solidFill>
                <a:latin typeface="Century Gothic" panose="020B0502020202020204" pitchFamily="34" charset="0"/>
              </a:rPr>
              <a:t>voz</a:t>
            </a:r>
            <a:r>
              <a:rPr lang="en-GB" sz="1600" b="1" dirty="0">
                <a:solidFill>
                  <a:srgbClr val="002060"/>
                </a:solidFill>
                <a:latin typeface="Century Gothic" panose="020B0502020202020204" pitchFamily="34" charset="0"/>
              </a:rPr>
              <a:t>!</a:t>
            </a:r>
          </a:p>
        </p:txBody>
      </p:sp>
      <p:sp>
        <p:nvSpPr>
          <p:cNvPr id="51" name="TextBox 50">
            <a:extLst>
              <a:ext uri="{FF2B5EF4-FFF2-40B4-BE49-F238E27FC236}">
                <a16:creationId xmlns:a16="http://schemas.microsoft.com/office/drawing/2014/main" id="{F0BF9AAD-3DB7-4F3F-9022-B053AC22E43B}"/>
              </a:ext>
            </a:extLst>
          </p:cNvPr>
          <p:cNvSpPr txBox="1"/>
          <p:nvPr/>
        </p:nvSpPr>
        <p:spPr>
          <a:xfrm>
            <a:off x="623744" y="2528157"/>
            <a:ext cx="4087979"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1. I visit a fun park. </a:t>
            </a:r>
            <a:r>
              <a:rPr lang="en-GB" sz="3200" dirty="0">
                <a:solidFill>
                  <a:srgbClr val="002060"/>
                </a:solidFill>
                <a:latin typeface="Century Gothic" panose="020B0502020202020204" pitchFamily="34" charset="0"/>
              </a:rPr>
              <a:t> </a:t>
            </a:r>
          </a:p>
        </p:txBody>
      </p:sp>
      <p:sp>
        <p:nvSpPr>
          <p:cNvPr id="53" name="Rectangle: Rounded Corners 52">
            <a:extLst>
              <a:ext uri="{FF2B5EF4-FFF2-40B4-BE49-F238E27FC236}">
                <a16:creationId xmlns:a16="http://schemas.microsoft.com/office/drawing/2014/main" id="{19B35E4E-500C-4815-954A-9F607E0FC630}"/>
              </a:ext>
            </a:extLst>
          </p:cNvPr>
          <p:cNvSpPr/>
          <p:nvPr/>
        </p:nvSpPr>
        <p:spPr>
          <a:xfrm>
            <a:off x="1854642" y="3393765"/>
            <a:ext cx="1882841"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divertido</a:t>
            </a:r>
            <a:endParaRPr lang="en-GB" sz="2800" b="1" dirty="0">
              <a:solidFill>
                <a:srgbClr val="002060"/>
              </a:solidFill>
              <a:latin typeface="Century Gothic" panose="020B0502020202020204" pitchFamily="34" charset="0"/>
            </a:endParaRPr>
          </a:p>
        </p:txBody>
      </p:sp>
      <p:sp>
        <p:nvSpPr>
          <p:cNvPr id="54" name="Rectangle: Rounded Corners 53">
            <a:extLst>
              <a:ext uri="{FF2B5EF4-FFF2-40B4-BE49-F238E27FC236}">
                <a16:creationId xmlns:a16="http://schemas.microsoft.com/office/drawing/2014/main" id="{10FBD894-5BE8-4AD8-A957-3FE147512184}"/>
              </a:ext>
            </a:extLst>
          </p:cNvPr>
          <p:cNvSpPr/>
          <p:nvPr/>
        </p:nvSpPr>
        <p:spPr>
          <a:xfrm>
            <a:off x="142941" y="3380981"/>
            <a:ext cx="1635295"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visito</a:t>
            </a:r>
            <a:endParaRPr lang="en-GB" sz="2800" b="1" dirty="0">
              <a:solidFill>
                <a:srgbClr val="002060"/>
              </a:solidFill>
              <a:latin typeface="Century Gothic" panose="020B0502020202020204" pitchFamily="34" charset="0"/>
            </a:endParaRPr>
          </a:p>
        </p:txBody>
      </p:sp>
      <p:sp>
        <p:nvSpPr>
          <p:cNvPr id="55" name="Rectangle: Rounded Corners 54">
            <a:extLst>
              <a:ext uri="{FF2B5EF4-FFF2-40B4-BE49-F238E27FC236}">
                <a16:creationId xmlns:a16="http://schemas.microsoft.com/office/drawing/2014/main" id="{16C81C85-3C2A-43DE-BCBA-C3B9B21E4610}"/>
              </a:ext>
            </a:extLst>
          </p:cNvPr>
          <p:cNvSpPr/>
          <p:nvPr/>
        </p:nvSpPr>
        <p:spPr>
          <a:xfrm>
            <a:off x="4778484" y="3430615"/>
            <a:ext cx="1173985"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visita</a:t>
            </a:r>
            <a:endParaRPr lang="en-GB" sz="2800" b="1" dirty="0">
              <a:solidFill>
                <a:srgbClr val="002060"/>
              </a:solidFill>
              <a:latin typeface="Century Gothic" panose="020B0502020202020204" pitchFamily="34" charset="0"/>
            </a:endParaRPr>
          </a:p>
        </p:txBody>
      </p:sp>
      <p:sp>
        <p:nvSpPr>
          <p:cNvPr id="56" name="Rectangle: Rounded Corners 55">
            <a:extLst>
              <a:ext uri="{FF2B5EF4-FFF2-40B4-BE49-F238E27FC236}">
                <a16:creationId xmlns:a16="http://schemas.microsoft.com/office/drawing/2014/main" id="{F5CDBC74-07BC-4766-9A5F-4C35D0BBB41D}"/>
              </a:ext>
            </a:extLst>
          </p:cNvPr>
          <p:cNvSpPr/>
          <p:nvPr/>
        </p:nvSpPr>
        <p:spPr>
          <a:xfrm>
            <a:off x="3826704" y="3432443"/>
            <a:ext cx="824580"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un</a:t>
            </a:r>
          </a:p>
        </p:txBody>
      </p:sp>
      <p:sp>
        <p:nvSpPr>
          <p:cNvPr id="57" name="Rectangle: Rounded Corners 56">
            <a:extLst>
              <a:ext uri="{FF2B5EF4-FFF2-40B4-BE49-F238E27FC236}">
                <a16:creationId xmlns:a16="http://schemas.microsoft.com/office/drawing/2014/main" id="{DB41776F-1286-4341-8041-603A16CA28F5}"/>
              </a:ext>
            </a:extLst>
          </p:cNvPr>
          <p:cNvSpPr/>
          <p:nvPr/>
        </p:nvSpPr>
        <p:spPr>
          <a:xfrm>
            <a:off x="976278" y="4578705"/>
            <a:ext cx="1246088"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Visito</a:t>
            </a:r>
            <a:endParaRPr lang="en-GB" sz="2800" b="1" dirty="0">
              <a:solidFill>
                <a:srgbClr val="002060"/>
              </a:solidFill>
              <a:latin typeface="Century Gothic" panose="020B0502020202020204" pitchFamily="34" charset="0"/>
            </a:endParaRPr>
          </a:p>
        </p:txBody>
      </p:sp>
      <p:sp>
        <p:nvSpPr>
          <p:cNvPr id="58" name="Rectangle: Rounded Corners 57">
            <a:extLst>
              <a:ext uri="{FF2B5EF4-FFF2-40B4-BE49-F238E27FC236}">
                <a16:creationId xmlns:a16="http://schemas.microsoft.com/office/drawing/2014/main" id="{C80EED75-22E3-492D-B540-22E9D198ACE3}"/>
              </a:ext>
            </a:extLst>
          </p:cNvPr>
          <p:cNvSpPr/>
          <p:nvPr/>
        </p:nvSpPr>
        <p:spPr>
          <a:xfrm>
            <a:off x="2286702" y="4586810"/>
            <a:ext cx="850798"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un</a:t>
            </a:r>
          </a:p>
        </p:txBody>
      </p:sp>
      <p:sp>
        <p:nvSpPr>
          <p:cNvPr id="59" name="Rectangle: Rounded Corners 58">
            <a:extLst>
              <a:ext uri="{FF2B5EF4-FFF2-40B4-BE49-F238E27FC236}">
                <a16:creationId xmlns:a16="http://schemas.microsoft.com/office/drawing/2014/main" id="{95E1EB8D-5CAF-4228-B784-D69DC8C66984}"/>
              </a:ext>
            </a:extLst>
          </p:cNvPr>
          <p:cNvSpPr/>
          <p:nvPr/>
        </p:nvSpPr>
        <p:spPr>
          <a:xfrm>
            <a:off x="3219665" y="4586810"/>
            <a:ext cx="1527526"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parque</a:t>
            </a:r>
            <a:endParaRPr lang="en-GB" sz="2800" b="1" dirty="0">
              <a:solidFill>
                <a:srgbClr val="002060"/>
              </a:solidFill>
              <a:latin typeface="Century Gothic" panose="020B0502020202020204" pitchFamily="34" charset="0"/>
            </a:endParaRPr>
          </a:p>
        </p:txBody>
      </p:sp>
      <p:sp>
        <p:nvSpPr>
          <p:cNvPr id="3" name="Google Shape;167;p2">
            <a:extLst>
              <a:ext uri="{FF2B5EF4-FFF2-40B4-BE49-F238E27FC236}">
                <a16:creationId xmlns:a16="http://schemas.microsoft.com/office/drawing/2014/main" id="{21E8B61D-502E-1867-1943-30C0246A07FF}"/>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 name="Google Shape;387;p19">
            <a:extLst>
              <a:ext uri="{FF2B5EF4-FFF2-40B4-BE49-F238E27FC236}">
                <a16:creationId xmlns:a16="http://schemas.microsoft.com/office/drawing/2014/main" id="{F22219D2-4D9D-623B-5A95-A62F317F8639}"/>
              </a:ext>
            </a:extLst>
          </p:cNvPr>
          <p:cNvSpPr/>
          <p:nvPr/>
        </p:nvSpPr>
        <p:spPr>
          <a:xfrm>
            <a:off x="10915649" y="2005870"/>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5" name="Google Shape;388;p19">
            <a:extLst>
              <a:ext uri="{FF2B5EF4-FFF2-40B4-BE49-F238E27FC236}">
                <a16:creationId xmlns:a16="http://schemas.microsoft.com/office/drawing/2014/main" id="{8FD7FC06-A533-9DF5-8D62-FD873B2FDFCC}"/>
              </a:ext>
            </a:extLst>
          </p:cNvPr>
          <p:cNvSpPr/>
          <p:nvPr/>
        </p:nvSpPr>
        <p:spPr>
          <a:xfrm>
            <a:off x="10913282" y="2005868"/>
            <a:ext cx="503528" cy="4156259"/>
          </a:xfrm>
          <a:prstGeom prst="rect">
            <a:avLst/>
          </a:prstGeom>
          <a:solidFill>
            <a:srgbClr val="85CFE1"/>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6" name="Google Shape;389;p19">
            <a:extLst>
              <a:ext uri="{FF2B5EF4-FFF2-40B4-BE49-F238E27FC236}">
                <a16:creationId xmlns:a16="http://schemas.microsoft.com/office/drawing/2014/main" id="{30A67369-4AAD-9051-680C-C9CE29E6430E}"/>
              </a:ext>
            </a:extLst>
          </p:cNvPr>
          <p:cNvCxnSpPr/>
          <p:nvPr/>
        </p:nvCxnSpPr>
        <p:spPr>
          <a:xfrm>
            <a:off x="11599021" y="1994442"/>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7" name="Google Shape;390;p19">
            <a:extLst>
              <a:ext uri="{FF2B5EF4-FFF2-40B4-BE49-F238E27FC236}">
                <a16:creationId xmlns:a16="http://schemas.microsoft.com/office/drawing/2014/main" id="{E6A59C38-9487-20D5-13FC-34C8941F942C}"/>
              </a:ext>
            </a:extLst>
          </p:cNvPr>
          <p:cNvCxnSpPr/>
          <p:nvPr/>
        </p:nvCxnSpPr>
        <p:spPr>
          <a:xfrm>
            <a:off x="11576412" y="1994441"/>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8" name="Google Shape;391;p19">
            <a:extLst>
              <a:ext uri="{FF2B5EF4-FFF2-40B4-BE49-F238E27FC236}">
                <a16:creationId xmlns:a16="http://schemas.microsoft.com/office/drawing/2014/main" id="{E7864AA0-4D0D-0784-63C8-9B918E55F5AD}"/>
              </a:ext>
            </a:extLst>
          </p:cNvPr>
          <p:cNvCxnSpPr/>
          <p:nvPr/>
        </p:nvCxnSpPr>
        <p:spPr>
          <a:xfrm>
            <a:off x="11599022" y="6150700"/>
            <a:ext cx="216791" cy="0"/>
          </a:xfrm>
          <a:prstGeom prst="straightConnector1">
            <a:avLst/>
          </a:prstGeom>
          <a:noFill/>
          <a:ln w="28575" cap="flat" cmpd="sng">
            <a:solidFill>
              <a:srgbClr val="1E4E79"/>
            </a:solidFill>
            <a:prstDash val="solid"/>
            <a:round/>
            <a:headEnd type="none" w="med" len="med"/>
            <a:tailEnd type="none" w="med" len="med"/>
          </a:ln>
        </p:spPr>
      </p:cxnSp>
      <p:sp>
        <p:nvSpPr>
          <p:cNvPr id="9" name="Google Shape;393;p19">
            <a:extLst>
              <a:ext uri="{FF2B5EF4-FFF2-40B4-BE49-F238E27FC236}">
                <a16:creationId xmlns:a16="http://schemas.microsoft.com/office/drawing/2014/main" id="{2408294F-E282-E18C-BBF5-8F29BCB9F6B6}"/>
              </a:ext>
            </a:extLst>
          </p:cNvPr>
          <p:cNvSpPr txBox="1"/>
          <p:nvPr/>
        </p:nvSpPr>
        <p:spPr>
          <a:xfrm>
            <a:off x="11707417" y="1773974"/>
            <a:ext cx="957385"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Arial"/>
              </a:rPr>
              <a:t>20</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Arial"/>
            </a:endParaRPr>
          </a:p>
        </p:txBody>
      </p:sp>
      <p:sp>
        <p:nvSpPr>
          <p:cNvPr id="10" name="Google Shape;394;p19">
            <a:extLst>
              <a:ext uri="{FF2B5EF4-FFF2-40B4-BE49-F238E27FC236}">
                <a16:creationId xmlns:a16="http://schemas.microsoft.com/office/drawing/2014/main" id="{E0B9369E-D1E5-BF63-4C3F-B89046E8117B}"/>
              </a:ext>
            </a:extLst>
          </p:cNvPr>
          <p:cNvSpPr txBox="1"/>
          <p:nvPr/>
        </p:nvSpPr>
        <p:spPr>
          <a:xfrm>
            <a:off x="11681986" y="5744431"/>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1" name="Google Shape;395;p19">
            <a:extLst>
              <a:ext uri="{FF2B5EF4-FFF2-40B4-BE49-F238E27FC236}">
                <a16:creationId xmlns:a16="http://schemas.microsoft.com/office/drawing/2014/main" id="{B74B1D10-4319-05EF-9214-E8BDF389E1CF}"/>
              </a:ext>
            </a:extLst>
          </p:cNvPr>
          <p:cNvSpPr/>
          <p:nvPr/>
        </p:nvSpPr>
        <p:spPr>
          <a:xfrm>
            <a:off x="10772699" y="6381120"/>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13" name="Graphic 12" descr="Teacher">
            <a:extLst>
              <a:ext uri="{FF2B5EF4-FFF2-40B4-BE49-F238E27FC236}">
                <a16:creationId xmlns:a16="http://schemas.microsoft.com/office/drawing/2014/main" id="{B72B89A9-482F-DA3C-4816-1A968C45CEB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0850" y="860445"/>
            <a:ext cx="914400" cy="914400"/>
          </a:xfrm>
          <a:prstGeom prst="rect">
            <a:avLst/>
          </a:prstGeom>
        </p:spPr>
      </p:pic>
      <p:sp>
        <p:nvSpPr>
          <p:cNvPr id="14" name="Speech Bubble: Rectangle with Corners Rounded 13">
            <a:extLst>
              <a:ext uri="{FF2B5EF4-FFF2-40B4-BE49-F238E27FC236}">
                <a16:creationId xmlns:a16="http://schemas.microsoft.com/office/drawing/2014/main" id="{BF5D52B8-8148-A7FB-56FE-2DE308AEB4F3}"/>
              </a:ext>
            </a:extLst>
          </p:cNvPr>
          <p:cNvSpPr/>
          <p:nvPr/>
        </p:nvSpPr>
        <p:spPr>
          <a:xfrm>
            <a:off x="1100951" y="981355"/>
            <a:ext cx="7645611" cy="667613"/>
          </a:xfrm>
          <a:prstGeom prst="wedgeRoundRectCallout">
            <a:avLst>
              <a:gd name="adj1" fmla="val -53453"/>
              <a:gd name="adj2" fmla="val -5921"/>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Lee y </a:t>
            </a:r>
            <a:r>
              <a:rPr lang="en-GB" sz="2800" b="1" dirty="0" err="1">
                <a:solidFill>
                  <a:schemeClr val="bg1"/>
                </a:solidFill>
                <a:latin typeface="Century Gothic" panose="020B0502020202020204" pitchFamily="34" charset="0"/>
              </a:rPr>
              <a:t>graba</a:t>
            </a:r>
            <a:r>
              <a:rPr lang="en-GB" sz="2800" b="1" dirty="0">
                <a:solidFill>
                  <a:schemeClr val="bg1"/>
                </a:solidFill>
                <a:latin typeface="Century Gothic" panose="020B0502020202020204" pitchFamily="34" charset="0"/>
              </a:rPr>
              <a:t>* la </a:t>
            </a:r>
            <a:r>
              <a:rPr lang="en-GB" sz="2800" b="1" dirty="0" err="1">
                <a:solidFill>
                  <a:schemeClr val="bg1"/>
                </a:solidFill>
                <a:latin typeface="Century Gothic" panose="020B0502020202020204" pitchFamily="34" charset="0"/>
              </a:rPr>
              <a:t>frase</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Usa</a:t>
            </a:r>
            <a:r>
              <a:rPr lang="en-GB" sz="2800" b="1" dirty="0">
                <a:solidFill>
                  <a:schemeClr val="bg1"/>
                </a:solidFill>
                <a:latin typeface="Century Gothic" panose="020B0502020202020204" pitchFamily="34" charset="0"/>
              </a:rPr>
              <a:t> las palabras!</a:t>
            </a:r>
          </a:p>
        </p:txBody>
      </p:sp>
      <p:sp>
        <p:nvSpPr>
          <p:cNvPr id="15" name="TextBox 14">
            <a:extLst>
              <a:ext uri="{FF2B5EF4-FFF2-40B4-BE49-F238E27FC236}">
                <a16:creationId xmlns:a16="http://schemas.microsoft.com/office/drawing/2014/main" id="{36005D9A-3456-D27A-8506-0A21A05B1EA8}"/>
              </a:ext>
            </a:extLst>
          </p:cNvPr>
          <p:cNvSpPr txBox="1"/>
          <p:nvPr/>
        </p:nvSpPr>
        <p:spPr>
          <a:xfrm>
            <a:off x="-28109" y="5790561"/>
            <a:ext cx="2500847" cy="923330"/>
          </a:xfrm>
          <a:prstGeom prst="rect">
            <a:avLst/>
          </a:prstGeom>
          <a:solidFill>
            <a:srgbClr val="C4E59F"/>
          </a:solidFill>
        </p:spPr>
        <p:txBody>
          <a:bodyPr wrap="square">
            <a:spAutoFit/>
          </a:bodyPr>
          <a:lstStyle/>
          <a:p>
            <a:r>
              <a:rPr lang="es-AR" sz="1800" dirty="0">
                <a:solidFill>
                  <a:srgbClr val="002060"/>
                </a:solidFill>
                <a:latin typeface="Century Gothic" panose="020B0502020202020204" pitchFamily="34" charset="0"/>
                <a:sym typeface="Century Gothic"/>
              </a:rPr>
              <a:t>(la) </a:t>
            </a:r>
            <a:r>
              <a:rPr lang="es-AR" sz="1800" b="1" dirty="0">
                <a:solidFill>
                  <a:srgbClr val="002060"/>
                </a:solidFill>
                <a:latin typeface="Century Gothic" panose="020B0502020202020204" pitchFamily="34" charset="0"/>
                <a:sym typeface="Century Gothic"/>
              </a:rPr>
              <a:t>voz = </a:t>
            </a:r>
            <a:r>
              <a:rPr lang="es-AR" sz="1800" dirty="0" err="1">
                <a:solidFill>
                  <a:srgbClr val="002060"/>
                </a:solidFill>
                <a:latin typeface="Century Gothic" panose="020B0502020202020204" pitchFamily="34" charset="0"/>
                <a:sym typeface="Century Gothic"/>
              </a:rPr>
              <a:t>voice</a:t>
            </a:r>
            <a:endParaRPr lang="es-AR" sz="1800" dirty="0">
              <a:solidFill>
                <a:srgbClr val="002060"/>
              </a:solidFill>
              <a:latin typeface="Century Gothic" panose="020B0502020202020204" pitchFamily="34" charset="0"/>
              <a:sym typeface="Century Gothic"/>
            </a:endParaRPr>
          </a:p>
          <a:p>
            <a:r>
              <a:rPr lang="es-AR" sz="1800" b="1" dirty="0">
                <a:solidFill>
                  <a:srgbClr val="002060"/>
                </a:solidFill>
                <a:latin typeface="Century Gothic" panose="020B0502020202020204" pitchFamily="34" charset="0"/>
                <a:sym typeface="Century Gothic"/>
              </a:rPr>
              <a:t>lee = </a:t>
            </a:r>
            <a:r>
              <a:rPr lang="es-AR" sz="1800" dirty="0" err="1">
                <a:solidFill>
                  <a:srgbClr val="002060"/>
                </a:solidFill>
                <a:latin typeface="Century Gothic" panose="020B0502020202020204" pitchFamily="34" charset="0"/>
                <a:sym typeface="Century Gothic"/>
              </a:rPr>
              <a:t>read</a:t>
            </a:r>
            <a:r>
              <a:rPr lang="es-AR" sz="1800" dirty="0">
                <a:solidFill>
                  <a:srgbClr val="002060"/>
                </a:solidFill>
                <a:latin typeface="Century Gothic" panose="020B0502020202020204" pitchFamily="34" charset="0"/>
                <a:sym typeface="Century Gothic"/>
              </a:rPr>
              <a:t> </a:t>
            </a:r>
          </a:p>
          <a:p>
            <a:r>
              <a:rPr lang="es-AR" sz="1800" b="1" dirty="0">
                <a:solidFill>
                  <a:srgbClr val="002060"/>
                </a:solidFill>
                <a:latin typeface="Century Gothic" panose="020B0502020202020204" pitchFamily="34" charset="0"/>
                <a:sym typeface="Century Gothic"/>
              </a:rPr>
              <a:t>graba </a:t>
            </a:r>
            <a:r>
              <a:rPr lang="es-AR" sz="1800" dirty="0">
                <a:solidFill>
                  <a:srgbClr val="002060"/>
                </a:solidFill>
                <a:latin typeface="Century Gothic" panose="020B0502020202020204" pitchFamily="34" charset="0"/>
                <a:sym typeface="Century Gothic"/>
              </a:rPr>
              <a:t>= </a:t>
            </a:r>
            <a:r>
              <a:rPr lang="es-AR" sz="1800" dirty="0" err="1">
                <a:solidFill>
                  <a:srgbClr val="002060"/>
                </a:solidFill>
                <a:latin typeface="Century Gothic" panose="020B0502020202020204" pitchFamily="34" charset="0"/>
                <a:sym typeface="Century Gothic"/>
              </a:rPr>
              <a:t>record</a:t>
            </a:r>
            <a:endParaRPr lang="es-AR" sz="1800" dirty="0">
              <a:solidFill>
                <a:srgbClr val="002060"/>
              </a:solidFill>
              <a:latin typeface="Century Gothic" panose="020B0502020202020204" pitchFamily="34" charset="0"/>
              <a:sym typeface="Century Gothic"/>
            </a:endParaRPr>
          </a:p>
        </p:txBody>
      </p:sp>
      <p:sp>
        <p:nvSpPr>
          <p:cNvPr id="16" name="Speech Bubble: Rectangle with Corners Rounded 15">
            <a:extLst>
              <a:ext uri="{FF2B5EF4-FFF2-40B4-BE49-F238E27FC236}">
                <a16:creationId xmlns:a16="http://schemas.microsoft.com/office/drawing/2014/main" id="{71EB5C16-B6B9-D952-B111-8AA14AFFD453}"/>
              </a:ext>
            </a:extLst>
          </p:cNvPr>
          <p:cNvSpPr/>
          <p:nvPr/>
        </p:nvSpPr>
        <p:spPr>
          <a:xfrm>
            <a:off x="774220" y="1836002"/>
            <a:ext cx="5509667" cy="667613"/>
          </a:xfrm>
          <a:prstGeom prst="wedgeRoundRectCallout">
            <a:avLst>
              <a:gd name="adj1" fmla="val -54291"/>
              <a:gd name="adj2" fmla="val -37500"/>
              <a:gd name="adj3" fmla="val 16667"/>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rgbClr val="002060"/>
                </a:solidFill>
                <a:latin typeface="Century Gothic" panose="020B0502020202020204" pitchFamily="34" charset="0"/>
              </a:rPr>
              <a:t>¡</a:t>
            </a:r>
            <a:r>
              <a:rPr lang="en-GB" sz="2800" b="1" dirty="0" err="1">
                <a:solidFill>
                  <a:srgbClr val="002060"/>
                </a:solidFill>
                <a:latin typeface="Century Gothic" panose="020B0502020202020204" pitchFamily="34" charset="0"/>
              </a:rPr>
              <a:t>Ojo</a:t>
            </a:r>
            <a:r>
              <a:rPr lang="en-GB" sz="2800" b="1" dirty="0">
                <a:solidFill>
                  <a:srgbClr val="002060"/>
                </a:solidFill>
                <a:latin typeface="Century Gothic" panose="020B0502020202020204" pitchFamily="34" charset="0"/>
              </a:rPr>
              <a:t>! ⚠ Una palabra es extra.</a:t>
            </a:r>
          </a:p>
        </p:txBody>
      </p:sp>
      <p:pic>
        <p:nvPicPr>
          <p:cNvPr id="18" name="Picture 17" descr="A picture containing text, toy, doll&#10;&#10;Description automatically generated">
            <a:extLst>
              <a:ext uri="{FF2B5EF4-FFF2-40B4-BE49-F238E27FC236}">
                <a16:creationId xmlns:a16="http://schemas.microsoft.com/office/drawing/2014/main" id="{78600404-D500-EB1D-ACD7-346EE0FEB86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72572" y="1531537"/>
            <a:ext cx="746933" cy="1213766"/>
          </a:xfrm>
          <a:prstGeom prst="rect">
            <a:avLst/>
          </a:prstGeom>
        </p:spPr>
      </p:pic>
      <p:pic>
        <p:nvPicPr>
          <p:cNvPr id="19" name="Picture 18">
            <a:extLst>
              <a:ext uri="{FF2B5EF4-FFF2-40B4-BE49-F238E27FC236}">
                <a16:creationId xmlns:a16="http://schemas.microsoft.com/office/drawing/2014/main" id="{67EE5086-BBE1-F69B-3925-D37313ED360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28426" y="3502678"/>
            <a:ext cx="427088" cy="512311"/>
          </a:xfrm>
          <a:prstGeom prst="ellipse">
            <a:avLst/>
          </a:prstGeom>
        </p:spPr>
      </p:pic>
      <p:pic>
        <p:nvPicPr>
          <p:cNvPr id="60" name="Picture 59" descr="A picture containing text, toy, doll&#10;&#10;Description automatically generated">
            <a:extLst>
              <a:ext uri="{FF2B5EF4-FFF2-40B4-BE49-F238E27FC236}">
                <a16:creationId xmlns:a16="http://schemas.microsoft.com/office/drawing/2014/main" id="{329A0D2B-4DE8-AE8F-5E6D-D098F45B3499}"/>
              </a:ext>
            </a:extLst>
          </p:cNvPr>
          <p:cNvPicPr>
            <a:picLocks noChangeAspect="1"/>
          </p:cNvPicPr>
          <p:nvPr/>
        </p:nvPicPr>
        <p:blipFill rotWithShape="1">
          <a:blip r:embed="rId13"/>
          <a:srcRect r="-14632" b="31033"/>
          <a:stretch/>
        </p:blipFill>
        <p:spPr>
          <a:xfrm>
            <a:off x="8969366" y="4895675"/>
            <a:ext cx="377765" cy="369332"/>
          </a:xfrm>
          <a:prstGeom prst="ellipse">
            <a:avLst/>
          </a:prstGeom>
        </p:spPr>
      </p:pic>
      <p:sp>
        <p:nvSpPr>
          <p:cNvPr id="61" name="Speech Bubble: Rectangle with Corners Rounded 60">
            <a:extLst>
              <a:ext uri="{FF2B5EF4-FFF2-40B4-BE49-F238E27FC236}">
                <a16:creationId xmlns:a16="http://schemas.microsoft.com/office/drawing/2014/main" id="{AC8BF758-47AC-E9A5-A9F1-AE9A77727B15}"/>
              </a:ext>
            </a:extLst>
          </p:cNvPr>
          <p:cNvSpPr/>
          <p:nvPr/>
        </p:nvSpPr>
        <p:spPr>
          <a:xfrm>
            <a:off x="5686142" y="1800264"/>
            <a:ext cx="3848100" cy="1040995"/>
          </a:xfrm>
          <a:prstGeom prst="wedgeRoundRectCallout">
            <a:avLst>
              <a:gd name="adj1" fmla="val -31896"/>
              <a:gd name="adj2" fmla="val 71922"/>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2400" b="1" dirty="0">
                <a:solidFill>
                  <a:srgbClr val="002060"/>
                </a:solidFill>
                <a:latin typeface="Century Gothic" panose="020B0502020202020204" pitchFamily="34" charset="0"/>
                <a:ea typeface="Calibri" panose="020F0502020204030204" pitchFamily="34" charset="0"/>
              </a:rPr>
              <a:t>⚠</a:t>
            </a:r>
            <a:r>
              <a:rPr lang="en-GB" sz="2300" dirty="0">
                <a:solidFill>
                  <a:srgbClr val="002060"/>
                </a:solidFill>
                <a:latin typeface="Century Gothic" panose="020B0502020202020204" pitchFamily="34" charset="0"/>
                <a:ea typeface="Calibri" panose="020F0502020204030204" pitchFamily="34" charset="0"/>
              </a:rPr>
              <a:t> Remember: adjectives usually come after the noun.</a:t>
            </a:r>
          </a:p>
        </p:txBody>
      </p:sp>
      <p:sp>
        <p:nvSpPr>
          <p:cNvPr id="62" name="Rectangle: Rounded Corners 61">
            <a:extLst>
              <a:ext uri="{FF2B5EF4-FFF2-40B4-BE49-F238E27FC236}">
                <a16:creationId xmlns:a16="http://schemas.microsoft.com/office/drawing/2014/main" id="{16BB1F12-E2A2-8C50-C67B-C374AB1034BF}"/>
              </a:ext>
            </a:extLst>
          </p:cNvPr>
          <p:cNvSpPr/>
          <p:nvPr/>
        </p:nvSpPr>
        <p:spPr>
          <a:xfrm>
            <a:off x="6040998" y="3428093"/>
            <a:ext cx="1616588"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parque</a:t>
            </a:r>
            <a:endParaRPr lang="en-GB" sz="2800" b="1" dirty="0">
              <a:solidFill>
                <a:srgbClr val="002060"/>
              </a:solidFill>
              <a:latin typeface="Century Gothic" panose="020B0502020202020204" pitchFamily="34" charset="0"/>
            </a:endParaRPr>
          </a:p>
        </p:txBody>
      </p:sp>
      <p:sp>
        <p:nvSpPr>
          <p:cNvPr id="63" name="Rectangle: Rounded Corners 62">
            <a:extLst>
              <a:ext uri="{FF2B5EF4-FFF2-40B4-BE49-F238E27FC236}">
                <a16:creationId xmlns:a16="http://schemas.microsoft.com/office/drawing/2014/main" id="{51B9AA6F-9AA2-B325-81CC-A1EF38C853E4}"/>
              </a:ext>
            </a:extLst>
          </p:cNvPr>
          <p:cNvSpPr/>
          <p:nvPr/>
        </p:nvSpPr>
        <p:spPr>
          <a:xfrm>
            <a:off x="4863744" y="4584169"/>
            <a:ext cx="192294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divertido</a:t>
            </a:r>
            <a:r>
              <a:rPr lang="en-GB" sz="2800" b="1" dirty="0">
                <a:solidFill>
                  <a:srgbClr val="002060"/>
                </a:solidFill>
                <a:latin typeface="Century Gothic" panose="020B0502020202020204" pitchFamily="34" charset="0"/>
              </a:rPr>
              <a:t>.</a:t>
            </a:r>
          </a:p>
        </p:txBody>
      </p:sp>
    </p:spTree>
    <p:extLst>
      <p:ext uri="{BB962C8B-B14F-4D97-AF65-F5344CB8AC3E}">
        <p14:creationId xmlns:p14="http://schemas.microsoft.com/office/powerpoint/2010/main" val="299447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5"/>
                                        </p:tgtEl>
                                      </p:cBhvr>
                                    </p:animEffect>
                                    <p:set>
                                      <p:cBhvr>
                                        <p:cTn id="7" dur="1" fill="hold">
                                          <p:stCondLst>
                                            <p:cond delay="499"/>
                                          </p:stCondLst>
                                        </p:cTn>
                                        <p:tgtEl>
                                          <p:spTgt spid="3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0" presetClass="entr" presetSubtype="0" fill="hold" grpId="0" nodeType="afterEffect">
                                  <p:stCondLst>
                                    <p:cond delay="5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5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45"/>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500"/>
                                  </p:stCondLst>
                                  <p:childTnLst>
                                    <p:set>
                                      <p:cBhvr>
                                        <p:cTn id="42" dur="1" fill="hold">
                                          <p:stCondLst>
                                            <p:cond delay="0"/>
                                          </p:stCondLst>
                                        </p:cTn>
                                        <p:tgtEl>
                                          <p:spTgt spid="57"/>
                                        </p:tgtEl>
                                        <p:attrNameLst>
                                          <p:attrName>style.visibility</p:attrName>
                                        </p:attrNameLst>
                                      </p:cBhvr>
                                      <p:to>
                                        <p:strVal val="visible"/>
                                      </p:to>
                                    </p:set>
                                  </p:childTnLst>
                                </p:cTn>
                              </p:par>
                            </p:childTnLst>
                          </p:cTn>
                        </p:par>
                        <p:par>
                          <p:cTn id="43" fill="hold">
                            <p:stCondLst>
                              <p:cond delay="500"/>
                            </p:stCondLst>
                            <p:childTnLst>
                              <p:par>
                                <p:cTn id="44" presetID="1" presetClass="entr" presetSubtype="0" fill="hold" grpId="0" nodeType="afterEffect">
                                  <p:stCondLst>
                                    <p:cond delay="750"/>
                                  </p:stCondLst>
                                  <p:childTnLst>
                                    <p:set>
                                      <p:cBhvr>
                                        <p:cTn id="45" dur="1" fill="hold">
                                          <p:stCondLst>
                                            <p:cond delay="0"/>
                                          </p:stCondLst>
                                        </p:cTn>
                                        <p:tgtEl>
                                          <p:spTgt spid="58"/>
                                        </p:tgtEl>
                                        <p:attrNameLst>
                                          <p:attrName>style.visibility</p:attrName>
                                        </p:attrNameLst>
                                      </p:cBhvr>
                                      <p:to>
                                        <p:strVal val="visible"/>
                                      </p:to>
                                    </p:set>
                                  </p:childTnLst>
                                </p:cTn>
                              </p:par>
                            </p:childTnLst>
                          </p:cTn>
                        </p:par>
                        <p:par>
                          <p:cTn id="46" fill="hold">
                            <p:stCondLst>
                              <p:cond delay="1250"/>
                            </p:stCondLst>
                            <p:childTnLst>
                              <p:par>
                                <p:cTn id="47" presetID="1" presetClass="entr" presetSubtype="0" fill="hold" grpId="0" nodeType="afterEffect">
                                  <p:stCondLst>
                                    <p:cond delay="750"/>
                                  </p:stCondLst>
                                  <p:childTnLst>
                                    <p:set>
                                      <p:cBhvr>
                                        <p:cTn id="48" dur="1" fill="hold">
                                          <p:stCondLst>
                                            <p:cond delay="0"/>
                                          </p:stCondLst>
                                        </p:cTn>
                                        <p:tgtEl>
                                          <p:spTgt spid="59"/>
                                        </p:tgtEl>
                                        <p:attrNameLst>
                                          <p:attrName>style.visibility</p:attrName>
                                        </p:attrNameLst>
                                      </p:cBhvr>
                                      <p:to>
                                        <p:strVal val="visible"/>
                                      </p:to>
                                    </p:se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fade">
                                      <p:cBhvr>
                                        <p:cTn id="52" dur="500"/>
                                        <p:tgtEl>
                                          <p:spTgt spid="63"/>
                                        </p:tgtEl>
                                      </p:cBhvr>
                                    </p:animEffect>
                                  </p:childTnLst>
                                </p:cTn>
                              </p:par>
                            </p:childTnLst>
                          </p:cTn>
                        </p:par>
                        <p:par>
                          <p:cTn id="53" fill="hold">
                            <p:stCondLst>
                              <p:cond delay="2500"/>
                            </p:stCondLst>
                            <p:childTnLst>
                              <p:par>
                                <p:cTn id="54" presetID="10" presetClass="entr" presetSubtype="0" fill="hold" nodeType="after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childTnLst>
                          </p:cTn>
                        </p:par>
                      </p:childTnLst>
                    </p:cTn>
                  </p:par>
                </p:childTnLst>
              </p:cTn>
              <p:nextCondLst>
                <p:cond evt="onClick" delay="0">
                  <p:tgtEl>
                    <p:spTgt spid="45"/>
                  </p:tgtEl>
                </p:cond>
              </p:nextCondLst>
            </p:seq>
            <p:seq concurrent="1" nextAc="seek">
              <p:cTn id="57" restart="whenNotActive" fill="hold" evtFilter="cancelBubble" nodeType="interactiveSeq">
                <p:stCondLst>
                  <p:cond evt="onClick" delay="0">
                    <p:tgtEl>
                      <p:spTgt spid="11"/>
                    </p:tgtEl>
                  </p:cond>
                </p:stCondLst>
                <p:endSync evt="end" delay="0">
                  <p:rtn val="all"/>
                </p:endSync>
                <p:childTnLst>
                  <p:par>
                    <p:cTn id="58" fill="hold">
                      <p:stCondLst>
                        <p:cond delay="0"/>
                      </p:stCondLst>
                      <p:childTnLst>
                        <p:par>
                          <p:cTn id="59" fill="hold">
                            <p:stCondLst>
                              <p:cond delay="0"/>
                            </p:stCondLst>
                            <p:childTnLst>
                              <p:par>
                                <p:cTn id="60" presetID="12" presetClass="exit" presetSubtype="4" fill="remove" grpId="0" nodeType="clickEffect">
                                  <p:stCondLst>
                                    <p:cond delay="0"/>
                                  </p:stCondLst>
                                  <p:childTnLst>
                                    <p:anim calcmode="lin" valueType="num">
                                      <p:cBhvr additive="base">
                                        <p:cTn id="61" dur="20000"/>
                                        <p:tgtEl>
                                          <p:spTgt spid="5"/>
                                        </p:tgtEl>
                                        <p:attrNameLst>
                                          <p:attrName>ppt_y</p:attrName>
                                        </p:attrNameLst>
                                      </p:cBhvr>
                                      <p:tavLst>
                                        <p:tav tm="0">
                                          <p:val>
                                            <p:strVal val="#ppt_y"/>
                                          </p:val>
                                        </p:tav>
                                        <p:tav tm="100000">
                                          <p:val>
                                            <p:strVal val="#ppt_y+#ppt_h*1.125000"/>
                                          </p:val>
                                        </p:tav>
                                      </p:tavLst>
                                    </p:anim>
                                    <p:animEffect transition="out" filter="wipe(down)">
                                      <p:cBhvr>
                                        <p:cTn id="62" dur="20000"/>
                                        <p:tgtEl>
                                          <p:spTgt spid="5"/>
                                        </p:tgtEl>
                                      </p:cBhvr>
                                    </p:animEffect>
                                    <p:set>
                                      <p:cBhvr>
                                        <p:cTn id="63" dur="1" fill="hold">
                                          <p:stCondLst>
                                            <p:cond delay="19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35" grpId="0"/>
      <p:bldP spid="51" grpId="0"/>
      <p:bldP spid="53" grpId="0" animBg="1"/>
      <p:bldP spid="54" grpId="0" animBg="1"/>
      <p:bldP spid="55" grpId="0" animBg="1"/>
      <p:bldP spid="56" grpId="0" animBg="1"/>
      <p:bldP spid="57" grpId="0" animBg="1"/>
      <p:bldP spid="58" grpId="0" animBg="1"/>
      <p:bldP spid="59" grpId="0" animBg="1"/>
      <p:bldP spid="5" grpId="0" animBg="1"/>
      <p:bldP spid="14" grpId="0" animBg="1"/>
      <p:bldP spid="16" grpId="0" animBg="1"/>
      <p:bldP spid="61" grpId="0" animBg="1"/>
      <p:bldP spid="62"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10470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 </a:t>
            </a:r>
            <a:endParaRPr lang="en-GB" sz="3200" dirty="0"/>
          </a:p>
        </p:txBody>
      </p:sp>
      <p:pic>
        <p:nvPicPr>
          <p:cNvPr id="22" name="Picture 4" descr="Móvil, Celda, Mano, Teléfono, Smartphone, Tecnología">
            <a:extLst>
              <a:ext uri="{FF2B5EF4-FFF2-40B4-BE49-F238E27FC236}">
                <a16:creationId xmlns:a16="http://schemas.microsoft.com/office/drawing/2014/main" id="{407A5AB5-6B6D-4100-8DDD-C226DF7DF6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019" y="2987887"/>
            <a:ext cx="6547631" cy="6294117"/>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1">
            <a:extLst>
              <a:ext uri="{FF2B5EF4-FFF2-40B4-BE49-F238E27FC236}">
                <a16:creationId xmlns:a16="http://schemas.microsoft.com/office/drawing/2014/main" id="{90A85DC6-624F-40D1-A637-38E32C510D6D}"/>
              </a:ext>
            </a:extLst>
          </p:cNvPr>
          <p:cNvSpPr txBox="1">
            <a:spLocks/>
          </p:cNvSpPr>
          <p:nvPr/>
        </p:nvSpPr>
        <p:spPr>
          <a:xfrm>
            <a:off x="11001525" y="1012449"/>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a:solidFill>
                  <a:srgbClr val="002060"/>
                </a:solidFill>
                <a:latin typeface="Century Gothic" panose="020B0502020202020204" pitchFamily="34" charset="0"/>
              </a:rPr>
              <a:t>hablar</a:t>
            </a:r>
            <a:endParaRPr lang="en-GB" sz="1800" b="1" dirty="0">
              <a:solidFill>
                <a:srgbClr val="002060"/>
              </a:solidFill>
              <a:latin typeface="Century Gothic" panose="020B0502020202020204" pitchFamily="34" charset="0"/>
            </a:endParaRPr>
          </a:p>
        </p:txBody>
      </p:sp>
      <p:pic>
        <p:nvPicPr>
          <p:cNvPr id="24" name="Google Shape;319;p15" descr="Speech Icon, Voice, Talking, Audio, Speech">
            <a:extLst>
              <a:ext uri="{FF2B5EF4-FFF2-40B4-BE49-F238E27FC236}">
                <a16:creationId xmlns:a16="http://schemas.microsoft.com/office/drawing/2014/main" id="{27AA594F-CEB7-4C07-A9CF-7F0BF3000FA7}"/>
              </a:ext>
            </a:extLst>
          </p:cNvPr>
          <p:cNvPicPr preferRelativeResize="0"/>
          <p:nvPr/>
        </p:nvPicPr>
        <p:blipFill rotWithShape="1">
          <a:blip r:embed="rId4">
            <a:alphaModFix/>
          </a:blip>
          <a:srcRect/>
          <a:stretch/>
        </p:blipFill>
        <p:spPr>
          <a:xfrm>
            <a:off x="11131654" y="149483"/>
            <a:ext cx="776168" cy="776168"/>
          </a:xfrm>
          <a:prstGeom prst="rect">
            <a:avLst/>
          </a:prstGeom>
          <a:noFill/>
          <a:ln>
            <a:noFill/>
          </a:ln>
        </p:spPr>
      </p:pic>
      <p:pic>
        <p:nvPicPr>
          <p:cNvPr id="25" name="Google Shape;282;p13" descr="Reading, Book, Symbol, Icon, Reader, Man">
            <a:extLst>
              <a:ext uri="{FF2B5EF4-FFF2-40B4-BE49-F238E27FC236}">
                <a16:creationId xmlns:a16="http://schemas.microsoft.com/office/drawing/2014/main" id="{384B9CCC-2D26-4700-8876-CF8D50FABCB2}"/>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0215023" y="162736"/>
            <a:ext cx="782801" cy="782801"/>
          </a:xfrm>
          <a:prstGeom prst="roundRect">
            <a:avLst/>
          </a:prstGeom>
          <a:solidFill>
            <a:srgbClr val="92D050"/>
          </a:solidFill>
          <a:ln>
            <a:noFill/>
          </a:ln>
        </p:spPr>
      </p:pic>
      <p:sp>
        <p:nvSpPr>
          <p:cNvPr id="26" name="Title 1">
            <a:extLst>
              <a:ext uri="{FF2B5EF4-FFF2-40B4-BE49-F238E27FC236}">
                <a16:creationId xmlns:a16="http://schemas.microsoft.com/office/drawing/2014/main" id="{0BCF7A95-92CC-435C-B1FD-1F92B5E1D828}"/>
              </a:ext>
            </a:extLst>
          </p:cNvPr>
          <p:cNvSpPr txBox="1">
            <a:spLocks/>
          </p:cNvSpPr>
          <p:nvPr/>
        </p:nvSpPr>
        <p:spPr>
          <a:xfrm>
            <a:off x="10282913" y="1012449"/>
            <a:ext cx="657080" cy="370510"/>
          </a:xfrm>
          <a:prstGeom prst="rect">
            <a:avLst/>
          </a:prstGeom>
          <a:solidFill>
            <a:srgbClr val="92D050"/>
          </a:solidFill>
        </p:spPr>
        <p:txBody>
          <a:bodyPr spcFirstLastPara="1" vert="horz" wrap="square" lIns="0" tIns="0" rIns="0" bIns="0" rtlCol="0" anchor="ctr" anchorCtr="0">
            <a:noAutofit/>
          </a:bodyPr>
          <a:lstStyle>
            <a:lvl1pPr lvl="0" algn="l" defTabSz="914400" rtl="0" eaLnBrk="1" latinLnBrk="0" hangingPunct="1">
              <a:lnSpc>
                <a:spcPct val="90000"/>
              </a:lnSpc>
              <a:spcBef>
                <a:spcPts val="0"/>
              </a:spcBef>
              <a:spcAft>
                <a:spcPts val="0"/>
              </a:spcAft>
              <a:buSzPts val="4400"/>
              <a:buNone/>
              <a:defRPr sz="4400" kern="1200">
                <a:solidFill>
                  <a:schemeClr val="tx1"/>
                </a:solidFill>
                <a:latin typeface="+mj-lt"/>
                <a:ea typeface="+mj-ea"/>
                <a:cs typeface="+mj-cs"/>
              </a:defRPr>
            </a:lvl1pPr>
            <a:lvl2pPr lvl="1">
              <a:spcBef>
                <a:spcPts val="0"/>
              </a:spcBef>
              <a:spcAft>
                <a:spcPts val="0"/>
              </a:spcAft>
              <a:buSzPts val="4800"/>
              <a:buNone/>
              <a:defRPr sz="2400"/>
            </a:lvl2pPr>
            <a:lvl3pPr lvl="2">
              <a:spcBef>
                <a:spcPts val="0"/>
              </a:spcBef>
              <a:spcAft>
                <a:spcPts val="0"/>
              </a:spcAft>
              <a:buSzPts val="4800"/>
              <a:buNone/>
              <a:defRPr sz="2400"/>
            </a:lvl3pPr>
            <a:lvl4pPr lvl="3">
              <a:spcBef>
                <a:spcPts val="0"/>
              </a:spcBef>
              <a:spcAft>
                <a:spcPts val="0"/>
              </a:spcAft>
              <a:buSzPts val="4800"/>
              <a:buNone/>
              <a:defRPr sz="2400"/>
            </a:lvl4pPr>
            <a:lvl5pPr lvl="4">
              <a:spcBef>
                <a:spcPts val="0"/>
              </a:spcBef>
              <a:spcAft>
                <a:spcPts val="0"/>
              </a:spcAft>
              <a:buSzPts val="4800"/>
              <a:buNone/>
              <a:defRPr sz="2400"/>
            </a:lvl5pPr>
            <a:lvl6pPr lvl="5">
              <a:spcBef>
                <a:spcPts val="0"/>
              </a:spcBef>
              <a:spcAft>
                <a:spcPts val="0"/>
              </a:spcAft>
              <a:buSzPts val="4800"/>
              <a:buNone/>
              <a:defRPr sz="2400"/>
            </a:lvl6pPr>
            <a:lvl7pPr lvl="6">
              <a:spcBef>
                <a:spcPts val="0"/>
              </a:spcBef>
              <a:spcAft>
                <a:spcPts val="0"/>
              </a:spcAft>
              <a:buSzPts val="4800"/>
              <a:buNone/>
              <a:defRPr sz="2400"/>
            </a:lvl7pPr>
            <a:lvl8pPr lvl="7">
              <a:spcBef>
                <a:spcPts val="0"/>
              </a:spcBef>
              <a:spcAft>
                <a:spcPts val="0"/>
              </a:spcAft>
              <a:buSzPts val="4800"/>
              <a:buNone/>
              <a:defRPr sz="2400"/>
            </a:lvl8pPr>
            <a:lvl9pPr lvl="8">
              <a:spcBef>
                <a:spcPts val="0"/>
              </a:spcBef>
              <a:spcAft>
                <a:spcPts val="0"/>
              </a:spcAft>
              <a:buSzPts val="4800"/>
              <a:buNone/>
              <a:defRPr sz="2400"/>
            </a:lvl9pPr>
          </a:lstStyle>
          <a:p>
            <a:pPr algn="ctr"/>
            <a:r>
              <a:rPr lang="en-GB" sz="2000" b="1" dirty="0">
                <a:solidFill>
                  <a:schemeClr val="bg1"/>
                </a:solidFill>
                <a:latin typeface="Century Gothic" panose="020B0502020202020204" pitchFamily="34" charset="0"/>
              </a:rPr>
              <a:t>leer</a:t>
            </a:r>
          </a:p>
        </p:txBody>
      </p:sp>
      <p:sp>
        <p:nvSpPr>
          <p:cNvPr id="27" name="Title 1">
            <a:extLst>
              <a:ext uri="{FF2B5EF4-FFF2-40B4-BE49-F238E27FC236}">
                <a16:creationId xmlns:a16="http://schemas.microsoft.com/office/drawing/2014/main" id="{980BB87F-34D3-4E72-9411-88B7EC56840A}"/>
              </a:ext>
            </a:extLst>
          </p:cNvPr>
          <p:cNvSpPr txBox="1">
            <a:spLocks/>
          </p:cNvSpPr>
          <p:nvPr/>
        </p:nvSpPr>
        <p:spPr>
          <a:xfrm>
            <a:off x="3275254" y="309104"/>
            <a:ext cx="9804794" cy="340162"/>
          </a:xfrm>
          <a:prstGeom prst="rect">
            <a:avLst/>
          </a:prstGeom>
        </p:spPr>
        <p:txBody>
          <a:bodyPr spcFirstLastPara="1" vert="horz" wrap="square" lIns="0" tIns="0" rIns="0" bIns="0" rtlCol="0" anchor="t" anchorCtr="0">
            <a:normAutofit fontScale="92500" lnSpcReduction="20000"/>
          </a:bodyPr>
          <a:lstStyle>
            <a:lvl1pPr lvl="0" algn="l" defTabSz="914400" rtl="0" eaLnBrk="1" latinLnBrk="0" hangingPunct="1">
              <a:lnSpc>
                <a:spcPct val="90000"/>
              </a:lnSpc>
              <a:spcBef>
                <a:spcPts val="0"/>
              </a:spcBef>
              <a:spcAft>
                <a:spcPts val="0"/>
              </a:spcAft>
              <a:buSzPts val="4400"/>
              <a:buNone/>
              <a:defRPr sz="4400" kern="1200">
                <a:solidFill>
                  <a:schemeClr val="tx1"/>
                </a:solidFill>
                <a:latin typeface="+mj-lt"/>
                <a:ea typeface="+mj-ea"/>
                <a:cs typeface="+mj-cs"/>
              </a:defRPr>
            </a:lvl1pPr>
            <a:lvl2pPr lvl="1">
              <a:spcBef>
                <a:spcPts val="0"/>
              </a:spcBef>
              <a:spcAft>
                <a:spcPts val="0"/>
              </a:spcAft>
              <a:buSzPts val="4800"/>
              <a:buNone/>
              <a:defRPr sz="2400"/>
            </a:lvl2pPr>
            <a:lvl3pPr lvl="2">
              <a:spcBef>
                <a:spcPts val="0"/>
              </a:spcBef>
              <a:spcAft>
                <a:spcPts val="0"/>
              </a:spcAft>
              <a:buSzPts val="4800"/>
              <a:buNone/>
              <a:defRPr sz="2400"/>
            </a:lvl3pPr>
            <a:lvl4pPr lvl="3">
              <a:spcBef>
                <a:spcPts val="0"/>
              </a:spcBef>
              <a:spcAft>
                <a:spcPts val="0"/>
              </a:spcAft>
              <a:buSzPts val="4800"/>
              <a:buNone/>
              <a:defRPr sz="2400"/>
            </a:lvl4pPr>
            <a:lvl5pPr lvl="4">
              <a:spcBef>
                <a:spcPts val="0"/>
              </a:spcBef>
              <a:spcAft>
                <a:spcPts val="0"/>
              </a:spcAft>
              <a:buSzPts val="4800"/>
              <a:buNone/>
              <a:defRPr sz="2400"/>
            </a:lvl5pPr>
            <a:lvl6pPr lvl="5">
              <a:spcBef>
                <a:spcPts val="0"/>
              </a:spcBef>
              <a:spcAft>
                <a:spcPts val="0"/>
              </a:spcAft>
              <a:buSzPts val="4800"/>
              <a:buNone/>
              <a:defRPr sz="2400"/>
            </a:lvl6pPr>
            <a:lvl7pPr lvl="6">
              <a:spcBef>
                <a:spcPts val="0"/>
              </a:spcBef>
              <a:spcAft>
                <a:spcPts val="0"/>
              </a:spcAft>
              <a:buSzPts val="4800"/>
              <a:buNone/>
              <a:defRPr sz="2400"/>
            </a:lvl7pPr>
            <a:lvl8pPr lvl="7">
              <a:spcBef>
                <a:spcPts val="0"/>
              </a:spcBef>
              <a:spcAft>
                <a:spcPts val="0"/>
              </a:spcAft>
              <a:buSzPts val="4800"/>
              <a:buNone/>
              <a:defRPr sz="2400"/>
            </a:lvl8pPr>
            <a:lvl9pPr lvl="8">
              <a:spcBef>
                <a:spcPts val="0"/>
              </a:spcBef>
              <a:spcAft>
                <a:spcPts val="0"/>
              </a:spcAft>
              <a:buSzPts val="4800"/>
              <a:buNone/>
              <a:defRPr sz="2400"/>
            </a:lvl9pPr>
          </a:lstStyle>
          <a:p>
            <a:r>
              <a:rPr lang="en-GB" sz="3200" b="1" dirty="0">
                <a:solidFill>
                  <a:srgbClr val="002060"/>
                </a:solidFill>
                <a:latin typeface="Century Gothic" panose="020B0502020202020204" pitchFamily="34" charset="0"/>
              </a:rPr>
              <a:t>Quique no </a:t>
            </a:r>
            <a:r>
              <a:rPr lang="en-GB" sz="3200" b="1" dirty="0" err="1">
                <a:solidFill>
                  <a:srgbClr val="002060"/>
                </a:solidFill>
                <a:latin typeface="Century Gothic" panose="020B0502020202020204" pitchFamily="34" charset="0"/>
              </a:rPr>
              <a:t>tiene</a:t>
            </a:r>
            <a:r>
              <a:rPr lang="en-GB" sz="3200" b="1" dirty="0">
                <a:solidFill>
                  <a:srgbClr val="002060"/>
                </a:solidFill>
                <a:latin typeface="Century Gothic" panose="020B0502020202020204" pitchFamily="34" charset="0"/>
              </a:rPr>
              <a:t> </a:t>
            </a:r>
            <a:r>
              <a:rPr lang="en-GB" sz="3200" b="1" dirty="0" err="1">
                <a:solidFill>
                  <a:srgbClr val="002060"/>
                </a:solidFill>
                <a:latin typeface="Century Gothic" panose="020B0502020202020204" pitchFamily="34" charset="0"/>
              </a:rPr>
              <a:t>voz</a:t>
            </a:r>
            <a:r>
              <a:rPr lang="en-GB" sz="3200" b="1" dirty="0">
                <a:solidFill>
                  <a:srgbClr val="002060"/>
                </a:solidFill>
                <a:latin typeface="Century Gothic" panose="020B0502020202020204" pitchFamily="34" charset="0"/>
              </a:rPr>
              <a:t>* [2/5] </a:t>
            </a:r>
          </a:p>
        </p:txBody>
      </p:sp>
      <p:sp>
        <p:nvSpPr>
          <p:cNvPr id="28" name="TextBox 27">
            <a:extLst>
              <a:ext uri="{FF2B5EF4-FFF2-40B4-BE49-F238E27FC236}">
                <a16:creationId xmlns:a16="http://schemas.microsoft.com/office/drawing/2014/main" id="{3877C3AB-F891-4A1E-9736-FE096DE7E498}"/>
              </a:ext>
            </a:extLst>
          </p:cNvPr>
          <p:cNvSpPr txBox="1"/>
          <p:nvPr/>
        </p:nvSpPr>
        <p:spPr>
          <a:xfrm>
            <a:off x="8741844" y="234044"/>
            <a:ext cx="184731" cy="646331"/>
          </a:xfrm>
          <a:prstGeom prst="rect">
            <a:avLst/>
          </a:prstGeom>
          <a:noFill/>
        </p:spPr>
        <p:txBody>
          <a:bodyPr wrap="none" rtlCol="0">
            <a:spAutoFit/>
          </a:bodyPr>
          <a:lstStyle/>
          <a:p>
            <a:endParaRPr lang="en-GB" sz="3600" b="1" dirty="0">
              <a:solidFill>
                <a:srgbClr val="002060"/>
              </a:solidFill>
              <a:latin typeface="Century Gothic" panose="020B0502020202020204" pitchFamily="34" charset="0"/>
            </a:endParaRPr>
          </a:p>
        </p:txBody>
      </p:sp>
      <p:sp>
        <p:nvSpPr>
          <p:cNvPr id="36" name="Rectangle: Rounded Corners 35">
            <a:extLst>
              <a:ext uri="{FF2B5EF4-FFF2-40B4-BE49-F238E27FC236}">
                <a16:creationId xmlns:a16="http://schemas.microsoft.com/office/drawing/2014/main" id="{F3309527-7C99-4DA2-A51C-F815E316943D}"/>
              </a:ext>
            </a:extLst>
          </p:cNvPr>
          <p:cNvSpPr/>
          <p:nvPr/>
        </p:nvSpPr>
        <p:spPr>
          <a:xfrm>
            <a:off x="7916136" y="3423550"/>
            <a:ext cx="1491158" cy="628497"/>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914D8CDA-D53C-4E3E-8A5F-69AC8DD2051B}"/>
              </a:ext>
            </a:extLst>
          </p:cNvPr>
          <p:cNvSpPr txBox="1"/>
          <p:nvPr/>
        </p:nvSpPr>
        <p:spPr>
          <a:xfrm>
            <a:off x="8479420" y="3572911"/>
            <a:ext cx="1061509" cy="461665"/>
          </a:xfrm>
          <a:prstGeom prst="rect">
            <a:avLst/>
          </a:prstGeom>
          <a:noFill/>
        </p:spPr>
        <p:txBody>
          <a:bodyPr wrap="none" rtlCol="0">
            <a:spAutoFit/>
          </a:bodyPr>
          <a:lstStyle/>
          <a:p>
            <a:r>
              <a:rPr lang="en-GB" sz="2400" b="1" dirty="0" err="1">
                <a:solidFill>
                  <a:srgbClr val="002060"/>
                </a:solidFill>
                <a:latin typeface="Ink Free" panose="03080402000500000000" pitchFamily="66" charset="0"/>
              </a:rPr>
              <a:t>mamá</a:t>
            </a:r>
            <a:r>
              <a:rPr lang="en-GB" sz="2400" b="1" dirty="0">
                <a:solidFill>
                  <a:srgbClr val="002060"/>
                </a:solidFill>
                <a:latin typeface="Ink Free" panose="03080402000500000000" pitchFamily="66" charset="0"/>
              </a:rPr>
              <a:t> </a:t>
            </a:r>
          </a:p>
        </p:txBody>
      </p:sp>
      <p:sp>
        <p:nvSpPr>
          <p:cNvPr id="39" name="Rectangle: Rounded Corners 38">
            <a:extLst>
              <a:ext uri="{FF2B5EF4-FFF2-40B4-BE49-F238E27FC236}">
                <a16:creationId xmlns:a16="http://schemas.microsoft.com/office/drawing/2014/main" id="{09122DEC-7E12-4AA5-B54A-CAD25AFDBC06}"/>
              </a:ext>
            </a:extLst>
          </p:cNvPr>
          <p:cNvSpPr/>
          <p:nvPr/>
        </p:nvSpPr>
        <p:spPr>
          <a:xfrm>
            <a:off x="8696454" y="4149489"/>
            <a:ext cx="710839" cy="40011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entury Gothic" panose="020B0502020202020204" pitchFamily="34" charset="0"/>
            </a:endParaRPr>
          </a:p>
        </p:txBody>
      </p:sp>
      <p:sp>
        <p:nvSpPr>
          <p:cNvPr id="40" name="TextBox 39">
            <a:extLst>
              <a:ext uri="{FF2B5EF4-FFF2-40B4-BE49-F238E27FC236}">
                <a16:creationId xmlns:a16="http://schemas.microsoft.com/office/drawing/2014/main" id="{A795A9E1-B11A-4509-ADA8-9D8CFA34FB71}"/>
              </a:ext>
            </a:extLst>
          </p:cNvPr>
          <p:cNvSpPr txBox="1"/>
          <p:nvPr/>
        </p:nvSpPr>
        <p:spPr>
          <a:xfrm>
            <a:off x="8886955" y="4172627"/>
            <a:ext cx="300082"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a:t>
            </a:r>
          </a:p>
        </p:txBody>
      </p:sp>
      <p:grpSp>
        <p:nvGrpSpPr>
          <p:cNvPr id="41" name="Group 40">
            <a:extLst>
              <a:ext uri="{FF2B5EF4-FFF2-40B4-BE49-F238E27FC236}">
                <a16:creationId xmlns:a16="http://schemas.microsoft.com/office/drawing/2014/main" id="{41F20123-2826-4F60-95DB-FD703D317457}"/>
              </a:ext>
            </a:extLst>
          </p:cNvPr>
          <p:cNvGrpSpPr/>
          <p:nvPr/>
        </p:nvGrpSpPr>
        <p:grpSpPr>
          <a:xfrm>
            <a:off x="7954235" y="4768805"/>
            <a:ext cx="1491158" cy="574971"/>
            <a:chOff x="3246678" y="5059293"/>
            <a:chExt cx="1491158" cy="578352"/>
          </a:xfrm>
        </p:grpSpPr>
        <p:sp>
          <p:nvSpPr>
            <p:cNvPr id="42" name="Rectangle: Rounded Corners 41">
              <a:extLst>
                <a:ext uri="{FF2B5EF4-FFF2-40B4-BE49-F238E27FC236}">
                  <a16:creationId xmlns:a16="http://schemas.microsoft.com/office/drawing/2014/main" id="{AE3A95A0-0B4B-4F15-A390-ADBC9F49F310}"/>
                </a:ext>
              </a:extLst>
            </p:cNvPr>
            <p:cNvSpPr/>
            <p:nvPr/>
          </p:nvSpPr>
          <p:spPr>
            <a:xfrm>
              <a:off x="3246678" y="5059293"/>
              <a:ext cx="1491158" cy="575638"/>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407037BF-D112-4BEC-9CD4-42AFEBFD6952}"/>
                </a:ext>
              </a:extLst>
            </p:cNvPr>
            <p:cNvSpPr txBox="1"/>
            <p:nvPr/>
          </p:nvSpPr>
          <p:spPr>
            <a:xfrm>
              <a:off x="3289657" y="5173265"/>
              <a:ext cx="997389" cy="464380"/>
            </a:xfrm>
            <a:prstGeom prst="rect">
              <a:avLst/>
            </a:prstGeom>
            <a:noFill/>
          </p:spPr>
          <p:txBody>
            <a:bodyPr wrap="none" rtlCol="0">
              <a:spAutoFit/>
            </a:bodyPr>
            <a:lstStyle/>
            <a:p>
              <a:r>
                <a:rPr lang="en-GB" sz="2000" b="1" dirty="0">
                  <a:solidFill>
                    <a:srgbClr val="002060"/>
                  </a:solidFill>
                  <a:latin typeface="Ink Free" panose="03080402000500000000" pitchFamily="66" charset="0"/>
                </a:rPr>
                <a:t>Quique</a:t>
              </a:r>
              <a:r>
                <a:rPr lang="en-GB" sz="2400" b="1" dirty="0">
                  <a:solidFill>
                    <a:srgbClr val="002060"/>
                  </a:solidFill>
                  <a:latin typeface="Bradley Hand ITC" panose="03070402050302030203" pitchFamily="66" charset="0"/>
                </a:rPr>
                <a:t> </a:t>
              </a:r>
            </a:p>
          </p:txBody>
        </p:sp>
      </p:grpSp>
      <p:pic>
        <p:nvPicPr>
          <p:cNvPr id="45" name="Picture 2" descr="Icono, Micrófono, Voz, Mensaje, Hablar, Nube, Datos">
            <a:extLst>
              <a:ext uri="{FF2B5EF4-FFF2-40B4-BE49-F238E27FC236}">
                <a16:creationId xmlns:a16="http://schemas.microsoft.com/office/drawing/2014/main" id="{4D9ECB7F-82F6-459F-9B04-4E7FDF37B0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9114" y="5561453"/>
            <a:ext cx="593458" cy="59345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a:extLst>
              <a:ext uri="{FF2B5EF4-FFF2-40B4-BE49-F238E27FC236}">
                <a16:creationId xmlns:a16="http://schemas.microsoft.com/office/drawing/2014/main" id="{D7A4EB9D-2C1B-494B-8ACB-D4D84DA0F19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09903" y="5685333"/>
            <a:ext cx="263882" cy="274877"/>
          </a:xfrm>
          <a:prstGeom prst="rect">
            <a:avLst/>
          </a:prstGeom>
        </p:spPr>
      </p:pic>
      <p:sp>
        <p:nvSpPr>
          <p:cNvPr id="48" name="Speech Bubble: Oval 47">
            <a:extLst>
              <a:ext uri="{FF2B5EF4-FFF2-40B4-BE49-F238E27FC236}">
                <a16:creationId xmlns:a16="http://schemas.microsoft.com/office/drawing/2014/main" id="{A9AB8816-0AC8-4DC6-B4A6-169CB6F55F79}"/>
              </a:ext>
            </a:extLst>
          </p:cNvPr>
          <p:cNvSpPr/>
          <p:nvPr/>
        </p:nvSpPr>
        <p:spPr>
          <a:xfrm>
            <a:off x="8906735" y="1539843"/>
            <a:ext cx="1125628" cy="667613"/>
          </a:xfrm>
          <a:prstGeom prst="wedgeEllipseCallout">
            <a:avLst>
              <a:gd name="adj1" fmla="val 68319"/>
              <a:gd name="adj2" fmla="val 49456"/>
            </a:avLst>
          </a:prstGeom>
          <a:solidFill>
            <a:srgbClr val="FF4791"/>
          </a:solidFill>
          <a:ln>
            <a:solidFill>
              <a:srgbClr val="FF4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rgbClr val="002060"/>
              </a:solidFill>
              <a:latin typeface="Century Gothic" panose="020B0502020202020204" pitchFamily="34" charset="0"/>
            </a:endParaRPr>
          </a:p>
        </p:txBody>
      </p:sp>
      <p:sp>
        <p:nvSpPr>
          <p:cNvPr id="49" name="TextBox 48">
            <a:extLst>
              <a:ext uri="{FF2B5EF4-FFF2-40B4-BE49-F238E27FC236}">
                <a16:creationId xmlns:a16="http://schemas.microsoft.com/office/drawing/2014/main" id="{E786FD97-0D7A-4539-B411-01A355E10FB8}"/>
              </a:ext>
            </a:extLst>
          </p:cNvPr>
          <p:cNvSpPr txBox="1"/>
          <p:nvPr/>
        </p:nvSpPr>
        <p:spPr>
          <a:xfrm>
            <a:off x="8695685" y="1592993"/>
            <a:ext cx="1528878" cy="584775"/>
          </a:xfrm>
          <a:prstGeom prst="rect">
            <a:avLst/>
          </a:prstGeom>
          <a:noFill/>
        </p:spPr>
        <p:txBody>
          <a:bodyPr wrap="square">
            <a:spAutoFit/>
          </a:bodyPr>
          <a:lstStyle/>
          <a:p>
            <a:pPr algn="ctr"/>
            <a:r>
              <a:rPr lang="en-GB" sz="1600" b="1" dirty="0">
                <a:solidFill>
                  <a:srgbClr val="002060"/>
                </a:solidFill>
                <a:latin typeface="Century Gothic" panose="020B0502020202020204" pitchFamily="34" charset="0"/>
              </a:rPr>
              <a:t>¡No </a:t>
            </a:r>
            <a:r>
              <a:rPr lang="en-GB" sz="1600" b="1" dirty="0" err="1">
                <a:solidFill>
                  <a:srgbClr val="002060"/>
                </a:solidFill>
                <a:latin typeface="Century Gothic" panose="020B0502020202020204" pitchFamily="34" charset="0"/>
              </a:rPr>
              <a:t>tengo</a:t>
            </a:r>
            <a:r>
              <a:rPr lang="en-GB" sz="1600" b="1" dirty="0">
                <a:solidFill>
                  <a:srgbClr val="002060"/>
                </a:solidFill>
                <a:latin typeface="Century Gothic" panose="020B0502020202020204" pitchFamily="34" charset="0"/>
              </a:rPr>
              <a:t> </a:t>
            </a:r>
            <a:r>
              <a:rPr lang="en-GB" sz="1600" b="1" dirty="0" err="1">
                <a:solidFill>
                  <a:srgbClr val="002060"/>
                </a:solidFill>
                <a:latin typeface="Century Gothic" panose="020B0502020202020204" pitchFamily="34" charset="0"/>
              </a:rPr>
              <a:t>voz</a:t>
            </a:r>
            <a:r>
              <a:rPr lang="en-GB" sz="1600" b="1" dirty="0">
                <a:solidFill>
                  <a:srgbClr val="002060"/>
                </a:solidFill>
                <a:latin typeface="Century Gothic" panose="020B0502020202020204" pitchFamily="34" charset="0"/>
              </a:rPr>
              <a:t>!</a:t>
            </a:r>
          </a:p>
        </p:txBody>
      </p:sp>
      <p:sp>
        <p:nvSpPr>
          <p:cNvPr id="51" name="TextBox 50">
            <a:extLst>
              <a:ext uri="{FF2B5EF4-FFF2-40B4-BE49-F238E27FC236}">
                <a16:creationId xmlns:a16="http://schemas.microsoft.com/office/drawing/2014/main" id="{F0BF9AAD-3DB7-4F3F-9022-B053AC22E43B}"/>
              </a:ext>
            </a:extLst>
          </p:cNvPr>
          <p:cNvSpPr txBox="1"/>
          <p:nvPr/>
        </p:nvSpPr>
        <p:spPr>
          <a:xfrm>
            <a:off x="-26669" y="2588176"/>
            <a:ext cx="6226384"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2. She uses a weird instrument.</a:t>
            </a:r>
            <a:endParaRPr lang="en-GB" sz="3200" dirty="0">
              <a:solidFill>
                <a:srgbClr val="002060"/>
              </a:solidFill>
              <a:latin typeface="Century Gothic" panose="020B0502020202020204" pitchFamily="34" charset="0"/>
            </a:endParaRPr>
          </a:p>
        </p:txBody>
      </p:sp>
      <p:sp>
        <p:nvSpPr>
          <p:cNvPr id="53" name="Rectangle: Rounded Corners 52">
            <a:extLst>
              <a:ext uri="{FF2B5EF4-FFF2-40B4-BE49-F238E27FC236}">
                <a16:creationId xmlns:a16="http://schemas.microsoft.com/office/drawing/2014/main" id="{19B35E4E-500C-4815-954A-9F607E0FC630}"/>
              </a:ext>
            </a:extLst>
          </p:cNvPr>
          <p:cNvSpPr/>
          <p:nvPr/>
        </p:nvSpPr>
        <p:spPr>
          <a:xfrm>
            <a:off x="1284374" y="3391871"/>
            <a:ext cx="2259924"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instrumento</a:t>
            </a:r>
            <a:endParaRPr lang="en-GB" sz="2800" b="1" dirty="0">
              <a:solidFill>
                <a:srgbClr val="002060"/>
              </a:solidFill>
              <a:latin typeface="Century Gothic" panose="020B0502020202020204" pitchFamily="34" charset="0"/>
            </a:endParaRPr>
          </a:p>
        </p:txBody>
      </p:sp>
      <p:sp>
        <p:nvSpPr>
          <p:cNvPr id="54" name="Rectangle: Rounded Corners 53">
            <a:extLst>
              <a:ext uri="{FF2B5EF4-FFF2-40B4-BE49-F238E27FC236}">
                <a16:creationId xmlns:a16="http://schemas.microsoft.com/office/drawing/2014/main" id="{10FBD894-5BE8-4AD8-A957-3FE147512184}"/>
              </a:ext>
            </a:extLst>
          </p:cNvPr>
          <p:cNvSpPr/>
          <p:nvPr/>
        </p:nvSpPr>
        <p:spPr>
          <a:xfrm>
            <a:off x="142941" y="3380981"/>
            <a:ext cx="104191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una</a:t>
            </a:r>
            <a:endParaRPr lang="en-GB" sz="2800" b="1" dirty="0">
              <a:solidFill>
                <a:srgbClr val="002060"/>
              </a:solidFill>
              <a:latin typeface="Century Gothic" panose="020B0502020202020204" pitchFamily="34" charset="0"/>
            </a:endParaRPr>
          </a:p>
        </p:txBody>
      </p:sp>
      <p:sp>
        <p:nvSpPr>
          <p:cNvPr id="55" name="Rectangle: Rounded Corners 54">
            <a:extLst>
              <a:ext uri="{FF2B5EF4-FFF2-40B4-BE49-F238E27FC236}">
                <a16:creationId xmlns:a16="http://schemas.microsoft.com/office/drawing/2014/main" id="{16C81C85-3C2A-43DE-BCBA-C3B9B21E4610}"/>
              </a:ext>
            </a:extLst>
          </p:cNvPr>
          <p:cNvSpPr/>
          <p:nvPr/>
        </p:nvSpPr>
        <p:spPr>
          <a:xfrm>
            <a:off x="5645119" y="3439748"/>
            <a:ext cx="867710"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usa</a:t>
            </a:r>
            <a:endParaRPr lang="en-GB" sz="2800" b="1" dirty="0">
              <a:solidFill>
                <a:srgbClr val="002060"/>
              </a:solidFill>
              <a:latin typeface="Century Gothic" panose="020B0502020202020204" pitchFamily="34" charset="0"/>
            </a:endParaRPr>
          </a:p>
        </p:txBody>
      </p:sp>
      <p:sp>
        <p:nvSpPr>
          <p:cNvPr id="56" name="Rectangle: Rounded Corners 55">
            <a:extLst>
              <a:ext uri="{FF2B5EF4-FFF2-40B4-BE49-F238E27FC236}">
                <a16:creationId xmlns:a16="http://schemas.microsoft.com/office/drawing/2014/main" id="{F5CDBC74-07BC-4766-9A5F-4C35D0BBB41D}"/>
              </a:ext>
            </a:extLst>
          </p:cNvPr>
          <p:cNvSpPr/>
          <p:nvPr/>
        </p:nvSpPr>
        <p:spPr>
          <a:xfrm>
            <a:off x="4612514" y="3441576"/>
            <a:ext cx="960047"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uso</a:t>
            </a:r>
            <a:endParaRPr lang="en-GB" sz="2800" b="1" dirty="0">
              <a:solidFill>
                <a:srgbClr val="002060"/>
              </a:solidFill>
              <a:latin typeface="Century Gothic" panose="020B0502020202020204" pitchFamily="34" charset="0"/>
            </a:endParaRPr>
          </a:p>
        </p:txBody>
      </p:sp>
      <p:sp>
        <p:nvSpPr>
          <p:cNvPr id="57" name="Rectangle: Rounded Corners 56">
            <a:extLst>
              <a:ext uri="{FF2B5EF4-FFF2-40B4-BE49-F238E27FC236}">
                <a16:creationId xmlns:a16="http://schemas.microsoft.com/office/drawing/2014/main" id="{DB41776F-1286-4341-8041-603A16CA28F5}"/>
              </a:ext>
            </a:extLst>
          </p:cNvPr>
          <p:cNvSpPr/>
          <p:nvPr/>
        </p:nvSpPr>
        <p:spPr>
          <a:xfrm>
            <a:off x="976278" y="4578705"/>
            <a:ext cx="1246088"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Usa</a:t>
            </a:r>
            <a:endParaRPr lang="en-GB" sz="2800" b="1" dirty="0">
              <a:solidFill>
                <a:srgbClr val="002060"/>
              </a:solidFill>
              <a:latin typeface="Century Gothic" panose="020B0502020202020204" pitchFamily="34" charset="0"/>
            </a:endParaRPr>
          </a:p>
        </p:txBody>
      </p:sp>
      <p:sp>
        <p:nvSpPr>
          <p:cNvPr id="58" name="Rectangle: Rounded Corners 57">
            <a:extLst>
              <a:ext uri="{FF2B5EF4-FFF2-40B4-BE49-F238E27FC236}">
                <a16:creationId xmlns:a16="http://schemas.microsoft.com/office/drawing/2014/main" id="{C80EED75-22E3-492D-B540-22E9D198ACE3}"/>
              </a:ext>
            </a:extLst>
          </p:cNvPr>
          <p:cNvSpPr/>
          <p:nvPr/>
        </p:nvSpPr>
        <p:spPr>
          <a:xfrm>
            <a:off x="2286702" y="4586810"/>
            <a:ext cx="850798"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un</a:t>
            </a:r>
          </a:p>
        </p:txBody>
      </p:sp>
      <p:sp>
        <p:nvSpPr>
          <p:cNvPr id="59" name="Rectangle: Rounded Corners 58">
            <a:extLst>
              <a:ext uri="{FF2B5EF4-FFF2-40B4-BE49-F238E27FC236}">
                <a16:creationId xmlns:a16="http://schemas.microsoft.com/office/drawing/2014/main" id="{95E1EB8D-5CAF-4228-B784-D69DC8C66984}"/>
              </a:ext>
            </a:extLst>
          </p:cNvPr>
          <p:cNvSpPr/>
          <p:nvPr/>
        </p:nvSpPr>
        <p:spPr>
          <a:xfrm>
            <a:off x="3219665" y="4586810"/>
            <a:ext cx="2259924"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instrumento</a:t>
            </a:r>
            <a:endParaRPr lang="en-GB" sz="2800" b="1" dirty="0">
              <a:solidFill>
                <a:srgbClr val="002060"/>
              </a:solidFill>
              <a:latin typeface="Century Gothic" panose="020B0502020202020204" pitchFamily="34" charset="0"/>
            </a:endParaRPr>
          </a:p>
        </p:txBody>
      </p:sp>
      <p:sp>
        <p:nvSpPr>
          <p:cNvPr id="3" name="Google Shape;167;p2">
            <a:extLst>
              <a:ext uri="{FF2B5EF4-FFF2-40B4-BE49-F238E27FC236}">
                <a16:creationId xmlns:a16="http://schemas.microsoft.com/office/drawing/2014/main" id="{21E8B61D-502E-1867-1943-30C0246A07FF}"/>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 name="Google Shape;387;p19">
            <a:extLst>
              <a:ext uri="{FF2B5EF4-FFF2-40B4-BE49-F238E27FC236}">
                <a16:creationId xmlns:a16="http://schemas.microsoft.com/office/drawing/2014/main" id="{F22219D2-4D9D-623B-5A95-A62F317F8639}"/>
              </a:ext>
            </a:extLst>
          </p:cNvPr>
          <p:cNvSpPr/>
          <p:nvPr/>
        </p:nvSpPr>
        <p:spPr>
          <a:xfrm>
            <a:off x="10915649" y="2005870"/>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5" name="Google Shape;388;p19">
            <a:extLst>
              <a:ext uri="{FF2B5EF4-FFF2-40B4-BE49-F238E27FC236}">
                <a16:creationId xmlns:a16="http://schemas.microsoft.com/office/drawing/2014/main" id="{8FD7FC06-A533-9DF5-8D62-FD873B2FDFCC}"/>
              </a:ext>
            </a:extLst>
          </p:cNvPr>
          <p:cNvSpPr/>
          <p:nvPr/>
        </p:nvSpPr>
        <p:spPr>
          <a:xfrm>
            <a:off x="10913282" y="2005868"/>
            <a:ext cx="503528" cy="4156259"/>
          </a:xfrm>
          <a:prstGeom prst="rect">
            <a:avLst/>
          </a:prstGeom>
          <a:solidFill>
            <a:srgbClr val="85CFE1"/>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6" name="Google Shape;389;p19">
            <a:extLst>
              <a:ext uri="{FF2B5EF4-FFF2-40B4-BE49-F238E27FC236}">
                <a16:creationId xmlns:a16="http://schemas.microsoft.com/office/drawing/2014/main" id="{30A67369-4AAD-9051-680C-C9CE29E6430E}"/>
              </a:ext>
            </a:extLst>
          </p:cNvPr>
          <p:cNvCxnSpPr/>
          <p:nvPr/>
        </p:nvCxnSpPr>
        <p:spPr>
          <a:xfrm>
            <a:off x="11599021" y="1994442"/>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7" name="Google Shape;390;p19">
            <a:extLst>
              <a:ext uri="{FF2B5EF4-FFF2-40B4-BE49-F238E27FC236}">
                <a16:creationId xmlns:a16="http://schemas.microsoft.com/office/drawing/2014/main" id="{E6A59C38-9487-20D5-13FC-34C8941F942C}"/>
              </a:ext>
            </a:extLst>
          </p:cNvPr>
          <p:cNvCxnSpPr/>
          <p:nvPr/>
        </p:nvCxnSpPr>
        <p:spPr>
          <a:xfrm>
            <a:off x="11576412" y="1994441"/>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8" name="Google Shape;391;p19">
            <a:extLst>
              <a:ext uri="{FF2B5EF4-FFF2-40B4-BE49-F238E27FC236}">
                <a16:creationId xmlns:a16="http://schemas.microsoft.com/office/drawing/2014/main" id="{E7864AA0-4D0D-0784-63C8-9B918E55F5AD}"/>
              </a:ext>
            </a:extLst>
          </p:cNvPr>
          <p:cNvCxnSpPr/>
          <p:nvPr/>
        </p:nvCxnSpPr>
        <p:spPr>
          <a:xfrm>
            <a:off x="11599022" y="6150700"/>
            <a:ext cx="216791" cy="0"/>
          </a:xfrm>
          <a:prstGeom prst="straightConnector1">
            <a:avLst/>
          </a:prstGeom>
          <a:noFill/>
          <a:ln w="28575" cap="flat" cmpd="sng">
            <a:solidFill>
              <a:srgbClr val="1E4E79"/>
            </a:solidFill>
            <a:prstDash val="solid"/>
            <a:round/>
            <a:headEnd type="none" w="med" len="med"/>
            <a:tailEnd type="none" w="med" len="med"/>
          </a:ln>
        </p:spPr>
      </p:cxnSp>
      <p:sp>
        <p:nvSpPr>
          <p:cNvPr id="9" name="Google Shape;393;p19">
            <a:extLst>
              <a:ext uri="{FF2B5EF4-FFF2-40B4-BE49-F238E27FC236}">
                <a16:creationId xmlns:a16="http://schemas.microsoft.com/office/drawing/2014/main" id="{2408294F-E282-E18C-BBF5-8F29BCB9F6B6}"/>
              </a:ext>
            </a:extLst>
          </p:cNvPr>
          <p:cNvSpPr txBox="1"/>
          <p:nvPr/>
        </p:nvSpPr>
        <p:spPr>
          <a:xfrm>
            <a:off x="11707417" y="1773974"/>
            <a:ext cx="957385"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Arial"/>
              </a:rPr>
              <a:t>20</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Arial"/>
            </a:endParaRPr>
          </a:p>
        </p:txBody>
      </p:sp>
      <p:sp>
        <p:nvSpPr>
          <p:cNvPr id="10" name="Google Shape;394;p19">
            <a:extLst>
              <a:ext uri="{FF2B5EF4-FFF2-40B4-BE49-F238E27FC236}">
                <a16:creationId xmlns:a16="http://schemas.microsoft.com/office/drawing/2014/main" id="{E0B9369E-D1E5-BF63-4C3F-B89046E8117B}"/>
              </a:ext>
            </a:extLst>
          </p:cNvPr>
          <p:cNvSpPr txBox="1"/>
          <p:nvPr/>
        </p:nvSpPr>
        <p:spPr>
          <a:xfrm>
            <a:off x="11681986" y="5744431"/>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1" name="Google Shape;395;p19">
            <a:extLst>
              <a:ext uri="{FF2B5EF4-FFF2-40B4-BE49-F238E27FC236}">
                <a16:creationId xmlns:a16="http://schemas.microsoft.com/office/drawing/2014/main" id="{B74B1D10-4319-05EF-9214-E8BDF389E1CF}"/>
              </a:ext>
            </a:extLst>
          </p:cNvPr>
          <p:cNvSpPr/>
          <p:nvPr/>
        </p:nvSpPr>
        <p:spPr>
          <a:xfrm>
            <a:off x="10772699" y="6381120"/>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13" name="Graphic 12" descr="Teacher">
            <a:extLst>
              <a:ext uri="{FF2B5EF4-FFF2-40B4-BE49-F238E27FC236}">
                <a16:creationId xmlns:a16="http://schemas.microsoft.com/office/drawing/2014/main" id="{B72B89A9-482F-DA3C-4816-1A968C45CEB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0850" y="860445"/>
            <a:ext cx="914400" cy="914400"/>
          </a:xfrm>
          <a:prstGeom prst="rect">
            <a:avLst/>
          </a:prstGeom>
        </p:spPr>
      </p:pic>
      <p:sp>
        <p:nvSpPr>
          <p:cNvPr id="14" name="Speech Bubble: Rectangle with Corners Rounded 13">
            <a:extLst>
              <a:ext uri="{FF2B5EF4-FFF2-40B4-BE49-F238E27FC236}">
                <a16:creationId xmlns:a16="http://schemas.microsoft.com/office/drawing/2014/main" id="{BF5D52B8-8148-A7FB-56FE-2DE308AEB4F3}"/>
              </a:ext>
            </a:extLst>
          </p:cNvPr>
          <p:cNvSpPr/>
          <p:nvPr/>
        </p:nvSpPr>
        <p:spPr>
          <a:xfrm>
            <a:off x="1207651" y="979237"/>
            <a:ext cx="7645611" cy="667613"/>
          </a:xfrm>
          <a:prstGeom prst="wedgeRoundRectCallout">
            <a:avLst>
              <a:gd name="adj1" fmla="val -53453"/>
              <a:gd name="adj2" fmla="val -5921"/>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Lee y </a:t>
            </a:r>
            <a:r>
              <a:rPr lang="en-GB" sz="2800" b="1" dirty="0" err="1">
                <a:solidFill>
                  <a:schemeClr val="bg1"/>
                </a:solidFill>
                <a:latin typeface="Century Gothic" panose="020B0502020202020204" pitchFamily="34" charset="0"/>
              </a:rPr>
              <a:t>graba</a:t>
            </a:r>
            <a:r>
              <a:rPr lang="en-GB" sz="2800" b="1" dirty="0">
                <a:solidFill>
                  <a:schemeClr val="bg1"/>
                </a:solidFill>
                <a:latin typeface="Century Gothic" panose="020B0502020202020204" pitchFamily="34" charset="0"/>
              </a:rPr>
              <a:t>* la </a:t>
            </a:r>
            <a:r>
              <a:rPr lang="en-GB" sz="2800" b="1" dirty="0" err="1">
                <a:solidFill>
                  <a:schemeClr val="bg1"/>
                </a:solidFill>
                <a:latin typeface="Century Gothic" panose="020B0502020202020204" pitchFamily="34" charset="0"/>
              </a:rPr>
              <a:t>frase</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Usa</a:t>
            </a:r>
            <a:r>
              <a:rPr lang="en-GB" sz="2800" b="1" dirty="0">
                <a:solidFill>
                  <a:schemeClr val="bg1"/>
                </a:solidFill>
                <a:latin typeface="Century Gothic" panose="020B0502020202020204" pitchFamily="34" charset="0"/>
              </a:rPr>
              <a:t> las palabras!</a:t>
            </a:r>
          </a:p>
        </p:txBody>
      </p:sp>
      <p:sp>
        <p:nvSpPr>
          <p:cNvPr id="15" name="TextBox 14">
            <a:extLst>
              <a:ext uri="{FF2B5EF4-FFF2-40B4-BE49-F238E27FC236}">
                <a16:creationId xmlns:a16="http://schemas.microsoft.com/office/drawing/2014/main" id="{36005D9A-3456-D27A-8506-0A21A05B1EA8}"/>
              </a:ext>
            </a:extLst>
          </p:cNvPr>
          <p:cNvSpPr txBox="1"/>
          <p:nvPr/>
        </p:nvSpPr>
        <p:spPr>
          <a:xfrm>
            <a:off x="-28109" y="5790561"/>
            <a:ext cx="2500847" cy="923330"/>
          </a:xfrm>
          <a:prstGeom prst="rect">
            <a:avLst/>
          </a:prstGeom>
          <a:solidFill>
            <a:srgbClr val="C4E59F"/>
          </a:solidFill>
        </p:spPr>
        <p:txBody>
          <a:bodyPr wrap="square">
            <a:spAutoFit/>
          </a:bodyPr>
          <a:lstStyle/>
          <a:p>
            <a:r>
              <a:rPr lang="es-AR" sz="1800" dirty="0">
                <a:solidFill>
                  <a:srgbClr val="002060"/>
                </a:solidFill>
                <a:latin typeface="Century Gothic" panose="020B0502020202020204" pitchFamily="34" charset="0"/>
                <a:sym typeface="Century Gothic"/>
              </a:rPr>
              <a:t>(la) </a:t>
            </a:r>
            <a:r>
              <a:rPr lang="es-AR" sz="1800" b="1" dirty="0">
                <a:solidFill>
                  <a:srgbClr val="002060"/>
                </a:solidFill>
                <a:latin typeface="Century Gothic" panose="020B0502020202020204" pitchFamily="34" charset="0"/>
                <a:sym typeface="Century Gothic"/>
              </a:rPr>
              <a:t>voz = </a:t>
            </a:r>
            <a:r>
              <a:rPr lang="es-AR" sz="1800" dirty="0" err="1">
                <a:solidFill>
                  <a:srgbClr val="002060"/>
                </a:solidFill>
                <a:latin typeface="Century Gothic" panose="020B0502020202020204" pitchFamily="34" charset="0"/>
                <a:sym typeface="Century Gothic"/>
              </a:rPr>
              <a:t>voice</a:t>
            </a:r>
            <a:endParaRPr lang="es-AR" sz="1800" dirty="0">
              <a:solidFill>
                <a:srgbClr val="002060"/>
              </a:solidFill>
              <a:latin typeface="Century Gothic" panose="020B0502020202020204" pitchFamily="34" charset="0"/>
              <a:sym typeface="Century Gothic"/>
            </a:endParaRPr>
          </a:p>
          <a:p>
            <a:r>
              <a:rPr lang="es-AR" sz="1800" b="1" dirty="0">
                <a:solidFill>
                  <a:srgbClr val="002060"/>
                </a:solidFill>
                <a:latin typeface="Century Gothic" panose="020B0502020202020204" pitchFamily="34" charset="0"/>
                <a:sym typeface="Century Gothic"/>
              </a:rPr>
              <a:t>lee = </a:t>
            </a:r>
            <a:r>
              <a:rPr lang="es-AR" sz="1800" dirty="0" err="1">
                <a:solidFill>
                  <a:srgbClr val="002060"/>
                </a:solidFill>
                <a:latin typeface="Century Gothic" panose="020B0502020202020204" pitchFamily="34" charset="0"/>
                <a:sym typeface="Century Gothic"/>
              </a:rPr>
              <a:t>read</a:t>
            </a:r>
            <a:r>
              <a:rPr lang="es-AR" sz="1800" dirty="0">
                <a:solidFill>
                  <a:srgbClr val="002060"/>
                </a:solidFill>
                <a:latin typeface="Century Gothic" panose="020B0502020202020204" pitchFamily="34" charset="0"/>
                <a:sym typeface="Century Gothic"/>
              </a:rPr>
              <a:t> </a:t>
            </a:r>
          </a:p>
          <a:p>
            <a:r>
              <a:rPr lang="es-AR" sz="1800" b="1" dirty="0">
                <a:solidFill>
                  <a:srgbClr val="002060"/>
                </a:solidFill>
                <a:latin typeface="Century Gothic" panose="020B0502020202020204" pitchFamily="34" charset="0"/>
                <a:sym typeface="Century Gothic"/>
              </a:rPr>
              <a:t>graba </a:t>
            </a:r>
            <a:r>
              <a:rPr lang="es-AR" sz="1800" dirty="0">
                <a:solidFill>
                  <a:srgbClr val="002060"/>
                </a:solidFill>
                <a:latin typeface="Century Gothic" panose="020B0502020202020204" pitchFamily="34" charset="0"/>
                <a:sym typeface="Century Gothic"/>
              </a:rPr>
              <a:t>= </a:t>
            </a:r>
            <a:r>
              <a:rPr lang="es-AR" sz="1800" dirty="0" err="1">
                <a:solidFill>
                  <a:srgbClr val="002060"/>
                </a:solidFill>
                <a:latin typeface="Century Gothic" panose="020B0502020202020204" pitchFamily="34" charset="0"/>
                <a:sym typeface="Century Gothic"/>
              </a:rPr>
              <a:t>record</a:t>
            </a:r>
            <a:endParaRPr lang="es-AR" sz="1800" dirty="0">
              <a:solidFill>
                <a:srgbClr val="002060"/>
              </a:solidFill>
              <a:latin typeface="Century Gothic" panose="020B0502020202020204" pitchFamily="34" charset="0"/>
              <a:sym typeface="Century Gothic"/>
            </a:endParaRPr>
          </a:p>
        </p:txBody>
      </p:sp>
      <p:sp>
        <p:nvSpPr>
          <p:cNvPr id="16" name="Speech Bubble: Rectangle with Corners Rounded 15">
            <a:extLst>
              <a:ext uri="{FF2B5EF4-FFF2-40B4-BE49-F238E27FC236}">
                <a16:creationId xmlns:a16="http://schemas.microsoft.com/office/drawing/2014/main" id="{71EB5C16-B6B9-D952-B111-8AA14AFFD453}"/>
              </a:ext>
            </a:extLst>
          </p:cNvPr>
          <p:cNvSpPr/>
          <p:nvPr/>
        </p:nvSpPr>
        <p:spPr>
          <a:xfrm>
            <a:off x="1184853" y="1717778"/>
            <a:ext cx="5327975" cy="667613"/>
          </a:xfrm>
          <a:prstGeom prst="wedgeRoundRectCallout">
            <a:avLst>
              <a:gd name="adj1" fmla="val -52444"/>
              <a:gd name="adj2" fmla="val -47011"/>
              <a:gd name="adj3" fmla="val 16667"/>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rgbClr val="002060"/>
                </a:solidFill>
                <a:latin typeface="Century Gothic" panose="020B0502020202020204" pitchFamily="34" charset="0"/>
              </a:rPr>
              <a:t>¡</a:t>
            </a:r>
            <a:r>
              <a:rPr lang="en-GB" sz="2800" b="1" dirty="0" err="1">
                <a:solidFill>
                  <a:srgbClr val="002060"/>
                </a:solidFill>
                <a:latin typeface="Century Gothic" panose="020B0502020202020204" pitchFamily="34" charset="0"/>
              </a:rPr>
              <a:t>Ojo</a:t>
            </a:r>
            <a:r>
              <a:rPr lang="en-GB" sz="2800" b="1" dirty="0">
                <a:solidFill>
                  <a:srgbClr val="002060"/>
                </a:solidFill>
                <a:latin typeface="Century Gothic" panose="020B0502020202020204" pitchFamily="34" charset="0"/>
              </a:rPr>
              <a:t>! ⚠ </a:t>
            </a:r>
            <a:r>
              <a:rPr lang="en-GB" sz="2800" b="1" u="sng" dirty="0">
                <a:solidFill>
                  <a:srgbClr val="002060"/>
                </a:solidFill>
                <a:latin typeface="Century Gothic" panose="020B0502020202020204" pitchFamily="34" charset="0"/>
              </a:rPr>
              <a:t>Dos</a:t>
            </a:r>
            <a:r>
              <a:rPr lang="en-GB" sz="2800" b="1" dirty="0">
                <a:solidFill>
                  <a:srgbClr val="002060"/>
                </a:solidFill>
                <a:latin typeface="Century Gothic" panose="020B0502020202020204" pitchFamily="34" charset="0"/>
              </a:rPr>
              <a:t> palabras extra.</a:t>
            </a:r>
          </a:p>
        </p:txBody>
      </p:sp>
      <p:pic>
        <p:nvPicPr>
          <p:cNvPr id="18" name="Picture 17" descr="A picture containing text, toy, doll&#10;&#10;Description automatically generated">
            <a:extLst>
              <a:ext uri="{FF2B5EF4-FFF2-40B4-BE49-F238E27FC236}">
                <a16:creationId xmlns:a16="http://schemas.microsoft.com/office/drawing/2014/main" id="{78600404-D500-EB1D-ACD7-346EE0FEB86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72572" y="1531537"/>
            <a:ext cx="746933" cy="1213766"/>
          </a:xfrm>
          <a:prstGeom prst="rect">
            <a:avLst/>
          </a:prstGeom>
        </p:spPr>
      </p:pic>
      <p:pic>
        <p:nvPicPr>
          <p:cNvPr id="19" name="Picture 18">
            <a:extLst>
              <a:ext uri="{FF2B5EF4-FFF2-40B4-BE49-F238E27FC236}">
                <a16:creationId xmlns:a16="http://schemas.microsoft.com/office/drawing/2014/main" id="{67EE5086-BBE1-F69B-3925-D37313ED360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28426" y="3502678"/>
            <a:ext cx="427088" cy="512311"/>
          </a:xfrm>
          <a:prstGeom prst="ellipse">
            <a:avLst/>
          </a:prstGeom>
        </p:spPr>
      </p:pic>
      <p:pic>
        <p:nvPicPr>
          <p:cNvPr id="60" name="Picture 59" descr="A picture containing text, toy, doll&#10;&#10;Description automatically generated">
            <a:extLst>
              <a:ext uri="{FF2B5EF4-FFF2-40B4-BE49-F238E27FC236}">
                <a16:creationId xmlns:a16="http://schemas.microsoft.com/office/drawing/2014/main" id="{329A0D2B-4DE8-AE8F-5E6D-D098F45B3499}"/>
              </a:ext>
            </a:extLst>
          </p:cNvPr>
          <p:cNvPicPr>
            <a:picLocks noChangeAspect="1"/>
          </p:cNvPicPr>
          <p:nvPr/>
        </p:nvPicPr>
        <p:blipFill rotWithShape="1">
          <a:blip r:embed="rId13"/>
          <a:srcRect r="-14632" b="31033"/>
          <a:stretch/>
        </p:blipFill>
        <p:spPr>
          <a:xfrm>
            <a:off x="8969366" y="4895675"/>
            <a:ext cx="377765" cy="369332"/>
          </a:xfrm>
          <a:prstGeom prst="ellipse">
            <a:avLst/>
          </a:prstGeom>
        </p:spPr>
      </p:pic>
      <p:sp>
        <p:nvSpPr>
          <p:cNvPr id="61" name="Speech Bubble: Rectangle with Corners Rounded 60">
            <a:extLst>
              <a:ext uri="{FF2B5EF4-FFF2-40B4-BE49-F238E27FC236}">
                <a16:creationId xmlns:a16="http://schemas.microsoft.com/office/drawing/2014/main" id="{AC8BF758-47AC-E9A5-A9F1-AE9A77727B15}"/>
              </a:ext>
            </a:extLst>
          </p:cNvPr>
          <p:cNvSpPr/>
          <p:nvPr/>
        </p:nvSpPr>
        <p:spPr>
          <a:xfrm>
            <a:off x="3115892" y="5592781"/>
            <a:ext cx="3848100" cy="1040995"/>
          </a:xfrm>
          <a:prstGeom prst="wedgeRoundRectCallout">
            <a:avLst>
              <a:gd name="adj1" fmla="val -31896"/>
              <a:gd name="adj2" fmla="val 71922"/>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2400" b="1" dirty="0">
                <a:solidFill>
                  <a:srgbClr val="002060"/>
                </a:solidFill>
                <a:latin typeface="Century Gothic" panose="020B0502020202020204" pitchFamily="34" charset="0"/>
                <a:ea typeface="Calibri" panose="020F0502020204030204" pitchFamily="34" charset="0"/>
              </a:rPr>
              <a:t>⚠</a:t>
            </a:r>
            <a:r>
              <a:rPr lang="en-GB" sz="2300" dirty="0">
                <a:solidFill>
                  <a:srgbClr val="002060"/>
                </a:solidFill>
                <a:latin typeface="Century Gothic" panose="020B0502020202020204" pitchFamily="34" charset="0"/>
                <a:ea typeface="Calibri" panose="020F0502020204030204" pitchFamily="34" charset="0"/>
              </a:rPr>
              <a:t> Remember: adjectives come after the noun.</a:t>
            </a:r>
          </a:p>
        </p:txBody>
      </p:sp>
      <p:sp>
        <p:nvSpPr>
          <p:cNvPr id="62" name="Rectangle: Rounded Corners 61">
            <a:extLst>
              <a:ext uri="{FF2B5EF4-FFF2-40B4-BE49-F238E27FC236}">
                <a16:creationId xmlns:a16="http://schemas.microsoft.com/office/drawing/2014/main" id="{16BB1F12-E2A2-8C50-C67B-C374AB1034BF}"/>
              </a:ext>
            </a:extLst>
          </p:cNvPr>
          <p:cNvSpPr/>
          <p:nvPr/>
        </p:nvSpPr>
        <p:spPr>
          <a:xfrm>
            <a:off x="6562169" y="3437226"/>
            <a:ext cx="1066069"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raro</a:t>
            </a:r>
            <a:endParaRPr lang="en-GB" sz="2800" b="1" dirty="0">
              <a:solidFill>
                <a:srgbClr val="002060"/>
              </a:solidFill>
              <a:latin typeface="Century Gothic" panose="020B0502020202020204" pitchFamily="34" charset="0"/>
            </a:endParaRPr>
          </a:p>
        </p:txBody>
      </p:sp>
      <p:sp>
        <p:nvSpPr>
          <p:cNvPr id="63" name="Rectangle: Rounded Corners 62">
            <a:extLst>
              <a:ext uri="{FF2B5EF4-FFF2-40B4-BE49-F238E27FC236}">
                <a16:creationId xmlns:a16="http://schemas.microsoft.com/office/drawing/2014/main" id="{51B9AA6F-9AA2-B325-81CC-A1EF38C853E4}"/>
              </a:ext>
            </a:extLst>
          </p:cNvPr>
          <p:cNvSpPr/>
          <p:nvPr/>
        </p:nvSpPr>
        <p:spPr>
          <a:xfrm>
            <a:off x="5572561" y="4584169"/>
            <a:ext cx="1214126"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raro</a:t>
            </a:r>
            <a:r>
              <a:rPr lang="en-GB" sz="2800" b="1" dirty="0">
                <a:solidFill>
                  <a:srgbClr val="002060"/>
                </a:solidFill>
                <a:latin typeface="Century Gothic" panose="020B0502020202020204" pitchFamily="34" charset="0"/>
              </a:rPr>
              <a:t>.</a:t>
            </a:r>
          </a:p>
        </p:txBody>
      </p:sp>
      <p:sp>
        <p:nvSpPr>
          <p:cNvPr id="12" name="Rectangle: Rounded Corners 11">
            <a:extLst>
              <a:ext uri="{FF2B5EF4-FFF2-40B4-BE49-F238E27FC236}">
                <a16:creationId xmlns:a16="http://schemas.microsoft.com/office/drawing/2014/main" id="{9509831B-8AD3-A2EE-BEE0-6638278A3C66}"/>
              </a:ext>
            </a:extLst>
          </p:cNvPr>
          <p:cNvSpPr/>
          <p:nvPr/>
        </p:nvSpPr>
        <p:spPr>
          <a:xfrm>
            <a:off x="3603127" y="3423550"/>
            <a:ext cx="960047"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un</a:t>
            </a:r>
          </a:p>
        </p:txBody>
      </p:sp>
    </p:spTree>
    <p:extLst>
      <p:ext uri="{BB962C8B-B14F-4D97-AF65-F5344CB8AC3E}">
        <p14:creationId xmlns:p14="http://schemas.microsoft.com/office/powerpoint/2010/main" val="164871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5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5"/>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grpId="0" nodeType="clickEffect">
                                  <p:stCondLst>
                                    <p:cond delay="500"/>
                                  </p:stCondLst>
                                  <p:childTnLst>
                                    <p:set>
                                      <p:cBhvr>
                                        <p:cTn id="28" dur="1" fill="hold">
                                          <p:stCondLst>
                                            <p:cond delay="0"/>
                                          </p:stCondLst>
                                        </p:cTn>
                                        <p:tgtEl>
                                          <p:spTgt spid="57"/>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grpId="0" nodeType="afterEffect">
                                  <p:stCondLst>
                                    <p:cond delay="750"/>
                                  </p:stCondLst>
                                  <p:childTnLst>
                                    <p:set>
                                      <p:cBhvr>
                                        <p:cTn id="31" dur="1" fill="hold">
                                          <p:stCondLst>
                                            <p:cond delay="0"/>
                                          </p:stCondLst>
                                        </p:cTn>
                                        <p:tgtEl>
                                          <p:spTgt spid="58"/>
                                        </p:tgtEl>
                                        <p:attrNameLst>
                                          <p:attrName>style.visibility</p:attrName>
                                        </p:attrNameLst>
                                      </p:cBhvr>
                                      <p:to>
                                        <p:strVal val="visible"/>
                                      </p:to>
                                    </p:set>
                                  </p:childTnLst>
                                </p:cTn>
                              </p:par>
                            </p:childTnLst>
                          </p:cTn>
                        </p:par>
                        <p:par>
                          <p:cTn id="32" fill="hold">
                            <p:stCondLst>
                              <p:cond delay="1250"/>
                            </p:stCondLst>
                            <p:childTnLst>
                              <p:par>
                                <p:cTn id="33" presetID="1" presetClass="entr" presetSubtype="0" fill="hold" grpId="0" nodeType="afterEffect">
                                  <p:stCondLst>
                                    <p:cond delay="750"/>
                                  </p:stCondLst>
                                  <p:childTnLst>
                                    <p:set>
                                      <p:cBhvr>
                                        <p:cTn id="34" dur="1" fill="hold">
                                          <p:stCondLst>
                                            <p:cond delay="0"/>
                                          </p:stCondLst>
                                        </p:cTn>
                                        <p:tgtEl>
                                          <p:spTgt spid="59"/>
                                        </p:tgtEl>
                                        <p:attrNameLst>
                                          <p:attrName>style.visibility</p:attrName>
                                        </p:attrNameLst>
                                      </p:cBhvr>
                                      <p:to>
                                        <p:strVal val="visible"/>
                                      </p:to>
                                    </p:se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fade">
                                      <p:cBhvr>
                                        <p:cTn id="38" dur="500"/>
                                        <p:tgtEl>
                                          <p:spTgt spid="63"/>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childTnLst>
                          </p:cTn>
                        </p:par>
                      </p:childTnLst>
                    </p:cTn>
                  </p:par>
                </p:childTnLst>
              </p:cTn>
              <p:nextCondLst>
                <p:cond evt="onClick" delay="0">
                  <p:tgtEl>
                    <p:spTgt spid="45"/>
                  </p:tgtEl>
                </p:cond>
              </p:nextCondLst>
            </p:seq>
            <p:seq concurrent="1" nextAc="seek">
              <p:cTn id="43" restart="whenNotActive" fill="hold" evtFilter="cancelBubble" nodeType="interactiveSeq">
                <p:stCondLst>
                  <p:cond evt="onClick" delay="0">
                    <p:tgtEl>
                      <p:spTgt spid="11"/>
                    </p:tgtEl>
                  </p:cond>
                </p:stCondLst>
                <p:endSync evt="end" delay="0">
                  <p:rtn val="all"/>
                </p:endSync>
                <p:childTnLst>
                  <p:par>
                    <p:cTn id="44" fill="hold">
                      <p:stCondLst>
                        <p:cond delay="0"/>
                      </p:stCondLst>
                      <p:childTnLst>
                        <p:par>
                          <p:cTn id="45" fill="hold">
                            <p:stCondLst>
                              <p:cond delay="0"/>
                            </p:stCondLst>
                            <p:childTnLst>
                              <p:par>
                                <p:cTn id="46" presetID="12" presetClass="exit" presetSubtype="4" fill="remove" grpId="0" nodeType="clickEffect">
                                  <p:stCondLst>
                                    <p:cond delay="0"/>
                                  </p:stCondLst>
                                  <p:childTnLst>
                                    <p:anim calcmode="lin" valueType="num">
                                      <p:cBhvr additive="base">
                                        <p:cTn id="47" dur="20000"/>
                                        <p:tgtEl>
                                          <p:spTgt spid="5"/>
                                        </p:tgtEl>
                                        <p:attrNameLst>
                                          <p:attrName>ppt_y</p:attrName>
                                        </p:attrNameLst>
                                      </p:cBhvr>
                                      <p:tavLst>
                                        <p:tav tm="0">
                                          <p:val>
                                            <p:strVal val="#ppt_y"/>
                                          </p:val>
                                        </p:tav>
                                        <p:tav tm="100000">
                                          <p:val>
                                            <p:strVal val="#ppt_y+#ppt_h*1.125000"/>
                                          </p:val>
                                        </p:tav>
                                      </p:tavLst>
                                    </p:anim>
                                    <p:animEffect transition="out" filter="wipe(down)">
                                      <p:cBhvr>
                                        <p:cTn id="48" dur="20000"/>
                                        <p:tgtEl>
                                          <p:spTgt spid="5"/>
                                        </p:tgtEl>
                                      </p:cBhvr>
                                    </p:animEffect>
                                    <p:set>
                                      <p:cBhvr>
                                        <p:cTn id="49" dur="1" fill="hold">
                                          <p:stCondLst>
                                            <p:cond delay="19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51" grpId="0"/>
      <p:bldP spid="53" grpId="0" animBg="1"/>
      <p:bldP spid="54" grpId="0" animBg="1"/>
      <p:bldP spid="55" grpId="0" animBg="1"/>
      <p:bldP spid="56" grpId="0" animBg="1"/>
      <p:bldP spid="57" grpId="0" animBg="1"/>
      <p:bldP spid="58" grpId="0" animBg="1"/>
      <p:bldP spid="59" grpId="0" animBg="1"/>
      <p:bldP spid="5" grpId="0" animBg="1"/>
      <p:bldP spid="61" grpId="0" animBg="1"/>
      <p:bldP spid="62" grpId="0" animBg="1"/>
      <p:bldP spid="63"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10470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 </a:t>
            </a:r>
            <a:endParaRPr lang="en-GB" sz="3200" dirty="0"/>
          </a:p>
        </p:txBody>
      </p:sp>
      <p:pic>
        <p:nvPicPr>
          <p:cNvPr id="22" name="Picture 4" descr="Móvil, Celda, Mano, Teléfono, Smartphone, Tecnología">
            <a:extLst>
              <a:ext uri="{FF2B5EF4-FFF2-40B4-BE49-F238E27FC236}">
                <a16:creationId xmlns:a16="http://schemas.microsoft.com/office/drawing/2014/main" id="{407A5AB5-6B6D-4100-8DDD-C226DF7DF6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019" y="2987887"/>
            <a:ext cx="6547631" cy="6294117"/>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1">
            <a:extLst>
              <a:ext uri="{FF2B5EF4-FFF2-40B4-BE49-F238E27FC236}">
                <a16:creationId xmlns:a16="http://schemas.microsoft.com/office/drawing/2014/main" id="{90A85DC6-624F-40D1-A637-38E32C510D6D}"/>
              </a:ext>
            </a:extLst>
          </p:cNvPr>
          <p:cNvSpPr txBox="1">
            <a:spLocks/>
          </p:cNvSpPr>
          <p:nvPr/>
        </p:nvSpPr>
        <p:spPr>
          <a:xfrm>
            <a:off x="11001525" y="1012449"/>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a:solidFill>
                  <a:srgbClr val="002060"/>
                </a:solidFill>
                <a:latin typeface="Century Gothic" panose="020B0502020202020204" pitchFamily="34" charset="0"/>
              </a:rPr>
              <a:t>hablar</a:t>
            </a:r>
            <a:endParaRPr lang="en-GB" sz="1800" b="1" dirty="0">
              <a:solidFill>
                <a:srgbClr val="002060"/>
              </a:solidFill>
              <a:latin typeface="Century Gothic" panose="020B0502020202020204" pitchFamily="34" charset="0"/>
            </a:endParaRPr>
          </a:p>
        </p:txBody>
      </p:sp>
      <p:pic>
        <p:nvPicPr>
          <p:cNvPr id="24" name="Google Shape;319;p15" descr="Speech Icon, Voice, Talking, Audio, Speech">
            <a:extLst>
              <a:ext uri="{FF2B5EF4-FFF2-40B4-BE49-F238E27FC236}">
                <a16:creationId xmlns:a16="http://schemas.microsoft.com/office/drawing/2014/main" id="{27AA594F-CEB7-4C07-A9CF-7F0BF3000FA7}"/>
              </a:ext>
            </a:extLst>
          </p:cNvPr>
          <p:cNvPicPr preferRelativeResize="0"/>
          <p:nvPr/>
        </p:nvPicPr>
        <p:blipFill rotWithShape="1">
          <a:blip r:embed="rId4">
            <a:alphaModFix/>
          </a:blip>
          <a:srcRect/>
          <a:stretch/>
        </p:blipFill>
        <p:spPr>
          <a:xfrm>
            <a:off x="11131654" y="149483"/>
            <a:ext cx="776168" cy="776168"/>
          </a:xfrm>
          <a:prstGeom prst="rect">
            <a:avLst/>
          </a:prstGeom>
          <a:noFill/>
          <a:ln>
            <a:noFill/>
          </a:ln>
        </p:spPr>
      </p:pic>
      <p:pic>
        <p:nvPicPr>
          <p:cNvPr id="25" name="Google Shape;282;p13" descr="Reading, Book, Symbol, Icon, Reader, Man">
            <a:extLst>
              <a:ext uri="{FF2B5EF4-FFF2-40B4-BE49-F238E27FC236}">
                <a16:creationId xmlns:a16="http://schemas.microsoft.com/office/drawing/2014/main" id="{384B9CCC-2D26-4700-8876-CF8D50FABCB2}"/>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0215023" y="162736"/>
            <a:ext cx="782801" cy="782801"/>
          </a:xfrm>
          <a:prstGeom prst="roundRect">
            <a:avLst/>
          </a:prstGeom>
          <a:solidFill>
            <a:srgbClr val="92D050"/>
          </a:solidFill>
          <a:ln>
            <a:noFill/>
          </a:ln>
        </p:spPr>
      </p:pic>
      <p:sp>
        <p:nvSpPr>
          <p:cNvPr id="26" name="Title 1">
            <a:extLst>
              <a:ext uri="{FF2B5EF4-FFF2-40B4-BE49-F238E27FC236}">
                <a16:creationId xmlns:a16="http://schemas.microsoft.com/office/drawing/2014/main" id="{0BCF7A95-92CC-435C-B1FD-1F92B5E1D828}"/>
              </a:ext>
            </a:extLst>
          </p:cNvPr>
          <p:cNvSpPr txBox="1">
            <a:spLocks/>
          </p:cNvSpPr>
          <p:nvPr/>
        </p:nvSpPr>
        <p:spPr>
          <a:xfrm>
            <a:off x="10282913" y="1012449"/>
            <a:ext cx="657080" cy="370510"/>
          </a:xfrm>
          <a:prstGeom prst="rect">
            <a:avLst/>
          </a:prstGeom>
          <a:solidFill>
            <a:srgbClr val="92D050"/>
          </a:solidFill>
        </p:spPr>
        <p:txBody>
          <a:bodyPr spcFirstLastPara="1" vert="horz" wrap="square" lIns="0" tIns="0" rIns="0" bIns="0" rtlCol="0" anchor="ctr" anchorCtr="0">
            <a:noAutofit/>
          </a:bodyPr>
          <a:lstStyle>
            <a:lvl1pPr lvl="0" algn="l" defTabSz="914400" rtl="0" eaLnBrk="1" latinLnBrk="0" hangingPunct="1">
              <a:lnSpc>
                <a:spcPct val="90000"/>
              </a:lnSpc>
              <a:spcBef>
                <a:spcPts val="0"/>
              </a:spcBef>
              <a:spcAft>
                <a:spcPts val="0"/>
              </a:spcAft>
              <a:buSzPts val="4400"/>
              <a:buNone/>
              <a:defRPr sz="4400" kern="1200">
                <a:solidFill>
                  <a:schemeClr val="tx1"/>
                </a:solidFill>
                <a:latin typeface="+mj-lt"/>
                <a:ea typeface="+mj-ea"/>
                <a:cs typeface="+mj-cs"/>
              </a:defRPr>
            </a:lvl1pPr>
            <a:lvl2pPr lvl="1">
              <a:spcBef>
                <a:spcPts val="0"/>
              </a:spcBef>
              <a:spcAft>
                <a:spcPts val="0"/>
              </a:spcAft>
              <a:buSzPts val="4800"/>
              <a:buNone/>
              <a:defRPr sz="2400"/>
            </a:lvl2pPr>
            <a:lvl3pPr lvl="2">
              <a:spcBef>
                <a:spcPts val="0"/>
              </a:spcBef>
              <a:spcAft>
                <a:spcPts val="0"/>
              </a:spcAft>
              <a:buSzPts val="4800"/>
              <a:buNone/>
              <a:defRPr sz="2400"/>
            </a:lvl3pPr>
            <a:lvl4pPr lvl="3">
              <a:spcBef>
                <a:spcPts val="0"/>
              </a:spcBef>
              <a:spcAft>
                <a:spcPts val="0"/>
              </a:spcAft>
              <a:buSzPts val="4800"/>
              <a:buNone/>
              <a:defRPr sz="2400"/>
            </a:lvl4pPr>
            <a:lvl5pPr lvl="4">
              <a:spcBef>
                <a:spcPts val="0"/>
              </a:spcBef>
              <a:spcAft>
                <a:spcPts val="0"/>
              </a:spcAft>
              <a:buSzPts val="4800"/>
              <a:buNone/>
              <a:defRPr sz="2400"/>
            </a:lvl5pPr>
            <a:lvl6pPr lvl="5">
              <a:spcBef>
                <a:spcPts val="0"/>
              </a:spcBef>
              <a:spcAft>
                <a:spcPts val="0"/>
              </a:spcAft>
              <a:buSzPts val="4800"/>
              <a:buNone/>
              <a:defRPr sz="2400"/>
            </a:lvl6pPr>
            <a:lvl7pPr lvl="6">
              <a:spcBef>
                <a:spcPts val="0"/>
              </a:spcBef>
              <a:spcAft>
                <a:spcPts val="0"/>
              </a:spcAft>
              <a:buSzPts val="4800"/>
              <a:buNone/>
              <a:defRPr sz="2400"/>
            </a:lvl7pPr>
            <a:lvl8pPr lvl="7">
              <a:spcBef>
                <a:spcPts val="0"/>
              </a:spcBef>
              <a:spcAft>
                <a:spcPts val="0"/>
              </a:spcAft>
              <a:buSzPts val="4800"/>
              <a:buNone/>
              <a:defRPr sz="2400"/>
            </a:lvl8pPr>
            <a:lvl9pPr lvl="8">
              <a:spcBef>
                <a:spcPts val="0"/>
              </a:spcBef>
              <a:spcAft>
                <a:spcPts val="0"/>
              </a:spcAft>
              <a:buSzPts val="4800"/>
              <a:buNone/>
              <a:defRPr sz="2400"/>
            </a:lvl9pPr>
          </a:lstStyle>
          <a:p>
            <a:pPr algn="ctr"/>
            <a:r>
              <a:rPr lang="en-GB" sz="2000" b="1" dirty="0">
                <a:solidFill>
                  <a:schemeClr val="bg1"/>
                </a:solidFill>
                <a:latin typeface="Century Gothic" panose="020B0502020202020204" pitchFamily="34" charset="0"/>
              </a:rPr>
              <a:t>leer</a:t>
            </a:r>
          </a:p>
        </p:txBody>
      </p:sp>
      <p:sp>
        <p:nvSpPr>
          <p:cNvPr id="27" name="Title 1">
            <a:extLst>
              <a:ext uri="{FF2B5EF4-FFF2-40B4-BE49-F238E27FC236}">
                <a16:creationId xmlns:a16="http://schemas.microsoft.com/office/drawing/2014/main" id="{980BB87F-34D3-4E72-9411-88B7EC56840A}"/>
              </a:ext>
            </a:extLst>
          </p:cNvPr>
          <p:cNvSpPr txBox="1">
            <a:spLocks/>
          </p:cNvSpPr>
          <p:nvPr/>
        </p:nvSpPr>
        <p:spPr>
          <a:xfrm>
            <a:off x="3275254" y="309104"/>
            <a:ext cx="9804794" cy="340162"/>
          </a:xfrm>
          <a:prstGeom prst="rect">
            <a:avLst/>
          </a:prstGeom>
        </p:spPr>
        <p:txBody>
          <a:bodyPr spcFirstLastPara="1" vert="horz" wrap="square" lIns="0" tIns="0" rIns="0" bIns="0" rtlCol="0" anchor="t" anchorCtr="0">
            <a:normAutofit fontScale="92500" lnSpcReduction="20000"/>
          </a:bodyPr>
          <a:lstStyle>
            <a:lvl1pPr lvl="0" algn="l" defTabSz="914400" rtl="0" eaLnBrk="1" latinLnBrk="0" hangingPunct="1">
              <a:lnSpc>
                <a:spcPct val="90000"/>
              </a:lnSpc>
              <a:spcBef>
                <a:spcPts val="0"/>
              </a:spcBef>
              <a:spcAft>
                <a:spcPts val="0"/>
              </a:spcAft>
              <a:buSzPts val="4400"/>
              <a:buNone/>
              <a:defRPr sz="4400" kern="1200">
                <a:solidFill>
                  <a:schemeClr val="tx1"/>
                </a:solidFill>
                <a:latin typeface="+mj-lt"/>
                <a:ea typeface="+mj-ea"/>
                <a:cs typeface="+mj-cs"/>
              </a:defRPr>
            </a:lvl1pPr>
            <a:lvl2pPr lvl="1">
              <a:spcBef>
                <a:spcPts val="0"/>
              </a:spcBef>
              <a:spcAft>
                <a:spcPts val="0"/>
              </a:spcAft>
              <a:buSzPts val="4800"/>
              <a:buNone/>
              <a:defRPr sz="2400"/>
            </a:lvl2pPr>
            <a:lvl3pPr lvl="2">
              <a:spcBef>
                <a:spcPts val="0"/>
              </a:spcBef>
              <a:spcAft>
                <a:spcPts val="0"/>
              </a:spcAft>
              <a:buSzPts val="4800"/>
              <a:buNone/>
              <a:defRPr sz="2400"/>
            </a:lvl3pPr>
            <a:lvl4pPr lvl="3">
              <a:spcBef>
                <a:spcPts val="0"/>
              </a:spcBef>
              <a:spcAft>
                <a:spcPts val="0"/>
              </a:spcAft>
              <a:buSzPts val="4800"/>
              <a:buNone/>
              <a:defRPr sz="2400"/>
            </a:lvl4pPr>
            <a:lvl5pPr lvl="4">
              <a:spcBef>
                <a:spcPts val="0"/>
              </a:spcBef>
              <a:spcAft>
                <a:spcPts val="0"/>
              </a:spcAft>
              <a:buSzPts val="4800"/>
              <a:buNone/>
              <a:defRPr sz="2400"/>
            </a:lvl5pPr>
            <a:lvl6pPr lvl="5">
              <a:spcBef>
                <a:spcPts val="0"/>
              </a:spcBef>
              <a:spcAft>
                <a:spcPts val="0"/>
              </a:spcAft>
              <a:buSzPts val="4800"/>
              <a:buNone/>
              <a:defRPr sz="2400"/>
            </a:lvl6pPr>
            <a:lvl7pPr lvl="6">
              <a:spcBef>
                <a:spcPts val="0"/>
              </a:spcBef>
              <a:spcAft>
                <a:spcPts val="0"/>
              </a:spcAft>
              <a:buSzPts val="4800"/>
              <a:buNone/>
              <a:defRPr sz="2400"/>
            </a:lvl7pPr>
            <a:lvl8pPr lvl="7">
              <a:spcBef>
                <a:spcPts val="0"/>
              </a:spcBef>
              <a:spcAft>
                <a:spcPts val="0"/>
              </a:spcAft>
              <a:buSzPts val="4800"/>
              <a:buNone/>
              <a:defRPr sz="2400"/>
            </a:lvl8pPr>
            <a:lvl9pPr lvl="8">
              <a:spcBef>
                <a:spcPts val="0"/>
              </a:spcBef>
              <a:spcAft>
                <a:spcPts val="0"/>
              </a:spcAft>
              <a:buSzPts val="4800"/>
              <a:buNone/>
              <a:defRPr sz="2400"/>
            </a:lvl9pPr>
          </a:lstStyle>
          <a:p>
            <a:r>
              <a:rPr lang="en-GB" sz="3200" b="1" dirty="0">
                <a:solidFill>
                  <a:srgbClr val="002060"/>
                </a:solidFill>
                <a:latin typeface="Century Gothic" panose="020B0502020202020204" pitchFamily="34" charset="0"/>
              </a:rPr>
              <a:t>Quique no </a:t>
            </a:r>
            <a:r>
              <a:rPr lang="en-GB" sz="3200" b="1" dirty="0" err="1">
                <a:solidFill>
                  <a:srgbClr val="002060"/>
                </a:solidFill>
                <a:latin typeface="Century Gothic" panose="020B0502020202020204" pitchFamily="34" charset="0"/>
              </a:rPr>
              <a:t>tiene</a:t>
            </a:r>
            <a:r>
              <a:rPr lang="en-GB" sz="3200" b="1" dirty="0">
                <a:solidFill>
                  <a:srgbClr val="002060"/>
                </a:solidFill>
                <a:latin typeface="Century Gothic" panose="020B0502020202020204" pitchFamily="34" charset="0"/>
              </a:rPr>
              <a:t> </a:t>
            </a:r>
            <a:r>
              <a:rPr lang="en-GB" sz="3200" b="1" dirty="0" err="1">
                <a:solidFill>
                  <a:srgbClr val="002060"/>
                </a:solidFill>
                <a:latin typeface="Century Gothic" panose="020B0502020202020204" pitchFamily="34" charset="0"/>
              </a:rPr>
              <a:t>voz</a:t>
            </a:r>
            <a:r>
              <a:rPr lang="en-GB" sz="3200" b="1" dirty="0">
                <a:solidFill>
                  <a:srgbClr val="002060"/>
                </a:solidFill>
                <a:latin typeface="Century Gothic" panose="020B0502020202020204" pitchFamily="34" charset="0"/>
              </a:rPr>
              <a:t>* [3/5] </a:t>
            </a:r>
          </a:p>
        </p:txBody>
      </p:sp>
      <p:sp>
        <p:nvSpPr>
          <p:cNvPr id="28" name="TextBox 27">
            <a:extLst>
              <a:ext uri="{FF2B5EF4-FFF2-40B4-BE49-F238E27FC236}">
                <a16:creationId xmlns:a16="http://schemas.microsoft.com/office/drawing/2014/main" id="{3877C3AB-F891-4A1E-9736-FE096DE7E498}"/>
              </a:ext>
            </a:extLst>
          </p:cNvPr>
          <p:cNvSpPr txBox="1"/>
          <p:nvPr/>
        </p:nvSpPr>
        <p:spPr>
          <a:xfrm>
            <a:off x="8741844" y="234044"/>
            <a:ext cx="184731" cy="646331"/>
          </a:xfrm>
          <a:prstGeom prst="rect">
            <a:avLst/>
          </a:prstGeom>
          <a:noFill/>
        </p:spPr>
        <p:txBody>
          <a:bodyPr wrap="none" rtlCol="0">
            <a:spAutoFit/>
          </a:bodyPr>
          <a:lstStyle/>
          <a:p>
            <a:endParaRPr lang="en-GB" sz="3600" b="1" dirty="0">
              <a:solidFill>
                <a:srgbClr val="002060"/>
              </a:solidFill>
              <a:latin typeface="Century Gothic" panose="020B0502020202020204" pitchFamily="34" charset="0"/>
            </a:endParaRPr>
          </a:p>
        </p:txBody>
      </p:sp>
      <p:sp>
        <p:nvSpPr>
          <p:cNvPr id="36" name="Rectangle: Rounded Corners 35">
            <a:extLst>
              <a:ext uri="{FF2B5EF4-FFF2-40B4-BE49-F238E27FC236}">
                <a16:creationId xmlns:a16="http://schemas.microsoft.com/office/drawing/2014/main" id="{F3309527-7C99-4DA2-A51C-F815E316943D}"/>
              </a:ext>
            </a:extLst>
          </p:cNvPr>
          <p:cNvSpPr/>
          <p:nvPr/>
        </p:nvSpPr>
        <p:spPr>
          <a:xfrm>
            <a:off x="7916136" y="3423550"/>
            <a:ext cx="1491158" cy="628497"/>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914D8CDA-D53C-4E3E-8A5F-69AC8DD2051B}"/>
              </a:ext>
            </a:extLst>
          </p:cNvPr>
          <p:cNvSpPr txBox="1"/>
          <p:nvPr/>
        </p:nvSpPr>
        <p:spPr>
          <a:xfrm>
            <a:off x="8479420" y="3572911"/>
            <a:ext cx="1061509" cy="461665"/>
          </a:xfrm>
          <a:prstGeom prst="rect">
            <a:avLst/>
          </a:prstGeom>
          <a:noFill/>
        </p:spPr>
        <p:txBody>
          <a:bodyPr wrap="none" rtlCol="0">
            <a:spAutoFit/>
          </a:bodyPr>
          <a:lstStyle/>
          <a:p>
            <a:r>
              <a:rPr lang="en-GB" sz="2400" b="1" dirty="0" err="1">
                <a:solidFill>
                  <a:srgbClr val="002060"/>
                </a:solidFill>
                <a:latin typeface="Ink Free" panose="03080402000500000000" pitchFamily="66" charset="0"/>
              </a:rPr>
              <a:t>mamá</a:t>
            </a:r>
            <a:r>
              <a:rPr lang="en-GB" sz="2400" b="1" dirty="0">
                <a:solidFill>
                  <a:srgbClr val="002060"/>
                </a:solidFill>
                <a:latin typeface="Ink Free" panose="03080402000500000000" pitchFamily="66" charset="0"/>
              </a:rPr>
              <a:t> </a:t>
            </a:r>
          </a:p>
        </p:txBody>
      </p:sp>
      <p:sp>
        <p:nvSpPr>
          <p:cNvPr id="39" name="Rectangle: Rounded Corners 38">
            <a:extLst>
              <a:ext uri="{FF2B5EF4-FFF2-40B4-BE49-F238E27FC236}">
                <a16:creationId xmlns:a16="http://schemas.microsoft.com/office/drawing/2014/main" id="{09122DEC-7E12-4AA5-B54A-CAD25AFDBC06}"/>
              </a:ext>
            </a:extLst>
          </p:cNvPr>
          <p:cNvSpPr/>
          <p:nvPr/>
        </p:nvSpPr>
        <p:spPr>
          <a:xfrm>
            <a:off x="8696454" y="4149489"/>
            <a:ext cx="710839" cy="40011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entury Gothic" panose="020B0502020202020204" pitchFamily="34" charset="0"/>
            </a:endParaRPr>
          </a:p>
        </p:txBody>
      </p:sp>
      <p:sp>
        <p:nvSpPr>
          <p:cNvPr id="40" name="TextBox 39">
            <a:extLst>
              <a:ext uri="{FF2B5EF4-FFF2-40B4-BE49-F238E27FC236}">
                <a16:creationId xmlns:a16="http://schemas.microsoft.com/office/drawing/2014/main" id="{A795A9E1-B11A-4509-ADA8-9D8CFA34FB71}"/>
              </a:ext>
            </a:extLst>
          </p:cNvPr>
          <p:cNvSpPr txBox="1"/>
          <p:nvPr/>
        </p:nvSpPr>
        <p:spPr>
          <a:xfrm>
            <a:off x="8886955" y="4172627"/>
            <a:ext cx="300082"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a:t>
            </a:r>
          </a:p>
        </p:txBody>
      </p:sp>
      <p:grpSp>
        <p:nvGrpSpPr>
          <p:cNvPr id="41" name="Group 40">
            <a:extLst>
              <a:ext uri="{FF2B5EF4-FFF2-40B4-BE49-F238E27FC236}">
                <a16:creationId xmlns:a16="http://schemas.microsoft.com/office/drawing/2014/main" id="{41F20123-2826-4F60-95DB-FD703D317457}"/>
              </a:ext>
            </a:extLst>
          </p:cNvPr>
          <p:cNvGrpSpPr/>
          <p:nvPr/>
        </p:nvGrpSpPr>
        <p:grpSpPr>
          <a:xfrm>
            <a:off x="7954235" y="4768805"/>
            <a:ext cx="1491158" cy="574971"/>
            <a:chOff x="3246678" y="5059293"/>
            <a:chExt cx="1491158" cy="578352"/>
          </a:xfrm>
        </p:grpSpPr>
        <p:sp>
          <p:nvSpPr>
            <p:cNvPr id="42" name="Rectangle: Rounded Corners 41">
              <a:extLst>
                <a:ext uri="{FF2B5EF4-FFF2-40B4-BE49-F238E27FC236}">
                  <a16:creationId xmlns:a16="http://schemas.microsoft.com/office/drawing/2014/main" id="{AE3A95A0-0B4B-4F15-A390-ADBC9F49F310}"/>
                </a:ext>
              </a:extLst>
            </p:cNvPr>
            <p:cNvSpPr/>
            <p:nvPr/>
          </p:nvSpPr>
          <p:spPr>
            <a:xfrm>
              <a:off x="3246678" y="5059293"/>
              <a:ext cx="1491158" cy="575638"/>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407037BF-D112-4BEC-9CD4-42AFEBFD6952}"/>
                </a:ext>
              </a:extLst>
            </p:cNvPr>
            <p:cNvSpPr txBox="1"/>
            <p:nvPr/>
          </p:nvSpPr>
          <p:spPr>
            <a:xfrm>
              <a:off x="3289657" y="5173265"/>
              <a:ext cx="997389" cy="464380"/>
            </a:xfrm>
            <a:prstGeom prst="rect">
              <a:avLst/>
            </a:prstGeom>
            <a:noFill/>
          </p:spPr>
          <p:txBody>
            <a:bodyPr wrap="none" rtlCol="0">
              <a:spAutoFit/>
            </a:bodyPr>
            <a:lstStyle/>
            <a:p>
              <a:r>
                <a:rPr lang="en-GB" sz="2000" b="1" dirty="0">
                  <a:solidFill>
                    <a:srgbClr val="002060"/>
                  </a:solidFill>
                  <a:latin typeface="Ink Free" panose="03080402000500000000" pitchFamily="66" charset="0"/>
                </a:rPr>
                <a:t>Quique</a:t>
              </a:r>
              <a:r>
                <a:rPr lang="en-GB" sz="2400" b="1" dirty="0">
                  <a:solidFill>
                    <a:srgbClr val="002060"/>
                  </a:solidFill>
                  <a:latin typeface="Bradley Hand ITC" panose="03070402050302030203" pitchFamily="66" charset="0"/>
                </a:rPr>
                <a:t> </a:t>
              </a:r>
            </a:p>
          </p:txBody>
        </p:sp>
      </p:grpSp>
      <p:pic>
        <p:nvPicPr>
          <p:cNvPr id="45" name="Picture 2" descr="Icono, Micrófono, Voz, Mensaje, Hablar, Nube, Datos">
            <a:extLst>
              <a:ext uri="{FF2B5EF4-FFF2-40B4-BE49-F238E27FC236}">
                <a16:creationId xmlns:a16="http://schemas.microsoft.com/office/drawing/2014/main" id="{4D9ECB7F-82F6-459F-9B04-4E7FDF37B0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9114" y="5561453"/>
            <a:ext cx="593458" cy="59345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a:extLst>
              <a:ext uri="{FF2B5EF4-FFF2-40B4-BE49-F238E27FC236}">
                <a16:creationId xmlns:a16="http://schemas.microsoft.com/office/drawing/2014/main" id="{D7A4EB9D-2C1B-494B-8ACB-D4D84DA0F19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09903" y="5685333"/>
            <a:ext cx="263882" cy="274877"/>
          </a:xfrm>
          <a:prstGeom prst="rect">
            <a:avLst/>
          </a:prstGeom>
        </p:spPr>
      </p:pic>
      <p:sp>
        <p:nvSpPr>
          <p:cNvPr id="48" name="Speech Bubble: Oval 47">
            <a:extLst>
              <a:ext uri="{FF2B5EF4-FFF2-40B4-BE49-F238E27FC236}">
                <a16:creationId xmlns:a16="http://schemas.microsoft.com/office/drawing/2014/main" id="{A9AB8816-0AC8-4DC6-B4A6-169CB6F55F79}"/>
              </a:ext>
            </a:extLst>
          </p:cNvPr>
          <p:cNvSpPr/>
          <p:nvPr/>
        </p:nvSpPr>
        <p:spPr>
          <a:xfrm>
            <a:off x="8906735" y="1539843"/>
            <a:ext cx="1125628" cy="667613"/>
          </a:xfrm>
          <a:prstGeom prst="wedgeEllipseCallout">
            <a:avLst>
              <a:gd name="adj1" fmla="val 68319"/>
              <a:gd name="adj2" fmla="val 49456"/>
            </a:avLst>
          </a:prstGeom>
          <a:solidFill>
            <a:srgbClr val="FF4791"/>
          </a:solidFill>
          <a:ln>
            <a:solidFill>
              <a:srgbClr val="FF4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rgbClr val="002060"/>
              </a:solidFill>
              <a:latin typeface="Century Gothic" panose="020B0502020202020204" pitchFamily="34" charset="0"/>
            </a:endParaRPr>
          </a:p>
        </p:txBody>
      </p:sp>
      <p:sp>
        <p:nvSpPr>
          <p:cNvPr id="49" name="TextBox 48">
            <a:extLst>
              <a:ext uri="{FF2B5EF4-FFF2-40B4-BE49-F238E27FC236}">
                <a16:creationId xmlns:a16="http://schemas.microsoft.com/office/drawing/2014/main" id="{E786FD97-0D7A-4539-B411-01A355E10FB8}"/>
              </a:ext>
            </a:extLst>
          </p:cNvPr>
          <p:cNvSpPr txBox="1"/>
          <p:nvPr/>
        </p:nvSpPr>
        <p:spPr>
          <a:xfrm>
            <a:off x="8695685" y="1592993"/>
            <a:ext cx="1528878" cy="584775"/>
          </a:xfrm>
          <a:prstGeom prst="rect">
            <a:avLst/>
          </a:prstGeom>
          <a:noFill/>
        </p:spPr>
        <p:txBody>
          <a:bodyPr wrap="square">
            <a:spAutoFit/>
          </a:bodyPr>
          <a:lstStyle/>
          <a:p>
            <a:pPr algn="ctr"/>
            <a:r>
              <a:rPr lang="en-GB" sz="1600" b="1" dirty="0">
                <a:solidFill>
                  <a:srgbClr val="002060"/>
                </a:solidFill>
                <a:latin typeface="Century Gothic" panose="020B0502020202020204" pitchFamily="34" charset="0"/>
              </a:rPr>
              <a:t>¡No </a:t>
            </a:r>
            <a:r>
              <a:rPr lang="en-GB" sz="1600" b="1" dirty="0" err="1">
                <a:solidFill>
                  <a:srgbClr val="002060"/>
                </a:solidFill>
                <a:latin typeface="Century Gothic" panose="020B0502020202020204" pitchFamily="34" charset="0"/>
              </a:rPr>
              <a:t>tengo</a:t>
            </a:r>
            <a:r>
              <a:rPr lang="en-GB" sz="1600" b="1" dirty="0">
                <a:solidFill>
                  <a:srgbClr val="002060"/>
                </a:solidFill>
                <a:latin typeface="Century Gothic" panose="020B0502020202020204" pitchFamily="34" charset="0"/>
              </a:rPr>
              <a:t> </a:t>
            </a:r>
            <a:r>
              <a:rPr lang="en-GB" sz="1600" b="1" dirty="0" err="1">
                <a:solidFill>
                  <a:srgbClr val="002060"/>
                </a:solidFill>
                <a:latin typeface="Century Gothic" panose="020B0502020202020204" pitchFamily="34" charset="0"/>
              </a:rPr>
              <a:t>voz</a:t>
            </a:r>
            <a:r>
              <a:rPr lang="en-GB" sz="1600" b="1" dirty="0">
                <a:solidFill>
                  <a:srgbClr val="002060"/>
                </a:solidFill>
                <a:latin typeface="Century Gothic" panose="020B0502020202020204" pitchFamily="34" charset="0"/>
              </a:rPr>
              <a:t>!</a:t>
            </a:r>
          </a:p>
        </p:txBody>
      </p:sp>
      <p:sp>
        <p:nvSpPr>
          <p:cNvPr id="51" name="TextBox 50">
            <a:extLst>
              <a:ext uri="{FF2B5EF4-FFF2-40B4-BE49-F238E27FC236}">
                <a16:creationId xmlns:a16="http://schemas.microsoft.com/office/drawing/2014/main" id="{F0BF9AAD-3DB7-4F3F-9022-B053AC22E43B}"/>
              </a:ext>
            </a:extLst>
          </p:cNvPr>
          <p:cNvSpPr txBox="1"/>
          <p:nvPr/>
        </p:nvSpPr>
        <p:spPr>
          <a:xfrm>
            <a:off x="31909" y="2585321"/>
            <a:ext cx="6487673"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3. I create a drawing on paper. </a:t>
            </a:r>
            <a:endParaRPr lang="en-GB" sz="3200" dirty="0">
              <a:solidFill>
                <a:srgbClr val="002060"/>
              </a:solidFill>
              <a:latin typeface="Century Gothic" panose="020B0502020202020204" pitchFamily="34" charset="0"/>
            </a:endParaRPr>
          </a:p>
        </p:txBody>
      </p:sp>
      <p:sp>
        <p:nvSpPr>
          <p:cNvPr id="53" name="Rectangle: Rounded Corners 52">
            <a:extLst>
              <a:ext uri="{FF2B5EF4-FFF2-40B4-BE49-F238E27FC236}">
                <a16:creationId xmlns:a16="http://schemas.microsoft.com/office/drawing/2014/main" id="{19B35E4E-500C-4815-954A-9F607E0FC630}"/>
              </a:ext>
            </a:extLst>
          </p:cNvPr>
          <p:cNvSpPr/>
          <p:nvPr/>
        </p:nvSpPr>
        <p:spPr>
          <a:xfrm>
            <a:off x="1140681" y="3391871"/>
            <a:ext cx="1500332"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dibujo</a:t>
            </a:r>
            <a:endParaRPr lang="en-GB" sz="2800" b="1" dirty="0">
              <a:solidFill>
                <a:srgbClr val="002060"/>
              </a:solidFill>
              <a:latin typeface="Century Gothic" panose="020B0502020202020204" pitchFamily="34" charset="0"/>
            </a:endParaRPr>
          </a:p>
        </p:txBody>
      </p:sp>
      <p:sp>
        <p:nvSpPr>
          <p:cNvPr id="54" name="Rectangle: Rounded Corners 53">
            <a:extLst>
              <a:ext uri="{FF2B5EF4-FFF2-40B4-BE49-F238E27FC236}">
                <a16:creationId xmlns:a16="http://schemas.microsoft.com/office/drawing/2014/main" id="{10FBD894-5BE8-4AD8-A957-3FE147512184}"/>
              </a:ext>
            </a:extLst>
          </p:cNvPr>
          <p:cNvSpPr/>
          <p:nvPr/>
        </p:nvSpPr>
        <p:spPr>
          <a:xfrm>
            <a:off x="-752" y="3380981"/>
            <a:ext cx="104191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una</a:t>
            </a:r>
            <a:endParaRPr lang="en-GB" sz="2800" b="1" dirty="0">
              <a:solidFill>
                <a:srgbClr val="002060"/>
              </a:solidFill>
              <a:latin typeface="Century Gothic" panose="020B0502020202020204" pitchFamily="34" charset="0"/>
            </a:endParaRPr>
          </a:p>
        </p:txBody>
      </p:sp>
      <p:sp>
        <p:nvSpPr>
          <p:cNvPr id="55" name="Rectangle: Rounded Corners 54">
            <a:extLst>
              <a:ext uri="{FF2B5EF4-FFF2-40B4-BE49-F238E27FC236}">
                <a16:creationId xmlns:a16="http://schemas.microsoft.com/office/drawing/2014/main" id="{16C81C85-3C2A-43DE-BCBA-C3B9B21E4610}"/>
              </a:ext>
            </a:extLst>
          </p:cNvPr>
          <p:cNvSpPr/>
          <p:nvPr/>
        </p:nvSpPr>
        <p:spPr>
          <a:xfrm>
            <a:off x="5061133" y="3413622"/>
            <a:ext cx="1242688"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crea</a:t>
            </a:r>
            <a:endParaRPr lang="en-GB" sz="2800" b="1" dirty="0">
              <a:solidFill>
                <a:srgbClr val="002060"/>
              </a:solidFill>
              <a:latin typeface="Century Gothic" panose="020B0502020202020204" pitchFamily="34" charset="0"/>
            </a:endParaRPr>
          </a:p>
        </p:txBody>
      </p:sp>
      <p:sp>
        <p:nvSpPr>
          <p:cNvPr id="56" name="Rectangle: Rounded Corners 55">
            <a:extLst>
              <a:ext uri="{FF2B5EF4-FFF2-40B4-BE49-F238E27FC236}">
                <a16:creationId xmlns:a16="http://schemas.microsoft.com/office/drawing/2014/main" id="{F5CDBC74-07BC-4766-9A5F-4C35D0BBB41D}"/>
              </a:ext>
            </a:extLst>
          </p:cNvPr>
          <p:cNvSpPr/>
          <p:nvPr/>
        </p:nvSpPr>
        <p:spPr>
          <a:xfrm>
            <a:off x="3775937" y="3400054"/>
            <a:ext cx="1214514"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creo</a:t>
            </a:r>
            <a:endParaRPr lang="en-GB" sz="2800" b="1" dirty="0">
              <a:solidFill>
                <a:srgbClr val="002060"/>
              </a:solidFill>
              <a:latin typeface="Century Gothic" panose="020B0502020202020204" pitchFamily="34" charset="0"/>
            </a:endParaRPr>
          </a:p>
        </p:txBody>
      </p:sp>
      <p:sp>
        <p:nvSpPr>
          <p:cNvPr id="57" name="Rectangle: Rounded Corners 56">
            <a:extLst>
              <a:ext uri="{FF2B5EF4-FFF2-40B4-BE49-F238E27FC236}">
                <a16:creationId xmlns:a16="http://schemas.microsoft.com/office/drawing/2014/main" id="{DB41776F-1286-4341-8041-603A16CA28F5}"/>
              </a:ext>
            </a:extLst>
          </p:cNvPr>
          <p:cNvSpPr/>
          <p:nvPr/>
        </p:nvSpPr>
        <p:spPr>
          <a:xfrm>
            <a:off x="976278" y="4578705"/>
            <a:ext cx="1246088"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Creo</a:t>
            </a:r>
          </a:p>
        </p:txBody>
      </p:sp>
      <p:sp>
        <p:nvSpPr>
          <p:cNvPr id="58" name="Rectangle: Rounded Corners 57">
            <a:extLst>
              <a:ext uri="{FF2B5EF4-FFF2-40B4-BE49-F238E27FC236}">
                <a16:creationId xmlns:a16="http://schemas.microsoft.com/office/drawing/2014/main" id="{C80EED75-22E3-492D-B540-22E9D198ACE3}"/>
              </a:ext>
            </a:extLst>
          </p:cNvPr>
          <p:cNvSpPr/>
          <p:nvPr/>
        </p:nvSpPr>
        <p:spPr>
          <a:xfrm>
            <a:off x="2286702" y="4586810"/>
            <a:ext cx="850798"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un</a:t>
            </a:r>
          </a:p>
        </p:txBody>
      </p:sp>
      <p:sp>
        <p:nvSpPr>
          <p:cNvPr id="59" name="Rectangle: Rounded Corners 58">
            <a:extLst>
              <a:ext uri="{FF2B5EF4-FFF2-40B4-BE49-F238E27FC236}">
                <a16:creationId xmlns:a16="http://schemas.microsoft.com/office/drawing/2014/main" id="{95E1EB8D-5CAF-4228-B784-D69DC8C66984}"/>
              </a:ext>
            </a:extLst>
          </p:cNvPr>
          <p:cNvSpPr/>
          <p:nvPr/>
        </p:nvSpPr>
        <p:spPr>
          <a:xfrm>
            <a:off x="3219665" y="4586810"/>
            <a:ext cx="1385724"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dibujo</a:t>
            </a:r>
            <a:endParaRPr lang="en-GB" sz="2800" b="1" dirty="0">
              <a:solidFill>
                <a:srgbClr val="002060"/>
              </a:solidFill>
              <a:latin typeface="Century Gothic" panose="020B0502020202020204" pitchFamily="34" charset="0"/>
            </a:endParaRPr>
          </a:p>
        </p:txBody>
      </p:sp>
      <p:sp>
        <p:nvSpPr>
          <p:cNvPr id="3" name="Google Shape;167;p2">
            <a:extLst>
              <a:ext uri="{FF2B5EF4-FFF2-40B4-BE49-F238E27FC236}">
                <a16:creationId xmlns:a16="http://schemas.microsoft.com/office/drawing/2014/main" id="{21E8B61D-502E-1867-1943-30C0246A07FF}"/>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 name="Google Shape;387;p19">
            <a:extLst>
              <a:ext uri="{FF2B5EF4-FFF2-40B4-BE49-F238E27FC236}">
                <a16:creationId xmlns:a16="http://schemas.microsoft.com/office/drawing/2014/main" id="{F22219D2-4D9D-623B-5A95-A62F317F8639}"/>
              </a:ext>
            </a:extLst>
          </p:cNvPr>
          <p:cNvSpPr/>
          <p:nvPr/>
        </p:nvSpPr>
        <p:spPr>
          <a:xfrm>
            <a:off x="10915649" y="2005870"/>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5" name="Google Shape;388;p19">
            <a:extLst>
              <a:ext uri="{FF2B5EF4-FFF2-40B4-BE49-F238E27FC236}">
                <a16:creationId xmlns:a16="http://schemas.microsoft.com/office/drawing/2014/main" id="{8FD7FC06-A533-9DF5-8D62-FD873B2FDFCC}"/>
              </a:ext>
            </a:extLst>
          </p:cNvPr>
          <p:cNvSpPr/>
          <p:nvPr/>
        </p:nvSpPr>
        <p:spPr>
          <a:xfrm>
            <a:off x="10913282" y="2005868"/>
            <a:ext cx="503528" cy="4156259"/>
          </a:xfrm>
          <a:prstGeom prst="rect">
            <a:avLst/>
          </a:prstGeom>
          <a:solidFill>
            <a:srgbClr val="85CFE1"/>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6" name="Google Shape;389;p19">
            <a:extLst>
              <a:ext uri="{FF2B5EF4-FFF2-40B4-BE49-F238E27FC236}">
                <a16:creationId xmlns:a16="http://schemas.microsoft.com/office/drawing/2014/main" id="{30A67369-4AAD-9051-680C-C9CE29E6430E}"/>
              </a:ext>
            </a:extLst>
          </p:cNvPr>
          <p:cNvCxnSpPr/>
          <p:nvPr/>
        </p:nvCxnSpPr>
        <p:spPr>
          <a:xfrm>
            <a:off x="11599021" y="1994442"/>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7" name="Google Shape;390;p19">
            <a:extLst>
              <a:ext uri="{FF2B5EF4-FFF2-40B4-BE49-F238E27FC236}">
                <a16:creationId xmlns:a16="http://schemas.microsoft.com/office/drawing/2014/main" id="{E6A59C38-9487-20D5-13FC-34C8941F942C}"/>
              </a:ext>
            </a:extLst>
          </p:cNvPr>
          <p:cNvCxnSpPr/>
          <p:nvPr/>
        </p:nvCxnSpPr>
        <p:spPr>
          <a:xfrm>
            <a:off x="11576412" y="1994441"/>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8" name="Google Shape;391;p19">
            <a:extLst>
              <a:ext uri="{FF2B5EF4-FFF2-40B4-BE49-F238E27FC236}">
                <a16:creationId xmlns:a16="http://schemas.microsoft.com/office/drawing/2014/main" id="{E7864AA0-4D0D-0784-63C8-9B918E55F5AD}"/>
              </a:ext>
            </a:extLst>
          </p:cNvPr>
          <p:cNvCxnSpPr/>
          <p:nvPr/>
        </p:nvCxnSpPr>
        <p:spPr>
          <a:xfrm>
            <a:off x="11599022" y="6150700"/>
            <a:ext cx="216791" cy="0"/>
          </a:xfrm>
          <a:prstGeom prst="straightConnector1">
            <a:avLst/>
          </a:prstGeom>
          <a:noFill/>
          <a:ln w="28575" cap="flat" cmpd="sng">
            <a:solidFill>
              <a:srgbClr val="1E4E79"/>
            </a:solidFill>
            <a:prstDash val="solid"/>
            <a:round/>
            <a:headEnd type="none" w="med" len="med"/>
            <a:tailEnd type="none" w="med" len="med"/>
          </a:ln>
        </p:spPr>
      </p:cxnSp>
      <p:sp>
        <p:nvSpPr>
          <p:cNvPr id="9" name="Google Shape;393;p19">
            <a:extLst>
              <a:ext uri="{FF2B5EF4-FFF2-40B4-BE49-F238E27FC236}">
                <a16:creationId xmlns:a16="http://schemas.microsoft.com/office/drawing/2014/main" id="{2408294F-E282-E18C-BBF5-8F29BCB9F6B6}"/>
              </a:ext>
            </a:extLst>
          </p:cNvPr>
          <p:cNvSpPr txBox="1"/>
          <p:nvPr/>
        </p:nvSpPr>
        <p:spPr>
          <a:xfrm>
            <a:off x="11707417" y="1773974"/>
            <a:ext cx="957385"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Arial"/>
              </a:rPr>
              <a:t>60</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Arial"/>
            </a:endParaRPr>
          </a:p>
        </p:txBody>
      </p:sp>
      <p:sp>
        <p:nvSpPr>
          <p:cNvPr id="10" name="Google Shape;394;p19">
            <a:extLst>
              <a:ext uri="{FF2B5EF4-FFF2-40B4-BE49-F238E27FC236}">
                <a16:creationId xmlns:a16="http://schemas.microsoft.com/office/drawing/2014/main" id="{E0B9369E-D1E5-BF63-4C3F-B89046E8117B}"/>
              </a:ext>
            </a:extLst>
          </p:cNvPr>
          <p:cNvSpPr txBox="1"/>
          <p:nvPr/>
        </p:nvSpPr>
        <p:spPr>
          <a:xfrm>
            <a:off x="11681986" y="5744431"/>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1" name="Google Shape;395;p19">
            <a:extLst>
              <a:ext uri="{FF2B5EF4-FFF2-40B4-BE49-F238E27FC236}">
                <a16:creationId xmlns:a16="http://schemas.microsoft.com/office/drawing/2014/main" id="{B74B1D10-4319-05EF-9214-E8BDF389E1CF}"/>
              </a:ext>
            </a:extLst>
          </p:cNvPr>
          <p:cNvSpPr/>
          <p:nvPr/>
        </p:nvSpPr>
        <p:spPr>
          <a:xfrm>
            <a:off x="10772699" y="6381120"/>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13" name="Graphic 12" descr="Teacher">
            <a:extLst>
              <a:ext uri="{FF2B5EF4-FFF2-40B4-BE49-F238E27FC236}">
                <a16:creationId xmlns:a16="http://schemas.microsoft.com/office/drawing/2014/main" id="{B72B89A9-482F-DA3C-4816-1A968C45CEB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0850" y="860445"/>
            <a:ext cx="914400" cy="914400"/>
          </a:xfrm>
          <a:prstGeom prst="rect">
            <a:avLst/>
          </a:prstGeom>
        </p:spPr>
      </p:pic>
      <p:sp>
        <p:nvSpPr>
          <p:cNvPr id="14" name="Speech Bubble: Rectangle with Corners Rounded 13">
            <a:extLst>
              <a:ext uri="{FF2B5EF4-FFF2-40B4-BE49-F238E27FC236}">
                <a16:creationId xmlns:a16="http://schemas.microsoft.com/office/drawing/2014/main" id="{BF5D52B8-8148-A7FB-56FE-2DE308AEB4F3}"/>
              </a:ext>
            </a:extLst>
          </p:cNvPr>
          <p:cNvSpPr/>
          <p:nvPr/>
        </p:nvSpPr>
        <p:spPr>
          <a:xfrm>
            <a:off x="1207651" y="979237"/>
            <a:ext cx="7645611" cy="667613"/>
          </a:xfrm>
          <a:prstGeom prst="wedgeRoundRectCallout">
            <a:avLst>
              <a:gd name="adj1" fmla="val -53453"/>
              <a:gd name="adj2" fmla="val -5921"/>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Lee y </a:t>
            </a:r>
            <a:r>
              <a:rPr lang="en-GB" sz="2800" b="1" dirty="0" err="1">
                <a:solidFill>
                  <a:schemeClr val="bg1"/>
                </a:solidFill>
                <a:latin typeface="Century Gothic" panose="020B0502020202020204" pitchFamily="34" charset="0"/>
              </a:rPr>
              <a:t>graba</a:t>
            </a:r>
            <a:r>
              <a:rPr lang="en-GB" sz="2800" b="1" dirty="0">
                <a:solidFill>
                  <a:schemeClr val="bg1"/>
                </a:solidFill>
                <a:latin typeface="Century Gothic" panose="020B0502020202020204" pitchFamily="34" charset="0"/>
              </a:rPr>
              <a:t>* la </a:t>
            </a:r>
            <a:r>
              <a:rPr lang="en-GB" sz="2800" b="1" dirty="0" err="1">
                <a:solidFill>
                  <a:schemeClr val="bg1"/>
                </a:solidFill>
                <a:latin typeface="Century Gothic" panose="020B0502020202020204" pitchFamily="34" charset="0"/>
              </a:rPr>
              <a:t>frase</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Usa</a:t>
            </a:r>
            <a:r>
              <a:rPr lang="en-GB" sz="2800" b="1" dirty="0">
                <a:solidFill>
                  <a:schemeClr val="bg1"/>
                </a:solidFill>
                <a:latin typeface="Century Gothic" panose="020B0502020202020204" pitchFamily="34" charset="0"/>
              </a:rPr>
              <a:t> las palabras!</a:t>
            </a:r>
          </a:p>
        </p:txBody>
      </p:sp>
      <p:sp>
        <p:nvSpPr>
          <p:cNvPr id="15" name="TextBox 14">
            <a:extLst>
              <a:ext uri="{FF2B5EF4-FFF2-40B4-BE49-F238E27FC236}">
                <a16:creationId xmlns:a16="http://schemas.microsoft.com/office/drawing/2014/main" id="{36005D9A-3456-D27A-8506-0A21A05B1EA8}"/>
              </a:ext>
            </a:extLst>
          </p:cNvPr>
          <p:cNvSpPr txBox="1"/>
          <p:nvPr/>
        </p:nvSpPr>
        <p:spPr>
          <a:xfrm>
            <a:off x="-28109" y="5790561"/>
            <a:ext cx="2500847" cy="923330"/>
          </a:xfrm>
          <a:prstGeom prst="rect">
            <a:avLst/>
          </a:prstGeom>
          <a:solidFill>
            <a:srgbClr val="C4E59F"/>
          </a:solidFill>
        </p:spPr>
        <p:txBody>
          <a:bodyPr wrap="square">
            <a:spAutoFit/>
          </a:bodyPr>
          <a:lstStyle/>
          <a:p>
            <a:r>
              <a:rPr lang="es-AR" sz="1800" dirty="0">
                <a:solidFill>
                  <a:srgbClr val="002060"/>
                </a:solidFill>
                <a:latin typeface="Century Gothic" panose="020B0502020202020204" pitchFamily="34" charset="0"/>
                <a:sym typeface="Century Gothic"/>
              </a:rPr>
              <a:t>(la) </a:t>
            </a:r>
            <a:r>
              <a:rPr lang="es-AR" sz="1800" b="1" dirty="0">
                <a:solidFill>
                  <a:srgbClr val="002060"/>
                </a:solidFill>
                <a:latin typeface="Century Gothic" panose="020B0502020202020204" pitchFamily="34" charset="0"/>
                <a:sym typeface="Century Gothic"/>
              </a:rPr>
              <a:t>voz = </a:t>
            </a:r>
            <a:r>
              <a:rPr lang="es-AR" sz="1800" dirty="0" err="1">
                <a:solidFill>
                  <a:srgbClr val="002060"/>
                </a:solidFill>
                <a:latin typeface="Century Gothic" panose="020B0502020202020204" pitchFamily="34" charset="0"/>
                <a:sym typeface="Century Gothic"/>
              </a:rPr>
              <a:t>voice</a:t>
            </a:r>
            <a:endParaRPr lang="es-AR" sz="1800" dirty="0">
              <a:solidFill>
                <a:srgbClr val="002060"/>
              </a:solidFill>
              <a:latin typeface="Century Gothic" panose="020B0502020202020204" pitchFamily="34" charset="0"/>
              <a:sym typeface="Century Gothic"/>
            </a:endParaRPr>
          </a:p>
          <a:p>
            <a:r>
              <a:rPr lang="es-AR" sz="1800" b="1" dirty="0">
                <a:solidFill>
                  <a:srgbClr val="002060"/>
                </a:solidFill>
                <a:latin typeface="Century Gothic" panose="020B0502020202020204" pitchFamily="34" charset="0"/>
                <a:sym typeface="Century Gothic"/>
              </a:rPr>
              <a:t>lee = </a:t>
            </a:r>
            <a:r>
              <a:rPr lang="es-AR" sz="1800" dirty="0" err="1">
                <a:solidFill>
                  <a:srgbClr val="002060"/>
                </a:solidFill>
                <a:latin typeface="Century Gothic" panose="020B0502020202020204" pitchFamily="34" charset="0"/>
                <a:sym typeface="Century Gothic"/>
              </a:rPr>
              <a:t>read</a:t>
            </a:r>
            <a:r>
              <a:rPr lang="es-AR" sz="1800" dirty="0">
                <a:solidFill>
                  <a:srgbClr val="002060"/>
                </a:solidFill>
                <a:latin typeface="Century Gothic" panose="020B0502020202020204" pitchFamily="34" charset="0"/>
                <a:sym typeface="Century Gothic"/>
              </a:rPr>
              <a:t> </a:t>
            </a:r>
          </a:p>
          <a:p>
            <a:r>
              <a:rPr lang="es-AR" sz="1800" b="1" dirty="0">
                <a:solidFill>
                  <a:srgbClr val="002060"/>
                </a:solidFill>
                <a:latin typeface="Century Gothic" panose="020B0502020202020204" pitchFamily="34" charset="0"/>
                <a:sym typeface="Century Gothic"/>
              </a:rPr>
              <a:t>graba </a:t>
            </a:r>
            <a:r>
              <a:rPr lang="es-AR" sz="1800" dirty="0">
                <a:solidFill>
                  <a:srgbClr val="002060"/>
                </a:solidFill>
                <a:latin typeface="Century Gothic" panose="020B0502020202020204" pitchFamily="34" charset="0"/>
                <a:sym typeface="Century Gothic"/>
              </a:rPr>
              <a:t>= </a:t>
            </a:r>
            <a:r>
              <a:rPr lang="es-AR" sz="1800" dirty="0" err="1">
                <a:solidFill>
                  <a:srgbClr val="002060"/>
                </a:solidFill>
                <a:latin typeface="Century Gothic" panose="020B0502020202020204" pitchFamily="34" charset="0"/>
                <a:sym typeface="Century Gothic"/>
              </a:rPr>
              <a:t>record</a:t>
            </a:r>
            <a:endParaRPr lang="es-AR" sz="1800" dirty="0">
              <a:solidFill>
                <a:srgbClr val="002060"/>
              </a:solidFill>
              <a:latin typeface="Century Gothic" panose="020B0502020202020204" pitchFamily="34" charset="0"/>
              <a:sym typeface="Century Gothic"/>
            </a:endParaRPr>
          </a:p>
        </p:txBody>
      </p:sp>
      <p:sp>
        <p:nvSpPr>
          <p:cNvPr id="16" name="Speech Bubble: Rectangle with Corners Rounded 15">
            <a:extLst>
              <a:ext uri="{FF2B5EF4-FFF2-40B4-BE49-F238E27FC236}">
                <a16:creationId xmlns:a16="http://schemas.microsoft.com/office/drawing/2014/main" id="{71EB5C16-B6B9-D952-B111-8AA14AFFD453}"/>
              </a:ext>
            </a:extLst>
          </p:cNvPr>
          <p:cNvSpPr/>
          <p:nvPr/>
        </p:nvSpPr>
        <p:spPr>
          <a:xfrm>
            <a:off x="1184854" y="1717778"/>
            <a:ext cx="5026166" cy="667613"/>
          </a:xfrm>
          <a:prstGeom prst="wedgeRoundRectCallout">
            <a:avLst>
              <a:gd name="adj1" fmla="val -52444"/>
              <a:gd name="adj2" fmla="val -47011"/>
              <a:gd name="adj3" fmla="val 16667"/>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rgbClr val="002060"/>
                </a:solidFill>
                <a:latin typeface="Century Gothic" panose="020B0502020202020204" pitchFamily="34" charset="0"/>
              </a:rPr>
              <a:t>¡</a:t>
            </a:r>
            <a:r>
              <a:rPr lang="en-GB" sz="2800" b="1" dirty="0" err="1">
                <a:solidFill>
                  <a:srgbClr val="002060"/>
                </a:solidFill>
                <a:latin typeface="Century Gothic" panose="020B0502020202020204" pitchFamily="34" charset="0"/>
              </a:rPr>
              <a:t>Ojo</a:t>
            </a:r>
            <a:r>
              <a:rPr lang="en-GB" sz="2800" b="1" dirty="0">
                <a:solidFill>
                  <a:srgbClr val="002060"/>
                </a:solidFill>
                <a:latin typeface="Century Gothic" panose="020B0502020202020204" pitchFamily="34" charset="0"/>
              </a:rPr>
              <a:t>! ⚠ </a:t>
            </a:r>
            <a:r>
              <a:rPr lang="en-GB" sz="2800" b="1" u="sng" dirty="0">
                <a:solidFill>
                  <a:srgbClr val="002060"/>
                </a:solidFill>
                <a:latin typeface="Century Gothic" panose="020B0502020202020204" pitchFamily="34" charset="0"/>
              </a:rPr>
              <a:t>Una</a:t>
            </a:r>
            <a:r>
              <a:rPr lang="en-GB" sz="2800" b="1" dirty="0">
                <a:solidFill>
                  <a:srgbClr val="002060"/>
                </a:solidFill>
                <a:latin typeface="Century Gothic" panose="020B0502020202020204" pitchFamily="34" charset="0"/>
              </a:rPr>
              <a:t> palabra extra.</a:t>
            </a:r>
          </a:p>
        </p:txBody>
      </p:sp>
      <p:pic>
        <p:nvPicPr>
          <p:cNvPr id="18" name="Picture 17" descr="A picture containing text, toy, doll&#10;&#10;Description automatically generated">
            <a:extLst>
              <a:ext uri="{FF2B5EF4-FFF2-40B4-BE49-F238E27FC236}">
                <a16:creationId xmlns:a16="http://schemas.microsoft.com/office/drawing/2014/main" id="{78600404-D500-EB1D-ACD7-346EE0FEB86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72572" y="1531537"/>
            <a:ext cx="746933" cy="1213766"/>
          </a:xfrm>
          <a:prstGeom prst="rect">
            <a:avLst/>
          </a:prstGeom>
        </p:spPr>
      </p:pic>
      <p:pic>
        <p:nvPicPr>
          <p:cNvPr id="19" name="Picture 18">
            <a:extLst>
              <a:ext uri="{FF2B5EF4-FFF2-40B4-BE49-F238E27FC236}">
                <a16:creationId xmlns:a16="http://schemas.microsoft.com/office/drawing/2014/main" id="{67EE5086-BBE1-F69B-3925-D37313ED360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28426" y="3502678"/>
            <a:ext cx="427088" cy="512311"/>
          </a:xfrm>
          <a:prstGeom prst="ellipse">
            <a:avLst/>
          </a:prstGeom>
        </p:spPr>
      </p:pic>
      <p:pic>
        <p:nvPicPr>
          <p:cNvPr id="60" name="Picture 59" descr="A picture containing text, toy, doll&#10;&#10;Description automatically generated">
            <a:extLst>
              <a:ext uri="{FF2B5EF4-FFF2-40B4-BE49-F238E27FC236}">
                <a16:creationId xmlns:a16="http://schemas.microsoft.com/office/drawing/2014/main" id="{329A0D2B-4DE8-AE8F-5E6D-D098F45B3499}"/>
              </a:ext>
            </a:extLst>
          </p:cNvPr>
          <p:cNvPicPr>
            <a:picLocks noChangeAspect="1"/>
          </p:cNvPicPr>
          <p:nvPr/>
        </p:nvPicPr>
        <p:blipFill rotWithShape="1">
          <a:blip r:embed="rId13"/>
          <a:srcRect r="-14632" b="31033"/>
          <a:stretch/>
        </p:blipFill>
        <p:spPr>
          <a:xfrm>
            <a:off x="8969366" y="4895675"/>
            <a:ext cx="377765" cy="369332"/>
          </a:xfrm>
          <a:prstGeom prst="ellipse">
            <a:avLst/>
          </a:prstGeom>
        </p:spPr>
      </p:pic>
      <p:sp>
        <p:nvSpPr>
          <p:cNvPr id="62" name="Rectangle: Rounded Corners 61">
            <a:extLst>
              <a:ext uri="{FF2B5EF4-FFF2-40B4-BE49-F238E27FC236}">
                <a16:creationId xmlns:a16="http://schemas.microsoft.com/office/drawing/2014/main" id="{16BB1F12-E2A2-8C50-C67B-C374AB1034BF}"/>
              </a:ext>
            </a:extLst>
          </p:cNvPr>
          <p:cNvSpPr/>
          <p:nvPr/>
        </p:nvSpPr>
        <p:spPr>
          <a:xfrm>
            <a:off x="6418476" y="3437226"/>
            <a:ext cx="1284046"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papel</a:t>
            </a:r>
            <a:endParaRPr lang="en-GB" sz="2800" b="1" dirty="0">
              <a:solidFill>
                <a:srgbClr val="002060"/>
              </a:solidFill>
              <a:latin typeface="Century Gothic" panose="020B0502020202020204" pitchFamily="34" charset="0"/>
            </a:endParaRPr>
          </a:p>
        </p:txBody>
      </p:sp>
      <p:sp>
        <p:nvSpPr>
          <p:cNvPr id="63" name="Rectangle: Rounded Corners 62">
            <a:extLst>
              <a:ext uri="{FF2B5EF4-FFF2-40B4-BE49-F238E27FC236}">
                <a16:creationId xmlns:a16="http://schemas.microsoft.com/office/drawing/2014/main" id="{51B9AA6F-9AA2-B325-81CC-A1EF38C853E4}"/>
              </a:ext>
            </a:extLst>
          </p:cNvPr>
          <p:cNvSpPr/>
          <p:nvPr/>
        </p:nvSpPr>
        <p:spPr>
          <a:xfrm>
            <a:off x="4743130" y="4584169"/>
            <a:ext cx="2043557"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en </a:t>
            </a:r>
            <a:r>
              <a:rPr lang="en-GB" sz="2800" b="1" dirty="0" err="1">
                <a:solidFill>
                  <a:srgbClr val="002060"/>
                </a:solidFill>
                <a:latin typeface="Century Gothic" panose="020B0502020202020204" pitchFamily="34" charset="0"/>
              </a:rPr>
              <a:t>papel</a:t>
            </a:r>
            <a:r>
              <a:rPr lang="en-GB" sz="2800" b="1" dirty="0">
                <a:solidFill>
                  <a:srgbClr val="002060"/>
                </a:solidFill>
                <a:latin typeface="Century Gothic" panose="020B0502020202020204" pitchFamily="34" charset="0"/>
              </a:rPr>
              <a:t>.</a:t>
            </a:r>
          </a:p>
        </p:txBody>
      </p:sp>
      <p:sp>
        <p:nvSpPr>
          <p:cNvPr id="12" name="Rectangle: Rounded Corners 11">
            <a:extLst>
              <a:ext uri="{FF2B5EF4-FFF2-40B4-BE49-F238E27FC236}">
                <a16:creationId xmlns:a16="http://schemas.microsoft.com/office/drawing/2014/main" id="{9509831B-8AD3-A2EE-BEE0-6638278A3C66}"/>
              </a:ext>
            </a:extLst>
          </p:cNvPr>
          <p:cNvSpPr/>
          <p:nvPr/>
        </p:nvSpPr>
        <p:spPr>
          <a:xfrm>
            <a:off x="2724273" y="3400054"/>
            <a:ext cx="960047"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en</a:t>
            </a:r>
          </a:p>
        </p:txBody>
      </p:sp>
    </p:spTree>
    <p:extLst>
      <p:ext uri="{BB962C8B-B14F-4D97-AF65-F5344CB8AC3E}">
        <p14:creationId xmlns:p14="http://schemas.microsoft.com/office/powerpoint/2010/main" val="37086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5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45"/>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0" nodeType="clickEffect">
                                  <p:stCondLst>
                                    <p:cond delay="500"/>
                                  </p:stCondLst>
                                  <p:childTnLst>
                                    <p:set>
                                      <p:cBhvr>
                                        <p:cTn id="24" dur="1" fill="hold">
                                          <p:stCondLst>
                                            <p:cond delay="0"/>
                                          </p:stCondLst>
                                        </p:cTn>
                                        <p:tgtEl>
                                          <p:spTgt spid="57"/>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750"/>
                                  </p:stCondLst>
                                  <p:childTnLst>
                                    <p:set>
                                      <p:cBhvr>
                                        <p:cTn id="27" dur="1" fill="hold">
                                          <p:stCondLst>
                                            <p:cond delay="0"/>
                                          </p:stCondLst>
                                        </p:cTn>
                                        <p:tgtEl>
                                          <p:spTgt spid="58"/>
                                        </p:tgtEl>
                                        <p:attrNameLst>
                                          <p:attrName>style.visibility</p:attrName>
                                        </p:attrNameLst>
                                      </p:cBhvr>
                                      <p:to>
                                        <p:strVal val="visible"/>
                                      </p:to>
                                    </p:set>
                                  </p:childTnLst>
                                </p:cTn>
                              </p:par>
                            </p:childTnLst>
                          </p:cTn>
                        </p:par>
                        <p:par>
                          <p:cTn id="28" fill="hold">
                            <p:stCondLst>
                              <p:cond delay="1250"/>
                            </p:stCondLst>
                            <p:childTnLst>
                              <p:par>
                                <p:cTn id="29" presetID="1" presetClass="entr" presetSubtype="0" fill="hold" grpId="0" nodeType="afterEffect">
                                  <p:stCondLst>
                                    <p:cond delay="750"/>
                                  </p:stCondLst>
                                  <p:childTnLst>
                                    <p:set>
                                      <p:cBhvr>
                                        <p:cTn id="30" dur="1" fill="hold">
                                          <p:stCondLst>
                                            <p:cond delay="0"/>
                                          </p:stCondLst>
                                        </p:cTn>
                                        <p:tgtEl>
                                          <p:spTgt spid="59"/>
                                        </p:tgtEl>
                                        <p:attrNameLst>
                                          <p:attrName>style.visibility</p:attrName>
                                        </p:attrNameLst>
                                      </p:cBhvr>
                                      <p:to>
                                        <p:strVal val="visible"/>
                                      </p:to>
                                    </p:se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500"/>
                                        <p:tgtEl>
                                          <p:spTgt spid="63"/>
                                        </p:tgtEl>
                                      </p:cBhvr>
                                    </p:animEffect>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childTnLst>
                                </p:cTn>
                              </p:par>
                            </p:childTnLst>
                          </p:cTn>
                        </p:par>
                      </p:childTnLst>
                    </p:cTn>
                  </p:par>
                </p:childTnLst>
              </p:cTn>
              <p:nextCondLst>
                <p:cond evt="onClick" delay="0">
                  <p:tgtEl>
                    <p:spTgt spid="45"/>
                  </p:tgtEl>
                </p:cond>
              </p:nextCondLst>
            </p:seq>
            <p:seq concurrent="1" nextAc="seek">
              <p:cTn id="39" restart="whenNotActive" fill="hold" evtFilter="cancelBubble" nodeType="interactiveSeq">
                <p:stCondLst>
                  <p:cond evt="onClick" delay="0">
                    <p:tgtEl>
                      <p:spTgt spid="11"/>
                    </p:tgtEl>
                  </p:cond>
                </p:stCondLst>
                <p:endSync evt="end" delay="0">
                  <p:rtn val="all"/>
                </p:endSync>
                <p:childTnLst>
                  <p:par>
                    <p:cTn id="40" fill="hold">
                      <p:stCondLst>
                        <p:cond delay="0"/>
                      </p:stCondLst>
                      <p:childTnLst>
                        <p:par>
                          <p:cTn id="41" fill="hold">
                            <p:stCondLst>
                              <p:cond delay="0"/>
                            </p:stCondLst>
                            <p:childTnLst>
                              <p:par>
                                <p:cTn id="42" presetID="12" presetClass="exit" presetSubtype="4" fill="remove" grpId="0" nodeType="clickEffect">
                                  <p:stCondLst>
                                    <p:cond delay="0"/>
                                  </p:stCondLst>
                                  <p:childTnLst>
                                    <p:anim calcmode="lin" valueType="num">
                                      <p:cBhvr additive="base">
                                        <p:cTn id="43" dur="20000"/>
                                        <p:tgtEl>
                                          <p:spTgt spid="5"/>
                                        </p:tgtEl>
                                        <p:attrNameLst>
                                          <p:attrName>ppt_y</p:attrName>
                                        </p:attrNameLst>
                                      </p:cBhvr>
                                      <p:tavLst>
                                        <p:tav tm="0">
                                          <p:val>
                                            <p:strVal val="#ppt_y"/>
                                          </p:val>
                                        </p:tav>
                                        <p:tav tm="100000">
                                          <p:val>
                                            <p:strVal val="#ppt_y+#ppt_h*1.125000"/>
                                          </p:val>
                                        </p:tav>
                                      </p:tavLst>
                                    </p:anim>
                                    <p:animEffect transition="out" filter="wipe(down)">
                                      <p:cBhvr>
                                        <p:cTn id="44" dur="20000"/>
                                        <p:tgtEl>
                                          <p:spTgt spid="5"/>
                                        </p:tgtEl>
                                      </p:cBhvr>
                                    </p:animEffect>
                                    <p:set>
                                      <p:cBhvr>
                                        <p:cTn id="45" dur="1" fill="hold">
                                          <p:stCondLst>
                                            <p:cond delay="19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51" grpId="0"/>
      <p:bldP spid="53" grpId="0" animBg="1"/>
      <p:bldP spid="54" grpId="0" animBg="1"/>
      <p:bldP spid="55" grpId="0" animBg="1"/>
      <p:bldP spid="56" grpId="0" animBg="1"/>
      <p:bldP spid="57" grpId="0" animBg="1"/>
      <p:bldP spid="58" grpId="0" animBg="1"/>
      <p:bldP spid="59" grpId="0" animBg="1"/>
      <p:bldP spid="5" grpId="0" animBg="1"/>
      <p:bldP spid="62" grpId="0" animBg="1"/>
      <p:bldP spid="63"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10470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 </a:t>
            </a:r>
            <a:endParaRPr lang="en-GB" sz="3200" dirty="0"/>
          </a:p>
        </p:txBody>
      </p:sp>
      <p:pic>
        <p:nvPicPr>
          <p:cNvPr id="22" name="Picture 4" descr="Móvil, Celda, Mano, Teléfono, Smartphone, Tecnología">
            <a:extLst>
              <a:ext uri="{FF2B5EF4-FFF2-40B4-BE49-F238E27FC236}">
                <a16:creationId xmlns:a16="http://schemas.microsoft.com/office/drawing/2014/main" id="{407A5AB5-6B6D-4100-8DDD-C226DF7DF6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019" y="2987887"/>
            <a:ext cx="6547631" cy="6294117"/>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1">
            <a:extLst>
              <a:ext uri="{FF2B5EF4-FFF2-40B4-BE49-F238E27FC236}">
                <a16:creationId xmlns:a16="http://schemas.microsoft.com/office/drawing/2014/main" id="{90A85DC6-624F-40D1-A637-38E32C510D6D}"/>
              </a:ext>
            </a:extLst>
          </p:cNvPr>
          <p:cNvSpPr txBox="1">
            <a:spLocks/>
          </p:cNvSpPr>
          <p:nvPr/>
        </p:nvSpPr>
        <p:spPr>
          <a:xfrm>
            <a:off x="11001525" y="1012449"/>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a:solidFill>
                  <a:srgbClr val="002060"/>
                </a:solidFill>
                <a:latin typeface="Century Gothic" panose="020B0502020202020204" pitchFamily="34" charset="0"/>
              </a:rPr>
              <a:t>hablar</a:t>
            </a:r>
            <a:endParaRPr lang="en-GB" sz="1800" b="1" dirty="0">
              <a:solidFill>
                <a:srgbClr val="002060"/>
              </a:solidFill>
              <a:latin typeface="Century Gothic" panose="020B0502020202020204" pitchFamily="34" charset="0"/>
            </a:endParaRPr>
          </a:p>
        </p:txBody>
      </p:sp>
      <p:pic>
        <p:nvPicPr>
          <p:cNvPr id="24" name="Google Shape;319;p15" descr="Speech Icon, Voice, Talking, Audio, Speech">
            <a:extLst>
              <a:ext uri="{FF2B5EF4-FFF2-40B4-BE49-F238E27FC236}">
                <a16:creationId xmlns:a16="http://schemas.microsoft.com/office/drawing/2014/main" id="{27AA594F-CEB7-4C07-A9CF-7F0BF3000FA7}"/>
              </a:ext>
            </a:extLst>
          </p:cNvPr>
          <p:cNvPicPr preferRelativeResize="0"/>
          <p:nvPr/>
        </p:nvPicPr>
        <p:blipFill rotWithShape="1">
          <a:blip r:embed="rId4">
            <a:alphaModFix/>
          </a:blip>
          <a:srcRect/>
          <a:stretch/>
        </p:blipFill>
        <p:spPr>
          <a:xfrm>
            <a:off x="11131654" y="149483"/>
            <a:ext cx="776168" cy="776168"/>
          </a:xfrm>
          <a:prstGeom prst="rect">
            <a:avLst/>
          </a:prstGeom>
          <a:noFill/>
          <a:ln>
            <a:noFill/>
          </a:ln>
        </p:spPr>
      </p:pic>
      <p:pic>
        <p:nvPicPr>
          <p:cNvPr id="25" name="Google Shape;282;p13" descr="Reading, Book, Symbol, Icon, Reader, Man">
            <a:extLst>
              <a:ext uri="{FF2B5EF4-FFF2-40B4-BE49-F238E27FC236}">
                <a16:creationId xmlns:a16="http://schemas.microsoft.com/office/drawing/2014/main" id="{384B9CCC-2D26-4700-8876-CF8D50FABCB2}"/>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0215023" y="162736"/>
            <a:ext cx="782801" cy="782801"/>
          </a:xfrm>
          <a:prstGeom prst="roundRect">
            <a:avLst/>
          </a:prstGeom>
          <a:solidFill>
            <a:srgbClr val="92D050"/>
          </a:solidFill>
          <a:ln>
            <a:noFill/>
          </a:ln>
        </p:spPr>
      </p:pic>
      <p:sp>
        <p:nvSpPr>
          <p:cNvPr id="26" name="Title 1">
            <a:extLst>
              <a:ext uri="{FF2B5EF4-FFF2-40B4-BE49-F238E27FC236}">
                <a16:creationId xmlns:a16="http://schemas.microsoft.com/office/drawing/2014/main" id="{0BCF7A95-92CC-435C-B1FD-1F92B5E1D828}"/>
              </a:ext>
            </a:extLst>
          </p:cNvPr>
          <p:cNvSpPr txBox="1">
            <a:spLocks/>
          </p:cNvSpPr>
          <p:nvPr/>
        </p:nvSpPr>
        <p:spPr>
          <a:xfrm>
            <a:off x="10282913" y="1012449"/>
            <a:ext cx="657080" cy="370510"/>
          </a:xfrm>
          <a:prstGeom prst="rect">
            <a:avLst/>
          </a:prstGeom>
          <a:solidFill>
            <a:srgbClr val="92D050"/>
          </a:solidFill>
        </p:spPr>
        <p:txBody>
          <a:bodyPr spcFirstLastPara="1" vert="horz" wrap="square" lIns="0" tIns="0" rIns="0" bIns="0" rtlCol="0" anchor="ctr" anchorCtr="0">
            <a:noAutofit/>
          </a:bodyPr>
          <a:lstStyle>
            <a:lvl1pPr lvl="0" algn="l" defTabSz="914400" rtl="0" eaLnBrk="1" latinLnBrk="0" hangingPunct="1">
              <a:lnSpc>
                <a:spcPct val="90000"/>
              </a:lnSpc>
              <a:spcBef>
                <a:spcPts val="0"/>
              </a:spcBef>
              <a:spcAft>
                <a:spcPts val="0"/>
              </a:spcAft>
              <a:buSzPts val="4400"/>
              <a:buNone/>
              <a:defRPr sz="4400" kern="1200">
                <a:solidFill>
                  <a:schemeClr val="tx1"/>
                </a:solidFill>
                <a:latin typeface="+mj-lt"/>
                <a:ea typeface="+mj-ea"/>
                <a:cs typeface="+mj-cs"/>
              </a:defRPr>
            </a:lvl1pPr>
            <a:lvl2pPr lvl="1">
              <a:spcBef>
                <a:spcPts val="0"/>
              </a:spcBef>
              <a:spcAft>
                <a:spcPts val="0"/>
              </a:spcAft>
              <a:buSzPts val="4800"/>
              <a:buNone/>
              <a:defRPr sz="2400"/>
            </a:lvl2pPr>
            <a:lvl3pPr lvl="2">
              <a:spcBef>
                <a:spcPts val="0"/>
              </a:spcBef>
              <a:spcAft>
                <a:spcPts val="0"/>
              </a:spcAft>
              <a:buSzPts val="4800"/>
              <a:buNone/>
              <a:defRPr sz="2400"/>
            </a:lvl3pPr>
            <a:lvl4pPr lvl="3">
              <a:spcBef>
                <a:spcPts val="0"/>
              </a:spcBef>
              <a:spcAft>
                <a:spcPts val="0"/>
              </a:spcAft>
              <a:buSzPts val="4800"/>
              <a:buNone/>
              <a:defRPr sz="2400"/>
            </a:lvl4pPr>
            <a:lvl5pPr lvl="4">
              <a:spcBef>
                <a:spcPts val="0"/>
              </a:spcBef>
              <a:spcAft>
                <a:spcPts val="0"/>
              </a:spcAft>
              <a:buSzPts val="4800"/>
              <a:buNone/>
              <a:defRPr sz="2400"/>
            </a:lvl5pPr>
            <a:lvl6pPr lvl="5">
              <a:spcBef>
                <a:spcPts val="0"/>
              </a:spcBef>
              <a:spcAft>
                <a:spcPts val="0"/>
              </a:spcAft>
              <a:buSzPts val="4800"/>
              <a:buNone/>
              <a:defRPr sz="2400"/>
            </a:lvl6pPr>
            <a:lvl7pPr lvl="6">
              <a:spcBef>
                <a:spcPts val="0"/>
              </a:spcBef>
              <a:spcAft>
                <a:spcPts val="0"/>
              </a:spcAft>
              <a:buSzPts val="4800"/>
              <a:buNone/>
              <a:defRPr sz="2400"/>
            </a:lvl7pPr>
            <a:lvl8pPr lvl="7">
              <a:spcBef>
                <a:spcPts val="0"/>
              </a:spcBef>
              <a:spcAft>
                <a:spcPts val="0"/>
              </a:spcAft>
              <a:buSzPts val="4800"/>
              <a:buNone/>
              <a:defRPr sz="2400"/>
            </a:lvl8pPr>
            <a:lvl9pPr lvl="8">
              <a:spcBef>
                <a:spcPts val="0"/>
              </a:spcBef>
              <a:spcAft>
                <a:spcPts val="0"/>
              </a:spcAft>
              <a:buSzPts val="4800"/>
              <a:buNone/>
              <a:defRPr sz="2400"/>
            </a:lvl9pPr>
          </a:lstStyle>
          <a:p>
            <a:pPr algn="ctr"/>
            <a:r>
              <a:rPr lang="en-GB" sz="2000" b="1" dirty="0">
                <a:solidFill>
                  <a:schemeClr val="bg1"/>
                </a:solidFill>
                <a:latin typeface="Century Gothic" panose="020B0502020202020204" pitchFamily="34" charset="0"/>
              </a:rPr>
              <a:t>leer</a:t>
            </a:r>
          </a:p>
        </p:txBody>
      </p:sp>
      <p:sp>
        <p:nvSpPr>
          <p:cNvPr id="27" name="Title 1">
            <a:extLst>
              <a:ext uri="{FF2B5EF4-FFF2-40B4-BE49-F238E27FC236}">
                <a16:creationId xmlns:a16="http://schemas.microsoft.com/office/drawing/2014/main" id="{980BB87F-34D3-4E72-9411-88B7EC56840A}"/>
              </a:ext>
            </a:extLst>
          </p:cNvPr>
          <p:cNvSpPr txBox="1">
            <a:spLocks/>
          </p:cNvSpPr>
          <p:nvPr/>
        </p:nvSpPr>
        <p:spPr>
          <a:xfrm>
            <a:off x="3275254" y="309104"/>
            <a:ext cx="9804794" cy="340162"/>
          </a:xfrm>
          <a:prstGeom prst="rect">
            <a:avLst/>
          </a:prstGeom>
        </p:spPr>
        <p:txBody>
          <a:bodyPr spcFirstLastPara="1" vert="horz" wrap="square" lIns="0" tIns="0" rIns="0" bIns="0" rtlCol="0" anchor="t" anchorCtr="0">
            <a:normAutofit fontScale="92500" lnSpcReduction="20000"/>
          </a:bodyPr>
          <a:lstStyle>
            <a:lvl1pPr lvl="0" algn="l" defTabSz="914400" rtl="0" eaLnBrk="1" latinLnBrk="0" hangingPunct="1">
              <a:lnSpc>
                <a:spcPct val="90000"/>
              </a:lnSpc>
              <a:spcBef>
                <a:spcPts val="0"/>
              </a:spcBef>
              <a:spcAft>
                <a:spcPts val="0"/>
              </a:spcAft>
              <a:buSzPts val="4400"/>
              <a:buNone/>
              <a:defRPr sz="4400" kern="1200">
                <a:solidFill>
                  <a:schemeClr val="tx1"/>
                </a:solidFill>
                <a:latin typeface="+mj-lt"/>
                <a:ea typeface="+mj-ea"/>
                <a:cs typeface="+mj-cs"/>
              </a:defRPr>
            </a:lvl1pPr>
            <a:lvl2pPr lvl="1">
              <a:spcBef>
                <a:spcPts val="0"/>
              </a:spcBef>
              <a:spcAft>
                <a:spcPts val="0"/>
              </a:spcAft>
              <a:buSzPts val="4800"/>
              <a:buNone/>
              <a:defRPr sz="2400"/>
            </a:lvl2pPr>
            <a:lvl3pPr lvl="2">
              <a:spcBef>
                <a:spcPts val="0"/>
              </a:spcBef>
              <a:spcAft>
                <a:spcPts val="0"/>
              </a:spcAft>
              <a:buSzPts val="4800"/>
              <a:buNone/>
              <a:defRPr sz="2400"/>
            </a:lvl3pPr>
            <a:lvl4pPr lvl="3">
              <a:spcBef>
                <a:spcPts val="0"/>
              </a:spcBef>
              <a:spcAft>
                <a:spcPts val="0"/>
              </a:spcAft>
              <a:buSzPts val="4800"/>
              <a:buNone/>
              <a:defRPr sz="2400"/>
            </a:lvl4pPr>
            <a:lvl5pPr lvl="4">
              <a:spcBef>
                <a:spcPts val="0"/>
              </a:spcBef>
              <a:spcAft>
                <a:spcPts val="0"/>
              </a:spcAft>
              <a:buSzPts val="4800"/>
              <a:buNone/>
              <a:defRPr sz="2400"/>
            </a:lvl5pPr>
            <a:lvl6pPr lvl="5">
              <a:spcBef>
                <a:spcPts val="0"/>
              </a:spcBef>
              <a:spcAft>
                <a:spcPts val="0"/>
              </a:spcAft>
              <a:buSzPts val="4800"/>
              <a:buNone/>
              <a:defRPr sz="2400"/>
            </a:lvl6pPr>
            <a:lvl7pPr lvl="6">
              <a:spcBef>
                <a:spcPts val="0"/>
              </a:spcBef>
              <a:spcAft>
                <a:spcPts val="0"/>
              </a:spcAft>
              <a:buSzPts val="4800"/>
              <a:buNone/>
              <a:defRPr sz="2400"/>
            </a:lvl7pPr>
            <a:lvl8pPr lvl="7">
              <a:spcBef>
                <a:spcPts val="0"/>
              </a:spcBef>
              <a:spcAft>
                <a:spcPts val="0"/>
              </a:spcAft>
              <a:buSzPts val="4800"/>
              <a:buNone/>
              <a:defRPr sz="2400"/>
            </a:lvl8pPr>
            <a:lvl9pPr lvl="8">
              <a:spcBef>
                <a:spcPts val="0"/>
              </a:spcBef>
              <a:spcAft>
                <a:spcPts val="0"/>
              </a:spcAft>
              <a:buSzPts val="4800"/>
              <a:buNone/>
              <a:defRPr sz="2400"/>
            </a:lvl9pPr>
          </a:lstStyle>
          <a:p>
            <a:r>
              <a:rPr lang="en-GB" sz="3200" b="1" dirty="0">
                <a:solidFill>
                  <a:srgbClr val="002060"/>
                </a:solidFill>
                <a:latin typeface="Century Gothic" panose="020B0502020202020204" pitchFamily="34" charset="0"/>
              </a:rPr>
              <a:t>Quique no </a:t>
            </a:r>
            <a:r>
              <a:rPr lang="en-GB" sz="3200" b="1" dirty="0" err="1">
                <a:solidFill>
                  <a:srgbClr val="002060"/>
                </a:solidFill>
                <a:latin typeface="Century Gothic" panose="020B0502020202020204" pitchFamily="34" charset="0"/>
              </a:rPr>
              <a:t>tiene</a:t>
            </a:r>
            <a:r>
              <a:rPr lang="en-GB" sz="3200" b="1" dirty="0">
                <a:solidFill>
                  <a:srgbClr val="002060"/>
                </a:solidFill>
                <a:latin typeface="Century Gothic" panose="020B0502020202020204" pitchFamily="34" charset="0"/>
              </a:rPr>
              <a:t> </a:t>
            </a:r>
            <a:r>
              <a:rPr lang="en-GB" sz="3200" b="1" dirty="0" err="1">
                <a:solidFill>
                  <a:srgbClr val="002060"/>
                </a:solidFill>
                <a:latin typeface="Century Gothic" panose="020B0502020202020204" pitchFamily="34" charset="0"/>
              </a:rPr>
              <a:t>voz</a:t>
            </a:r>
            <a:r>
              <a:rPr lang="en-GB" sz="3200" b="1" dirty="0">
                <a:solidFill>
                  <a:srgbClr val="002060"/>
                </a:solidFill>
                <a:latin typeface="Century Gothic" panose="020B0502020202020204" pitchFamily="34" charset="0"/>
              </a:rPr>
              <a:t>* [4/5] </a:t>
            </a:r>
          </a:p>
        </p:txBody>
      </p:sp>
      <p:sp>
        <p:nvSpPr>
          <p:cNvPr id="28" name="TextBox 27">
            <a:extLst>
              <a:ext uri="{FF2B5EF4-FFF2-40B4-BE49-F238E27FC236}">
                <a16:creationId xmlns:a16="http://schemas.microsoft.com/office/drawing/2014/main" id="{3877C3AB-F891-4A1E-9736-FE096DE7E498}"/>
              </a:ext>
            </a:extLst>
          </p:cNvPr>
          <p:cNvSpPr txBox="1"/>
          <p:nvPr/>
        </p:nvSpPr>
        <p:spPr>
          <a:xfrm>
            <a:off x="8741844" y="234044"/>
            <a:ext cx="184731" cy="646331"/>
          </a:xfrm>
          <a:prstGeom prst="rect">
            <a:avLst/>
          </a:prstGeom>
          <a:noFill/>
        </p:spPr>
        <p:txBody>
          <a:bodyPr wrap="none" rtlCol="0">
            <a:spAutoFit/>
          </a:bodyPr>
          <a:lstStyle/>
          <a:p>
            <a:endParaRPr lang="en-GB" sz="3600" b="1" dirty="0">
              <a:solidFill>
                <a:srgbClr val="002060"/>
              </a:solidFill>
              <a:latin typeface="Century Gothic" panose="020B0502020202020204" pitchFamily="34" charset="0"/>
            </a:endParaRPr>
          </a:p>
        </p:txBody>
      </p:sp>
      <p:sp>
        <p:nvSpPr>
          <p:cNvPr id="36" name="Rectangle: Rounded Corners 35">
            <a:extLst>
              <a:ext uri="{FF2B5EF4-FFF2-40B4-BE49-F238E27FC236}">
                <a16:creationId xmlns:a16="http://schemas.microsoft.com/office/drawing/2014/main" id="{F3309527-7C99-4DA2-A51C-F815E316943D}"/>
              </a:ext>
            </a:extLst>
          </p:cNvPr>
          <p:cNvSpPr/>
          <p:nvPr/>
        </p:nvSpPr>
        <p:spPr>
          <a:xfrm>
            <a:off x="7916136" y="3423550"/>
            <a:ext cx="1491158" cy="628497"/>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914D8CDA-D53C-4E3E-8A5F-69AC8DD2051B}"/>
              </a:ext>
            </a:extLst>
          </p:cNvPr>
          <p:cNvSpPr txBox="1"/>
          <p:nvPr/>
        </p:nvSpPr>
        <p:spPr>
          <a:xfrm>
            <a:off x="8479420" y="3572911"/>
            <a:ext cx="1061509" cy="461665"/>
          </a:xfrm>
          <a:prstGeom prst="rect">
            <a:avLst/>
          </a:prstGeom>
          <a:noFill/>
        </p:spPr>
        <p:txBody>
          <a:bodyPr wrap="none" rtlCol="0">
            <a:spAutoFit/>
          </a:bodyPr>
          <a:lstStyle/>
          <a:p>
            <a:r>
              <a:rPr lang="en-GB" sz="2400" b="1" dirty="0" err="1">
                <a:solidFill>
                  <a:srgbClr val="002060"/>
                </a:solidFill>
                <a:latin typeface="Ink Free" panose="03080402000500000000" pitchFamily="66" charset="0"/>
              </a:rPr>
              <a:t>mamá</a:t>
            </a:r>
            <a:r>
              <a:rPr lang="en-GB" sz="2400" b="1" dirty="0">
                <a:solidFill>
                  <a:srgbClr val="002060"/>
                </a:solidFill>
                <a:latin typeface="Ink Free" panose="03080402000500000000" pitchFamily="66" charset="0"/>
              </a:rPr>
              <a:t> </a:t>
            </a:r>
          </a:p>
        </p:txBody>
      </p:sp>
      <p:sp>
        <p:nvSpPr>
          <p:cNvPr id="39" name="Rectangle: Rounded Corners 38">
            <a:extLst>
              <a:ext uri="{FF2B5EF4-FFF2-40B4-BE49-F238E27FC236}">
                <a16:creationId xmlns:a16="http://schemas.microsoft.com/office/drawing/2014/main" id="{09122DEC-7E12-4AA5-B54A-CAD25AFDBC06}"/>
              </a:ext>
            </a:extLst>
          </p:cNvPr>
          <p:cNvSpPr/>
          <p:nvPr/>
        </p:nvSpPr>
        <p:spPr>
          <a:xfrm>
            <a:off x="8696454" y="4149489"/>
            <a:ext cx="710839" cy="40011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entury Gothic" panose="020B0502020202020204" pitchFamily="34" charset="0"/>
            </a:endParaRPr>
          </a:p>
        </p:txBody>
      </p:sp>
      <p:sp>
        <p:nvSpPr>
          <p:cNvPr id="40" name="TextBox 39">
            <a:extLst>
              <a:ext uri="{FF2B5EF4-FFF2-40B4-BE49-F238E27FC236}">
                <a16:creationId xmlns:a16="http://schemas.microsoft.com/office/drawing/2014/main" id="{A795A9E1-B11A-4509-ADA8-9D8CFA34FB71}"/>
              </a:ext>
            </a:extLst>
          </p:cNvPr>
          <p:cNvSpPr txBox="1"/>
          <p:nvPr/>
        </p:nvSpPr>
        <p:spPr>
          <a:xfrm>
            <a:off x="8886955" y="4172627"/>
            <a:ext cx="300082"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a:t>
            </a:r>
          </a:p>
        </p:txBody>
      </p:sp>
      <p:grpSp>
        <p:nvGrpSpPr>
          <p:cNvPr id="41" name="Group 40">
            <a:extLst>
              <a:ext uri="{FF2B5EF4-FFF2-40B4-BE49-F238E27FC236}">
                <a16:creationId xmlns:a16="http://schemas.microsoft.com/office/drawing/2014/main" id="{41F20123-2826-4F60-95DB-FD703D317457}"/>
              </a:ext>
            </a:extLst>
          </p:cNvPr>
          <p:cNvGrpSpPr/>
          <p:nvPr/>
        </p:nvGrpSpPr>
        <p:grpSpPr>
          <a:xfrm>
            <a:off x="7954235" y="4768805"/>
            <a:ext cx="1491158" cy="574971"/>
            <a:chOff x="3246678" y="5059293"/>
            <a:chExt cx="1491158" cy="578352"/>
          </a:xfrm>
        </p:grpSpPr>
        <p:sp>
          <p:nvSpPr>
            <p:cNvPr id="42" name="Rectangle: Rounded Corners 41">
              <a:extLst>
                <a:ext uri="{FF2B5EF4-FFF2-40B4-BE49-F238E27FC236}">
                  <a16:creationId xmlns:a16="http://schemas.microsoft.com/office/drawing/2014/main" id="{AE3A95A0-0B4B-4F15-A390-ADBC9F49F310}"/>
                </a:ext>
              </a:extLst>
            </p:cNvPr>
            <p:cNvSpPr/>
            <p:nvPr/>
          </p:nvSpPr>
          <p:spPr>
            <a:xfrm>
              <a:off x="3246678" y="5059293"/>
              <a:ext cx="1491158" cy="575638"/>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407037BF-D112-4BEC-9CD4-42AFEBFD6952}"/>
                </a:ext>
              </a:extLst>
            </p:cNvPr>
            <p:cNvSpPr txBox="1"/>
            <p:nvPr/>
          </p:nvSpPr>
          <p:spPr>
            <a:xfrm>
              <a:off x="3289657" y="5173265"/>
              <a:ext cx="997389" cy="464380"/>
            </a:xfrm>
            <a:prstGeom prst="rect">
              <a:avLst/>
            </a:prstGeom>
            <a:noFill/>
          </p:spPr>
          <p:txBody>
            <a:bodyPr wrap="none" rtlCol="0">
              <a:spAutoFit/>
            </a:bodyPr>
            <a:lstStyle/>
            <a:p>
              <a:r>
                <a:rPr lang="en-GB" sz="2000" b="1" dirty="0">
                  <a:solidFill>
                    <a:srgbClr val="002060"/>
                  </a:solidFill>
                  <a:latin typeface="Ink Free" panose="03080402000500000000" pitchFamily="66" charset="0"/>
                </a:rPr>
                <a:t>Quique</a:t>
              </a:r>
              <a:r>
                <a:rPr lang="en-GB" sz="2400" b="1" dirty="0">
                  <a:solidFill>
                    <a:srgbClr val="002060"/>
                  </a:solidFill>
                  <a:latin typeface="Bradley Hand ITC" panose="03070402050302030203" pitchFamily="66" charset="0"/>
                </a:rPr>
                <a:t> </a:t>
              </a:r>
            </a:p>
          </p:txBody>
        </p:sp>
      </p:grpSp>
      <p:pic>
        <p:nvPicPr>
          <p:cNvPr id="45" name="Picture 2" descr="Icono, Micrófono, Voz, Mensaje, Hablar, Nube, Datos">
            <a:extLst>
              <a:ext uri="{FF2B5EF4-FFF2-40B4-BE49-F238E27FC236}">
                <a16:creationId xmlns:a16="http://schemas.microsoft.com/office/drawing/2014/main" id="{4D9ECB7F-82F6-459F-9B04-4E7FDF37B0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9114" y="5561453"/>
            <a:ext cx="593458" cy="59345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a:extLst>
              <a:ext uri="{FF2B5EF4-FFF2-40B4-BE49-F238E27FC236}">
                <a16:creationId xmlns:a16="http://schemas.microsoft.com/office/drawing/2014/main" id="{D7A4EB9D-2C1B-494B-8ACB-D4D84DA0F19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09903" y="5685333"/>
            <a:ext cx="263882" cy="274877"/>
          </a:xfrm>
          <a:prstGeom prst="rect">
            <a:avLst/>
          </a:prstGeom>
        </p:spPr>
      </p:pic>
      <p:sp>
        <p:nvSpPr>
          <p:cNvPr id="48" name="Speech Bubble: Oval 47">
            <a:extLst>
              <a:ext uri="{FF2B5EF4-FFF2-40B4-BE49-F238E27FC236}">
                <a16:creationId xmlns:a16="http://schemas.microsoft.com/office/drawing/2014/main" id="{A9AB8816-0AC8-4DC6-B4A6-169CB6F55F79}"/>
              </a:ext>
            </a:extLst>
          </p:cNvPr>
          <p:cNvSpPr/>
          <p:nvPr/>
        </p:nvSpPr>
        <p:spPr>
          <a:xfrm>
            <a:off x="8125187" y="209882"/>
            <a:ext cx="1125628" cy="667613"/>
          </a:xfrm>
          <a:prstGeom prst="wedgeEllipseCallout">
            <a:avLst>
              <a:gd name="adj1" fmla="val 68319"/>
              <a:gd name="adj2" fmla="val 49456"/>
            </a:avLst>
          </a:prstGeom>
          <a:solidFill>
            <a:srgbClr val="FF4791"/>
          </a:solidFill>
          <a:ln>
            <a:solidFill>
              <a:srgbClr val="FF4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rgbClr val="002060"/>
              </a:solidFill>
              <a:latin typeface="Century Gothic" panose="020B0502020202020204" pitchFamily="34" charset="0"/>
            </a:endParaRPr>
          </a:p>
        </p:txBody>
      </p:sp>
      <p:sp>
        <p:nvSpPr>
          <p:cNvPr id="49" name="TextBox 48">
            <a:extLst>
              <a:ext uri="{FF2B5EF4-FFF2-40B4-BE49-F238E27FC236}">
                <a16:creationId xmlns:a16="http://schemas.microsoft.com/office/drawing/2014/main" id="{E786FD97-0D7A-4539-B411-01A355E10FB8}"/>
              </a:ext>
            </a:extLst>
          </p:cNvPr>
          <p:cNvSpPr txBox="1"/>
          <p:nvPr/>
        </p:nvSpPr>
        <p:spPr>
          <a:xfrm>
            <a:off x="7914137" y="263032"/>
            <a:ext cx="1528878" cy="584775"/>
          </a:xfrm>
          <a:prstGeom prst="rect">
            <a:avLst/>
          </a:prstGeom>
          <a:noFill/>
        </p:spPr>
        <p:txBody>
          <a:bodyPr wrap="square">
            <a:spAutoFit/>
          </a:bodyPr>
          <a:lstStyle/>
          <a:p>
            <a:pPr algn="ctr"/>
            <a:r>
              <a:rPr lang="en-GB" sz="1600" b="1" dirty="0">
                <a:solidFill>
                  <a:srgbClr val="002060"/>
                </a:solidFill>
                <a:latin typeface="Century Gothic" panose="020B0502020202020204" pitchFamily="34" charset="0"/>
              </a:rPr>
              <a:t>¡No </a:t>
            </a:r>
            <a:r>
              <a:rPr lang="en-GB" sz="1600" b="1" dirty="0" err="1">
                <a:solidFill>
                  <a:srgbClr val="002060"/>
                </a:solidFill>
                <a:latin typeface="Century Gothic" panose="020B0502020202020204" pitchFamily="34" charset="0"/>
              </a:rPr>
              <a:t>tengo</a:t>
            </a:r>
            <a:r>
              <a:rPr lang="en-GB" sz="1600" b="1" dirty="0">
                <a:solidFill>
                  <a:srgbClr val="002060"/>
                </a:solidFill>
                <a:latin typeface="Century Gothic" panose="020B0502020202020204" pitchFamily="34" charset="0"/>
              </a:rPr>
              <a:t> </a:t>
            </a:r>
            <a:r>
              <a:rPr lang="en-GB" sz="1600" b="1" dirty="0" err="1">
                <a:solidFill>
                  <a:srgbClr val="002060"/>
                </a:solidFill>
                <a:latin typeface="Century Gothic" panose="020B0502020202020204" pitchFamily="34" charset="0"/>
              </a:rPr>
              <a:t>voz</a:t>
            </a:r>
            <a:r>
              <a:rPr lang="en-GB" sz="1600" b="1" dirty="0">
                <a:solidFill>
                  <a:srgbClr val="002060"/>
                </a:solidFill>
                <a:latin typeface="Century Gothic" panose="020B0502020202020204" pitchFamily="34" charset="0"/>
              </a:rPr>
              <a:t>!</a:t>
            </a:r>
          </a:p>
        </p:txBody>
      </p:sp>
      <p:sp>
        <p:nvSpPr>
          <p:cNvPr id="51" name="TextBox 50">
            <a:extLst>
              <a:ext uri="{FF2B5EF4-FFF2-40B4-BE49-F238E27FC236}">
                <a16:creationId xmlns:a16="http://schemas.microsoft.com/office/drawing/2014/main" id="{F0BF9AAD-3DB7-4F3F-9022-B053AC22E43B}"/>
              </a:ext>
            </a:extLst>
          </p:cNvPr>
          <p:cNvSpPr txBox="1"/>
          <p:nvPr/>
        </p:nvSpPr>
        <p:spPr>
          <a:xfrm>
            <a:off x="46296" y="2642440"/>
            <a:ext cx="4243469"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4. I visit an old park. </a:t>
            </a:r>
            <a:endParaRPr lang="en-GB" sz="3200" dirty="0">
              <a:solidFill>
                <a:srgbClr val="002060"/>
              </a:solidFill>
              <a:latin typeface="Century Gothic" panose="020B0502020202020204" pitchFamily="34" charset="0"/>
            </a:endParaRPr>
          </a:p>
        </p:txBody>
      </p:sp>
      <p:sp>
        <p:nvSpPr>
          <p:cNvPr id="53" name="Rectangle: Rounded Corners 52">
            <a:extLst>
              <a:ext uri="{FF2B5EF4-FFF2-40B4-BE49-F238E27FC236}">
                <a16:creationId xmlns:a16="http://schemas.microsoft.com/office/drawing/2014/main" id="{19B35E4E-500C-4815-954A-9F607E0FC630}"/>
              </a:ext>
            </a:extLst>
          </p:cNvPr>
          <p:cNvSpPr/>
          <p:nvPr/>
        </p:nvSpPr>
        <p:spPr>
          <a:xfrm>
            <a:off x="1415004" y="3391871"/>
            <a:ext cx="1500332"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visito</a:t>
            </a:r>
            <a:endParaRPr lang="en-GB" sz="2800" b="1" dirty="0">
              <a:solidFill>
                <a:srgbClr val="002060"/>
              </a:solidFill>
              <a:latin typeface="Century Gothic" panose="020B0502020202020204" pitchFamily="34" charset="0"/>
            </a:endParaRPr>
          </a:p>
        </p:txBody>
      </p:sp>
      <p:sp>
        <p:nvSpPr>
          <p:cNvPr id="54" name="Rectangle: Rounded Corners 53">
            <a:extLst>
              <a:ext uri="{FF2B5EF4-FFF2-40B4-BE49-F238E27FC236}">
                <a16:creationId xmlns:a16="http://schemas.microsoft.com/office/drawing/2014/main" id="{10FBD894-5BE8-4AD8-A957-3FE147512184}"/>
              </a:ext>
            </a:extLst>
          </p:cNvPr>
          <p:cNvSpPr/>
          <p:nvPr/>
        </p:nvSpPr>
        <p:spPr>
          <a:xfrm>
            <a:off x="273571" y="3380981"/>
            <a:ext cx="104191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un</a:t>
            </a:r>
          </a:p>
        </p:txBody>
      </p:sp>
      <p:sp>
        <p:nvSpPr>
          <p:cNvPr id="55" name="Rectangle: Rounded Corners 54">
            <a:extLst>
              <a:ext uri="{FF2B5EF4-FFF2-40B4-BE49-F238E27FC236}">
                <a16:creationId xmlns:a16="http://schemas.microsoft.com/office/drawing/2014/main" id="{16C81C85-3C2A-43DE-BCBA-C3B9B21E4610}"/>
              </a:ext>
            </a:extLst>
          </p:cNvPr>
          <p:cNvSpPr/>
          <p:nvPr/>
        </p:nvSpPr>
        <p:spPr>
          <a:xfrm>
            <a:off x="5556392" y="3399225"/>
            <a:ext cx="1578316"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parque</a:t>
            </a:r>
            <a:endParaRPr lang="en-GB" sz="2800" b="1" dirty="0">
              <a:solidFill>
                <a:srgbClr val="002060"/>
              </a:solidFill>
              <a:latin typeface="Century Gothic" panose="020B0502020202020204" pitchFamily="34" charset="0"/>
            </a:endParaRPr>
          </a:p>
        </p:txBody>
      </p:sp>
      <p:sp>
        <p:nvSpPr>
          <p:cNvPr id="56" name="Rectangle: Rounded Corners 55">
            <a:extLst>
              <a:ext uri="{FF2B5EF4-FFF2-40B4-BE49-F238E27FC236}">
                <a16:creationId xmlns:a16="http://schemas.microsoft.com/office/drawing/2014/main" id="{F5CDBC74-07BC-4766-9A5F-4C35D0BBB41D}"/>
              </a:ext>
            </a:extLst>
          </p:cNvPr>
          <p:cNvSpPr/>
          <p:nvPr/>
        </p:nvSpPr>
        <p:spPr>
          <a:xfrm>
            <a:off x="4246201" y="3400054"/>
            <a:ext cx="1214514"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vieja</a:t>
            </a:r>
            <a:endParaRPr lang="en-GB" sz="2800" b="1" dirty="0">
              <a:solidFill>
                <a:srgbClr val="002060"/>
              </a:solidFill>
              <a:latin typeface="Century Gothic" panose="020B0502020202020204" pitchFamily="34" charset="0"/>
            </a:endParaRPr>
          </a:p>
        </p:txBody>
      </p:sp>
      <p:sp>
        <p:nvSpPr>
          <p:cNvPr id="57" name="Rectangle: Rounded Corners 56">
            <a:extLst>
              <a:ext uri="{FF2B5EF4-FFF2-40B4-BE49-F238E27FC236}">
                <a16:creationId xmlns:a16="http://schemas.microsoft.com/office/drawing/2014/main" id="{DB41776F-1286-4341-8041-603A16CA28F5}"/>
              </a:ext>
            </a:extLst>
          </p:cNvPr>
          <p:cNvSpPr/>
          <p:nvPr/>
        </p:nvSpPr>
        <p:spPr>
          <a:xfrm>
            <a:off x="976278" y="4578705"/>
            <a:ext cx="1246088"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Visito</a:t>
            </a:r>
            <a:endParaRPr lang="en-GB" sz="2800" b="1" dirty="0">
              <a:solidFill>
                <a:srgbClr val="002060"/>
              </a:solidFill>
              <a:latin typeface="Century Gothic" panose="020B0502020202020204" pitchFamily="34" charset="0"/>
            </a:endParaRPr>
          </a:p>
        </p:txBody>
      </p:sp>
      <p:sp>
        <p:nvSpPr>
          <p:cNvPr id="58" name="Rectangle: Rounded Corners 57">
            <a:extLst>
              <a:ext uri="{FF2B5EF4-FFF2-40B4-BE49-F238E27FC236}">
                <a16:creationId xmlns:a16="http://schemas.microsoft.com/office/drawing/2014/main" id="{C80EED75-22E3-492D-B540-22E9D198ACE3}"/>
              </a:ext>
            </a:extLst>
          </p:cNvPr>
          <p:cNvSpPr/>
          <p:nvPr/>
        </p:nvSpPr>
        <p:spPr>
          <a:xfrm>
            <a:off x="2286702" y="4586810"/>
            <a:ext cx="850798"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un</a:t>
            </a:r>
          </a:p>
        </p:txBody>
      </p:sp>
      <p:sp>
        <p:nvSpPr>
          <p:cNvPr id="59" name="Rectangle: Rounded Corners 58">
            <a:extLst>
              <a:ext uri="{FF2B5EF4-FFF2-40B4-BE49-F238E27FC236}">
                <a16:creationId xmlns:a16="http://schemas.microsoft.com/office/drawing/2014/main" id="{95E1EB8D-5CAF-4228-B784-D69DC8C66984}"/>
              </a:ext>
            </a:extLst>
          </p:cNvPr>
          <p:cNvSpPr/>
          <p:nvPr/>
        </p:nvSpPr>
        <p:spPr>
          <a:xfrm>
            <a:off x="3219665" y="4586810"/>
            <a:ext cx="1644080"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parque</a:t>
            </a:r>
            <a:endParaRPr lang="en-GB" sz="2800" b="1" dirty="0">
              <a:solidFill>
                <a:srgbClr val="002060"/>
              </a:solidFill>
              <a:latin typeface="Century Gothic" panose="020B0502020202020204" pitchFamily="34" charset="0"/>
            </a:endParaRPr>
          </a:p>
        </p:txBody>
      </p:sp>
      <p:sp>
        <p:nvSpPr>
          <p:cNvPr id="3" name="Google Shape;167;p2">
            <a:extLst>
              <a:ext uri="{FF2B5EF4-FFF2-40B4-BE49-F238E27FC236}">
                <a16:creationId xmlns:a16="http://schemas.microsoft.com/office/drawing/2014/main" id="{21E8B61D-502E-1867-1943-30C0246A07FF}"/>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 name="Google Shape;387;p19">
            <a:extLst>
              <a:ext uri="{FF2B5EF4-FFF2-40B4-BE49-F238E27FC236}">
                <a16:creationId xmlns:a16="http://schemas.microsoft.com/office/drawing/2014/main" id="{F22219D2-4D9D-623B-5A95-A62F317F8639}"/>
              </a:ext>
            </a:extLst>
          </p:cNvPr>
          <p:cNvSpPr/>
          <p:nvPr/>
        </p:nvSpPr>
        <p:spPr>
          <a:xfrm>
            <a:off x="10915649" y="2005870"/>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5" name="Google Shape;388;p19">
            <a:extLst>
              <a:ext uri="{FF2B5EF4-FFF2-40B4-BE49-F238E27FC236}">
                <a16:creationId xmlns:a16="http://schemas.microsoft.com/office/drawing/2014/main" id="{8FD7FC06-A533-9DF5-8D62-FD873B2FDFCC}"/>
              </a:ext>
            </a:extLst>
          </p:cNvPr>
          <p:cNvSpPr/>
          <p:nvPr/>
        </p:nvSpPr>
        <p:spPr>
          <a:xfrm>
            <a:off x="10913282" y="2005868"/>
            <a:ext cx="503528" cy="4156259"/>
          </a:xfrm>
          <a:prstGeom prst="rect">
            <a:avLst/>
          </a:prstGeom>
          <a:solidFill>
            <a:srgbClr val="85CFE1"/>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6" name="Google Shape;389;p19">
            <a:extLst>
              <a:ext uri="{FF2B5EF4-FFF2-40B4-BE49-F238E27FC236}">
                <a16:creationId xmlns:a16="http://schemas.microsoft.com/office/drawing/2014/main" id="{30A67369-4AAD-9051-680C-C9CE29E6430E}"/>
              </a:ext>
            </a:extLst>
          </p:cNvPr>
          <p:cNvCxnSpPr/>
          <p:nvPr/>
        </p:nvCxnSpPr>
        <p:spPr>
          <a:xfrm>
            <a:off x="11599021" y="1994442"/>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7" name="Google Shape;390;p19">
            <a:extLst>
              <a:ext uri="{FF2B5EF4-FFF2-40B4-BE49-F238E27FC236}">
                <a16:creationId xmlns:a16="http://schemas.microsoft.com/office/drawing/2014/main" id="{E6A59C38-9487-20D5-13FC-34C8941F942C}"/>
              </a:ext>
            </a:extLst>
          </p:cNvPr>
          <p:cNvCxnSpPr/>
          <p:nvPr/>
        </p:nvCxnSpPr>
        <p:spPr>
          <a:xfrm>
            <a:off x="11576412" y="1994441"/>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8" name="Google Shape;391;p19">
            <a:extLst>
              <a:ext uri="{FF2B5EF4-FFF2-40B4-BE49-F238E27FC236}">
                <a16:creationId xmlns:a16="http://schemas.microsoft.com/office/drawing/2014/main" id="{E7864AA0-4D0D-0784-63C8-9B918E55F5AD}"/>
              </a:ext>
            </a:extLst>
          </p:cNvPr>
          <p:cNvCxnSpPr/>
          <p:nvPr/>
        </p:nvCxnSpPr>
        <p:spPr>
          <a:xfrm>
            <a:off x="11599022" y="6150700"/>
            <a:ext cx="216791" cy="0"/>
          </a:xfrm>
          <a:prstGeom prst="straightConnector1">
            <a:avLst/>
          </a:prstGeom>
          <a:noFill/>
          <a:ln w="28575" cap="flat" cmpd="sng">
            <a:solidFill>
              <a:srgbClr val="1E4E79"/>
            </a:solidFill>
            <a:prstDash val="solid"/>
            <a:round/>
            <a:headEnd type="none" w="med" len="med"/>
            <a:tailEnd type="none" w="med" len="med"/>
          </a:ln>
        </p:spPr>
      </p:cxnSp>
      <p:sp>
        <p:nvSpPr>
          <p:cNvPr id="9" name="Google Shape;393;p19">
            <a:extLst>
              <a:ext uri="{FF2B5EF4-FFF2-40B4-BE49-F238E27FC236}">
                <a16:creationId xmlns:a16="http://schemas.microsoft.com/office/drawing/2014/main" id="{2408294F-E282-E18C-BBF5-8F29BCB9F6B6}"/>
              </a:ext>
            </a:extLst>
          </p:cNvPr>
          <p:cNvSpPr txBox="1"/>
          <p:nvPr/>
        </p:nvSpPr>
        <p:spPr>
          <a:xfrm>
            <a:off x="11707417" y="1773974"/>
            <a:ext cx="957385"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Arial"/>
              </a:rPr>
              <a:t>60</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Arial"/>
            </a:endParaRPr>
          </a:p>
        </p:txBody>
      </p:sp>
      <p:sp>
        <p:nvSpPr>
          <p:cNvPr id="10" name="Google Shape;394;p19">
            <a:extLst>
              <a:ext uri="{FF2B5EF4-FFF2-40B4-BE49-F238E27FC236}">
                <a16:creationId xmlns:a16="http://schemas.microsoft.com/office/drawing/2014/main" id="{E0B9369E-D1E5-BF63-4C3F-B89046E8117B}"/>
              </a:ext>
            </a:extLst>
          </p:cNvPr>
          <p:cNvSpPr txBox="1"/>
          <p:nvPr/>
        </p:nvSpPr>
        <p:spPr>
          <a:xfrm>
            <a:off x="11681986" y="5744431"/>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1" name="Google Shape;395;p19">
            <a:extLst>
              <a:ext uri="{FF2B5EF4-FFF2-40B4-BE49-F238E27FC236}">
                <a16:creationId xmlns:a16="http://schemas.microsoft.com/office/drawing/2014/main" id="{B74B1D10-4319-05EF-9214-E8BDF389E1CF}"/>
              </a:ext>
            </a:extLst>
          </p:cNvPr>
          <p:cNvSpPr/>
          <p:nvPr/>
        </p:nvSpPr>
        <p:spPr>
          <a:xfrm>
            <a:off x="10772699" y="6381120"/>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13" name="Graphic 12" descr="Teacher">
            <a:extLst>
              <a:ext uri="{FF2B5EF4-FFF2-40B4-BE49-F238E27FC236}">
                <a16:creationId xmlns:a16="http://schemas.microsoft.com/office/drawing/2014/main" id="{B72B89A9-482F-DA3C-4816-1A968C45CEB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0850" y="860445"/>
            <a:ext cx="914400" cy="914400"/>
          </a:xfrm>
          <a:prstGeom prst="rect">
            <a:avLst/>
          </a:prstGeom>
        </p:spPr>
      </p:pic>
      <p:sp>
        <p:nvSpPr>
          <p:cNvPr id="14" name="Speech Bubble: Rectangle with Corners Rounded 13">
            <a:extLst>
              <a:ext uri="{FF2B5EF4-FFF2-40B4-BE49-F238E27FC236}">
                <a16:creationId xmlns:a16="http://schemas.microsoft.com/office/drawing/2014/main" id="{BF5D52B8-8148-A7FB-56FE-2DE308AEB4F3}"/>
              </a:ext>
            </a:extLst>
          </p:cNvPr>
          <p:cNvSpPr/>
          <p:nvPr/>
        </p:nvSpPr>
        <p:spPr>
          <a:xfrm>
            <a:off x="1207651" y="979237"/>
            <a:ext cx="7645611" cy="667613"/>
          </a:xfrm>
          <a:prstGeom prst="wedgeRoundRectCallout">
            <a:avLst>
              <a:gd name="adj1" fmla="val -53453"/>
              <a:gd name="adj2" fmla="val -5921"/>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Lee y </a:t>
            </a:r>
            <a:r>
              <a:rPr lang="en-GB" sz="2800" b="1" dirty="0" err="1">
                <a:solidFill>
                  <a:schemeClr val="bg1"/>
                </a:solidFill>
                <a:latin typeface="Century Gothic" panose="020B0502020202020204" pitchFamily="34" charset="0"/>
              </a:rPr>
              <a:t>graba</a:t>
            </a:r>
            <a:r>
              <a:rPr lang="en-GB" sz="2800" b="1" dirty="0">
                <a:solidFill>
                  <a:schemeClr val="bg1"/>
                </a:solidFill>
                <a:latin typeface="Century Gothic" panose="020B0502020202020204" pitchFamily="34" charset="0"/>
              </a:rPr>
              <a:t>* la </a:t>
            </a:r>
            <a:r>
              <a:rPr lang="en-GB" sz="2800" b="1" dirty="0" err="1">
                <a:solidFill>
                  <a:schemeClr val="bg1"/>
                </a:solidFill>
                <a:latin typeface="Century Gothic" panose="020B0502020202020204" pitchFamily="34" charset="0"/>
              </a:rPr>
              <a:t>frase</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Usa</a:t>
            </a:r>
            <a:r>
              <a:rPr lang="en-GB" sz="2800" b="1" dirty="0">
                <a:solidFill>
                  <a:schemeClr val="bg1"/>
                </a:solidFill>
                <a:latin typeface="Century Gothic" panose="020B0502020202020204" pitchFamily="34" charset="0"/>
              </a:rPr>
              <a:t> las palabras!</a:t>
            </a:r>
          </a:p>
        </p:txBody>
      </p:sp>
      <p:sp>
        <p:nvSpPr>
          <p:cNvPr id="15" name="TextBox 14">
            <a:extLst>
              <a:ext uri="{FF2B5EF4-FFF2-40B4-BE49-F238E27FC236}">
                <a16:creationId xmlns:a16="http://schemas.microsoft.com/office/drawing/2014/main" id="{36005D9A-3456-D27A-8506-0A21A05B1EA8}"/>
              </a:ext>
            </a:extLst>
          </p:cNvPr>
          <p:cNvSpPr txBox="1"/>
          <p:nvPr/>
        </p:nvSpPr>
        <p:spPr>
          <a:xfrm>
            <a:off x="-28109" y="5790561"/>
            <a:ext cx="2500847" cy="923330"/>
          </a:xfrm>
          <a:prstGeom prst="rect">
            <a:avLst/>
          </a:prstGeom>
          <a:solidFill>
            <a:srgbClr val="C4E59F"/>
          </a:solidFill>
        </p:spPr>
        <p:txBody>
          <a:bodyPr wrap="square">
            <a:spAutoFit/>
          </a:bodyPr>
          <a:lstStyle/>
          <a:p>
            <a:r>
              <a:rPr lang="es-AR" sz="1800" dirty="0">
                <a:solidFill>
                  <a:srgbClr val="002060"/>
                </a:solidFill>
                <a:latin typeface="Century Gothic" panose="020B0502020202020204" pitchFamily="34" charset="0"/>
                <a:sym typeface="Century Gothic"/>
              </a:rPr>
              <a:t>(la) </a:t>
            </a:r>
            <a:r>
              <a:rPr lang="es-AR" sz="1800" b="1" dirty="0">
                <a:solidFill>
                  <a:srgbClr val="002060"/>
                </a:solidFill>
                <a:latin typeface="Century Gothic" panose="020B0502020202020204" pitchFamily="34" charset="0"/>
                <a:sym typeface="Century Gothic"/>
              </a:rPr>
              <a:t>voz = </a:t>
            </a:r>
            <a:r>
              <a:rPr lang="es-AR" sz="1800" dirty="0" err="1">
                <a:solidFill>
                  <a:srgbClr val="002060"/>
                </a:solidFill>
                <a:latin typeface="Century Gothic" panose="020B0502020202020204" pitchFamily="34" charset="0"/>
                <a:sym typeface="Century Gothic"/>
              </a:rPr>
              <a:t>voice</a:t>
            </a:r>
            <a:endParaRPr lang="es-AR" sz="1800" dirty="0">
              <a:solidFill>
                <a:srgbClr val="002060"/>
              </a:solidFill>
              <a:latin typeface="Century Gothic" panose="020B0502020202020204" pitchFamily="34" charset="0"/>
              <a:sym typeface="Century Gothic"/>
            </a:endParaRPr>
          </a:p>
          <a:p>
            <a:r>
              <a:rPr lang="es-AR" sz="1800" b="1" dirty="0">
                <a:solidFill>
                  <a:srgbClr val="002060"/>
                </a:solidFill>
                <a:latin typeface="Century Gothic" panose="020B0502020202020204" pitchFamily="34" charset="0"/>
                <a:sym typeface="Century Gothic"/>
              </a:rPr>
              <a:t>lee = </a:t>
            </a:r>
            <a:r>
              <a:rPr lang="es-AR" sz="1800" dirty="0" err="1">
                <a:solidFill>
                  <a:srgbClr val="002060"/>
                </a:solidFill>
                <a:latin typeface="Century Gothic" panose="020B0502020202020204" pitchFamily="34" charset="0"/>
                <a:sym typeface="Century Gothic"/>
              </a:rPr>
              <a:t>read</a:t>
            </a:r>
            <a:r>
              <a:rPr lang="es-AR" sz="1800" dirty="0">
                <a:solidFill>
                  <a:srgbClr val="002060"/>
                </a:solidFill>
                <a:latin typeface="Century Gothic" panose="020B0502020202020204" pitchFamily="34" charset="0"/>
                <a:sym typeface="Century Gothic"/>
              </a:rPr>
              <a:t> </a:t>
            </a:r>
          </a:p>
          <a:p>
            <a:r>
              <a:rPr lang="es-AR" sz="1800" b="1" dirty="0">
                <a:solidFill>
                  <a:srgbClr val="002060"/>
                </a:solidFill>
                <a:latin typeface="Century Gothic" panose="020B0502020202020204" pitchFamily="34" charset="0"/>
                <a:sym typeface="Century Gothic"/>
              </a:rPr>
              <a:t>graba </a:t>
            </a:r>
            <a:r>
              <a:rPr lang="es-AR" sz="1800" dirty="0">
                <a:solidFill>
                  <a:srgbClr val="002060"/>
                </a:solidFill>
                <a:latin typeface="Century Gothic" panose="020B0502020202020204" pitchFamily="34" charset="0"/>
                <a:sym typeface="Century Gothic"/>
              </a:rPr>
              <a:t>= </a:t>
            </a:r>
            <a:r>
              <a:rPr lang="es-AR" sz="1800" dirty="0" err="1">
                <a:solidFill>
                  <a:srgbClr val="002060"/>
                </a:solidFill>
                <a:latin typeface="Century Gothic" panose="020B0502020202020204" pitchFamily="34" charset="0"/>
                <a:sym typeface="Century Gothic"/>
              </a:rPr>
              <a:t>record</a:t>
            </a:r>
            <a:endParaRPr lang="es-AR" sz="1800" dirty="0">
              <a:solidFill>
                <a:srgbClr val="002060"/>
              </a:solidFill>
              <a:latin typeface="Century Gothic" panose="020B0502020202020204" pitchFamily="34" charset="0"/>
              <a:sym typeface="Century Gothic"/>
            </a:endParaRPr>
          </a:p>
        </p:txBody>
      </p:sp>
      <p:sp>
        <p:nvSpPr>
          <p:cNvPr id="16" name="Speech Bubble: Rectangle with Corners Rounded 15">
            <a:extLst>
              <a:ext uri="{FF2B5EF4-FFF2-40B4-BE49-F238E27FC236}">
                <a16:creationId xmlns:a16="http://schemas.microsoft.com/office/drawing/2014/main" id="{71EB5C16-B6B9-D952-B111-8AA14AFFD453}"/>
              </a:ext>
            </a:extLst>
          </p:cNvPr>
          <p:cNvSpPr/>
          <p:nvPr/>
        </p:nvSpPr>
        <p:spPr>
          <a:xfrm>
            <a:off x="1184854" y="1717778"/>
            <a:ext cx="5026166" cy="667613"/>
          </a:xfrm>
          <a:prstGeom prst="wedgeRoundRectCallout">
            <a:avLst>
              <a:gd name="adj1" fmla="val -52444"/>
              <a:gd name="adj2" fmla="val -47011"/>
              <a:gd name="adj3" fmla="val 16667"/>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rgbClr val="002060"/>
                </a:solidFill>
                <a:latin typeface="Century Gothic" panose="020B0502020202020204" pitchFamily="34" charset="0"/>
              </a:rPr>
              <a:t>¡</a:t>
            </a:r>
            <a:r>
              <a:rPr lang="en-GB" sz="2800" b="1" dirty="0" err="1">
                <a:solidFill>
                  <a:srgbClr val="002060"/>
                </a:solidFill>
                <a:latin typeface="Century Gothic" panose="020B0502020202020204" pitchFamily="34" charset="0"/>
              </a:rPr>
              <a:t>Ojo</a:t>
            </a:r>
            <a:r>
              <a:rPr lang="en-GB" sz="2800" b="1" dirty="0">
                <a:solidFill>
                  <a:srgbClr val="002060"/>
                </a:solidFill>
                <a:latin typeface="Century Gothic" panose="020B0502020202020204" pitchFamily="34" charset="0"/>
              </a:rPr>
              <a:t>! ⚠ </a:t>
            </a:r>
            <a:r>
              <a:rPr lang="en-GB" sz="2800" b="1" u="sng" dirty="0">
                <a:solidFill>
                  <a:srgbClr val="002060"/>
                </a:solidFill>
                <a:latin typeface="Century Gothic" panose="020B0502020202020204" pitchFamily="34" charset="0"/>
              </a:rPr>
              <a:t>Dos</a:t>
            </a:r>
            <a:r>
              <a:rPr lang="en-GB" sz="2800" b="1" dirty="0">
                <a:solidFill>
                  <a:srgbClr val="002060"/>
                </a:solidFill>
                <a:latin typeface="Century Gothic" panose="020B0502020202020204" pitchFamily="34" charset="0"/>
              </a:rPr>
              <a:t> palabras extra.</a:t>
            </a:r>
          </a:p>
        </p:txBody>
      </p:sp>
      <p:pic>
        <p:nvPicPr>
          <p:cNvPr id="18" name="Picture 17" descr="A picture containing text, toy, doll&#10;&#10;Description automatically generated">
            <a:extLst>
              <a:ext uri="{FF2B5EF4-FFF2-40B4-BE49-F238E27FC236}">
                <a16:creationId xmlns:a16="http://schemas.microsoft.com/office/drawing/2014/main" id="{78600404-D500-EB1D-ACD7-346EE0FEB86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291024" y="201576"/>
            <a:ext cx="746933" cy="1213766"/>
          </a:xfrm>
          <a:prstGeom prst="rect">
            <a:avLst/>
          </a:prstGeom>
        </p:spPr>
      </p:pic>
      <p:pic>
        <p:nvPicPr>
          <p:cNvPr id="19" name="Picture 18">
            <a:extLst>
              <a:ext uri="{FF2B5EF4-FFF2-40B4-BE49-F238E27FC236}">
                <a16:creationId xmlns:a16="http://schemas.microsoft.com/office/drawing/2014/main" id="{67EE5086-BBE1-F69B-3925-D37313ED360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28426" y="3502678"/>
            <a:ext cx="427088" cy="512311"/>
          </a:xfrm>
          <a:prstGeom prst="ellipse">
            <a:avLst/>
          </a:prstGeom>
        </p:spPr>
      </p:pic>
      <p:pic>
        <p:nvPicPr>
          <p:cNvPr id="60" name="Picture 59" descr="A picture containing text, toy, doll&#10;&#10;Description automatically generated">
            <a:extLst>
              <a:ext uri="{FF2B5EF4-FFF2-40B4-BE49-F238E27FC236}">
                <a16:creationId xmlns:a16="http://schemas.microsoft.com/office/drawing/2014/main" id="{329A0D2B-4DE8-AE8F-5E6D-D098F45B3499}"/>
              </a:ext>
            </a:extLst>
          </p:cNvPr>
          <p:cNvPicPr>
            <a:picLocks noChangeAspect="1"/>
          </p:cNvPicPr>
          <p:nvPr/>
        </p:nvPicPr>
        <p:blipFill rotWithShape="1">
          <a:blip r:embed="rId13"/>
          <a:srcRect r="-14632" b="31033"/>
          <a:stretch/>
        </p:blipFill>
        <p:spPr>
          <a:xfrm>
            <a:off x="8969366" y="4895675"/>
            <a:ext cx="377765" cy="369332"/>
          </a:xfrm>
          <a:prstGeom prst="ellipse">
            <a:avLst/>
          </a:prstGeom>
        </p:spPr>
      </p:pic>
      <p:sp>
        <p:nvSpPr>
          <p:cNvPr id="63" name="Rectangle: Rounded Corners 62">
            <a:extLst>
              <a:ext uri="{FF2B5EF4-FFF2-40B4-BE49-F238E27FC236}">
                <a16:creationId xmlns:a16="http://schemas.microsoft.com/office/drawing/2014/main" id="{51B9AA6F-9AA2-B325-81CC-A1EF38C853E4}"/>
              </a:ext>
            </a:extLst>
          </p:cNvPr>
          <p:cNvSpPr/>
          <p:nvPr/>
        </p:nvSpPr>
        <p:spPr>
          <a:xfrm>
            <a:off x="4945910" y="4584169"/>
            <a:ext cx="1840777"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viejo</a:t>
            </a:r>
            <a:r>
              <a:rPr lang="en-GB" sz="2800" b="1" dirty="0">
                <a:solidFill>
                  <a:srgbClr val="002060"/>
                </a:solidFill>
                <a:latin typeface="Century Gothic" panose="020B0502020202020204" pitchFamily="34" charset="0"/>
              </a:rPr>
              <a:t>.</a:t>
            </a:r>
          </a:p>
        </p:txBody>
      </p:sp>
      <p:sp>
        <p:nvSpPr>
          <p:cNvPr id="12" name="Rectangle: Rounded Corners 11">
            <a:extLst>
              <a:ext uri="{FF2B5EF4-FFF2-40B4-BE49-F238E27FC236}">
                <a16:creationId xmlns:a16="http://schemas.microsoft.com/office/drawing/2014/main" id="{9509831B-8AD3-A2EE-BEE0-6638278A3C66}"/>
              </a:ext>
            </a:extLst>
          </p:cNvPr>
          <p:cNvSpPr/>
          <p:nvPr/>
        </p:nvSpPr>
        <p:spPr>
          <a:xfrm>
            <a:off x="2998596" y="3400054"/>
            <a:ext cx="1177232"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viejo</a:t>
            </a:r>
            <a:endParaRPr lang="en-GB" sz="2800" b="1" dirty="0">
              <a:solidFill>
                <a:srgbClr val="002060"/>
              </a:solidFill>
              <a:latin typeface="Century Gothic" panose="020B0502020202020204" pitchFamily="34" charset="0"/>
            </a:endParaRPr>
          </a:p>
        </p:txBody>
      </p:sp>
      <p:sp>
        <p:nvSpPr>
          <p:cNvPr id="17" name="Speech Bubble: Rectangle with Corners Rounded 16">
            <a:extLst>
              <a:ext uri="{FF2B5EF4-FFF2-40B4-BE49-F238E27FC236}">
                <a16:creationId xmlns:a16="http://schemas.microsoft.com/office/drawing/2014/main" id="{42B23BDC-39E6-3E63-0F7D-9A983E5DE859}"/>
              </a:ext>
            </a:extLst>
          </p:cNvPr>
          <p:cNvSpPr/>
          <p:nvPr/>
        </p:nvSpPr>
        <p:spPr>
          <a:xfrm>
            <a:off x="3115892" y="5592781"/>
            <a:ext cx="3848100" cy="1040995"/>
          </a:xfrm>
          <a:prstGeom prst="wedgeRoundRectCallout">
            <a:avLst>
              <a:gd name="adj1" fmla="val -31896"/>
              <a:gd name="adj2" fmla="val 71922"/>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2400" b="1" dirty="0">
                <a:solidFill>
                  <a:srgbClr val="002060"/>
                </a:solidFill>
                <a:latin typeface="Century Gothic" panose="020B0502020202020204" pitchFamily="34" charset="0"/>
                <a:ea typeface="Calibri" panose="020F0502020204030204" pitchFamily="34" charset="0"/>
              </a:rPr>
              <a:t>⚠</a:t>
            </a:r>
            <a:r>
              <a:rPr lang="en-GB" sz="2300" dirty="0">
                <a:solidFill>
                  <a:srgbClr val="002060"/>
                </a:solidFill>
                <a:latin typeface="Century Gothic" panose="020B0502020202020204" pitchFamily="34" charset="0"/>
                <a:ea typeface="Calibri" panose="020F0502020204030204" pitchFamily="34" charset="0"/>
              </a:rPr>
              <a:t> Remember: adjectives come after the noun.</a:t>
            </a:r>
          </a:p>
        </p:txBody>
      </p:sp>
      <p:sp>
        <p:nvSpPr>
          <p:cNvPr id="20" name="Speech Bubble: Rectangle with Corners Rounded 19">
            <a:extLst>
              <a:ext uri="{FF2B5EF4-FFF2-40B4-BE49-F238E27FC236}">
                <a16:creationId xmlns:a16="http://schemas.microsoft.com/office/drawing/2014/main" id="{C1A7059A-087E-D073-4F96-F5CBC5145F9B}"/>
              </a:ext>
            </a:extLst>
          </p:cNvPr>
          <p:cNvSpPr/>
          <p:nvPr/>
        </p:nvSpPr>
        <p:spPr>
          <a:xfrm>
            <a:off x="6640623" y="1734962"/>
            <a:ext cx="4055867" cy="1176854"/>
          </a:xfrm>
          <a:prstGeom prst="wedgeRoundRectCallout">
            <a:avLst>
              <a:gd name="adj1" fmla="val -34710"/>
              <a:gd name="adj2" fmla="val 58770"/>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2600" b="1" dirty="0">
                <a:solidFill>
                  <a:srgbClr val="002060"/>
                </a:solidFill>
                <a:latin typeface="Century Gothic" panose="020B0502020202020204" pitchFamily="34" charset="0"/>
                <a:ea typeface="Calibri" panose="020F0502020204030204" pitchFamily="34" charset="0"/>
              </a:rPr>
              <a:t>⚠</a:t>
            </a:r>
            <a:r>
              <a:rPr lang="en-GB" sz="2600" dirty="0">
                <a:solidFill>
                  <a:srgbClr val="002060"/>
                </a:solidFill>
                <a:latin typeface="Century Gothic" panose="020B0502020202020204" pitchFamily="34" charset="0"/>
                <a:ea typeface="Calibri" panose="020F0502020204030204" pitchFamily="34" charset="0"/>
              </a:rPr>
              <a:t> and they agree (match) the noun they are describing.</a:t>
            </a:r>
          </a:p>
        </p:txBody>
      </p:sp>
    </p:spTree>
    <p:extLst>
      <p:ext uri="{BB962C8B-B14F-4D97-AF65-F5344CB8AC3E}">
        <p14:creationId xmlns:p14="http://schemas.microsoft.com/office/powerpoint/2010/main" val="31885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5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45"/>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0" nodeType="clickEffect">
                                  <p:stCondLst>
                                    <p:cond delay="500"/>
                                  </p:stCondLst>
                                  <p:childTnLst>
                                    <p:set>
                                      <p:cBhvr>
                                        <p:cTn id="30" dur="1" fill="hold">
                                          <p:stCondLst>
                                            <p:cond delay="0"/>
                                          </p:stCondLst>
                                        </p:cTn>
                                        <p:tgtEl>
                                          <p:spTgt spid="57"/>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grpId="0" nodeType="afterEffect">
                                  <p:stCondLst>
                                    <p:cond delay="750"/>
                                  </p:stCondLst>
                                  <p:childTnLst>
                                    <p:set>
                                      <p:cBhvr>
                                        <p:cTn id="33" dur="1" fill="hold">
                                          <p:stCondLst>
                                            <p:cond delay="0"/>
                                          </p:stCondLst>
                                        </p:cTn>
                                        <p:tgtEl>
                                          <p:spTgt spid="58"/>
                                        </p:tgtEl>
                                        <p:attrNameLst>
                                          <p:attrName>style.visibility</p:attrName>
                                        </p:attrNameLst>
                                      </p:cBhvr>
                                      <p:to>
                                        <p:strVal val="visible"/>
                                      </p:to>
                                    </p:set>
                                  </p:childTnLst>
                                </p:cTn>
                              </p:par>
                            </p:childTnLst>
                          </p:cTn>
                        </p:par>
                        <p:par>
                          <p:cTn id="34" fill="hold">
                            <p:stCondLst>
                              <p:cond delay="1250"/>
                            </p:stCondLst>
                            <p:childTnLst>
                              <p:par>
                                <p:cTn id="35" presetID="1" presetClass="entr" presetSubtype="0" fill="hold" grpId="0" nodeType="afterEffect">
                                  <p:stCondLst>
                                    <p:cond delay="750"/>
                                  </p:stCondLst>
                                  <p:childTnLst>
                                    <p:set>
                                      <p:cBhvr>
                                        <p:cTn id="36" dur="1" fill="hold">
                                          <p:stCondLst>
                                            <p:cond delay="0"/>
                                          </p:stCondLst>
                                        </p:cTn>
                                        <p:tgtEl>
                                          <p:spTgt spid="59"/>
                                        </p:tgtEl>
                                        <p:attrNameLst>
                                          <p:attrName>style.visibility</p:attrName>
                                        </p:attrNameLst>
                                      </p:cBhvr>
                                      <p:to>
                                        <p:strVal val="visible"/>
                                      </p:to>
                                    </p:se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fade">
                                      <p:cBhvr>
                                        <p:cTn id="40" dur="500"/>
                                        <p:tgtEl>
                                          <p:spTgt spid="63"/>
                                        </p:tgtEl>
                                      </p:cBhvr>
                                    </p:animEffect>
                                  </p:childTnLst>
                                </p:cTn>
                              </p:par>
                            </p:childTnLst>
                          </p:cTn>
                        </p:par>
                        <p:par>
                          <p:cTn id="41" fill="hold">
                            <p:stCondLst>
                              <p:cond delay="2500"/>
                            </p:stCondLst>
                            <p:childTnLst>
                              <p:par>
                                <p:cTn id="42" presetID="10" presetClass="entr" presetSubtype="0"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childTnLst>
                          </p:cTn>
                        </p:par>
                      </p:childTnLst>
                    </p:cTn>
                  </p:par>
                </p:childTnLst>
              </p:cTn>
              <p:nextCondLst>
                <p:cond evt="onClick" delay="0">
                  <p:tgtEl>
                    <p:spTgt spid="45"/>
                  </p:tgtEl>
                </p:cond>
              </p:nextCondLst>
            </p:seq>
            <p:seq concurrent="1" nextAc="seek">
              <p:cTn id="45" restart="whenNotActive" fill="hold" evtFilter="cancelBubble" nodeType="interactiveSeq">
                <p:stCondLst>
                  <p:cond evt="onClick" delay="0">
                    <p:tgtEl>
                      <p:spTgt spid="11"/>
                    </p:tgtEl>
                  </p:cond>
                </p:stCondLst>
                <p:endSync evt="end" delay="0">
                  <p:rtn val="all"/>
                </p:endSync>
                <p:childTnLst>
                  <p:par>
                    <p:cTn id="46" fill="hold">
                      <p:stCondLst>
                        <p:cond delay="0"/>
                      </p:stCondLst>
                      <p:childTnLst>
                        <p:par>
                          <p:cTn id="47" fill="hold">
                            <p:stCondLst>
                              <p:cond delay="0"/>
                            </p:stCondLst>
                            <p:childTnLst>
                              <p:par>
                                <p:cTn id="48" presetID="12" presetClass="exit" presetSubtype="4" fill="remove" grpId="0" nodeType="clickEffect">
                                  <p:stCondLst>
                                    <p:cond delay="0"/>
                                  </p:stCondLst>
                                  <p:childTnLst>
                                    <p:anim calcmode="lin" valueType="num">
                                      <p:cBhvr additive="base">
                                        <p:cTn id="49" dur="20000"/>
                                        <p:tgtEl>
                                          <p:spTgt spid="5"/>
                                        </p:tgtEl>
                                        <p:attrNameLst>
                                          <p:attrName>ppt_y</p:attrName>
                                        </p:attrNameLst>
                                      </p:cBhvr>
                                      <p:tavLst>
                                        <p:tav tm="0">
                                          <p:val>
                                            <p:strVal val="#ppt_y"/>
                                          </p:val>
                                        </p:tav>
                                        <p:tav tm="100000">
                                          <p:val>
                                            <p:strVal val="#ppt_y+#ppt_h*1.125000"/>
                                          </p:val>
                                        </p:tav>
                                      </p:tavLst>
                                    </p:anim>
                                    <p:animEffect transition="out" filter="wipe(down)">
                                      <p:cBhvr>
                                        <p:cTn id="50" dur="20000"/>
                                        <p:tgtEl>
                                          <p:spTgt spid="5"/>
                                        </p:tgtEl>
                                      </p:cBhvr>
                                    </p:animEffect>
                                    <p:set>
                                      <p:cBhvr>
                                        <p:cTn id="51" dur="1" fill="hold">
                                          <p:stCondLst>
                                            <p:cond delay="19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51" grpId="0"/>
      <p:bldP spid="53" grpId="0" animBg="1"/>
      <p:bldP spid="54" grpId="0" animBg="1"/>
      <p:bldP spid="55" grpId="0" animBg="1"/>
      <p:bldP spid="56" grpId="0" animBg="1"/>
      <p:bldP spid="57" grpId="0" animBg="1"/>
      <p:bldP spid="58" grpId="0" animBg="1"/>
      <p:bldP spid="59" grpId="0" animBg="1"/>
      <p:bldP spid="5" grpId="0" animBg="1"/>
      <p:bldP spid="63" grpId="0" animBg="1"/>
      <p:bldP spid="12" grpId="0" animBg="1"/>
      <p:bldP spid="17"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10470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 </a:t>
            </a:r>
            <a:endParaRPr lang="en-GB" sz="3200" dirty="0"/>
          </a:p>
        </p:txBody>
      </p:sp>
      <p:pic>
        <p:nvPicPr>
          <p:cNvPr id="22" name="Picture 4" descr="Móvil, Celda, Mano, Teléfono, Smartphone, Tecnología">
            <a:extLst>
              <a:ext uri="{FF2B5EF4-FFF2-40B4-BE49-F238E27FC236}">
                <a16:creationId xmlns:a16="http://schemas.microsoft.com/office/drawing/2014/main" id="{407A5AB5-6B6D-4100-8DDD-C226DF7DF6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019" y="2987887"/>
            <a:ext cx="6547631" cy="6294117"/>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1">
            <a:extLst>
              <a:ext uri="{FF2B5EF4-FFF2-40B4-BE49-F238E27FC236}">
                <a16:creationId xmlns:a16="http://schemas.microsoft.com/office/drawing/2014/main" id="{90A85DC6-624F-40D1-A637-38E32C510D6D}"/>
              </a:ext>
            </a:extLst>
          </p:cNvPr>
          <p:cNvSpPr txBox="1">
            <a:spLocks/>
          </p:cNvSpPr>
          <p:nvPr/>
        </p:nvSpPr>
        <p:spPr>
          <a:xfrm>
            <a:off x="11001525" y="1012449"/>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a:solidFill>
                  <a:srgbClr val="002060"/>
                </a:solidFill>
                <a:latin typeface="Century Gothic" panose="020B0502020202020204" pitchFamily="34" charset="0"/>
              </a:rPr>
              <a:t>hablar</a:t>
            </a:r>
            <a:endParaRPr lang="en-GB" sz="1800" b="1" dirty="0">
              <a:solidFill>
                <a:srgbClr val="002060"/>
              </a:solidFill>
              <a:latin typeface="Century Gothic" panose="020B0502020202020204" pitchFamily="34" charset="0"/>
            </a:endParaRPr>
          </a:p>
        </p:txBody>
      </p:sp>
      <p:pic>
        <p:nvPicPr>
          <p:cNvPr id="24" name="Google Shape;319;p15" descr="Speech Icon, Voice, Talking, Audio, Speech">
            <a:extLst>
              <a:ext uri="{FF2B5EF4-FFF2-40B4-BE49-F238E27FC236}">
                <a16:creationId xmlns:a16="http://schemas.microsoft.com/office/drawing/2014/main" id="{27AA594F-CEB7-4C07-A9CF-7F0BF3000FA7}"/>
              </a:ext>
            </a:extLst>
          </p:cNvPr>
          <p:cNvPicPr preferRelativeResize="0"/>
          <p:nvPr/>
        </p:nvPicPr>
        <p:blipFill rotWithShape="1">
          <a:blip r:embed="rId4">
            <a:alphaModFix/>
          </a:blip>
          <a:srcRect/>
          <a:stretch/>
        </p:blipFill>
        <p:spPr>
          <a:xfrm>
            <a:off x="11131654" y="149483"/>
            <a:ext cx="776168" cy="776168"/>
          </a:xfrm>
          <a:prstGeom prst="rect">
            <a:avLst/>
          </a:prstGeom>
          <a:noFill/>
          <a:ln>
            <a:noFill/>
          </a:ln>
        </p:spPr>
      </p:pic>
      <p:pic>
        <p:nvPicPr>
          <p:cNvPr id="25" name="Google Shape;282;p13" descr="Reading, Book, Symbol, Icon, Reader, Man">
            <a:extLst>
              <a:ext uri="{FF2B5EF4-FFF2-40B4-BE49-F238E27FC236}">
                <a16:creationId xmlns:a16="http://schemas.microsoft.com/office/drawing/2014/main" id="{384B9CCC-2D26-4700-8876-CF8D50FABCB2}"/>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0215023" y="162736"/>
            <a:ext cx="782801" cy="782801"/>
          </a:xfrm>
          <a:prstGeom prst="roundRect">
            <a:avLst/>
          </a:prstGeom>
          <a:solidFill>
            <a:srgbClr val="92D050"/>
          </a:solidFill>
          <a:ln>
            <a:noFill/>
          </a:ln>
        </p:spPr>
      </p:pic>
      <p:sp>
        <p:nvSpPr>
          <p:cNvPr id="26" name="Title 1">
            <a:extLst>
              <a:ext uri="{FF2B5EF4-FFF2-40B4-BE49-F238E27FC236}">
                <a16:creationId xmlns:a16="http://schemas.microsoft.com/office/drawing/2014/main" id="{0BCF7A95-92CC-435C-B1FD-1F92B5E1D828}"/>
              </a:ext>
            </a:extLst>
          </p:cNvPr>
          <p:cNvSpPr txBox="1">
            <a:spLocks/>
          </p:cNvSpPr>
          <p:nvPr/>
        </p:nvSpPr>
        <p:spPr>
          <a:xfrm>
            <a:off x="10282913" y="1012449"/>
            <a:ext cx="657080" cy="370510"/>
          </a:xfrm>
          <a:prstGeom prst="rect">
            <a:avLst/>
          </a:prstGeom>
          <a:solidFill>
            <a:srgbClr val="92D050"/>
          </a:solidFill>
        </p:spPr>
        <p:txBody>
          <a:bodyPr spcFirstLastPara="1" vert="horz" wrap="square" lIns="0" tIns="0" rIns="0" bIns="0" rtlCol="0" anchor="ctr" anchorCtr="0">
            <a:noAutofit/>
          </a:bodyPr>
          <a:lstStyle>
            <a:lvl1pPr lvl="0" algn="l" defTabSz="914400" rtl="0" eaLnBrk="1" latinLnBrk="0" hangingPunct="1">
              <a:lnSpc>
                <a:spcPct val="90000"/>
              </a:lnSpc>
              <a:spcBef>
                <a:spcPts val="0"/>
              </a:spcBef>
              <a:spcAft>
                <a:spcPts val="0"/>
              </a:spcAft>
              <a:buSzPts val="4400"/>
              <a:buNone/>
              <a:defRPr sz="4400" kern="1200">
                <a:solidFill>
                  <a:schemeClr val="tx1"/>
                </a:solidFill>
                <a:latin typeface="+mj-lt"/>
                <a:ea typeface="+mj-ea"/>
                <a:cs typeface="+mj-cs"/>
              </a:defRPr>
            </a:lvl1pPr>
            <a:lvl2pPr lvl="1">
              <a:spcBef>
                <a:spcPts val="0"/>
              </a:spcBef>
              <a:spcAft>
                <a:spcPts val="0"/>
              </a:spcAft>
              <a:buSzPts val="4800"/>
              <a:buNone/>
              <a:defRPr sz="2400"/>
            </a:lvl2pPr>
            <a:lvl3pPr lvl="2">
              <a:spcBef>
                <a:spcPts val="0"/>
              </a:spcBef>
              <a:spcAft>
                <a:spcPts val="0"/>
              </a:spcAft>
              <a:buSzPts val="4800"/>
              <a:buNone/>
              <a:defRPr sz="2400"/>
            </a:lvl3pPr>
            <a:lvl4pPr lvl="3">
              <a:spcBef>
                <a:spcPts val="0"/>
              </a:spcBef>
              <a:spcAft>
                <a:spcPts val="0"/>
              </a:spcAft>
              <a:buSzPts val="4800"/>
              <a:buNone/>
              <a:defRPr sz="2400"/>
            </a:lvl4pPr>
            <a:lvl5pPr lvl="4">
              <a:spcBef>
                <a:spcPts val="0"/>
              </a:spcBef>
              <a:spcAft>
                <a:spcPts val="0"/>
              </a:spcAft>
              <a:buSzPts val="4800"/>
              <a:buNone/>
              <a:defRPr sz="2400"/>
            </a:lvl5pPr>
            <a:lvl6pPr lvl="5">
              <a:spcBef>
                <a:spcPts val="0"/>
              </a:spcBef>
              <a:spcAft>
                <a:spcPts val="0"/>
              </a:spcAft>
              <a:buSzPts val="4800"/>
              <a:buNone/>
              <a:defRPr sz="2400"/>
            </a:lvl6pPr>
            <a:lvl7pPr lvl="6">
              <a:spcBef>
                <a:spcPts val="0"/>
              </a:spcBef>
              <a:spcAft>
                <a:spcPts val="0"/>
              </a:spcAft>
              <a:buSzPts val="4800"/>
              <a:buNone/>
              <a:defRPr sz="2400"/>
            </a:lvl7pPr>
            <a:lvl8pPr lvl="7">
              <a:spcBef>
                <a:spcPts val="0"/>
              </a:spcBef>
              <a:spcAft>
                <a:spcPts val="0"/>
              </a:spcAft>
              <a:buSzPts val="4800"/>
              <a:buNone/>
              <a:defRPr sz="2400"/>
            </a:lvl8pPr>
            <a:lvl9pPr lvl="8">
              <a:spcBef>
                <a:spcPts val="0"/>
              </a:spcBef>
              <a:spcAft>
                <a:spcPts val="0"/>
              </a:spcAft>
              <a:buSzPts val="4800"/>
              <a:buNone/>
              <a:defRPr sz="2400"/>
            </a:lvl9pPr>
          </a:lstStyle>
          <a:p>
            <a:pPr algn="ctr"/>
            <a:r>
              <a:rPr lang="en-GB" sz="2000" b="1" dirty="0">
                <a:solidFill>
                  <a:schemeClr val="bg1"/>
                </a:solidFill>
                <a:latin typeface="Century Gothic" panose="020B0502020202020204" pitchFamily="34" charset="0"/>
              </a:rPr>
              <a:t>leer</a:t>
            </a:r>
          </a:p>
        </p:txBody>
      </p:sp>
      <p:sp>
        <p:nvSpPr>
          <p:cNvPr id="27" name="Title 1">
            <a:extLst>
              <a:ext uri="{FF2B5EF4-FFF2-40B4-BE49-F238E27FC236}">
                <a16:creationId xmlns:a16="http://schemas.microsoft.com/office/drawing/2014/main" id="{980BB87F-34D3-4E72-9411-88B7EC56840A}"/>
              </a:ext>
            </a:extLst>
          </p:cNvPr>
          <p:cNvSpPr txBox="1">
            <a:spLocks/>
          </p:cNvSpPr>
          <p:nvPr/>
        </p:nvSpPr>
        <p:spPr>
          <a:xfrm>
            <a:off x="3275254" y="309104"/>
            <a:ext cx="9804794" cy="340162"/>
          </a:xfrm>
          <a:prstGeom prst="rect">
            <a:avLst/>
          </a:prstGeom>
        </p:spPr>
        <p:txBody>
          <a:bodyPr spcFirstLastPara="1" vert="horz" wrap="square" lIns="0" tIns="0" rIns="0" bIns="0" rtlCol="0" anchor="t" anchorCtr="0">
            <a:normAutofit fontScale="92500" lnSpcReduction="20000"/>
          </a:bodyPr>
          <a:lstStyle>
            <a:lvl1pPr lvl="0" algn="l" defTabSz="914400" rtl="0" eaLnBrk="1" latinLnBrk="0" hangingPunct="1">
              <a:lnSpc>
                <a:spcPct val="90000"/>
              </a:lnSpc>
              <a:spcBef>
                <a:spcPts val="0"/>
              </a:spcBef>
              <a:spcAft>
                <a:spcPts val="0"/>
              </a:spcAft>
              <a:buSzPts val="4400"/>
              <a:buNone/>
              <a:defRPr sz="4400" kern="1200">
                <a:solidFill>
                  <a:schemeClr val="tx1"/>
                </a:solidFill>
                <a:latin typeface="+mj-lt"/>
                <a:ea typeface="+mj-ea"/>
                <a:cs typeface="+mj-cs"/>
              </a:defRPr>
            </a:lvl1pPr>
            <a:lvl2pPr lvl="1">
              <a:spcBef>
                <a:spcPts val="0"/>
              </a:spcBef>
              <a:spcAft>
                <a:spcPts val="0"/>
              </a:spcAft>
              <a:buSzPts val="4800"/>
              <a:buNone/>
              <a:defRPr sz="2400"/>
            </a:lvl2pPr>
            <a:lvl3pPr lvl="2">
              <a:spcBef>
                <a:spcPts val="0"/>
              </a:spcBef>
              <a:spcAft>
                <a:spcPts val="0"/>
              </a:spcAft>
              <a:buSzPts val="4800"/>
              <a:buNone/>
              <a:defRPr sz="2400"/>
            </a:lvl3pPr>
            <a:lvl4pPr lvl="3">
              <a:spcBef>
                <a:spcPts val="0"/>
              </a:spcBef>
              <a:spcAft>
                <a:spcPts val="0"/>
              </a:spcAft>
              <a:buSzPts val="4800"/>
              <a:buNone/>
              <a:defRPr sz="2400"/>
            </a:lvl4pPr>
            <a:lvl5pPr lvl="4">
              <a:spcBef>
                <a:spcPts val="0"/>
              </a:spcBef>
              <a:spcAft>
                <a:spcPts val="0"/>
              </a:spcAft>
              <a:buSzPts val="4800"/>
              <a:buNone/>
              <a:defRPr sz="2400"/>
            </a:lvl5pPr>
            <a:lvl6pPr lvl="5">
              <a:spcBef>
                <a:spcPts val="0"/>
              </a:spcBef>
              <a:spcAft>
                <a:spcPts val="0"/>
              </a:spcAft>
              <a:buSzPts val="4800"/>
              <a:buNone/>
              <a:defRPr sz="2400"/>
            </a:lvl6pPr>
            <a:lvl7pPr lvl="6">
              <a:spcBef>
                <a:spcPts val="0"/>
              </a:spcBef>
              <a:spcAft>
                <a:spcPts val="0"/>
              </a:spcAft>
              <a:buSzPts val="4800"/>
              <a:buNone/>
              <a:defRPr sz="2400"/>
            </a:lvl7pPr>
            <a:lvl8pPr lvl="7">
              <a:spcBef>
                <a:spcPts val="0"/>
              </a:spcBef>
              <a:spcAft>
                <a:spcPts val="0"/>
              </a:spcAft>
              <a:buSzPts val="4800"/>
              <a:buNone/>
              <a:defRPr sz="2400"/>
            </a:lvl8pPr>
            <a:lvl9pPr lvl="8">
              <a:spcBef>
                <a:spcPts val="0"/>
              </a:spcBef>
              <a:spcAft>
                <a:spcPts val="0"/>
              </a:spcAft>
              <a:buSzPts val="4800"/>
              <a:buNone/>
              <a:defRPr sz="2400"/>
            </a:lvl9pPr>
          </a:lstStyle>
          <a:p>
            <a:r>
              <a:rPr lang="en-GB" sz="3200" b="1" dirty="0">
                <a:solidFill>
                  <a:srgbClr val="002060"/>
                </a:solidFill>
                <a:latin typeface="Century Gothic" panose="020B0502020202020204" pitchFamily="34" charset="0"/>
              </a:rPr>
              <a:t>Quique no </a:t>
            </a:r>
            <a:r>
              <a:rPr lang="en-GB" sz="3200" b="1" dirty="0" err="1">
                <a:solidFill>
                  <a:srgbClr val="002060"/>
                </a:solidFill>
                <a:latin typeface="Century Gothic" panose="020B0502020202020204" pitchFamily="34" charset="0"/>
              </a:rPr>
              <a:t>tiene</a:t>
            </a:r>
            <a:r>
              <a:rPr lang="en-GB" sz="3200" b="1" dirty="0">
                <a:solidFill>
                  <a:srgbClr val="002060"/>
                </a:solidFill>
                <a:latin typeface="Century Gothic" panose="020B0502020202020204" pitchFamily="34" charset="0"/>
              </a:rPr>
              <a:t> </a:t>
            </a:r>
            <a:r>
              <a:rPr lang="en-GB" sz="3200" b="1" dirty="0" err="1">
                <a:solidFill>
                  <a:srgbClr val="002060"/>
                </a:solidFill>
                <a:latin typeface="Century Gothic" panose="020B0502020202020204" pitchFamily="34" charset="0"/>
              </a:rPr>
              <a:t>voz</a:t>
            </a:r>
            <a:r>
              <a:rPr lang="en-GB" sz="3200" b="1" dirty="0">
                <a:solidFill>
                  <a:srgbClr val="002060"/>
                </a:solidFill>
                <a:latin typeface="Century Gothic" panose="020B0502020202020204" pitchFamily="34" charset="0"/>
              </a:rPr>
              <a:t>* [5/5] </a:t>
            </a:r>
          </a:p>
        </p:txBody>
      </p:sp>
      <p:sp>
        <p:nvSpPr>
          <p:cNvPr id="28" name="TextBox 27">
            <a:extLst>
              <a:ext uri="{FF2B5EF4-FFF2-40B4-BE49-F238E27FC236}">
                <a16:creationId xmlns:a16="http://schemas.microsoft.com/office/drawing/2014/main" id="{3877C3AB-F891-4A1E-9736-FE096DE7E498}"/>
              </a:ext>
            </a:extLst>
          </p:cNvPr>
          <p:cNvSpPr txBox="1"/>
          <p:nvPr/>
        </p:nvSpPr>
        <p:spPr>
          <a:xfrm>
            <a:off x="8741844" y="234044"/>
            <a:ext cx="184731" cy="646331"/>
          </a:xfrm>
          <a:prstGeom prst="rect">
            <a:avLst/>
          </a:prstGeom>
          <a:noFill/>
        </p:spPr>
        <p:txBody>
          <a:bodyPr wrap="none" rtlCol="0">
            <a:spAutoFit/>
          </a:bodyPr>
          <a:lstStyle/>
          <a:p>
            <a:endParaRPr lang="en-GB" sz="3600" b="1" dirty="0">
              <a:solidFill>
                <a:srgbClr val="002060"/>
              </a:solidFill>
              <a:latin typeface="Century Gothic" panose="020B0502020202020204" pitchFamily="34" charset="0"/>
            </a:endParaRPr>
          </a:p>
        </p:txBody>
      </p:sp>
      <p:sp>
        <p:nvSpPr>
          <p:cNvPr id="36" name="Rectangle: Rounded Corners 35">
            <a:extLst>
              <a:ext uri="{FF2B5EF4-FFF2-40B4-BE49-F238E27FC236}">
                <a16:creationId xmlns:a16="http://schemas.microsoft.com/office/drawing/2014/main" id="{F3309527-7C99-4DA2-A51C-F815E316943D}"/>
              </a:ext>
            </a:extLst>
          </p:cNvPr>
          <p:cNvSpPr/>
          <p:nvPr/>
        </p:nvSpPr>
        <p:spPr>
          <a:xfrm>
            <a:off x="7916136" y="3423550"/>
            <a:ext cx="1491158" cy="628497"/>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914D8CDA-D53C-4E3E-8A5F-69AC8DD2051B}"/>
              </a:ext>
            </a:extLst>
          </p:cNvPr>
          <p:cNvSpPr txBox="1"/>
          <p:nvPr/>
        </p:nvSpPr>
        <p:spPr>
          <a:xfrm>
            <a:off x="8479420" y="3572911"/>
            <a:ext cx="1061509" cy="461665"/>
          </a:xfrm>
          <a:prstGeom prst="rect">
            <a:avLst/>
          </a:prstGeom>
          <a:noFill/>
        </p:spPr>
        <p:txBody>
          <a:bodyPr wrap="none" rtlCol="0">
            <a:spAutoFit/>
          </a:bodyPr>
          <a:lstStyle/>
          <a:p>
            <a:r>
              <a:rPr lang="en-GB" sz="2400" b="1" dirty="0" err="1">
                <a:solidFill>
                  <a:srgbClr val="002060"/>
                </a:solidFill>
                <a:latin typeface="Ink Free" panose="03080402000500000000" pitchFamily="66" charset="0"/>
              </a:rPr>
              <a:t>mamá</a:t>
            </a:r>
            <a:r>
              <a:rPr lang="en-GB" sz="2400" b="1" dirty="0">
                <a:solidFill>
                  <a:srgbClr val="002060"/>
                </a:solidFill>
                <a:latin typeface="Ink Free" panose="03080402000500000000" pitchFamily="66" charset="0"/>
              </a:rPr>
              <a:t> </a:t>
            </a:r>
          </a:p>
        </p:txBody>
      </p:sp>
      <p:sp>
        <p:nvSpPr>
          <p:cNvPr id="39" name="Rectangle: Rounded Corners 38">
            <a:extLst>
              <a:ext uri="{FF2B5EF4-FFF2-40B4-BE49-F238E27FC236}">
                <a16:creationId xmlns:a16="http://schemas.microsoft.com/office/drawing/2014/main" id="{09122DEC-7E12-4AA5-B54A-CAD25AFDBC06}"/>
              </a:ext>
            </a:extLst>
          </p:cNvPr>
          <p:cNvSpPr/>
          <p:nvPr/>
        </p:nvSpPr>
        <p:spPr>
          <a:xfrm>
            <a:off x="8696454" y="4149489"/>
            <a:ext cx="710839" cy="40011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entury Gothic" panose="020B0502020202020204" pitchFamily="34" charset="0"/>
            </a:endParaRPr>
          </a:p>
        </p:txBody>
      </p:sp>
      <p:sp>
        <p:nvSpPr>
          <p:cNvPr id="40" name="TextBox 39">
            <a:extLst>
              <a:ext uri="{FF2B5EF4-FFF2-40B4-BE49-F238E27FC236}">
                <a16:creationId xmlns:a16="http://schemas.microsoft.com/office/drawing/2014/main" id="{A795A9E1-B11A-4509-ADA8-9D8CFA34FB71}"/>
              </a:ext>
            </a:extLst>
          </p:cNvPr>
          <p:cNvSpPr txBox="1"/>
          <p:nvPr/>
        </p:nvSpPr>
        <p:spPr>
          <a:xfrm>
            <a:off x="8886955" y="4172627"/>
            <a:ext cx="300082"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a:t>
            </a:r>
          </a:p>
        </p:txBody>
      </p:sp>
      <p:grpSp>
        <p:nvGrpSpPr>
          <p:cNvPr id="41" name="Group 40">
            <a:extLst>
              <a:ext uri="{FF2B5EF4-FFF2-40B4-BE49-F238E27FC236}">
                <a16:creationId xmlns:a16="http://schemas.microsoft.com/office/drawing/2014/main" id="{41F20123-2826-4F60-95DB-FD703D317457}"/>
              </a:ext>
            </a:extLst>
          </p:cNvPr>
          <p:cNvGrpSpPr/>
          <p:nvPr/>
        </p:nvGrpSpPr>
        <p:grpSpPr>
          <a:xfrm>
            <a:off x="7954235" y="4768805"/>
            <a:ext cx="1491158" cy="574971"/>
            <a:chOff x="3246678" y="5059293"/>
            <a:chExt cx="1491158" cy="578352"/>
          </a:xfrm>
        </p:grpSpPr>
        <p:sp>
          <p:nvSpPr>
            <p:cNvPr id="42" name="Rectangle: Rounded Corners 41">
              <a:extLst>
                <a:ext uri="{FF2B5EF4-FFF2-40B4-BE49-F238E27FC236}">
                  <a16:creationId xmlns:a16="http://schemas.microsoft.com/office/drawing/2014/main" id="{AE3A95A0-0B4B-4F15-A390-ADBC9F49F310}"/>
                </a:ext>
              </a:extLst>
            </p:cNvPr>
            <p:cNvSpPr/>
            <p:nvPr/>
          </p:nvSpPr>
          <p:spPr>
            <a:xfrm>
              <a:off x="3246678" y="5059293"/>
              <a:ext cx="1491158" cy="575638"/>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407037BF-D112-4BEC-9CD4-42AFEBFD6952}"/>
                </a:ext>
              </a:extLst>
            </p:cNvPr>
            <p:cNvSpPr txBox="1"/>
            <p:nvPr/>
          </p:nvSpPr>
          <p:spPr>
            <a:xfrm>
              <a:off x="3289657" y="5173265"/>
              <a:ext cx="997389" cy="464380"/>
            </a:xfrm>
            <a:prstGeom prst="rect">
              <a:avLst/>
            </a:prstGeom>
            <a:noFill/>
          </p:spPr>
          <p:txBody>
            <a:bodyPr wrap="none" rtlCol="0">
              <a:spAutoFit/>
            </a:bodyPr>
            <a:lstStyle/>
            <a:p>
              <a:r>
                <a:rPr lang="en-GB" sz="2000" b="1" dirty="0">
                  <a:solidFill>
                    <a:srgbClr val="002060"/>
                  </a:solidFill>
                  <a:latin typeface="Ink Free" panose="03080402000500000000" pitchFamily="66" charset="0"/>
                </a:rPr>
                <a:t>Quique</a:t>
              </a:r>
              <a:r>
                <a:rPr lang="en-GB" sz="2400" b="1" dirty="0">
                  <a:solidFill>
                    <a:srgbClr val="002060"/>
                  </a:solidFill>
                  <a:latin typeface="Bradley Hand ITC" panose="03070402050302030203" pitchFamily="66" charset="0"/>
                </a:rPr>
                <a:t> </a:t>
              </a:r>
            </a:p>
          </p:txBody>
        </p:sp>
      </p:grpSp>
      <p:pic>
        <p:nvPicPr>
          <p:cNvPr id="45" name="Picture 2" descr="Icono, Micrófono, Voz, Mensaje, Hablar, Nube, Datos">
            <a:extLst>
              <a:ext uri="{FF2B5EF4-FFF2-40B4-BE49-F238E27FC236}">
                <a16:creationId xmlns:a16="http://schemas.microsoft.com/office/drawing/2014/main" id="{4D9ECB7F-82F6-459F-9B04-4E7FDF37B0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9114" y="5561453"/>
            <a:ext cx="593458" cy="59345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a:extLst>
              <a:ext uri="{FF2B5EF4-FFF2-40B4-BE49-F238E27FC236}">
                <a16:creationId xmlns:a16="http://schemas.microsoft.com/office/drawing/2014/main" id="{D7A4EB9D-2C1B-494B-8ACB-D4D84DA0F19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09903" y="5685333"/>
            <a:ext cx="263882" cy="274877"/>
          </a:xfrm>
          <a:prstGeom prst="rect">
            <a:avLst/>
          </a:prstGeom>
        </p:spPr>
      </p:pic>
      <p:sp>
        <p:nvSpPr>
          <p:cNvPr id="48" name="Speech Bubble: Oval 47">
            <a:extLst>
              <a:ext uri="{FF2B5EF4-FFF2-40B4-BE49-F238E27FC236}">
                <a16:creationId xmlns:a16="http://schemas.microsoft.com/office/drawing/2014/main" id="{A9AB8816-0AC8-4DC6-B4A6-169CB6F55F79}"/>
              </a:ext>
            </a:extLst>
          </p:cNvPr>
          <p:cNvSpPr/>
          <p:nvPr/>
        </p:nvSpPr>
        <p:spPr>
          <a:xfrm>
            <a:off x="8125187" y="209882"/>
            <a:ext cx="1125628" cy="667613"/>
          </a:xfrm>
          <a:prstGeom prst="wedgeEllipseCallout">
            <a:avLst>
              <a:gd name="adj1" fmla="val 68319"/>
              <a:gd name="adj2" fmla="val 49456"/>
            </a:avLst>
          </a:prstGeom>
          <a:solidFill>
            <a:srgbClr val="FF4791"/>
          </a:solidFill>
          <a:ln>
            <a:solidFill>
              <a:srgbClr val="FF4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rgbClr val="002060"/>
              </a:solidFill>
              <a:latin typeface="Century Gothic" panose="020B0502020202020204" pitchFamily="34" charset="0"/>
            </a:endParaRPr>
          </a:p>
        </p:txBody>
      </p:sp>
      <p:sp>
        <p:nvSpPr>
          <p:cNvPr id="49" name="TextBox 48">
            <a:extLst>
              <a:ext uri="{FF2B5EF4-FFF2-40B4-BE49-F238E27FC236}">
                <a16:creationId xmlns:a16="http://schemas.microsoft.com/office/drawing/2014/main" id="{E786FD97-0D7A-4539-B411-01A355E10FB8}"/>
              </a:ext>
            </a:extLst>
          </p:cNvPr>
          <p:cNvSpPr txBox="1"/>
          <p:nvPr/>
        </p:nvSpPr>
        <p:spPr>
          <a:xfrm>
            <a:off x="7914137" y="263032"/>
            <a:ext cx="1528878" cy="584775"/>
          </a:xfrm>
          <a:prstGeom prst="rect">
            <a:avLst/>
          </a:prstGeom>
          <a:noFill/>
        </p:spPr>
        <p:txBody>
          <a:bodyPr wrap="square">
            <a:spAutoFit/>
          </a:bodyPr>
          <a:lstStyle/>
          <a:p>
            <a:pPr algn="ctr"/>
            <a:r>
              <a:rPr lang="en-GB" sz="1600" b="1" dirty="0">
                <a:solidFill>
                  <a:srgbClr val="002060"/>
                </a:solidFill>
                <a:latin typeface="Century Gothic" panose="020B0502020202020204" pitchFamily="34" charset="0"/>
              </a:rPr>
              <a:t>¡No </a:t>
            </a:r>
            <a:r>
              <a:rPr lang="en-GB" sz="1600" b="1" dirty="0" err="1">
                <a:solidFill>
                  <a:srgbClr val="002060"/>
                </a:solidFill>
                <a:latin typeface="Century Gothic" panose="020B0502020202020204" pitchFamily="34" charset="0"/>
              </a:rPr>
              <a:t>tengo</a:t>
            </a:r>
            <a:r>
              <a:rPr lang="en-GB" sz="1600" b="1" dirty="0">
                <a:solidFill>
                  <a:srgbClr val="002060"/>
                </a:solidFill>
                <a:latin typeface="Century Gothic" panose="020B0502020202020204" pitchFamily="34" charset="0"/>
              </a:rPr>
              <a:t> </a:t>
            </a:r>
            <a:r>
              <a:rPr lang="en-GB" sz="1600" b="1" dirty="0" err="1">
                <a:solidFill>
                  <a:srgbClr val="002060"/>
                </a:solidFill>
                <a:latin typeface="Century Gothic" panose="020B0502020202020204" pitchFamily="34" charset="0"/>
              </a:rPr>
              <a:t>voz</a:t>
            </a:r>
            <a:r>
              <a:rPr lang="en-GB" sz="1600" b="1" dirty="0">
                <a:solidFill>
                  <a:srgbClr val="002060"/>
                </a:solidFill>
                <a:latin typeface="Century Gothic" panose="020B0502020202020204" pitchFamily="34" charset="0"/>
              </a:rPr>
              <a:t>!</a:t>
            </a:r>
          </a:p>
        </p:txBody>
      </p:sp>
      <p:sp>
        <p:nvSpPr>
          <p:cNvPr id="51" name="TextBox 50">
            <a:extLst>
              <a:ext uri="{FF2B5EF4-FFF2-40B4-BE49-F238E27FC236}">
                <a16:creationId xmlns:a16="http://schemas.microsoft.com/office/drawing/2014/main" id="{F0BF9AAD-3DB7-4F3F-9022-B053AC22E43B}"/>
              </a:ext>
            </a:extLst>
          </p:cNvPr>
          <p:cNvSpPr txBox="1"/>
          <p:nvPr/>
        </p:nvSpPr>
        <p:spPr>
          <a:xfrm>
            <a:off x="128444" y="2528157"/>
            <a:ext cx="6489277"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5. She searches for a new plant.</a:t>
            </a:r>
            <a:endParaRPr lang="en-GB" sz="3200" dirty="0">
              <a:solidFill>
                <a:srgbClr val="002060"/>
              </a:solidFill>
              <a:latin typeface="Century Gothic" panose="020B0502020202020204" pitchFamily="34" charset="0"/>
            </a:endParaRPr>
          </a:p>
        </p:txBody>
      </p:sp>
      <p:sp>
        <p:nvSpPr>
          <p:cNvPr id="53" name="Rectangle: Rounded Corners 52">
            <a:extLst>
              <a:ext uri="{FF2B5EF4-FFF2-40B4-BE49-F238E27FC236}">
                <a16:creationId xmlns:a16="http://schemas.microsoft.com/office/drawing/2014/main" id="{19B35E4E-500C-4815-954A-9F607E0FC630}"/>
              </a:ext>
            </a:extLst>
          </p:cNvPr>
          <p:cNvSpPr/>
          <p:nvPr/>
        </p:nvSpPr>
        <p:spPr>
          <a:xfrm>
            <a:off x="1426548" y="3373915"/>
            <a:ext cx="1246088"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rgbClr val="002060"/>
                </a:solidFill>
                <a:latin typeface="Century Gothic" panose="020B0502020202020204" pitchFamily="34" charset="0"/>
              </a:rPr>
              <a:t>busco</a:t>
            </a:r>
            <a:endParaRPr lang="en-GB" sz="2400" b="1" dirty="0">
              <a:solidFill>
                <a:srgbClr val="002060"/>
              </a:solidFill>
              <a:latin typeface="Century Gothic" panose="020B0502020202020204" pitchFamily="34" charset="0"/>
            </a:endParaRPr>
          </a:p>
        </p:txBody>
      </p:sp>
      <p:sp>
        <p:nvSpPr>
          <p:cNvPr id="54" name="Rectangle: Rounded Corners 53">
            <a:extLst>
              <a:ext uri="{FF2B5EF4-FFF2-40B4-BE49-F238E27FC236}">
                <a16:creationId xmlns:a16="http://schemas.microsoft.com/office/drawing/2014/main" id="{10FBD894-5BE8-4AD8-A957-3FE147512184}"/>
              </a:ext>
            </a:extLst>
          </p:cNvPr>
          <p:cNvSpPr/>
          <p:nvPr/>
        </p:nvSpPr>
        <p:spPr>
          <a:xfrm>
            <a:off x="103872" y="3380981"/>
            <a:ext cx="1246088"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rgbClr val="002060"/>
                </a:solidFill>
                <a:latin typeface="Century Gothic" panose="020B0502020202020204" pitchFamily="34" charset="0"/>
              </a:rPr>
              <a:t>busca</a:t>
            </a:r>
            <a:endParaRPr lang="en-GB" sz="2400" b="1" dirty="0">
              <a:solidFill>
                <a:srgbClr val="002060"/>
              </a:solidFill>
              <a:latin typeface="Century Gothic" panose="020B0502020202020204" pitchFamily="34" charset="0"/>
            </a:endParaRPr>
          </a:p>
        </p:txBody>
      </p:sp>
      <p:sp>
        <p:nvSpPr>
          <p:cNvPr id="55" name="Rectangle: Rounded Corners 54">
            <a:extLst>
              <a:ext uri="{FF2B5EF4-FFF2-40B4-BE49-F238E27FC236}">
                <a16:creationId xmlns:a16="http://schemas.microsoft.com/office/drawing/2014/main" id="{16C81C85-3C2A-43DE-BCBA-C3B9B21E4610}"/>
              </a:ext>
            </a:extLst>
          </p:cNvPr>
          <p:cNvSpPr/>
          <p:nvPr/>
        </p:nvSpPr>
        <p:spPr>
          <a:xfrm>
            <a:off x="5350477" y="3389633"/>
            <a:ext cx="918986"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rgbClr val="002060"/>
                </a:solidFill>
                <a:latin typeface="Century Gothic" panose="020B0502020202020204" pitchFamily="34" charset="0"/>
              </a:rPr>
              <a:t>una</a:t>
            </a:r>
            <a:endParaRPr lang="en-GB" sz="2800" b="1" dirty="0">
              <a:solidFill>
                <a:srgbClr val="002060"/>
              </a:solidFill>
              <a:latin typeface="Century Gothic" panose="020B0502020202020204" pitchFamily="34" charset="0"/>
            </a:endParaRPr>
          </a:p>
        </p:txBody>
      </p:sp>
      <p:sp>
        <p:nvSpPr>
          <p:cNvPr id="56" name="Rectangle: Rounded Corners 55">
            <a:extLst>
              <a:ext uri="{FF2B5EF4-FFF2-40B4-BE49-F238E27FC236}">
                <a16:creationId xmlns:a16="http://schemas.microsoft.com/office/drawing/2014/main" id="{F5CDBC74-07BC-4766-9A5F-4C35D0BBB41D}"/>
              </a:ext>
            </a:extLst>
          </p:cNvPr>
          <p:cNvSpPr/>
          <p:nvPr/>
        </p:nvSpPr>
        <p:spPr>
          <a:xfrm>
            <a:off x="3957677" y="3400054"/>
            <a:ext cx="1313290"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2060"/>
                </a:solidFill>
                <a:latin typeface="Century Gothic" panose="020B0502020202020204" pitchFamily="34" charset="0"/>
              </a:rPr>
              <a:t>planta</a:t>
            </a:r>
            <a:endParaRPr lang="en-GB" sz="2800" b="1" dirty="0">
              <a:solidFill>
                <a:srgbClr val="002060"/>
              </a:solidFill>
              <a:latin typeface="Century Gothic" panose="020B0502020202020204" pitchFamily="34" charset="0"/>
            </a:endParaRPr>
          </a:p>
        </p:txBody>
      </p:sp>
      <p:sp>
        <p:nvSpPr>
          <p:cNvPr id="57" name="Rectangle: Rounded Corners 56">
            <a:extLst>
              <a:ext uri="{FF2B5EF4-FFF2-40B4-BE49-F238E27FC236}">
                <a16:creationId xmlns:a16="http://schemas.microsoft.com/office/drawing/2014/main" id="{DB41776F-1286-4341-8041-603A16CA28F5}"/>
              </a:ext>
            </a:extLst>
          </p:cNvPr>
          <p:cNvSpPr/>
          <p:nvPr/>
        </p:nvSpPr>
        <p:spPr>
          <a:xfrm>
            <a:off x="560457" y="4578705"/>
            <a:ext cx="1661909"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Busca</a:t>
            </a:r>
            <a:endParaRPr lang="en-GB" sz="2800" b="1" dirty="0">
              <a:solidFill>
                <a:srgbClr val="002060"/>
              </a:solidFill>
              <a:latin typeface="Century Gothic" panose="020B0502020202020204" pitchFamily="34" charset="0"/>
            </a:endParaRPr>
          </a:p>
        </p:txBody>
      </p:sp>
      <p:sp>
        <p:nvSpPr>
          <p:cNvPr id="58" name="Rectangle: Rounded Corners 57">
            <a:extLst>
              <a:ext uri="{FF2B5EF4-FFF2-40B4-BE49-F238E27FC236}">
                <a16:creationId xmlns:a16="http://schemas.microsoft.com/office/drawing/2014/main" id="{C80EED75-22E3-492D-B540-22E9D198ACE3}"/>
              </a:ext>
            </a:extLst>
          </p:cNvPr>
          <p:cNvSpPr/>
          <p:nvPr/>
        </p:nvSpPr>
        <p:spPr>
          <a:xfrm>
            <a:off x="2286702" y="4586810"/>
            <a:ext cx="988552"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una</a:t>
            </a:r>
            <a:endParaRPr lang="en-GB" sz="2800" b="1" dirty="0">
              <a:solidFill>
                <a:srgbClr val="002060"/>
              </a:solidFill>
              <a:latin typeface="Century Gothic" panose="020B0502020202020204" pitchFamily="34" charset="0"/>
            </a:endParaRPr>
          </a:p>
        </p:txBody>
      </p:sp>
      <p:sp>
        <p:nvSpPr>
          <p:cNvPr id="59" name="Rectangle: Rounded Corners 58">
            <a:extLst>
              <a:ext uri="{FF2B5EF4-FFF2-40B4-BE49-F238E27FC236}">
                <a16:creationId xmlns:a16="http://schemas.microsoft.com/office/drawing/2014/main" id="{95E1EB8D-5CAF-4228-B784-D69DC8C66984}"/>
              </a:ext>
            </a:extLst>
          </p:cNvPr>
          <p:cNvSpPr/>
          <p:nvPr/>
        </p:nvSpPr>
        <p:spPr>
          <a:xfrm>
            <a:off x="3389913" y="4586810"/>
            <a:ext cx="1473831"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planta</a:t>
            </a:r>
          </a:p>
        </p:txBody>
      </p:sp>
      <p:sp>
        <p:nvSpPr>
          <p:cNvPr id="3" name="Google Shape;167;p2">
            <a:extLst>
              <a:ext uri="{FF2B5EF4-FFF2-40B4-BE49-F238E27FC236}">
                <a16:creationId xmlns:a16="http://schemas.microsoft.com/office/drawing/2014/main" id="{21E8B61D-502E-1867-1943-30C0246A07FF}"/>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 name="Google Shape;387;p19">
            <a:extLst>
              <a:ext uri="{FF2B5EF4-FFF2-40B4-BE49-F238E27FC236}">
                <a16:creationId xmlns:a16="http://schemas.microsoft.com/office/drawing/2014/main" id="{F22219D2-4D9D-623B-5A95-A62F317F8639}"/>
              </a:ext>
            </a:extLst>
          </p:cNvPr>
          <p:cNvSpPr/>
          <p:nvPr/>
        </p:nvSpPr>
        <p:spPr>
          <a:xfrm>
            <a:off x="10915649" y="2005870"/>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5" name="Google Shape;388;p19">
            <a:extLst>
              <a:ext uri="{FF2B5EF4-FFF2-40B4-BE49-F238E27FC236}">
                <a16:creationId xmlns:a16="http://schemas.microsoft.com/office/drawing/2014/main" id="{8FD7FC06-A533-9DF5-8D62-FD873B2FDFCC}"/>
              </a:ext>
            </a:extLst>
          </p:cNvPr>
          <p:cNvSpPr/>
          <p:nvPr/>
        </p:nvSpPr>
        <p:spPr>
          <a:xfrm>
            <a:off x="10913282" y="2005868"/>
            <a:ext cx="503528" cy="4156259"/>
          </a:xfrm>
          <a:prstGeom prst="rect">
            <a:avLst/>
          </a:prstGeom>
          <a:solidFill>
            <a:srgbClr val="85CFE1"/>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6" name="Google Shape;389;p19">
            <a:extLst>
              <a:ext uri="{FF2B5EF4-FFF2-40B4-BE49-F238E27FC236}">
                <a16:creationId xmlns:a16="http://schemas.microsoft.com/office/drawing/2014/main" id="{30A67369-4AAD-9051-680C-C9CE29E6430E}"/>
              </a:ext>
            </a:extLst>
          </p:cNvPr>
          <p:cNvCxnSpPr/>
          <p:nvPr/>
        </p:nvCxnSpPr>
        <p:spPr>
          <a:xfrm>
            <a:off x="11599021" y="1994442"/>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7" name="Google Shape;390;p19">
            <a:extLst>
              <a:ext uri="{FF2B5EF4-FFF2-40B4-BE49-F238E27FC236}">
                <a16:creationId xmlns:a16="http://schemas.microsoft.com/office/drawing/2014/main" id="{E6A59C38-9487-20D5-13FC-34C8941F942C}"/>
              </a:ext>
            </a:extLst>
          </p:cNvPr>
          <p:cNvCxnSpPr/>
          <p:nvPr/>
        </p:nvCxnSpPr>
        <p:spPr>
          <a:xfrm>
            <a:off x="11576412" y="1994441"/>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8" name="Google Shape;391;p19">
            <a:extLst>
              <a:ext uri="{FF2B5EF4-FFF2-40B4-BE49-F238E27FC236}">
                <a16:creationId xmlns:a16="http://schemas.microsoft.com/office/drawing/2014/main" id="{E7864AA0-4D0D-0784-63C8-9B918E55F5AD}"/>
              </a:ext>
            </a:extLst>
          </p:cNvPr>
          <p:cNvCxnSpPr/>
          <p:nvPr/>
        </p:nvCxnSpPr>
        <p:spPr>
          <a:xfrm>
            <a:off x="11599022" y="6150700"/>
            <a:ext cx="216791" cy="0"/>
          </a:xfrm>
          <a:prstGeom prst="straightConnector1">
            <a:avLst/>
          </a:prstGeom>
          <a:noFill/>
          <a:ln w="28575" cap="flat" cmpd="sng">
            <a:solidFill>
              <a:srgbClr val="1E4E79"/>
            </a:solidFill>
            <a:prstDash val="solid"/>
            <a:round/>
            <a:headEnd type="none" w="med" len="med"/>
            <a:tailEnd type="none" w="med" len="med"/>
          </a:ln>
        </p:spPr>
      </p:cxnSp>
      <p:sp>
        <p:nvSpPr>
          <p:cNvPr id="9" name="Google Shape;393;p19">
            <a:extLst>
              <a:ext uri="{FF2B5EF4-FFF2-40B4-BE49-F238E27FC236}">
                <a16:creationId xmlns:a16="http://schemas.microsoft.com/office/drawing/2014/main" id="{2408294F-E282-E18C-BBF5-8F29BCB9F6B6}"/>
              </a:ext>
            </a:extLst>
          </p:cNvPr>
          <p:cNvSpPr txBox="1"/>
          <p:nvPr/>
        </p:nvSpPr>
        <p:spPr>
          <a:xfrm>
            <a:off x="11707417" y="1773974"/>
            <a:ext cx="957385"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Arial"/>
              </a:rPr>
              <a:t>60</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Arial"/>
            </a:endParaRPr>
          </a:p>
        </p:txBody>
      </p:sp>
      <p:sp>
        <p:nvSpPr>
          <p:cNvPr id="10" name="Google Shape;394;p19">
            <a:extLst>
              <a:ext uri="{FF2B5EF4-FFF2-40B4-BE49-F238E27FC236}">
                <a16:creationId xmlns:a16="http://schemas.microsoft.com/office/drawing/2014/main" id="{E0B9369E-D1E5-BF63-4C3F-B89046E8117B}"/>
              </a:ext>
            </a:extLst>
          </p:cNvPr>
          <p:cNvSpPr txBox="1"/>
          <p:nvPr/>
        </p:nvSpPr>
        <p:spPr>
          <a:xfrm>
            <a:off x="11681986" y="5744431"/>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1" name="Google Shape;395;p19">
            <a:extLst>
              <a:ext uri="{FF2B5EF4-FFF2-40B4-BE49-F238E27FC236}">
                <a16:creationId xmlns:a16="http://schemas.microsoft.com/office/drawing/2014/main" id="{B74B1D10-4319-05EF-9214-E8BDF389E1CF}"/>
              </a:ext>
            </a:extLst>
          </p:cNvPr>
          <p:cNvSpPr/>
          <p:nvPr/>
        </p:nvSpPr>
        <p:spPr>
          <a:xfrm>
            <a:off x="10772699" y="6381120"/>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13" name="Graphic 12" descr="Teacher">
            <a:extLst>
              <a:ext uri="{FF2B5EF4-FFF2-40B4-BE49-F238E27FC236}">
                <a16:creationId xmlns:a16="http://schemas.microsoft.com/office/drawing/2014/main" id="{B72B89A9-482F-DA3C-4816-1A968C45CEB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0850" y="860445"/>
            <a:ext cx="914400" cy="914400"/>
          </a:xfrm>
          <a:prstGeom prst="rect">
            <a:avLst/>
          </a:prstGeom>
        </p:spPr>
      </p:pic>
      <p:sp>
        <p:nvSpPr>
          <p:cNvPr id="14" name="Speech Bubble: Rectangle with Corners Rounded 13">
            <a:extLst>
              <a:ext uri="{FF2B5EF4-FFF2-40B4-BE49-F238E27FC236}">
                <a16:creationId xmlns:a16="http://schemas.microsoft.com/office/drawing/2014/main" id="{BF5D52B8-8148-A7FB-56FE-2DE308AEB4F3}"/>
              </a:ext>
            </a:extLst>
          </p:cNvPr>
          <p:cNvSpPr/>
          <p:nvPr/>
        </p:nvSpPr>
        <p:spPr>
          <a:xfrm>
            <a:off x="1207651" y="979237"/>
            <a:ext cx="7645611" cy="667613"/>
          </a:xfrm>
          <a:prstGeom prst="wedgeRoundRectCallout">
            <a:avLst>
              <a:gd name="adj1" fmla="val -53453"/>
              <a:gd name="adj2" fmla="val -5921"/>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Lee y </a:t>
            </a:r>
            <a:r>
              <a:rPr lang="en-GB" sz="2800" b="1" dirty="0" err="1">
                <a:solidFill>
                  <a:schemeClr val="bg1"/>
                </a:solidFill>
                <a:latin typeface="Century Gothic" panose="020B0502020202020204" pitchFamily="34" charset="0"/>
              </a:rPr>
              <a:t>graba</a:t>
            </a:r>
            <a:r>
              <a:rPr lang="en-GB" sz="2800" b="1" dirty="0">
                <a:solidFill>
                  <a:schemeClr val="bg1"/>
                </a:solidFill>
                <a:latin typeface="Century Gothic" panose="020B0502020202020204" pitchFamily="34" charset="0"/>
              </a:rPr>
              <a:t>* la </a:t>
            </a:r>
            <a:r>
              <a:rPr lang="en-GB" sz="2800" b="1" dirty="0" err="1">
                <a:solidFill>
                  <a:schemeClr val="bg1"/>
                </a:solidFill>
                <a:latin typeface="Century Gothic" panose="020B0502020202020204" pitchFamily="34" charset="0"/>
              </a:rPr>
              <a:t>frase</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Usa</a:t>
            </a:r>
            <a:r>
              <a:rPr lang="en-GB" sz="2800" b="1" dirty="0">
                <a:solidFill>
                  <a:schemeClr val="bg1"/>
                </a:solidFill>
                <a:latin typeface="Century Gothic" panose="020B0502020202020204" pitchFamily="34" charset="0"/>
              </a:rPr>
              <a:t> las palabras!</a:t>
            </a:r>
          </a:p>
        </p:txBody>
      </p:sp>
      <p:sp>
        <p:nvSpPr>
          <p:cNvPr id="15" name="TextBox 14">
            <a:extLst>
              <a:ext uri="{FF2B5EF4-FFF2-40B4-BE49-F238E27FC236}">
                <a16:creationId xmlns:a16="http://schemas.microsoft.com/office/drawing/2014/main" id="{36005D9A-3456-D27A-8506-0A21A05B1EA8}"/>
              </a:ext>
            </a:extLst>
          </p:cNvPr>
          <p:cNvSpPr txBox="1"/>
          <p:nvPr/>
        </p:nvSpPr>
        <p:spPr>
          <a:xfrm>
            <a:off x="-28109" y="5790561"/>
            <a:ext cx="2500847" cy="923330"/>
          </a:xfrm>
          <a:prstGeom prst="rect">
            <a:avLst/>
          </a:prstGeom>
          <a:solidFill>
            <a:srgbClr val="C4E59F"/>
          </a:solidFill>
        </p:spPr>
        <p:txBody>
          <a:bodyPr wrap="square">
            <a:spAutoFit/>
          </a:bodyPr>
          <a:lstStyle/>
          <a:p>
            <a:r>
              <a:rPr lang="es-AR" sz="1800" dirty="0">
                <a:solidFill>
                  <a:srgbClr val="002060"/>
                </a:solidFill>
                <a:latin typeface="Century Gothic" panose="020B0502020202020204" pitchFamily="34" charset="0"/>
                <a:sym typeface="Century Gothic"/>
              </a:rPr>
              <a:t>(la) </a:t>
            </a:r>
            <a:r>
              <a:rPr lang="es-AR" sz="1800" b="1" dirty="0">
                <a:solidFill>
                  <a:srgbClr val="002060"/>
                </a:solidFill>
                <a:latin typeface="Century Gothic" panose="020B0502020202020204" pitchFamily="34" charset="0"/>
                <a:sym typeface="Century Gothic"/>
              </a:rPr>
              <a:t>voz = </a:t>
            </a:r>
            <a:r>
              <a:rPr lang="es-AR" sz="1800" dirty="0" err="1">
                <a:solidFill>
                  <a:srgbClr val="002060"/>
                </a:solidFill>
                <a:latin typeface="Century Gothic" panose="020B0502020202020204" pitchFamily="34" charset="0"/>
                <a:sym typeface="Century Gothic"/>
              </a:rPr>
              <a:t>voice</a:t>
            </a:r>
            <a:endParaRPr lang="es-AR" sz="1800" dirty="0">
              <a:solidFill>
                <a:srgbClr val="002060"/>
              </a:solidFill>
              <a:latin typeface="Century Gothic" panose="020B0502020202020204" pitchFamily="34" charset="0"/>
              <a:sym typeface="Century Gothic"/>
            </a:endParaRPr>
          </a:p>
          <a:p>
            <a:r>
              <a:rPr lang="es-AR" sz="1800" b="1" dirty="0">
                <a:solidFill>
                  <a:srgbClr val="002060"/>
                </a:solidFill>
                <a:latin typeface="Century Gothic" panose="020B0502020202020204" pitchFamily="34" charset="0"/>
                <a:sym typeface="Century Gothic"/>
              </a:rPr>
              <a:t>lee = </a:t>
            </a:r>
            <a:r>
              <a:rPr lang="es-AR" sz="1800" dirty="0" err="1">
                <a:solidFill>
                  <a:srgbClr val="002060"/>
                </a:solidFill>
                <a:latin typeface="Century Gothic" panose="020B0502020202020204" pitchFamily="34" charset="0"/>
                <a:sym typeface="Century Gothic"/>
              </a:rPr>
              <a:t>read</a:t>
            </a:r>
            <a:r>
              <a:rPr lang="es-AR" sz="1800" dirty="0">
                <a:solidFill>
                  <a:srgbClr val="002060"/>
                </a:solidFill>
                <a:latin typeface="Century Gothic" panose="020B0502020202020204" pitchFamily="34" charset="0"/>
                <a:sym typeface="Century Gothic"/>
              </a:rPr>
              <a:t> </a:t>
            </a:r>
          </a:p>
          <a:p>
            <a:r>
              <a:rPr lang="es-AR" sz="1800" b="1" dirty="0">
                <a:solidFill>
                  <a:srgbClr val="002060"/>
                </a:solidFill>
                <a:latin typeface="Century Gothic" panose="020B0502020202020204" pitchFamily="34" charset="0"/>
                <a:sym typeface="Century Gothic"/>
              </a:rPr>
              <a:t>graba </a:t>
            </a:r>
            <a:r>
              <a:rPr lang="es-AR" sz="1800" dirty="0">
                <a:solidFill>
                  <a:srgbClr val="002060"/>
                </a:solidFill>
                <a:latin typeface="Century Gothic" panose="020B0502020202020204" pitchFamily="34" charset="0"/>
                <a:sym typeface="Century Gothic"/>
              </a:rPr>
              <a:t>= </a:t>
            </a:r>
            <a:r>
              <a:rPr lang="es-AR" sz="1800" dirty="0" err="1">
                <a:solidFill>
                  <a:srgbClr val="002060"/>
                </a:solidFill>
                <a:latin typeface="Century Gothic" panose="020B0502020202020204" pitchFamily="34" charset="0"/>
                <a:sym typeface="Century Gothic"/>
              </a:rPr>
              <a:t>record</a:t>
            </a:r>
            <a:endParaRPr lang="es-AR" sz="1800" dirty="0">
              <a:solidFill>
                <a:srgbClr val="002060"/>
              </a:solidFill>
              <a:latin typeface="Century Gothic" panose="020B0502020202020204" pitchFamily="34" charset="0"/>
              <a:sym typeface="Century Gothic"/>
            </a:endParaRPr>
          </a:p>
        </p:txBody>
      </p:sp>
      <p:sp>
        <p:nvSpPr>
          <p:cNvPr id="16" name="Speech Bubble: Rectangle with Corners Rounded 15">
            <a:extLst>
              <a:ext uri="{FF2B5EF4-FFF2-40B4-BE49-F238E27FC236}">
                <a16:creationId xmlns:a16="http://schemas.microsoft.com/office/drawing/2014/main" id="{71EB5C16-B6B9-D952-B111-8AA14AFFD453}"/>
              </a:ext>
            </a:extLst>
          </p:cNvPr>
          <p:cNvSpPr/>
          <p:nvPr/>
        </p:nvSpPr>
        <p:spPr>
          <a:xfrm>
            <a:off x="1184854" y="1717778"/>
            <a:ext cx="5236610" cy="667613"/>
          </a:xfrm>
          <a:prstGeom prst="wedgeRoundRectCallout">
            <a:avLst>
              <a:gd name="adj1" fmla="val -52444"/>
              <a:gd name="adj2" fmla="val -47011"/>
              <a:gd name="adj3" fmla="val 16667"/>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rgbClr val="002060"/>
                </a:solidFill>
                <a:latin typeface="Century Gothic" panose="020B0502020202020204" pitchFamily="34" charset="0"/>
              </a:rPr>
              <a:t>¡</a:t>
            </a:r>
            <a:r>
              <a:rPr lang="en-GB" sz="2800" b="1" dirty="0" err="1">
                <a:solidFill>
                  <a:srgbClr val="002060"/>
                </a:solidFill>
                <a:latin typeface="Century Gothic" panose="020B0502020202020204" pitchFamily="34" charset="0"/>
              </a:rPr>
              <a:t>Ojo</a:t>
            </a:r>
            <a:r>
              <a:rPr lang="en-GB" sz="2800" b="1" dirty="0">
                <a:solidFill>
                  <a:srgbClr val="002060"/>
                </a:solidFill>
                <a:latin typeface="Century Gothic" panose="020B0502020202020204" pitchFamily="34" charset="0"/>
              </a:rPr>
              <a:t>! ⚠ </a:t>
            </a:r>
            <a:r>
              <a:rPr lang="en-GB" sz="2800" b="1" u="sng" dirty="0">
                <a:solidFill>
                  <a:srgbClr val="002060"/>
                </a:solidFill>
                <a:latin typeface="Century Gothic" panose="020B0502020202020204" pitchFamily="34" charset="0"/>
              </a:rPr>
              <a:t>Dos</a:t>
            </a:r>
            <a:r>
              <a:rPr lang="en-GB" sz="2800" b="1" dirty="0">
                <a:solidFill>
                  <a:srgbClr val="002060"/>
                </a:solidFill>
                <a:latin typeface="Century Gothic" panose="020B0502020202020204" pitchFamily="34" charset="0"/>
              </a:rPr>
              <a:t> palabras extra.</a:t>
            </a:r>
          </a:p>
        </p:txBody>
      </p:sp>
      <p:pic>
        <p:nvPicPr>
          <p:cNvPr id="18" name="Picture 17" descr="A picture containing text, toy, doll&#10;&#10;Description automatically generated">
            <a:extLst>
              <a:ext uri="{FF2B5EF4-FFF2-40B4-BE49-F238E27FC236}">
                <a16:creationId xmlns:a16="http://schemas.microsoft.com/office/drawing/2014/main" id="{78600404-D500-EB1D-ACD7-346EE0FEB86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291024" y="201576"/>
            <a:ext cx="746933" cy="1213766"/>
          </a:xfrm>
          <a:prstGeom prst="rect">
            <a:avLst/>
          </a:prstGeom>
        </p:spPr>
      </p:pic>
      <p:pic>
        <p:nvPicPr>
          <p:cNvPr id="19" name="Picture 18">
            <a:extLst>
              <a:ext uri="{FF2B5EF4-FFF2-40B4-BE49-F238E27FC236}">
                <a16:creationId xmlns:a16="http://schemas.microsoft.com/office/drawing/2014/main" id="{67EE5086-BBE1-F69B-3925-D37313ED360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28426" y="3502678"/>
            <a:ext cx="427088" cy="512311"/>
          </a:xfrm>
          <a:prstGeom prst="ellipse">
            <a:avLst/>
          </a:prstGeom>
        </p:spPr>
      </p:pic>
      <p:pic>
        <p:nvPicPr>
          <p:cNvPr id="60" name="Picture 59" descr="A picture containing text, toy, doll&#10;&#10;Description automatically generated">
            <a:extLst>
              <a:ext uri="{FF2B5EF4-FFF2-40B4-BE49-F238E27FC236}">
                <a16:creationId xmlns:a16="http://schemas.microsoft.com/office/drawing/2014/main" id="{329A0D2B-4DE8-AE8F-5E6D-D098F45B3499}"/>
              </a:ext>
            </a:extLst>
          </p:cNvPr>
          <p:cNvPicPr>
            <a:picLocks noChangeAspect="1"/>
          </p:cNvPicPr>
          <p:nvPr/>
        </p:nvPicPr>
        <p:blipFill rotWithShape="1">
          <a:blip r:embed="rId13"/>
          <a:srcRect r="-14632" b="31033"/>
          <a:stretch/>
        </p:blipFill>
        <p:spPr>
          <a:xfrm>
            <a:off x="8969366" y="4895675"/>
            <a:ext cx="377765" cy="369332"/>
          </a:xfrm>
          <a:prstGeom prst="ellipse">
            <a:avLst/>
          </a:prstGeom>
        </p:spPr>
      </p:pic>
      <p:sp>
        <p:nvSpPr>
          <p:cNvPr id="63" name="Rectangle: Rounded Corners 62">
            <a:extLst>
              <a:ext uri="{FF2B5EF4-FFF2-40B4-BE49-F238E27FC236}">
                <a16:creationId xmlns:a16="http://schemas.microsoft.com/office/drawing/2014/main" id="{51B9AA6F-9AA2-B325-81CC-A1EF38C853E4}"/>
              </a:ext>
            </a:extLst>
          </p:cNvPr>
          <p:cNvSpPr/>
          <p:nvPr/>
        </p:nvSpPr>
        <p:spPr>
          <a:xfrm>
            <a:off x="4945910" y="4584169"/>
            <a:ext cx="1840777"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nueva</a:t>
            </a:r>
            <a:r>
              <a:rPr lang="en-GB" sz="2800" b="1" dirty="0">
                <a:solidFill>
                  <a:srgbClr val="002060"/>
                </a:solidFill>
                <a:latin typeface="Century Gothic" panose="020B0502020202020204" pitchFamily="34" charset="0"/>
              </a:rPr>
              <a:t>.</a:t>
            </a:r>
          </a:p>
        </p:txBody>
      </p:sp>
      <p:sp>
        <p:nvSpPr>
          <p:cNvPr id="12" name="Rectangle: Rounded Corners 11">
            <a:extLst>
              <a:ext uri="{FF2B5EF4-FFF2-40B4-BE49-F238E27FC236}">
                <a16:creationId xmlns:a16="http://schemas.microsoft.com/office/drawing/2014/main" id="{9509831B-8AD3-A2EE-BEE0-6638278A3C66}"/>
              </a:ext>
            </a:extLst>
          </p:cNvPr>
          <p:cNvSpPr/>
          <p:nvPr/>
        </p:nvSpPr>
        <p:spPr>
          <a:xfrm>
            <a:off x="2731895" y="3400054"/>
            <a:ext cx="1187681"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2060"/>
                </a:solidFill>
                <a:latin typeface="Century Gothic" panose="020B0502020202020204" pitchFamily="34" charset="0"/>
              </a:rPr>
              <a:t>nuevo</a:t>
            </a:r>
            <a:endParaRPr lang="en-GB" sz="2800" b="1" dirty="0">
              <a:solidFill>
                <a:srgbClr val="002060"/>
              </a:solidFill>
              <a:latin typeface="Century Gothic" panose="020B0502020202020204" pitchFamily="34" charset="0"/>
            </a:endParaRPr>
          </a:p>
        </p:txBody>
      </p:sp>
      <p:sp>
        <p:nvSpPr>
          <p:cNvPr id="17" name="Speech Bubble: Rectangle with Corners Rounded 16">
            <a:extLst>
              <a:ext uri="{FF2B5EF4-FFF2-40B4-BE49-F238E27FC236}">
                <a16:creationId xmlns:a16="http://schemas.microsoft.com/office/drawing/2014/main" id="{42B23BDC-39E6-3E63-0F7D-9A983E5DE859}"/>
              </a:ext>
            </a:extLst>
          </p:cNvPr>
          <p:cNvSpPr/>
          <p:nvPr/>
        </p:nvSpPr>
        <p:spPr>
          <a:xfrm>
            <a:off x="3115892" y="5592781"/>
            <a:ext cx="3848100" cy="1040995"/>
          </a:xfrm>
          <a:prstGeom prst="wedgeRoundRectCallout">
            <a:avLst>
              <a:gd name="adj1" fmla="val -31896"/>
              <a:gd name="adj2" fmla="val 71922"/>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2400" b="1" dirty="0">
                <a:solidFill>
                  <a:srgbClr val="002060"/>
                </a:solidFill>
                <a:latin typeface="Century Gothic" panose="020B0502020202020204" pitchFamily="34" charset="0"/>
                <a:ea typeface="Calibri" panose="020F0502020204030204" pitchFamily="34" charset="0"/>
              </a:rPr>
              <a:t>⚠</a:t>
            </a:r>
            <a:r>
              <a:rPr lang="en-GB" sz="2300" dirty="0">
                <a:solidFill>
                  <a:srgbClr val="002060"/>
                </a:solidFill>
                <a:latin typeface="Century Gothic" panose="020B0502020202020204" pitchFamily="34" charset="0"/>
                <a:ea typeface="Calibri" panose="020F0502020204030204" pitchFamily="34" charset="0"/>
              </a:rPr>
              <a:t> Remember: adjectives come after the noun.</a:t>
            </a:r>
          </a:p>
        </p:txBody>
      </p:sp>
      <p:sp>
        <p:nvSpPr>
          <p:cNvPr id="20" name="Speech Bubble: Rectangle with Corners Rounded 19">
            <a:extLst>
              <a:ext uri="{FF2B5EF4-FFF2-40B4-BE49-F238E27FC236}">
                <a16:creationId xmlns:a16="http://schemas.microsoft.com/office/drawing/2014/main" id="{C1A7059A-087E-D073-4F96-F5CBC5145F9B}"/>
              </a:ext>
            </a:extLst>
          </p:cNvPr>
          <p:cNvSpPr/>
          <p:nvPr/>
        </p:nvSpPr>
        <p:spPr>
          <a:xfrm>
            <a:off x="6640623" y="1734962"/>
            <a:ext cx="4055867" cy="1176854"/>
          </a:xfrm>
          <a:prstGeom prst="wedgeRoundRectCallout">
            <a:avLst>
              <a:gd name="adj1" fmla="val -34710"/>
              <a:gd name="adj2" fmla="val 58770"/>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2600" b="1" dirty="0">
                <a:solidFill>
                  <a:srgbClr val="002060"/>
                </a:solidFill>
                <a:latin typeface="Century Gothic" panose="020B0502020202020204" pitchFamily="34" charset="0"/>
                <a:ea typeface="Calibri" panose="020F0502020204030204" pitchFamily="34" charset="0"/>
              </a:rPr>
              <a:t>⚠</a:t>
            </a:r>
            <a:r>
              <a:rPr lang="en-GB" sz="2600" dirty="0">
                <a:solidFill>
                  <a:srgbClr val="002060"/>
                </a:solidFill>
                <a:latin typeface="Century Gothic" panose="020B0502020202020204" pitchFamily="34" charset="0"/>
                <a:ea typeface="Calibri" panose="020F0502020204030204" pitchFamily="34" charset="0"/>
              </a:rPr>
              <a:t> and they agree (match) the noun they are describing.</a:t>
            </a:r>
          </a:p>
        </p:txBody>
      </p:sp>
      <p:sp>
        <p:nvSpPr>
          <p:cNvPr id="21" name="Rectangle: Rounded Corners 20">
            <a:extLst>
              <a:ext uri="{FF2B5EF4-FFF2-40B4-BE49-F238E27FC236}">
                <a16:creationId xmlns:a16="http://schemas.microsoft.com/office/drawing/2014/main" id="{E2557E76-AE7B-E0F1-1FDC-16C627FC4B82}"/>
              </a:ext>
            </a:extLst>
          </p:cNvPr>
          <p:cNvSpPr/>
          <p:nvPr/>
        </p:nvSpPr>
        <p:spPr>
          <a:xfrm>
            <a:off x="6312528" y="3362265"/>
            <a:ext cx="1352978"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rgbClr val="002060"/>
                </a:solidFill>
                <a:latin typeface="Century Gothic" panose="020B0502020202020204" pitchFamily="34" charset="0"/>
              </a:rPr>
              <a:t>nueva</a:t>
            </a:r>
            <a:endParaRPr lang="en-GB" sz="28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69675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5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45"/>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grpId="0" nodeType="clickEffect">
                                  <p:stCondLst>
                                    <p:cond delay="500"/>
                                  </p:stCondLst>
                                  <p:childTnLst>
                                    <p:set>
                                      <p:cBhvr>
                                        <p:cTn id="32" dur="1" fill="hold">
                                          <p:stCondLst>
                                            <p:cond delay="0"/>
                                          </p:stCondLst>
                                        </p:cTn>
                                        <p:tgtEl>
                                          <p:spTgt spid="57"/>
                                        </p:tgtEl>
                                        <p:attrNameLst>
                                          <p:attrName>style.visibility</p:attrName>
                                        </p:attrNameLst>
                                      </p:cBhvr>
                                      <p:to>
                                        <p:strVal val="visible"/>
                                      </p:to>
                                    </p:set>
                                  </p:childTnLst>
                                </p:cTn>
                              </p:par>
                            </p:childTnLst>
                          </p:cTn>
                        </p:par>
                        <p:par>
                          <p:cTn id="33" fill="hold">
                            <p:stCondLst>
                              <p:cond delay="500"/>
                            </p:stCondLst>
                            <p:childTnLst>
                              <p:par>
                                <p:cTn id="34" presetID="1" presetClass="entr" presetSubtype="0" fill="hold" grpId="0" nodeType="afterEffect">
                                  <p:stCondLst>
                                    <p:cond delay="750"/>
                                  </p:stCondLst>
                                  <p:childTnLst>
                                    <p:set>
                                      <p:cBhvr>
                                        <p:cTn id="35" dur="1" fill="hold">
                                          <p:stCondLst>
                                            <p:cond delay="0"/>
                                          </p:stCondLst>
                                        </p:cTn>
                                        <p:tgtEl>
                                          <p:spTgt spid="58"/>
                                        </p:tgtEl>
                                        <p:attrNameLst>
                                          <p:attrName>style.visibility</p:attrName>
                                        </p:attrNameLst>
                                      </p:cBhvr>
                                      <p:to>
                                        <p:strVal val="visible"/>
                                      </p:to>
                                    </p:set>
                                  </p:childTnLst>
                                </p:cTn>
                              </p:par>
                            </p:childTnLst>
                          </p:cTn>
                        </p:par>
                        <p:par>
                          <p:cTn id="36" fill="hold">
                            <p:stCondLst>
                              <p:cond delay="1250"/>
                            </p:stCondLst>
                            <p:childTnLst>
                              <p:par>
                                <p:cTn id="37" presetID="1" presetClass="entr" presetSubtype="0" fill="hold" grpId="0" nodeType="afterEffect">
                                  <p:stCondLst>
                                    <p:cond delay="750"/>
                                  </p:stCondLst>
                                  <p:childTnLst>
                                    <p:set>
                                      <p:cBhvr>
                                        <p:cTn id="38" dur="1" fill="hold">
                                          <p:stCondLst>
                                            <p:cond delay="0"/>
                                          </p:stCondLst>
                                        </p:cTn>
                                        <p:tgtEl>
                                          <p:spTgt spid="59"/>
                                        </p:tgtEl>
                                        <p:attrNameLst>
                                          <p:attrName>style.visibility</p:attrName>
                                        </p:attrNameLst>
                                      </p:cBhvr>
                                      <p:to>
                                        <p:strVal val="visible"/>
                                      </p:to>
                                    </p:se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500"/>
                                        <p:tgtEl>
                                          <p:spTgt spid="63"/>
                                        </p:tgtEl>
                                      </p:cBhvr>
                                    </p:animEffect>
                                  </p:childTnLst>
                                </p:cTn>
                              </p:par>
                            </p:childTnLst>
                          </p:cTn>
                        </p:par>
                        <p:par>
                          <p:cTn id="43" fill="hold">
                            <p:stCondLst>
                              <p:cond delay="2500"/>
                            </p:stCondLst>
                            <p:childTnLst>
                              <p:par>
                                <p:cTn id="44" presetID="10" presetClass="entr" presetSubtype="0"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childTnLst>
                          </p:cTn>
                        </p:par>
                      </p:childTnLst>
                    </p:cTn>
                  </p:par>
                </p:childTnLst>
              </p:cTn>
              <p:nextCondLst>
                <p:cond evt="onClick" delay="0">
                  <p:tgtEl>
                    <p:spTgt spid="45"/>
                  </p:tgtEl>
                </p:cond>
              </p:nextCondLst>
            </p:seq>
            <p:seq concurrent="1" nextAc="seek">
              <p:cTn id="47" restart="whenNotActive" fill="hold" evtFilter="cancelBubble" nodeType="interactiveSeq">
                <p:stCondLst>
                  <p:cond evt="onClick" delay="0">
                    <p:tgtEl>
                      <p:spTgt spid="11"/>
                    </p:tgtEl>
                  </p:cond>
                </p:stCondLst>
                <p:endSync evt="end" delay="0">
                  <p:rtn val="all"/>
                </p:endSync>
                <p:childTnLst>
                  <p:par>
                    <p:cTn id="48" fill="hold">
                      <p:stCondLst>
                        <p:cond delay="0"/>
                      </p:stCondLst>
                      <p:childTnLst>
                        <p:par>
                          <p:cTn id="49" fill="hold">
                            <p:stCondLst>
                              <p:cond delay="0"/>
                            </p:stCondLst>
                            <p:childTnLst>
                              <p:par>
                                <p:cTn id="50" presetID="12" presetClass="exit" presetSubtype="4" fill="remove" grpId="0" nodeType="clickEffect">
                                  <p:stCondLst>
                                    <p:cond delay="0"/>
                                  </p:stCondLst>
                                  <p:childTnLst>
                                    <p:anim calcmode="lin" valueType="num">
                                      <p:cBhvr additive="base">
                                        <p:cTn id="51" dur="20000"/>
                                        <p:tgtEl>
                                          <p:spTgt spid="5"/>
                                        </p:tgtEl>
                                        <p:attrNameLst>
                                          <p:attrName>ppt_y</p:attrName>
                                        </p:attrNameLst>
                                      </p:cBhvr>
                                      <p:tavLst>
                                        <p:tav tm="0">
                                          <p:val>
                                            <p:strVal val="#ppt_y"/>
                                          </p:val>
                                        </p:tav>
                                        <p:tav tm="100000">
                                          <p:val>
                                            <p:strVal val="#ppt_y+#ppt_h*1.125000"/>
                                          </p:val>
                                        </p:tav>
                                      </p:tavLst>
                                    </p:anim>
                                    <p:animEffect transition="out" filter="wipe(down)">
                                      <p:cBhvr>
                                        <p:cTn id="52" dur="20000"/>
                                        <p:tgtEl>
                                          <p:spTgt spid="5"/>
                                        </p:tgtEl>
                                      </p:cBhvr>
                                    </p:animEffect>
                                    <p:set>
                                      <p:cBhvr>
                                        <p:cTn id="53" dur="1" fill="hold">
                                          <p:stCondLst>
                                            <p:cond delay="19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51" grpId="0"/>
      <p:bldP spid="53" grpId="0" animBg="1"/>
      <p:bldP spid="54" grpId="0" animBg="1"/>
      <p:bldP spid="55" grpId="0" animBg="1"/>
      <p:bldP spid="56" grpId="0" animBg="1"/>
      <p:bldP spid="57" grpId="0" animBg="1"/>
      <p:bldP spid="58" grpId="0" animBg="1"/>
      <p:bldP spid="59" grpId="0" animBg="1"/>
      <p:bldP spid="5" grpId="0" animBg="1"/>
      <p:bldP spid="63" grpId="0" animBg="1"/>
      <p:bldP spid="12" grpId="0" animBg="1"/>
      <p:bldP spid="17"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828438" y="217362"/>
            <a:ext cx="3566581" cy="584775"/>
          </a:xfrm>
        </p:spPr>
        <p:txBody>
          <a:bodyPr>
            <a:normAutofit/>
          </a:bodyPr>
          <a:lstStyle/>
          <a:p>
            <a:r>
              <a:rPr lang="en-GB" sz="3200" b="1" dirty="0">
                <a:solidFill>
                  <a:srgbClr val="002060"/>
                </a:solidFill>
                <a:latin typeface="Century Gothic"/>
                <a:ea typeface="Century Gothic"/>
                <a:cs typeface="Century Gothic"/>
                <a:sym typeface="Century Gothic"/>
              </a:rPr>
              <a:t>Follow up 5:</a:t>
            </a:r>
            <a:endParaRPr lang="en-GB" sz="3200" dirty="0"/>
          </a:p>
        </p:txBody>
      </p:sp>
      <p:pic>
        <p:nvPicPr>
          <p:cNvPr id="35" name="Picture 2" descr="Pen, Write, Pencil, Writing Tool, Work, Message, Blue">
            <a:extLst>
              <a:ext uri="{FF2B5EF4-FFF2-40B4-BE49-F238E27FC236}">
                <a16:creationId xmlns:a16="http://schemas.microsoft.com/office/drawing/2014/main" id="{3F92D0E3-B954-4601-AF1A-2FDF2BD16E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9119" y="117093"/>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D4004C17-7EBC-4B4D-B5B7-F7F4FCFC98F2}"/>
              </a:ext>
            </a:extLst>
          </p:cNvPr>
          <p:cNvSpPr txBox="1"/>
          <p:nvPr/>
        </p:nvSpPr>
        <p:spPr>
          <a:xfrm>
            <a:off x="10835060" y="1094549"/>
            <a:ext cx="1260281" cy="461665"/>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Arial"/>
                <a:sym typeface="Arial"/>
              </a:rPr>
              <a:t>escribir</a:t>
            </a:r>
            <a:endPar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endParaRPr>
          </a:p>
        </p:txBody>
      </p:sp>
      <p:sp>
        <p:nvSpPr>
          <p:cNvPr id="37" name="TextBox 36">
            <a:extLst>
              <a:ext uri="{FF2B5EF4-FFF2-40B4-BE49-F238E27FC236}">
                <a16:creationId xmlns:a16="http://schemas.microsoft.com/office/drawing/2014/main" id="{868CA353-6B7B-44CA-92FB-9ACDF811AC62}"/>
              </a:ext>
            </a:extLst>
          </p:cNvPr>
          <p:cNvSpPr txBox="1"/>
          <p:nvPr/>
        </p:nvSpPr>
        <p:spPr>
          <a:xfrm>
            <a:off x="3384598" y="180577"/>
            <a:ext cx="565250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5 </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frases</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en español.</a:t>
            </a:r>
          </a:p>
        </p:txBody>
      </p:sp>
      <p:sp>
        <p:nvSpPr>
          <p:cNvPr id="7" name="Rectangle: Rounded Corners 6">
            <a:extLst>
              <a:ext uri="{FF2B5EF4-FFF2-40B4-BE49-F238E27FC236}">
                <a16:creationId xmlns:a16="http://schemas.microsoft.com/office/drawing/2014/main" id="{3AAE02AB-8421-44C3-93DF-C4620D47BD71}"/>
              </a:ext>
            </a:extLst>
          </p:cNvPr>
          <p:cNvSpPr/>
          <p:nvPr/>
        </p:nvSpPr>
        <p:spPr>
          <a:xfrm>
            <a:off x="226819" y="1325381"/>
            <a:ext cx="5652509" cy="4809469"/>
          </a:xfrm>
          <a:prstGeom prst="roundRect">
            <a:avLst/>
          </a:prstGeom>
          <a:solidFill>
            <a:srgbClr val="D8E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search]</a:t>
            </a:r>
            <a:b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 searches]</a:t>
            </a:r>
            <a:b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create]</a:t>
            </a:r>
            <a:b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 </a:t>
            </a:r>
            <a:r>
              <a:rPr lang="en-GB" sz="2800" dirty="0">
                <a:solidFill>
                  <a:srgbClr val="002060"/>
                </a:solidFill>
                <a:latin typeface="Century Gothic" panose="020B0502020202020204" pitchFamily="34" charset="0"/>
              </a:rPr>
              <a:t>creates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b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a:t>
            </a:r>
            <a:r>
              <a:rPr lang="en-GB" sz="2800" dirty="0">
                <a:solidFill>
                  <a:srgbClr val="002060"/>
                </a:solidFill>
                <a:latin typeface="Century Gothic" panose="020B0502020202020204" pitchFamily="34" charset="0"/>
              </a:rPr>
              <a:t>present</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b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 presents]</a:t>
            </a:r>
            <a:b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a:t>
            </a:r>
            <a:r>
              <a:rPr lang="en-GB" sz="2800" dirty="0">
                <a:solidFill>
                  <a:srgbClr val="002060"/>
                </a:solidFill>
                <a:latin typeface="Century Gothic" panose="020B0502020202020204" pitchFamily="34" charset="0"/>
              </a:rPr>
              <a:t>use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b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 uses]</a:t>
            </a:r>
            <a:b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visit]</a:t>
            </a:r>
            <a:b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 visits]</a:t>
            </a:r>
          </a:p>
        </p:txBody>
      </p:sp>
      <p:sp>
        <p:nvSpPr>
          <p:cNvPr id="11" name="Rectangle: Rounded Corners 10">
            <a:extLst>
              <a:ext uri="{FF2B5EF4-FFF2-40B4-BE49-F238E27FC236}">
                <a16:creationId xmlns:a16="http://schemas.microsoft.com/office/drawing/2014/main" id="{15D3B0A3-8C9B-492A-AE0F-BE09090FF7BE}"/>
              </a:ext>
            </a:extLst>
          </p:cNvPr>
          <p:cNvSpPr/>
          <p:nvPr/>
        </p:nvSpPr>
        <p:spPr>
          <a:xfrm>
            <a:off x="6839343" y="993393"/>
            <a:ext cx="3009711" cy="5234630"/>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dirty="0">
                <a:solidFill>
                  <a:srgbClr val="002060"/>
                </a:solidFill>
                <a:latin typeface="Century Gothic" panose="020B0502020202020204" pitchFamily="34" charset="0"/>
              </a:rPr>
              <a:t>información</a:t>
            </a:r>
            <a:endPar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una</a:t>
            </a:r>
            <a:r>
              <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5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iglesia</a:t>
            </a:r>
            <a:endPar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dirty="0">
                <a:solidFill>
                  <a:srgbClr val="002060"/>
                </a:solidFill>
                <a:latin typeface="Century Gothic" panose="020B0502020202020204" pitchFamily="34" charset="0"/>
              </a:rPr>
              <a:t>un </a:t>
            </a:r>
            <a:r>
              <a:rPr lang="en-GB" sz="2500" dirty="0" err="1">
                <a:solidFill>
                  <a:srgbClr val="002060"/>
                </a:solidFill>
                <a:latin typeface="Century Gothic" panose="020B0502020202020204" pitchFamily="34" charset="0"/>
              </a:rPr>
              <a:t>museo</a:t>
            </a:r>
            <a:endPar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dirty="0">
                <a:solidFill>
                  <a:srgbClr val="002060"/>
                </a:solidFill>
                <a:latin typeface="Century Gothic" panose="020B0502020202020204" pitchFamily="34" charset="0"/>
              </a:rPr>
              <a:t>u</a:t>
            </a:r>
            <a:r>
              <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 </a:t>
            </a:r>
            <a:r>
              <a:rPr kumimoji="0" lang="en-GB" sz="25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parque</a:t>
            </a:r>
            <a:endPar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dirty="0" err="1">
                <a:solidFill>
                  <a:srgbClr val="002060"/>
                </a:solidFill>
                <a:latin typeface="Century Gothic" panose="020B0502020202020204" pitchFamily="34" charset="0"/>
              </a:rPr>
              <a:t>una</a:t>
            </a:r>
            <a:r>
              <a:rPr lang="en-GB" sz="2500" dirty="0">
                <a:solidFill>
                  <a:srgbClr val="002060"/>
                </a:solidFill>
                <a:latin typeface="Century Gothic" panose="020B0502020202020204" pitchFamily="34" charset="0"/>
              </a:rPr>
              <a:t> plaza</a:t>
            </a:r>
            <a:endPar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una</a:t>
            </a:r>
            <a:r>
              <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palabra</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dirty="0" err="1">
                <a:solidFill>
                  <a:srgbClr val="002060"/>
                </a:solidFill>
                <a:latin typeface="Century Gothic" panose="020B0502020202020204" pitchFamily="34" charset="0"/>
              </a:rPr>
              <a:t>una</a:t>
            </a:r>
            <a:r>
              <a:rPr lang="en-GB" sz="2500" dirty="0">
                <a:solidFill>
                  <a:srgbClr val="002060"/>
                </a:solidFill>
                <a:latin typeface="Century Gothic" panose="020B0502020202020204" pitchFamily="34" charset="0"/>
              </a:rPr>
              <a:t> idea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una</a:t>
            </a:r>
            <a:r>
              <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5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hoja</a:t>
            </a:r>
            <a:endPar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dirty="0">
                <a:solidFill>
                  <a:srgbClr val="002060"/>
                </a:solidFill>
                <a:latin typeface="Century Gothic" panose="020B0502020202020204" pitchFamily="34" charset="0"/>
              </a:rPr>
              <a:t>un </a:t>
            </a:r>
            <a:r>
              <a:rPr lang="en-GB" sz="2500" dirty="0" err="1">
                <a:solidFill>
                  <a:srgbClr val="002060"/>
                </a:solidFill>
                <a:latin typeface="Century Gothic" panose="020B0502020202020204" pitchFamily="34" charset="0"/>
              </a:rPr>
              <a:t>mensaje</a:t>
            </a:r>
            <a:endParaRPr lang="en-GB" sz="2500" dirty="0">
              <a:solidFill>
                <a:srgbClr val="002060"/>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dirty="0">
                <a:solidFill>
                  <a:srgbClr val="002060"/>
                </a:solidFill>
                <a:latin typeface="Century Gothic" panose="020B0502020202020204" pitchFamily="34" charset="0"/>
              </a:rPr>
              <a:t>un </a:t>
            </a:r>
            <a:r>
              <a:rPr lang="en-GB" sz="2500" dirty="0" err="1">
                <a:solidFill>
                  <a:srgbClr val="002060"/>
                </a:solidFill>
                <a:latin typeface="Century Gothic" panose="020B0502020202020204" pitchFamily="34" charset="0"/>
              </a:rPr>
              <a:t>instrumento</a:t>
            </a:r>
            <a:endParaRPr lang="en-GB" sz="2500" dirty="0">
              <a:solidFill>
                <a:srgbClr val="002060"/>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dirty="0" err="1">
                <a:solidFill>
                  <a:srgbClr val="002060"/>
                </a:solidFill>
                <a:latin typeface="Century Gothic" panose="020B0502020202020204" pitchFamily="34" charset="0"/>
              </a:rPr>
              <a:t>una</a:t>
            </a:r>
            <a:r>
              <a:rPr lang="en-GB" sz="2500" dirty="0">
                <a:solidFill>
                  <a:srgbClr val="002060"/>
                </a:solidFill>
                <a:latin typeface="Century Gothic" panose="020B0502020202020204" pitchFamily="34" charset="0"/>
              </a:rPr>
              <a:t> </a:t>
            </a:r>
            <a:r>
              <a:rPr lang="en-GB" sz="2500" dirty="0" err="1">
                <a:solidFill>
                  <a:srgbClr val="002060"/>
                </a:solidFill>
                <a:latin typeface="Century Gothic" panose="020B0502020202020204" pitchFamily="34" charset="0"/>
              </a:rPr>
              <a:t>cosa</a:t>
            </a:r>
            <a:endParaRPr lang="en-GB" sz="2500" dirty="0">
              <a:solidFill>
                <a:srgbClr val="002060"/>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dirty="0" err="1">
                <a:solidFill>
                  <a:srgbClr val="002060"/>
                </a:solidFill>
                <a:latin typeface="Century Gothic" panose="020B0502020202020204" pitchFamily="34" charset="0"/>
              </a:rPr>
              <a:t>una</a:t>
            </a:r>
            <a:r>
              <a:rPr lang="en-GB" sz="2500" dirty="0">
                <a:solidFill>
                  <a:srgbClr val="002060"/>
                </a:solidFill>
                <a:latin typeface="Century Gothic" panose="020B0502020202020204" pitchFamily="34" charset="0"/>
              </a:rPr>
              <a:t> planta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 </a:t>
            </a:r>
            <a:r>
              <a:rPr kumimoji="0" lang="en-GB" sz="25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libro</a:t>
            </a:r>
            <a:endPar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dirty="0" err="1">
                <a:solidFill>
                  <a:srgbClr val="002060"/>
                </a:solidFill>
                <a:latin typeface="Century Gothic" panose="020B0502020202020204" pitchFamily="34" charset="0"/>
              </a:rPr>
              <a:t>una</a:t>
            </a:r>
            <a:r>
              <a:rPr lang="en-GB" sz="2500" dirty="0">
                <a:solidFill>
                  <a:srgbClr val="002060"/>
                </a:solidFill>
                <a:latin typeface="Century Gothic" panose="020B0502020202020204" pitchFamily="34" charset="0"/>
              </a:rPr>
              <a:t> </a:t>
            </a:r>
            <a:r>
              <a:rPr lang="en-GB" sz="2500" dirty="0" err="1">
                <a:solidFill>
                  <a:srgbClr val="002060"/>
                </a:solidFill>
                <a:latin typeface="Century Gothic" panose="020B0502020202020204" pitchFamily="34" charset="0"/>
              </a:rPr>
              <a:t>regla</a:t>
            </a:r>
            <a:endPar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 name="Google Shape;167;p2">
            <a:extLst>
              <a:ext uri="{FF2B5EF4-FFF2-40B4-BE49-F238E27FC236}">
                <a16:creationId xmlns:a16="http://schemas.microsoft.com/office/drawing/2014/main" id="{449E15E3-8D21-4C64-9D69-79E22382C333}"/>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87640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aphicFrame>
        <p:nvGraphicFramePr>
          <p:cNvPr id="115" name="Table 4">
            <a:extLst>
              <a:ext uri="{FF2B5EF4-FFF2-40B4-BE49-F238E27FC236}">
                <a16:creationId xmlns:a16="http://schemas.microsoft.com/office/drawing/2014/main" id="{62FCF942-8D07-42EC-9E23-DD26F4118BC6}"/>
              </a:ext>
            </a:extLst>
          </p:cNvPr>
          <p:cNvGraphicFramePr>
            <a:graphicFrameLocks noGrp="1"/>
          </p:cNvGraphicFramePr>
          <p:nvPr>
            <p:extLst>
              <p:ext uri="{D42A27DB-BD31-4B8C-83A1-F6EECF244321}">
                <p14:modId xmlns:p14="http://schemas.microsoft.com/office/powerpoint/2010/main" val="4244862987"/>
              </p:ext>
            </p:extLst>
          </p:nvPr>
        </p:nvGraphicFramePr>
        <p:xfrm>
          <a:off x="190971" y="1297226"/>
          <a:ext cx="10045214" cy="5326284"/>
        </p:xfrm>
        <a:graphic>
          <a:graphicData uri="http://schemas.openxmlformats.org/drawingml/2006/table">
            <a:tbl>
              <a:tblPr firstRow="1" bandRow="1">
                <a:tableStyleId>{5940675A-B579-460E-94D1-54222C63F5DA}</a:tableStyleId>
              </a:tblPr>
              <a:tblGrid>
                <a:gridCol w="1469875">
                  <a:extLst>
                    <a:ext uri="{9D8B030D-6E8A-4147-A177-3AD203B41FA5}">
                      <a16:colId xmlns:a16="http://schemas.microsoft.com/office/drawing/2014/main" val="1203737284"/>
                    </a:ext>
                  </a:extLst>
                </a:gridCol>
                <a:gridCol w="2811879">
                  <a:extLst>
                    <a:ext uri="{9D8B030D-6E8A-4147-A177-3AD203B41FA5}">
                      <a16:colId xmlns:a16="http://schemas.microsoft.com/office/drawing/2014/main" val="1810222861"/>
                    </a:ext>
                  </a:extLst>
                </a:gridCol>
                <a:gridCol w="2813476">
                  <a:extLst>
                    <a:ext uri="{9D8B030D-6E8A-4147-A177-3AD203B41FA5}">
                      <a16:colId xmlns:a16="http://schemas.microsoft.com/office/drawing/2014/main" val="274413866"/>
                    </a:ext>
                  </a:extLst>
                </a:gridCol>
                <a:gridCol w="2949984">
                  <a:extLst>
                    <a:ext uri="{9D8B030D-6E8A-4147-A177-3AD203B41FA5}">
                      <a16:colId xmlns:a16="http://schemas.microsoft.com/office/drawing/2014/main" val="2706468897"/>
                    </a:ext>
                  </a:extLst>
                </a:gridCol>
              </a:tblGrid>
              <a:tr h="88771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a:solidFill>
                            <a:srgbClr val="00B0F0"/>
                          </a:solidFill>
                          <a:latin typeface="Century Gothic" panose="020B0502020202020204" pitchFamily="34" charset="0"/>
                        </a:rPr>
                        <a:t>important</a:t>
                      </a:r>
                      <a:endParaRPr lang="en-GB" sz="28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where?</a:t>
                      </a:r>
                      <a:endParaRPr lang="en-GB" sz="32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impossible</a:t>
                      </a:r>
                    </a:p>
                  </a:txBody>
                  <a:tcPr/>
                </a:tc>
                <a:extLst>
                  <a:ext uri="{0D108BD9-81ED-4DB2-BD59-A6C34878D82A}">
                    <a16:rowId xmlns:a16="http://schemas.microsoft.com/office/drawing/2014/main" val="1256656619"/>
                  </a:ext>
                </a:extLst>
              </a:tr>
              <a:tr h="887714">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a ruler</a:t>
                      </a:r>
                      <a:endParaRPr lang="en-GB" sz="20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incredible</a:t>
                      </a:r>
                    </a:p>
                  </a:txBody>
                  <a:tcPr/>
                </a:tc>
                <a:tc>
                  <a:txBody>
                    <a:bodyPr/>
                    <a:lstStyle/>
                    <a:p>
                      <a:r>
                        <a:rPr lang="en-GB" sz="2800" b="1" dirty="0">
                          <a:solidFill>
                            <a:srgbClr val="00B0F0"/>
                          </a:solidFill>
                          <a:latin typeface="Century Gothic" panose="020B0502020202020204" pitchFamily="34" charset="0"/>
                        </a:rPr>
                        <a:t>happy</a:t>
                      </a:r>
                    </a:p>
                  </a:txBody>
                  <a:tcPr/>
                </a:tc>
                <a:extLst>
                  <a:ext uri="{0D108BD9-81ED-4DB2-BD59-A6C34878D82A}">
                    <a16:rowId xmlns:a16="http://schemas.microsoft.com/office/drawing/2014/main" val="1164559424"/>
                  </a:ext>
                </a:extLst>
              </a:tr>
              <a:tr h="88771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a sheet, leaf</a:t>
                      </a:r>
                    </a:p>
                  </a:txBody>
                  <a:tcPr/>
                </a:tc>
                <a:tc>
                  <a:txBody>
                    <a:bodyPr/>
                    <a:lstStyle/>
                    <a:p>
                      <a:r>
                        <a:rPr lang="en-GB" sz="2800" b="1" dirty="0">
                          <a:solidFill>
                            <a:srgbClr val="92D050"/>
                          </a:solidFill>
                          <a:latin typeface="Century Gothic" panose="020B0502020202020204" pitchFamily="34" charset="0"/>
                        </a:rPr>
                        <a:t>a pencil</a:t>
                      </a:r>
                    </a:p>
                  </a:txBody>
                  <a:tcPr/>
                </a:tc>
                <a:tc>
                  <a:txBody>
                    <a:bodyPr/>
                    <a:lstStyle/>
                    <a:p>
                      <a:r>
                        <a:rPr lang="en-GB" sz="2800" b="1" dirty="0">
                          <a:solidFill>
                            <a:srgbClr val="92D050"/>
                          </a:solidFill>
                          <a:latin typeface="Century Gothic" panose="020B0502020202020204" pitchFamily="34" charset="0"/>
                        </a:rPr>
                        <a:t>an idea</a:t>
                      </a:r>
                    </a:p>
                  </a:txBody>
                  <a:tcPr/>
                </a:tc>
                <a:extLst>
                  <a:ext uri="{0D108BD9-81ED-4DB2-BD59-A6C34878D82A}">
                    <a16:rowId xmlns:a16="http://schemas.microsoft.com/office/drawing/2014/main" val="760878619"/>
                  </a:ext>
                </a:extLst>
              </a:tr>
              <a:tr h="887714">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you have</a:t>
                      </a:r>
                    </a:p>
                  </a:txBody>
                  <a:tcPr/>
                </a:tc>
                <a:tc>
                  <a:txBody>
                    <a:bodyPr/>
                    <a:lstStyle/>
                    <a:p>
                      <a:r>
                        <a:rPr lang="en-GB" sz="2800" b="1" dirty="0">
                          <a:solidFill>
                            <a:srgbClr val="92D050"/>
                          </a:solidFill>
                          <a:latin typeface="Century Gothic" panose="020B0502020202020204" pitchFamily="34" charset="0"/>
                        </a:rPr>
                        <a:t>a message</a:t>
                      </a:r>
                    </a:p>
                  </a:txBody>
                  <a:tcPr/>
                </a:tc>
                <a:tc>
                  <a:txBody>
                    <a:bodyPr/>
                    <a:lstStyle/>
                    <a:p>
                      <a:r>
                        <a:rPr lang="en-GB" sz="2800" b="1" dirty="0">
                          <a:solidFill>
                            <a:srgbClr val="92D050"/>
                          </a:solidFill>
                          <a:latin typeface="Century Gothic" panose="020B0502020202020204" pitchFamily="34" charset="0"/>
                        </a:rPr>
                        <a:t>a word</a:t>
                      </a:r>
                    </a:p>
                  </a:txBody>
                  <a:tcPr/>
                </a:tc>
                <a:extLst>
                  <a:ext uri="{0D108BD9-81ED-4DB2-BD59-A6C34878D82A}">
                    <a16:rowId xmlns:a16="http://schemas.microsoft.com/office/drawing/2014/main" val="1047692962"/>
                  </a:ext>
                </a:extLst>
              </a:tr>
              <a:tr h="887714">
                <a:tc rowSpan="2">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to visit</a:t>
                      </a:r>
                    </a:p>
                  </a:txBody>
                  <a:tcPr/>
                </a:tc>
                <a:tc>
                  <a:txBody>
                    <a:bodyPr/>
                    <a:lstStyle/>
                    <a:p>
                      <a:r>
                        <a:rPr lang="en-GB" sz="2800" b="1" dirty="0">
                          <a:solidFill>
                            <a:srgbClr val="FF3399"/>
                          </a:solidFill>
                          <a:latin typeface="Century Gothic" panose="020B0502020202020204" pitchFamily="34" charset="0"/>
                        </a:rPr>
                        <a:t>a church</a:t>
                      </a:r>
                    </a:p>
                  </a:txBody>
                  <a:tcPr/>
                </a:tc>
                <a:tc>
                  <a:txBody>
                    <a:bodyPr/>
                    <a:lstStyle/>
                    <a:p>
                      <a:r>
                        <a:rPr lang="en-GB" sz="2800" b="1" dirty="0">
                          <a:solidFill>
                            <a:srgbClr val="FF3399"/>
                          </a:solidFill>
                          <a:latin typeface="Century Gothic" panose="020B0502020202020204" pitchFamily="34" charset="0"/>
                        </a:rPr>
                        <a:t>a museum</a:t>
                      </a:r>
                    </a:p>
                  </a:txBody>
                  <a:tcPr/>
                </a:tc>
                <a:extLst>
                  <a:ext uri="{0D108BD9-81ED-4DB2-BD59-A6C34878D82A}">
                    <a16:rowId xmlns:a16="http://schemas.microsoft.com/office/drawing/2014/main" val="3343226472"/>
                  </a:ext>
                </a:extLst>
              </a:tr>
              <a:tr h="88771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a park</a:t>
                      </a:r>
                    </a:p>
                  </a:txBody>
                  <a:tcPr/>
                </a:tc>
                <a:tc>
                  <a:txBody>
                    <a:bodyPr/>
                    <a:lstStyle/>
                    <a:p>
                      <a:r>
                        <a:rPr lang="en-GB" sz="2800" b="1" dirty="0">
                          <a:solidFill>
                            <a:srgbClr val="FF3399"/>
                          </a:solidFill>
                          <a:latin typeface="Century Gothic" panose="020B0502020202020204" pitchFamily="34" charset="0"/>
                        </a:rPr>
                        <a:t>a square</a:t>
                      </a:r>
                    </a:p>
                  </a:txBody>
                  <a:tcPr/>
                </a:tc>
                <a:tc>
                  <a:txBody>
                    <a:bodyPr/>
                    <a:lstStyle/>
                    <a:p>
                      <a:r>
                        <a:rPr lang="en-GB" sz="2800" b="1" dirty="0">
                          <a:solidFill>
                            <a:srgbClr val="FF3399"/>
                          </a:solidFill>
                          <a:latin typeface="Century Gothic" panose="020B0502020202020204" pitchFamily="34" charset="0"/>
                        </a:rPr>
                        <a:t>with</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4285360" cy="675762"/>
          </a:xfrm>
        </p:spPr>
        <p:txBody>
          <a:bodyPr>
            <a:normAutofit/>
          </a:bodyPr>
          <a:lstStyle/>
          <a:p>
            <a:r>
              <a:rPr lang="en-GB" sz="3200" b="1" dirty="0">
                <a:solidFill>
                  <a:srgbClr val="002060"/>
                </a:solidFill>
                <a:latin typeface="Century Gothic"/>
                <a:ea typeface="Century Gothic"/>
                <a:cs typeface="Century Gothic"/>
                <a:sym typeface="Century Gothic"/>
              </a:rPr>
              <a:t>Follow up extra: </a:t>
            </a:r>
            <a:endParaRPr lang="en-GB" sz="3200" dirty="0"/>
          </a:p>
        </p:txBody>
      </p:sp>
      <p:pic>
        <p:nvPicPr>
          <p:cNvPr id="26" name="Picture 2" descr="Brain, Idea, Think, Creativity">
            <a:extLst>
              <a:ext uri="{FF2B5EF4-FFF2-40B4-BE49-F238E27FC236}">
                <a16:creationId xmlns:a16="http://schemas.microsoft.com/office/drawing/2014/main" id="{34C72E67-F045-41D8-95E3-A07E83D1F0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9353" y="164486"/>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6743F371-9EA6-4400-B36F-28E6BDE7E958}"/>
              </a:ext>
            </a:extLst>
          </p:cNvPr>
          <p:cNvSpPr txBox="1"/>
          <p:nvPr/>
        </p:nvSpPr>
        <p:spPr>
          <a:xfrm>
            <a:off x="2499772" y="711155"/>
            <a:ext cx="773641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español</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34" name="Title 1">
            <a:extLst>
              <a:ext uri="{FF2B5EF4-FFF2-40B4-BE49-F238E27FC236}">
                <a16:creationId xmlns:a16="http://schemas.microsoft.com/office/drawing/2014/main" id="{D0A09A21-F1B3-45E2-BCCB-D99D92EC94B1}"/>
              </a:ext>
            </a:extLst>
          </p:cNvPr>
          <p:cNvSpPr txBox="1">
            <a:spLocks/>
          </p:cNvSpPr>
          <p:nvPr/>
        </p:nvSpPr>
        <p:spPr>
          <a:xfrm>
            <a:off x="10431110" y="1333754"/>
            <a:ext cx="1698356" cy="403881"/>
          </a:xfrm>
          <a:prstGeom prst="rect">
            <a:avLst/>
          </a:prstGeom>
          <a:solidFill>
            <a:srgbClr val="00B0F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prstClr val="black"/>
              </a:buClr>
              <a:buSzPts val="1800"/>
              <a:buFont typeface="Calibri"/>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cs typeface="Calibri"/>
                <a:sym typeface="Calibri"/>
              </a:rPr>
              <a:t>vocabulario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cs typeface="Calibri"/>
              <a:sym typeface="Calibri"/>
            </a:endParaRPr>
          </a:p>
        </p:txBody>
      </p:sp>
      <p:sp>
        <p:nvSpPr>
          <p:cNvPr id="96" name="Title 1">
            <a:extLst>
              <a:ext uri="{FF2B5EF4-FFF2-40B4-BE49-F238E27FC236}">
                <a16:creationId xmlns:a16="http://schemas.microsoft.com/office/drawing/2014/main" id="{F9E966F6-BD8A-4DFE-9123-01537B48E39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vocabulario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117" name="Picture 116">
            <a:extLst>
              <a:ext uri="{FF2B5EF4-FFF2-40B4-BE49-F238E27FC236}">
                <a16:creationId xmlns:a16="http://schemas.microsoft.com/office/drawing/2014/main" id="{B860F210-521A-4CB5-83E7-4B8683B6E2B5}"/>
              </a:ext>
            </a:extLst>
          </p:cNvPr>
          <p:cNvPicPr>
            <a:picLocks noChangeAspect="1"/>
          </p:cNvPicPr>
          <p:nvPr/>
        </p:nvPicPr>
        <p:blipFill>
          <a:blip r:embed="rId4"/>
          <a:stretch>
            <a:fillRect/>
          </a:stretch>
        </p:blipFill>
        <p:spPr>
          <a:xfrm>
            <a:off x="251794" y="3340681"/>
            <a:ext cx="1186070" cy="1080360"/>
          </a:xfrm>
          <a:prstGeom prst="rect">
            <a:avLst/>
          </a:prstGeom>
        </p:spPr>
      </p:pic>
      <p:pic>
        <p:nvPicPr>
          <p:cNvPr id="118" name="Picture 117" descr="Icon&#10;&#10;Description automatically generated">
            <a:extLst>
              <a:ext uri="{FF2B5EF4-FFF2-40B4-BE49-F238E27FC236}">
                <a16:creationId xmlns:a16="http://schemas.microsoft.com/office/drawing/2014/main" id="{AB1A98C0-A926-4EF1-B42A-D2BA027369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356" y="1699301"/>
            <a:ext cx="1186070" cy="1186070"/>
          </a:xfrm>
          <a:prstGeom prst="rect">
            <a:avLst/>
          </a:prstGeom>
        </p:spPr>
      </p:pic>
      <p:pic>
        <p:nvPicPr>
          <p:cNvPr id="119" name="Picture 118">
            <a:extLst>
              <a:ext uri="{FF2B5EF4-FFF2-40B4-BE49-F238E27FC236}">
                <a16:creationId xmlns:a16="http://schemas.microsoft.com/office/drawing/2014/main" id="{F4168104-D33C-4D0A-9E74-FAF81F40A95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13828" y="5115602"/>
            <a:ext cx="1162417" cy="1101237"/>
          </a:xfrm>
          <a:prstGeom prst="rect">
            <a:avLst/>
          </a:prstGeom>
        </p:spPr>
      </p:pic>
      <p:sp>
        <p:nvSpPr>
          <p:cNvPr id="120" name="TextBox 119">
            <a:extLst>
              <a:ext uri="{FF2B5EF4-FFF2-40B4-BE49-F238E27FC236}">
                <a16:creationId xmlns:a16="http://schemas.microsoft.com/office/drawing/2014/main" id="{EB63D720-9211-4253-8A55-5FED97358C56}"/>
              </a:ext>
            </a:extLst>
          </p:cNvPr>
          <p:cNvSpPr txBox="1"/>
          <p:nvPr/>
        </p:nvSpPr>
        <p:spPr>
          <a:xfrm>
            <a:off x="1125915" y="6067791"/>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121" name="TextBox 120">
            <a:extLst>
              <a:ext uri="{FF2B5EF4-FFF2-40B4-BE49-F238E27FC236}">
                <a16:creationId xmlns:a16="http://schemas.microsoft.com/office/drawing/2014/main" id="{D209E386-B008-494E-ADAF-E257AC31DD54}"/>
              </a:ext>
            </a:extLst>
          </p:cNvPr>
          <p:cNvSpPr txBox="1"/>
          <p:nvPr/>
        </p:nvSpPr>
        <p:spPr>
          <a:xfrm>
            <a:off x="1088052" y="4003716"/>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122" name="TextBox 121">
            <a:extLst>
              <a:ext uri="{FF2B5EF4-FFF2-40B4-BE49-F238E27FC236}">
                <a16:creationId xmlns:a16="http://schemas.microsoft.com/office/drawing/2014/main" id="{D3E4E6D7-7654-4995-A362-9BC434F342DA}"/>
              </a:ext>
            </a:extLst>
          </p:cNvPr>
          <p:cNvSpPr txBox="1"/>
          <p:nvPr/>
        </p:nvSpPr>
        <p:spPr>
          <a:xfrm>
            <a:off x="1117548" y="2391636"/>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125" name="TextBox 124">
            <a:extLst>
              <a:ext uri="{FF2B5EF4-FFF2-40B4-BE49-F238E27FC236}">
                <a16:creationId xmlns:a16="http://schemas.microsoft.com/office/drawing/2014/main" id="{22F09581-9863-450F-967B-D865C197B18F}"/>
              </a:ext>
            </a:extLst>
          </p:cNvPr>
          <p:cNvSpPr txBox="1"/>
          <p:nvPr/>
        </p:nvSpPr>
        <p:spPr>
          <a:xfrm>
            <a:off x="1637363" y="6168568"/>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un </a:t>
            </a:r>
            <a:r>
              <a:rPr lang="en-GB" sz="2400" dirty="0" err="1">
                <a:solidFill>
                  <a:srgbClr val="002060"/>
                </a:solidFill>
                <a:latin typeface="Century Gothic" panose="020B0502020202020204" pitchFamily="34" charset="0"/>
              </a:rPr>
              <a:t>parque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6" name="TextBox 125">
            <a:extLst>
              <a:ext uri="{FF2B5EF4-FFF2-40B4-BE49-F238E27FC236}">
                <a16:creationId xmlns:a16="http://schemas.microsoft.com/office/drawing/2014/main" id="{D196285D-64D7-43F2-A9FF-BCADEB4FFCB6}"/>
              </a:ext>
            </a:extLst>
          </p:cNvPr>
          <p:cNvSpPr txBox="1"/>
          <p:nvPr/>
        </p:nvSpPr>
        <p:spPr>
          <a:xfrm>
            <a:off x="4486062" y="6182015"/>
            <a:ext cx="28580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una</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plaza</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7" name="TextBox 126">
            <a:extLst>
              <a:ext uri="{FF2B5EF4-FFF2-40B4-BE49-F238E27FC236}">
                <a16:creationId xmlns:a16="http://schemas.microsoft.com/office/drawing/2014/main" id="{FC5B474F-F628-4C7A-BFF5-B66E61744016}"/>
              </a:ext>
            </a:extLst>
          </p:cNvPr>
          <p:cNvSpPr txBox="1"/>
          <p:nvPr/>
        </p:nvSpPr>
        <p:spPr>
          <a:xfrm>
            <a:off x="7251367" y="6172774"/>
            <a:ext cx="31764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con</a:t>
            </a:r>
          </a:p>
        </p:txBody>
      </p:sp>
      <p:sp>
        <p:nvSpPr>
          <p:cNvPr id="128" name="TextBox 127">
            <a:extLst>
              <a:ext uri="{FF2B5EF4-FFF2-40B4-BE49-F238E27FC236}">
                <a16:creationId xmlns:a16="http://schemas.microsoft.com/office/drawing/2014/main" id="{5CB2D538-9E8A-46FE-9183-6FBFE41A03D7}"/>
              </a:ext>
            </a:extLst>
          </p:cNvPr>
          <p:cNvSpPr txBox="1"/>
          <p:nvPr/>
        </p:nvSpPr>
        <p:spPr>
          <a:xfrm>
            <a:off x="1674334" y="5296419"/>
            <a:ext cx="29860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visitar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9" name="TextBox 128">
            <a:extLst>
              <a:ext uri="{FF2B5EF4-FFF2-40B4-BE49-F238E27FC236}">
                <a16:creationId xmlns:a16="http://schemas.microsoft.com/office/drawing/2014/main" id="{BE2143B9-945B-407A-A4CB-F9F1748E62DE}"/>
              </a:ext>
            </a:extLst>
          </p:cNvPr>
          <p:cNvSpPr txBox="1"/>
          <p:nvPr/>
        </p:nvSpPr>
        <p:spPr>
          <a:xfrm>
            <a:off x="4488916" y="5323312"/>
            <a:ext cx="339581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una</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iglesia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0" name="TextBox 129">
            <a:extLst>
              <a:ext uri="{FF2B5EF4-FFF2-40B4-BE49-F238E27FC236}">
                <a16:creationId xmlns:a16="http://schemas.microsoft.com/office/drawing/2014/main" id="{24769501-FB6B-40CB-A1C7-01790DD8B0C0}"/>
              </a:ext>
            </a:extLst>
          </p:cNvPr>
          <p:cNvSpPr txBox="1"/>
          <p:nvPr/>
        </p:nvSpPr>
        <p:spPr>
          <a:xfrm>
            <a:off x="7327263" y="5293505"/>
            <a:ext cx="339581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un </a:t>
            </a:r>
            <a:r>
              <a:rPr lang="en-GB" sz="2800" dirty="0" err="1">
                <a:solidFill>
                  <a:srgbClr val="002060"/>
                </a:solidFill>
                <a:latin typeface="Century Gothic" panose="020B0502020202020204" pitchFamily="34" charset="0"/>
              </a:rPr>
              <a:t>museo</a:t>
            </a:r>
            <a:r>
              <a:rPr lang="en-GB" sz="2800" dirty="0">
                <a:solidFill>
                  <a:srgbClr val="002060"/>
                </a:solidFill>
                <a:latin typeface="Century Gothic" panose="020B0502020202020204" pitchFamily="34" charset="0"/>
              </a:rPr>
              <a:t> </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1" name="TextBox 130">
            <a:extLst>
              <a:ext uri="{FF2B5EF4-FFF2-40B4-BE49-F238E27FC236}">
                <a16:creationId xmlns:a16="http://schemas.microsoft.com/office/drawing/2014/main" id="{A9138EC8-E6B7-4627-BB81-442D9B9947F7}"/>
              </a:ext>
            </a:extLst>
          </p:cNvPr>
          <p:cNvSpPr txBox="1"/>
          <p:nvPr/>
        </p:nvSpPr>
        <p:spPr>
          <a:xfrm>
            <a:off x="1637363" y="4412360"/>
            <a:ext cx="30529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tienes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2" name="TextBox 131">
            <a:extLst>
              <a:ext uri="{FF2B5EF4-FFF2-40B4-BE49-F238E27FC236}">
                <a16:creationId xmlns:a16="http://schemas.microsoft.com/office/drawing/2014/main" id="{B3269F69-BEAD-4642-88E6-3CF89D046D26}"/>
              </a:ext>
            </a:extLst>
          </p:cNvPr>
          <p:cNvSpPr txBox="1"/>
          <p:nvPr/>
        </p:nvSpPr>
        <p:spPr>
          <a:xfrm>
            <a:off x="4430015" y="4376608"/>
            <a:ext cx="298600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u</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a:t>
            </a:r>
            <a:r>
              <a:rPr kumimoji="0" lang="en-GB" sz="24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noProof="0" dirty="0" err="1">
                <a:ln>
                  <a:noFill/>
                </a:ln>
                <a:solidFill>
                  <a:srgbClr val="002060"/>
                </a:solidFill>
                <a:effectLst/>
                <a:uLnTx/>
                <a:uFillTx/>
                <a:latin typeface="Century Gothic" panose="020B0502020202020204" pitchFamily="34" charset="0"/>
                <a:ea typeface="+mn-ea"/>
                <a:cs typeface="+mn-cs"/>
              </a:rPr>
              <a:t>mensaje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3" name="TextBox 132">
            <a:extLst>
              <a:ext uri="{FF2B5EF4-FFF2-40B4-BE49-F238E27FC236}">
                <a16:creationId xmlns:a16="http://schemas.microsoft.com/office/drawing/2014/main" id="{17ACCEA0-31FA-413F-87ED-E9133087E1A8}"/>
              </a:ext>
            </a:extLst>
          </p:cNvPr>
          <p:cNvSpPr txBox="1"/>
          <p:nvPr/>
        </p:nvSpPr>
        <p:spPr>
          <a:xfrm>
            <a:off x="7245258" y="4382169"/>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err="1">
                <a:solidFill>
                  <a:srgbClr val="002060"/>
                </a:solidFill>
                <a:latin typeface="Century Gothic" panose="020B0502020202020204" pitchFamily="34" charset="0"/>
              </a:rPr>
              <a:t>una</a:t>
            </a:r>
            <a:r>
              <a:rPr lang="en-GB" sz="2400" noProof="0" dirty="0">
                <a:solidFill>
                  <a:srgbClr val="002060"/>
                </a:solidFill>
                <a:latin typeface="Century Gothic" panose="020B0502020202020204" pitchFamily="34" charset="0"/>
              </a:rPr>
              <a:t> palabra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4" name="TextBox 133">
            <a:extLst>
              <a:ext uri="{FF2B5EF4-FFF2-40B4-BE49-F238E27FC236}">
                <a16:creationId xmlns:a16="http://schemas.microsoft.com/office/drawing/2014/main" id="{1EC8A2A0-0512-4A64-83B7-F308AAE21A97}"/>
              </a:ext>
            </a:extLst>
          </p:cNvPr>
          <p:cNvSpPr txBox="1"/>
          <p:nvPr/>
        </p:nvSpPr>
        <p:spPr>
          <a:xfrm>
            <a:off x="1674334" y="3505677"/>
            <a:ext cx="26662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una</a:t>
            </a:r>
            <a:r>
              <a:rPr kumimoji="0" lang="en-GB" sz="24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noProof="0" dirty="0" err="1">
                <a:ln>
                  <a:noFill/>
                </a:ln>
                <a:solidFill>
                  <a:srgbClr val="002060"/>
                </a:solidFill>
                <a:effectLst/>
                <a:uLnTx/>
                <a:uFillTx/>
                <a:latin typeface="Century Gothic" panose="020B0502020202020204" pitchFamily="34" charset="0"/>
                <a:ea typeface="+mn-ea"/>
                <a:cs typeface="+mn-cs"/>
              </a:rPr>
              <a:t>hoja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5" name="TextBox 134">
            <a:extLst>
              <a:ext uri="{FF2B5EF4-FFF2-40B4-BE49-F238E27FC236}">
                <a16:creationId xmlns:a16="http://schemas.microsoft.com/office/drawing/2014/main" id="{C463E8F3-6204-42E9-8B34-0D64E1F53C1F}"/>
              </a:ext>
            </a:extLst>
          </p:cNvPr>
          <p:cNvSpPr txBox="1"/>
          <p:nvPr/>
        </p:nvSpPr>
        <p:spPr>
          <a:xfrm>
            <a:off x="4419744" y="3486916"/>
            <a:ext cx="27764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t>
            </a:r>
            <a:r>
              <a:rPr kumimoji="0" lang="en-GB" sz="24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noProof="0" dirty="0" err="1">
                <a:ln>
                  <a:noFill/>
                </a:ln>
                <a:solidFill>
                  <a:srgbClr val="002060"/>
                </a:solidFill>
                <a:effectLst/>
                <a:uLnTx/>
                <a:uFillTx/>
                <a:latin typeface="Century Gothic" panose="020B0502020202020204" pitchFamily="34" charset="0"/>
                <a:ea typeface="+mn-ea"/>
                <a:cs typeface="+mn-cs"/>
              </a:rPr>
              <a:t>lápiz</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6" name="TextBox 135">
            <a:extLst>
              <a:ext uri="{FF2B5EF4-FFF2-40B4-BE49-F238E27FC236}">
                <a16:creationId xmlns:a16="http://schemas.microsoft.com/office/drawing/2014/main" id="{CF3E022E-1BC5-40FA-AD1B-07266521EB9A}"/>
              </a:ext>
            </a:extLst>
          </p:cNvPr>
          <p:cNvSpPr txBox="1"/>
          <p:nvPr/>
        </p:nvSpPr>
        <p:spPr>
          <a:xfrm>
            <a:off x="7299389" y="3484131"/>
            <a:ext cx="31052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una</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idea</a:t>
            </a:r>
          </a:p>
        </p:txBody>
      </p:sp>
      <p:sp>
        <p:nvSpPr>
          <p:cNvPr id="137" name="TextBox 136">
            <a:extLst>
              <a:ext uri="{FF2B5EF4-FFF2-40B4-BE49-F238E27FC236}">
                <a16:creationId xmlns:a16="http://schemas.microsoft.com/office/drawing/2014/main" id="{004FC60E-93BB-4E61-9C2E-6234127B5DD3}"/>
              </a:ext>
            </a:extLst>
          </p:cNvPr>
          <p:cNvSpPr txBox="1"/>
          <p:nvPr/>
        </p:nvSpPr>
        <p:spPr>
          <a:xfrm>
            <a:off x="1674334" y="2606454"/>
            <a:ext cx="25111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una</a:t>
            </a:r>
            <a:r>
              <a:rPr kumimoji="0" lang="en-GB" sz="24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noProof="0" dirty="0" err="1">
                <a:ln>
                  <a:noFill/>
                </a:ln>
                <a:solidFill>
                  <a:srgbClr val="002060"/>
                </a:solidFill>
                <a:effectLst/>
                <a:uLnTx/>
                <a:uFillTx/>
                <a:latin typeface="Century Gothic" panose="020B0502020202020204" pitchFamily="34" charset="0"/>
                <a:ea typeface="+mn-ea"/>
                <a:cs typeface="+mn-cs"/>
              </a:rPr>
              <a:t>regla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8" name="TextBox 137">
            <a:extLst>
              <a:ext uri="{FF2B5EF4-FFF2-40B4-BE49-F238E27FC236}">
                <a16:creationId xmlns:a16="http://schemas.microsoft.com/office/drawing/2014/main" id="{EE598055-3A27-42AC-B758-9636E18B8AEB}"/>
              </a:ext>
            </a:extLst>
          </p:cNvPr>
          <p:cNvSpPr txBox="1"/>
          <p:nvPr/>
        </p:nvSpPr>
        <p:spPr>
          <a:xfrm>
            <a:off x="4474604" y="2575754"/>
            <a:ext cx="277649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increíble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9" name="TextBox 138">
            <a:extLst>
              <a:ext uri="{FF2B5EF4-FFF2-40B4-BE49-F238E27FC236}">
                <a16:creationId xmlns:a16="http://schemas.microsoft.com/office/drawing/2014/main" id="{90B990A4-D939-41D2-8200-AD147CEF0447}"/>
              </a:ext>
            </a:extLst>
          </p:cNvPr>
          <p:cNvSpPr txBox="1"/>
          <p:nvPr/>
        </p:nvSpPr>
        <p:spPr>
          <a:xfrm>
            <a:off x="7306424" y="2567882"/>
            <a:ext cx="36429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feliz</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40" name="TextBox 139">
            <a:extLst>
              <a:ext uri="{FF2B5EF4-FFF2-40B4-BE49-F238E27FC236}">
                <a16:creationId xmlns:a16="http://schemas.microsoft.com/office/drawing/2014/main" id="{E38E38E2-8D2A-4960-8BCB-F27484A4A362}"/>
              </a:ext>
            </a:extLst>
          </p:cNvPr>
          <p:cNvSpPr txBox="1"/>
          <p:nvPr/>
        </p:nvSpPr>
        <p:spPr>
          <a:xfrm>
            <a:off x="1674334" y="1762667"/>
            <a:ext cx="25999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importante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41" name="TextBox 140">
            <a:extLst>
              <a:ext uri="{FF2B5EF4-FFF2-40B4-BE49-F238E27FC236}">
                <a16:creationId xmlns:a16="http://schemas.microsoft.com/office/drawing/2014/main" id="{44B46DD2-E234-4432-A0FD-DA5A1B15A907}"/>
              </a:ext>
            </a:extLst>
          </p:cNvPr>
          <p:cNvSpPr txBox="1"/>
          <p:nvPr/>
        </p:nvSpPr>
        <p:spPr>
          <a:xfrm>
            <a:off x="4455799" y="1766057"/>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dónde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142" name="TextBox 141">
            <a:extLst>
              <a:ext uri="{FF2B5EF4-FFF2-40B4-BE49-F238E27FC236}">
                <a16:creationId xmlns:a16="http://schemas.microsoft.com/office/drawing/2014/main" id="{B4C0F278-15AE-45D4-AC98-FBDA84FA4E9F}"/>
              </a:ext>
            </a:extLst>
          </p:cNvPr>
          <p:cNvSpPr txBox="1"/>
          <p:nvPr/>
        </p:nvSpPr>
        <p:spPr>
          <a:xfrm>
            <a:off x="7249295" y="1786010"/>
            <a:ext cx="25999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imposible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 name="Google Shape;167;p2">
            <a:extLst>
              <a:ext uri="{FF2B5EF4-FFF2-40B4-BE49-F238E27FC236}">
                <a16:creationId xmlns:a16="http://schemas.microsoft.com/office/drawing/2014/main" id="{A7B235F4-48E6-6304-9633-3EC70B3B7752}"/>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0069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4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126" grpId="0"/>
      <p:bldP spid="127" grpId="0"/>
      <p:bldP spid="128" grpId="0"/>
      <p:bldP spid="129" grpId="0"/>
      <p:bldP spid="130" grpId="0"/>
      <p:bldP spid="131" grpId="0"/>
      <p:bldP spid="132" grpId="0"/>
      <p:bldP spid="133" grpId="0"/>
      <p:bldP spid="134" grpId="0"/>
      <p:bldP spid="135" grpId="0"/>
      <p:bldP spid="136" grpId="0"/>
      <p:bldP spid="137" grpId="0"/>
      <p:bldP spid="138" grpId="0"/>
      <p:bldP spid="139" grpId="0"/>
      <p:bldP spid="140" grpId="0"/>
      <p:bldP spid="141" grpId="0"/>
      <p:bldP spid="1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aphicFrame>
        <p:nvGraphicFramePr>
          <p:cNvPr id="115" name="Table 4">
            <a:extLst>
              <a:ext uri="{FF2B5EF4-FFF2-40B4-BE49-F238E27FC236}">
                <a16:creationId xmlns:a16="http://schemas.microsoft.com/office/drawing/2014/main" id="{62FCF942-8D07-42EC-9E23-DD26F4118BC6}"/>
              </a:ext>
            </a:extLst>
          </p:cNvPr>
          <p:cNvGraphicFramePr>
            <a:graphicFrameLocks noGrp="1"/>
          </p:cNvGraphicFramePr>
          <p:nvPr>
            <p:extLst>
              <p:ext uri="{D42A27DB-BD31-4B8C-83A1-F6EECF244321}">
                <p14:modId xmlns:p14="http://schemas.microsoft.com/office/powerpoint/2010/main" val="3390183119"/>
              </p:ext>
            </p:extLst>
          </p:nvPr>
        </p:nvGraphicFramePr>
        <p:xfrm>
          <a:off x="190971" y="1297226"/>
          <a:ext cx="10045214" cy="5326284"/>
        </p:xfrm>
        <a:graphic>
          <a:graphicData uri="http://schemas.openxmlformats.org/drawingml/2006/table">
            <a:tbl>
              <a:tblPr firstRow="1" bandRow="1">
                <a:tableStyleId>{5940675A-B579-460E-94D1-54222C63F5DA}</a:tableStyleId>
              </a:tblPr>
              <a:tblGrid>
                <a:gridCol w="1469875">
                  <a:extLst>
                    <a:ext uri="{9D8B030D-6E8A-4147-A177-3AD203B41FA5}">
                      <a16:colId xmlns:a16="http://schemas.microsoft.com/office/drawing/2014/main" val="1203737284"/>
                    </a:ext>
                  </a:extLst>
                </a:gridCol>
                <a:gridCol w="2811879">
                  <a:extLst>
                    <a:ext uri="{9D8B030D-6E8A-4147-A177-3AD203B41FA5}">
                      <a16:colId xmlns:a16="http://schemas.microsoft.com/office/drawing/2014/main" val="1810222861"/>
                    </a:ext>
                  </a:extLst>
                </a:gridCol>
                <a:gridCol w="2813476">
                  <a:extLst>
                    <a:ext uri="{9D8B030D-6E8A-4147-A177-3AD203B41FA5}">
                      <a16:colId xmlns:a16="http://schemas.microsoft.com/office/drawing/2014/main" val="274413866"/>
                    </a:ext>
                  </a:extLst>
                </a:gridCol>
                <a:gridCol w="2949984">
                  <a:extLst>
                    <a:ext uri="{9D8B030D-6E8A-4147-A177-3AD203B41FA5}">
                      <a16:colId xmlns:a16="http://schemas.microsoft.com/office/drawing/2014/main" val="2706468897"/>
                    </a:ext>
                  </a:extLst>
                </a:gridCol>
              </a:tblGrid>
              <a:tr h="887714">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happy</a:t>
                      </a:r>
                    </a:p>
                  </a:txBody>
                  <a:tcPr/>
                </a:tc>
                <a:tc>
                  <a:txBody>
                    <a:bodyPr/>
                    <a:lstStyle/>
                    <a:p>
                      <a:r>
                        <a:rPr lang="en-GB" sz="2800" b="0" dirty="0">
                          <a:solidFill>
                            <a:srgbClr val="002060"/>
                          </a:solidFill>
                          <a:latin typeface="Century Gothic" panose="020B0502020202020204" pitchFamily="34" charset="0"/>
                        </a:rPr>
                        <a:t>where?</a:t>
                      </a:r>
                      <a:endParaRPr lang="en-GB" sz="32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impossible</a:t>
                      </a:r>
                    </a:p>
                  </a:txBody>
                  <a:tcPr/>
                </a:tc>
                <a:extLst>
                  <a:ext uri="{0D108BD9-81ED-4DB2-BD59-A6C34878D82A}">
                    <a16:rowId xmlns:a16="http://schemas.microsoft.com/office/drawing/2014/main" val="1256656619"/>
                  </a:ext>
                </a:extLst>
              </a:tr>
              <a:tr h="887714">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a ruler</a:t>
                      </a:r>
                      <a:endParaRPr lang="en-GB" sz="20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incredible</a:t>
                      </a:r>
                    </a:p>
                  </a:txBody>
                  <a:tcPr/>
                </a:tc>
                <a:tc>
                  <a:txBody>
                    <a:bodyPr/>
                    <a:lstStyle/>
                    <a:p>
                      <a:r>
                        <a:rPr lang="en-GB" sz="2800" b="0" dirty="0">
                          <a:solidFill>
                            <a:srgbClr val="002060"/>
                          </a:solidFill>
                          <a:latin typeface="Century Gothic" panose="020B0502020202020204" pitchFamily="34" charset="0"/>
                        </a:rPr>
                        <a:t>happy</a:t>
                      </a:r>
                    </a:p>
                  </a:txBody>
                  <a:tcPr/>
                </a:tc>
                <a:extLst>
                  <a:ext uri="{0D108BD9-81ED-4DB2-BD59-A6C34878D82A}">
                    <a16:rowId xmlns:a16="http://schemas.microsoft.com/office/drawing/2014/main" val="1164559424"/>
                  </a:ext>
                </a:extLst>
              </a:tr>
              <a:tr h="887714">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a sheet, leaf</a:t>
                      </a:r>
                    </a:p>
                  </a:txBody>
                  <a:tcPr/>
                </a:tc>
                <a:tc>
                  <a:txBody>
                    <a:bodyPr/>
                    <a:lstStyle/>
                    <a:p>
                      <a:r>
                        <a:rPr lang="en-GB" sz="2800" b="0" dirty="0">
                          <a:solidFill>
                            <a:srgbClr val="002060"/>
                          </a:solidFill>
                          <a:latin typeface="Century Gothic" panose="020B0502020202020204" pitchFamily="34" charset="0"/>
                        </a:rPr>
                        <a:t>a pencil</a:t>
                      </a:r>
                    </a:p>
                  </a:txBody>
                  <a:tcPr/>
                </a:tc>
                <a:tc>
                  <a:txBody>
                    <a:bodyPr/>
                    <a:lstStyle/>
                    <a:p>
                      <a:r>
                        <a:rPr lang="en-GB" sz="2800" b="0" dirty="0">
                          <a:solidFill>
                            <a:srgbClr val="002060"/>
                          </a:solidFill>
                          <a:latin typeface="Century Gothic" panose="020B0502020202020204" pitchFamily="34" charset="0"/>
                        </a:rPr>
                        <a:t>an idea</a:t>
                      </a:r>
                    </a:p>
                  </a:txBody>
                  <a:tcPr/>
                </a:tc>
                <a:extLst>
                  <a:ext uri="{0D108BD9-81ED-4DB2-BD59-A6C34878D82A}">
                    <a16:rowId xmlns:a16="http://schemas.microsoft.com/office/drawing/2014/main" val="760878619"/>
                  </a:ext>
                </a:extLst>
              </a:tr>
              <a:tr h="887714">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you have</a:t>
                      </a:r>
                    </a:p>
                  </a:txBody>
                  <a:tcPr/>
                </a:tc>
                <a:tc>
                  <a:txBody>
                    <a:bodyPr/>
                    <a:lstStyle/>
                    <a:p>
                      <a:r>
                        <a:rPr lang="en-GB" sz="2800" b="0" dirty="0">
                          <a:solidFill>
                            <a:srgbClr val="002060"/>
                          </a:solidFill>
                          <a:latin typeface="Century Gothic" panose="020B0502020202020204" pitchFamily="34" charset="0"/>
                        </a:rPr>
                        <a:t>a message</a:t>
                      </a:r>
                    </a:p>
                  </a:txBody>
                  <a:tcPr/>
                </a:tc>
                <a:tc>
                  <a:txBody>
                    <a:bodyPr/>
                    <a:lstStyle/>
                    <a:p>
                      <a:r>
                        <a:rPr lang="en-GB" sz="2800" b="0" dirty="0">
                          <a:solidFill>
                            <a:srgbClr val="002060"/>
                          </a:solidFill>
                          <a:latin typeface="Century Gothic" panose="020B0502020202020204" pitchFamily="34" charset="0"/>
                        </a:rPr>
                        <a:t>a word</a:t>
                      </a:r>
                    </a:p>
                  </a:txBody>
                  <a:tcPr/>
                </a:tc>
                <a:extLst>
                  <a:ext uri="{0D108BD9-81ED-4DB2-BD59-A6C34878D82A}">
                    <a16:rowId xmlns:a16="http://schemas.microsoft.com/office/drawing/2014/main" val="1047692962"/>
                  </a:ext>
                </a:extLst>
              </a:tr>
              <a:tr h="887714">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to visit</a:t>
                      </a:r>
                    </a:p>
                  </a:txBody>
                  <a:tcPr/>
                </a:tc>
                <a:tc>
                  <a:txBody>
                    <a:bodyPr/>
                    <a:lstStyle/>
                    <a:p>
                      <a:r>
                        <a:rPr lang="en-GB" sz="2800" b="0" dirty="0">
                          <a:solidFill>
                            <a:srgbClr val="002060"/>
                          </a:solidFill>
                          <a:latin typeface="Century Gothic" panose="020B0502020202020204" pitchFamily="34" charset="0"/>
                        </a:rPr>
                        <a:t>a church</a:t>
                      </a:r>
                    </a:p>
                  </a:txBody>
                  <a:tcPr/>
                </a:tc>
                <a:tc>
                  <a:txBody>
                    <a:bodyPr/>
                    <a:lstStyle/>
                    <a:p>
                      <a:r>
                        <a:rPr lang="en-GB" sz="2800" b="0" dirty="0">
                          <a:solidFill>
                            <a:srgbClr val="002060"/>
                          </a:solidFill>
                          <a:latin typeface="Century Gothic" panose="020B0502020202020204" pitchFamily="34" charset="0"/>
                        </a:rPr>
                        <a:t>un museum</a:t>
                      </a:r>
                    </a:p>
                  </a:txBody>
                  <a:tcPr/>
                </a:tc>
                <a:extLst>
                  <a:ext uri="{0D108BD9-81ED-4DB2-BD59-A6C34878D82A}">
                    <a16:rowId xmlns:a16="http://schemas.microsoft.com/office/drawing/2014/main" val="3343226472"/>
                  </a:ext>
                </a:extLst>
              </a:tr>
              <a:tr h="88771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a park</a:t>
                      </a:r>
                    </a:p>
                  </a:txBody>
                  <a:tcPr/>
                </a:tc>
                <a:tc>
                  <a:txBody>
                    <a:bodyPr/>
                    <a:lstStyle/>
                    <a:p>
                      <a:r>
                        <a:rPr lang="en-GB" sz="2800" b="0" dirty="0">
                          <a:solidFill>
                            <a:srgbClr val="002060"/>
                          </a:solidFill>
                          <a:latin typeface="Century Gothic" panose="020B0502020202020204" pitchFamily="34" charset="0"/>
                        </a:rPr>
                        <a:t>a square</a:t>
                      </a:r>
                    </a:p>
                  </a:txBody>
                  <a:tcPr/>
                </a:tc>
                <a:tc>
                  <a:txBody>
                    <a:bodyPr/>
                    <a:lstStyle/>
                    <a:p>
                      <a:r>
                        <a:rPr lang="en-GB" sz="2800" b="0" dirty="0">
                          <a:solidFill>
                            <a:srgbClr val="002060"/>
                          </a:solidFill>
                          <a:latin typeface="Century Gothic" panose="020B0502020202020204" pitchFamily="34" charset="0"/>
                        </a:rPr>
                        <a:t>with</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6018910" cy="675762"/>
          </a:xfrm>
        </p:spPr>
        <p:txBody>
          <a:bodyPr>
            <a:normAutofit/>
          </a:bodyPr>
          <a:lstStyle/>
          <a:p>
            <a:r>
              <a:rPr lang="en-GB" sz="3200" b="1" dirty="0">
                <a:solidFill>
                  <a:schemeClr val="bg1"/>
                </a:solidFill>
                <a:latin typeface="Century Gothic"/>
                <a:ea typeface="Century Gothic"/>
                <a:cs typeface="Century Gothic"/>
                <a:sym typeface="Century Gothic"/>
              </a:rPr>
              <a:t>Handout: Follow up extra:  </a:t>
            </a:r>
            <a:endParaRPr lang="en-GB" sz="3200" dirty="0">
              <a:solidFill>
                <a:schemeClr val="bg1"/>
              </a:solidFill>
            </a:endParaRPr>
          </a:p>
        </p:txBody>
      </p:sp>
      <p:pic>
        <p:nvPicPr>
          <p:cNvPr id="26" name="Picture 2" descr="Brain, Idea, Think, Creativity">
            <a:extLst>
              <a:ext uri="{FF2B5EF4-FFF2-40B4-BE49-F238E27FC236}">
                <a16:creationId xmlns:a16="http://schemas.microsoft.com/office/drawing/2014/main" id="{34C72E67-F045-41D8-95E3-A07E83D1F0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9353" y="164486"/>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6743F371-9EA6-4400-B36F-28E6BDE7E958}"/>
              </a:ext>
            </a:extLst>
          </p:cNvPr>
          <p:cNvSpPr txBox="1"/>
          <p:nvPr/>
        </p:nvSpPr>
        <p:spPr>
          <a:xfrm>
            <a:off x="2518822" y="785152"/>
            <a:ext cx="773641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español</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34" name="Title 1">
            <a:extLst>
              <a:ext uri="{FF2B5EF4-FFF2-40B4-BE49-F238E27FC236}">
                <a16:creationId xmlns:a16="http://schemas.microsoft.com/office/drawing/2014/main" id="{D0A09A21-F1B3-45E2-BCCB-D99D92EC94B1}"/>
              </a:ext>
            </a:extLst>
          </p:cNvPr>
          <p:cNvSpPr txBox="1">
            <a:spLocks/>
          </p:cNvSpPr>
          <p:nvPr/>
        </p:nvSpPr>
        <p:spPr>
          <a:xfrm>
            <a:off x="10431110" y="1333754"/>
            <a:ext cx="1698356" cy="403881"/>
          </a:xfrm>
          <a:prstGeom prst="rect">
            <a:avLst/>
          </a:prstGeom>
          <a:solidFill>
            <a:srgbClr val="00B0F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prstClr val="black"/>
              </a:buClr>
              <a:buSzPts val="1800"/>
              <a:buFont typeface="Calibri"/>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cs typeface="Calibri"/>
                <a:sym typeface="Calibri"/>
              </a:rPr>
              <a:t>vocabulario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cs typeface="Calibri"/>
              <a:sym typeface="Calibri"/>
            </a:endParaRPr>
          </a:p>
        </p:txBody>
      </p:sp>
      <p:sp>
        <p:nvSpPr>
          <p:cNvPr id="96" name="Title 1">
            <a:extLst>
              <a:ext uri="{FF2B5EF4-FFF2-40B4-BE49-F238E27FC236}">
                <a16:creationId xmlns:a16="http://schemas.microsoft.com/office/drawing/2014/main" id="{F9E966F6-BD8A-4DFE-9123-01537B48E39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vocabulario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117" name="Picture 116">
            <a:extLst>
              <a:ext uri="{FF2B5EF4-FFF2-40B4-BE49-F238E27FC236}">
                <a16:creationId xmlns:a16="http://schemas.microsoft.com/office/drawing/2014/main" id="{B860F210-521A-4CB5-83E7-4B8683B6E2B5}"/>
              </a:ext>
            </a:extLst>
          </p:cNvPr>
          <p:cNvPicPr>
            <a:picLocks noChangeAspect="1"/>
          </p:cNvPicPr>
          <p:nvPr/>
        </p:nvPicPr>
        <p:blipFill>
          <a:blip r:embed="rId4"/>
          <a:stretch>
            <a:fillRect/>
          </a:stretch>
        </p:blipFill>
        <p:spPr>
          <a:xfrm>
            <a:off x="251794" y="3340681"/>
            <a:ext cx="1186070" cy="1080360"/>
          </a:xfrm>
          <a:prstGeom prst="rect">
            <a:avLst/>
          </a:prstGeom>
        </p:spPr>
      </p:pic>
      <p:pic>
        <p:nvPicPr>
          <p:cNvPr id="118" name="Picture 117" descr="Icon&#10;&#10;Description automatically generated">
            <a:extLst>
              <a:ext uri="{FF2B5EF4-FFF2-40B4-BE49-F238E27FC236}">
                <a16:creationId xmlns:a16="http://schemas.microsoft.com/office/drawing/2014/main" id="{AB1A98C0-A926-4EF1-B42A-D2BA027369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356" y="1699301"/>
            <a:ext cx="1186070" cy="1186070"/>
          </a:xfrm>
          <a:prstGeom prst="rect">
            <a:avLst/>
          </a:prstGeom>
        </p:spPr>
      </p:pic>
      <p:pic>
        <p:nvPicPr>
          <p:cNvPr id="119" name="Picture 118">
            <a:extLst>
              <a:ext uri="{FF2B5EF4-FFF2-40B4-BE49-F238E27FC236}">
                <a16:creationId xmlns:a16="http://schemas.microsoft.com/office/drawing/2014/main" id="{F4168104-D33C-4D0A-9E74-FAF81F40A95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13828" y="5115602"/>
            <a:ext cx="1162417" cy="1101237"/>
          </a:xfrm>
          <a:prstGeom prst="rect">
            <a:avLst/>
          </a:prstGeom>
        </p:spPr>
      </p:pic>
      <p:sp>
        <p:nvSpPr>
          <p:cNvPr id="120" name="TextBox 119">
            <a:extLst>
              <a:ext uri="{FF2B5EF4-FFF2-40B4-BE49-F238E27FC236}">
                <a16:creationId xmlns:a16="http://schemas.microsoft.com/office/drawing/2014/main" id="{EB63D720-9211-4253-8A55-5FED97358C56}"/>
              </a:ext>
            </a:extLst>
          </p:cNvPr>
          <p:cNvSpPr txBox="1"/>
          <p:nvPr/>
        </p:nvSpPr>
        <p:spPr>
          <a:xfrm>
            <a:off x="1125915" y="6067791"/>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121" name="TextBox 120">
            <a:extLst>
              <a:ext uri="{FF2B5EF4-FFF2-40B4-BE49-F238E27FC236}">
                <a16:creationId xmlns:a16="http://schemas.microsoft.com/office/drawing/2014/main" id="{D209E386-B008-494E-ADAF-E257AC31DD54}"/>
              </a:ext>
            </a:extLst>
          </p:cNvPr>
          <p:cNvSpPr txBox="1"/>
          <p:nvPr/>
        </p:nvSpPr>
        <p:spPr>
          <a:xfrm>
            <a:off x="1088052" y="4232316"/>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122" name="TextBox 121">
            <a:extLst>
              <a:ext uri="{FF2B5EF4-FFF2-40B4-BE49-F238E27FC236}">
                <a16:creationId xmlns:a16="http://schemas.microsoft.com/office/drawing/2014/main" id="{D3E4E6D7-7654-4995-A362-9BC434F342DA}"/>
              </a:ext>
            </a:extLst>
          </p:cNvPr>
          <p:cNvSpPr txBox="1"/>
          <p:nvPr/>
        </p:nvSpPr>
        <p:spPr>
          <a:xfrm>
            <a:off x="1117548" y="2391636"/>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3" name="Google Shape;167;p2">
            <a:extLst>
              <a:ext uri="{FF2B5EF4-FFF2-40B4-BE49-F238E27FC236}">
                <a16:creationId xmlns:a16="http://schemas.microsoft.com/office/drawing/2014/main" id="{A7B235F4-48E6-6304-9633-3EC70B3B7752}"/>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 name="Title 1">
            <a:extLst>
              <a:ext uri="{FF2B5EF4-FFF2-40B4-BE49-F238E27FC236}">
                <a16:creationId xmlns:a16="http://schemas.microsoft.com/office/drawing/2014/main" id="{732BCA33-E5C7-320D-EB23-DF88712554CF}"/>
              </a:ext>
            </a:extLst>
          </p:cNvPr>
          <p:cNvSpPr txBox="1">
            <a:spLocks/>
          </p:cNvSpPr>
          <p:nvPr/>
        </p:nvSpPr>
        <p:spPr>
          <a:xfrm>
            <a:off x="724790" y="104501"/>
            <a:ext cx="4285360" cy="6757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rgbClr val="002060"/>
                </a:solidFill>
                <a:latin typeface="Century Gothic"/>
                <a:ea typeface="Century Gothic"/>
                <a:cs typeface="Century Gothic"/>
                <a:sym typeface="Century Gothic"/>
              </a:rPr>
              <a:t>Follow up extra: </a:t>
            </a:r>
            <a:endParaRPr lang="en-GB" sz="3200" dirty="0"/>
          </a:p>
        </p:txBody>
      </p:sp>
    </p:spTree>
    <p:extLst>
      <p:ext uri="{BB962C8B-B14F-4D97-AF65-F5344CB8AC3E}">
        <p14:creationId xmlns:p14="http://schemas.microsoft.com/office/powerpoint/2010/main" val="2966173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99" name="Picture 98">
            <a:extLst>
              <a:ext uri="{FF2B5EF4-FFF2-40B4-BE49-F238E27FC236}">
                <a16:creationId xmlns:a16="http://schemas.microsoft.com/office/drawing/2014/main" id="{52DE93B5-BC41-4432-B728-A971EA420599}"/>
              </a:ext>
            </a:extLst>
          </p:cNvPr>
          <p:cNvPicPr>
            <a:picLocks noChangeAspect="1"/>
          </p:cNvPicPr>
          <p:nvPr/>
        </p:nvPicPr>
        <p:blipFill>
          <a:blip r:embed="rId6"/>
          <a:stretch>
            <a:fillRect/>
          </a:stretch>
        </p:blipFill>
        <p:spPr>
          <a:xfrm>
            <a:off x="-1569247" y="-1135887"/>
            <a:ext cx="12325350" cy="10837007"/>
          </a:xfrm>
          <a:prstGeom prst="rect">
            <a:avLst/>
          </a:prstGeom>
        </p:spPr>
      </p:pic>
      <p:sp>
        <p:nvSpPr>
          <p:cNvPr id="100" name="TextBox 99">
            <a:hlinkClick r:id="" action="ppaction://noaction">
              <a:snd r:embed="rId7" name="2_1.wav"/>
            </a:hlinkClick>
            <a:extLst>
              <a:ext uri="{FF2B5EF4-FFF2-40B4-BE49-F238E27FC236}">
                <a16:creationId xmlns:a16="http://schemas.microsoft.com/office/drawing/2014/main" id="{97B7D679-07A8-4769-A050-EC1F3F846B5E}"/>
              </a:ext>
            </a:extLst>
          </p:cNvPr>
          <p:cNvSpPr txBox="1"/>
          <p:nvPr/>
        </p:nvSpPr>
        <p:spPr>
          <a:xfrm>
            <a:off x="3110433" y="103194"/>
            <a:ext cx="766191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rPr>
              <a:t>La </a:t>
            </a:r>
            <a:r>
              <a:rPr kumimoji="0" lang="en-GB" sz="2800" i="0" u="none" strike="noStrike" kern="1200" cap="none" spc="0" normalizeH="0" baseline="0" noProof="0" dirty="0" err="1">
                <a:ln>
                  <a:noFill/>
                </a:ln>
                <a:solidFill>
                  <a:srgbClr val="002060"/>
                </a:solidFill>
                <a:effectLst/>
                <a:uLnTx/>
                <a:uFillTx/>
                <a:latin typeface="Century Gothic" panose="020B0502020202020204" pitchFamily="34" charset="0"/>
              </a:rPr>
              <a:t>ruta</a:t>
            </a:r>
            <a:r>
              <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rPr>
              <a:t> de las </a:t>
            </a:r>
            <a:r>
              <a:rPr kumimoji="0" lang="en-GB" sz="2800" i="0" u="none" strike="noStrike" kern="1200" cap="none" spc="0" normalizeH="0" baseline="0" noProof="0" dirty="0" err="1">
                <a:ln>
                  <a:noFill/>
                </a:ln>
                <a:solidFill>
                  <a:srgbClr val="002060"/>
                </a:solidFill>
                <a:effectLst/>
                <a:uLnTx/>
                <a:uFillTx/>
                <a:latin typeface="Century Gothic" panose="020B0502020202020204" pitchFamily="34" charset="0"/>
              </a:rPr>
              <a:t>monedas</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01" name="Google Shape;290;p6">
            <a:hlinkClick r:id="" action="ppaction://noaction">
              <a:snd r:embed="rId8" name="2_11.wav"/>
            </a:hlinkClick>
            <a:extLst>
              <a:ext uri="{FF2B5EF4-FFF2-40B4-BE49-F238E27FC236}">
                <a16:creationId xmlns:a16="http://schemas.microsoft.com/office/drawing/2014/main" id="{E8E1551F-D16D-40CD-9276-1D4A775F5C2D}"/>
              </a:ext>
            </a:extLst>
          </p:cNvPr>
          <p:cNvSpPr txBox="1"/>
          <p:nvPr/>
        </p:nvSpPr>
        <p:spPr>
          <a:xfrm>
            <a:off x="8572419" y="3900531"/>
            <a:ext cx="1670717"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lang="en-US" sz="2800" kern="0" dirty="0" err="1">
                <a:solidFill>
                  <a:srgbClr val="1F3864"/>
                </a:solidFill>
                <a:latin typeface="Century Gothic"/>
                <a:ea typeface="Century Gothic"/>
                <a:cs typeface="Century Gothic"/>
                <a:sym typeface="Century Gothic"/>
              </a:rPr>
              <a:t>came</a:t>
            </a:r>
            <a:r>
              <a:rPr lang="en-US" sz="2800" b="1" kern="0" dirty="0" err="1">
                <a:solidFill>
                  <a:srgbClr val="FF0066"/>
                </a:solidFill>
                <a:latin typeface="Century Gothic"/>
                <a:ea typeface="Century Gothic"/>
                <a:cs typeface="Century Gothic"/>
                <a:sym typeface="Century Gothic"/>
              </a:rPr>
              <a:t>ll</a:t>
            </a:r>
            <a:r>
              <a:rPr lang="en-US" sz="2800" kern="0" dirty="0" err="1">
                <a:solidFill>
                  <a:srgbClr val="1F3864"/>
                </a:solidFill>
                <a:latin typeface="Century Gothic"/>
                <a:ea typeface="Century Gothic"/>
                <a:cs typeface="Century Gothic"/>
                <a:sym typeface="Century Gothic"/>
              </a:rPr>
              <a:t>o</a:t>
            </a:r>
            <a:endParaRPr kumimoji="0" sz="2800" b="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102" name="Google Shape;290;p6">
            <a:hlinkClick r:id="" action="ppaction://noaction">
              <a:snd r:embed="rId9" name="2_12.wav"/>
            </a:hlinkClick>
            <a:extLst>
              <a:ext uri="{FF2B5EF4-FFF2-40B4-BE49-F238E27FC236}">
                <a16:creationId xmlns:a16="http://schemas.microsoft.com/office/drawing/2014/main" id="{E578095C-0F4E-459C-A8EE-14EEBF41AA6A}"/>
              </a:ext>
            </a:extLst>
          </p:cNvPr>
          <p:cNvSpPr txBox="1"/>
          <p:nvPr/>
        </p:nvSpPr>
        <p:spPr>
          <a:xfrm>
            <a:off x="7813668" y="4749097"/>
            <a:ext cx="1670717"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lang="en-US" sz="2800" b="1" kern="0" dirty="0" err="1">
                <a:solidFill>
                  <a:srgbClr val="FF0066"/>
                </a:solidFill>
                <a:latin typeface="Century Gothic"/>
                <a:ea typeface="Century Gothic"/>
                <a:cs typeface="Century Gothic"/>
                <a:sym typeface="Century Gothic"/>
              </a:rPr>
              <a:t>ll</a:t>
            </a:r>
            <a:r>
              <a:rPr lang="en-US" sz="2800" kern="0" dirty="0" err="1">
                <a:solidFill>
                  <a:srgbClr val="1F3864"/>
                </a:solidFill>
                <a:latin typeface="Century Gothic"/>
                <a:ea typeface="Century Gothic"/>
                <a:cs typeface="Century Gothic"/>
                <a:sym typeface="Century Gothic"/>
              </a:rPr>
              <a:t>ave</a:t>
            </a:r>
            <a:endParaRPr kumimoji="0" sz="2800" b="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103" name="Google Shape;290;p6">
            <a:hlinkClick r:id="" action="ppaction://noaction">
              <a:snd r:embed="rId10" name="2_13.wav"/>
            </a:hlinkClick>
            <a:extLst>
              <a:ext uri="{FF2B5EF4-FFF2-40B4-BE49-F238E27FC236}">
                <a16:creationId xmlns:a16="http://schemas.microsoft.com/office/drawing/2014/main" id="{C5B9A280-69FB-431D-8C63-4ABFA324CB48}"/>
              </a:ext>
            </a:extLst>
          </p:cNvPr>
          <p:cNvSpPr txBox="1"/>
          <p:nvPr/>
        </p:nvSpPr>
        <p:spPr>
          <a:xfrm>
            <a:off x="5734829" y="4503970"/>
            <a:ext cx="1670717"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lang="en-US" sz="2800" b="1" kern="0" dirty="0" err="1">
                <a:solidFill>
                  <a:srgbClr val="FF0066"/>
                </a:solidFill>
                <a:latin typeface="Century Gothic"/>
                <a:ea typeface="Century Gothic"/>
                <a:cs typeface="Century Gothic"/>
                <a:sym typeface="Century Gothic"/>
              </a:rPr>
              <a:t>l</a:t>
            </a:r>
            <a:r>
              <a:rPr lang="en-US" sz="2800" kern="0" dirty="0" err="1">
                <a:solidFill>
                  <a:srgbClr val="1F3864"/>
                </a:solidFill>
                <a:latin typeface="Century Gothic"/>
                <a:ea typeface="Century Gothic"/>
                <a:cs typeface="Century Gothic"/>
                <a:sym typeface="Century Gothic"/>
              </a:rPr>
              <a:t>avar</a:t>
            </a:r>
            <a:endParaRPr kumimoji="0" sz="2800" b="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104" name="Google Shape;290;p6">
            <a:hlinkClick r:id="" action="ppaction://noaction">
              <a:snd r:embed="rId11" name="2_14.wav"/>
            </a:hlinkClick>
            <a:extLst>
              <a:ext uri="{FF2B5EF4-FFF2-40B4-BE49-F238E27FC236}">
                <a16:creationId xmlns:a16="http://schemas.microsoft.com/office/drawing/2014/main" id="{019401B4-DB54-42ED-A0D8-EEB604E8E181}"/>
              </a:ext>
            </a:extLst>
          </p:cNvPr>
          <p:cNvSpPr txBox="1"/>
          <p:nvPr/>
        </p:nvSpPr>
        <p:spPr>
          <a:xfrm>
            <a:off x="5096628" y="3912599"/>
            <a:ext cx="1670717"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lang="en-US" sz="2800" kern="0" dirty="0" err="1">
                <a:solidFill>
                  <a:srgbClr val="1F3864"/>
                </a:solidFill>
                <a:latin typeface="Century Gothic"/>
                <a:ea typeface="Century Gothic"/>
                <a:cs typeface="Century Gothic"/>
                <a:sym typeface="Century Gothic"/>
              </a:rPr>
              <a:t>ba</a:t>
            </a:r>
            <a:r>
              <a:rPr lang="en-US" sz="2800" b="1" kern="0" dirty="0" err="1">
                <a:solidFill>
                  <a:srgbClr val="FF0066"/>
                </a:solidFill>
                <a:latin typeface="Century Gothic"/>
                <a:ea typeface="Century Gothic"/>
                <a:cs typeface="Century Gothic"/>
                <a:sym typeface="Century Gothic"/>
              </a:rPr>
              <a:t>ll</a:t>
            </a:r>
            <a:r>
              <a:rPr lang="en-US" sz="2800" kern="0" dirty="0" err="1">
                <a:solidFill>
                  <a:srgbClr val="1F3864"/>
                </a:solidFill>
                <a:latin typeface="Century Gothic"/>
                <a:ea typeface="Century Gothic"/>
                <a:cs typeface="Century Gothic"/>
                <a:sym typeface="Century Gothic"/>
              </a:rPr>
              <a:t>ena</a:t>
            </a:r>
            <a:endParaRPr kumimoji="0" sz="2800" b="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105" name="Google Shape;290;p6">
            <a:hlinkClick r:id="" action="ppaction://noaction">
              <a:snd r:embed="rId12" name="2_15.wav"/>
            </a:hlinkClick>
            <a:extLst>
              <a:ext uri="{FF2B5EF4-FFF2-40B4-BE49-F238E27FC236}">
                <a16:creationId xmlns:a16="http://schemas.microsoft.com/office/drawing/2014/main" id="{6D047031-8804-4D16-9457-5BCF627D7862}"/>
              </a:ext>
            </a:extLst>
          </p:cNvPr>
          <p:cNvSpPr txBox="1"/>
          <p:nvPr/>
        </p:nvSpPr>
        <p:spPr>
          <a:xfrm>
            <a:off x="5618520" y="3009152"/>
            <a:ext cx="1670717"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lang="en-US" sz="2800" kern="0" dirty="0">
                <a:solidFill>
                  <a:srgbClr val="1F3864"/>
                </a:solidFill>
                <a:latin typeface="Century Gothic"/>
                <a:ea typeface="Century Gothic"/>
                <a:cs typeface="Century Gothic"/>
                <a:sym typeface="Century Gothic"/>
              </a:rPr>
              <a:t>co</a:t>
            </a:r>
            <a:r>
              <a:rPr lang="en-US" sz="2800" b="1" kern="0" dirty="0">
                <a:solidFill>
                  <a:srgbClr val="FF0066"/>
                </a:solidFill>
                <a:latin typeface="Century Gothic"/>
                <a:ea typeface="Century Gothic"/>
                <a:cs typeface="Century Gothic"/>
                <a:sym typeface="Century Gothic"/>
              </a:rPr>
              <a:t>l</a:t>
            </a:r>
            <a:r>
              <a:rPr lang="en-US" sz="2800" kern="0" dirty="0">
                <a:solidFill>
                  <a:srgbClr val="1F3864"/>
                </a:solidFill>
                <a:latin typeface="Century Gothic"/>
                <a:ea typeface="Century Gothic"/>
                <a:cs typeface="Century Gothic"/>
                <a:sym typeface="Century Gothic"/>
              </a:rPr>
              <a:t>or</a:t>
            </a:r>
            <a:endParaRPr kumimoji="0" sz="2800" b="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106" name="Google Shape;290;p6">
            <a:hlinkClick r:id="" action="ppaction://noaction">
              <a:snd r:embed="rId13" name="2_16.wav"/>
            </a:hlinkClick>
            <a:extLst>
              <a:ext uri="{FF2B5EF4-FFF2-40B4-BE49-F238E27FC236}">
                <a16:creationId xmlns:a16="http://schemas.microsoft.com/office/drawing/2014/main" id="{3619E3CF-7037-4585-B245-89C752A4DE6D}"/>
              </a:ext>
            </a:extLst>
          </p:cNvPr>
          <p:cNvSpPr txBox="1"/>
          <p:nvPr/>
        </p:nvSpPr>
        <p:spPr>
          <a:xfrm>
            <a:off x="2739752" y="3135788"/>
            <a:ext cx="1670717"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lang="en-US" sz="2800" kern="0" dirty="0">
                <a:solidFill>
                  <a:srgbClr val="1F3864"/>
                </a:solidFill>
                <a:latin typeface="Century Gothic"/>
                <a:ea typeface="Century Gothic"/>
                <a:cs typeface="Century Gothic"/>
                <a:sym typeface="Century Gothic"/>
              </a:rPr>
              <a:t>m</a:t>
            </a:r>
            <a:r>
              <a:rPr kumimoji="0" lang="en-US" sz="2800" b="0"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eda</a:t>
            </a:r>
            <a:r>
              <a:rPr lang="en-US" sz="2800" b="1" kern="0" dirty="0" err="1">
                <a:solidFill>
                  <a:srgbClr val="FF0066"/>
                </a:solidFill>
                <a:latin typeface="Century Gothic"/>
                <a:ea typeface="Century Gothic"/>
                <a:cs typeface="Century Gothic"/>
                <a:sym typeface="Century Gothic"/>
              </a:rPr>
              <a:t>ll</a:t>
            </a:r>
            <a:r>
              <a:rPr kumimoji="0" lang="en-US" sz="2800" b="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a</a:t>
            </a:r>
            <a:endParaRPr kumimoji="0" sz="2800" b="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107" name="Google Shape;290;p6">
            <a:hlinkClick r:id="" action="ppaction://noaction">
              <a:snd r:embed="rId14" name="2_17.wav"/>
            </a:hlinkClick>
            <a:extLst>
              <a:ext uri="{FF2B5EF4-FFF2-40B4-BE49-F238E27FC236}">
                <a16:creationId xmlns:a16="http://schemas.microsoft.com/office/drawing/2014/main" id="{35A244D5-CD49-46E6-BE90-490CFE09635C}"/>
              </a:ext>
            </a:extLst>
          </p:cNvPr>
          <p:cNvSpPr txBox="1"/>
          <p:nvPr/>
        </p:nvSpPr>
        <p:spPr>
          <a:xfrm>
            <a:off x="8408432" y="6240659"/>
            <a:ext cx="1670717"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lang="en-US" sz="2800" kern="0" dirty="0">
                <a:solidFill>
                  <a:srgbClr val="1F3864"/>
                </a:solidFill>
                <a:latin typeface="Century Gothic"/>
                <a:ea typeface="Century Gothic"/>
                <a:cs typeface="Century Gothic"/>
                <a:sym typeface="Century Gothic"/>
              </a:rPr>
              <a:t>po</a:t>
            </a:r>
            <a:r>
              <a:rPr lang="en-US" sz="2800" b="1" kern="0" dirty="0">
                <a:solidFill>
                  <a:srgbClr val="FF0066"/>
                </a:solidFill>
                <a:latin typeface="Century Gothic"/>
                <a:ea typeface="Century Gothic"/>
                <a:cs typeface="Century Gothic"/>
                <a:sym typeface="Century Gothic"/>
              </a:rPr>
              <a:t>ll</a:t>
            </a:r>
            <a:r>
              <a:rPr lang="en-US" sz="2800" kern="0" dirty="0">
                <a:solidFill>
                  <a:srgbClr val="1F3864"/>
                </a:solidFill>
                <a:latin typeface="Century Gothic"/>
                <a:ea typeface="Century Gothic"/>
                <a:cs typeface="Century Gothic"/>
                <a:sym typeface="Century Gothic"/>
              </a:rPr>
              <a:t>o</a:t>
            </a:r>
            <a:endParaRPr kumimoji="0" lang="en-US" sz="280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108" name="Google Shape;290;p6">
            <a:hlinkClick r:id="" action="ppaction://noaction">
              <a:snd r:embed="rId15" name="2_18.wav"/>
            </a:hlinkClick>
            <a:extLst>
              <a:ext uri="{FF2B5EF4-FFF2-40B4-BE49-F238E27FC236}">
                <a16:creationId xmlns:a16="http://schemas.microsoft.com/office/drawing/2014/main" id="{7D047A72-CAEE-42D8-8C4F-8AB0B01F9F0E}"/>
              </a:ext>
            </a:extLst>
          </p:cNvPr>
          <p:cNvSpPr txBox="1"/>
          <p:nvPr/>
        </p:nvSpPr>
        <p:spPr>
          <a:xfrm>
            <a:off x="7147059" y="5517404"/>
            <a:ext cx="1670717"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lang="en-US" sz="2800" b="1" kern="0" dirty="0" err="1">
                <a:solidFill>
                  <a:srgbClr val="FF0066"/>
                </a:solidFill>
                <a:latin typeface="Century Gothic"/>
                <a:ea typeface="Century Gothic"/>
                <a:cs typeface="Century Gothic"/>
                <a:sym typeface="Century Gothic"/>
              </a:rPr>
              <a:t>ll</a:t>
            </a:r>
            <a:r>
              <a:rPr lang="en-US" sz="2800" kern="0" dirty="0" err="1">
                <a:solidFill>
                  <a:srgbClr val="1F3864"/>
                </a:solidFill>
                <a:latin typeface="Century Gothic"/>
                <a:ea typeface="Century Gothic"/>
                <a:cs typeface="Century Gothic"/>
                <a:sym typeface="Century Gothic"/>
              </a:rPr>
              <a:t>over</a:t>
            </a:r>
            <a:endParaRPr kumimoji="0" lang="en-US" sz="280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109" name="Google Shape;290;p6">
            <a:hlinkClick r:id="" action="ppaction://noaction">
              <a:snd r:embed="rId16" name="2_5.wav"/>
            </a:hlinkClick>
            <a:extLst>
              <a:ext uri="{FF2B5EF4-FFF2-40B4-BE49-F238E27FC236}">
                <a16:creationId xmlns:a16="http://schemas.microsoft.com/office/drawing/2014/main" id="{46CF8EEC-9191-4570-AD53-506DC3C794AF}"/>
              </a:ext>
            </a:extLst>
          </p:cNvPr>
          <p:cNvSpPr txBox="1"/>
          <p:nvPr/>
        </p:nvSpPr>
        <p:spPr>
          <a:xfrm>
            <a:off x="8526191" y="2325153"/>
            <a:ext cx="1670717"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lang="en-US" sz="2800" kern="0" dirty="0" err="1">
                <a:solidFill>
                  <a:srgbClr val="1F3864"/>
                </a:solidFill>
                <a:latin typeface="Century Gothic"/>
                <a:ea typeface="Century Gothic"/>
                <a:cs typeface="Century Gothic"/>
                <a:sym typeface="Century Gothic"/>
              </a:rPr>
              <a:t>amari</a:t>
            </a:r>
            <a:r>
              <a:rPr lang="en-US" sz="2800" b="1" kern="0" dirty="0" err="1">
                <a:solidFill>
                  <a:srgbClr val="FF0066"/>
                </a:solidFill>
                <a:latin typeface="Century Gothic"/>
                <a:ea typeface="Century Gothic"/>
                <a:cs typeface="Century Gothic"/>
                <a:sym typeface="Century Gothic"/>
              </a:rPr>
              <a:t>ll</a:t>
            </a:r>
            <a:r>
              <a:rPr lang="en-US" sz="2800" kern="0" dirty="0" err="1">
                <a:solidFill>
                  <a:srgbClr val="1F3864"/>
                </a:solidFill>
                <a:latin typeface="Century Gothic"/>
                <a:ea typeface="Century Gothic"/>
                <a:cs typeface="Century Gothic"/>
                <a:sym typeface="Century Gothic"/>
              </a:rPr>
              <a:t>o</a:t>
            </a:r>
            <a:endParaRPr kumimoji="0" lang="en-US" sz="280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110" name="Google Shape;290;p6">
            <a:hlinkClick r:id="" action="ppaction://noaction">
              <a:snd r:embed="rId17" name="2_6.wav"/>
            </a:hlinkClick>
            <a:extLst>
              <a:ext uri="{FF2B5EF4-FFF2-40B4-BE49-F238E27FC236}">
                <a16:creationId xmlns:a16="http://schemas.microsoft.com/office/drawing/2014/main" id="{74E6E6F8-6292-4E33-A0C2-E22CC68C5034}"/>
              </a:ext>
            </a:extLst>
          </p:cNvPr>
          <p:cNvSpPr txBox="1"/>
          <p:nvPr/>
        </p:nvSpPr>
        <p:spPr>
          <a:xfrm>
            <a:off x="7311283" y="1547089"/>
            <a:ext cx="1670717"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lang="en-US" sz="2800" b="1" kern="0" dirty="0">
                <a:solidFill>
                  <a:srgbClr val="FF0066"/>
                </a:solidFill>
                <a:latin typeface="Century Gothic"/>
                <a:ea typeface="Century Gothic"/>
                <a:cs typeface="Century Gothic"/>
                <a:sym typeface="Century Gothic"/>
              </a:rPr>
              <a:t>l</a:t>
            </a:r>
            <a:r>
              <a:rPr lang="en-US" sz="2800" kern="0" dirty="0">
                <a:solidFill>
                  <a:srgbClr val="1F3864"/>
                </a:solidFill>
                <a:latin typeface="Century Gothic"/>
                <a:ea typeface="Century Gothic"/>
                <a:cs typeface="Century Gothic"/>
                <a:sym typeface="Century Gothic"/>
              </a:rPr>
              <a:t>obo</a:t>
            </a:r>
            <a:endParaRPr kumimoji="0" lang="en-US" sz="280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111" name="Google Shape;290;p6">
            <a:hlinkClick r:id="" action="ppaction://noaction">
              <a:snd r:embed="rId18" name="2_19.wav"/>
            </a:hlinkClick>
            <a:extLst>
              <a:ext uri="{FF2B5EF4-FFF2-40B4-BE49-F238E27FC236}">
                <a16:creationId xmlns:a16="http://schemas.microsoft.com/office/drawing/2014/main" id="{B66194B2-3067-484B-9592-EA01E0CB1C3B}"/>
              </a:ext>
            </a:extLst>
          </p:cNvPr>
          <p:cNvSpPr txBox="1"/>
          <p:nvPr/>
        </p:nvSpPr>
        <p:spPr>
          <a:xfrm>
            <a:off x="5505007" y="5517404"/>
            <a:ext cx="1670717"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lang="en-US" sz="2800" b="1" kern="0" dirty="0" err="1">
                <a:solidFill>
                  <a:srgbClr val="FF0066"/>
                </a:solidFill>
                <a:latin typeface="Century Gothic"/>
                <a:ea typeface="Century Gothic"/>
                <a:cs typeface="Century Gothic"/>
                <a:sym typeface="Century Gothic"/>
              </a:rPr>
              <a:t>l</a:t>
            </a:r>
            <a:r>
              <a:rPr lang="en-US" sz="2800" kern="0" dirty="0" err="1">
                <a:solidFill>
                  <a:srgbClr val="1F3864"/>
                </a:solidFill>
                <a:latin typeface="Century Gothic"/>
                <a:ea typeface="Century Gothic"/>
                <a:cs typeface="Century Gothic"/>
                <a:sym typeface="Century Gothic"/>
              </a:rPr>
              <a:t>oro</a:t>
            </a:r>
            <a:endParaRPr kumimoji="0" lang="en-US" sz="280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112" name="Google Shape;290;p6">
            <a:hlinkClick r:id="" action="ppaction://noaction">
              <a:snd r:embed="rId19" name="2_20.wav"/>
            </a:hlinkClick>
            <a:extLst>
              <a:ext uri="{FF2B5EF4-FFF2-40B4-BE49-F238E27FC236}">
                <a16:creationId xmlns:a16="http://schemas.microsoft.com/office/drawing/2014/main" id="{50233E51-1471-4F78-8196-AC352E48D911}"/>
              </a:ext>
            </a:extLst>
          </p:cNvPr>
          <p:cNvSpPr txBox="1"/>
          <p:nvPr/>
        </p:nvSpPr>
        <p:spPr>
          <a:xfrm>
            <a:off x="4443081" y="5121160"/>
            <a:ext cx="1670717"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lang="en-US" sz="2800" kern="0" dirty="0" err="1">
                <a:solidFill>
                  <a:srgbClr val="1F3864"/>
                </a:solidFill>
                <a:latin typeface="Century Gothic"/>
                <a:ea typeface="Century Gothic"/>
                <a:cs typeface="Century Gothic"/>
                <a:sym typeface="Century Gothic"/>
              </a:rPr>
              <a:t>ca</a:t>
            </a:r>
            <a:r>
              <a:rPr lang="en-US" sz="2800" b="1" kern="0" dirty="0" err="1">
                <a:solidFill>
                  <a:srgbClr val="FF0066"/>
                </a:solidFill>
                <a:latin typeface="Century Gothic"/>
                <a:ea typeface="Century Gothic"/>
                <a:cs typeface="Century Gothic"/>
                <a:sym typeface="Century Gothic"/>
              </a:rPr>
              <a:t>ll</a:t>
            </a:r>
            <a:r>
              <a:rPr lang="en-US" sz="2800" kern="0" dirty="0" err="1">
                <a:solidFill>
                  <a:srgbClr val="1F3864"/>
                </a:solidFill>
                <a:latin typeface="Century Gothic"/>
                <a:ea typeface="Century Gothic"/>
                <a:cs typeface="Century Gothic"/>
                <a:sym typeface="Century Gothic"/>
              </a:rPr>
              <a:t>e</a:t>
            </a:r>
            <a:endParaRPr kumimoji="0" lang="en-US" sz="280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114" name="Google Shape;290;p6">
            <a:hlinkClick r:id="" action="ppaction://noaction">
              <a:snd r:embed="rId20" name="2_21.wav"/>
            </a:hlinkClick>
            <a:extLst>
              <a:ext uri="{FF2B5EF4-FFF2-40B4-BE49-F238E27FC236}">
                <a16:creationId xmlns:a16="http://schemas.microsoft.com/office/drawing/2014/main" id="{E96CEEBB-D0CD-458F-AD29-302C9A83A92E}"/>
              </a:ext>
            </a:extLst>
          </p:cNvPr>
          <p:cNvSpPr txBox="1"/>
          <p:nvPr/>
        </p:nvSpPr>
        <p:spPr>
          <a:xfrm rot="21345157">
            <a:off x="3536978" y="5917918"/>
            <a:ext cx="1670717"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lang="en-US" sz="2800" kern="0" dirty="0">
                <a:solidFill>
                  <a:srgbClr val="1F3864"/>
                </a:solidFill>
                <a:latin typeface="Century Gothic"/>
                <a:ea typeface="Century Gothic"/>
                <a:cs typeface="Century Gothic"/>
                <a:sym typeface="Century Gothic"/>
              </a:rPr>
              <a:t>so</a:t>
            </a:r>
            <a:r>
              <a:rPr lang="en-US" sz="2800" b="1" kern="0" dirty="0">
                <a:solidFill>
                  <a:srgbClr val="FF0066"/>
                </a:solidFill>
                <a:latin typeface="Century Gothic"/>
                <a:ea typeface="Century Gothic"/>
                <a:cs typeface="Century Gothic"/>
                <a:sym typeface="Century Gothic"/>
              </a:rPr>
              <a:t>l</a:t>
            </a:r>
            <a:endParaRPr kumimoji="0" lang="en-US" sz="280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115" name="Google Shape;290;p6">
            <a:hlinkClick r:id="" action="ppaction://noaction">
              <a:snd r:embed="rId21" name="2_22.wav"/>
            </a:hlinkClick>
            <a:extLst>
              <a:ext uri="{FF2B5EF4-FFF2-40B4-BE49-F238E27FC236}">
                <a16:creationId xmlns:a16="http://schemas.microsoft.com/office/drawing/2014/main" id="{E1AFB4D3-C91B-4DE2-8A93-C0B0A41900CE}"/>
              </a:ext>
            </a:extLst>
          </p:cNvPr>
          <p:cNvSpPr txBox="1"/>
          <p:nvPr/>
        </p:nvSpPr>
        <p:spPr>
          <a:xfrm>
            <a:off x="2922711" y="4946819"/>
            <a:ext cx="1670717"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lang="en-US" sz="2800" b="1" kern="0" dirty="0" err="1">
                <a:solidFill>
                  <a:srgbClr val="FF0066"/>
                </a:solidFill>
                <a:latin typeface="Century Gothic"/>
                <a:ea typeface="Century Gothic"/>
                <a:cs typeface="Century Gothic"/>
                <a:sym typeface="Century Gothic"/>
              </a:rPr>
              <a:t>ll</a:t>
            </a:r>
            <a:r>
              <a:rPr lang="en-US" sz="2800" kern="0" dirty="0" err="1">
                <a:solidFill>
                  <a:srgbClr val="1F3864"/>
                </a:solidFill>
                <a:latin typeface="Century Gothic"/>
                <a:ea typeface="Century Gothic"/>
                <a:cs typeface="Century Gothic"/>
                <a:sym typeface="Century Gothic"/>
              </a:rPr>
              <a:t>ave</a:t>
            </a:r>
            <a:endParaRPr kumimoji="0" lang="en-US" sz="280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116" name="Google Shape;290;p6">
            <a:hlinkClick r:id="" action="ppaction://noaction">
              <a:snd r:embed="rId22" name="2_7.wav"/>
            </a:hlinkClick>
            <a:extLst>
              <a:ext uri="{FF2B5EF4-FFF2-40B4-BE49-F238E27FC236}">
                <a16:creationId xmlns:a16="http://schemas.microsoft.com/office/drawing/2014/main" id="{F4E86ED4-A362-40A4-8C3A-952F9CD80DC1}"/>
              </a:ext>
            </a:extLst>
          </p:cNvPr>
          <p:cNvSpPr txBox="1"/>
          <p:nvPr/>
        </p:nvSpPr>
        <p:spPr>
          <a:xfrm>
            <a:off x="5741699" y="2022966"/>
            <a:ext cx="1670717"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lang="en-US" sz="2800" b="1" kern="0" dirty="0" err="1">
                <a:solidFill>
                  <a:srgbClr val="FF0066"/>
                </a:solidFill>
                <a:latin typeface="Century Gothic"/>
                <a:ea typeface="Century Gothic"/>
                <a:cs typeface="Century Gothic"/>
                <a:sym typeface="Century Gothic"/>
              </a:rPr>
              <a:t>ll</a:t>
            </a:r>
            <a:r>
              <a:rPr lang="en-US" sz="2800" kern="0" dirty="0" err="1">
                <a:solidFill>
                  <a:srgbClr val="1F3864"/>
                </a:solidFill>
                <a:latin typeface="Century Gothic"/>
                <a:ea typeface="Century Gothic"/>
                <a:cs typeface="Century Gothic"/>
                <a:sym typeface="Century Gothic"/>
              </a:rPr>
              <a:t>amar</a:t>
            </a:r>
            <a:endParaRPr kumimoji="0" lang="en-US" sz="280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117" name="Google Shape;290;p6">
            <a:hlinkClick r:id="" action="ppaction://noaction">
              <a:snd r:embed="rId23" name="2_8.wav"/>
            </a:hlinkClick>
            <a:extLst>
              <a:ext uri="{FF2B5EF4-FFF2-40B4-BE49-F238E27FC236}">
                <a16:creationId xmlns:a16="http://schemas.microsoft.com/office/drawing/2014/main" id="{B2B36869-DCE3-404C-A49F-0373E696464F}"/>
              </a:ext>
            </a:extLst>
          </p:cNvPr>
          <p:cNvSpPr txBox="1"/>
          <p:nvPr/>
        </p:nvSpPr>
        <p:spPr>
          <a:xfrm>
            <a:off x="4636787" y="1537215"/>
            <a:ext cx="1670717"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lang="en-US" sz="2800" b="1" kern="0" dirty="0" err="1">
                <a:solidFill>
                  <a:srgbClr val="FF0066"/>
                </a:solidFill>
                <a:latin typeface="Century Gothic"/>
                <a:ea typeface="Century Gothic"/>
                <a:cs typeface="Century Gothic"/>
                <a:sym typeface="Century Gothic"/>
              </a:rPr>
              <a:t>l</a:t>
            </a:r>
            <a:r>
              <a:rPr lang="en-US" sz="2800" kern="0" dirty="0" err="1">
                <a:solidFill>
                  <a:srgbClr val="1F3864"/>
                </a:solidFill>
                <a:latin typeface="Century Gothic"/>
                <a:ea typeface="Century Gothic"/>
                <a:cs typeface="Century Gothic"/>
                <a:sym typeface="Century Gothic"/>
              </a:rPr>
              <a:t>ibro</a:t>
            </a:r>
            <a:endParaRPr kumimoji="0" lang="en-US" sz="280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118" name="Google Shape;290;p6">
            <a:hlinkClick r:id="" action="ppaction://noaction">
              <a:snd r:embed="rId24" name="2_9.wav"/>
            </a:hlinkClick>
            <a:extLst>
              <a:ext uri="{FF2B5EF4-FFF2-40B4-BE49-F238E27FC236}">
                <a16:creationId xmlns:a16="http://schemas.microsoft.com/office/drawing/2014/main" id="{23322C0F-536E-48E7-84BF-5931626EB6E9}"/>
              </a:ext>
            </a:extLst>
          </p:cNvPr>
          <p:cNvSpPr txBox="1"/>
          <p:nvPr/>
        </p:nvSpPr>
        <p:spPr>
          <a:xfrm>
            <a:off x="3582074" y="1878472"/>
            <a:ext cx="1670717"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lang="en-US" sz="2800" kern="0" dirty="0" err="1">
                <a:solidFill>
                  <a:srgbClr val="1F3864"/>
                </a:solidFill>
                <a:latin typeface="Century Gothic"/>
                <a:ea typeface="Century Gothic"/>
                <a:cs typeface="Century Gothic"/>
                <a:sym typeface="Century Gothic"/>
              </a:rPr>
              <a:t>gri</a:t>
            </a:r>
            <a:r>
              <a:rPr lang="en-US" sz="2800" b="1" kern="0" dirty="0" err="1">
                <a:solidFill>
                  <a:srgbClr val="FF0066"/>
                </a:solidFill>
                <a:latin typeface="Century Gothic"/>
                <a:ea typeface="Century Gothic"/>
                <a:cs typeface="Century Gothic"/>
                <a:sym typeface="Century Gothic"/>
              </a:rPr>
              <a:t>ll</a:t>
            </a:r>
            <a:r>
              <a:rPr lang="en-US" sz="2800" kern="0" dirty="0" err="1">
                <a:solidFill>
                  <a:srgbClr val="002060"/>
                </a:solidFill>
                <a:latin typeface="Century Gothic"/>
                <a:ea typeface="Century Gothic"/>
                <a:cs typeface="Century Gothic"/>
                <a:sym typeface="Century Gothic"/>
              </a:rPr>
              <a:t>o</a:t>
            </a:r>
            <a:endParaRPr kumimoji="0" lang="en-US" sz="280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119" name="Google Shape;290;p6">
            <a:hlinkClick r:id="" action="ppaction://noaction">
              <a:snd r:embed="rId25" name="2_10.wav"/>
            </a:hlinkClick>
            <a:extLst>
              <a:ext uri="{FF2B5EF4-FFF2-40B4-BE49-F238E27FC236}">
                <a16:creationId xmlns:a16="http://schemas.microsoft.com/office/drawing/2014/main" id="{4F175307-57F7-439C-9415-4B5B43B0ADAB}"/>
              </a:ext>
            </a:extLst>
          </p:cNvPr>
          <p:cNvSpPr txBox="1"/>
          <p:nvPr/>
        </p:nvSpPr>
        <p:spPr>
          <a:xfrm>
            <a:off x="2087353" y="1706503"/>
            <a:ext cx="1670717"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lang="en-US" sz="2800" kern="0" dirty="0">
                <a:solidFill>
                  <a:srgbClr val="1F3864"/>
                </a:solidFill>
                <a:latin typeface="Century Gothic"/>
                <a:ea typeface="Century Gothic"/>
                <a:cs typeface="Century Gothic"/>
                <a:sym typeface="Century Gothic"/>
              </a:rPr>
              <a:t>co</a:t>
            </a:r>
            <a:r>
              <a:rPr lang="en-US" sz="2800" b="1" kern="0" dirty="0">
                <a:solidFill>
                  <a:srgbClr val="FF0066"/>
                </a:solidFill>
                <a:latin typeface="Century Gothic"/>
                <a:ea typeface="Century Gothic"/>
                <a:cs typeface="Century Gothic"/>
                <a:sym typeface="Century Gothic"/>
              </a:rPr>
              <a:t>ll</a:t>
            </a:r>
            <a:r>
              <a:rPr lang="en-US" sz="2800" kern="0" dirty="0">
                <a:solidFill>
                  <a:srgbClr val="002060"/>
                </a:solidFill>
                <a:latin typeface="Century Gothic"/>
                <a:ea typeface="Century Gothic"/>
                <a:cs typeface="Century Gothic"/>
                <a:sym typeface="Century Gothic"/>
              </a:rPr>
              <a:t>ar</a:t>
            </a:r>
            <a:endParaRPr kumimoji="0" lang="en-US" sz="280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120" name="Arc 119">
            <a:extLst>
              <a:ext uri="{FF2B5EF4-FFF2-40B4-BE49-F238E27FC236}">
                <a16:creationId xmlns:a16="http://schemas.microsoft.com/office/drawing/2014/main" id="{3D473EB6-E8F6-4D08-854D-3767DBA88A71}"/>
              </a:ext>
            </a:extLst>
          </p:cNvPr>
          <p:cNvSpPr/>
          <p:nvPr/>
        </p:nvSpPr>
        <p:spPr>
          <a:xfrm rot="6797221">
            <a:off x="6262394" y="4352211"/>
            <a:ext cx="1357995" cy="988980"/>
          </a:xfrm>
          <a:prstGeom prst="arc">
            <a:avLst>
              <a:gd name="adj1" fmla="val 16200000"/>
              <a:gd name="adj2" fmla="val 19683839"/>
            </a:avLst>
          </a:prstGeom>
          <a:ln w="85725" cap="rnd">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1" name="Arc 120">
            <a:extLst>
              <a:ext uri="{FF2B5EF4-FFF2-40B4-BE49-F238E27FC236}">
                <a16:creationId xmlns:a16="http://schemas.microsoft.com/office/drawing/2014/main" id="{2BA5B669-9B69-4206-92E0-B88D247C0DDC}"/>
              </a:ext>
            </a:extLst>
          </p:cNvPr>
          <p:cNvSpPr/>
          <p:nvPr/>
        </p:nvSpPr>
        <p:spPr>
          <a:xfrm rot="5400000">
            <a:off x="3437654" y="1247701"/>
            <a:ext cx="2580421" cy="2016130"/>
          </a:xfrm>
          <a:prstGeom prst="arc">
            <a:avLst>
              <a:gd name="adj1" fmla="val 16200000"/>
              <a:gd name="adj2" fmla="val 19683839"/>
            </a:avLst>
          </a:prstGeom>
          <a:ln w="85725" cap="rnd">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122" name="Picture 10" descr="Lámina, Oro, Moneda, Metal, Dorado, Redondo, 3D">
            <a:extLst>
              <a:ext uri="{FF2B5EF4-FFF2-40B4-BE49-F238E27FC236}">
                <a16:creationId xmlns:a16="http://schemas.microsoft.com/office/drawing/2014/main" id="{F6703111-F17A-4993-A035-1F2F01159757}"/>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133825" y="1062860"/>
            <a:ext cx="395540" cy="197770"/>
          </a:xfrm>
          <a:prstGeom prst="rect">
            <a:avLst/>
          </a:prstGeom>
          <a:noFill/>
          <a:extLst>
            <a:ext uri="{909E8E84-426E-40DD-AFC4-6F175D3DCCD1}">
              <a14:hiddenFill xmlns:a14="http://schemas.microsoft.com/office/drawing/2010/main">
                <a:solidFill>
                  <a:srgbClr val="FFFFFF"/>
                </a:solidFill>
              </a14:hiddenFill>
            </a:ext>
          </a:extLst>
        </p:spPr>
      </p:pic>
      <p:sp>
        <p:nvSpPr>
          <p:cNvPr id="123" name="TextBox 122">
            <a:extLst>
              <a:ext uri="{FF2B5EF4-FFF2-40B4-BE49-F238E27FC236}">
                <a16:creationId xmlns:a16="http://schemas.microsoft.com/office/drawing/2014/main" id="{D6113057-2A14-4C17-AC2B-ED2BEA583ED4}"/>
              </a:ext>
            </a:extLst>
          </p:cNvPr>
          <p:cNvSpPr txBox="1"/>
          <p:nvPr/>
        </p:nvSpPr>
        <p:spPr>
          <a:xfrm>
            <a:off x="123018" y="802770"/>
            <a:ext cx="979156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i="0" u="none" strike="noStrike" kern="1200" cap="none" spc="0" normalizeH="0" baseline="0" noProof="0" dirty="0" err="1">
                <a:ln>
                  <a:noFill/>
                </a:ln>
                <a:solidFill>
                  <a:srgbClr val="002060"/>
                </a:solidFill>
                <a:effectLst/>
                <a:uLnTx/>
                <a:uFillTx/>
                <a:latin typeface="Century Gothic" panose="020B0502020202020204" pitchFamily="34" charset="0"/>
              </a:rPr>
              <a:t>Pronuncia</a:t>
            </a:r>
            <a:r>
              <a:rPr kumimoji="0" lang="en-GB" sz="2700" i="0" u="none" strike="noStrike" kern="1200" cap="none" spc="0" normalizeH="0" baseline="0" noProof="0" dirty="0">
                <a:ln>
                  <a:noFill/>
                </a:ln>
                <a:solidFill>
                  <a:srgbClr val="002060"/>
                </a:solidFill>
                <a:effectLst/>
                <a:uLnTx/>
                <a:uFillTx/>
                <a:latin typeface="Century Gothic" panose="020B0502020202020204" pitchFamily="34" charset="0"/>
              </a:rPr>
              <a:t> las palabras y </a:t>
            </a:r>
            <a:r>
              <a:rPr kumimoji="0" lang="en-GB" sz="2700" i="0" u="none" strike="noStrike" kern="1200" cap="none" spc="0" normalizeH="0" baseline="0" noProof="0" dirty="0" err="1">
                <a:ln>
                  <a:noFill/>
                </a:ln>
                <a:solidFill>
                  <a:srgbClr val="002060"/>
                </a:solidFill>
                <a:effectLst/>
                <a:uLnTx/>
                <a:uFillTx/>
                <a:latin typeface="Century Gothic" panose="020B0502020202020204" pitchFamily="34" charset="0"/>
              </a:rPr>
              <a:t>colecciona</a:t>
            </a:r>
            <a:r>
              <a:rPr kumimoji="0" lang="en-GB" sz="2700"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700" i="0" u="none" strike="noStrike" kern="1200" cap="none" spc="0" normalizeH="0" baseline="0" noProof="0" dirty="0" err="1">
                <a:ln>
                  <a:noFill/>
                </a:ln>
                <a:solidFill>
                  <a:srgbClr val="002060"/>
                </a:solidFill>
                <a:effectLst/>
                <a:uLnTx/>
                <a:uFillTx/>
                <a:latin typeface="Century Gothic" panose="020B0502020202020204" pitchFamily="34" charset="0"/>
              </a:rPr>
              <a:t>monedas</a:t>
            </a:r>
            <a:r>
              <a:rPr kumimoji="0" lang="en-GB" sz="2700" i="0" u="none" strike="noStrike" kern="1200" cap="none" spc="0" normalizeH="0" baseline="0" noProof="0" dirty="0">
                <a:ln>
                  <a:noFill/>
                </a:ln>
                <a:solidFill>
                  <a:srgbClr val="002060"/>
                </a:solidFill>
                <a:effectLst/>
                <a:uLnTx/>
                <a:uFillTx/>
                <a:latin typeface="Century Gothic" panose="020B0502020202020204" pitchFamily="34" charset="0"/>
              </a:rPr>
              <a:t>.</a:t>
            </a:r>
          </a:p>
        </p:txBody>
      </p:sp>
      <p:pic>
        <p:nvPicPr>
          <p:cNvPr id="124" name="Picture 10" descr="Lámina, Oro, Moneda, Metal, Dorado, Redondo, 3D">
            <a:extLst>
              <a:ext uri="{FF2B5EF4-FFF2-40B4-BE49-F238E27FC236}">
                <a16:creationId xmlns:a16="http://schemas.microsoft.com/office/drawing/2014/main" id="{F06E2E11-9ACE-4A9D-AF34-85D53903BA0D}"/>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126915" y="952645"/>
            <a:ext cx="395540" cy="197770"/>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10" descr="Lámina, Oro, Moneda, Metal, Dorado, Redondo, 3D">
            <a:extLst>
              <a:ext uri="{FF2B5EF4-FFF2-40B4-BE49-F238E27FC236}">
                <a16:creationId xmlns:a16="http://schemas.microsoft.com/office/drawing/2014/main" id="{FB18D1F4-AC51-4577-8D73-4BCD164EDD39}"/>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119660" y="843787"/>
            <a:ext cx="395540" cy="197770"/>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10" descr="Lámina, Oro, Moneda, Metal, Dorado, Redondo, 3D">
            <a:extLst>
              <a:ext uri="{FF2B5EF4-FFF2-40B4-BE49-F238E27FC236}">
                <a16:creationId xmlns:a16="http://schemas.microsoft.com/office/drawing/2014/main" id="{C491D047-A654-4F9F-BAD3-194C775E4E66}"/>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703819" y="5743214"/>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10" descr="Lámina, Oro, Moneda, Metal, Dorado, Redondo, 3D">
            <a:extLst>
              <a:ext uri="{FF2B5EF4-FFF2-40B4-BE49-F238E27FC236}">
                <a16:creationId xmlns:a16="http://schemas.microsoft.com/office/drawing/2014/main" id="{9A01426F-9A64-4BAE-988B-FC9806496A6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474069" y="5778994"/>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10" descr="Lámina, Oro, Moneda, Metal, Dorado, Redondo, 3D">
            <a:extLst>
              <a:ext uri="{FF2B5EF4-FFF2-40B4-BE49-F238E27FC236}">
                <a16:creationId xmlns:a16="http://schemas.microsoft.com/office/drawing/2014/main" id="{7B550E1F-3DE9-4AF6-BA88-F683810BE6B2}"/>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031720" y="6502249"/>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10" descr="Lámina, Oro, Moneda, Metal, Dorado, Redondo, 3D">
            <a:extLst>
              <a:ext uri="{FF2B5EF4-FFF2-40B4-BE49-F238E27FC236}">
                <a16:creationId xmlns:a16="http://schemas.microsoft.com/office/drawing/2014/main" id="{6F896884-E50C-4964-B68B-D6ECFD5DD3E8}"/>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031720" y="6393594"/>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10" descr="Lámina, Oro, Moneda, Metal, Dorado, Redondo, 3D">
            <a:extLst>
              <a:ext uri="{FF2B5EF4-FFF2-40B4-BE49-F238E27FC236}">
                <a16:creationId xmlns:a16="http://schemas.microsoft.com/office/drawing/2014/main" id="{899E9188-13F8-4554-B41D-071DF5C8684C}"/>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633295" y="6124000"/>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10" descr="Lámina, Oro, Moneda, Metal, Dorado, Redondo, 3D">
            <a:extLst>
              <a:ext uri="{FF2B5EF4-FFF2-40B4-BE49-F238E27FC236}">
                <a16:creationId xmlns:a16="http://schemas.microsoft.com/office/drawing/2014/main" id="{6B43EB86-0E32-42E9-9C2B-C39C22A722FF}"/>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755418" y="5363903"/>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10" descr="Lámina, Oro, Moneda, Metal, Dorado, Redondo, 3D">
            <a:extLst>
              <a:ext uri="{FF2B5EF4-FFF2-40B4-BE49-F238E27FC236}">
                <a16:creationId xmlns:a16="http://schemas.microsoft.com/office/drawing/2014/main" id="{DC05CBD8-A8B0-4528-B5DB-5B09541345B8}"/>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224466" y="5162133"/>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10" descr="Lámina, Oro, Moneda, Metal, Dorado, Redondo, 3D">
            <a:extLst>
              <a:ext uri="{FF2B5EF4-FFF2-40B4-BE49-F238E27FC236}">
                <a16:creationId xmlns:a16="http://schemas.microsoft.com/office/drawing/2014/main" id="{D0891ABF-E93B-4CFD-BC3E-DB57D3B6E842}"/>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196550" y="5014834"/>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10" descr="Lámina, Oro, Moneda, Metal, Dorado, Redondo, 3D">
            <a:extLst>
              <a:ext uri="{FF2B5EF4-FFF2-40B4-BE49-F238E27FC236}">
                <a16:creationId xmlns:a16="http://schemas.microsoft.com/office/drawing/2014/main" id="{BA74814D-ACE0-4D36-9BC4-0F3DF7A4B911}"/>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409546" y="5054398"/>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10" descr="Lámina, Oro, Moneda, Metal, Dorado, Redondo, 3D">
            <a:extLst>
              <a:ext uri="{FF2B5EF4-FFF2-40B4-BE49-F238E27FC236}">
                <a16:creationId xmlns:a16="http://schemas.microsoft.com/office/drawing/2014/main" id="{5058C69B-C1C6-4328-85BE-A0BBDD77155E}"/>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562741" y="3390222"/>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10" descr="Lámina, Oro, Moneda, Metal, Dorado, Redondo, 3D">
            <a:extLst>
              <a:ext uri="{FF2B5EF4-FFF2-40B4-BE49-F238E27FC236}">
                <a16:creationId xmlns:a16="http://schemas.microsoft.com/office/drawing/2014/main" id="{D185D06C-ED26-41E2-B994-2D2E19700646}"/>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562741" y="3262263"/>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10" descr="Lámina, Oro, Moneda, Metal, Dorado, Redondo, 3D">
            <a:extLst>
              <a:ext uri="{FF2B5EF4-FFF2-40B4-BE49-F238E27FC236}">
                <a16:creationId xmlns:a16="http://schemas.microsoft.com/office/drawing/2014/main" id="{6908E810-9A2B-46DF-B687-9F21909D3BA6}"/>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352760" y="3327499"/>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0" descr="Lámina, Oro, Moneda, Metal, Dorado, Redondo, 3D">
            <a:extLst>
              <a:ext uri="{FF2B5EF4-FFF2-40B4-BE49-F238E27FC236}">
                <a16:creationId xmlns:a16="http://schemas.microsoft.com/office/drawing/2014/main" id="{B600F76D-E672-4B25-991B-CB5D661F5181}"/>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369108" y="3477471"/>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10" descr="Lámina, Oro, Moneda, Metal, Dorado, Redondo, 3D">
            <a:extLst>
              <a:ext uri="{FF2B5EF4-FFF2-40B4-BE49-F238E27FC236}">
                <a16:creationId xmlns:a16="http://schemas.microsoft.com/office/drawing/2014/main" id="{5F99AEC1-F57E-4431-B9AC-757BE6610BE6}"/>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991701" y="4851201"/>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10" descr="Lámina, Oro, Moneda, Metal, Dorado, Redondo, 3D">
            <a:extLst>
              <a:ext uri="{FF2B5EF4-FFF2-40B4-BE49-F238E27FC236}">
                <a16:creationId xmlns:a16="http://schemas.microsoft.com/office/drawing/2014/main" id="{F3F49595-E7D6-429D-BA0E-7350EC1A389F}"/>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128544" y="4985718"/>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0" descr="Lámina, Oro, Moneda, Metal, Dorado, Redondo, 3D">
            <a:extLst>
              <a:ext uri="{FF2B5EF4-FFF2-40B4-BE49-F238E27FC236}">
                <a16:creationId xmlns:a16="http://schemas.microsoft.com/office/drawing/2014/main" id="{ACBD9B63-8B99-4B22-A831-116DF72F4B3F}"/>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116504" y="4858960"/>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10" descr="Lámina, Oro, Moneda, Metal, Dorado, Redondo, 3D">
            <a:extLst>
              <a:ext uri="{FF2B5EF4-FFF2-40B4-BE49-F238E27FC236}">
                <a16:creationId xmlns:a16="http://schemas.microsoft.com/office/drawing/2014/main" id="{410E0EA0-AC76-4596-A0FB-22C540E6925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170589" y="4113776"/>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10" descr="Lámina, Oro, Moneda, Metal, Dorado, Redondo, 3D">
            <a:extLst>
              <a:ext uri="{FF2B5EF4-FFF2-40B4-BE49-F238E27FC236}">
                <a16:creationId xmlns:a16="http://schemas.microsoft.com/office/drawing/2014/main" id="{C5AB932F-69E2-4DA9-A549-0B27FEB241A7}"/>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322989" y="4266176"/>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10" descr="Lámina, Oro, Moneda, Metal, Dorado, Redondo, 3D">
            <a:extLst>
              <a:ext uri="{FF2B5EF4-FFF2-40B4-BE49-F238E27FC236}">
                <a16:creationId xmlns:a16="http://schemas.microsoft.com/office/drawing/2014/main" id="{0F2C095C-AC73-4D85-98A1-4DFAB4295FA9}"/>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452964" y="4151241"/>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10" descr="Lámina, Oro, Moneda, Metal, Dorado, Redondo, 3D">
            <a:extLst>
              <a:ext uri="{FF2B5EF4-FFF2-40B4-BE49-F238E27FC236}">
                <a16:creationId xmlns:a16="http://schemas.microsoft.com/office/drawing/2014/main" id="{38C037D9-9277-4159-820B-98D44325A4FD}"/>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123667" y="2541027"/>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10" descr="Lámina, Oro, Moneda, Metal, Dorado, Redondo, 3D">
            <a:extLst>
              <a:ext uri="{FF2B5EF4-FFF2-40B4-BE49-F238E27FC236}">
                <a16:creationId xmlns:a16="http://schemas.microsoft.com/office/drawing/2014/main" id="{B4A1D99D-3774-47BF-BD1D-7DC639A7D648}"/>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630279" y="1754938"/>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10" descr="Lámina, Oro, Moneda, Metal, Dorado, Redondo, 3D">
            <a:extLst>
              <a:ext uri="{FF2B5EF4-FFF2-40B4-BE49-F238E27FC236}">
                <a16:creationId xmlns:a16="http://schemas.microsoft.com/office/drawing/2014/main" id="{D26AF248-0DB9-4963-A50C-04DC1A2DBE7B}"/>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594549" y="1647827"/>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10" descr="Lámina, Oro, Moneda, Metal, Dorado, Redondo, 3D">
            <a:extLst>
              <a:ext uri="{FF2B5EF4-FFF2-40B4-BE49-F238E27FC236}">
                <a16:creationId xmlns:a16="http://schemas.microsoft.com/office/drawing/2014/main" id="{0DBA2FDC-22D7-4DA5-8FA1-CD9A8E571F16}"/>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788275" y="1663201"/>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10" descr="Lámina, Oro, Moneda, Metal, Dorado, Redondo, 3D">
            <a:extLst>
              <a:ext uri="{FF2B5EF4-FFF2-40B4-BE49-F238E27FC236}">
                <a16:creationId xmlns:a16="http://schemas.microsoft.com/office/drawing/2014/main" id="{9AC1AFE5-8BA5-450C-B7DE-6E18652B88BD}"/>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920237" y="1989959"/>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10" descr="Lámina, Oro, Moneda, Metal, Dorado, Redondo, 3D">
            <a:extLst>
              <a:ext uri="{FF2B5EF4-FFF2-40B4-BE49-F238E27FC236}">
                <a16:creationId xmlns:a16="http://schemas.microsoft.com/office/drawing/2014/main" id="{5830DB74-34C6-44D1-8A9A-C9EDE0EE8AAF}"/>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083148" y="2052153"/>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10" descr="Lámina, Oro, Moneda, Metal, Dorado, Redondo, 3D">
            <a:extLst>
              <a:ext uri="{FF2B5EF4-FFF2-40B4-BE49-F238E27FC236}">
                <a16:creationId xmlns:a16="http://schemas.microsoft.com/office/drawing/2014/main" id="{5C79DED2-031E-4E71-AEC8-F9052F0BA14C}"/>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883376" y="1751552"/>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10" descr="Lámina, Oro, Moneda, Metal, Dorado, Redondo, 3D">
            <a:extLst>
              <a:ext uri="{FF2B5EF4-FFF2-40B4-BE49-F238E27FC236}">
                <a16:creationId xmlns:a16="http://schemas.microsoft.com/office/drawing/2014/main" id="{1FAC732F-7568-455A-9115-8FC7199A434A}"/>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843348" y="2098290"/>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10" descr="Lámina, Oro, Moneda, Metal, Dorado, Redondo, 3D">
            <a:extLst>
              <a:ext uri="{FF2B5EF4-FFF2-40B4-BE49-F238E27FC236}">
                <a16:creationId xmlns:a16="http://schemas.microsoft.com/office/drawing/2014/main" id="{2E53D4EF-8AE3-420B-9736-94BDE2BEB452}"/>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448533" y="1759935"/>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10" descr="Lámina, Oro, Moneda, Metal, Dorado, Redondo, 3D">
            <a:extLst>
              <a:ext uri="{FF2B5EF4-FFF2-40B4-BE49-F238E27FC236}">
                <a16:creationId xmlns:a16="http://schemas.microsoft.com/office/drawing/2014/main" id="{23A63DFF-3599-43D7-99D6-A8E06B7D71C9}"/>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306678" y="1678868"/>
            <a:ext cx="327266" cy="203197"/>
          </a:xfrm>
          <a:prstGeom prst="rect">
            <a:avLst/>
          </a:prstGeom>
          <a:noFill/>
          <a:extLst>
            <a:ext uri="{909E8E84-426E-40DD-AFC4-6F175D3DCCD1}">
              <a14:hiddenFill xmlns:a14="http://schemas.microsoft.com/office/drawing/2010/main">
                <a:solidFill>
                  <a:srgbClr val="FFFFFF"/>
                </a:solidFill>
              </a14:hiddenFill>
            </a:ext>
          </a:extLst>
        </p:spPr>
      </p:pic>
      <p:sp>
        <p:nvSpPr>
          <p:cNvPr id="161" name="TextBox 160">
            <a:extLst>
              <a:ext uri="{FF2B5EF4-FFF2-40B4-BE49-F238E27FC236}">
                <a16:creationId xmlns:a16="http://schemas.microsoft.com/office/drawing/2014/main" id="{1D886BAF-248D-4C9E-A17D-B27528F1441A}"/>
              </a:ext>
            </a:extLst>
          </p:cNvPr>
          <p:cNvSpPr txBox="1"/>
          <p:nvPr/>
        </p:nvSpPr>
        <p:spPr>
          <a:xfrm>
            <a:off x="8794258" y="1001603"/>
            <a:ext cx="3405725" cy="523220"/>
          </a:xfrm>
          <a:prstGeom prst="rect">
            <a:avLst/>
          </a:prstGeom>
          <a:solidFill>
            <a:srgbClr val="FFE7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rPr>
              <a:t>Turno</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 1: </a:t>
            </a:r>
            <a:r>
              <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rPr>
              <a:t>Persona </a:t>
            </a:r>
            <a:r>
              <a:rPr lang="en-GB" sz="2800" dirty="0">
                <a:solidFill>
                  <a:srgbClr val="002060"/>
                </a:solidFill>
                <a:latin typeface="Century Gothic" panose="020B0502020202020204" pitchFamily="34" charset="0"/>
              </a:rPr>
              <a:t>A</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62" name="TextBox 161">
            <a:extLst>
              <a:ext uri="{FF2B5EF4-FFF2-40B4-BE49-F238E27FC236}">
                <a16:creationId xmlns:a16="http://schemas.microsoft.com/office/drawing/2014/main" id="{47DA84E6-79FA-4659-B6E5-BA9CC5CAF8FC}"/>
              </a:ext>
            </a:extLst>
          </p:cNvPr>
          <p:cNvSpPr txBox="1"/>
          <p:nvPr/>
        </p:nvSpPr>
        <p:spPr>
          <a:xfrm>
            <a:off x="8804777" y="1001888"/>
            <a:ext cx="3405725" cy="523220"/>
          </a:xfrm>
          <a:prstGeom prst="rect">
            <a:avLst/>
          </a:prstGeom>
          <a:solidFill>
            <a:srgbClr val="FFE7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rPr>
              <a:t>Turno</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 2: </a:t>
            </a:r>
            <a:r>
              <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rPr>
              <a:t>Persona </a:t>
            </a:r>
            <a:r>
              <a:rPr lang="en-GB" sz="2800" dirty="0">
                <a:solidFill>
                  <a:srgbClr val="002060"/>
                </a:solidFill>
                <a:latin typeface="Century Gothic" panose="020B0502020202020204" pitchFamily="34" charset="0"/>
              </a:rPr>
              <a:t>B</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pic>
        <p:nvPicPr>
          <p:cNvPr id="164" name="Google Shape;164;p2" descr="Speech Icon, Voice, Talking, Audio, Speech"/>
          <p:cNvPicPr preferRelativeResize="0"/>
          <p:nvPr/>
        </p:nvPicPr>
        <p:blipFill rotWithShape="1">
          <a:blip r:embed="rId27">
            <a:alphaModFix/>
          </a:blip>
          <a:srcRect/>
          <a:stretch/>
        </p:blipFill>
        <p:spPr>
          <a:xfrm>
            <a:off x="11292814" y="91888"/>
            <a:ext cx="776168" cy="776168"/>
          </a:xfrm>
          <a:prstGeom prst="rect">
            <a:avLst/>
          </a:prstGeom>
          <a:noFill/>
          <a:ln>
            <a:noFill/>
          </a:ln>
        </p:spPr>
      </p:pic>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1: </a:t>
            </a:r>
            <a:endParaRPr lang="es-AR" sz="3200" dirty="0"/>
          </a:p>
        </p:txBody>
      </p:sp>
      <p:sp>
        <p:nvSpPr>
          <p:cNvPr id="113" name="Google Shape;153;p2">
            <a:hlinkClick r:id="" action="ppaction://noaction">
              <a:snd r:embed="rId28" name="e.wav"/>
            </a:hlinkClick>
            <a:extLst>
              <a:ext uri="{FF2B5EF4-FFF2-40B4-BE49-F238E27FC236}">
                <a16:creationId xmlns:a16="http://schemas.microsoft.com/office/drawing/2014/main" id="{7CEDC309-88F9-40E1-A696-E66BC502B60F}"/>
              </a:ext>
            </a:extLst>
          </p:cNvPr>
          <p:cNvSpPr txBox="1"/>
          <p:nvPr/>
        </p:nvSpPr>
        <p:spPr>
          <a:xfrm>
            <a:off x="7813668" y="60729"/>
            <a:ext cx="5874852"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[l] </a:t>
            </a:r>
            <a:r>
              <a:rPr lang="en-GB" sz="3200" b="1" kern="0" dirty="0">
                <a:solidFill>
                  <a:srgbClr val="FF0066"/>
                </a:solidFill>
                <a:latin typeface="Century Gothic"/>
                <a:ea typeface="Century Gothic"/>
                <a:cs typeface="Century Gothic"/>
                <a:sym typeface="Century Gothic"/>
              </a:rPr>
              <a:t>l</a:t>
            </a:r>
            <a:r>
              <a:rPr kumimoji="0" lang="en-GB" sz="320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ibro</a:t>
            </a:r>
            <a:endParaRPr kumimoji="0" sz="320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2" name="Google Shape;153;p2">
            <a:hlinkClick r:id="" action="ppaction://noaction">
              <a:snd r:embed="rId28" name="e.wav"/>
            </a:hlinkClick>
            <a:extLst>
              <a:ext uri="{FF2B5EF4-FFF2-40B4-BE49-F238E27FC236}">
                <a16:creationId xmlns:a16="http://schemas.microsoft.com/office/drawing/2014/main" id="{D730243F-190D-4CC6-99AA-B7923D8DD5A5}"/>
              </a:ext>
            </a:extLst>
          </p:cNvPr>
          <p:cNvSpPr txBox="1"/>
          <p:nvPr/>
        </p:nvSpPr>
        <p:spPr>
          <a:xfrm>
            <a:off x="9224112" y="62902"/>
            <a:ext cx="5874852"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r>
              <a:rPr kumimoji="0" lang="en-GB" sz="32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ll</a:t>
            </a: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32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ll</a:t>
            </a:r>
            <a:r>
              <a:rPr kumimoji="0" lang="en-GB" sz="320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amar</a:t>
            </a:r>
            <a:endParaRPr kumimoji="0" sz="320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 name="Google Shape;167;p2">
            <a:extLst>
              <a:ext uri="{FF2B5EF4-FFF2-40B4-BE49-F238E27FC236}">
                <a16:creationId xmlns:a16="http://schemas.microsoft.com/office/drawing/2014/main" id="{30588A63-8340-07D0-A6B5-C35195F3325F}"/>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 name="Google Shape;387;p19">
            <a:extLst>
              <a:ext uri="{FF2B5EF4-FFF2-40B4-BE49-F238E27FC236}">
                <a16:creationId xmlns:a16="http://schemas.microsoft.com/office/drawing/2014/main" id="{43ED510B-08D3-36AD-AC03-B4DAE86C6B91}"/>
              </a:ext>
            </a:extLst>
          </p:cNvPr>
          <p:cNvSpPr/>
          <p:nvPr/>
        </p:nvSpPr>
        <p:spPr>
          <a:xfrm>
            <a:off x="10915649" y="2005870"/>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5" name="Google Shape;388;p19">
            <a:extLst>
              <a:ext uri="{FF2B5EF4-FFF2-40B4-BE49-F238E27FC236}">
                <a16:creationId xmlns:a16="http://schemas.microsoft.com/office/drawing/2014/main" id="{99051F7F-0563-8797-566B-B30FBC519EBE}"/>
              </a:ext>
            </a:extLst>
          </p:cNvPr>
          <p:cNvSpPr/>
          <p:nvPr/>
        </p:nvSpPr>
        <p:spPr>
          <a:xfrm>
            <a:off x="10913282" y="2005868"/>
            <a:ext cx="503528" cy="4156259"/>
          </a:xfrm>
          <a:prstGeom prst="rect">
            <a:avLst/>
          </a:prstGeom>
          <a:solidFill>
            <a:srgbClr val="85CFE1"/>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6" name="Google Shape;389;p19">
            <a:extLst>
              <a:ext uri="{FF2B5EF4-FFF2-40B4-BE49-F238E27FC236}">
                <a16:creationId xmlns:a16="http://schemas.microsoft.com/office/drawing/2014/main" id="{0B45FF01-0EAA-7A07-6FD8-F1A69CED6B8A}"/>
              </a:ext>
            </a:extLst>
          </p:cNvPr>
          <p:cNvCxnSpPr/>
          <p:nvPr/>
        </p:nvCxnSpPr>
        <p:spPr>
          <a:xfrm>
            <a:off x="11599021" y="1994442"/>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7" name="Google Shape;390;p19">
            <a:extLst>
              <a:ext uri="{FF2B5EF4-FFF2-40B4-BE49-F238E27FC236}">
                <a16:creationId xmlns:a16="http://schemas.microsoft.com/office/drawing/2014/main" id="{B3C11889-4A63-D74E-623C-1D0C8D76CB35}"/>
              </a:ext>
            </a:extLst>
          </p:cNvPr>
          <p:cNvCxnSpPr/>
          <p:nvPr/>
        </p:nvCxnSpPr>
        <p:spPr>
          <a:xfrm>
            <a:off x="11576412" y="1994441"/>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8" name="Google Shape;391;p19">
            <a:extLst>
              <a:ext uri="{FF2B5EF4-FFF2-40B4-BE49-F238E27FC236}">
                <a16:creationId xmlns:a16="http://schemas.microsoft.com/office/drawing/2014/main" id="{806D4155-8D17-85E8-9D86-EE38A6FE0BE5}"/>
              </a:ext>
            </a:extLst>
          </p:cNvPr>
          <p:cNvCxnSpPr/>
          <p:nvPr/>
        </p:nvCxnSpPr>
        <p:spPr>
          <a:xfrm>
            <a:off x="11599022" y="6150700"/>
            <a:ext cx="216791" cy="0"/>
          </a:xfrm>
          <a:prstGeom prst="straightConnector1">
            <a:avLst/>
          </a:prstGeom>
          <a:noFill/>
          <a:ln w="28575" cap="flat" cmpd="sng">
            <a:solidFill>
              <a:srgbClr val="1E4E79"/>
            </a:solidFill>
            <a:prstDash val="solid"/>
            <a:round/>
            <a:headEnd type="none" w="med" len="med"/>
            <a:tailEnd type="none" w="med" len="med"/>
          </a:ln>
        </p:spPr>
      </p:cxnSp>
      <p:sp>
        <p:nvSpPr>
          <p:cNvPr id="9" name="Google Shape;393;p19">
            <a:extLst>
              <a:ext uri="{FF2B5EF4-FFF2-40B4-BE49-F238E27FC236}">
                <a16:creationId xmlns:a16="http://schemas.microsoft.com/office/drawing/2014/main" id="{48EF14C0-3525-1557-AED3-D457B19BCEEE}"/>
              </a:ext>
            </a:extLst>
          </p:cNvPr>
          <p:cNvSpPr txBox="1"/>
          <p:nvPr/>
        </p:nvSpPr>
        <p:spPr>
          <a:xfrm>
            <a:off x="11707417" y="1773974"/>
            <a:ext cx="957385"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Arial"/>
              </a:rPr>
              <a:t>60</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Arial"/>
            </a:endParaRPr>
          </a:p>
        </p:txBody>
      </p:sp>
      <p:sp>
        <p:nvSpPr>
          <p:cNvPr id="10" name="Google Shape;394;p19">
            <a:extLst>
              <a:ext uri="{FF2B5EF4-FFF2-40B4-BE49-F238E27FC236}">
                <a16:creationId xmlns:a16="http://schemas.microsoft.com/office/drawing/2014/main" id="{C42A8B11-0CF2-954B-136D-E1315E65F469}"/>
              </a:ext>
            </a:extLst>
          </p:cNvPr>
          <p:cNvSpPr txBox="1"/>
          <p:nvPr/>
        </p:nvSpPr>
        <p:spPr>
          <a:xfrm>
            <a:off x="11681986" y="5744431"/>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1" name="Google Shape;395;p19">
            <a:extLst>
              <a:ext uri="{FF2B5EF4-FFF2-40B4-BE49-F238E27FC236}">
                <a16:creationId xmlns:a16="http://schemas.microsoft.com/office/drawing/2014/main" id="{8A1A33A4-263A-36E2-0968-E1E8C96CA796}"/>
              </a:ext>
            </a:extLst>
          </p:cNvPr>
          <p:cNvSpPr/>
          <p:nvPr/>
        </p:nvSpPr>
        <p:spPr>
          <a:xfrm>
            <a:off x="10772699" y="6381120"/>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500"/>
                                        <p:tgtEl>
                                          <p:spTgt spid="123"/>
                                        </p:tgtEl>
                                      </p:cBhvr>
                                    </p:animEffect>
                                  </p:childTnLst>
                                  <p:subTnLst>
                                    <p:audio>
                                      <p:cMediaNode>
                                        <p:cTn display="0" masterRel="sameClick">
                                          <p:stCondLst>
                                            <p:cond evt="begin" delay="0">
                                              <p:tn val="5"/>
                                            </p:cond>
                                          </p:stCondLst>
                                          <p:endCondLst>
                                            <p:cond evt="onStopAudio" delay="0">
                                              <p:tgtEl>
                                                <p:sldTgt/>
                                              </p:tgtEl>
                                            </p:cond>
                                          </p:endCondLst>
                                        </p:cTn>
                                        <p:tgtEl>
                                          <p:sndTgt r:embed="rId3" name="2_2.wav"/>
                                        </p:tgtEl>
                                      </p:cMediaNode>
                                    </p:audio>
                                  </p:subTnLst>
                                </p:cTn>
                              </p:par>
                              <p:par>
                                <p:cTn id="8" presetID="10" presetClass="entr" presetSubtype="0" fill="hold" nodeType="withEffect">
                                  <p:stCondLst>
                                    <p:cond delay="0"/>
                                  </p:stCondLst>
                                  <p:childTnLst>
                                    <p:set>
                                      <p:cBhvr>
                                        <p:cTn id="9" dur="1" fill="hold">
                                          <p:stCondLst>
                                            <p:cond delay="0"/>
                                          </p:stCondLst>
                                        </p:cTn>
                                        <p:tgtEl>
                                          <p:spTgt spid="122"/>
                                        </p:tgtEl>
                                        <p:attrNameLst>
                                          <p:attrName>style.visibility</p:attrName>
                                        </p:attrNameLst>
                                      </p:cBhvr>
                                      <p:to>
                                        <p:strVal val="visible"/>
                                      </p:to>
                                    </p:set>
                                    <p:animEffect transition="in" filter="fade">
                                      <p:cBhvr>
                                        <p:cTn id="10" dur="500"/>
                                        <p:tgtEl>
                                          <p:spTgt spid="122"/>
                                        </p:tgtEl>
                                      </p:cBhvr>
                                    </p:animEffect>
                                  </p:childTnLst>
                                </p:cTn>
                              </p:par>
                              <p:par>
                                <p:cTn id="11" presetID="10" presetClass="entr" presetSubtype="0" fill="hold" nodeType="withEffect">
                                  <p:stCondLst>
                                    <p:cond delay="0"/>
                                  </p:stCondLst>
                                  <p:childTnLst>
                                    <p:set>
                                      <p:cBhvr>
                                        <p:cTn id="12" dur="1" fill="hold">
                                          <p:stCondLst>
                                            <p:cond delay="0"/>
                                          </p:stCondLst>
                                        </p:cTn>
                                        <p:tgtEl>
                                          <p:spTgt spid="124"/>
                                        </p:tgtEl>
                                        <p:attrNameLst>
                                          <p:attrName>style.visibility</p:attrName>
                                        </p:attrNameLst>
                                      </p:cBhvr>
                                      <p:to>
                                        <p:strVal val="visible"/>
                                      </p:to>
                                    </p:set>
                                    <p:animEffect transition="in" filter="fade">
                                      <p:cBhvr>
                                        <p:cTn id="13" dur="500"/>
                                        <p:tgtEl>
                                          <p:spTgt spid="124"/>
                                        </p:tgtEl>
                                      </p:cBhvr>
                                    </p:animEffect>
                                  </p:childTnLst>
                                </p:cTn>
                              </p:par>
                              <p:par>
                                <p:cTn id="14" presetID="10" presetClass="entr" presetSubtype="0" fill="hold" nodeType="withEffect">
                                  <p:stCondLst>
                                    <p:cond delay="0"/>
                                  </p:stCondLst>
                                  <p:childTnLst>
                                    <p:set>
                                      <p:cBhvr>
                                        <p:cTn id="15" dur="1" fill="hold">
                                          <p:stCondLst>
                                            <p:cond delay="0"/>
                                          </p:stCondLst>
                                        </p:cTn>
                                        <p:tgtEl>
                                          <p:spTgt spid="125"/>
                                        </p:tgtEl>
                                        <p:attrNameLst>
                                          <p:attrName>style.visibility</p:attrName>
                                        </p:attrNameLst>
                                      </p:cBhvr>
                                      <p:to>
                                        <p:strVal val="visible"/>
                                      </p:to>
                                    </p:set>
                                    <p:animEffect transition="in" filter="fade">
                                      <p:cBhvr>
                                        <p:cTn id="16" dur="500"/>
                                        <p:tgtEl>
                                          <p:spTgt spid="1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1"/>
                                        </p:tgtEl>
                                        <p:attrNameLst>
                                          <p:attrName>style.visibility</p:attrName>
                                        </p:attrNameLst>
                                      </p:cBhvr>
                                      <p:to>
                                        <p:strVal val="visible"/>
                                      </p:to>
                                    </p:set>
                                    <p:animEffect transition="in" filter="fade">
                                      <p:cBhvr>
                                        <p:cTn id="21" dur="500"/>
                                        <p:tgtEl>
                                          <p:spTgt spid="161"/>
                                        </p:tgtEl>
                                      </p:cBhvr>
                                    </p:animEffect>
                                  </p:childTnLst>
                                  <p:subTnLst>
                                    <p:audio>
                                      <p:cMediaNode>
                                        <p:cTn display="0" masterRel="sameClick">
                                          <p:stCondLst>
                                            <p:cond evt="begin" delay="0">
                                              <p:tn val="19"/>
                                            </p:cond>
                                          </p:stCondLst>
                                          <p:endCondLst>
                                            <p:cond evt="onStopAudio" delay="0">
                                              <p:tgtEl>
                                                <p:sldTgt/>
                                              </p:tgtEl>
                                            </p:cond>
                                          </p:endCondLst>
                                        </p:cTn>
                                        <p:tgtEl>
                                          <p:sndTgt r:embed="rId4" name="2_3.wav"/>
                                        </p:tgtEl>
                                      </p:cMediaNode>
                                    </p:audio>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2"/>
                                        </p:tgtEl>
                                        <p:attrNameLst>
                                          <p:attrName>style.visibility</p:attrName>
                                        </p:attrNameLst>
                                      </p:cBhvr>
                                      <p:to>
                                        <p:strVal val="visible"/>
                                      </p:to>
                                    </p:set>
                                    <p:animEffect transition="in" filter="fade">
                                      <p:cBhvr>
                                        <p:cTn id="26" dur="500"/>
                                        <p:tgtEl>
                                          <p:spTgt spid="162"/>
                                        </p:tgtEl>
                                      </p:cBhvr>
                                    </p:animEffect>
                                  </p:childTnLst>
                                  <p:subTnLst>
                                    <p:audio>
                                      <p:cMediaNode>
                                        <p:cTn display="0" masterRel="sameClick">
                                          <p:stCondLst>
                                            <p:cond evt="begin" delay="0">
                                              <p:tn val="24"/>
                                            </p:cond>
                                          </p:stCondLst>
                                          <p:endCondLst>
                                            <p:cond evt="onStopAudio" delay="0">
                                              <p:tgtEl>
                                                <p:sldTgt/>
                                              </p:tgtEl>
                                            </p:cond>
                                          </p:endCondLst>
                                        </p:cTn>
                                        <p:tgtEl>
                                          <p:sndTgt r:embed="rId5" name="2_4.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1"/>
                    </p:tgtEl>
                  </p:cond>
                </p:stCondLst>
                <p:endSync evt="end" delay="0">
                  <p:rtn val="all"/>
                </p:endSync>
                <p:childTnLst>
                  <p:par>
                    <p:cTn id="28" fill="hold">
                      <p:stCondLst>
                        <p:cond delay="0"/>
                      </p:stCondLst>
                      <p:childTnLst>
                        <p:par>
                          <p:cTn id="29" fill="hold">
                            <p:stCondLst>
                              <p:cond delay="0"/>
                            </p:stCondLst>
                            <p:childTnLst>
                              <p:par>
                                <p:cTn id="30" presetID="12" presetClass="exit" presetSubtype="4" fill="remove" grpId="0" nodeType="clickEffect">
                                  <p:stCondLst>
                                    <p:cond delay="0"/>
                                  </p:stCondLst>
                                  <p:childTnLst>
                                    <p:anim calcmode="lin" valueType="num">
                                      <p:cBhvr additive="base">
                                        <p:cTn id="31" dur="59000"/>
                                        <p:tgtEl>
                                          <p:spTgt spid="5"/>
                                        </p:tgtEl>
                                        <p:attrNameLst>
                                          <p:attrName>ppt_y</p:attrName>
                                        </p:attrNameLst>
                                      </p:cBhvr>
                                      <p:tavLst>
                                        <p:tav tm="0">
                                          <p:val>
                                            <p:strVal val="#ppt_y"/>
                                          </p:val>
                                        </p:tav>
                                        <p:tav tm="100000">
                                          <p:val>
                                            <p:strVal val="#ppt_y+#ppt_h*1.125000"/>
                                          </p:val>
                                        </p:tav>
                                      </p:tavLst>
                                    </p:anim>
                                    <p:animEffect transition="out" filter="wipe(down)">
                                      <p:cBhvr>
                                        <p:cTn id="32" dur="59000"/>
                                        <p:tgtEl>
                                          <p:spTgt spid="5"/>
                                        </p:tgtEl>
                                      </p:cBhvr>
                                    </p:animEffect>
                                    <p:set>
                                      <p:cBhvr>
                                        <p:cTn id="33" dur="1" fill="hold">
                                          <p:stCondLst>
                                            <p:cond delay="58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23" grpId="0"/>
      <p:bldP spid="161" grpId="0" animBg="1"/>
      <p:bldP spid="162"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10470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2: </a:t>
            </a:r>
            <a:endParaRPr lang="en-GB" sz="3200" dirty="0"/>
          </a:p>
        </p:txBody>
      </p:sp>
      <p:sp>
        <p:nvSpPr>
          <p:cNvPr id="63" name="Title 1">
            <a:extLst>
              <a:ext uri="{FF2B5EF4-FFF2-40B4-BE49-F238E27FC236}">
                <a16:creationId xmlns:a16="http://schemas.microsoft.com/office/drawing/2014/main" id="{3D26DF06-E38B-45BA-A8BF-EEB91C1B28D6}"/>
              </a:ext>
            </a:extLst>
          </p:cNvPr>
          <p:cNvSpPr txBox="1">
            <a:spLocks/>
          </p:cNvSpPr>
          <p:nvPr/>
        </p:nvSpPr>
        <p:spPr>
          <a:xfrm>
            <a:off x="3221203" y="-2118"/>
            <a:ext cx="10515600" cy="7701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Clr>
                <a:srgbClr val="1E4E79"/>
              </a:buClr>
              <a:buSzPts val="8625"/>
              <a:buFont typeface="Century Gothic"/>
              <a:buNone/>
            </a:pPr>
            <a:r>
              <a:rPr lang="en-GB" sz="3600" dirty="0">
                <a:solidFill>
                  <a:srgbClr val="002060"/>
                </a:solidFill>
                <a:latin typeface="Century Gothic" panose="020B0502020202020204" pitchFamily="34" charset="0"/>
                <a:ea typeface="Century Gothic"/>
                <a:cs typeface="Century Gothic"/>
                <a:sym typeface="Century Gothic"/>
              </a:rPr>
              <a:t>Knowing who does what</a:t>
            </a:r>
          </a:p>
        </p:txBody>
      </p:sp>
      <p:pic>
        <p:nvPicPr>
          <p:cNvPr id="66" name="Google Shape;170;p8" descr="Jigsaw, Puzzle, Piece, Game, Concept, Solution">
            <a:extLst>
              <a:ext uri="{FF2B5EF4-FFF2-40B4-BE49-F238E27FC236}">
                <a16:creationId xmlns:a16="http://schemas.microsoft.com/office/drawing/2014/main" id="{4E7BC434-5E2E-4AC3-8B3D-888038BC77BD}"/>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22" name="Title 1">
            <a:extLst>
              <a:ext uri="{FF2B5EF4-FFF2-40B4-BE49-F238E27FC236}">
                <a16:creationId xmlns:a16="http://schemas.microsoft.com/office/drawing/2014/main" id="{6CE23422-951D-43E3-8715-0F6EFD1E6DE4}"/>
              </a:ext>
            </a:extLst>
          </p:cNvPr>
          <p:cNvSpPr txBox="1">
            <a:spLocks/>
          </p:cNvSpPr>
          <p:nvPr/>
        </p:nvSpPr>
        <p:spPr>
          <a:xfrm>
            <a:off x="2335263" y="-864283"/>
            <a:ext cx="10515600" cy="7701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Clr>
                <a:srgbClr val="1E4E79"/>
              </a:buClr>
              <a:buSzPts val="8625"/>
              <a:buFont typeface="Century Gothic"/>
              <a:buNone/>
            </a:pPr>
            <a:endParaRPr lang="en-GB" sz="3600" b="1" dirty="0">
              <a:solidFill>
                <a:srgbClr val="002060"/>
              </a:solidFill>
              <a:latin typeface="Century Gothic" panose="020B0502020202020204" pitchFamily="34" charset="0"/>
              <a:ea typeface="Century Gothic"/>
              <a:cs typeface="Century Gothic"/>
              <a:sym typeface="Century Gothic"/>
            </a:endParaRPr>
          </a:p>
        </p:txBody>
      </p:sp>
      <p:pic>
        <p:nvPicPr>
          <p:cNvPr id="23" name="Google Shape;170;p8" descr="Jigsaw, Puzzle, Piece, Game, Concept, Solution">
            <a:extLst>
              <a:ext uri="{FF2B5EF4-FFF2-40B4-BE49-F238E27FC236}">
                <a16:creationId xmlns:a16="http://schemas.microsoft.com/office/drawing/2014/main" id="{BAF2041A-48DF-4C93-92A3-D4902A35DC67}"/>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pic>
        <p:nvPicPr>
          <p:cNvPr id="24" name="Google Shape;183;p8">
            <a:extLst>
              <a:ext uri="{FF2B5EF4-FFF2-40B4-BE49-F238E27FC236}">
                <a16:creationId xmlns:a16="http://schemas.microsoft.com/office/drawing/2014/main" id="{BB2DD130-9C32-445A-8D59-02334F220B03}"/>
              </a:ext>
            </a:extLst>
          </p:cNvPr>
          <p:cNvPicPr preferRelativeResize="0"/>
          <p:nvPr/>
        </p:nvPicPr>
        <p:blipFill rotWithShape="1">
          <a:blip r:embed="rId4">
            <a:alphaModFix/>
          </a:blip>
          <a:srcRect/>
          <a:stretch/>
        </p:blipFill>
        <p:spPr>
          <a:xfrm>
            <a:off x="177882" y="5799868"/>
            <a:ext cx="634523" cy="671647"/>
          </a:xfrm>
          <a:prstGeom prst="rect">
            <a:avLst/>
          </a:prstGeom>
          <a:noFill/>
          <a:ln>
            <a:noFill/>
          </a:ln>
        </p:spPr>
      </p:pic>
      <p:sp>
        <p:nvSpPr>
          <p:cNvPr id="25" name="TextBox 24">
            <a:extLst>
              <a:ext uri="{FF2B5EF4-FFF2-40B4-BE49-F238E27FC236}">
                <a16:creationId xmlns:a16="http://schemas.microsoft.com/office/drawing/2014/main" id="{12F0CD30-35EA-4EE4-ABE1-D6D2E0F8F9C0}"/>
              </a:ext>
            </a:extLst>
          </p:cNvPr>
          <p:cNvSpPr txBox="1"/>
          <p:nvPr/>
        </p:nvSpPr>
        <p:spPr>
          <a:xfrm>
            <a:off x="204235" y="767367"/>
            <a:ext cx="6608618" cy="584775"/>
          </a:xfrm>
          <a:prstGeom prst="rect">
            <a:avLst/>
          </a:prstGeom>
          <a:noFill/>
        </p:spPr>
        <p:txBody>
          <a:bodyPr wrap="square">
            <a:spAutoFit/>
          </a:bodyPr>
          <a:lstStyle/>
          <a:p>
            <a:r>
              <a:rPr lang="en-GB" sz="3200" b="1" dirty="0">
                <a:solidFill>
                  <a:srgbClr val="002060"/>
                </a:solidFill>
                <a:latin typeface="Century Gothic" panose="020B0502020202020204" pitchFamily="34" charset="0"/>
              </a:rPr>
              <a:t>[–</a:t>
            </a:r>
            <a:r>
              <a:rPr lang="en-GB" sz="3200" b="1" dirty="0" err="1">
                <a:solidFill>
                  <a:srgbClr val="002060"/>
                </a:solidFill>
                <a:latin typeface="Century Gothic" panose="020B0502020202020204" pitchFamily="34" charset="0"/>
              </a:rPr>
              <a:t>ar</a:t>
            </a:r>
            <a:r>
              <a:rPr lang="en-GB" sz="3200" b="1" dirty="0">
                <a:solidFill>
                  <a:srgbClr val="002060"/>
                </a:solidFill>
                <a:latin typeface="Century Gothic" panose="020B0502020202020204" pitchFamily="34" charset="0"/>
              </a:rPr>
              <a:t> </a:t>
            </a:r>
            <a:r>
              <a:rPr lang="en-GB" sz="3200" dirty="0">
                <a:solidFill>
                  <a:srgbClr val="002060"/>
                </a:solidFill>
                <a:latin typeface="Century Gothic" panose="020B0502020202020204" pitchFamily="34" charset="0"/>
              </a:rPr>
              <a:t>verbs: ‘I’ versus ‘s/he, it’</a:t>
            </a:r>
            <a:r>
              <a:rPr lang="en-GB" sz="3200" b="1" dirty="0">
                <a:solidFill>
                  <a:srgbClr val="002060"/>
                </a:solidFill>
                <a:latin typeface="Century Gothic" panose="020B0502020202020204" pitchFamily="34" charset="0"/>
              </a:rPr>
              <a:t>]</a:t>
            </a:r>
          </a:p>
        </p:txBody>
      </p:sp>
      <p:sp>
        <p:nvSpPr>
          <p:cNvPr id="26" name="TextBox 25">
            <a:extLst>
              <a:ext uri="{FF2B5EF4-FFF2-40B4-BE49-F238E27FC236}">
                <a16:creationId xmlns:a16="http://schemas.microsoft.com/office/drawing/2014/main" id="{C3AF7DDB-756A-478D-9C76-6C554EF41D87}"/>
              </a:ext>
            </a:extLst>
          </p:cNvPr>
          <p:cNvSpPr txBox="1"/>
          <p:nvPr/>
        </p:nvSpPr>
        <p:spPr>
          <a:xfrm>
            <a:off x="971200" y="5253944"/>
            <a:ext cx="50011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solidFill>
                  <a:srgbClr val="002060"/>
                </a:solidFill>
                <a:latin typeface="Century Gothic" panose="020B0502020202020204" pitchFamily="34" charset="0"/>
              </a:rPr>
              <a:t>Busc</a:t>
            </a:r>
            <a:r>
              <a:rPr lang="en-GB" sz="2800" b="1" dirty="0" err="1">
                <a:solidFill>
                  <a:srgbClr val="92D050"/>
                </a:solidFill>
                <a:latin typeface="Century Gothic" panose="020B0502020202020204" pitchFamily="34" charset="0"/>
              </a:rPr>
              <a:t>o</a:t>
            </a:r>
            <a:r>
              <a:rPr lang="en-GB" sz="2800" dirty="0">
                <a:solidFill>
                  <a:srgbClr val="002060"/>
                </a:solidFill>
                <a:latin typeface="Century Gothic" panose="020B0502020202020204" pitchFamily="34" charset="0"/>
              </a:rPr>
              <a:t> un </a:t>
            </a:r>
            <a:r>
              <a:rPr lang="en-GB" sz="2800" dirty="0" err="1">
                <a:solidFill>
                  <a:srgbClr val="002060"/>
                </a:solidFill>
                <a:latin typeface="Century Gothic" panose="020B0502020202020204" pitchFamily="34" charset="0"/>
              </a:rPr>
              <a:t>museo</a:t>
            </a:r>
            <a:r>
              <a:rPr lang="en-GB" sz="2800" dirty="0">
                <a:solidFill>
                  <a:srgbClr val="002060"/>
                </a:solidFill>
                <a:latin typeface="Century Gothic" panose="020B0502020202020204" pitchFamily="34" charset="0"/>
              </a:rPr>
              <a:t>.</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27" name="TextBox 26">
            <a:extLst>
              <a:ext uri="{FF2B5EF4-FFF2-40B4-BE49-F238E27FC236}">
                <a16:creationId xmlns:a16="http://schemas.microsoft.com/office/drawing/2014/main" id="{DBC4B043-4F07-4B91-B297-F452FE3F0BC8}"/>
              </a:ext>
            </a:extLst>
          </p:cNvPr>
          <p:cNvSpPr txBox="1"/>
          <p:nvPr/>
        </p:nvSpPr>
        <p:spPr>
          <a:xfrm>
            <a:off x="971200" y="5844290"/>
            <a:ext cx="537957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I</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search</a:t>
            </a:r>
            <a:r>
              <a:rPr kumimoji="0" lang="en-GB" sz="2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for a museum.</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8" name="TextBox 27">
            <a:extLst>
              <a:ext uri="{FF2B5EF4-FFF2-40B4-BE49-F238E27FC236}">
                <a16:creationId xmlns:a16="http://schemas.microsoft.com/office/drawing/2014/main" id="{83075D87-6F02-4748-8B5C-662F176CD95A}"/>
              </a:ext>
            </a:extLst>
          </p:cNvPr>
          <p:cNvSpPr txBox="1"/>
          <p:nvPr/>
        </p:nvSpPr>
        <p:spPr>
          <a:xfrm>
            <a:off x="4140200" y="4245130"/>
            <a:ext cx="37084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Ejemplo: </a:t>
            </a:r>
            <a:r>
              <a:rPr kumimoji="0" lang="en-GB" sz="280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buscar</a:t>
            </a:r>
            <a:r>
              <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29" name="Speech Bubble: Rectangle with Corners Rounded 28">
            <a:extLst>
              <a:ext uri="{FF2B5EF4-FFF2-40B4-BE49-F238E27FC236}">
                <a16:creationId xmlns:a16="http://schemas.microsoft.com/office/drawing/2014/main" id="{BD2D7C5C-BA13-43BD-AC12-924FC626E090}"/>
              </a:ext>
            </a:extLst>
          </p:cNvPr>
          <p:cNvSpPr/>
          <p:nvPr/>
        </p:nvSpPr>
        <p:spPr>
          <a:xfrm>
            <a:off x="6495136" y="76217"/>
            <a:ext cx="3848100" cy="1417186"/>
          </a:xfrm>
          <a:prstGeom prst="wedgeRoundRectCallout">
            <a:avLst>
              <a:gd name="adj1" fmla="val -31896"/>
              <a:gd name="adj2" fmla="val 71922"/>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2400" b="1" dirty="0">
                <a:solidFill>
                  <a:srgbClr val="002060"/>
                </a:solidFill>
                <a:latin typeface="Century Gothic" panose="020B0502020202020204" pitchFamily="34" charset="0"/>
                <a:ea typeface="Calibri" panose="020F0502020204030204" pitchFamily="34" charset="0"/>
              </a:rPr>
              <a:t>⚠</a:t>
            </a:r>
            <a:r>
              <a:rPr lang="en-GB" sz="2300" dirty="0">
                <a:solidFill>
                  <a:srgbClr val="002060"/>
                </a:solidFill>
                <a:latin typeface="Century Gothic" panose="020B0502020202020204" pitchFamily="34" charset="0"/>
                <a:ea typeface="Calibri" panose="020F0502020204030204" pitchFamily="34" charset="0"/>
              </a:rPr>
              <a:t> We don’t need pronouns because the verb ending tells us who is doing the action.</a:t>
            </a:r>
          </a:p>
        </p:txBody>
      </p:sp>
      <p:sp>
        <p:nvSpPr>
          <p:cNvPr id="30" name="TextBox 29">
            <a:extLst>
              <a:ext uri="{FF2B5EF4-FFF2-40B4-BE49-F238E27FC236}">
                <a16:creationId xmlns:a16="http://schemas.microsoft.com/office/drawing/2014/main" id="{6C23521E-8CF4-4BBA-BF7E-2B21F0410F10}"/>
              </a:ext>
            </a:extLst>
          </p:cNvPr>
          <p:cNvSpPr txBox="1"/>
          <p:nvPr/>
        </p:nvSpPr>
        <p:spPr>
          <a:xfrm>
            <a:off x="204235" y="1815197"/>
            <a:ext cx="12648165" cy="954107"/>
          </a:xfrm>
          <a:prstGeom prst="rect">
            <a:avLst/>
          </a:prstGeom>
          <a:noFill/>
        </p:spPr>
        <p:txBody>
          <a:bodyPr wrap="square" rtlCol="0">
            <a:spAutoFit/>
          </a:bodyPr>
          <a:lstStyle/>
          <a:p>
            <a:pPr>
              <a:spcAft>
                <a:spcPts val="800"/>
              </a:spcAft>
            </a:pPr>
            <a:r>
              <a:rPr lang="en-GB" sz="2800" dirty="0">
                <a:solidFill>
                  <a:srgbClr val="002060"/>
                </a:solidFill>
                <a:latin typeface="Century Gothic" panose="020B0502020202020204" pitchFamily="34" charset="0"/>
                <a:ea typeface="Calibri" panose="020F0502020204030204" pitchFamily="34" charset="0"/>
              </a:rPr>
              <a:t>In Spanish, the words for ‘</a:t>
            </a:r>
            <a:r>
              <a:rPr lang="en-GB" sz="2800" b="1" dirty="0">
                <a:solidFill>
                  <a:srgbClr val="002060"/>
                </a:solidFill>
                <a:latin typeface="Century Gothic" panose="020B0502020202020204" pitchFamily="34" charset="0"/>
                <a:ea typeface="Calibri" panose="020F0502020204030204" pitchFamily="34" charset="0"/>
              </a:rPr>
              <a:t>I</a:t>
            </a:r>
            <a:r>
              <a:rPr lang="en-GB" sz="2800" dirty="0">
                <a:solidFill>
                  <a:srgbClr val="002060"/>
                </a:solidFill>
                <a:latin typeface="Century Gothic" panose="020B0502020202020204" pitchFamily="34" charset="0"/>
                <a:ea typeface="Calibri" panose="020F0502020204030204" pitchFamily="34" charset="0"/>
              </a:rPr>
              <a:t>’ and ‘</a:t>
            </a:r>
            <a:r>
              <a:rPr lang="en-GB" sz="2800" b="1" dirty="0">
                <a:solidFill>
                  <a:srgbClr val="002060"/>
                </a:solidFill>
                <a:latin typeface="Century Gothic" panose="020B0502020202020204" pitchFamily="34" charset="0"/>
                <a:ea typeface="Calibri" panose="020F0502020204030204" pitchFamily="34" charset="0"/>
              </a:rPr>
              <a:t>s/he</a:t>
            </a:r>
            <a:r>
              <a:rPr lang="en-GB" sz="2800" dirty="0">
                <a:solidFill>
                  <a:srgbClr val="002060"/>
                </a:solidFill>
                <a:latin typeface="Century Gothic" panose="020B0502020202020204" pitchFamily="34" charset="0"/>
                <a:ea typeface="Calibri" panose="020F0502020204030204" pitchFamily="34" charset="0"/>
              </a:rPr>
              <a:t>’ (pronouns) are often </a:t>
            </a:r>
            <a:r>
              <a:rPr lang="en-GB" sz="2800" b="1" dirty="0">
                <a:solidFill>
                  <a:srgbClr val="002060"/>
                </a:solidFill>
                <a:latin typeface="Century Gothic" panose="020B0502020202020204" pitchFamily="34" charset="0"/>
                <a:ea typeface="Calibri" panose="020F0502020204030204" pitchFamily="34" charset="0"/>
              </a:rPr>
              <a:t>unnecessary</a:t>
            </a:r>
            <a:r>
              <a:rPr lang="en-GB" sz="2800" dirty="0">
                <a:solidFill>
                  <a:srgbClr val="002060"/>
                </a:solidFill>
                <a:latin typeface="Century Gothic" panose="020B0502020202020204" pitchFamily="34" charset="0"/>
                <a:ea typeface="Calibri" panose="020F0502020204030204" pitchFamily="34" charset="0"/>
              </a:rPr>
              <a:t>. </a:t>
            </a:r>
          </a:p>
        </p:txBody>
      </p:sp>
      <p:sp>
        <p:nvSpPr>
          <p:cNvPr id="31" name="TextBox 30">
            <a:extLst>
              <a:ext uri="{FF2B5EF4-FFF2-40B4-BE49-F238E27FC236}">
                <a16:creationId xmlns:a16="http://schemas.microsoft.com/office/drawing/2014/main" id="{F1BF0F90-C11C-4651-B1BA-D937CDEB88F4}"/>
              </a:ext>
            </a:extLst>
          </p:cNvPr>
          <p:cNvSpPr txBox="1"/>
          <p:nvPr/>
        </p:nvSpPr>
        <p:spPr>
          <a:xfrm>
            <a:off x="190230" y="2891494"/>
            <a:ext cx="12851762" cy="517514"/>
          </a:xfrm>
          <a:prstGeom prst="rect">
            <a:avLst/>
          </a:prstGeom>
          <a:noFill/>
        </p:spPr>
        <p:txBody>
          <a:bodyPr wrap="square">
            <a:spAutoFit/>
          </a:bodyPr>
          <a:lstStyle/>
          <a:p>
            <a:pPr>
              <a:lnSpc>
                <a:spcPct val="107000"/>
              </a:lnSpc>
              <a:spcAft>
                <a:spcPts val="800"/>
              </a:spcAft>
            </a:pPr>
            <a:r>
              <a:rPr lang="en-GB" sz="2800" kern="1200" dirty="0">
                <a:solidFill>
                  <a:srgbClr val="002060"/>
                </a:solidFill>
                <a:effectLst/>
                <a:latin typeface="Century Gothic" panose="020B0502020202020204" pitchFamily="34" charset="0"/>
              </a:rPr>
              <a:t>To mean </a:t>
            </a:r>
            <a:r>
              <a:rPr lang="en-GB" sz="2800" dirty="0">
                <a:solidFill>
                  <a:srgbClr val="002060"/>
                </a:solidFill>
                <a:latin typeface="Century Gothic" panose="020B0502020202020204" pitchFamily="34" charset="0"/>
              </a:rPr>
              <a:t>‘</a:t>
            </a:r>
            <a:r>
              <a:rPr lang="en-GB" sz="2800" b="1" dirty="0">
                <a:solidFill>
                  <a:srgbClr val="92D050"/>
                </a:solidFill>
                <a:latin typeface="Century Gothic" panose="020B0502020202020204" pitchFamily="34" charset="0"/>
              </a:rPr>
              <a:t>I</a:t>
            </a:r>
            <a:r>
              <a:rPr lang="en-GB" sz="2800" dirty="0">
                <a:solidFill>
                  <a:srgbClr val="002060"/>
                </a:solidFill>
                <a:latin typeface="Century Gothic" panose="020B0502020202020204" pitchFamily="34" charset="0"/>
              </a:rPr>
              <a:t>’ </a:t>
            </a:r>
            <a:r>
              <a:rPr lang="en-GB" sz="2800" kern="1200" dirty="0">
                <a:solidFill>
                  <a:srgbClr val="002060"/>
                </a:solidFill>
                <a:effectLst/>
                <a:latin typeface="Century Gothic" panose="020B0502020202020204" pitchFamily="34" charset="0"/>
              </a:rPr>
              <a:t>with a verb, we remove –</a:t>
            </a:r>
            <a:r>
              <a:rPr lang="en-GB" sz="2800" kern="1200" dirty="0" err="1">
                <a:solidFill>
                  <a:srgbClr val="002060"/>
                </a:solidFill>
                <a:effectLst/>
                <a:latin typeface="Century Gothic" panose="020B0502020202020204" pitchFamily="34" charset="0"/>
              </a:rPr>
              <a:t>ar</a:t>
            </a:r>
            <a:r>
              <a:rPr lang="en-GB" sz="2800" dirty="0">
                <a:solidFill>
                  <a:srgbClr val="002060"/>
                </a:solidFill>
                <a:latin typeface="Century Gothic" panose="020B0502020202020204" pitchFamily="34" charset="0"/>
              </a:rPr>
              <a:t> and add </a:t>
            </a:r>
            <a:r>
              <a:rPr lang="en-GB" sz="2800" b="1" dirty="0">
                <a:solidFill>
                  <a:srgbClr val="92D050"/>
                </a:solidFill>
                <a:latin typeface="Century Gothic" panose="020B0502020202020204" pitchFamily="34" charset="0"/>
              </a:rPr>
              <a:t>-o</a:t>
            </a:r>
            <a:r>
              <a:rPr lang="en-GB" sz="2800" kern="1200" dirty="0">
                <a:solidFill>
                  <a:srgbClr val="002060"/>
                </a:solidFill>
                <a:effectLst/>
                <a:latin typeface="Century Gothic" panose="020B0502020202020204" pitchFamily="34" charset="0"/>
              </a:rPr>
              <a:t>.</a:t>
            </a:r>
            <a:endParaRPr lang="en-GB" sz="2800" dirty="0">
              <a:solidFill>
                <a:srgbClr val="002060"/>
              </a:solidFill>
              <a:latin typeface="Century Gothic" panose="020B0502020202020204" pitchFamily="34" charset="0"/>
            </a:endParaRPr>
          </a:p>
        </p:txBody>
      </p:sp>
      <p:sp>
        <p:nvSpPr>
          <p:cNvPr id="32" name="Google Shape;171;p8">
            <a:extLst>
              <a:ext uri="{FF2B5EF4-FFF2-40B4-BE49-F238E27FC236}">
                <a16:creationId xmlns:a16="http://schemas.microsoft.com/office/drawing/2014/main" id="{4DC4F7AE-4031-4E70-A481-5561FD9EDFD9}"/>
              </a:ext>
            </a:extLst>
          </p:cNvPr>
          <p:cNvSpPr txBox="1"/>
          <p:nvPr/>
        </p:nvSpPr>
        <p:spPr>
          <a:xfrm>
            <a:off x="1784477" y="4709805"/>
            <a:ext cx="1145594" cy="477013"/>
          </a:xfrm>
          <a:prstGeom prst="rect">
            <a:avLst/>
          </a:prstGeom>
          <a:solidFill>
            <a:schemeClr val="accent6">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800"/>
              <a:buFont typeface="Century Gothic"/>
              <a:buNone/>
            </a:pPr>
            <a:r>
              <a:rPr lang="en-GB" sz="2500" b="1" dirty="0">
                <a:solidFill>
                  <a:srgbClr val="002060"/>
                </a:solidFill>
                <a:latin typeface="Century Gothic"/>
                <a:ea typeface="Century Gothic"/>
                <a:cs typeface="Century Gothic"/>
                <a:sym typeface="Century Gothic"/>
              </a:rPr>
              <a:t>I</a:t>
            </a:r>
            <a:endParaRPr sz="2500" b="1" dirty="0">
              <a:solidFill>
                <a:srgbClr val="002060"/>
              </a:solidFill>
            </a:endParaRPr>
          </a:p>
        </p:txBody>
      </p:sp>
      <p:sp>
        <p:nvSpPr>
          <p:cNvPr id="33" name="Google Shape;171;p8">
            <a:extLst>
              <a:ext uri="{FF2B5EF4-FFF2-40B4-BE49-F238E27FC236}">
                <a16:creationId xmlns:a16="http://schemas.microsoft.com/office/drawing/2014/main" id="{3F36E5C4-3AE3-452F-ACB7-A7265DAE1253}"/>
              </a:ext>
            </a:extLst>
          </p:cNvPr>
          <p:cNvSpPr txBox="1"/>
          <p:nvPr/>
        </p:nvSpPr>
        <p:spPr>
          <a:xfrm>
            <a:off x="8321555" y="4741369"/>
            <a:ext cx="1689938" cy="477013"/>
          </a:xfrm>
          <a:prstGeom prst="rect">
            <a:avLst/>
          </a:prstGeom>
          <a:solidFill>
            <a:schemeClr val="accent6">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800"/>
              <a:buFont typeface="Century Gothic"/>
              <a:buNone/>
            </a:pPr>
            <a:r>
              <a:rPr lang="en-GB" sz="2500" b="1" dirty="0">
                <a:solidFill>
                  <a:srgbClr val="002060"/>
                </a:solidFill>
                <a:latin typeface="Century Gothic"/>
                <a:sym typeface="Century Gothic"/>
              </a:rPr>
              <a:t>s/he, it</a:t>
            </a:r>
            <a:endParaRPr sz="2500" b="1" dirty="0">
              <a:solidFill>
                <a:srgbClr val="002060"/>
              </a:solidFill>
            </a:endParaRPr>
          </a:p>
        </p:txBody>
      </p:sp>
      <p:pic>
        <p:nvPicPr>
          <p:cNvPr id="34" name="Google Shape;183;p8">
            <a:extLst>
              <a:ext uri="{FF2B5EF4-FFF2-40B4-BE49-F238E27FC236}">
                <a16:creationId xmlns:a16="http://schemas.microsoft.com/office/drawing/2014/main" id="{4F671CA9-B8E2-4D2A-B977-65866D02822A}"/>
              </a:ext>
            </a:extLst>
          </p:cNvPr>
          <p:cNvPicPr preferRelativeResize="0"/>
          <p:nvPr/>
        </p:nvPicPr>
        <p:blipFill rotWithShape="1">
          <a:blip r:embed="rId4">
            <a:alphaModFix/>
          </a:blip>
          <a:srcRect/>
          <a:stretch/>
        </p:blipFill>
        <p:spPr>
          <a:xfrm>
            <a:off x="6350772" y="5774351"/>
            <a:ext cx="634523" cy="671647"/>
          </a:xfrm>
          <a:prstGeom prst="rect">
            <a:avLst/>
          </a:prstGeom>
          <a:noFill/>
          <a:ln>
            <a:noFill/>
          </a:ln>
        </p:spPr>
      </p:pic>
      <p:sp>
        <p:nvSpPr>
          <p:cNvPr id="35" name="TextBox 34">
            <a:extLst>
              <a:ext uri="{FF2B5EF4-FFF2-40B4-BE49-F238E27FC236}">
                <a16:creationId xmlns:a16="http://schemas.microsoft.com/office/drawing/2014/main" id="{285F7C4B-873D-4964-A58D-57FB4709B036}"/>
              </a:ext>
            </a:extLst>
          </p:cNvPr>
          <p:cNvSpPr txBox="1"/>
          <p:nvPr/>
        </p:nvSpPr>
        <p:spPr>
          <a:xfrm>
            <a:off x="6968762" y="5321070"/>
            <a:ext cx="674894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solidFill>
                  <a:srgbClr val="002060"/>
                </a:solidFill>
                <a:latin typeface="Century Gothic" panose="020B0502020202020204" pitchFamily="34" charset="0"/>
              </a:rPr>
              <a:t>Busc</a:t>
            </a:r>
            <a:r>
              <a:rPr lang="en-GB" sz="2800" b="1" noProof="0" dirty="0">
                <a:solidFill>
                  <a:srgbClr val="92D050"/>
                </a:solidFill>
                <a:latin typeface="Century Gothic" panose="020B0502020202020204" pitchFamily="34" charset="0"/>
              </a:rPr>
              <a:t>a</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una</a:t>
            </a:r>
            <a:r>
              <a:rPr lang="en-GB" sz="2800" dirty="0">
                <a:solidFill>
                  <a:srgbClr val="002060"/>
                </a:solidFill>
                <a:latin typeface="Century Gothic" panose="020B0502020202020204" pitchFamily="34" charset="0"/>
              </a:rPr>
              <a:t> plaza.</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36" name="TextBox 35">
            <a:extLst>
              <a:ext uri="{FF2B5EF4-FFF2-40B4-BE49-F238E27FC236}">
                <a16:creationId xmlns:a16="http://schemas.microsoft.com/office/drawing/2014/main" id="{66F979E6-ACA8-4260-B3C6-1446432708C6}"/>
              </a:ext>
            </a:extLst>
          </p:cNvPr>
          <p:cNvSpPr txBox="1"/>
          <p:nvPr/>
        </p:nvSpPr>
        <p:spPr>
          <a:xfrm>
            <a:off x="6985296" y="5808709"/>
            <a:ext cx="56131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92D050"/>
                </a:solidFill>
                <a:latin typeface="Century Gothic" panose="020B0502020202020204" pitchFamily="34" charset="0"/>
              </a:rPr>
              <a:t>S/he</a:t>
            </a:r>
            <a:r>
              <a:rPr lang="en-GB" sz="2800" dirty="0">
                <a:solidFill>
                  <a:srgbClr val="002060"/>
                </a:solidFill>
                <a:latin typeface="Century Gothic" panose="020B0502020202020204" pitchFamily="34" charset="0"/>
              </a:rPr>
              <a:t> searches for a museum.</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7" name="TextBox 36">
            <a:extLst>
              <a:ext uri="{FF2B5EF4-FFF2-40B4-BE49-F238E27FC236}">
                <a16:creationId xmlns:a16="http://schemas.microsoft.com/office/drawing/2014/main" id="{85FC2125-39BD-4500-9045-7DE1EE877B67}"/>
              </a:ext>
            </a:extLst>
          </p:cNvPr>
          <p:cNvSpPr txBox="1"/>
          <p:nvPr/>
        </p:nvSpPr>
        <p:spPr>
          <a:xfrm>
            <a:off x="102436" y="3642370"/>
            <a:ext cx="12851762" cy="517514"/>
          </a:xfrm>
          <a:prstGeom prst="rect">
            <a:avLst/>
          </a:prstGeom>
          <a:noFill/>
        </p:spPr>
        <p:txBody>
          <a:bodyPr wrap="square">
            <a:spAutoFit/>
          </a:bodyPr>
          <a:lstStyle/>
          <a:p>
            <a:pPr>
              <a:lnSpc>
                <a:spcPct val="107000"/>
              </a:lnSpc>
              <a:spcAft>
                <a:spcPts val="800"/>
              </a:spcAft>
            </a:pPr>
            <a:r>
              <a:rPr lang="en-GB" sz="2800" kern="1200" dirty="0">
                <a:solidFill>
                  <a:srgbClr val="002060"/>
                </a:solidFill>
                <a:effectLst/>
                <a:latin typeface="Century Gothic" panose="020B0502020202020204" pitchFamily="34" charset="0"/>
              </a:rPr>
              <a:t>To mean </a:t>
            </a:r>
            <a:r>
              <a:rPr lang="en-GB" sz="2800" dirty="0">
                <a:solidFill>
                  <a:srgbClr val="002060"/>
                </a:solidFill>
                <a:latin typeface="Century Gothic" panose="020B0502020202020204" pitchFamily="34" charset="0"/>
              </a:rPr>
              <a:t>‘</a:t>
            </a:r>
            <a:r>
              <a:rPr lang="en-GB" sz="2800" b="1" dirty="0">
                <a:solidFill>
                  <a:srgbClr val="92D050"/>
                </a:solidFill>
                <a:latin typeface="Century Gothic" panose="020B0502020202020204" pitchFamily="34" charset="0"/>
              </a:rPr>
              <a:t>s/he, it</a:t>
            </a:r>
            <a:r>
              <a:rPr lang="en-GB" sz="2800" dirty="0">
                <a:solidFill>
                  <a:srgbClr val="002060"/>
                </a:solidFill>
                <a:latin typeface="Century Gothic" panose="020B0502020202020204" pitchFamily="34" charset="0"/>
              </a:rPr>
              <a:t>’ </a:t>
            </a:r>
            <a:r>
              <a:rPr lang="en-GB" sz="2800" kern="1200" dirty="0">
                <a:solidFill>
                  <a:srgbClr val="002060"/>
                </a:solidFill>
                <a:effectLst/>
                <a:latin typeface="Century Gothic" panose="020B0502020202020204" pitchFamily="34" charset="0"/>
              </a:rPr>
              <a:t>with a verb,</a:t>
            </a:r>
            <a:r>
              <a:rPr lang="en-GB" sz="2800" dirty="0">
                <a:solidFill>
                  <a:srgbClr val="002060"/>
                </a:solidFill>
                <a:latin typeface="Century Gothic" panose="020B0502020202020204" pitchFamily="34" charset="0"/>
                <a:ea typeface="Calibri" panose="020F0502020204030204" pitchFamily="34" charset="0"/>
              </a:rPr>
              <a:t> we remove –</a:t>
            </a:r>
            <a:r>
              <a:rPr lang="en-GB" sz="2800" dirty="0" err="1">
                <a:solidFill>
                  <a:srgbClr val="002060"/>
                </a:solidFill>
                <a:latin typeface="Century Gothic" panose="020B0502020202020204" pitchFamily="34" charset="0"/>
                <a:ea typeface="Calibri" panose="020F0502020204030204" pitchFamily="34" charset="0"/>
              </a:rPr>
              <a:t>ar</a:t>
            </a:r>
            <a:r>
              <a:rPr lang="en-GB" sz="2800" dirty="0">
                <a:solidFill>
                  <a:srgbClr val="002060"/>
                </a:solidFill>
                <a:latin typeface="Century Gothic" panose="020B0502020202020204" pitchFamily="34" charset="0"/>
                <a:ea typeface="Calibri" panose="020F0502020204030204" pitchFamily="34" charset="0"/>
              </a:rPr>
              <a:t> and add </a:t>
            </a:r>
            <a:r>
              <a:rPr lang="en-GB" sz="2800" b="1" dirty="0">
                <a:solidFill>
                  <a:srgbClr val="92D050"/>
                </a:solidFill>
                <a:latin typeface="Century Gothic" panose="020B0502020202020204" pitchFamily="34" charset="0"/>
                <a:ea typeface="Calibri" panose="020F0502020204030204" pitchFamily="34" charset="0"/>
              </a:rPr>
              <a:t>–a</a:t>
            </a:r>
            <a:r>
              <a:rPr lang="en-GB" sz="2800" dirty="0">
                <a:solidFill>
                  <a:srgbClr val="92D050"/>
                </a:solidFill>
                <a:latin typeface="Century Gothic" panose="020B0502020202020204" pitchFamily="34" charset="0"/>
                <a:ea typeface="Calibri" panose="020F0502020204030204" pitchFamily="34" charset="0"/>
              </a:rPr>
              <a:t>.</a:t>
            </a:r>
          </a:p>
        </p:txBody>
      </p:sp>
      <p:cxnSp>
        <p:nvCxnSpPr>
          <p:cNvPr id="38" name="Straight Connector 37">
            <a:extLst>
              <a:ext uri="{FF2B5EF4-FFF2-40B4-BE49-F238E27FC236}">
                <a16:creationId xmlns:a16="http://schemas.microsoft.com/office/drawing/2014/main" id="{9A2C0FDE-EBB3-4552-A2BD-809E4703FCE2}"/>
              </a:ext>
            </a:extLst>
          </p:cNvPr>
          <p:cNvCxnSpPr>
            <a:cxnSpLocks/>
          </p:cNvCxnSpPr>
          <p:nvPr/>
        </p:nvCxnSpPr>
        <p:spPr>
          <a:xfrm>
            <a:off x="6637430" y="4482657"/>
            <a:ext cx="437231" cy="0"/>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D746B1A-5FB8-4A6B-87DE-9B66FB1F18B3}"/>
              </a:ext>
            </a:extLst>
          </p:cNvPr>
          <p:cNvCxnSpPr>
            <a:cxnSpLocks/>
          </p:cNvCxnSpPr>
          <p:nvPr/>
        </p:nvCxnSpPr>
        <p:spPr>
          <a:xfrm>
            <a:off x="6616111" y="4562486"/>
            <a:ext cx="458550" cy="0"/>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sp>
        <p:nvSpPr>
          <p:cNvPr id="3" name="Google Shape;167;p2">
            <a:extLst>
              <a:ext uri="{FF2B5EF4-FFF2-40B4-BE49-F238E27FC236}">
                <a16:creationId xmlns:a16="http://schemas.microsoft.com/office/drawing/2014/main" id="{5F543664-1786-7BC3-0616-CF3F17A4FFB3}"/>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1690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1">
                                            <p:txEl>
                                              <p:pRg st="0" end="0"/>
                                            </p:txEl>
                                          </p:spTgt>
                                        </p:tgtEl>
                                        <p:attrNameLst>
                                          <p:attrName>style.visibility</p:attrName>
                                        </p:attrNameLst>
                                      </p:cBhvr>
                                      <p:to>
                                        <p:strVal val="visible"/>
                                      </p:to>
                                    </p:set>
                                    <p:animEffect transition="in" filter="fade">
                                      <p:cBhvr>
                                        <p:cTn id="11" dur="500"/>
                                        <p:tgtEl>
                                          <p:spTgt spid="3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7">
                                            <p:txEl>
                                              <p:pRg st="0" end="0"/>
                                            </p:txEl>
                                          </p:spTgt>
                                        </p:tgtEl>
                                        <p:attrNameLst>
                                          <p:attrName>style.visibility</p:attrName>
                                        </p:attrNameLst>
                                      </p:cBhvr>
                                      <p:to>
                                        <p:strVal val="visible"/>
                                      </p:to>
                                    </p:set>
                                    <p:animEffect transition="in" filter="fade">
                                      <p:cBhvr>
                                        <p:cTn id="16" dur="500"/>
                                        <p:tgtEl>
                                          <p:spTgt spid="3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par>
                                <p:cTn id="27" presetID="10"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p:tgtEl>
                                          <p:spTgt spid="3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p:tgtEl>
                                          <p:spTgt spid="3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5"/>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animBg="1"/>
      <p:bldP spid="35"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9" name="TextBox 8">
            <a:extLst>
              <a:ext uri="{FF2B5EF4-FFF2-40B4-BE49-F238E27FC236}">
                <a16:creationId xmlns:a16="http://schemas.microsoft.com/office/drawing/2014/main" id="{771158BE-3E69-66A0-95BD-F8233F08EF7B}"/>
              </a:ext>
            </a:extLst>
          </p:cNvPr>
          <p:cNvSpPr txBox="1"/>
          <p:nvPr/>
        </p:nvSpPr>
        <p:spPr>
          <a:xfrm>
            <a:off x="43041" y="719387"/>
            <a:ext cx="9565089" cy="830997"/>
          </a:xfrm>
          <a:prstGeom prst="rect">
            <a:avLst/>
          </a:prstGeom>
          <a:noFill/>
        </p:spPr>
        <p:txBody>
          <a:bodyPr wrap="square">
            <a:spAutoFit/>
          </a:bodyPr>
          <a:lstStyle/>
          <a:p>
            <a:r>
              <a:rPr lang="en-GB" sz="2400" b="1" dirty="0">
                <a:solidFill>
                  <a:srgbClr val="002060"/>
                </a:solidFill>
                <a:latin typeface="Century Gothic"/>
                <a:ea typeface="Century Gothic"/>
                <a:cs typeface="Century Gothic"/>
                <a:sym typeface="Century Gothic"/>
              </a:rPr>
              <a:t>Quique escribe 📝 sobre* </a:t>
            </a:r>
            <a:r>
              <a:rPr lang="en-GB" sz="2400" b="1" dirty="0" err="1">
                <a:solidFill>
                  <a:srgbClr val="002060"/>
                </a:solidFill>
                <a:latin typeface="Century Gothic"/>
                <a:ea typeface="Century Gothic"/>
                <a:cs typeface="Century Gothic"/>
                <a:sym typeface="Century Gothic"/>
              </a:rPr>
              <a:t>el</a:t>
            </a:r>
            <a:r>
              <a:rPr lang="en-GB" sz="2400" b="1" dirty="0">
                <a:solidFill>
                  <a:srgbClr val="002060"/>
                </a:solidFill>
                <a:latin typeface="Century Gothic"/>
                <a:ea typeface="Century Gothic"/>
                <a:cs typeface="Century Gothic"/>
                <a:sym typeface="Century Gothic"/>
              </a:rPr>
              <a:t> fin de semana. </a:t>
            </a:r>
            <a:r>
              <a:rPr lang="en-GB" sz="2400" b="1" dirty="0" err="1">
                <a:solidFill>
                  <a:srgbClr val="002060"/>
                </a:solidFill>
                <a:latin typeface="Century Gothic"/>
                <a:ea typeface="Century Gothic"/>
                <a:cs typeface="Century Gothic"/>
                <a:sym typeface="Century Gothic"/>
              </a:rPr>
              <a:t>Mamá</a:t>
            </a:r>
            <a:r>
              <a:rPr lang="en-GB" sz="2400" b="1" dirty="0">
                <a:solidFill>
                  <a:srgbClr val="002060"/>
                </a:solidFill>
                <a:latin typeface="Century Gothic"/>
                <a:ea typeface="Century Gothic"/>
                <a:cs typeface="Century Gothic"/>
                <a:sym typeface="Century Gothic"/>
              </a:rPr>
              <a:t> Elena está de </a:t>
            </a:r>
            <a:r>
              <a:rPr lang="en-GB" sz="2400" b="1" dirty="0" err="1">
                <a:solidFill>
                  <a:srgbClr val="002060"/>
                </a:solidFill>
                <a:latin typeface="Century Gothic"/>
                <a:ea typeface="Century Gothic"/>
                <a:cs typeface="Century Gothic"/>
                <a:sym typeface="Century Gothic"/>
              </a:rPr>
              <a:t>viaje</a:t>
            </a:r>
            <a:r>
              <a:rPr lang="en-GB" sz="2400" b="1" dirty="0">
                <a:solidFill>
                  <a:srgbClr val="002060"/>
                </a:solidFill>
                <a:latin typeface="Century Gothic"/>
                <a:ea typeface="Century Gothic"/>
                <a:cs typeface="Century Gothic"/>
                <a:sym typeface="Century Gothic"/>
              </a:rPr>
              <a:t>* con </a:t>
            </a:r>
            <a:r>
              <a:rPr lang="en-GB" sz="2400" b="1" dirty="0" err="1">
                <a:solidFill>
                  <a:srgbClr val="002060"/>
                </a:solidFill>
                <a:latin typeface="Century Gothic"/>
                <a:ea typeface="Century Gothic"/>
                <a:cs typeface="Century Gothic"/>
                <a:sym typeface="Century Gothic"/>
              </a:rPr>
              <a:t>el</a:t>
            </a:r>
            <a:r>
              <a:rPr lang="en-GB" sz="2400" b="1" dirty="0">
                <a:solidFill>
                  <a:srgbClr val="002060"/>
                </a:solidFill>
                <a:latin typeface="Century Gothic"/>
                <a:ea typeface="Century Gothic"/>
                <a:cs typeface="Century Gothic"/>
                <a:sym typeface="Century Gothic"/>
              </a:rPr>
              <a:t> trabajo*.  </a:t>
            </a:r>
            <a:endParaRPr lang="en-GB" sz="2400" dirty="0"/>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104701"/>
            <a:ext cx="6548846" cy="675762"/>
          </a:xfrm>
        </p:spPr>
        <p:txBody>
          <a:bodyPr>
            <a:normAutofit/>
          </a:bodyPr>
          <a:lstStyle/>
          <a:p>
            <a:r>
              <a:rPr lang="en-GB" sz="3200" b="1" dirty="0">
                <a:solidFill>
                  <a:srgbClr val="002060"/>
                </a:solidFill>
                <a:latin typeface="Century Gothic"/>
                <a:ea typeface="Century Gothic"/>
                <a:cs typeface="Century Gothic"/>
                <a:sym typeface="Century Gothic"/>
              </a:rPr>
              <a:t>Follow up 2:</a:t>
            </a:r>
            <a:endParaRPr lang="en-GB" sz="3200" dirty="0"/>
          </a:p>
        </p:txBody>
      </p:sp>
      <p:pic>
        <p:nvPicPr>
          <p:cNvPr id="25" name="Google Shape;282;p13" descr="Reading, Book, Symbol, Icon, Reader, Man">
            <a:extLst>
              <a:ext uri="{FF2B5EF4-FFF2-40B4-BE49-F238E27FC236}">
                <a16:creationId xmlns:a16="http://schemas.microsoft.com/office/drawing/2014/main" id="{71BEC487-ED08-47D3-98C9-D283CECA8AE8}"/>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9880018" y="158344"/>
            <a:ext cx="782801" cy="782801"/>
          </a:xfrm>
          <a:prstGeom prst="roundRect">
            <a:avLst/>
          </a:prstGeom>
          <a:solidFill>
            <a:srgbClr val="00B050"/>
          </a:solidFill>
          <a:ln>
            <a:noFill/>
          </a:ln>
        </p:spPr>
      </p:pic>
      <p:sp>
        <p:nvSpPr>
          <p:cNvPr id="26" name="Title 1">
            <a:extLst>
              <a:ext uri="{FF2B5EF4-FFF2-40B4-BE49-F238E27FC236}">
                <a16:creationId xmlns:a16="http://schemas.microsoft.com/office/drawing/2014/main" id="{8695AE42-5C6C-4342-BF51-BFB6A85B1D64}"/>
              </a:ext>
            </a:extLst>
          </p:cNvPr>
          <p:cNvSpPr txBox="1">
            <a:spLocks/>
          </p:cNvSpPr>
          <p:nvPr/>
        </p:nvSpPr>
        <p:spPr>
          <a:xfrm>
            <a:off x="9924590" y="960958"/>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leer</a:t>
            </a:r>
          </a:p>
        </p:txBody>
      </p:sp>
      <p:pic>
        <p:nvPicPr>
          <p:cNvPr id="92" name="Google Shape;170;p8" descr="Jigsaw, Puzzle, Piece, Game, Concept, Solution">
            <a:extLst>
              <a:ext uri="{FF2B5EF4-FFF2-40B4-BE49-F238E27FC236}">
                <a16:creationId xmlns:a16="http://schemas.microsoft.com/office/drawing/2014/main" id="{7AAA569F-4364-455E-B209-0436EB35D929}"/>
              </a:ext>
            </a:extLst>
          </p:cNvPr>
          <p:cNvPicPr preferRelativeResize="0"/>
          <p:nvPr/>
        </p:nvPicPr>
        <p:blipFill rotWithShape="1">
          <a:blip r:embed="rId5">
            <a:alphaModFix/>
          </a:blip>
          <a:srcRect/>
          <a:stretch/>
        </p:blipFill>
        <p:spPr>
          <a:xfrm>
            <a:off x="10785403" y="33719"/>
            <a:ext cx="1330395" cy="1332245"/>
          </a:xfrm>
          <a:prstGeom prst="rect">
            <a:avLst/>
          </a:prstGeom>
          <a:noFill/>
          <a:ln>
            <a:noFill/>
          </a:ln>
        </p:spPr>
      </p:pic>
      <p:graphicFrame>
        <p:nvGraphicFramePr>
          <p:cNvPr id="10" name="Table 7">
            <a:extLst>
              <a:ext uri="{FF2B5EF4-FFF2-40B4-BE49-F238E27FC236}">
                <a16:creationId xmlns:a16="http://schemas.microsoft.com/office/drawing/2014/main" id="{D3FAAFE8-AE1A-43E6-870A-3C6603B23789}"/>
              </a:ext>
            </a:extLst>
          </p:cNvPr>
          <p:cNvGraphicFramePr>
            <a:graphicFrameLocks noGrp="1"/>
          </p:cNvGraphicFramePr>
          <p:nvPr>
            <p:extLst>
              <p:ext uri="{D42A27DB-BD31-4B8C-83A1-F6EECF244321}">
                <p14:modId xmlns:p14="http://schemas.microsoft.com/office/powerpoint/2010/main" val="2152080427"/>
              </p:ext>
            </p:extLst>
          </p:nvPr>
        </p:nvGraphicFramePr>
        <p:xfrm>
          <a:off x="724790" y="1852723"/>
          <a:ext cx="4784111" cy="4525591"/>
        </p:xfrm>
        <a:graphic>
          <a:graphicData uri="http://schemas.openxmlformats.org/drawingml/2006/table">
            <a:tbl>
              <a:tblPr firstRow="1" bandRow="1">
                <a:tableStyleId>{5940675A-B579-460E-94D1-54222C63F5DA}</a:tableStyleId>
              </a:tblPr>
              <a:tblGrid>
                <a:gridCol w="4784111">
                  <a:extLst>
                    <a:ext uri="{9D8B030D-6E8A-4147-A177-3AD203B41FA5}">
                      <a16:colId xmlns:a16="http://schemas.microsoft.com/office/drawing/2014/main" val="769332804"/>
                    </a:ext>
                  </a:extLst>
                </a:gridCol>
              </a:tblGrid>
              <a:tr h="646513">
                <a:tc>
                  <a:txBody>
                    <a:bodyPr/>
                    <a:lstStyle/>
                    <a:p>
                      <a:pPr algn="l"/>
                      <a:r>
                        <a:rPr lang="en-GB" sz="2400" b="1" dirty="0" err="1">
                          <a:solidFill>
                            <a:srgbClr val="002060"/>
                          </a:solidFill>
                          <a:latin typeface="Century Gothic" panose="020B0502020202020204" pitchFamily="34" charset="0"/>
                        </a:rPr>
                        <a:t>Busco</a:t>
                      </a:r>
                      <a:r>
                        <a:rPr lang="en-GB" sz="2400" b="1" dirty="0">
                          <a:solidFill>
                            <a:srgbClr val="002060"/>
                          </a:solidFill>
                          <a:latin typeface="Century Gothic" panose="020B0502020202020204" pitchFamily="34" charset="0"/>
                        </a:rPr>
                        <a:t> un </a:t>
                      </a:r>
                      <a:r>
                        <a:rPr lang="en-GB" sz="2400" b="1" dirty="0" err="1">
                          <a:solidFill>
                            <a:srgbClr val="002060"/>
                          </a:solidFill>
                          <a:latin typeface="Century Gothic" panose="020B0502020202020204" pitchFamily="34" charset="0"/>
                        </a:rPr>
                        <a:t>libro</a:t>
                      </a:r>
                      <a:r>
                        <a:rPr lang="en-GB" sz="2400" b="1" dirty="0">
                          <a:solidFill>
                            <a:srgbClr val="002060"/>
                          </a:solidFill>
                          <a:latin typeface="Century Gothic" panose="020B0502020202020204" pitchFamily="34" charset="0"/>
                        </a:rPr>
                        <a:t> en </a:t>
                      </a:r>
                      <a:r>
                        <a:rPr lang="en-GB" sz="2400" b="1" dirty="0" err="1">
                          <a:solidFill>
                            <a:srgbClr val="002060"/>
                          </a:solidFill>
                          <a:latin typeface="Century Gothic" panose="020B0502020202020204" pitchFamily="34" charset="0"/>
                        </a:rPr>
                        <a:t>el</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parque</a:t>
                      </a:r>
                      <a:r>
                        <a:rPr lang="en-GB" sz="2400" b="1" dirty="0">
                          <a:solidFill>
                            <a:srgbClr val="002060"/>
                          </a:solidFill>
                          <a:latin typeface="Century Gothic" panose="020B0502020202020204" pitchFamily="34" charset="0"/>
                        </a:rPr>
                        <a:t>. </a:t>
                      </a:r>
                    </a:p>
                  </a:txBody>
                  <a:tcPr anchor="ctr"/>
                </a:tc>
                <a:extLst>
                  <a:ext uri="{0D108BD9-81ED-4DB2-BD59-A6C34878D82A}">
                    <a16:rowId xmlns:a16="http://schemas.microsoft.com/office/drawing/2014/main" val="864027506"/>
                  </a:ext>
                </a:extLst>
              </a:tr>
              <a:tr h="646513">
                <a:tc>
                  <a:txBody>
                    <a:bodyPr/>
                    <a:lstStyle/>
                    <a:p>
                      <a:pPr algn="l"/>
                      <a:r>
                        <a:rPr lang="en-GB" sz="2400" b="1" dirty="0" err="1">
                          <a:solidFill>
                            <a:srgbClr val="002060"/>
                          </a:solidFill>
                          <a:latin typeface="Century Gothic" panose="020B0502020202020204" pitchFamily="34" charset="0"/>
                        </a:rPr>
                        <a:t>Presenta</a:t>
                      </a:r>
                      <a:r>
                        <a:rPr lang="en-GB" sz="2400" b="1" dirty="0">
                          <a:solidFill>
                            <a:srgbClr val="002060"/>
                          </a:solidFill>
                          <a:latin typeface="Century Gothic" panose="020B0502020202020204" pitchFamily="34" charset="0"/>
                        </a:rPr>
                        <a:t> información.</a:t>
                      </a:r>
                    </a:p>
                  </a:txBody>
                  <a:tcPr anchor="ctr"/>
                </a:tc>
                <a:extLst>
                  <a:ext uri="{0D108BD9-81ED-4DB2-BD59-A6C34878D82A}">
                    <a16:rowId xmlns:a16="http://schemas.microsoft.com/office/drawing/2014/main" val="465645189"/>
                  </a:ext>
                </a:extLst>
              </a:tr>
              <a:tr h="646513">
                <a:tc>
                  <a:txBody>
                    <a:bodyPr/>
                    <a:lstStyle/>
                    <a:p>
                      <a:pPr algn="l"/>
                      <a:r>
                        <a:rPr lang="en-GB" sz="2400" b="1" dirty="0" err="1">
                          <a:solidFill>
                            <a:srgbClr val="002060"/>
                          </a:solidFill>
                          <a:latin typeface="Century Gothic" panose="020B0502020202020204" pitchFamily="34" charset="0"/>
                        </a:rPr>
                        <a:t>Uso</a:t>
                      </a:r>
                      <a:r>
                        <a:rPr lang="en-GB" sz="2400" b="1" dirty="0">
                          <a:solidFill>
                            <a:srgbClr val="002060"/>
                          </a:solidFill>
                          <a:latin typeface="Century Gothic" panose="020B0502020202020204" pitchFamily="34" charset="0"/>
                        </a:rPr>
                        <a:t> mi </a:t>
                      </a:r>
                      <a:r>
                        <a:rPr lang="en-GB" sz="2400" b="1" dirty="0" err="1">
                          <a:solidFill>
                            <a:srgbClr val="002060"/>
                          </a:solidFill>
                          <a:latin typeface="Century Gothic" panose="020B0502020202020204" pitchFamily="34" charset="0"/>
                        </a:rPr>
                        <a:t>barco</a:t>
                      </a:r>
                      <a:r>
                        <a:rPr lang="en-GB" sz="2400" b="1" dirty="0">
                          <a:solidFill>
                            <a:srgbClr val="002060"/>
                          </a:solidFill>
                          <a:latin typeface="Century Gothic" panose="020B0502020202020204" pitchFamily="34" charset="0"/>
                        </a:rPr>
                        <a:t> en </a:t>
                      </a:r>
                      <a:r>
                        <a:rPr lang="en-GB" sz="2400" b="1" dirty="0" err="1">
                          <a:solidFill>
                            <a:srgbClr val="002060"/>
                          </a:solidFill>
                          <a:latin typeface="Century Gothic" panose="020B0502020202020204" pitchFamily="34" charset="0"/>
                        </a:rPr>
                        <a:t>el</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parque</a:t>
                      </a:r>
                      <a:r>
                        <a:rPr lang="en-GB" sz="2400" b="1" dirty="0">
                          <a:solidFill>
                            <a:srgbClr val="002060"/>
                          </a:solidFill>
                          <a:latin typeface="Century Gothic" panose="020B0502020202020204" pitchFamily="34" charset="0"/>
                        </a:rPr>
                        <a:t>. </a:t>
                      </a:r>
                    </a:p>
                  </a:txBody>
                  <a:tcPr anchor="ctr"/>
                </a:tc>
                <a:extLst>
                  <a:ext uri="{0D108BD9-81ED-4DB2-BD59-A6C34878D82A}">
                    <a16:rowId xmlns:a16="http://schemas.microsoft.com/office/drawing/2014/main" val="1324771453"/>
                  </a:ext>
                </a:extLst>
              </a:tr>
              <a:tr h="646513">
                <a:tc>
                  <a:txBody>
                    <a:bodyPr/>
                    <a:lstStyle/>
                    <a:p>
                      <a:pPr algn="l"/>
                      <a:r>
                        <a:rPr lang="en-GB" sz="2400" b="1" dirty="0" err="1">
                          <a:solidFill>
                            <a:srgbClr val="002060"/>
                          </a:solidFill>
                          <a:latin typeface="Century Gothic" panose="020B0502020202020204" pitchFamily="34" charset="0"/>
                        </a:rPr>
                        <a:t>Visito</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una</a:t>
                      </a:r>
                      <a:r>
                        <a:rPr lang="en-GB" sz="2400" b="1" dirty="0">
                          <a:solidFill>
                            <a:srgbClr val="002060"/>
                          </a:solidFill>
                          <a:latin typeface="Century Gothic" panose="020B0502020202020204" pitchFamily="34" charset="0"/>
                        </a:rPr>
                        <a:t> plaza </a:t>
                      </a:r>
                      <a:r>
                        <a:rPr lang="en-GB" sz="2400" b="1" dirty="0" err="1">
                          <a:solidFill>
                            <a:srgbClr val="002060"/>
                          </a:solidFill>
                          <a:latin typeface="Century Gothic" panose="020B0502020202020204" pitchFamily="34" charset="0"/>
                        </a:rPr>
                        <a:t>nueva</a:t>
                      </a:r>
                      <a:r>
                        <a:rPr lang="en-GB" sz="2400" b="1" dirty="0">
                          <a:solidFill>
                            <a:srgbClr val="002060"/>
                          </a:solidFill>
                          <a:latin typeface="Century Gothic" panose="020B0502020202020204" pitchFamily="34" charset="0"/>
                        </a:rPr>
                        <a:t>. </a:t>
                      </a:r>
                    </a:p>
                  </a:txBody>
                  <a:tcPr anchor="ctr"/>
                </a:tc>
                <a:extLst>
                  <a:ext uri="{0D108BD9-81ED-4DB2-BD59-A6C34878D82A}">
                    <a16:rowId xmlns:a16="http://schemas.microsoft.com/office/drawing/2014/main" val="707262828"/>
                  </a:ext>
                </a:extLst>
              </a:tr>
              <a:tr h="646513">
                <a:tc>
                  <a:txBody>
                    <a:bodyPr/>
                    <a:lstStyle/>
                    <a:p>
                      <a:pPr algn="l"/>
                      <a:r>
                        <a:rPr lang="en-GB" sz="2400" b="1" dirty="0" err="1">
                          <a:solidFill>
                            <a:srgbClr val="002060"/>
                          </a:solidFill>
                          <a:latin typeface="Century Gothic" panose="020B0502020202020204" pitchFamily="34" charset="0"/>
                        </a:rPr>
                        <a:t>Usa</a:t>
                      </a:r>
                      <a:r>
                        <a:rPr lang="en-GB" sz="2400" b="1" dirty="0">
                          <a:solidFill>
                            <a:srgbClr val="002060"/>
                          </a:solidFill>
                          <a:latin typeface="Century Gothic" panose="020B0502020202020204" pitchFamily="34" charset="0"/>
                        </a:rPr>
                        <a:t> solo* </a:t>
                      </a:r>
                      <a:r>
                        <a:rPr lang="en-GB" sz="2400" b="1" dirty="0" err="1">
                          <a:solidFill>
                            <a:srgbClr val="002060"/>
                          </a:solidFill>
                          <a:latin typeface="Century Gothic" panose="020B0502020202020204" pitchFamily="34" charset="0"/>
                        </a:rPr>
                        <a:t>inglés</a:t>
                      </a:r>
                      <a:r>
                        <a:rPr lang="en-GB" sz="2400" b="1" dirty="0">
                          <a:solidFill>
                            <a:srgbClr val="002060"/>
                          </a:solidFill>
                          <a:latin typeface="Century Gothic" panose="020B0502020202020204" pitchFamily="34" charset="0"/>
                        </a:rPr>
                        <a:t>.  </a:t>
                      </a:r>
                    </a:p>
                  </a:txBody>
                  <a:tcPr anchor="ctr"/>
                </a:tc>
                <a:extLst>
                  <a:ext uri="{0D108BD9-81ED-4DB2-BD59-A6C34878D82A}">
                    <a16:rowId xmlns:a16="http://schemas.microsoft.com/office/drawing/2014/main" val="3690723919"/>
                  </a:ext>
                </a:extLst>
              </a:tr>
              <a:tr h="6465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err="1">
                          <a:solidFill>
                            <a:srgbClr val="002060"/>
                          </a:solidFill>
                          <a:latin typeface="Century Gothic" panose="020B0502020202020204" pitchFamily="34" charset="0"/>
                        </a:rPr>
                        <a:t>Visita</a:t>
                      </a:r>
                      <a:r>
                        <a:rPr lang="en-GB" sz="2400" b="1" dirty="0">
                          <a:solidFill>
                            <a:srgbClr val="002060"/>
                          </a:solidFill>
                          <a:latin typeface="Century Gothic" panose="020B0502020202020204" pitchFamily="34" charset="0"/>
                        </a:rPr>
                        <a:t> un </a:t>
                      </a:r>
                      <a:r>
                        <a:rPr lang="en-GB" sz="2400" b="1" dirty="0" err="1">
                          <a:solidFill>
                            <a:srgbClr val="002060"/>
                          </a:solidFill>
                          <a:latin typeface="Century Gothic" panose="020B0502020202020204" pitchFamily="34" charset="0"/>
                        </a:rPr>
                        <a:t>museo</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importante</a:t>
                      </a:r>
                      <a:r>
                        <a:rPr lang="en-GB" sz="2400" b="1" dirty="0">
                          <a:solidFill>
                            <a:srgbClr val="002060"/>
                          </a:solidFill>
                          <a:latin typeface="Century Gothic" panose="020B0502020202020204" pitchFamily="34" charset="0"/>
                        </a:rPr>
                        <a:t>.</a:t>
                      </a:r>
                    </a:p>
                  </a:txBody>
                  <a:tcPr anchor="ctr"/>
                </a:tc>
                <a:extLst>
                  <a:ext uri="{0D108BD9-81ED-4DB2-BD59-A6C34878D82A}">
                    <a16:rowId xmlns:a16="http://schemas.microsoft.com/office/drawing/2014/main" val="1021831315"/>
                  </a:ext>
                </a:extLst>
              </a:tr>
              <a:tr h="6465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err="1">
                          <a:solidFill>
                            <a:srgbClr val="002060"/>
                          </a:solidFill>
                          <a:latin typeface="Century Gothic" panose="020B0502020202020204" pitchFamily="34" charset="0"/>
                        </a:rPr>
                        <a:t>Busca</a:t>
                      </a:r>
                      <a:r>
                        <a:rPr lang="en-GB" sz="2400" b="1" dirty="0">
                          <a:solidFill>
                            <a:srgbClr val="002060"/>
                          </a:solidFill>
                          <a:latin typeface="Century Gothic" panose="020B0502020202020204" pitchFamily="34" charset="0"/>
                        </a:rPr>
                        <a:t> ideas en un </a:t>
                      </a:r>
                      <a:r>
                        <a:rPr lang="en-GB" sz="2400" b="1" dirty="0" err="1">
                          <a:solidFill>
                            <a:srgbClr val="002060"/>
                          </a:solidFill>
                          <a:latin typeface="Century Gothic" panose="020B0502020202020204" pitchFamily="34" charset="0"/>
                        </a:rPr>
                        <a:t>libro</a:t>
                      </a:r>
                      <a:r>
                        <a:rPr lang="en-GB" sz="2400" b="1" dirty="0">
                          <a:solidFill>
                            <a:srgbClr val="002060"/>
                          </a:solidFill>
                          <a:latin typeface="Century Gothic" panose="020B0502020202020204" pitchFamily="34" charset="0"/>
                        </a:rPr>
                        <a:t>. </a:t>
                      </a:r>
                    </a:p>
                  </a:txBody>
                  <a:tcPr anchor="ctr"/>
                </a:tc>
                <a:extLst>
                  <a:ext uri="{0D108BD9-81ED-4DB2-BD59-A6C34878D82A}">
                    <a16:rowId xmlns:a16="http://schemas.microsoft.com/office/drawing/2014/main" val="2212712212"/>
                  </a:ext>
                </a:extLst>
              </a:tr>
            </a:tbl>
          </a:graphicData>
        </a:graphic>
      </p:graphicFrame>
      <p:sp>
        <p:nvSpPr>
          <p:cNvPr id="11" name="Oval 10">
            <a:extLst>
              <a:ext uri="{FF2B5EF4-FFF2-40B4-BE49-F238E27FC236}">
                <a16:creationId xmlns:a16="http://schemas.microsoft.com/office/drawing/2014/main" id="{B069807E-DAAD-49DA-B86C-559CA5CDA261}"/>
              </a:ext>
            </a:extLst>
          </p:cNvPr>
          <p:cNvSpPr/>
          <p:nvPr/>
        </p:nvSpPr>
        <p:spPr>
          <a:xfrm>
            <a:off x="181071" y="2053896"/>
            <a:ext cx="405475" cy="369083"/>
          </a:xfrm>
          <a:prstGeom prst="ellipse">
            <a:avLst/>
          </a:prstGeom>
          <a:solidFill>
            <a:srgbClr val="4A8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12" name="Oval 11">
            <a:extLst>
              <a:ext uri="{FF2B5EF4-FFF2-40B4-BE49-F238E27FC236}">
                <a16:creationId xmlns:a16="http://schemas.microsoft.com/office/drawing/2014/main" id="{02E8720D-1AAE-45B2-91B9-C1FC77C78AC7}"/>
              </a:ext>
            </a:extLst>
          </p:cNvPr>
          <p:cNvSpPr/>
          <p:nvPr/>
        </p:nvSpPr>
        <p:spPr>
          <a:xfrm>
            <a:off x="178388" y="2652918"/>
            <a:ext cx="405475" cy="369083"/>
          </a:xfrm>
          <a:prstGeom prst="ellipse">
            <a:avLst/>
          </a:prstGeom>
          <a:solidFill>
            <a:srgbClr val="4A8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13" name="Oval 12">
            <a:extLst>
              <a:ext uri="{FF2B5EF4-FFF2-40B4-BE49-F238E27FC236}">
                <a16:creationId xmlns:a16="http://schemas.microsoft.com/office/drawing/2014/main" id="{FE5C43E0-3EE5-4404-98E9-D57440E6498C}"/>
              </a:ext>
            </a:extLst>
          </p:cNvPr>
          <p:cNvSpPr/>
          <p:nvPr/>
        </p:nvSpPr>
        <p:spPr>
          <a:xfrm>
            <a:off x="165354" y="3218585"/>
            <a:ext cx="405475" cy="369083"/>
          </a:xfrm>
          <a:prstGeom prst="ellipse">
            <a:avLst/>
          </a:prstGeom>
          <a:solidFill>
            <a:srgbClr val="4A8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14" name="Oval 13">
            <a:extLst>
              <a:ext uri="{FF2B5EF4-FFF2-40B4-BE49-F238E27FC236}">
                <a16:creationId xmlns:a16="http://schemas.microsoft.com/office/drawing/2014/main" id="{9C5AF505-8497-4B6D-ADF1-5771E32EEEEE}"/>
              </a:ext>
            </a:extLst>
          </p:cNvPr>
          <p:cNvSpPr/>
          <p:nvPr/>
        </p:nvSpPr>
        <p:spPr>
          <a:xfrm>
            <a:off x="165354" y="3958390"/>
            <a:ext cx="405475" cy="369083"/>
          </a:xfrm>
          <a:prstGeom prst="ellipse">
            <a:avLst/>
          </a:prstGeom>
          <a:solidFill>
            <a:srgbClr val="4A8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15" name="Oval 14">
            <a:extLst>
              <a:ext uri="{FF2B5EF4-FFF2-40B4-BE49-F238E27FC236}">
                <a16:creationId xmlns:a16="http://schemas.microsoft.com/office/drawing/2014/main" id="{0493F25B-7075-4844-AEEA-4BC645A386B7}"/>
              </a:ext>
            </a:extLst>
          </p:cNvPr>
          <p:cNvSpPr/>
          <p:nvPr/>
        </p:nvSpPr>
        <p:spPr>
          <a:xfrm>
            <a:off x="178388" y="4575888"/>
            <a:ext cx="405475" cy="369083"/>
          </a:xfrm>
          <a:prstGeom prst="ellipse">
            <a:avLst/>
          </a:prstGeom>
          <a:solidFill>
            <a:srgbClr val="4A8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16" name="Oval 15">
            <a:extLst>
              <a:ext uri="{FF2B5EF4-FFF2-40B4-BE49-F238E27FC236}">
                <a16:creationId xmlns:a16="http://schemas.microsoft.com/office/drawing/2014/main" id="{554CB620-CAB0-4891-B8B0-7C8DD98C76E6}"/>
              </a:ext>
            </a:extLst>
          </p:cNvPr>
          <p:cNvSpPr/>
          <p:nvPr/>
        </p:nvSpPr>
        <p:spPr>
          <a:xfrm>
            <a:off x="165355" y="5152740"/>
            <a:ext cx="405475" cy="369083"/>
          </a:xfrm>
          <a:prstGeom prst="ellipse">
            <a:avLst/>
          </a:prstGeom>
          <a:solidFill>
            <a:srgbClr val="4A8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p>
        </p:txBody>
      </p:sp>
      <p:sp>
        <p:nvSpPr>
          <p:cNvPr id="17" name="Oval 16">
            <a:extLst>
              <a:ext uri="{FF2B5EF4-FFF2-40B4-BE49-F238E27FC236}">
                <a16:creationId xmlns:a16="http://schemas.microsoft.com/office/drawing/2014/main" id="{03578F3F-9C9E-4EC8-A3F5-EDFF83C348A1}"/>
              </a:ext>
            </a:extLst>
          </p:cNvPr>
          <p:cNvSpPr/>
          <p:nvPr/>
        </p:nvSpPr>
        <p:spPr>
          <a:xfrm>
            <a:off x="200674" y="5798580"/>
            <a:ext cx="405475" cy="369083"/>
          </a:xfrm>
          <a:prstGeom prst="ellipse">
            <a:avLst/>
          </a:prstGeom>
          <a:solidFill>
            <a:srgbClr val="4A8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7</a:t>
            </a:r>
          </a:p>
        </p:txBody>
      </p:sp>
      <p:sp>
        <p:nvSpPr>
          <p:cNvPr id="18" name="Rectangle 17">
            <a:extLst>
              <a:ext uri="{FF2B5EF4-FFF2-40B4-BE49-F238E27FC236}">
                <a16:creationId xmlns:a16="http://schemas.microsoft.com/office/drawing/2014/main" id="{04D9D349-4290-4C96-AA07-27A5D913F02A}"/>
              </a:ext>
            </a:extLst>
          </p:cNvPr>
          <p:cNvSpPr/>
          <p:nvPr/>
        </p:nvSpPr>
        <p:spPr>
          <a:xfrm>
            <a:off x="9232124" y="2561226"/>
            <a:ext cx="976549" cy="523220"/>
          </a:xfrm>
          <a:prstGeom prst="rect">
            <a:avLst/>
          </a:prstGeom>
        </p:spPr>
        <p:txBody>
          <a:bodyPr wrap="none">
            <a:spAutoFit/>
          </a:bodyPr>
          <a:lstStyle/>
          <a:p>
            <a:pPr lvl="0">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lang="en-GB" sz="2800" b="1" dirty="0" err="1">
                <a:solidFill>
                  <a:srgbClr val="00B050"/>
                </a:solidFill>
                <a:latin typeface="Century Gothic" panose="020B0502020202020204" pitchFamily="34" charset="0"/>
              </a:rPr>
              <a:t>Im</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E1A93908-291C-4998-A8F5-4F9870FC1A77}"/>
              </a:ext>
            </a:extLst>
          </p:cNvPr>
          <p:cNvSpPr/>
          <p:nvPr/>
        </p:nvSpPr>
        <p:spPr>
          <a:xfrm>
            <a:off x="9207156" y="2005983"/>
            <a:ext cx="745717" cy="523220"/>
          </a:xfrm>
          <a:prstGeom prst="rect">
            <a:avLst/>
          </a:prstGeom>
        </p:spPr>
        <p:txBody>
          <a:bodyPr wrap="none">
            <a:spAutoFit/>
          </a:bodyPr>
          <a:lstStyle/>
          <a:p>
            <a:pPr lvl="0">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lang="en-GB" sz="2800" b="1" dirty="0">
                <a:solidFill>
                  <a:srgbClr val="FF0000"/>
                </a:solidFill>
                <a:latin typeface="Century Gothic" panose="020B0502020202020204" pitchFamily="34" charset="0"/>
              </a:rPr>
              <a:t>R</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2328A1D-8DA1-4E0B-BE05-23F071E746F2}"/>
              </a:ext>
            </a:extLst>
          </p:cNvPr>
          <p:cNvSpPr/>
          <p:nvPr/>
        </p:nvSpPr>
        <p:spPr>
          <a:xfrm>
            <a:off x="9272726" y="4575888"/>
            <a:ext cx="745717" cy="523220"/>
          </a:xfrm>
          <a:prstGeom prst="rect">
            <a:avLst/>
          </a:prstGeom>
        </p:spPr>
        <p:txBody>
          <a:bodyPr wrap="none">
            <a:spAutoFit/>
          </a:bodyPr>
          <a:lstStyle/>
          <a:p>
            <a:pPr lvl="0">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lang="en-GB" sz="2800" b="1" dirty="0">
                <a:solidFill>
                  <a:srgbClr val="FF0000"/>
                </a:solidFill>
                <a:latin typeface="Century Gothic" panose="020B0502020202020204" pitchFamily="34" charset="0"/>
              </a:rPr>
              <a:t>R</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D6DF8607-00C4-4475-A406-7B659E604997}"/>
              </a:ext>
            </a:extLst>
          </p:cNvPr>
          <p:cNvSpPr/>
          <p:nvPr/>
        </p:nvSpPr>
        <p:spPr>
          <a:xfrm>
            <a:off x="9272726" y="5833308"/>
            <a:ext cx="85311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lang="en-GB" sz="2800" b="1" dirty="0">
                <a:solidFill>
                  <a:srgbClr val="00B050"/>
                </a:solidFill>
                <a:latin typeface="Century Gothic" panose="020B0502020202020204" pitchFamily="34" charset="0"/>
              </a:rPr>
              <a:t>In</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ECF3DA61-0CF1-42E6-AA3F-8BE7279352E7}"/>
              </a:ext>
            </a:extLst>
          </p:cNvPr>
          <p:cNvSpPr/>
          <p:nvPr/>
        </p:nvSpPr>
        <p:spPr>
          <a:xfrm>
            <a:off x="9254936" y="3237014"/>
            <a:ext cx="74571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8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R</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9B1E5248-C5CA-4D10-B77F-EBBA4F8C857E}"/>
              </a:ext>
            </a:extLst>
          </p:cNvPr>
          <p:cNvSpPr/>
          <p:nvPr/>
        </p:nvSpPr>
        <p:spPr>
          <a:xfrm>
            <a:off x="9270703" y="5198970"/>
            <a:ext cx="126989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8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In</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lang="en-GB" sz="2800" b="1" dirty="0">
                <a:solidFill>
                  <a:srgbClr val="00B050"/>
                </a:solidFill>
                <a:latin typeface="Century Gothic" panose="020B0502020202020204" pitchFamily="34" charset="0"/>
              </a:rPr>
              <a:t>D</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CDE8E9B3-8AD8-41BD-A7C4-58916E0001C6}"/>
              </a:ext>
            </a:extLst>
          </p:cNvPr>
          <p:cNvSpPr/>
          <p:nvPr/>
        </p:nvSpPr>
        <p:spPr>
          <a:xfrm>
            <a:off x="9254936" y="3981727"/>
            <a:ext cx="85311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lang="en-GB" sz="2800" b="1" noProof="0" dirty="0">
                <a:solidFill>
                  <a:srgbClr val="00B050"/>
                </a:solidFill>
                <a:latin typeface="Century Gothic" panose="020B0502020202020204" pitchFamily="34" charset="0"/>
              </a:rPr>
              <a:t>In</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6" name="Table 7">
            <a:extLst>
              <a:ext uri="{FF2B5EF4-FFF2-40B4-BE49-F238E27FC236}">
                <a16:creationId xmlns:a16="http://schemas.microsoft.com/office/drawing/2014/main" id="{FA000BCA-11B5-449F-AF4A-60437B5BF903}"/>
              </a:ext>
            </a:extLst>
          </p:cNvPr>
          <p:cNvGraphicFramePr>
            <a:graphicFrameLocks noGrp="1"/>
          </p:cNvGraphicFramePr>
          <p:nvPr>
            <p:extLst>
              <p:ext uri="{D42A27DB-BD31-4B8C-83A1-F6EECF244321}">
                <p14:modId xmlns:p14="http://schemas.microsoft.com/office/powerpoint/2010/main" val="444929067"/>
              </p:ext>
            </p:extLst>
          </p:nvPr>
        </p:nvGraphicFramePr>
        <p:xfrm>
          <a:off x="5690269" y="1409338"/>
          <a:ext cx="3590039" cy="4924858"/>
        </p:xfrm>
        <a:graphic>
          <a:graphicData uri="http://schemas.openxmlformats.org/drawingml/2006/table">
            <a:tbl>
              <a:tblPr firstRow="1" bandRow="1">
                <a:tableStyleId>{5940675A-B579-460E-94D1-54222C63F5DA}</a:tableStyleId>
              </a:tblPr>
              <a:tblGrid>
                <a:gridCol w="1678112">
                  <a:extLst>
                    <a:ext uri="{9D8B030D-6E8A-4147-A177-3AD203B41FA5}">
                      <a16:colId xmlns:a16="http://schemas.microsoft.com/office/drawing/2014/main" val="769332804"/>
                    </a:ext>
                  </a:extLst>
                </a:gridCol>
                <a:gridCol w="1911927">
                  <a:extLst>
                    <a:ext uri="{9D8B030D-6E8A-4147-A177-3AD203B41FA5}">
                      <a16:colId xmlns:a16="http://schemas.microsoft.com/office/drawing/2014/main" val="2822298904"/>
                    </a:ext>
                  </a:extLst>
                </a:gridCol>
              </a:tblGrid>
              <a:tr h="507689">
                <a:tc>
                  <a:txBody>
                    <a:bodyPr/>
                    <a:lstStyle/>
                    <a:p>
                      <a:pPr algn="l"/>
                      <a:r>
                        <a:rPr lang="en-GB" sz="2400" b="1" dirty="0">
                          <a:solidFill>
                            <a:srgbClr val="002060"/>
                          </a:solidFill>
                          <a:latin typeface="Century Gothic" panose="020B0502020202020204" pitchFamily="34" charset="0"/>
                        </a:rPr>
                        <a:t>Quique (I)</a:t>
                      </a:r>
                    </a:p>
                  </a:txBody>
                  <a:tcPr anchor="ctr"/>
                </a:tc>
                <a:tc>
                  <a:txBody>
                    <a:bodyPr/>
                    <a:lstStyle/>
                    <a:p>
                      <a:pPr algn="l"/>
                      <a:r>
                        <a:rPr lang="en-GB" sz="2400" b="1" dirty="0">
                          <a:solidFill>
                            <a:srgbClr val="002060"/>
                          </a:solidFill>
                          <a:latin typeface="Century Gothic" panose="020B0502020202020204" pitchFamily="34" charset="0"/>
                        </a:rPr>
                        <a:t>Elena (she)</a:t>
                      </a:r>
                    </a:p>
                  </a:txBody>
                  <a:tcPr anchor="ctr"/>
                </a:tc>
                <a:extLst>
                  <a:ext uri="{0D108BD9-81ED-4DB2-BD59-A6C34878D82A}">
                    <a16:rowId xmlns:a16="http://schemas.microsoft.com/office/drawing/2014/main" val="2147185551"/>
                  </a:ext>
                </a:extLst>
              </a:tr>
              <a:tr h="581188">
                <a:tc>
                  <a:txBody>
                    <a:bodyPr/>
                    <a:lstStyle/>
                    <a:p>
                      <a:pPr algn="l"/>
                      <a:endParaRPr lang="en-GB" sz="2400" b="1" dirty="0">
                        <a:solidFill>
                          <a:srgbClr val="002060"/>
                        </a:solidFill>
                        <a:latin typeface="Century Gothic" panose="020B0502020202020204" pitchFamily="34" charset="0"/>
                      </a:endParaRPr>
                    </a:p>
                  </a:txBody>
                  <a:tcPr anchor="ctr"/>
                </a:tc>
                <a:tc>
                  <a:txBody>
                    <a:bodyPr/>
                    <a:lstStyle/>
                    <a:p>
                      <a:pPr algn="l"/>
                      <a:endParaRPr lang="en-GB" sz="24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864027506"/>
                  </a:ext>
                </a:extLst>
              </a:tr>
              <a:tr h="581188">
                <a:tc>
                  <a:txBody>
                    <a:bodyPr/>
                    <a:lstStyle/>
                    <a:p>
                      <a:pPr algn="l"/>
                      <a:endParaRPr lang="en-GB" sz="2400" b="1" dirty="0">
                        <a:solidFill>
                          <a:srgbClr val="002060"/>
                        </a:solidFill>
                        <a:latin typeface="Century Gothic" panose="020B0502020202020204" pitchFamily="34" charset="0"/>
                      </a:endParaRPr>
                    </a:p>
                  </a:txBody>
                  <a:tcPr anchor="ctr"/>
                </a:tc>
                <a:tc>
                  <a:txBody>
                    <a:bodyPr/>
                    <a:lstStyle/>
                    <a:p>
                      <a:pPr algn="l"/>
                      <a:endParaRPr lang="en-GB" sz="24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465645189"/>
                  </a:ext>
                </a:extLst>
              </a:tr>
              <a:tr h="930041">
                <a:tc>
                  <a:txBody>
                    <a:bodyPr/>
                    <a:lstStyle/>
                    <a:p>
                      <a:pPr algn="l"/>
                      <a:endParaRPr lang="en-GB" sz="2400" b="1" dirty="0">
                        <a:solidFill>
                          <a:srgbClr val="002060"/>
                        </a:solidFill>
                        <a:latin typeface="Century Gothic" panose="020B0502020202020204" pitchFamily="34" charset="0"/>
                      </a:endParaRPr>
                    </a:p>
                    <a:p>
                      <a:pPr algn="l"/>
                      <a:endParaRPr lang="en-GB" sz="2400" b="1" dirty="0">
                        <a:solidFill>
                          <a:srgbClr val="002060"/>
                        </a:solidFill>
                        <a:latin typeface="Century Gothic" panose="020B0502020202020204" pitchFamily="34" charset="0"/>
                      </a:endParaRPr>
                    </a:p>
                  </a:txBody>
                  <a:tcPr anchor="ctr"/>
                </a:tc>
                <a:tc>
                  <a:txBody>
                    <a:bodyPr/>
                    <a:lstStyle/>
                    <a:p>
                      <a:pPr algn="l"/>
                      <a:endParaRPr lang="en-GB" sz="24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324771453"/>
                  </a:ext>
                </a:extLst>
              </a:tr>
              <a:tr h="581188">
                <a:tc>
                  <a:txBody>
                    <a:bodyPr/>
                    <a:lstStyle/>
                    <a:p>
                      <a:pPr algn="l"/>
                      <a:endParaRPr lang="en-GB" sz="2400" b="1" dirty="0">
                        <a:solidFill>
                          <a:srgbClr val="002060"/>
                        </a:solidFill>
                        <a:latin typeface="Century Gothic" panose="020B0502020202020204" pitchFamily="34" charset="0"/>
                      </a:endParaRPr>
                    </a:p>
                  </a:txBody>
                  <a:tcPr anchor="ctr"/>
                </a:tc>
                <a:tc>
                  <a:txBody>
                    <a:bodyPr/>
                    <a:lstStyle/>
                    <a:p>
                      <a:pPr algn="l"/>
                      <a:endParaRPr lang="en-GB" sz="24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707262828"/>
                  </a:ext>
                </a:extLst>
              </a:tr>
              <a:tr h="581188">
                <a:tc>
                  <a:txBody>
                    <a:bodyPr/>
                    <a:lstStyle/>
                    <a:p>
                      <a:pPr algn="l"/>
                      <a:endParaRPr lang="en-GB" sz="2400" b="1" dirty="0">
                        <a:solidFill>
                          <a:srgbClr val="002060"/>
                        </a:solidFill>
                        <a:latin typeface="Century Gothic" panose="020B0502020202020204" pitchFamily="34" charset="0"/>
                      </a:endParaRPr>
                    </a:p>
                  </a:txBody>
                  <a:tcPr anchor="ctr"/>
                </a:tc>
                <a:tc>
                  <a:txBody>
                    <a:bodyPr/>
                    <a:lstStyle/>
                    <a:p>
                      <a:pPr algn="l"/>
                      <a:endParaRPr lang="en-GB" sz="24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3690723919"/>
                  </a:ext>
                </a:extLst>
              </a:tr>
              <a:tr h="581188">
                <a:tc>
                  <a:txBody>
                    <a:bodyPr/>
                    <a:lstStyle/>
                    <a:p>
                      <a:pPr algn="l"/>
                      <a:endParaRPr lang="en-GB" sz="2400" b="1" dirty="0">
                        <a:solidFill>
                          <a:srgbClr val="002060"/>
                        </a:solidFill>
                        <a:latin typeface="Century Gothic" panose="020B0502020202020204" pitchFamily="34" charset="0"/>
                      </a:endParaRPr>
                    </a:p>
                  </a:txBody>
                  <a:tcPr anchor="ctr"/>
                </a:tc>
                <a:tc>
                  <a:txBody>
                    <a:bodyPr/>
                    <a:lstStyle/>
                    <a:p>
                      <a:pPr algn="l"/>
                      <a:endParaRPr lang="en-GB" sz="24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001557845"/>
                  </a:ext>
                </a:extLst>
              </a:tr>
              <a:tr h="581188">
                <a:tc>
                  <a:txBody>
                    <a:bodyPr/>
                    <a:lstStyle/>
                    <a:p>
                      <a:pPr algn="l"/>
                      <a:endParaRPr lang="en-GB" sz="2400" b="1" dirty="0">
                        <a:solidFill>
                          <a:srgbClr val="002060"/>
                        </a:solidFill>
                        <a:latin typeface="Century Gothic" panose="020B0502020202020204" pitchFamily="34" charset="0"/>
                      </a:endParaRPr>
                    </a:p>
                  </a:txBody>
                  <a:tcPr anchor="ctr"/>
                </a:tc>
                <a:tc>
                  <a:txBody>
                    <a:bodyPr/>
                    <a:lstStyle/>
                    <a:p>
                      <a:pPr algn="l"/>
                      <a:endParaRPr lang="en-GB" sz="24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310680104"/>
                  </a:ext>
                </a:extLst>
              </a:tr>
            </a:tbl>
          </a:graphicData>
        </a:graphic>
      </p:graphicFrame>
      <p:pic>
        <p:nvPicPr>
          <p:cNvPr id="39" name="Picture 2" descr="Check Mark, Checkbox, Check, Tick, Yes">
            <a:extLst>
              <a:ext uri="{FF2B5EF4-FFF2-40B4-BE49-F238E27FC236}">
                <a16:creationId xmlns:a16="http://schemas.microsoft.com/office/drawing/2014/main" id="{36416404-BE09-48E2-9D34-5957627342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2000988"/>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Check Mark, Checkbox, Check, Tick, Yes">
            <a:extLst>
              <a:ext uri="{FF2B5EF4-FFF2-40B4-BE49-F238E27FC236}">
                <a16:creationId xmlns:a16="http://schemas.microsoft.com/office/drawing/2014/main" id="{6A89BA25-6046-4EBC-9C2D-CEA78712F8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2052" y="2571847"/>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heck Mark, Checkbox, Check, Tick, Yes">
            <a:extLst>
              <a:ext uri="{FF2B5EF4-FFF2-40B4-BE49-F238E27FC236}">
                <a16:creationId xmlns:a16="http://schemas.microsoft.com/office/drawing/2014/main" id="{337CD497-E1BF-4D76-8CA9-8EABDC88AC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9181" y="3341704"/>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heck Mark, Checkbox, Check, Tick, Yes">
            <a:extLst>
              <a:ext uri="{FF2B5EF4-FFF2-40B4-BE49-F238E27FC236}">
                <a16:creationId xmlns:a16="http://schemas.microsoft.com/office/drawing/2014/main" id="{AA169B1E-D49F-41D7-8669-B54B5AD444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9181" y="4069978"/>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heck Mark, Checkbox, Check, Tick, Yes">
            <a:extLst>
              <a:ext uri="{FF2B5EF4-FFF2-40B4-BE49-F238E27FC236}">
                <a16:creationId xmlns:a16="http://schemas.microsoft.com/office/drawing/2014/main" id="{773440E1-34A1-4E46-83B6-2806E98C73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4897" y="4654077"/>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heck Mark, Checkbox, Check, Tick, Yes">
            <a:extLst>
              <a:ext uri="{FF2B5EF4-FFF2-40B4-BE49-F238E27FC236}">
                <a16:creationId xmlns:a16="http://schemas.microsoft.com/office/drawing/2014/main" id="{4386DE7A-C267-419A-9212-E287F2B339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699" y="5152740"/>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Check Mark, Checkbox, Check, Tick, Yes">
            <a:extLst>
              <a:ext uri="{FF2B5EF4-FFF2-40B4-BE49-F238E27FC236}">
                <a16:creationId xmlns:a16="http://schemas.microsoft.com/office/drawing/2014/main" id="{C3A41D80-FF6D-447D-805D-6618805178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8836" y="5828320"/>
            <a:ext cx="492214" cy="451010"/>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67;p2">
            <a:extLst>
              <a:ext uri="{FF2B5EF4-FFF2-40B4-BE49-F238E27FC236}">
                <a16:creationId xmlns:a16="http://schemas.microsoft.com/office/drawing/2014/main" id="{310CEF4C-2FA8-3572-6713-052934FF77A4}"/>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4" name="Graphic 3" descr="Teacher">
            <a:extLst>
              <a:ext uri="{FF2B5EF4-FFF2-40B4-BE49-F238E27FC236}">
                <a16:creationId xmlns:a16="http://schemas.microsoft.com/office/drawing/2014/main" id="{CC81CA1D-87CA-0CDF-7BAC-D53D54F2A21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5" y="550414"/>
            <a:ext cx="914400" cy="914400"/>
          </a:xfrm>
          <a:prstGeom prst="rect">
            <a:avLst/>
          </a:prstGeom>
        </p:spPr>
      </p:pic>
      <p:sp>
        <p:nvSpPr>
          <p:cNvPr id="6" name="Speech Bubble: Rectangle with Corners Rounded 5">
            <a:extLst>
              <a:ext uri="{FF2B5EF4-FFF2-40B4-BE49-F238E27FC236}">
                <a16:creationId xmlns:a16="http://schemas.microsoft.com/office/drawing/2014/main" id="{FB9787DB-00CE-0642-3332-A204894A4A2A}"/>
              </a:ext>
            </a:extLst>
          </p:cNvPr>
          <p:cNvSpPr/>
          <p:nvPr/>
        </p:nvSpPr>
        <p:spPr>
          <a:xfrm>
            <a:off x="1121746" y="708467"/>
            <a:ext cx="2736411" cy="571159"/>
          </a:xfrm>
          <a:prstGeom prst="wedgeRoundRectCallout">
            <a:avLst>
              <a:gd name="adj1" fmla="val -58796"/>
              <a:gd name="adj2" fmla="val -2719"/>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dirty="0">
                <a:solidFill>
                  <a:schemeClr val="bg1"/>
                </a:solidFill>
                <a:latin typeface="Century Gothic" panose="020B0502020202020204" pitchFamily="34" charset="0"/>
              </a:rPr>
              <a:t>Lee las frases.</a:t>
            </a:r>
            <a:endPar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28" name="Speech Bubble: Rectangle with Corners Rounded 27">
            <a:extLst>
              <a:ext uri="{FF2B5EF4-FFF2-40B4-BE49-F238E27FC236}">
                <a16:creationId xmlns:a16="http://schemas.microsoft.com/office/drawing/2014/main" id="{CBA641B3-3C9C-CCE3-1544-F6C0D42FC89D}"/>
              </a:ext>
            </a:extLst>
          </p:cNvPr>
          <p:cNvSpPr/>
          <p:nvPr/>
        </p:nvSpPr>
        <p:spPr>
          <a:xfrm>
            <a:off x="3980741" y="724376"/>
            <a:ext cx="5359277" cy="571159"/>
          </a:xfrm>
          <a:prstGeom prst="wedgeRoundRectCallout">
            <a:avLst>
              <a:gd name="adj1" fmla="val -53319"/>
              <a:gd name="adj2" fmla="val 10088"/>
              <a:gd name="adj3" fmla="val 16667"/>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Marca ✅la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opción</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correcta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29" name="Speech Bubble: Rectangle with Corners Rounded 28">
            <a:extLst>
              <a:ext uri="{FF2B5EF4-FFF2-40B4-BE49-F238E27FC236}">
                <a16:creationId xmlns:a16="http://schemas.microsoft.com/office/drawing/2014/main" id="{3385A882-8872-9EFD-5261-1E40A913312D}"/>
              </a:ext>
            </a:extLst>
          </p:cNvPr>
          <p:cNvSpPr/>
          <p:nvPr/>
        </p:nvSpPr>
        <p:spPr>
          <a:xfrm>
            <a:off x="1076876" y="778934"/>
            <a:ext cx="8214505" cy="571159"/>
          </a:xfrm>
          <a:prstGeom prst="wedgeRoundRectCallout">
            <a:avLst>
              <a:gd name="adj1" fmla="val -53453"/>
              <a:gd name="adj2" fmla="val -5921"/>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dirty="0">
                <a:solidFill>
                  <a:schemeClr val="bg1"/>
                </a:solidFill>
                <a:latin typeface="Century Gothic" panose="020B0502020202020204" pitchFamily="34" charset="0"/>
              </a:rPr>
              <a:t>¿Es </a:t>
            </a:r>
            <a:r>
              <a:rPr lang="en-GB" sz="2800" b="1" dirty="0" err="1">
                <a:solidFill>
                  <a:schemeClr val="bg1"/>
                </a:solidFill>
                <a:latin typeface="Century Gothic" panose="020B0502020202020204" pitchFamily="34" charset="0"/>
              </a:rPr>
              <a:t>divertido</a:t>
            </a:r>
            <a:r>
              <a:rPr lang="en-GB" sz="2800"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importante</a:t>
            </a:r>
            <a:r>
              <a:rPr lang="en-GB" sz="2800"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interesante</a:t>
            </a:r>
            <a:r>
              <a:rPr lang="en-GB" sz="2800" b="1" dirty="0">
                <a:solidFill>
                  <a:schemeClr val="bg1"/>
                </a:solidFill>
                <a:latin typeface="Century Gothic" panose="020B0502020202020204" pitchFamily="34" charset="0"/>
              </a:rPr>
              <a:t> </a:t>
            </a:r>
            <a:r>
              <a:rPr lang="en-GB" sz="2800" dirty="0">
                <a:solidFill>
                  <a:schemeClr val="bg1"/>
                </a:solidFill>
                <a:latin typeface="Century Gothic" panose="020B0502020202020204" pitchFamily="34" charset="0"/>
              </a:rPr>
              <a:t>o </a:t>
            </a:r>
            <a:r>
              <a:rPr lang="en-GB" sz="2800" b="1" dirty="0" err="1">
                <a:solidFill>
                  <a:schemeClr val="bg1"/>
                </a:solidFill>
                <a:latin typeface="Century Gothic" panose="020B0502020202020204" pitchFamily="34" charset="0"/>
              </a:rPr>
              <a:t>raro</a:t>
            </a:r>
            <a:r>
              <a:rPr lang="en-GB" sz="2800" dirty="0">
                <a:solidFill>
                  <a:schemeClr val="bg1"/>
                </a:solidFill>
                <a:latin typeface="Century Gothic" panose="020B0502020202020204" pitchFamily="34" charset="0"/>
              </a:rPr>
              <a:t>?</a:t>
            </a:r>
          </a:p>
        </p:txBody>
      </p:sp>
      <p:sp>
        <p:nvSpPr>
          <p:cNvPr id="31" name="TextBox 30">
            <a:extLst>
              <a:ext uri="{FF2B5EF4-FFF2-40B4-BE49-F238E27FC236}">
                <a16:creationId xmlns:a16="http://schemas.microsoft.com/office/drawing/2014/main" id="{DF48474B-49BD-15A9-3C68-CBE460DA52F9}"/>
              </a:ext>
            </a:extLst>
          </p:cNvPr>
          <p:cNvSpPr txBox="1"/>
          <p:nvPr/>
        </p:nvSpPr>
        <p:spPr>
          <a:xfrm>
            <a:off x="10208673" y="1583651"/>
            <a:ext cx="1983327" cy="923330"/>
          </a:xfrm>
          <a:prstGeom prst="rect">
            <a:avLst/>
          </a:prstGeom>
          <a:solidFill>
            <a:schemeClr val="accent6">
              <a:lumMod val="20000"/>
              <a:lumOff val="80000"/>
            </a:schemeClr>
          </a:solidFill>
        </p:spPr>
        <p:txBody>
          <a:bodyPr wrap="square">
            <a:spAutoFit/>
          </a:bodyPr>
          <a:lstStyle/>
          <a:p>
            <a:r>
              <a:rPr lang="en-GB" sz="1800" b="1" dirty="0">
                <a:solidFill>
                  <a:srgbClr val="002060"/>
                </a:solidFill>
                <a:latin typeface="Century Gothic"/>
                <a:ea typeface="Century Gothic"/>
                <a:cs typeface="Century Gothic"/>
                <a:sym typeface="Century Gothic"/>
              </a:rPr>
              <a:t>sobre</a:t>
            </a:r>
            <a:r>
              <a:rPr lang="en-GB" sz="1800" dirty="0">
                <a:solidFill>
                  <a:srgbClr val="002060"/>
                </a:solidFill>
                <a:latin typeface="Century Gothic"/>
                <a:ea typeface="Century Gothic"/>
                <a:cs typeface="Century Gothic"/>
                <a:sym typeface="Century Gothic"/>
              </a:rPr>
              <a:t> = about</a:t>
            </a:r>
          </a:p>
          <a:p>
            <a:r>
              <a:rPr lang="en-GB" sz="1800" b="1" dirty="0" err="1">
                <a:solidFill>
                  <a:srgbClr val="002060"/>
                </a:solidFill>
                <a:latin typeface="Century Gothic"/>
                <a:ea typeface="Century Gothic"/>
                <a:cs typeface="Century Gothic"/>
                <a:sym typeface="Century Gothic"/>
              </a:rPr>
              <a:t>viaje</a:t>
            </a:r>
            <a:r>
              <a:rPr lang="en-GB" sz="1800" b="1" dirty="0">
                <a:solidFill>
                  <a:srgbClr val="002060"/>
                </a:solidFill>
                <a:latin typeface="Century Gothic"/>
                <a:ea typeface="Century Gothic"/>
                <a:cs typeface="Century Gothic"/>
                <a:sym typeface="Century Gothic"/>
              </a:rPr>
              <a:t> </a:t>
            </a:r>
            <a:r>
              <a:rPr lang="en-GB" sz="1800" dirty="0">
                <a:solidFill>
                  <a:srgbClr val="002060"/>
                </a:solidFill>
                <a:latin typeface="Century Gothic"/>
                <a:ea typeface="Century Gothic"/>
                <a:cs typeface="Century Gothic"/>
                <a:sym typeface="Century Gothic"/>
              </a:rPr>
              <a:t>= trip</a:t>
            </a:r>
          </a:p>
          <a:p>
            <a:r>
              <a:rPr lang="en-GB" b="1" dirty="0">
                <a:solidFill>
                  <a:srgbClr val="002060"/>
                </a:solidFill>
                <a:latin typeface="Century Gothic"/>
                <a:sym typeface="Century Gothic"/>
              </a:rPr>
              <a:t>trabajo </a:t>
            </a:r>
            <a:r>
              <a:rPr lang="en-GB" dirty="0">
                <a:solidFill>
                  <a:srgbClr val="002060"/>
                </a:solidFill>
                <a:latin typeface="Century Gothic"/>
                <a:sym typeface="Century Gothic"/>
              </a:rPr>
              <a:t>= work</a:t>
            </a:r>
            <a:r>
              <a:rPr lang="en-GB" b="1" dirty="0">
                <a:solidFill>
                  <a:srgbClr val="002060"/>
                </a:solidFill>
                <a:latin typeface="Century Gothic"/>
                <a:sym typeface="Century Gothic"/>
              </a:rPr>
              <a:t> </a:t>
            </a:r>
            <a:endParaRPr lang="en-GB" dirty="0"/>
          </a:p>
        </p:txBody>
      </p:sp>
      <p:sp>
        <p:nvSpPr>
          <p:cNvPr id="32" name="TextBox 31">
            <a:extLst>
              <a:ext uri="{FF2B5EF4-FFF2-40B4-BE49-F238E27FC236}">
                <a16:creationId xmlns:a16="http://schemas.microsoft.com/office/drawing/2014/main" id="{9C3FF6A5-264B-49D3-503A-8A5F5BAA16A5}"/>
              </a:ext>
            </a:extLst>
          </p:cNvPr>
          <p:cNvSpPr txBox="1"/>
          <p:nvPr/>
        </p:nvSpPr>
        <p:spPr>
          <a:xfrm>
            <a:off x="9880018" y="1489028"/>
            <a:ext cx="2322285" cy="646331"/>
          </a:xfrm>
          <a:prstGeom prst="rect">
            <a:avLst/>
          </a:prstGeom>
          <a:solidFill>
            <a:schemeClr val="accent6">
              <a:lumMod val="20000"/>
              <a:lumOff val="80000"/>
            </a:schemeClr>
          </a:solidFill>
        </p:spPr>
        <p:txBody>
          <a:bodyPr wrap="square">
            <a:spAutoFit/>
          </a:bodyPr>
          <a:lstStyle/>
          <a:p>
            <a:r>
              <a:rPr lang="en-GB" sz="1800" b="1" dirty="0">
                <a:solidFill>
                  <a:srgbClr val="002060"/>
                </a:solidFill>
                <a:latin typeface="Century Gothic"/>
                <a:ea typeface="Century Gothic"/>
                <a:cs typeface="Century Gothic"/>
                <a:sym typeface="Century Gothic"/>
              </a:rPr>
              <a:t>solo</a:t>
            </a:r>
            <a:r>
              <a:rPr lang="en-GB" sz="1800" dirty="0">
                <a:solidFill>
                  <a:srgbClr val="002060"/>
                </a:solidFill>
                <a:latin typeface="Century Gothic"/>
                <a:ea typeface="Century Gothic"/>
                <a:cs typeface="Century Gothic"/>
                <a:sym typeface="Century Gothic"/>
              </a:rPr>
              <a:t> = only</a:t>
            </a:r>
          </a:p>
          <a:p>
            <a:r>
              <a:rPr lang="en-GB" sz="1800" b="1" dirty="0" err="1">
                <a:solidFill>
                  <a:srgbClr val="002060"/>
                </a:solidFill>
                <a:latin typeface="Century Gothic"/>
                <a:ea typeface="Century Gothic"/>
                <a:cs typeface="Century Gothic"/>
                <a:sym typeface="Century Gothic"/>
              </a:rPr>
              <a:t>inglés</a:t>
            </a:r>
            <a:r>
              <a:rPr lang="en-GB" sz="1800" b="1" dirty="0">
                <a:solidFill>
                  <a:srgbClr val="002060"/>
                </a:solidFill>
                <a:latin typeface="Century Gothic"/>
                <a:ea typeface="Century Gothic"/>
                <a:cs typeface="Century Gothic"/>
                <a:sym typeface="Century Gothic"/>
              </a:rPr>
              <a:t> </a:t>
            </a:r>
            <a:r>
              <a:rPr lang="en-GB" sz="1800" dirty="0">
                <a:solidFill>
                  <a:srgbClr val="002060"/>
                </a:solidFill>
                <a:latin typeface="Century Gothic"/>
                <a:ea typeface="Century Gothic"/>
                <a:cs typeface="Century Gothic"/>
                <a:sym typeface="Century Gothic"/>
              </a:rPr>
              <a:t>= English</a:t>
            </a:r>
            <a:endParaRPr lang="en-GB" dirty="0"/>
          </a:p>
        </p:txBody>
      </p:sp>
      <p:sp>
        <p:nvSpPr>
          <p:cNvPr id="47" name="Speech Bubble: Oval 46">
            <a:extLst>
              <a:ext uri="{FF2B5EF4-FFF2-40B4-BE49-F238E27FC236}">
                <a16:creationId xmlns:a16="http://schemas.microsoft.com/office/drawing/2014/main" id="{A7E05C31-1086-6CD1-5DC7-98921DE022E4}"/>
              </a:ext>
            </a:extLst>
          </p:cNvPr>
          <p:cNvSpPr/>
          <p:nvPr/>
        </p:nvSpPr>
        <p:spPr>
          <a:xfrm>
            <a:off x="10608668" y="4940542"/>
            <a:ext cx="1125628" cy="667613"/>
          </a:xfrm>
          <a:prstGeom prst="wedgeEllipseCallout">
            <a:avLst>
              <a:gd name="adj1" fmla="val 68319"/>
              <a:gd name="adj2" fmla="val 49456"/>
            </a:avLst>
          </a:prstGeom>
          <a:solidFill>
            <a:srgbClr val="FF71AA"/>
          </a:solidFill>
          <a:ln>
            <a:solidFill>
              <a:srgbClr val="FF71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rgbClr val="002060"/>
              </a:solidFill>
              <a:latin typeface="Century Gothic" panose="020B0502020202020204" pitchFamily="34" charset="0"/>
            </a:endParaRPr>
          </a:p>
        </p:txBody>
      </p:sp>
      <p:sp>
        <p:nvSpPr>
          <p:cNvPr id="48" name="TextBox 47">
            <a:extLst>
              <a:ext uri="{FF2B5EF4-FFF2-40B4-BE49-F238E27FC236}">
                <a16:creationId xmlns:a16="http://schemas.microsoft.com/office/drawing/2014/main" id="{81BA1FE9-F666-DB1B-E6B6-9F6D1B15FD63}"/>
              </a:ext>
            </a:extLst>
          </p:cNvPr>
          <p:cNvSpPr txBox="1"/>
          <p:nvPr/>
        </p:nvSpPr>
        <p:spPr>
          <a:xfrm>
            <a:off x="10394245" y="4991712"/>
            <a:ext cx="1528878" cy="461665"/>
          </a:xfrm>
          <a:prstGeom prst="rect">
            <a:avLst/>
          </a:prstGeom>
          <a:noFill/>
        </p:spPr>
        <p:txBody>
          <a:bodyPr wrap="square">
            <a:spAutoFit/>
          </a:bodyPr>
          <a:lstStyle/>
          <a:p>
            <a:pPr algn="ctr"/>
            <a:r>
              <a:rPr lang="en-GB" sz="2400" b="1" dirty="0">
                <a:solidFill>
                  <a:srgbClr val="002060"/>
                </a:solidFill>
                <a:latin typeface="Century Gothic" panose="020B0502020202020204" pitchFamily="34" charset="0"/>
              </a:rPr>
              <a:t>Es…</a:t>
            </a:r>
          </a:p>
        </p:txBody>
      </p:sp>
      <p:sp>
        <p:nvSpPr>
          <p:cNvPr id="49" name="Speech Bubble: Oval 48">
            <a:extLst>
              <a:ext uri="{FF2B5EF4-FFF2-40B4-BE49-F238E27FC236}">
                <a16:creationId xmlns:a16="http://schemas.microsoft.com/office/drawing/2014/main" id="{22E1A242-2E0B-12BC-45EA-D0CBDBB619E9}"/>
              </a:ext>
            </a:extLst>
          </p:cNvPr>
          <p:cNvSpPr/>
          <p:nvPr/>
        </p:nvSpPr>
        <p:spPr>
          <a:xfrm>
            <a:off x="10490909" y="5768172"/>
            <a:ext cx="1125628" cy="667613"/>
          </a:xfrm>
          <a:prstGeom prst="wedgeEllipseCallout">
            <a:avLst>
              <a:gd name="adj1" fmla="val 66694"/>
              <a:gd name="adj2" fmla="val -46419"/>
            </a:avLst>
          </a:prstGeom>
          <a:solidFill>
            <a:srgbClr val="85CFE1"/>
          </a:solidFill>
          <a:ln>
            <a:solidFill>
              <a:srgbClr val="85C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rgbClr val="002060"/>
              </a:solidFill>
              <a:latin typeface="Century Gothic" panose="020B0502020202020204" pitchFamily="34" charset="0"/>
            </a:endParaRPr>
          </a:p>
        </p:txBody>
      </p:sp>
      <p:sp>
        <p:nvSpPr>
          <p:cNvPr id="50" name="TextBox 49">
            <a:extLst>
              <a:ext uri="{FF2B5EF4-FFF2-40B4-BE49-F238E27FC236}">
                <a16:creationId xmlns:a16="http://schemas.microsoft.com/office/drawing/2014/main" id="{C45D492B-5860-E34F-DABF-ECD0B989EEE8}"/>
              </a:ext>
            </a:extLst>
          </p:cNvPr>
          <p:cNvSpPr txBox="1"/>
          <p:nvPr/>
        </p:nvSpPr>
        <p:spPr>
          <a:xfrm>
            <a:off x="10477654" y="5746190"/>
            <a:ext cx="1059960" cy="707886"/>
          </a:xfrm>
          <a:prstGeom prst="rect">
            <a:avLst/>
          </a:prstGeom>
          <a:noFill/>
        </p:spPr>
        <p:txBody>
          <a:bodyPr wrap="square">
            <a:spAutoFit/>
          </a:bodyPr>
          <a:lstStyle/>
          <a:p>
            <a:pPr algn="ctr"/>
            <a:r>
              <a:rPr lang="en-GB" sz="2000" b="1" dirty="0">
                <a:solidFill>
                  <a:srgbClr val="002060"/>
                </a:solidFill>
                <a:latin typeface="Century Gothic" panose="020B0502020202020204" pitchFamily="34" charset="0"/>
              </a:rPr>
              <a:t>¡No! Es.. </a:t>
            </a:r>
          </a:p>
        </p:txBody>
      </p:sp>
      <p:pic>
        <p:nvPicPr>
          <p:cNvPr id="52" name="Picture 51" descr="A picture containing text, toy, doll&#10;&#10;Description automatically generated">
            <a:extLst>
              <a:ext uri="{FF2B5EF4-FFF2-40B4-BE49-F238E27FC236}">
                <a16:creationId xmlns:a16="http://schemas.microsoft.com/office/drawing/2014/main" id="{DE7FB486-E7F4-69FF-D7A1-D18649A43B8D}"/>
              </a:ext>
            </a:extLst>
          </p:cNvPr>
          <p:cNvPicPr>
            <a:picLocks noChangeAspect="1"/>
          </p:cNvPicPr>
          <p:nvPr/>
        </p:nvPicPr>
        <p:blipFill>
          <a:blip r:embed="rId9"/>
          <a:stretch>
            <a:fillRect/>
          </a:stretch>
        </p:blipFill>
        <p:spPr>
          <a:xfrm>
            <a:off x="5446060" y="1297914"/>
            <a:ext cx="397742" cy="646331"/>
          </a:xfrm>
          <a:prstGeom prst="rect">
            <a:avLst/>
          </a:prstGeom>
        </p:spPr>
      </p:pic>
      <p:pic>
        <p:nvPicPr>
          <p:cNvPr id="53" name="Picture 52">
            <a:extLst>
              <a:ext uri="{FF2B5EF4-FFF2-40B4-BE49-F238E27FC236}">
                <a16:creationId xmlns:a16="http://schemas.microsoft.com/office/drawing/2014/main" id="{44917E57-C38A-7086-4984-AA5E789E152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32303" y="1452092"/>
            <a:ext cx="375361" cy="450262"/>
          </a:xfrm>
          <a:prstGeom prst="rect">
            <a:avLst/>
          </a:prstGeom>
        </p:spPr>
      </p:pic>
    </p:spTree>
    <p:extLst>
      <p:ext uri="{BB962C8B-B14F-4D97-AF65-F5344CB8AC3E}">
        <p14:creationId xmlns:p14="http://schemas.microsoft.com/office/powerpoint/2010/main" val="166755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ppt_x"/>
                                          </p:val>
                                        </p:tav>
                                        <p:tav tm="100000">
                                          <p:val>
                                            <p:strVal val="#ppt_x"/>
                                          </p:val>
                                        </p:tav>
                                      </p:tavLst>
                                    </p:anim>
                                    <p:anim calcmode="lin" valueType="num">
                                      <p:cBhvr additive="base">
                                        <p:cTn id="2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additive="base">
                                        <p:cTn id="29" dur="500" fill="hold"/>
                                        <p:tgtEl>
                                          <p:spTgt spid="40"/>
                                        </p:tgtEl>
                                        <p:attrNameLst>
                                          <p:attrName>ppt_x</p:attrName>
                                        </p:attrNameLst>
                                      </p:cBhvr>
                                      <p:tavLst>
                                        <p:tav tm="0">
                                          <p:val>
                                            <p:strVal val="#ppt_x"/>
                                          </p:val>
                                        </p:tav>
                                        <p:tav tm="100000">
                                          <p:val>
                                            <p:strVal val="#ppt_x"/>
                                          </p:val>
                                        </p:tav>
                                      </p:tavLst>
                                    </p:anim>
                                    <p:anim calcmode="lin" valueType="num">
                                      <p:cBhvr additive="base">
                                        <p:cTn id="3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additive="base">
                                        <p:cTn id="41" dur="500" fill="hold"/>
                                        <p:tgtEl>
                                          <p:spTgt spid="42"/>
                                        </p:tgtEl>
                                        <p:attrNameLst>
                                          <p:attrName>ppt_x</p:attrName>
                                        </p:attrNameLst>
                                      </p:cBhvr>
                                      <p:tavLst>
                                        <p:tav tm="0">
                                          <p:val>
                                            <p:strVal val="#ppt_x"/>
                                          </p:val>
                                        </p:tav>
                                        <p:tav tm="100000">
                                          <p:val>
                                            <p:strVal val="#ppt_x"/>
                                          </p:val>
                                        </p:tav>
                                      </p:tavLst>
                                    </p:anim>
                                    <p:anim calcmode="lin" valueType="num">
                                      <p:cBhvr additive="base">
                                        <p:cTn id="4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500" fill="hold"/>
                                        <p:tgtEl>
                                          <p:spTgt spid="43"/>
                                        </p:tgtEl>
                                        <p:attrNameLst>
                                          <p:attrName>ppt_x</p:attrName>
                                        </p:attrNameLst>
                                      </p:cBhvr>
                                      <p:tavLst>
                                        <p:tav tm="0">
                                          <p:val>
                                            <p:strVal val="#ppt_x"/>
                                          </p:val>
                                        </p:tav>
                                        <p:tav tm="100000">
                                          <p:val>
                                            <p:strVal val="#ppt_x"/>
                                          </p:val>
                                        </p:tav>
                                      </p:tavLst>
                                    </p:anim>
                                    <p:anim calcmode="lin" valueType="num">
                                      <p:cBhvr additive="base">
                                        <p:cTn id="4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additive="base">
                                        <p:cTn id="53" dur="500" fill="hold"/>
                                        <p:tgtEl>
                                          <p:spTgt spid="44"/>
                                        </p:tgtEl>
                                        <p:attrNameLst>
                                          <p:attrName>ppt_x</p:attrName>
                                        </p:attrNameLst>
                                      </p:cBhvr>
                                      <p:tavLst>
                                        <p:tav tm="0">
                                          <p:val>
                                            <p:strVal val="#ppt_x"/>
                                          </p:val>
                                        </p:tav>
                                        <p:tav tm="100000">
                                          <p:val>
                                            <p:strVal val="#ppt_x"/>
                                          </p:val>
                                        </p:tav>
                                      </p:tavLst>
                                    </p:anim>
                                    <p:anim calcmode="lin" valueType="num">
                                      <p:cBhvr additive="base">
                                        <p:cTn id="5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fill="hold"/>
                                        <p:tgtEl>
                                          <p:spTgt spid="45"/>
                                        </p:tgtEl>
                                        <p:attrNameLst>
                                          <p:attrName>ppt_x</p:attrName>
                                        </p:attrNameLst>
                                      </p:cBhvr>
                                      <p:tavLst>
                                        <p:tav tm="0">
                                          <p:val>
                                            <p:strVal val="#ppt_x"/>
                                          </p:val>
                                        </p:tav>
                                        <p:tav tm="100000">
                                          <p:val>
                                            <p:strVal val="#ppt_x"/>
                                          </p:val>
                                        </p:tav>
                                      </p:tavLst>
                                    </p:anim>
                                    <p:anim calcmode="lin" valueType="num">
                                      <p:cBhvr additive="base">
                                        <p:cTn id="6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6"/>
                                        </p:tgtEl>
                                      </p:cBhvr>
                                    </p:animEffect>
                                    <p:set>
                                      <p:cBhvr>
                                        <p:cTn id="65" dur="1" fill="hold">
                                          <p:stCondLst>
                                            <p:cond delay="499"/>
                                          </p:stCondLst>
                                        </p:cTn>
                                        <p:tgtEl>
                                          <p:spTgt spid="6"/>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28"/>
                                        </p:tgtEl>
                                      </p:cBhvr>
                                    </p:animEffect>
                                    <p:set>
                                      <p:cBhvr>
                                        <p:cTn id="68" dur="1" fill="hold">
                                          <p:stCondLst>
                                            <p:cond delay="499"/>
                                          </p:stCondLst>
                                        </p:cTn>
                                        <p:tgtEl>
                                          <p:spTgt spid="28"/>
                                        </p:tgtEl>
                                        <p:attrNameLst>
                                          <p:attrName>style.visibility</p:attrName>
                                        </p:attrNameLst>
                                      </p:cBhvr>
                                      <p:to>
                                        <p:strVal val="hidden"/>
                                      </p:to>
                                    </p:set>
                                  </p:childTnLst>
                                </p:cTn>
                              </p:par>
                              <p:par>
                                <p:cTn id="69" presetID="10" presetClass="entr"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par>
                                <p:cTn id="72" presetID="10" presetClass="exit" presetSubtype="0" fill="hold" grpId="0" nodeType="withEffect">
                                  <p:stCondLst>
                                    <p:cond delay="0"/>
                                  </p:stCondLst>
                                  <p:childTnLst>
                                    <p:animEffect transition="out" filter="fade">
                                      <p:cBhvr>
                                        <p:cTn id="73" dur="500"/>
                                        <p:tgtEl>
                                          <p:spTgt spid="31"/>
                                        </p:tgtEl>
                                      </p:cBhvr>
                                    </p:animEffect>
                                    <p:set>
                                      <p:cBhvr>
                                        <p:cTn id="74" dur="1" fill="hold">
                                          <p:stCondLst>
                                            <p:cond delay="499"/>
                                          </p:stCondLst>
                                        </p:cTn>
                                        <p:tgtEl>
                                          <p:spTgt spid="31"/>
                                        </p:tgtEl>
                                        <p:attrNameLst>
                                          <p:attrName>style.visibility</p:attrName>
                                        </p:attrNameLst>
                                      </p:cBhvr>
                                      <p:to>
                                        <p:strVal val="hidden"/>
                                      </p:to>
                                    </p:set>
                                  </p:childTnLst>
                                </p:cTn>
                              </p:par>
                              <p:par>
                                <p:cTn id="75" presetID="10"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500"/>
                                        <p:tgtEl>
                                          <p:spTgt spid="3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500"/>
                                        <p:tgtEl>
                                          <p:spTgt spid="4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8"/>
                                        </p:tgtEl>
                                        <p:attrNameLst>
                                          <p:attrName>style.visibility</p:attrName>
                                        </p:attrNameLst>
                                      </p:cBhvr>
                                      <p:to>
                                        <p:strVal val="visible"/>
                                      </p:to>
                                    </p:set>
                                    <p:animEffect transition="in" filter="fade">
                                      <p:cBhvr>
                                        <p:cTn id="85" dur="500"/>
                                        <p:tgtEl>
                                          <p:spTgt spid="48"/>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fade">
                                      <p:cBhvr>
                                        <p:cTn id="90" dur="500"/>
                                        <p:tgtEl>
                                          <p:spTgt spid="5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500"/>
                                        <p:tgtEl>
                                          <p:spTgt spid="49"/>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19"/>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18"/>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23"/>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27"/>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20"/>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24"/>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19" grpId="0"/>
      <p:bldP spid="20" grpId="0"/>
      <p:bldP spid="22" grpId="0"/>
      <p:bldP spid="23" grpId="0"/>
      <p:bldP spid="24" grpId="0"/>
      <p:bldP spid="27" grpId="0"/>
      <p:bldP spid="6" grpId="0" animBg="1"/>
      <p:bldP spid="6" grpId="1" animBg="1"/>
      <p:bldP spid="28" grpId="0" animBg="1"/>
      <p:bldP spid="28" grpId="1" animBg="1"/>
      <p:bldP spid="29" grpId="0" animBg="1"/>
      <p:bldP spid="31" grpId="0" animBg="1"/>
      <p:bldP spid="32" grpId="0" animBg="1"/>
      <p:bldP spid="47" grpId="0" animBg="1"/>
      <p:bldP spid="48" grpId="0"/>
      <p:bldP spid="49" grpId="0" animBg="1"/>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5" y="96564"/>
            <a:ext cx="2506012" cy="563783"/>
          </a:xfrm>
        </p:spPr>
        <p:txBody>
          <a:bodyPr/>
          <a:lstStyle/>
          <a:p>
            <a:pPr lvl="0">
              <a:lnSpc>
                <a:spcPct val="100000"/>
              </a:lnSpc>
              <a:defRPr/>
            </a:pPr>
            <a:r>
              <a:rPr lang="en-GB" sz="2800" b="1" dirty="0">
                <a:solidFill>
                  <a:srgbClr val="002060"/>
                </a:solidFill>
                <a:latin typeface="Century Gothic"/>
                <a:ea typeface="Century Gothic"/>
                <a:cs typeface="Century Gothic"/>
                <a:sym typeface="Century Gothic"/>
              </a:rPr>
              <a:t>Follow up 3: </a:t>
            </a:r>
            <a:endParaRPr lang="en-GB" dirty="0"/>
          </a:p>
        </p:txBody>
      </p:sp>
      <p:sp>
        <p:nvSpPr>
          <p:cNvPr id="72" name="Title 1">
            <a:extLst>
              <a:ext uri="{FF2B5EF4-FFF2-40B4-BE49-F238E27FC236}">
                <a16:creationId xmlns:a16="http://schemas.microsoft.com/office/drawing/2014/main" id="{C6D024B9-2B2E-400C-9BE9-FAC1A04FAA93}"/>
              </a:ext>
            </a:extLst>
          </p:cNvPr>
          <p:cNvSpPr txBox="1">
            <a:spLocks/>
          </p:cNvSpPr>
          <p:nvPr/>
        </p:nvSpPr>
        <p:spPr>
          <a:xfrm>
            <a:off x="9493135" y="973623"/>
            <a:ext cx="2557539" cy="472364"/>
          </a:xfrm>
          <a:prstGeom prst="rect">
            <a:avLst/>
          </a:prstGeom>
          <a:solidFill>
            <a:srgbClr val="91EAD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escuchar y escribir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85" name="TextBox 84">
            <a:extLst>
              <a:ext uri="{FF2B5EF4-FFF2-40B4-BE49-F238E27FC236}">
                <a16:creationId xmlns:a16="http://schemas.microsoft.com/office/drawing/2014/main" id="{27725D7A-6021-4FAB-BB9B-BF3C003F33E2}"/>
              </a:ext>
            </a:extLst>
          </p:cNvPr>
          <p:cNvSpPr txBox="1"/>
          <p:nvPr/>
        </p:nvSpPr>
        <p:spPr>
          <a:xfrm>
            <a:off x="904475" y="1921052"/>
            <a:ext cx="8678125"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 _____  un animal con </a:t>
            </a: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papel</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endParaRPr kumimoji="0" lang="en-GB"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99" name="Google Shape;713;p54">
            <a:extLst>
              <a:ext uri="{FF2B5EF4-FFF2-40B4-BE49-F238E27FC236}">
                <a16:creationId xmlns:a16="http://schemas.microsoft.com/office/drawing/2014/main" id="{BF61C41B-FE0A-4725-A9FA-9DE1E5DD33F2}"/>
              </a:ext>
            </a:extLst>
          </p:cNvPr>
          <p:cNvSpPr/>
          <p:nvPr/>
        </p:nvSpPr>
        <p:spPr>
          <a:xfrm>
            <a:off x="11024515" y="2914072"/>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3</a:t>
            </a:r>
          </a:p>
        </p:txBody>
      </p:sp>
      <p:sp>
        <p:nvSpPr>
          <p:cNvPr id="100" name="Google Shape;714;p54">
            <a:extLst>
              <a:ext uri="{FF2B5EF4-FFF2-40B4-BE49-F238E27FC236}">
                <a16:creationId xmlns:a16="http://schemas.microsoft.com/office/drawing/2014/main" id="{CABA86C2-7DB0-45A1-8713-BA86E0DF854E}"/>
              </a:ext>
            </a:extLst>
          </p:cNvPr>
          <p:cNvSpPr/>
          <p:nvPr/>
        </p:nvSpPr>
        <p:spPr>
          <a:xfrm>
            <a:off x="10984398" y="3900499"/>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2</a:t>
            </a:r>
          </a:p>
        </p:txBody>
      </p:sp>
      <p:sp>
        <p:nvSpPr>
          <p:cNvPr id="101" name="Google Shape;715;p54">
            <a:extLst>
              <a:ext uri="{FF2B5EF4-FFF2-40B4-BE49-F238E27FC236}">
                <a16:creationId xmlns:a16="http://schemas.microsoft.com/office/drawing/2014/main" id="{6B10C2B4-5192-48DF-A4ED-FA724F9ED3C4}"/>
              </a:ext>
            </a:extLst>
          </p:cNvPr>
          <p:cNvSpPr/>
          <p:nvPr/>
        </p:nvSpPr>
        <p:spPr>
          <a:xfrm>
            <a:off x="11027137" y="4949271"/>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1</a:t>
            </a:r>
          </a:p>
        </p:txBody>
      </p:sp>
      <p:sp>
        <p:nvSpPr>
          <p:cNvPr id="102" name="TextBox 101">
            <a:extLst>
              <a:ext uri="{FF2B5EF4-FFF2-40B4-BE49-F238E27FC236}">
                <a16:creationId xmlns:a16="http://schemas.microsoft.com/office/drawing/2014/main" id="{AEE8029B-584A-42A6-9C15-20FB547C2899}"/>
              </a:ext>
            </a:extLst>
          </p:cNvPr>
          <p:cNvSpPr txBox="1"/>
          <p:nvPr/>
        </p:nvSpPr>
        <p:spPr>
          <a:xfrm>
            <a:off x="9821969" y="6065609"/>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¡escribe!</a:t>
            </a:r>
          </a:p>
        </p:txBody>
      </p:sp>
      <p:pic>
        <p:nvPicPr>
          <p:cNvPr id="103" name="Picture 2" descr="Pen, Write, Pencil, Writing Tool, Work, Message, Blue">
            <a:extLst>
              <a:ext uri="{FF2B5EF4-FFF2-40B4-BE49-F238E27FC236}">
                <a16:creationId xmlns:a16="http://schemas.microsoft.com/office/drawing/2014/main" id="{66FA09A7-749D-4DD9-B668-D40C15518F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104" name="TextBox 103">
            <a:extLst>
              <a:ext uri="{FF2B5EF4-FFF2-40B4-BE49-F238E27FC236}">
                <a16:creationId xmlns:a16="http://schemas.microsoft.com/office/drawing/2014/main" id="{5AC55162-7C21-4CC3-841C-48CD1FD47976}"/>
              </a:ext>
            </a:extLst>
          </p:cNvPr>
          <p:cNvSpPr txBox="1"/>
          <p:nvPr/>
        </p:nvSpPr>
        <p:spPr>
          <a:xfrm>
            <a:off x="1398122" y="1931472"/>
            <a:ext cx="104708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Crea</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105" name="Rectangle 104">
            <a:extLst>
              <a:ext uri="{FF2B5EF4-FFF2-40B4-BE49-F238E27FC236}">
                <a16:creationId xmlns:a16="http://schemas.microsoft.com/office/drawing/2014/main" id="{24EE510C-04C9-42BB-AC4B-8C9868CDE522}"/>
              </a:ext>
            </a:extLst>
          </p:cNvPr>
          <p:cNvSpPr/>
          <p:nvPr/>
        </p:nvSpPr>
        <p:spPr>
          <a:xfrm>
            <a:off x="734007" y="2830479"/>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a:t>
            </a:r>
          </a:p>
        </p:txBody>
      </p:sp>
      <p:sp>
        <p:nvSpPr>
          <p:cNvPr id="106" name="Rectangle 105">
            <a:extLst>
              <a:ext uri="{FF2B5EF4-FFF2-40B4-BE49-F238E27FC236}">
                <a16:creationId xmlns:a16="http://schemas.microsoft.com/office/drawing/2014/main" id="{D4DA155F-E006-4F98-AD95-E8FFD5A784D2}"/>
              </a:ext>
            </a:extLst>
          </p:cNvPr>
          <p:cNvSpPr/>
          <p:nvPr/>
        </p:nvSpPr>
        <p:spPr>
          <a:xfrm>
            <a:off x="3308379" y="2830478"/>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a:t>
            </a:r>
          </a:p>
        </p:txBody>
      </p:sp>
      <p:pic>
        <p:nvPicPr>
          <p:cNvPr id="107" name="Picture 2" descr="Check Mark, Checkbox, Check, Tick, Yes">
            <a:extLst>
              <a:ext uri="{FF2B5EF4-FFF2-40B4-BE49-F238E27FC236}">
                <a16:creationId xmlns:a16="http://schemas.microsoft.com/office/drawing/2014/main" id="{8A157A9F-BD5B-4F21-BD9F-EB82F42372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4509" y="2563659"/>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108" name="Google Shape;338;p8">
            <a:hlinkClick r:id="" action="ppaction://noaction">
              <a:snd r:embed="rId5" name="5_2.wav"/>
            </a:hlinkClick>
            <a:extLst>
              <a:ext uri="{FF2B5EF4-FFF2-40B4-BE49-F238E27FC236}">
                <a16:creationId xmlns:a16="http://schemas.microsoft.com/office/drawing/2014/main" id="{C8ED171B-1AB7-4553-94FD-CD8355C669A5}"/>
              </a:ext>
            </a:extLst>
          </p:cNvPr>
          <p:cNvPicPr preferRelativeResize="0"/>
          <p:nvPr/>
        </p:nvPicPr>
        <p:blipFill rotWithShape="1">
          <a:blip r:embed="rId6">
            <a:alphaModFix/>
          </a:blip>
          <a:srcRect/>
          <a:stretch/>
        </p:blipFill>
        <p:spPr>
          <a:xfrm>
            <a:off x="347788" y="1887963"/>
            <a:ext cx="534978" cy="523220"/>
          </a:xfrm>
          <a:prstGeom prst="rect">
            <a:avLst/>
          </a:prstGeom>
          <a:noFill/>
          <a:ln>
            <a:noFill/>
          </a:ln>
          <a:effectLst>
            <a:outerShdw blurRad="50800" dist="38100" dir="5400000" algn="t" rotWithShape="0">
              <a:prstClr val="black">
                <a:alpha val="40000"/>
              </a:prstClr>
            </a:outerShdw>
          </a:effectLst>
        </p:spPr>
      </p:pic>
      <p:pic>
        <p:nvPicPr>
          <p:cNvPr id="109" name="Google Shape;221;p10">
            <a:extLst>
              <a:ext uri="{FF2B5EF4-FFF2-40B4-BE49-F238E27FC236}">
                <a16:creationId xmlns:a16="http://schemas.microsoft.com/office/drawing/2014/main" id="{4D411941-D7F1-4F80-B54B-677FD178DEB5}"/>
              </a:ext>
            </a:extLst>
          </p:cNvPr>
          <p:cNvPicPr preferRelativeResize="0"/>
          <p:nvPr/>
        </p:nvPicPr>
        <p:blipFill rotWithShape="1">
          <a:blip r:embed="rId7">
            <a:alphaModFix/>
          </a:blip>
          <a:srcRect/>
          <a:stretch/>
        </p:blipFill>
        <p:spPr>
          <a:xfrm>
            <a:off x="9940277" y="-129245"/>
            <a:ext cx="1166103" cy="1183191"/>
          </a:xfrm>
          <a:prstGeom prst="rect">
            <a:avLst/>
          </a:prstGeom>
          <a:noFill/>
          <a:ln>
            <a:noFill/>
          </a:ln>
        </p:spPr>
      </p:pic>
      <p:pic>
        <p:nvPicPr>
          <p:cNvPr id="110" name="Picture 2" descr="Pen, Write, Pencil, Writing Tool, Work, Message, Blue">
            <a:extLst>
              <a:ext uri="{FF2B5EF4-FFF2-40B4-BE49-F238E27FC236}">
                <a16:creationId xmlns:a16="http://schemas.microsoft.com/office/drawing/2014/main" id="{2A1C70CA-8509-47F6-A59A-F22D440B81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8379" y="158335"/>
            <a:ext cx="620192" cy="620192"/>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67;p2">
            <a:extLst>
              <a:ext uri="{FF2B5EF4-FFF2-40B4-BE49-F238E27FC236}">
                <a16:creationId xmlns:a16="http://schemas.microsoft.com/office/drawing/2014/main" id="{C1A79E41-4FE5-BF11-4AAF-8EBD03E28200}"/>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4" name="Graphic 3" descr="Teacher">
            <a:extLst>
              <a:ext uri="{FF2B5EF4-FFF2-40B4-BE49-F238E27FC236}">
                <a16:creationId xmlns:a16="http://schemas.microsoft.com/office/drawing/2014/main" id="{5F970436-054A-7DE1-955B-4B75F93CE67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25" y="751582"/>
            <a:ext cx="914400" cy="914400"/>
          </a:xfrm>
          <a:prstGeom prst="rect">
            <a:avLst/>
          </a:prstGeom>
        </p:spPr>
      </p:pic>
      <p:sp>
        <p:nvSpPr>
          <p:cNvPr id="5" name="Speech Bubble: Rectangle with Corners Rounded 4">
            <a:hlinkClick r:id="" action="ppaction://noaction">
              <a:snd r:embed="rId10" name="5_1.wav"/>
            </a:hlinkClick>
            <a:extLst>
              <a:ext uri="{FF2B5EF4-FFF2-40B4-BE49-F238E27FC236}">
                <a16:creationId xmlns:a16="http://schemas.microsoft.com/office/drawing/2014/main" id="{316C404D-004C-A72F-F89C-0744E8FBFB9C}"/>
              </a:ext>
            </a:extLst>
          </p:cNvPr>
          <p:cNvSpPr/>
          <p:nvPr/>
        </p:nvSpPr>
        <p:spPr>
          <a:xfrm>
            <a:off x="1076877" y="888662"/>
            <a:ext cx="4135204" cy="571159"/>
          </a:xfrm>
          <a:prstGeom prst="wedgeRoundRectCallout">
            <a:avLst>
              <a:gd name="adj1" fmla="val -53453"/>
              <a:gd name="adj2" fmla="val -5921"/>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dirty="0">
                <a:solidFill>
                  <a:schemeClr val="bg1"/>
                </a:solidFill>
                <a:latin typeface="Century Gothic" panose="020B0502020202020204" pitchFamily="34" charset="0"/>
              </a:rPr>
              <a:t>Escucha y escribe 📝.</a:t>
            </a:r>
          </a:p>
        </p:txBody>
      </p:sp>
      <p:sp>
        <p:nvSpPr>
          <p:cNvPr id="6" name="Title 1">
            <a:extLst>
              <a:ext uri="{FF2B5EF4-FFF2-40B4-BE49-F238E27FC236}">
                <a16:creationId xmlns:a16="http://schemas.microsoft.com/office/drawing/2014/main" id="{5F61C842-C342-446C-43DF-19C81BE6340C}"/>
              </a:ext>
            </a:extLst>
          </p:cNvPr>
          <p:cNvSpPr txBox="1">
            <a:spLocks/>
          </p:cNvSpPr>
          <p:nvPr/>
        </p:nvSpPr>
        <p:spPr>
          <a:xfrm>
            <a:off x="5329611" y="888662"/>
            <a:ext cx="2506012" cy="5637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n-GB" sz="2800" b="1" dirty="0">
                <a:solidFill>
                  <a:srgbClr val="002060"/>
                </a:solidFill>
                <a:latin typeface="Century Gothic"/>
                <a:ea typeface="Century Gothic"/>
                <a:cs typeface="Century Gothic"/>
                <a:sym typeface="Century Gothic"/>
              </a:rPr>
              <a:t>[1/5]</a:t>
            </a:r>
            <a:endParaRPr lang="en-GB" dirty="0"/>
          </a:p>
        </p:txBody>
      </p:sp>
    </p:spTree>
    <p:extLst>
      <p:ext uri="{BB962C8B-B14F-4D97-AF65-F5344CB8AC3E}">
        <p14:creationId xmlns:p14="http://schemas.microsoft.com/office/powerpoint/2010/main" val="172417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99"/>
                                        </p:tgtEl>
                                        <p:attrNameLst>
                                          <p:attrName>ppt_y</p:attrName>
                                        </p:attrNameLst>
                                      </p:cBhvr>
                                      <p:tavLst>
                                        <p:tav tm="0">
                                          <p:val>
                                            <p:strVal val="#ppt_y"/>
                                          </p:val>
                                        </p:tav>
                                        <p:tav tm="100000">
                                          <p:val>
                                            <p:strVal val="#ppt_y+1"/>
                                          </p:val>
                                        </p:tav>
                                      </p:tavLst>
                                    </p:anim>
                                    <p:set>
                                      <p:cBhvr>
                                        <p:cTn id="7" dur="1" fill="hold">
                                          <p:stCondLst>
                                            <p:cond delay="1000"/>
                                          </p:stCondLst>
                                        </p:cTn>
                                        <p:tgtEl>
                                          <p:spTgt spid="99"/>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100"/>
                                        </p:tgtEl>
                                        <p:attrNameLst>
                                          <p:attrName>ppt_y</p:attrName>
                                        </p:attrNameLst>
                                      </p:cBhvr>
                                      <p:tavLst>
                                        <p:tav tm="0">
                                          <p:val>
                                            <p:strVal val="#ppt_y"/>
                                          </p:val>
                                        </p:tav>
                                        <p:tav tm="100000">
                                          <p:val>
                                            <p:strVal val="#ppt_y+1"/>
                                          </p:val>
                                        </p:tav>
                                      </p:tavLst>
                                    </p:anim>
                                    <p:set>
                                      <p:cBhvr>
                                        <p:cTn id="11" dur="1" fill="hold">
                                          <p:stCondLst>
                                            <p:cond delay="1000"/>
                                          </p:stCondLst>
                                        </p:cTn>
                                        <p:tgtEl>
                                          <p:spTgt spid="100"/>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101"/>
                                        </p:tgtEl>
                                        <p:attrNameLst>
                                          <p:attrName>ppt_y</p:attrName>
                                        </p:attrNameLst>
                                      </p:cBhvr>
                                      <p:tavLst>
                                        <p:tav tm="0">
                                          <p:val>
                                            <p:strVal val="#ppt_y"/>
                                          </p:val>
                                        </p:tav>
                                        <p:tav tm="100000">
                                          <p:val>
                                            <p:strVal val="#ppt_y+1"/>
                                          </p:val>
                                        </p:tav>
                                      </p:tavLst>
                                    </p:anim>
                                    <p:set>
                                      <p:cBhvr>
                                        <p:cTn id="15" dur="1" fill="hold">
                                          <p:stCondLst>
                                            <p:cond delay="1200"/>
                                          </p:stCondLst>
                                        </p:cTn>
                                        <p:tgtEl>
                                          <p:spTgt spid="101"/>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102"/>
                                        </p:tgtEl>
                                        <p:attrNameLst>
                                          <p:attrName>style.visibility</p:attrName>
                                        </p:attrNameLst>
                                      </p:cBhvr>
                                      <p:to>
                                        <p:strVal val="visible"/>
                                      </p:to>
                                    </p:set>
                                    <p:anim calcmode="lin" valueType="num">
                                      <p:cBhvr additive="base">
                                        <p:cTn id="19" dur="500" fill="hold"/>
                                        <p:tgtEl>
                                          <p:spTgt spid="102"/>
                                        </p:tgtEl>
                                        <p:attrNameLst>
                                          <p:attrName>ppt_x</p:attrName>
                                        </p:attrNameLst>
                                      </p:cBhvr>
                                      <p:tavLst>
                                        <p:tav tm="0">
                                          <p:val>
                                            <p:strVal val="#ppt_x"/>
                                          </p:val>
                                        </p:tav>
                                        <p:tav tm="100000">
                                          <p:val>
                                            <p:strVal val="#ppt_x"/>
                                          </p:val>
                                        </p:tav>
                                      </p:tavLst>
                                    </p:anim>
                                    <p:anim calcmode="lin" valueType="num">
                                      <p:cBhvr additive="base">
                                        <p:cTn id="20" dur="500" fill="hold"/>
                                        <p:tgtEl>
                                          <p:spTgt spid="102"/>
                                        </p:tgtEl>
                                        <p:attrNameLst>
                                          <p:attrName>ppt_y</p:attrName>
                                        </p:attrNameLst>
                                      </p:cBhvr>
                                      <p:tavLst>
                                        <p:tav tm="0">
                                          <p:val>
                                            <p:strVal val="1+#ppt_h/2"/>
                                          </p:val>
                                        </p:tav>
                                        <p:tav tm="100000">
                                          <p:val>
                                            <p:strVal val="#ppt_y"/>
                                          </p:val>
                                        </p:tav>
                                      </p:tavLst>
                                    </p:anim>
                                  </p:child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103"/>
                                        </p:tgtEl>
                                        <p:attrNameLst>
                                          <p:attrName>style.visibility</p:attrName>
                                        </p:attrNameLst>
                                      </p:cBhvr>
                                      <p:to>
                                        <p:strVal val="visible"/>
                                      </p:to>
                                    </p:set>
                                    <p:anim calcmode="lin" valueType="num">
                                      <p:cBhvr additive="base">
                                        <p:cTn id="24" dur="500" fill="hold"/>
                                        <p:tgtEl>
                                          <p:spTgt spid="103"/>
                                        </p:tgtEl>
                                        <p:attrNameLst>
                                          <p:attrName>ppt_x</p:attrName>
                                        </p:attrNameLst>
                                      </p:cBhvr>
                                      <p:tavLst>
                                        <p:tav tm="0">
                                          <p:val>
                                            <p:strVal val="#ppt_x"/>
                                          </p:val>
                                        </p:tav>
                                        <p:tav tm="100000">
                                          <p:val>
                                            <p:strVal val="#ppt_x"/>
                                          </p:val>
                                        </p:tav>
                                      </p:tavLst>
                                    </p:anim>
                                    <p:anim calcmode="lin" valueType="num">
                                      <p:cBhvr additive="base">
                                        <p:cTn id="25"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4"/>
                                        </p:tgtEl>
                                        <p:attrNameLst>
                                          <p:attrName>style.visibility</p:attrName>
                                        </p:attrNameLst>
                                      </p:cBhvr>
                                      <p:to>
                                        <p:strVal val="visible"/>
                                      </p:to>
                                    </p:set>
                                    <p:anim calcmode="lin" valueType="num">
                                      <p:cBhvr additive="base">
                                        <p:cTn id="30" dur="500" fill="hold"/>
                                        <p:tgtEl>
                                          <p:spTgt spid="104"/>
                                        </p:tgtEl>
                                        <p:attrNameLst>
                                          <p:attrName>ppt_x</p:attrName>
                                        </p:attrNameLst>
                                      </p:cBhvr>
                                      <p:tavLst>
                                        <p:tav tm="0">
                                          <p:val>
                                            <p:strVal val="#ppt_x"/>
                                          </p:val>
                                        </p:tav>
                                        <p:tav tm="100000">
                                          <p:val>
                                            <p:strVal val="#ppt_x"/>
                                          </p:val>
                                        </p:tav>
                                      </p:tavLst>
                                    </p:anim>
                                    <p:anim calcmode="lin" valueType="num">
                                      <p:cBhvr additive="base">
                                        <p:cTn id="31"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5"/>
                                        </p:tgtEl>
                                        <p:attrNameLst>
                                          <p:attrName>style.visibility</p:attrName>
                                        </p:attrNameLst>
                                      </p:cBhvr>
                                      <p:to>
                                        <p:strVal val="visible"/>
                                      </p:to>
                                    </p:set>
                                    <p:anim calcmode="lin" valueType="num">
                                      <p:cBhvr additive="base">
                                        <p:cTn id="36" dur="500" fill="hold"/>
                                        <p:tgtEl>
                                          <p:spTgt spid="105"/>
                                        </p:tgtEl>
                                        <p:attrNameLst>
                                          <p:attrName>ppt_x</p:attrName>
                                        </p:attrNameLst>
                                      </p:cBhvr>
                                      <p:tavLst>
                                        <p:tav tm="0">
                                          <p:val>
                                            <p:strVal val="#ppt_x"/>
                                          </p:val>
                                        </p:tav>
                                        <p:tav tm="100000">
                                          <p:val>
                                            <p:strVal val="#ppt_x"/>
                                          </p:val>
                                        </p:tav>
                                      </p:tavLst>
                                    </p:anim>
                                    <p:anim calcmode="lin" valueType="num">
                                      <p:cBhvr additive="base">
                                        <p:cTn id="37" dur="500" fill="hold"/>
                                        <p:tgtEl>
                                          <p:spTgt spid="10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06"/>
                                        </p:tgtEl>
                                        <p:attrNameLst>
                                          <p:attrName>style.visibility</p:attrName>
                                        </p:attrNameLst>
                                      </p:cBhvr>
                                      <p:to>
                                        <p:strVal val="visible"/>
                                      </p:to>
                                    </p:set>
                                    <p:anim calcmode="lin" valueType="num">
                                      <p:cBhvr additive="base">
                                        <p:cTn id="40" dur="500" fill="hold"/>
                                        <p:tgtEl>
                                          <p:spTgt spid="106"/>
                                        </p:tgtEl>
                                        <p:attrNameLst>
                                          <p:attrName>ppt_x</p:attrName>
                                        </p:attrNameLst>
                                      </p:cBhvr>
                                      <p:tavLst>
                                        <p:tav tm="0">
                                          <p:val>
                                            <p:strVal val="#ppt_x"/>
                                          </p:val>
                                        </p:tav>
                                        <p:tav tm="100000">
                                          <p:val>
                                            <p:strVal val="#ppt_x"/>
                                          </p:val>
                                        </p:tav>
                                      </p:tavLst>
                                    </p:anim>
                                    <p:anim calcmode="lin" valueType="num">
                                      <p:cBhvr additive="base">
                                        <p:cTn id="41"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07"/>
                                        </p:tgtEl>
                                        <p:attrNameLst>
                                          <p:attrName>style.visibility</p:attrName>
                                        </p:attrNameLst>
                                      </p:cBhvr>
                                      <p:to>
                                        <p:strVal val="visible"/>
                                      </p:to>
                                    </p:set>
                                    <p:anim calcmode="lin" valueType="num">
                                      <p:cBhvr additive="base">
                                        <p:cTn id="46" dur="500" fill="hold"/>
                                        <p:tgtEl>
                                          <p:spTgt spid="107"/>
                                        </p:tgtEl>
                                        <p:attrNameLst>
                                          <p:attrName>ppt_x</p:attrName>
                                        </p:attrNameLst>
                                      </p:cBhvr>
                                      <p:tavLst>
                                        <p:tav tm="0">
                                          <p:val>
                                            <p:strVal val="#ppt_x"/>
                                          </p:val>
                                        </p:tav>
                                        <p:tav tm="100000">
                                          <p:val>
                                            <p:strVal val="#ppt_x"/>
                                          </p:val>
                                        </p:tav>
                                      </p:tavLst>
                                    </p:anim>
                                    <p:anim calcmode="lin" valueType="num">
                                      <p:cBhvr additive="base">
                                        <p:cTn id="47"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4" grpId="0"/>
      <p:bldP spid="105" grpId="0" animBg="1"/>
      <p:bldP spid="10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5" y="96564"/>
            <a:ext cx="2506012" cy="563783"/>
          </a:xfrm>
        </p:spPr>
        <p:txBody>
          <a:bodyPr/>
          <a:lstStyle/>
          <a:p>
            <a:pPr lvl="0">
              <a:lnSpc>
                <a:spcPct val="100000"/>
              </a:lnSpc>
              <a:defRPr/>
            </a:pPr>
            <a:r>
              <a:rPr lang="en-GB" sz="2800" b="1" dirty="0">
                <a:solidFill>
                  <a:srgbClr val="002060"/>
                </a:solidFill>
                <a:latin typeface="Century Gothic"/>
                <a:ea typeface="Century Gothic"/>
                <a:cs typeface="Century Gothic"/>
                <a:sym typeface="Century Gothic"/>
              </a:rPr>
              <a:t>Follow up 3: </a:t>
            </a:r>
            <a:endParaRPr lang="en-GB" dirty="0"/>
          </a:p>
        </p:txBody>
      </p:sp>
      <p:sp>
        <p:nvSpPr>
          <p:cNvPr id="72" name="Title 1">
            <a:extLst>
              <a:ext uri="{FF2B5EF4-FFF2-40B4-BE49-F238E27FC236}">
                <a16:creationId xmlns:a16="http://schemas.microsoft.com/office/drawing/2014/main" id="{C6D024B9-2B2E-400C-9BE9-FAC1A04FAA93}"/>
              </a:ext>
            </a:extLst>
          </p:cNvPr>
          <p:cNvSpPr txBox="1">
            <a:spLocks/>
          </p:cNvSpPr>
          <p:nvPr/>
        </p:nvSpPr>
        <p:spPr>
          <a:xfrm>
            <a:off x="9493135" y="973623"/>
            <a:ext cx="2557539" cy="472364"/>
          </a:xfrm>
          <a:prstGeom prst="rect">
            <a:avLst/>
          </a:prstGeom>
          <a:solidFill>
            <a:srgbClr val="91EAD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escuchar y escribir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85" name="TextBox 84">
            <a:extLst>
              <a:ext uri="{FF2B5EF4-FFF2-40B4-BE49-F238E27FC236}">
                <a16:creationId xmlns:a16="http://schemas.microsoft.com/office/drawing/2014/main" id="{27725D7A-6021-4FAB-BB9B-BF3C003F33E2}"/>
              </a:ext>
            </a:extLst>
          </p:cNvPr>
          <p:cNvSpPr txBox="1"/>
          <p:nvPr/>
        </p:nvSpPr>
        <p:spPr>
          <a:xfrm>
            <a:off x="904475" y="1921052"/>
            <a:ext cx="8678125"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 _____  </a:t>
            </a: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una</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plaza </a:t>
            </a: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importante</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99" name="Google Shape;713;p54">
            <a:extLst>
              <a:ext uri="{FF2B5EF4-FFF2-40B4-BE49-F238E27FC236}">
                <a16:creationId xmlns:a16="http://schemas.microsoft.com/office/drawing/2014/main" id="{BF61C41B-FE0A-4725-A9FA-9DE1E5DD33F2}"/>
              </a:ext>
            </a:extLst>
          </p:cNvPr>
          <p:cNvSpPr/>
          <p:nvPr/>
        </p:nvSpPr>
        <p:spPr>
          <a:xfrm>
            <a:off x="11024515" y="2914072"/>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3</a:t>
            </a:r>
          </a:p>
        </p:txBody>
      </p:sp>
      <p:sp>
        <p:nvSpPr>
          <p:cNvPr id="100" name="Google Shape;714;p54">
            <a:extLst>
              <a:ext uri="{FF2B5EF4-FFF2-40B4-BE49-F238E27FC236}">
                <a16:creationId xmlns:a16="http://schemas.microsoft.com/office/drawing/2014/main" id="{CABA86C2-7DB0-45A1-8713-BA86E0DF854E}"/>
              </a:ext>
            </a:extLst>
          </p:cNvPr>
          <p:cNvSpPr/>
          <p:nvPr/>
        </p:nvSpPr>
        <p:spPr>
          <a:xfrm>
            <a:off x="10984398" y="3900499"/>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2</a:t>
            </a:r>
          </a:p>
        </p:txBody>
      </p:sp>
      <p:sp>
        <p:nvSpPr>
          <p:cNvPr id="101" name="Google Shape;715;p54">
            <a:extLst>
              <a:ext uri="{FF2B5EF4-FFF2-40B4-BE49-F238E27FC236}">
                <a16:creationId xmlns:a16="http://schemas.microsoft.com/office/drawing/2014/main" id="{6B10C2B4-5192-48DF-A4ED-FA724F9ED3C4}"/>
              </a:ext>
            </a:extLst>
          </p:cNvPr>
          <p:cNvSpPr/>
          <p:nvPr/>
        </p:nvSpPr>
        <p:spPr>
          <a:xfrm>
            <a:off x="11027137" y="4949271"/>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1</a:t>
            </a:r>
          </a:p>
        </p:txBody>
      </p:sp>
      <p:sp>
        <p:nvSpPr>
          <p:cNvPr id="102" name="TextBox 101">
            <a:extLst>
              <a:ext uri="{FF2B5EF4-FFF2-40B4-BE49-F238E27FC236}">
                <a16:creationId xmlns:a16="http://schemas.microsoft.com/office/drawing/2014/main" id="{AEE8029B-584A-42A6-9C15-20FB547C2899}"/>
              </a:ext>
            </a:extLst>
          </p:cNvPr>
          <p:cNvSpPr txBox="1"/>
          <p:nvPr/>
        </p:nvSpPr>
        <p:spPr>
          <a:xfrm>
            <a:off x="9821969" y="6065609"/>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¡escribe!</a:t>
            </a:r>
          </a:p>
        </p:txBody>
      </p:sp>
      <p:pic>
        <p:nvPicPr>
          <p:cNvPr id="103" name="Picture 2" descr="Pen, Write, Pencil, Writing Tool, Work, Message, Blue">
            <a:extLst>
              <a:ext uri="{FF2B5EF4-FFF2-40B4-BE49-F238E27FC236}">
                <a16:creationId xmlns:a16="http://schemas.microsoft.com/office/drawing/2014/main" id="{66FA09A7-749D-4DD9-B668-D40C15518F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104" name="TextBox 103">
            <a:extLst>
              <a:ext uri="{FF2B5EF4-FFF2-40B4-BE49-F238E27FC236}">
                <a16:creationId xmlns:a16="http://schemas.microsoft.com/office/drawing/2014/main" id="{5AC55162-7C21-4CC3-841C-48CD1FD47976}"/>
              </a:ext>
            </a:extLst>
          </p:cNvPr>
          <p:cNvSpPr txBox="1"/>
          <p:nvPr/>
        </p:nvSpPr>
        <p:spPr>
          <a:xfrm>
            <a:off x="1398122" y="1931472"/>
            <a:ext cx="11047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Visito</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105" name="Rectangle 104">
            <a:extLst>
              <a:ext uri="{FF2B5EF4-FFF2-40B4-BE49-F238E27FC236}">
                <a16:creationId xmlns:a16="http://schemas.microsoft.com/office/drawing/2014/main" id="{24EE510C-04C9-42BB-AC4B-8C9868CDE522}"/>
              </a:ext>
            </a:extLst>
          </p:cNvPr>
          <p:cNvSpPr/>
          <p:nvPr/>
        </p:nvSpPr>
        <p:spPr>
          <a:xfrm>
            <a:off x="734007" y="2830479"/>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a:t>
            </a:r>
          </a:p>
        </p:txBody>
      </p:sp>
      <p:sp>
        <p:nvSpPr>
          <p:cNvPr id="106" name="Rectangle 105">
            <a:extLst>
              <a:ext uri="{FF2B5EF4-FFF2-40B4-BE49-F238E27FC236}">
                <a16:creationId xmlns:a16="http://schemas.microsoft.com/office/drawing/2014/main" id="{D4DA155F-E006-4F98-AD95-E8FFD5A784D2}"/>
              </a:ext>
            </a:extLst>
          </p:cNvPr>
          <p:cNvSpPr/>
          <p:nvPr/>
        </p:nvSpPr>
        <p:spPr>
          <a:xfrm>
            <a:off x="3308379" y="2830478"/>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a:t>
            </a:r>
          </a:p>
        </p:txBody>
      </p:sp>
      <p:pic>
        <p:nvPicPr>
          <p:cNvPr id="107" name="Picture 2" descr="Check Mark, Checkbox, Check, Tick, Yes">
            <a:extLst>
              <a:ext uri="{FF2B5EF4-FFF2-40B4-BE49-F238E27FC236}">
                <a16:creationId xmlns:a16="http://schemas.microsoft.com/office/drawing/2014/main" id="{8A157A9F-BD5B-4F21-BD9F-EB82F42372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3904" y="2760897"/>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108" name="Google Shape;338;p8">
            <a:hlinkClick r:id="" action="ppaction://noaction">
              <a:snd r:embed="rId5" name="5_3.wav"/>
            </a:hlinkClick>
            <a:extLst>
              <a:ext uri="{FF2B5EF4-FFF2-40B4-BE49-F238E27FC236}">
                <a16:creationId xmlns:a16="http://schemas.microsoft.com/office/drawing/2014/main" id="{C8ED171B-1AB7-4553-94FD-CD8355C669A5}"/>
              </a:ext>
            </a:extLst>
          </p:cNvPr>
          <p:cNvPicPr preferRelativeResize="0"/>
          <p:nvPr/>
        </p:nvPicPr>
        <p:blipFill rotWithShape="1">
          <a:blip r:embed="rId6">
            <a:alphaModFix/>
          </a:blip>
          <a:srcRect/>
          <a:stretch/>
        </p:blipFill>
        <p:spPr>
          <a:xfrm>
            <a:off x="347788" y="1887963"/>
            <a:ext cx="534978" cy="523220"/>
          </a:xfrm>
          <a:prstGeom prst="rect">
            <a:avLst/>
          </a:prstGeom>
          <a:noFill/>
          <a:ln>
            <a:noFill/>
          </a:ln>
          <a:effectLst>
            <a:outerShdw blurRad="50800" dist="38100" dir="5400000" algn="t" rotWithShape="0">
              <a:prstClr val="black">
                <a:alpha val="40000"/>
              </a:prstClr>
            </a:outerShdw>
          </a:effectLst>
        </p:spPr>
      </p:pic>
      <p:pic>
        <p:nvPicPr>
          <p:cNvPr id="109" name="Google Shape;221;p10">
            <a:extLst>
              <a:ext uri="{FF2B5EF4-FFF2-40B4-BE49-F238E27FC236}">
                <a16:creationId xmlns:a16="http://schemas.microsoft.com/office/drawing/2014/main" id="{4D411941-D7F1-4F80-B54B-677FD178DEB5}"/>
              </a:ext>
            </a:extLst>
          </p:cNvPr>
          <p:cNvPicPr preferRelativeResize="0"/>
          <p:nvPr/>
        </p:nvPicPr>
        <p:blipFill rotWithShape="1">
          <a:blip r:embed="rId7">
            <a:alphaModFix/>
          </a:blip>
          <a:srcRect/>
          <a:stretch/>
        </p:blipFill>
        <p:spPr>
          <a:xfrm>
            <a:off x="9940277" y="-129245"/>
            <a:ext cx="1166103" cy="1183191"/>
          </a:xfrm>
          <a:prstGeom prst="rect">
            <a:avLst/>
          </a:prstGeom>
          <a:noFill/>
          <a:ln>
            <a:noFill/>
          </a:ln>
        </p:spPr>
      </p:pic>
      <p:pic>
        <p:nvPicPr>
          <p:cNvPr id="110" name="Picture 2" descr="Pen, Write, Pencil, Writing Tool, Work, Message, Blue">
            <a:extLst>
              <a:ext uri="{FF2B5EF4-FFF2-40B4-BE49-F238E27FC236}">
                <a16:creationId xmlns:a16="http://schemas.microsoft.com/office/drawing/2014/main" id="{2A1C70CA-8509-47F6-A59A-F22D440B81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8379" y="158335"/>
            <a:ext cx="620192" cy="620192"/>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67;p2">
            <a:extLst>
              <a:ext uri="{FF2B5EF4-FFF2-40B4-BE49-F238E27FC236}">
                <a16:creationId xmlns:a16="http://schemas.microsoft.com/office/drawing/2014/main" id="{C1A79E41-4FE5-BF11-4AAF-8EBD03E28200}"/>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4" name="Graphic 3" descr="Teacher">
            <a:extLst>
              <a:ext uri="{FF2B5EF4-FFF2-40B4-BE49-F238E27FC236}">
                <a16:creationId xmlns:a16="http://schemas.microsoft.com/office/drawing/2014/main" id="{5F970436-054A-7DE1-955B-4B75F93CE67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25" y="751582"/>
            <a:ext cx="914400" cy="914400"/>
          </a:xfrm>
          <a:prstGeom prst="rect">
            <a:avLst/>
          </a:prstGeom>
        </p:spPr>
      </p:pic>
      <p:sp>
        <p:nvSpPr>
          <p:cNvPr id="5" name="Speech Bubble: Rectangle with Corners Rounded 4">
            <a:extLst>
              <a:ext uri="{FF2B5EF4-FFF2-40B4-BE49-F238E27FC236}">
                <a16:creationId xmlns:a16="http://schemas.microsoft.com/office/drawing/2014/main" id="{316C404D-004C-A72F-F89C-0744E8FBFB9C}"/>
              </a:ext>
            </a:extLst>
          </p:cNvPr>
          <p:cNvSpPr/>
          <p:nvPr/>
        </p:nvSpPr>
        <p:spPr>
          <a:xfrm>
            <a:off x="1076877" y="888662"/>
            <a:ext cx="4135204" cy="571159"/>
          </a:xfrm>
          <a:prstGeom prst="wedgeRoundRectCallout">
            <a:avLst>
              <a:gd name="adj1" fmla="val -53453"/>
              <a:gd name="adj2" fmla="val -5921"/>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dirty="0">
                <a:solidFill>
                  <a:schemeClr val="bg1"/>
                </a:solidFill>
                <a:latin typeface="Century Gothic" panose="020B0502020202020204" pitchFamily="34" charset="0"/>
              </a:rPr>
              <a:t>Escucha y escribe 📝.</a:t>
            </a:r>
          </a:p>
        </p:txBody>
      </p:sp>
      <p:sp>
        <p:nvSpPr>
          <p:cNvPr id="6" name="Title 1">
            <a:extLst>
              <a:ext uri="{FF2B5EF4-FFF2-40B4-BE49-F238E27FC236}">
                <a16:creationId xmlns:a16="http://schemas.microsoft.com/office/drawing/2014/main" id="{5F61C842-C342-446C-43DF-19C81BE6340C}"/>
              </a:ext>
            </a:extLst>
          </p:cNvPr>
          <p:cNvSpPr txBox="1">
            <a:spLocks/>
          </p:cNvSpPr>
          <p:nvPr/>
        </p:nvSpPr>
        <p:spPr>
          <a:xfrm>
            <a:off x="5329611" y="888662"/>
            <a:ext cx="2506012" cy="5637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n-GB" sz="2800" b="1" dirty="0">
                <a:solidFill>
                  <a:srgbClr val="002060"/>
                </a:solidFill>
                <a:latin typeface="Century Gothic"/>
                <a:ea typeface="Century Gothic"/>
                <a:cs typeface="Century Gothic"/>
                <a:sym typeface="Century Gothic"/>
              </a:rPr>
              <a:t>[2/5]</a:t>
            </a:r>
            <a:endParaRPr lang="en-GB" dirty="0"/>
          </a:p>
        </p:txBody>
      </p:sp>
    </p:spTree>
    <p:extLst>
      <p:ext uri="{BB962C8B-B14F-4D97-AF65-F5344CB8AC3E}">
        <p14:creationId xmlns:p14="http://schemas.microsoft.com/office/powerpoint/2010/main" val="257853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99"/>
                                        </p:tgtEl>
                                        <p:attrNameLst>
                                          <p:attrName>ppt_y</p:attrName>
                                        </p:attrNameLst>
                                      </p:cBhvr>
                                      <p:tavLst>
                                        <p:tav tm="0">
                                          <p:val>
                                            <p:strVal val="#ppt_y"/>
                                          </p:val>
                                        </p:tav>
                                        <p:tav tm="100000">
                                          <p:val>
                                            <p:strVal val="#ppt_y+1"/>
                                          </p:val>
                                        </p:tav>
                                      </p:tavLst>
                                    </p:anim>
                                    <p:set>
                                      <p:cBhvr>
                                        <p:cTn id="7" dur="1" fill="hold">
                                          <p:stCondLst>
                                            <p:cond delay="1000"/>
                                          </p:stCondLst>
                                        </p:cTn>
                                        <p:tgtEl>
                                          <p:spTgt spid="99"/>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100"/>
                                        </p:tgtEl>
                                        <p:attrNameLst>
                                          <p:attrName>ppt_y</p:attrName>
                                        </p:attrNameLst>
                                      </p:cBhvr>
                                      <p:tavLst>
                                        <p:tav tm="0">
                                          <p:val>
                                            <p:strVal val="#ppt_y"/>
                                          </p:val>
                                        </p:tav>
                                        <p:tav tm="100000">
                                          <p:val>
                                            <p:strVal val="#ppt_y+1"/>
                                          </p:val>
                                        </p:tav>
                                      </p:tavLst>
                                    </p:anim>
                                    <p:set>
                                      <p:cBhvr>
                                        <p:cTn id="11" dur="1" fill="hold">
                                          <p:stCondLst>
                                            <p:cond delay="1000"/>
                                          </p:stCondLst>
                                        </p:cTn>
                                        <p:tgtEl>
                                          <p:spTgt spid="100"/>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101"/>
                                        </p:tgtEl>
                                        <p:attrNameLst>
                                          <p:attrName>ppt_y</p:attrName>
                                        </p:attrNameLst>
                                      </p:cBhvr>
                                      <p:tavLst>
                                        <p:tav tm="0">
                                          <p:val>
                                            <p:strVal val="#ppt_y"/>
                                          </p:val>
                                        </p:tav>
                                        <p:tav tm="100000">
                                          <p:val>
                                            <p:strVal val="#ppt_y+1"/>
                                          </p:val>
                                        </p:tav>
                                      </p:tavLst>
                                    </p:anim>
                                    <p:set>
                                      <p:cBhvr>
                                        <p:cTn id="15" dur="1" fill="hold">
                                          <p:stCondLst>
                                            <p:cond delay="1200"/>
                                          </p:stCondLst>
                                        </p:cTn>
                                        <p:tgtEl>
                                          <p:spTgt spid="101"/>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102"/>
                                        </p:tgtEl>
                                        <p:attrNameLst>
                                          <p:attrName>style.visibility</p:attrName>
                                        </p:attrNameLst>
                                      </p:cBhvr>
                                      <p:to>
                                        <p:strVal val="visible"/>
                                      </p:to>
                                    </p:set>
                                    <p:anim calcmode="lin" valueType="num">
                                      <p:cBhvr additive="base">
                                        <p:cTn id="19" dur="500" fill="hold"/>
                                        <p:tgtEl>
                                          <p:spTgt spid="102"/>
                                        </p:tgtEl>
                                        <p:attrNameLst>
                                          <p:attrName>ppt_x</p:attrName>
                                        </p:attrNameLst>
                                      </p:cBhvr>
                                      <p:tavLst>
                                        <p:tav tm="0">
                                          <p:val>
                                            <p:strVal val="#ppt_x"/>
                                          </p:val>
                                        </p:tav>
                                        <p:tav tm="100000">
                                          <p:val>
                                            <p:strVal val="#ppt_x"/>
                                          </p:val>
                                        </p:tav>
                                      </p:tavLst>
                                    </p:anim>
                                    <p:anim calcmode="lin" valueType="num">
                                      <p:cBhvr additive="base">
                                        <p:cTn id="20" dur="500" fill="hold"/>
                                        <p:tgtEl>
                                          <p:spTgt spid="102"/>
                                        </p:tgtEl>
                                        <p:attrNameLst>
                                          <p:attrName>ppt_y</p:attrName>
                                        </p:attrNameLst>
                                      </p:cBhvr>
                                      <p:tavLst>
                                        <p:tav tm="0">
                                          <p:val>
                                            <p:strVal val="1+#ppt_h/2"/>
                                          </p:val>
                                        </p:tav>
                                        <p:tav tm="100000">
                                          <p:val>
                                            <p:strVal val="#ppt_y"/>
                                          </p:val>
                                        </p:tav>
                                      </p:tavLst>
                                    </p:anim>
                                  </p:child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103"/>
                                        </p:tgtEl>
                                        <p:attrNameLst>
                                          <p:attrName>style.visibility</p:attrName>
                                        </p:attrNameLst>
                                      </p:cBhvr>
                                      <p:to>
                                        <p:strVal val="visible"/>
                                      </p:to>
                                    </p:set>
                                    <p:anim calcmode="lin" valueType="num">
                                      <p:cBhvr additive="base">
                                        <p:cTn id="24" dur="500" fill="hold"/>
                                        <p:tgtEl>
                                          <p:spTgt spid="103"/>
                                        </p:tgtEl>
                                        <p:attrNameLst>
                                          <p:attrName>ppt_x</p:attrName>
                                        </p:attrNameLst>
                                      </p:cBhvr>
                                      <p:tavLst>
                                        <p:tav tm="0">
                                          <p:val>
                                            <p:strVal val="#ppt_x"/>
                                          </p:val>
                                        </p:tav>
                                        <p:tav tm="100000">
                                          <p:val>
                                            <p:strVal val="#ppt_x"/>
                                          </p:val>
                                        </p:tav>
                                      </p:tavLst>
                                    </p:anim>
                                    <p:anim calcmode="lin" valueType="num">
                                      <p:cBhvr additive="base">
                                        <p:cTn id="25"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4"/>
                                        </p:tgtEl>
                                        <p:attrNameLst>
                                          <p:attrName>style.visibility</p:attrName>
                                        </p:attrNameLst>
                                      </p:cBhvr>
                                      <p:to>
                                        <p:strVal val="visible"/>
                                      </p:to>
                                    </p:set>
                                    <p:anim calcmode="lin" valueType="num">
                                      <p:cBhvr additive="base">
                                        <p:cTn id="30" dur="500" fill="hold"/>
                                        <p:tgtEl>
                                          <p:spTgt spid="104"/>
                                        </p:tgtEl>
                                        <p:attrNameLst>
                                          <p:attrName>ppt_x</p:attrName>
                                        </p:attrNameLst>
                                      </p:cBhvr>
                                      <p:tavLst>
                                        <p:tav tm="0">
                                          <p:val>
                                            <p:strVal val="#ppt_x"/>
                                          </p:val>
                                        </p:tav>
                                        <p:tav tm="100000">
                                          <p:val>
                                            <p:strVal val="#ppt_x"/>
                                          </p:val>
                                        </p:tav>
                                      </p:tavLst>
                                    </p:anim>
                                    <p:anim calcmode="lin" valueType="num">
                                      <p:cBhvr additive="base">
                                        <p:cTn id="31"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5"/>
                                        </p:tgtEl>
                                        <p:attrNameLst>
                                          <p:attrName>style.visibility</p:attrName>
                                        </p:attrNameLst>
                                      </p:cBhvr>
                                      <p:to>
                                        <p:strVal val="visible"/>
                                      </p:to>
                                    </p:set>
                                    <p:anim calcmode="lin" valueType="num">
                                      <p:cBhvr additive="base">
                                        <p:cTn id="36" dur="500" fill="hold"/>
                                        <p:tgtEl>
                                          <p:spTgt spid="105"/>
                                        </p:tgtEl>
                                        <p:attrNameLst>
                                          <p:attrName>ppt_x</p:attrName>
                                        </p:attrNameLst>
                                      </p:cBhvr>
                                      <p:tavLst>
                                        <p:tav tm="0">
                                          <p:val>
                                            <p:strVal val="#ppt_x"/>
                                          </p:val>
                                        </p:tav>
                                        <p:tav tm="100000">
                                          <p:val>
                                            <p:strVal val="#ppt_x"/>
                                          </p:val>
                                        </p:tav>
                                      </p:tavLst>
                                    </p:anim>
                                    <p:anim calcmode="lin" valueType="num">
                                      <p:cBhvr additive="base">
                                        <p:cTn id="37" dur="500" fill="hold"/>
                                        <p:tgtEl>
                                          <p:spTgt spid="10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06"/>
                                        </p:tgtEl>
                                        <p:attrNameLst>
                                          <p:attrName>style.visibility</p:attrName>
                                        </p:attrNameLst>
                                      </p:cBhvr>
                                      <p:to>
                                        <p:strVal val="visible"/>
                                      </p:to>
                                    </p:set>
                                    <p:anim calcmode="lin" valueType="num">
                                      <p:cBhvr additive="base">
                                        <p:cTn id="40" dur="500" fill="hold"/>
                                        <p:tgtEl>
                                          <p:spTgt spid="106"/>
                                        </p:tgtEl>
                                        <p:attrNameLst>
                                          <p:attrName>ppt_x</p:attrName>
                                        </p:attrNameLst>
                                      </p:cBhvr>
                                      <p:tavLst>
                                        <p:tav tm="0">
                                          <p:val>
                                            <p:strVal val="#ppt_x"/>
                                          </p:val>
                                        </p:tav>
                                        <p:tav tm="100000">
                                          <p:val>
                                            <p:strVal val="#ppt_x"/>
                                          </p:val>
                                        </p:tav>
                                      </p:tavLst>
                                    </p:anim>
                                    <p:anim calcmode="lin" valueType="num">
                                      <p:cBhvr additive="base">
                                        <p:cTn id="41"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07"/>
                                        </p:tgtEl>
                                        <p:attrNameLst>
                                          <p:attrName>style.visibility</p:attrName>
                                        </p:attrNameLst>
                                      </p:cBhvr>
                                      <p:to>
                                        <p:strVal val="visible"/>
                                      </p:to>
                                    </p:set>
                                    <p:anim calcmode="lin" valueType="num">
                                      <p:cBhvr additive="base">
                                        <p:cTn id="46" dur="500" fill="hold"/>
                                        <p:tgtEl>
                                          <p:spTgt spid="107"/>
                                        </p:tgtEl>
                                        <p:attrNameLst>
                                          <p:attrName>ppt_x</p:attrName>
                                        </p:attrNameLst>
                                      </p:cBhvr>
                                      <p:tavLst>
                                        <p:tav tm="0">
                                          <p:val>
                                            <p:strVal val="#ppt_x"/>
                                          </p:val>
                                        </p:tav>
                                        <p:tav tm="100000">
                                          <p:val>
                                            <p:strVal val="#ppt_x"/>
                                          </p:val>
                                        </p:tav>
                                      </p:tavLst>
                                    </p:anim>
                                    <p:anim calcmode="lin" valueType="num">
                                      <p:cBhvr additive="base">
                                        <p:cTn id="47"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4" grpId="0"/>
      <p:bldP spid="105" grpId="0" animBg="1"/>
      <p:bldP spid="1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5" y="96564"/>
            <a:ext cx="2506012" cy="563783"/>
          </a:xfrm>
        </p:spPr>
        <p:txBody>
          <a:bodyPr/>
          <a:lstStyle/>
          <a:p>
            <a:pPr lvl="0">
              <a:lnSpc>
                <a:spcPct val="100000"/>
              </a:lnSpc>
              <a:defRPr/>
            </a:pPr>
            <a:r>
              <a:rPr lang="en-GB" sz="2800" b="1" dirty="0">
                <a:solidFill>
                  <a:srgbClr val="002060"/>
                </a:solidFill>
                <a:latin typeface="Century Gothic"/>
                <a:ea typeface="Century Gothic"/>
                <a:cs typeface="Century Gothic"/>
                <a:sym typeface="Century Gothic"/>
              </a:rPr>
              <a:t>Follow up 3: </a:t>
            </a:r>
            <a:endParaRPr lang="en-GB" dirty="0"/>
          </a:p>
        </p:txBody>
      </p:sp>
      <p:sp>
        <p:nvSpPr>
          <p:cNvPr id="72" name="Title 1">
            <a:extLst>
              <a:ext uri="{FF2B5EF4-FFF2-40B4-BE49-F238E27FC236}">
                <a16:creationId xmlns:a16="http://schemas.microsoft.com/office/drawing/2014/main" id="{C6D024B9-2B2E-400C-9BE9-FAC1A04FAA93}"/>
              </a:ext>
            </a:extLst>
          </p:cNvPr>
          <p:cNvSpPr txBox="1">
            <a:spLocks/>
          </p:cNvSpPr>
          <p:nvPr/>
        </p:nvSpPr>
        <p:spPr>
          <a:xfrm>
            <a:off x="9493135" y="973623"/>
            <a:ext cx="2557539" cy="472364"/>
          </a:xfrm>
          <a:prstGeom prst="rect">
            <a:avLst/>
          </a:prstGeom>
          <a:solidFill>
            <a:srgbClr val="91EAD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escuchar y escribir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85" name="TextBox 84">
            <a:extLst>
              <a:ext uri="{FF2B5EF4-FFF2-40B4-BE49-F238E27FC236}">
                <a16:creationId xmlns:a16="http://schemas.microsoft.com/office/drawing/2014/main" id="{27725D7A-6021-4FAB-BB9B-BF3C003F33E2}"/>
              </a:ext>
            </a:extLst>
          </p:cNvPr>
          <p:cNvSpPr txBox="1"/>
          <p:nvPr/>
        </p:nvSpPr>
        <p:spPr>
          <a:xfrm>
            <a:off x="904475" y="1921052"/>
            <a:ext cx="8678125"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 _____  </a:t>
            </a: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una</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cosa</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en mi </a:t>
            </a: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bolsa</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99" name="Google Shape;713;p54">
            <a:extLst>
              <a:ext uri="{FF2B5EF4-FFF2-40B4-BE49-F238E27FC236}">
                <a16:creationId xmlns:a16="http://schemas.microsoft.com/office/drawing/2014/main" id="{BF61C41B-FE0A-4725-A9FA-9DE1E5DD33F2}"/>
              </a:ext>
            </a:extLst>
          </p:cNvPr>
          <p:cNvSpPr/>
          <p:nvPr/>
        </p:nvSpPr>
        <p:spPr>
          <a:xfrm>
            <a:off x="11024515" y="2914072"/>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3</a:t>
            </a:r>
          </a:p>
        </p:txBody>
      </p:sp>
      <p:sp>
        <p:nvSpPr>
          <p:cNvPr id="100" name="Google Shape;714;p54">
            <a:extLst>
              <a:ext uri="{FF2B5EF4-FFF2-40B4-BE49-F238E27FC236}">
                <a16:creationId xmlns:a16="http://schemas.microsoft.com/office/drawing/2014/main" id="{CABA86C2-7DB0-45A1-8713-BA86E0DF854E}"/>
              </a:ext>
            </a:extLst>
          </p:cNvPr>
          <p:cNvSpPr/>
          <p:nvPr/>
        </p:nvSpPr>
        <p:spPr>
          <a:xfrm>
            <a:off x="10984398" y="3900499"/>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2</a:t>
            </a:r>
          </a:p>
        </p:txBody>
      </p:sp>
      <p:sp>
        <p:nvSpPr>
          <p:cNvPr id="101" name="Google Shape;715;p54">
            <a:extLst>
              <a:ext uri="{FF2B5EF4-FFF2-40B4-BE49-F238E27FC236}">
                <a16:creationId xmlns:a16="http://schemas.microsoft.com/office/drawing/2014/main" id="{6B10C2B4-5192-48DF-A4ED-FA724F9ED3C4}"/>
              </a:ext>
            </a:extLst>
          </p:cNvPr>
          <p:cNvSpPr/>
          <p:nvPr/>
        </p:nvSpPr>
        <p:spPr>
          <a:xfrm>
            <a:off x="11027137" y="4949271"/>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1</a:t>
            </a:r>
          </a:p>
        </p:txBody>
      </p:sp>
      <p:sp>
        <p:nvSpPr>
          <p:cNvPr id="102" name="TextBox 101">
            <a:extLst>
              <a:ext uri="{FF2B5EF4-FFF2-40B4-BE49-F238E27FC236}">
                <a16:creationId xmlns:a16="http://schemas.microsoft.com/office/drawing/2014/main" id="{AEE8029B-584A-42A6-9C15-20FB547C2899}"/>
              </a:ext>
            </a:extLst>
          </p:cNvPr>
          <p:cNvSpPr txBox="1"/>
          <p:nvPr/>
        </p:nvSpPr>
        <p:spPr>
          <a:xfrm>
            <a:off x="9821969" y="6065609"/>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¡escribe!</a:t>
            </a:r>
          </a:p>
        </p:txBody>
      </p:sp>
      <p:pic>
        <p:nvPicPr>
          <p:cNvPr id="103" name="Picture 2" descr="Pen, Write, Pencil, Writing Tool, Work, Message, Blue">
            <a:extLst>
              <a:ext uri="{FF2B5EF4-FFF2-40B4-BE49-F238E27FC236}">
                <a16:creationId xmlns:a16="http://schemas.microsoft.com/office/drawing/2014/main" id="{66FA09A7-749D-4DD9-B668-D40C15518F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104" name="TextBox 103">
            <a:extLst>
              <a:ext uri="{FF2B5EF4-FFF2-40B4-BE49-F238E27FC236}">
                <a16:creationId xmlns:a16="http://schemas.microsoft.com/office/drawing/2014/main" id="{5AC55162-7C21-4CC3-841C-48CD1FD47976}"/>
              </a:ext>
            </a:extLst>
          </p:cNvPr>
          <p:cNvSpPr txBox="1"/>
          <p:nvPr/>
        </p:nvSpPr>
        <p:spPr>
          <a:xfrm>
            <a:off x="1398122" y="1931472"/>
            <a:ext cx="122501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Busco</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105" name="Rectangle 104">
            <a:extLst>
              <a:ext uri="{FF2B5EF4-FFF2-40B4-BE49-F238E27FC236}">
                <a16:creationId xmlns:a16="http://schemas.microsoft.com/office/drawing/2014/main" id="{24EE510C-04C9-42BB-AC4B-8C9868CDE522}"/>
              </a:ext>
            </a:extLst>
          </p:cNvPr>
          <p:cNvSpPr/>
          <p:nvPr/>
        </p:nvSpPr>
        <p:spPr>
          <a:xfrm>
            <a:off x="734007" y="2830479"/>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a:t>
            </a:r>
          </a:p>
        </p:txBody>
      </p:sp>
      <p:sp>
        <p:nvSpPr>
          <p:cNvPr id="106" name="Rectangle 105">
            <a:extLst>
              <a:ext uri="{FF2B5EF4-FFF2-40B4-BE49-F238E27FC236}">
                <a16:creationId xmlns:a16="http://schemas.microsoft.com/office/drawing/2014/main" id="{D4DA155F-E006-4F98-AD95-E8FFD5A784D2}"/>
              </a:ext>
            </a:extLst>
          </p:cNvPr>
          <p:cNvSpPr/>
          <p:nvPr/>
        </p:nvSpPr>
        <p:spPr>
          <a:xfrm>
            <a:off x="3308379" y="2830478"/>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a:t>
            </a:r>
          </a:p>
        </p:txBody>
      </p:sp>
      <p:pic>
        <p:nvPicPr>
          <p:cNvPr id="107" name="Picture 2" descr="Check Mark, Checkbox, Check, Tick, Yes">
            <a:extLst>
              <a:ext uri="{FF2B5EF4-FFF2-40B4-BE49-F238E27FC236}">
                <a16:creationId xmlns:a16="http://schemas.microsoft.com/office/drawing/2014/main" id="{8A157A9F-BD5B-4F21-BD9F-EB82F42372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3904" y="2760897"/>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108" name="Google Shape;338;p8">
            <a:hlinkClick r:id="" action="ppaction://noaction">
              <a:snd r:embed="rId5" name="5_4.wav"/>
            </a:hlinkClick>
            <a:extLst>
              <a:ext uri="{FF2B5EF4-FFF2-40B4-BE49-F238E27FC236}">
                <a16:creationId xmlns:a16="http://schemas.microsoft.com/office/drawing/2014/main" id="{C8ED171B-1AB7-4553-94FD-CD8355C669A5}"/>
              </a:ext>
            </a:extLst>
          </p:cNvPr>
          <p:cNvPicPr preferRelativeResize="0"/>
          <p:nvPr/>
        </p:nvPicPr>
        <p:blipFill rotWithShape="1">
          <a:blip r:embed="rId6">
            <a:alphaModFix/>
          </a:blip>
          <a:srcRect/>
          <a:stretch/>
        </p:blipFill>
        <p:spPr>
          <a:xfrm>
            <a:off x="347788" y="1887963"/>
            <a:ext cx="534978" cy="523220"/>
          </a:xfrm>
          <a:prstGeom prst="rect">
            <a:avLst/>
          </a:prstGeom>
          <a:noFill/>
          <a:ln>
            <a:noFill/>
          </a:ln>
          <a:effectLst>
            <a:outerShdw blurRad="50800" dist="38100" dir="5400000" algn="t" rotWithShape="0">
              <a:prstClr val="black">
                <a:alpha val="40000"/>
              </a:prstClr>
            </a:outerShdw>
          </a:effectLst>
        </p:spPr>
      </p:pic>
      <p:pic>
        <p:nvPicPr>
          <p:cNvPr id="109" name="Google Shape;221;p10">
            <a:extLst>
              <a:ext uri="{FF2B5EF4-FFF2-40B4-BE49-F238E27FC236}">
                <a16:creationId xmlns:a16="http://schemas.microsoft.com/office/drawing/2014/main" id="{4D411941-D7F1-4F80-B54B-677FD178DEB5}"/>
              </a:ext>
            </a:extLst>
          </p:cNvPr>
          <p:cNvPicPr preferRelativeResize="0"/>
          <p:nvPr/>
        </p:nvPicPr>
        <p:blipFill rotWithShape="1">
          <a:blip r:embed="rId7">
            <a:alphaModFix/>
          </a:blip>
          <a:srcRect/>
          <a:stretch/>
        </p:blipFill>
        <p:spPr>
          <a:xfrm>
            <a:off x="9940277" y="-129245"/>
            <a:ext cx="1166103" cy="1183191"/>
          </a:xfrm>
          <a:prstGeom prst="rect">
            <a:avLst/>
          </a:prstGeom>
          <a:noFill/>
          <a:ln>
            <a:noFill/>
          </a:ln>
        </p:spPr>
      </p:pic>
      <p:pic>
        <p:nvPicPr>
          <p:cNvPr id="110" name="Picture 2" descr="Pen, Write, Pencil, Writing Tool, Work, Message, Blue">
            <a:extLst>
              <a:ext uri="{FF2B5EF4-FFF2-40B4-BE49-F238E27FC236}">
                <a16:creationId xmlns:a16="http://schemas.microsoft.com/office/drawing/2014/main" id="{2A1C70CA-8509-47F6-A59A-F22D440B81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8379" y="158335"/>
            <a:ext cx="620192" cy="620192"/>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67;p2">
            <a:extLst>
              <a:ext uri="{FF2B5EF4-FFF2-40B4-BE49-F238E27FC236}">
                <a16:creationId xmlns:a16="http://schemas.microsoft.com/office/drawing/2014/main" id="{C1A79E41-4FE5-BF11-4AAF-8EBD03E28200}"/>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4" name="Graphic 3" descr="Teacher">
            <a:extLst>
              <a:ext uri="{FF2B5EF4-FFF2-40B4-BE49-F238E27FC236}">
                <a16:creationId xmlns:a16="http://schemas.microsoft.com/office/drawing/2014/main" id="{5F970436-054A-7DE1-955B-4B75F93CE67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25" y="751582"/>
            <a:ext cx="914400" cy="914400"/>
          </a:xfrm>
          <a:prstGeom prst="rect">
            <a:avLst/>
          </a:prstGeom>
        </p:spPr>
      </p:pic>
      <p:sp>
        <p:nvSpPr>
          <p:cNvPr id="5" name="Speech Bubble: Rectangle with Corners Rounded 4">
            <a:extLst>
              <a:ext uri="{FF2B5EF4-FFF2-40B4-BE49-F238E27FC236}">
                <a16:creationId xmlns:a16="http://schemas.microsoft.com/office/drawing/2014/main" id="{316C404D-004C-A72F-F89C-0744E8FBFB9C}"/>
              </a:ext>
            </a:extLst>
          </p:cNvPr>
          <p:cNvSpPr/>
          <p:nvPr/>
        </p:nvSpPr>
        <p:spPr>
          <a:xfrm>
            <a:off x="1076877" y="888662"/>
            <a:ext cx="4135204" cy="571159"/>
          </a:xfrm>
          <a:prstGeom prst="wedgeRoundRectCallout">
            <a:avLst>
              <a:gd name="adj1" fmla="val -53453"/>
              <a:gd name="adj2" fmla="val -5921"/>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dirty="0">
                <a:solidFill>
                  <a:schemeClr val="bg1"/>
                </a:solidFill>
                <a:latin typeface="Century Gothic" panose="020B0502020202020204" pitchFamily="34" charset="0"/>
              </a:rPr>
              <a:t>Escucha y escribe 📝.</a:t>
            </a:r>
          </a:p>
        </p:txBody>
      </p:sp>
      <p:sp>
        <p:nvSpPr>
          <p:cNvPr id="6" name="Title 1">
            <a:extLst>
              <a:ext uri="{FF2B5EF4-FFF2-40B4-BE49-F238E27FC236}">
                <a16:creationId xmlns:a16="http://schemas.microsoft.com/office/drawing/2014/main" id="{5F61C842-C342-446C-43DF-19C81BE6340C}"/>
              </a:ext>
            </a:extLst>
          </p:cNvPr>
          <p:cNvSpPr txBox="1">
            <a:spLocks/>
          </p:cNvSpPr>
          <p:nvPr/>
        </p:nvSpPr>
        <p:spPr>
          <a:xfrm>
            <a:off x="5329611" y="888662"/>
            <a:ext cx="2506012" cy="5637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n-GB" sz="2800" b="1" dirty="0">
                <a:solidFill>
                  <a:srgbClr val="002060"/>
                </a:solidFill>
                <a:latin typeface="Century Gothic"/>
                <a:ea typeface="Century Gothic"/>
                <a:cs typeface="Century Gothic"/>
                <a:sym typeface="Century Gothic"/>
              </a:rPr>
              <a:t>[3/5]</a:t>
            </a:r>
            <a:endParaRPr lang="en-GB" dirty="0"/>
          </a:p>
        </p:txBody>
      </p:sp>
    </p:spTree>
    <p:extLst>
      <p:ext uri="{BB962C8B-B14F-4D97-AF65-F5344CB8AC3E}">
        <p14:creationId xmlns:p14="http://schemas.microsoft.com/office/powerpoint/2010/main" val="61895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99"/>
                                        </p:tgtEl>
                                        <p:attrNameLst>
                                          <p:attrName>ppt_y</p:attrName>
                                        </p:attrNameLst>
                                      </p:cBhvr>
                                      <p:tavLst>
                                        <p:tav tm="0">
                                          <p:val>
                                            <p:strVal val="#ppt_y"/>
                                          </p:val>
                                        </p:tav>
                                        <p:tav tm="100000">
                                          <p:val>
                                            <p:strVal val="#ppt_y+1"/>
                                          </p:val>
                                        </p:tav>
                                      </p:tavLst>
                                    </p:anim>
                                    <p:set>
                                      <p:cBhvr>
                                        <p:cTn id="7" dur="1" fill="hold">
                                          <p:stCondLst>
                                            <p:cond delay="1000"/>
                                          </p:stCondLst>
                                        </p:cTn>
                                        <p:tgtEl>
                                          <p:spTgt spid="99"/>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100"/>
                                        </p:tgtEl>
                                        <p:attrNameLst>
                                          <p:attrName>ppt_y</p:attrName>
                                        </p:attrNameLst>
                                      </p:cBhvr>
                                      <p:tavLst>
                                        <p:tav tm="0">
                                          <p:val>
                                            <p:strVal val="#ppt_y"/>
                                          </p:val>
                                        </p:tav>
                                        <p:tav tm="100000">
                                          <p:val>
                                            <p:strVal val="#ppt_y+1"/>
                                          </p:val>
                                        </p:tav>
                                      </p:tavLst>
                                    </p:anim>
                                    <p:set>
                                      <p:cBhvr>
                                        <p:cTn id="11" dur="1" fill="hold">
                                          <p:stCondLst>
                                            <p:cond delay="1000"/>
                                          </p:stCondLst>
                                        </p:cTn>
                                        <p:tgtEl>
                                          <p:spTgt spid="100"/>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101"/>
                                        </p:tgtEl>
                                        <p:attrNameLst>
                                          <p:attrName>ppt_y</p:attrName>
                                        </p:attrNameLst>
                                      </p:cBhvr>
                                      <p:tavLst>
                                        <p:tav tm="0">
                                          <p:val>
                                            <p:strVal val="#ppt_y"/>
                                          </p:val>
                                        </p:tav>
                                        <p:tav tm="100000">
                                          <p:val>
                                            <p:strVal val="#ppt_y+1"/>
                                          </p:val>
                                        </p:tav>
                                      </p:tavLst>
                                    </p:anim>
                                    <p:set>
                                      <p:cBhvr>
                                        <p:cTn id="15" dur="1" fill="hold">
                                          <p:stCondLst>
                                            <p:cond delay="1200"/>
                                          </p:stCondLst>
                                        </p:cTn>
                                        <p:tgtEl>
                                          <p:spTgt spid="101"/>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102"/>
                                        </p:tgtEl>
                                        <p:attrNameLst>
                                          <p:attrName>style.visibility</p:attrName>
                                        </p:attrNameLst>
                                      </p:cBhvr>
                                      <p:to>
                                        <p:strVal val="visible"/>
                                      </p:to>
                                    </p:set>
                                    <p:anim calcmode="lin" valueType="num">
                                      <p:cBhvr additive="base">
                                        <p:cTn id="19" dur="500" fill="hold"/>
                                        <p:tgtEl>
                                          <p:spTgt spid="102"/>
                                        </p:tgtEl>
                                        <p:attrNameLst>
                                          <p:attrName>ppt_x</p:attrName>
                                        </p:attrNameLst>
                                      </p:cBhvr>
                                      <p:tavLst>
                                        <p:tav tm="0">
                                          <p:val>
                                            <p:strVal val="#ppt_x"/>
                                          </p:val>
                                        </p:tav>
                                        <p:tav tm="100000">
                                          <p:val>
                                            <p:strVal val="#ppt_x"/>
                                          </p:val>
                                        </p:tav>
                                      </p:tavLst>
                                    </p:anim>
                                    <p:anim calcmode="lin" valueType="num">
                                      <p:cBhvr additive="base">
                                        <p:cTn id="20" dur="500" fill="hold"/>
                                        <p:tgtEl>
                                          <p:spTgt spid="102"/>
                                        </p:tgtEl>
                                        <p:attrNameLst>
                                          <p:attrName>ppt_y</p:attrName>
                                        </p:attrNameLst>
                                      </p:cBhvr>
                                      <p:tavLst>
                                        <p:tav tm="0">
                                          <p:val>
                                            <p:strVal val="1+#ppt_h/2"/>
                                          </p:val>
                                        </p:tav>
                                        <p:tav tm="100000">
                                          <p:val>
                                            <p:strVal val="#ppt_y"/>
                                          </p:val>
                                        </p:tav>
                                      </p:tavLst>
                                    </p:anim>
                                  </p:child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103"/>
                                        </p:tgtEl>
                                        <p:attrNameLst>
                                          <p:attrName>style.visibility</p:attrName>
                                        </p:attrNameLst>
                                      </p:cBhvr>
                                      <p:to>
                                        <p:strVal val="visible"/>
                                      </p:to>
                                    </p:set>
                                    <p:anim calcmode="lin" valueType="num">
                                      <p:cBhvr additive="base">
                                        <p:cTn id="24" dur="500" fill="hold"/>
                                        <p:tgtEl>
                                          <p:spTgt spid="103"/>
                                        </p:tgtEl>
                                        <p:attrNameLst>
                                          <p:attrName>ppt_x</p:attrName>
                                        </p:attrNameLst>
                                      </p:cBhvr>
                                      <p:tavLst>
                                        <p:tav tm="0">
                                          <p:val>
                                            <p:strVal val="#ppt_x"/>
                                          </p:val>
                                        </p:tav>
                                        <p:tav tm="100000">
                                          <p:val>
                                            <p:strVal val="#ppt_x"/>
                                          </p:val>
                                        </p:tav>
                                      </p:tavLst>
                                    </p:anim>
                                    <p:anim calcmode="lin" valueType="num">
                                      <p:cBhvr additive="base">
                                        <p:cTn id="25"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4"/>
                                        </p:tgtEl>
                                        <p:attrNameLst>
                                          <p:attrName>style.visibility</p:attrName>
                                        </p:attrNameLst>
                                      </p:cBhvr>
                                      <p:to>
                                        <p:strVal val="visible"/>
                                      </p:to>
                                    </p:set>
                                    <p:anim calcmode="lin" valueType="num">
                                      <p:cBhvr additive="base">
                                        <p:cTn id="30" dur="500" fill="hold"/>
                                        <p:tgtEl>
                                          <p:spTgt spid="104"/>
                                        </p:tgtEl>
                                        <p:attrNameLst>
                                          <p:attrName>ppt_x</p:attrName>
                                        </p:attrNameLst>
                                      </p:cBhvr>
                                      <p:tavLst>
                                        <p:tav tm="0">
                                          <p:val>
                                            <p:strVal val="#ppt_x"/>
                                          </p:val>
                                        </p:tav>
                                        <p:tav tm="100000">
                                          <p:val>
                                            <p:strVal val="#ppt_x"/>
                                          </p:val>
                                        </p:tav>
                                      </p:tavLst>
                                    </p:anim>
                                    <p:anim calcmode="lin" valueType="num">
                                      <p:cBhvr additive="base">
                                        <p:cTn id="31"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5"/>
                                        </p:tgtEl>
                                        <p:attrNameLst>
                                          <p:attrName>style.visibility</p:attrName>
                                        </p:attrNameLst>
                                      </p:cBhvr>
                                      <p:to>
                                        <p:strVal val="visible"/>
                                      </p:to>
                                    </p:set>
                                    <p:anim calcmode="lin" valueType="num">
                                      <p:cBhvr additive="base">
                                        <p:cTn id="36" dur="500" fill="hold"/>
                                        <p:tgtEl>
                                          <p:spTgt spid="105"/>
                                        </p:tgtEl>
                                        <p:attrNameLst>
                                          <p:attrName>ppt_x</p:attrName>
                                        </p:attrNameLst>
                                      </p:cBhvr>
                                      <p:tavLst>
                                        <p:tav tm="0">
                                          <p:val>
                                            <p:strVal val="#ppt_x"/>
                                          </p:val>
                                        </p:tav>
                                        <p:tav tm="100000">
                                          <p:val>
                                            <p:strVal val="#ppt_x"/>
                                          </p:val>
                                        </p:tav>
                                      </p:tavLst>
                                    </p:anim>
                                    <p:anim calcmode="lin" valueType="num">
                                      <p:cBhvr additive="base">
                                        <p:cTn id="37" dur="500" fill="hold"/>
                                        <p:tgtEl>
                                          <p:spTgt spid="10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06"/>
                                        </p:tgtEl>
                                        <p:attrNameLst>
                                          <p:attrName>style.visibility</p:attrName>
                                        </p:attrNameLst>
                                      </p:cBhvr>
                                      <p:to>
                                        <p:strVal val="visible"/>
                                      </p:to>
                                    </p:set>
                                    <p:anim calcmode="lin" valueType="num">
                                      <p:cBhvr additive="base">
                                        <p:cTn id="40" dur="500" fill="hold"/>
                                        <p:tgtEl>
                                          <p:spTgt spid="106"/>
                                        </p:tgtEl>
                                        <p:attrNameLst>
                                          <p:attrName>ppt_x</p:attrName>
                                        </p:attrNameLst>
                                      </p:cBhvr>
                                      <p:tavLst>
                                        <p:tav tm="0">
                                          <p:val>
                                            <p:strVal val="#ppt_x"/>
                                          </p:val>
                                        </p:tav>
                                        <p:tav tm="100000">
                                          <p:val>
                                            <p:strVal val="#ppt_x"/>
                                          </p:val>
                                        </p:tav>
                                      </p:tavLst>
                                    </p:anim>
                                    <p:anim calcmode="lin" valueType="num">
                                      <p:cBhvr additive="base">
                                        <p:cTn id="41"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07"/>
                                        </p:tgtEl>
                                        <p:attrNameLst>
                                          <p:attrName>style.visibility</p:attrName>
                                        </p:attrNameLst>
                                      </p:cBhvr>
                                      <p:to>
                                        <p:strVal val="visible"/>
                                      </p:to>
                                    </p:set>
                                    <p:anim calcmode="lin" valueType="num">
                                      <p:cBhvr additive="base">
                                        <p:cTn id="46" dur="500" fill="hold"/>
                                        <p:tgtEl>
                                          <p:spTgt spid="107"/>
                                        </p:tgtEl>
                                        <p:attrNameLst>
                                          <p:attrName>ppt_x</p:attrName>
                                        </p:attrNameLst>
                                      </p:cBhvr>
                                      <p:tavLst>
                                        <p:tav tm="0">
                                          <p:val>
                                            <p:strVal val="#ppt_x"/>
                                          </p:val>
                                        </p:tav>
                                        <p:tav tm="100000">
                                          <p:val>
                                            <p:strVal val="#ppt_x"/>
                                          </p:val>
                                        </p:tav>
                                      </p:tavLst>
                                    </p:anim>
                                    <p:anim calcmode="lin" valueType="num">
                                      <p:cBhvr additive="base">
                                        <p:cTn id="47"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4" grpId="0"/>
      <p:bldP spid="105" grpId="0" animBg="1"/>
      <p:bldP spid="1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5" y="96564"/>
            <a:ext cx="2506012" cy="563783"/>
          </a:xfrm>
        </p:spPr>
        <p:txBody>
          <a:bodyPr/>
          <a:lstStyle/>
          <a:p>
            <a:pPr lvl="0">
              <a:lnSpc>
                <a:spcPct val="100000"/>
              </a:lnSpc>
              <a:defRPr/>
            </a:pPr>
            <a:r>
              <a:rPr lang="en-GB" sz="2800" b="1" dirty="0">
                <a:solidFill>
                  <a:srgbClr val="002060"/>
                </a:solidFill>
                <a:latin typeface="Century Gothic"/>
                <a:ea typeface="Century Gothic"/>
                <a:cs typeface="Century Gothic"/>
                <a:sym typeface="Century Gothic"/>
              </a:rPr>
              <a:t>Follow up 3: </a:t>
            </a:r>
            <a:endParaRPr lang="en-GB" dirty="0"/>
          </a:p>
        </p:txBody>
      </p:sp>
      <p:sp>
        <p:nvSpPr>
          <p:cNvPr id="72" name="Title 1">
            <a:extLst>
              <a:ext uri="{FF2B5EF4-FFF2-40B4-BE49-F238E27FC236}">
                <a16:creationId xmlns:a16="http://schemas.microsoft.com/office/drawing/2014/main" id="{C6D024B9-2B2E-400C-9BE9-FAC1A04FAA93}"/>
              </a:ext>
            </a:extLst>
          </p:cNvPr>
          <p:cNvSpPr txBox="1">
            <a:spLocks/>
          </p:cNvSpPr>
          <p:nvPr/>
        </p:nvSpPr>
        <p:spPr>
          <a:xfrm>
            <a:off x="9493135" y="973623"/>
            <a:ext cx="2557539" cy="472364"/>
          </a:xfrm>
          <a:prstGeom prst="rect">
            <a:avLst/>
          </a:prstGeom>
          <a:solidFill>
            <a:srgbClr val="91EAD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escuchar y escribir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85" name="TextBox 84">
            <a:extLst>
              <a:ext uri="{FF2B5EF4-FFF2-40B4-BE49-F238E27FC236}">
                <a16:creationId xmlns:a16="http://schemas.microsoft.com/office/drawing/2014/main" id="{27725D7A-6021-4FAB-BB9B-BF3C003F33E2}"/>
              </a:ext>
            </a:extLst>
          </p:cNvPr>
          <p:cNvSpPr txBox="1"/>
          <p:nvPr/>
        </p:nvSpPr>
        <p:spPr>
          <a:xfrm>
            <a:off x="904475" y="1921052"/>
            <a:ext cx="8678125"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 ____  </a:t>
            </a: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una</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pala</a:t>
            </a:r>
            <a:r>
              <a:rPr lang="en-GB" sz="3200" dirty="0">
                <a:solidFill>
                  <a:srgbClr val="002060"/>
                </a:solidFill>
                <a:latin typeface="Century Gothic" panose="020B0502020202020204" pitchFamily="34" charset="0"/>
              </a:rPr>
              <a:t>bra </a:t>
            </a:r>
            <a:r>
              <a:rPr lang="en-GB" sz="3200" dirty="0" err="1">
                <a:solidFill>
                  <a:srgbClr val="002060"/>
                </a:solidFill>
                <a:latin typeface="Century Gothic" panose="020B0502020202020204" pitchFamily="34" charset="0"/>
              </a:rPr>
              <a:t>nueva</a:t>
            </a:r>
            <a:r>
              <a:rPr lang="en-GB" sz="3200" dirty="0">
                <a:solidFill>
                  <a:srgbClr val="002060"/>
                </a:solidFill>
                <a:latin typeface="Century Gothic" panose="020B0502020202020204" pitchFamily="34" charset="0"/>
              </a:rPr>
              <a:t>.</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endParaRPr kumimoji="0" lang="en-GB"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99" name="Google Shape;713;p54">
            <a:extLst>
              <a:ext uri="{FF2B5EF4-FFF2-40B4-BE49-F238E27FC236}">
                <a16:creationId xmlns:a16="http://schemas.microsoft.com/office/drawing/2014/main" id="{BF61C41B-FE0A-4725-A9FA-9DE1E5DD33F2}"/>
              </a:ext>
            </a:extLst>
          </p:cNvPr>
          <p:cNvSpPr/>
          <p:nvPr/>
        </p:nvSpPr>
        <p:spPr>
          <a:xfrm>
            <a:off x="11024515" y="2914072"/>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3</a:t>
            </a:r>
          </a:p>
        </p:txBody>
      </p:sp>
      <p:sp>
        <p:nvSpPr>
          <p:cNvPr id="100" name="Google Shape;714;p54">
            <a:extLst>
              <a:ext uri="{FF2B5EF4-FFF2-40B4-BE49-F238E27FC236}">
                <a16:creationId xmlns:a16="http://schemas.microsoft.com/office/drawing/2014/main" id="{CABA86C2-7DB0-45A1-8713-BA86E0DF854E}"/>
              </a:ext>
            </a:extLst>
          </p:cNvPr>
          <p:cNvSpPr/>
          <p:nvPr/>
        </p:nvSpPr>
        <p:spPr>
          <a:xfrm>
            <a:off x="10984398" y="3900499"/>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2</a:t>
            </a:r>
          </a:p>
        </p:txBody>
      </p:sp>
      <p:sp>
        <p:nvSpPr>
          <p:cNvPr id="101" name="Google Shape;715;p54">
            <a:extLst>
              <a:ext uri="{FF2B5EF4-FFF2-40B4-BE49-F238E27FC236}">
                <a16:creationId xmlns:a16="http://schemas.microsoft.com/office/drawing/2014/main" id="{6B10C2B4-5192-48DF-A4ED-FA724F9ED3C4}"/>
              </a:ext>
            </a:extLst>
          </p:cNvPr>
          <p:cNvSpPr/>
          <p:nvPr/>
        </p:nvSpPr>
        <p:spPr>
          <a:xfrm>
            <a:off x="11027137" y="4949271"/>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1</a:t>
            </a:r>
          </a:p>
        </p:txBody>
      </p:sp>
      <p:sp>
        <p:nvSpPr>
          <p:cNvPr id="102" name="TextBox 101">
            <a:extLst>
              <a:ext uri="{FF2B5EF4-FFF2-40B4-BE49-F238E27FC236}">
                <a16:creationId xmlns:a16="http://schemas.microsoft.com/office/drawing/2014/main" id="{AEE8029B-584A-42A6-9C15-20FB547C2899}"/>
              </a:ext>
            </a:extLst>
          </p:cNvPr>
          <p:cNvSpPr txBox="1"/>
          <p:nvPr/>
        </p:nvSpPr>
        <p:spPr>
          <a:xfrm>
            <a:off x="9821969" y="6065609"/>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¡escribe!</a:t>
            </a:r>
          </a:p>
        </p:txBody>
      </p:sp>
      <p:pic>
        <p:nvPicPr>
          <p:cNvPr id="103" name="Picture 2" descr="Pen, Write, Pencil, Writing Tool, Work, Message, Blue">
            <a:extLst>
              <a:ext uri="{FF2B5EF4-FFF2-40B4-BE49-F238E27FC236}">
                <a16:creationId xmlns:a16="http://schemas.microsoft.com/office/drawing/2014/main" id="{66FA09A7-749D-4DD9-B668-D40C15518F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104" name="TextBox 103">
            <a:extLst>
              <a:ext uri="{FF2B5EF4-FFF2-40B4-BE49-F238E27FC236}">
                <a16:creationId xmlns:a16="http://schemas.microsoft.com/office/drawing/2014/main" id="{5AC55162-7C21-4CC3-841C-48CD1FD47976}"/>
              </a:ext>
            </a:extLst>
          </p:cNvPr>
          <p:cNvSpPr txBox="1"/>
          <p:nvPr/>
        </p:nvSpPr>
        <p:spPr>
          <a:xfrm>
            <a:off x="1398122" y="1931472"/>
            <a:ext cx="80983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Usa</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105" name="Rectangle 104">
            <a:extLst>
              <a:ext uri="{FF2B5EF4-FFF2-40B4-BE49-F238E27FC236}">
                <a16:creationId xmlns:a16="http://schemas.microsoft.com/office/drawing/2014/main" id="{24EE510C-04C9-42BB-AC4B-8C9868CDE522}"/>
              </a:ext>
            </a:extLst>
          </p:cNvPr>
          <p:cNvSpPr/>
          <p:nvPr/>
        </p:nvSpPr>
        <p:spPr>
          <a:xfrm>
            <a:off x="734007" y="2830479"/>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a:t>
            </a:r>
          </a:p>
        </p:txBody>
      </p:sp>
      <p:sp>
        <p:nvSpPr>
          <p:cNvPr id="106" name="Rectangle 105">
            <a:extLst>
              <a:ext uri="{FF2B5EF4-FFF2-40B4-BE49-F238E27FC236}">
                <a16:creationId xmlns:a16="http://schemas.microsoft.com/office/drawing/2014/main" id="{D4DA155F-E006-4F98-AD95-E8FFD5A784D2}"/>
              </a:ext>
            </a:extLst>
          </p:cNvPr>
          <p:cNvSpPr/>
          <p:nvPr/>
        </p:nvSpPr>
        <p:spPr>
          <a:xfrm>
            <a:off x="3308379" y="2830478"/>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a:t>
            </a:r>
          </a:p>
        </p:txBody>
      </p:sp>
      <p:pic>
        <p:nvPicPr>
          <p:cNvPr id="107" name="Picture 2" descr="Check Mark, Checkbox, Check, Tick, Yes">
            <a:extLst>
              <a:ext uri="{FF2B5EF4-FFF2-40B4-BE49-F238E27FC236}">
                <a16:creationId xmlns:a16="http://schemas.microsoft.com/office/drawing/2014/main" id="{8A157A9F-BD5B-4F21-BD9F-EB82F42372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8276" y="2775023"/>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108" name="Google Shape;338;p8">
            <a:hlinkClick r:id="" action="ppaction://noaction">
              <a:snd r:embed="rId5" name="5_5.wav"/>
            </a:hlinkClick>
            <a:extLst>
              <a:ext uri="{FF2B5EF4-FFF2-40B4-BE49-F238E27FC236}">
                <a16:creationId xmlns:a16="http://schemas.microsoft.com/office/drawing/2014/main" id="{C8ED171B-1AB7-4553-94FD-CD8355C669A5}"/>
              </a:ext>
            </a:extLst>
          </p:cNvPr>
          <p:cNvPicPr preferRelativeResize="0"/>
          <p:nvPr/>
        </p:nvPicPr>
        <p:blipFill rotWithShape="1">
          <a:blip r:embed="rId6">
            <a:alphaModFix/>
          </a:blip>
          <a:srcRect/>
          <a:stretch/>
        </p:blipFill>
        <p:spPr>
          <a:xfrm>
            <a:off x="347788" y="1887963"/>
            <a:ext cx="534978" cy="523220"/>
          </a:xfrm>
          <a:prstGeom prst="rect">
            <a:avLst/>
          </a:prstGeom>
          <a:noFill/>
          <a:ln>
            <a:noFill/>
          </a:ln>
          <a:effectLst>
            <a:outerShdw blurRad="50800" dist="38100" dir="5400000" algn="t" rotWithShape="0">
              <a:prstClr val="black">
                <a:alpha val="40000"/>
              </a:prstClr>
            </a:outerShdw>
          </a:effectLst>
        </p:spPr>
      </p:pic>
      <p:pic>
        <p:nvPicPr>
          <p:cNvPr id="109" name="Google Shape;221;p10">
            <a:extLst>
              <a:ext uri="{FF2B5EF4-FFF2-40B4-BE49-F238E27FC236}">
                <a16:creationId xmlns:a16="http://schemas.microsoft.com/office/drawing/2014/main" id="{4D411941-D7F1-4F80-B54B-677FD178DEB5}"/>
              </a:ext>
            </a:extLst>
          </p:cNvPr>
          <p:cNvPicPr preferRelativeResize="0"/>
          <p:nvPr/>
        </p:nvPicPr>
        <p:blipFill rotWithShape="1">
          <a:blip r:embed="rId7">
            <a:alphaModFix/>
          </a:blip>
          <a:srcRect/>
          <a:stretch/>
        </p:blipFill>
        <p:spPr>
          <a:xfrm>
            <a:off x="9940277" y="-129245"/>
            <a:ext cx="1166103" cy="1183191"/>
          </a:xfrm>
          <a:prstGeom prst="rect">
            <a:avLst/>
          </a:prstGeom>
          <a:noFill/>
          <a:ln>
            <a:noFill/>
          </a:ln>
        </p:spPr>
      </p:pic>
      <p:pic>
        <p:nvPicPr>
          <p:cNvPr id="110" name="Picture 2" descr="Pen, Write, Pencil, Writing Tool, Work, Message, Blue">
            <a:extLst>
              <a:ext uri="{FF2B5EF4-FFF2-40B4-BE49-F238E27FC236}">
                <a16:creationId xmlns:a16="http://schemas.microsoft.com/office/drawing/2014/main" id="{2A1C70CA-8509-47F6-A59A-F22D440B81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8379" y="158335"/>
            <a:ext cx="620192" cy="620192"/>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67;p2">
            <a:extLst>
              <a:ext uri="{FF2B5EF4-FFF2-40B4-BE49-F238E27FC236}">
                <a16:creationId xmlns:a16="http://schemas.microsoft.com/office/drawing/2014/main" id="{C1A79E41-4FE5-BF11-4AAF-8EBD03E28200}"/>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4" name="Graphic 3" descr="Teacher">
            <a:extLst>
              <a:ext uri="{FF2B5EF4-FFF2-40B4-BE49-F238E27FC236}">
                <a16:creationId xmlns:a16="http://schemas.microsoft.com/office/drawing/2014/main" id="{5F970436-054A-7DE1-955B-4B75F93CE67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25" y="751582"/>
            <a:ext cx="914400" cy="914400"/>
          </a:xfrm>
          <a:prstGeom prst="rect">
            <a:avLst/>
          </a:prstGeom>
        </p:spPr>
      </p:pic>
      <p:sp>
        <p:nvSpPr>
          <p:cNvPr id="5" name="Speech Bubble: Rectangle with Corners Rounded 4">
            <a:extLst>
              <a:ext uri="{FF2B5EF4-FFF2-40B4-BE49-F238E27FC236}">
                <a16:creationId xmlns:a16="http://schemas.microsoft.com/office/drawing/2014/main" id="{316C404D-004C-A72F-F89C-0744E8FBFB9C}"/>
              </a:ext>
            </a:extLst>
          </p:cNvPr>
          <p:cNvSpPr/>
          <p:nvPr/>
        </p:nvSpPr>
        <p:spPr>
          <a:xfrm>
            <a:off x="1076877" y="888662"/>
            <a:ext cx="4135204" cy="571159"/>
          </a:xfrm>
          <a:prstGeom prst="wedgeRoundRectCallout">
            <a:avLst>
              <a:gd name="adj1" fmla="val -53453"/>
              <a:gd name="adj2" fmla="val -5921"/>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dirty="0">
                <a:solidFill>
                  <a:schemeClr val="bg1"/>
                </a:solidFill>
                <a:latin typeface="Century Gothic" panose="020B0502020202020204" pitchFamily="34" charset="0"/>
              </a:rPr>
              <a:t>Escucha y escribe 📝.</a:t>
            </a:r>
          </a:p>
        </p:txBody>
      </p:sp>
      <p:sp>
        <p:nvSpPr>
          <p:cNvPr id="6" name="Title 1">
            <a:extLst>
              <a:ext uri="{FF2B5EF4-FFF2-40B4-BE49-F238E27FC236}">
                <a16:creationId xmlns:a16="http://schemas.microsoft.com/office/drawing/2014/main" id="{5F61C842-C342-446C-43DF-19C81BE6340C}"/>
              </a:ext>
            </a:extLst>
          </p:cNvPr>
          <p:cNvSpPr txBox="1">
            <a:spLocks/>
          </p:cNvSpPr>
          <p:nvPr/>
        </p:nvSpPr>
        <p:spPr>
          <a:xfrm>
            <a:off x="5329611" y="888662"/>
            <a:ext cx="2506012" cy="5637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n-GB" sz="2800" b="1" dirty="0">
                <a:solidFill>
                  <a:srgbClr val="002060"/>
                </a:solidFill>
                <a:latin typeface="Century Gothic"/>
                <a:ea typeface="Century Gothic"/>
                <a:cs typeface="Century Gothic"/>
                <a:sym typeface="Century Gothic"/>
              </a:rPr>
              <a:t>[4/5]</a:t>
            </a:r>
            <a:endParaRPr lang="en-GB" dirty="0"/>
          </a:p>
        </p:txBody>
      </p:sp>
    </p:spTree>
    <p:extLst>
      <p:ext uri="{BB962C8B-B14F-4D97-AF65-F5344CB8AC3E}">
        <p14:creationId xmlns:p14="http://schemas.microsoft.com/office/powerpoint/2010/main" val="179839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99"/>
                                        </p:tgtEl>
                                        <p:attrNameLst>
                                          <p:attrName>ppt_y</p:attrName>
                                        </p:attrNameLst>
                                      </p:cBhvr>
                                      <p:tavLst>
                                        <p:tav tm="0">
                                          <p:val>
                                            <p:strVal val="#ppt_y"/>
                                          </p:val>
                                        </p:tav>
                                        <p:tav tm="100000">
                                          <p:val>
                                            <p:strVal val="#ppt_y+1"/>
                                          </p:val>
                                        </p:tav>
                                      </p:tavLst>
                                    </p:anim>
                                    <p:set>
                                      <p:cBhvr>
                                        <p:cTn id="7" dur="1" fill="hold">
                                          <p:stCondLst>
                                            <p:cond delay="1000"/>
                                          </p:stCondLst>
                                        </p:cTn>
                                        <p:tgtEl>
                                          <p:spTgt spid="99"/>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100"/>
                                        </p:tgtEl>
                                        <p:attrNameLst>
                                          <p:attrName>ppt_y</p:attrName>
                                        </p:attrNameLst>
                                      </p:cBhvr>
                                      <p:tavLst>
                                        <p:tav tm="0">
                                          <p:val>
                                            <p:strVal val="#ppt_y"/>
                                          </p:val>
                                        </p:tav>
                                        <p:tav tm="100000">
                                          <p:val>
                                            <p:strVal val="#ppt_y+1"/>
                                          </p:val>
                                        </p:tav>
                                      </p:tavLst>
                                    </p:anim>
                                    <p:set>
                                      <p:cBhvr>
                                        <p:cTn id="11" dur="1" fill="hold">
                                          <p:stCondLst>
                                            <p:cond delay="1000"/>
                                          </p:stCondLst>
                                        </p:cTn>
                                        <p:tgtEl>
                                          <p:spTgt spid="100"/>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101"/>
                                        </p:tgtEl>
                                        <p:attrNameLst>
                                          <p:attrName>ppt_y</p:attrName>
                                        </p:attrNameLst>
                                      </p:cBhvr>
                                      <p:tavLst>
                                        <p:tav tm="0">
                                          <p:val>
                                            <p:strVal val="#ppt_y"/>
                                          </p:val>
                                        </p:tav>
                                        <p:tav tm="100000">
                                          <p:val>
                                            <p:strVal val="#ppt_y+1"/>
                                          </p:val>
                                        </p:tav>
                                      </p:tavLst>
                                    </p:anim>
                                    <p:set>
                                      <p:cBhvr>
                                        <p:cTn id="15" dur="1" fill="hold">
                                          <p:stCondLst>
                                            <p:cond delay="1200"/>
                                          </p:stCondLst>
                                        </p:cTn>
                                        <p:tgtEl>
                                          <p:spTgt spid="101"/>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102"/>
                                        </p:tgtEl>
                                        <p:attrNameLst>
                                          <p:attrName>style.visibility</p:attrName>
                                        </p:attrNameLst>
                                      </p:cBhvr>
                                      <p:to>
                                        <p:strVal val="visible"/>
                                      </p:to>
                                    </p:set>
                                    <p:anim calcmode="lin" valueType="num">
                                      <p:cBhvr additive="base">
                                        <p:cTn id="19" dur="500" fill="hold"/>
                                        <p:tgtEl>
                                          <p:spTgt spid="102"/>
                                        </p:tgtEl>
                                        <p:attrNameLst>
                                          <p:attrName>ppt_x</p:attrName>
                                        </p:attrNameLst>
                                      </p:cBhvr>
                                      <p:tavLst>
                                        <p:tav tm="0">
                                          <p:val>
                                            <p:strVal val="#ppt_x"/>
                                          </p:val>
                                        </p:tav>
                                        <p:tav tm="100000">
                                          <p:val>
                                            <p:strVal val="#ppt_x"/>
                                          </p:val>
                                        </p:tav>
                                      </p:tavLst>
                                    </p:anim>
                                    <p:anim calcmode="lin" valueType="num">
                                      <p:cBhvr additive="base">
                                        <p:cTn id="20" dur="500" fill="hold"/>
                                        <p:tgtEl>
                                          <p:spTgt spid="102"/>
                                        </p:tgtEl>
                                        <p:attrNameLst>
                                          <p:attrName>ppt_y</p:attrName>
                                        </p:attrNameLst>
                                      </p:cBhvr>
                                      <p:tavLst>
                                        <p:tav tm="0">
                                          <p:val>
                                            <p:strVal val="1+#ppt_h/2"/>
                                          </p:val>
                                        </p:tav>
                                        <p:tav tm="100000">
                                          <p:val>
                                            <p:strVal val="#ppt_y"/>
                                          </p:val>
                                        </p:tav>
                                      </p:tavLst>
                                    </p:anim>
                                  </p:child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103"/>
                                        </p:tgtEl>
                                        <p:attrNameLst>
                                          <p:attrName>style.visibility</p:attrName>
                                        </p:attrNameLst>
                                      </p:cBhvr>
                                      <p:to>
                                        <p:strVal val="visible"/>
                                      </p:to>
                                    </p:set>
                                    <p:anim calcmode="lin" valueType="num">
                                      <p:cBhvr additive="base">
                                        <p:cTn id="24" dur="500" fill="hold"/>
                                        <p:tgtEl>
                                          <p:spTgt spid="103"/>
                                        </p:tgtEl>
                                        <p:attrNameLst>
                                          <p:attrName>ppt_x</p:attrName>
                                        </p:attrNameLst>
                                      </p:cBhvr>
                                      <p:tavLst>
                                        <p:tav tm="0">
                                          <p:val>
                                            <p:strVal val="#ppt_x"/>
                                          </p:val>
                                        </p:tav>
                                        <p:tav tm="100000">
                                          <p:val>
                                            <p:strVal val="#ppt_x"/>
                                          </p:val>
                                        </p:tav>
                                      </p:tavLst>
                                    </p:anim>
                                    <p:anim calcmode="lin" valueType="num">
                                      <p:cBhvr additive="base">
                                        <p:cTn id="25"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4"/>
                                        </p:tgtEl>
                                        <p:attrNameLst>
                                          <p:attrName>style.visibility</p:attrName>
                                        </p:attrNameLst>
                                      </p:cBhvr>
                                      <p:to>
                                        <p:strVal val="visible"/>
                                      </p:to>
                                    </p:set>
                                    <p:anim calcmode="lin" valueType="num">
                                      <p:cBhvr additive="base">
                                        <p:cTn id="30" dur="500" fill="hold"/>
                                        <p:tgtEl>
                                          <p:spTgt spid="104"/>
                                        </p:tgtEl>
                                        <p:attrNameLst>
                                          <p:attrName>ppt_x</p:attrName>
                                        </p:attrNameLst>
                                      </p:cBhvr>
                                      <p:tavLst>
                                        <p:tav tm="0">
                                          <p:val>
                                            <p:strVal val="#ppt_x"/>
                                          </p:val>
                                        </p:tav>
                                        <p:tav tm="100000">
                                          <p:val>
                                            <p:strVal val="#ppt_x"/>
                                          </p:val>
                                        </p:tav>
                                      </p:tavLst>
                                    </p:anim>
                                    <p:anim calcmode="lin" valueType="num">
                                      <p:cBhvr additive="base">
                                        <p:cTn id="31"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5"/>
                                        </p:tgtEl>
                                        <p:attrNameLst>
                                          <p:attrName>style.visibility</p:attrName>
                                        </p:attrNameLst>
                                      </p:cBhvr>
                                      <p:to>
                                        <p:strVal val="visible"/>
                                      </p:to>
                                    </p:set>
                                    <p:anim calcmode="lin" valueType="num">
                                      <p:cBhvr additive="base">
                                        <p:cTn id="36" dur="500" fill="hold"/>
                                        <p:tgtEl>
                                          <p:spTgt spid="105"/>
                                        </p:tgtEl>
                                        <p:attrNameLst>
                                          <p:attrName>ppt_x</p:attrName>
                                        </p:attrNameLst>
                                      </p:cBhvr>
                                      <p:tavLst>
                                        <p:tav tm="0">
                                          <p:val>
                                            <p:strVal val="#ppt_x"/>
                                          </p:val>
                                        </p:tav>
                                        <p:tav tm="100000">
                                          <p:val>
                                            <p:strVal val="#ppt_x"/>
                                          </p:val>
                                        </p:tav>
                                      </p:tavLst>
                                    </p:anim>
                                    <p:anim calcmode="lin" valueType="num">
                                      <p:cBhvr additive="base">
                                        <p:cTn id="37" dur="500" fill="hold"/>
                                        <p:tgtEl>
                                          <p:spTgt spid="10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06"/>
                                        </p:tgtEl>
                                        <p:attrNameLst>
                                          <p:attrName>style.visibility</p:attrName>
                                        </p:attrNameLst>
                                      </p:cBhvr>
                                      <p:to>
                                        <p:strVal val="visible"/>
                                      </p:to>
                                    </p:set>
                                    <p:anim calcmode="lin" valueType="num">
                                      <p:cBhvr additive="base">
                                        <p:cTn id="40" dur="500" fill="hold"/>
                                        <p:tgtEl>
                                          <p:spTgt spid="106"/>
                                        </p:tgtEl>
                                        <p:attrNameLst>
                                          <p:attrName>ppt_x</p:attrName>
                                        </p:attrNameLst>
                                      </p:cBhvr>
                                      <p:tavLst>
                                        <p:tav tm="0">
                                          <p:val>
                                            <p:strVal val="#ppt_x"/>
                                          </p:val>
                                        </p:tav>
                                        <p:tav tm="100000">
                                          <p:val>
                                            <p:strVal val="#ppt_x"/>
                                          </p:val>
                                        </p:tav>
                                      </p:tavLst>
                                    </p:anim>
                                    <p:anim calcmode="lin" valueType="num">
                                      <p:cBhvr additive="base">
                                        <p:cTn id="41"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07"/>
                                        </p:tgtEl>
                                        <p:attrNameLst>
                                          <p:attrName>style.visibility</p:attrName>
                                        </p:attrNameLst>
                                      </p:cBhvr>
                                      <p:to>
                                        <p:strVal val="visible"/>
                                      </p:to>
                                    </p:set>
                                    <p:anim calcmode="lin" valueType="num">
                                      <p:cBhvr additive="base">
                                        <p:cTn id="46" dur="500" fill="hold"/>
                                        <p:tgtEl>
                                          <p:spTgt spid="107"/>
                                        </p:tgtEl>
                                        <p:attrNameLst>
                                          <p:attrName>ppt_x</p:attrName>
                                        </p:attrNameLst>
                                      </p:cBhvr>
                                      <p:tavLst>
                                        <p:tav tm="0">
                                          <p:val>
                                            <p:strVal val="#ppt_x"/>
                                          </p:val>
                                        </p:tav>
                                        <p:tav tm="100000">
                                          <p:val>
                                            <p:strVal val="#ppt_x"/>
                                          </p:val>
                                        </p:tav>
                                      </p:tavLst>
                                    </p:anim>
                                    <p:anim calcmode="lin" valueType="num">
                                      <p:cBhvr additive="base">
                                        <p:cTn id="47"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4" grpId="0"/>
      <p:bldP spid="105" grpId="0" animBg="1"/>
      <p:bldP spid="10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5" y="96564"/>
            <a:ext cx="2506012" cy="563783"/>
          </a:xfrm>
        </p:spPr>
        <p:txBody>
          <a:bodyPr/>
          <a:lstStyle/>
          <a:p>
            <a:pPr lvl="0">
              <a:lnSpc>
                <a:spcPct val="100000"/>
              </a:lnSpc>
              <a:defRPr/>
            </a:pPr>
            <a:r>
              <a:rPr lang="en-GB" sz="2800" b="1" dirty="0">
                <a:solidFill>
                  <a:srgbClr val="002060"/>
                </a:solidFill>
                <a:latin typeface="Century Gothic"/>
                <a:ea typeface="Century Gothic"/>
                <a:cs typeface="Century Gothic"/>
                <a:sym typeface="Century Gothic"/>
              </a:rPr>
              <a:t>Follow up 3: </a:t>
            </a:r>
            <a:endParaRPr lang="en-GB" dirty="0"/>
          </a:p>
        </p:txBody>
      </p:sp>
      <p:sp>
        <p:nvSpPr>
          <p:cNvPr id="72" name="Title 1">
            <a:extLst>
              <a:ext uri="{FF2B5EF4-FFF2-40B4-BE49-F238E27FC236}">
                <a16:creationId xmlns:a16="http://schemas.microsoft.com/office/drawing/2014/main" id="{C6D024B9-2B2E-400C-9BE9-FAC1A04FAA93}"/>
              </a:ext>
            </a:extLst>
          </p:cNvPr>
          <p:cNvSpPr txBox="1">
            <a:spLocks/>
          </p:cNvSpPr>
          <p:nvPr/>
        </p:nvSpPr>
        <p:spPr>
          <a:xfrm>
            <a:off x="9493135" y="973623"/>
            <a:ext cx="2557539" cy="472364"/>
          </a:xfrm>
          <a:prstGeom prst="rect">
            <a:avLst/>
          </a:prstGeom>
          <a:solidFill>
            <a:srgbClr val="91EAD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escuchar y escribir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85" name="TextBox 84">
            <a:extLst>
              <a:ext uri="{FF2B5EF4-FFF2-40B4-BE49-F238E27FC236}">
                <a16:creationId xmlns:a16="http://schemas.microsoft.com/office/drawing/2014/main" id="{27725D7A-6021-4FAB-BB9B-BF3C003F33E2}"/>
              </a:ext>
            </a:extLst>
          </p:cNvPr>
          <p:cNvSpPr txBox="1"/>
          <p:nvPr/>
        </p:nvSpPr>
        <p:spPr>
          <a:xfrm>
            <a:off x="904475" y="1921052"/>
            <a:ext cx="8678125"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 ________  información </a:t>
            </a: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interesante</a:t>
            </a:r>
            <a:r>
              <a:rPr lang="en-GB" sz="3200" dirty="0">
                <a:solidFill>
                  <a:srgbClr val="002060"/>
                </a:solidFill>
                <a:latin typeface="Century Gothic" panose="020B0502020202020204" pitchFamily="34" charset="0"/>
              </a:rPr>
              <a:t>. </a:t>
            </a:r>
            <a:endParaRPr kumimoji="0" lang="en-GB"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99" name="Google Shape;713;p54">
            <a:extLst>
              <a:ext uri="{FF2B5EF4-FFF2-40B4-BE49-F238E27FC236}">
                <a16:creationId xmlns:a16="http://schemas.microsoft.com/office/drawing/2014/main" id="{BF61C41B-FE0A-4725-A9FA-9DE1E5DD33F2}"/>
              </a:ext>
            </a:extLst>
          </p:cNvPr>
          <p:cNvSpPr/>
          <p:nvPr/>
        </p:nvSpPr>
        <p:spPr>
          <a:xfrm>
            <a:off x="11024515" y="2914072"/>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3</a:t>
            </a:r>
          </a:p>
        </p:txBody>
      </p:sp>
      <p:sp>
        <p:nvSpPr>
          <p:cNvPr id="100" name="Google Shape;714;p54">
            <a:extLst>
              <a:ext uri="{FF2B5EF4-FFF2-40B4-BE49-F238E27FC236}">
                <a16:creationId xmlns:a16="http://schemas.microsoft.com/office/drawing/2014/main" id="{CABA86C2-7DB0-45A1-8713-BA86E0DF854E}"/>
              </a:ext>
            </a:extLst>
          </p:cNvPr>
          <p:cNvSpPr/>
          <p:nvPr/>
        </p:nvSpPr>
        <p:spPr>
          <a:xfrm>
            <a:off x="10984398" y="3900499"/>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2</a:t>
            </a:r>
          </a:p>
        </p:txBody>
      </p:sp>
      <p:sp>
        <p:nvSpPr>
          <p:cNvPr id="101" name="Google Shape;715;p54">
            <a:extLst>
              <a:ext uri="{FF2B5EF4-FFF2-40B4-BE49-F238E27FC236}">
                <a16:creationId xmlns:a16="http://schemas.microsoft.com/office/drawing/2014/main" id="{6B10C2B4-5192-48DF-A4ED-FA724F9ED3C4}"/>
              </a:ext>
            </a:extLst>
          </p:cNvPr>
          <p:cNvSpPr/>
          <p:nvPr/>
        </p:nvSpPr>
        <p:spPr>
          <a:xfrm>
            <a:off x="11027137" y="4949271"/>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1</a:t>
            </a:r>
          </a:p>
        </p:txBody>
      </p:sp>
      <p:sp>
        <p:nvSpPr>
          <p:cNvPr id="102" name="TextBox 101">
            <a:extLst>
              <a:ext uri="{FF2B5EF4-FFF2-40B4-BE49-F238E27FC236}">
                <a16:creationId xmlns:a16="http://schemas.microsoft.com/office/drawing/2014/main" id="{AEE8029B-584A-42A6-9C15-20FB547C2899}"/>
              </a:ext>
            </a:extLst>
          </p:cNvPr>
          <p:cNvSpPr txBox="1"/>
          <p:nvPr/>
        </p:nvSpPr>
        <p:spPr>
          <a:xfrm>
            <a:off x="9821969" y="6065609"/>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¡escribe!</a:t>
            </a:r>
          </a:p>
        </p:txBody>
      </p:sp>
      <p:pic>
        <p:nvPicPr>
          <p:cNvPr id="103" name="Picture 2" descr="Pen, Write, Pencil, Writing Tool, Work, Message, Blue">
            <a:extLst>
              <a:ext uri="{FF2B5EF4-FFF2-40B4-BE49-F238E27FC236}">
                <a16:creationId xmlns:a16="http://schemas.microsoft.com/office/drawing/2014/main" id="{66FA09A7-749D-4DD9-B668-D40C15518F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104" name="TextBox 103">
            <a:extLst>
              <a:ext uri="{FF2B5EF4-FFF2-40B4-BE49-F238E27FC236}">
                <a16:creationId xmlns:a16="http://schemas.microsoft.com/office/drawing/2014/main" id="{5AC55162-7C21-4CC3-841C-48CD1FD47976}"/>
              </a:ext>
            </a:extLst>
          </p:cNvPr>
          <p:cNvSpPr txBox="1"/>
          <p:nvPr/>
        </p:nvSpPr>
        <p:spPr>
          <a:xfrm>
            <a:off x="1398122" y="1931472"/>
            <a:ext cx="167706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Presenta</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105" name="Rectangle 104">
            <a:extLst>
              <a:ext uri="{FF2B5EF4-FFF2-40B4-BE49-F238E27FC236}">
                <a16:creationId xmlns:a16="http://schemas.microsoft.com/office/drawing/2014/main" id="{24EE510C-04C9-42BB-AC4B-8C9868CDE522}"/>
              </a:ext>
            </a:extLst>
          </p:cNvPr>
          <p:cNvSpPr/>
          <p:nvPr/>
        </p:nvSpPr>
        <p:spPr>
          <a:xfrm>
            <a:off x="734007" y="2830479"/>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a:t>
            </a:r>
          </a:p>
        </p:txBody>
      </p:sp>
      <p:sp>
        <p:nvSpPr>
          <p:cNvPr id="106" name="Rectangle 105">
            <a:extLst>
              <a:ext uri="{FF2B5EF4-FFF2-40B4-BE49-F238E27FC236}">
                <a16:creationId xmlns:a16="http://schemas.microsoft.com/office/drawing/2014/main" id="{D4DA155F-E006-4F98-AD95-E8FFD5A784D2}"/>
              </a:ext>
            </a:extLst>
          </p:cNvPr>
          <p:cNvSpPr/>
          <p:nvPr/>
        </p:nvSpPr>
        <p:spPr>
          <a:xfrm>
            <a:off x="3308379" y="2830478"/>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a:t>
            </a:r>
          </a:p>
        </p:txBody>
      </p:sp>
      <p:pic>
        <p:nvPicPr>
          <p:cNvPr id="107" name="Picture 2" descr="Check Mark, Checkbox, Check, Tick, Yes">
            <a:extLst>
              <a:ext uri="{FF2B5EF4-FFF2-40B4-BE49-F238E27FC236}">
                <a16:creationId xmlns:a16="http://schemas.microsoft.com/office/drawing/2014/main" id="{8A157A9F-BD5B-4F21-BD9F-EB82F42372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8276" y="2775023"/>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108" name="Google Shape;338;p8">
            <a:hlinkClick r:id="" action="ppaction://noaction">
              <a:snd r:embed="rId5" name="5_6.wav"/>
            </a:hlinkClick>
            <a:extLst>
              <a:ext uri="{FF2B5EF4-FFF2-40B4-BE49-F238E27FC236}">
                <a16:creationId xmlns:a16="http://schemas.microsoft.com/office/drawing/2014/main" id="{C8ED171B-1AB7-4553-94FD-CD8355C669A5}"/>
              </a:ext>
            </a:extLst>
          </p:cNvPr>
          <p:cNvPicPr preferRelativeResize="0"/>
          <p:nvPr/>
        </p:nvPicPr>
        <p:blipFill rotWithShape="1">
          <a:blip r:embed="rId6">
            <a:alphaModFix/>
          </a:blip>
          <a:srcRect/>
          <a:stretch/>
        </p:blipFill>
        <p:spPr>
          <a:xfrm>
            <a:off x="347788" y="1887963"/>
            <a:ext cx="534978" cy="523220"/>
          </a:xfrm>
          <a:prstGeom prst="rect">
            <a:avLst/>
          </a:prstGeom>
          <a:noFill/>
          <a:ln>
            <a:noFill/>
          </a:ln>
          <a:effectLst>
            <a:outerShdw blurRad="50800" dist="38100" dir="5400000" algn="t" rotWithShape="0">
              <a:prstClr val="black">
                <a:alpha val="40000"/>
              </a:prstClr>
            </a:outerShdw>
          </a:effectLst>
        </p:spPr>
      </p:pic>
      <p:pic>
        <p:nvPicPr>
          <p:cNvPr id="109" name="Google Shape;221;p10">
            <a:extLst>
              <a:ext uri="{FF2B5EF4-FFF2-40B4-BE49-F238E27FC236}">
                <a16:creationId xmlns:a16="http://schemas.microsoft.com/office/drawing/2014/main" id="{4D411941-D7F1-4F80-B54B-677FD178DEB5}"/>
              </a:ext>
            </a:extLst>
          </p:cNvPr>
          <p:cNvPicPr preferRelativeResize="0"/>
          <p:nvPr/>
        </p:nvPicPr>
        <p:blipFill rotWithShape="1">
          <a:blip r:embed="rId7">
            <a:alphaModFix/>
          </a:blip>
          <a:srcRect/>
          <a:stretch/>
        </p:blipFill>
        <p:spPr>
          <a:xfrm>
            <a:off x="9940277" y="-129245"/>
            <a:ext cx="1166103" cy="1183191"/>
          </a:xfrm>
          <a:prstGeom prst="rect">
            <a:avLst/>
          </a:prstGeom>
          <a:noFill/>
          <a:ln>
            <a:noFill/>
          </a:ln>
        </p:spPr>
      </p:pic>
      <p:pic>
        <p:nvPicPr>
          <p:cNvPr id="110" name="Picture 2" descr="Pen, Write, Pencil, Writing Tool, Work, Message, Blue">
            <a:extLst>
              <a:ext uri="{FF2B5EF4-FFF2-40B4-BE49-F238E27FC236}">
                <a16:creationId xmlns:a16="http://schemas.microsoft.com/office/drawing/2014/main" id="{2A1C70CA-8509-47F6-A59A-F22D440B81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8379" y="158335"/>
            <a:ext cx="620192" cy="620192"/>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67;p2">
            <a:extLst>
              <a:ext uri="{FF2B5EF4-FFF2-40B4-BE49-F238E27FC236}">
                <a16:creationId xmlns:a16="http://schemas.microsoft.com/office/drawing/2014/main" id="{C1A79E41-4FE5-BF11-4AAF-8EBD03E28200}"/>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4" name="Graphic 3" descr="Teacher">
            <a:extLst>
              <a:ext uri="{FF2B5EF4-FFF2-40B4-BE49-F238E27FC236}">
                <a16:creationId xmlns:a16="http://schemas.microsoft.com/office/drawing/2014/main" id="{5F970436-054A-7DE1-955B-4B75F93CE67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25" y="751582"/>
            <a:ext cx="914400" cy="914400"/>
          </a:xfrm>
          <a:prstGeom prst="rect">
            <a:avLst/>
          </a:prstGeom>
        </p:spPr>
      </p:pic>
      <p:sp>
        <p:nvSpPr>
          <p:cNvPr id="5" name="Speech Bubble: Rectangle with Corners Rounded 4">
            <a:extLst>
              <a:ext uri="{FF2B5EF4-FFF2-40B4-BE49-F238E27FC236}">
                <a16:creationId xmlns:a16="http://schemas.microsoft.com/office/drawing/2014/main" id="{316C404D-004C-A72F-F89C-0744E8FBFB9C}"/>
              </a:ext>
            </a:extLst>
          </p:cNvPr>
          <p:cNvSpPr/>
          <p:nvPr/>
        </p:nvSpPr>
        <p:spPr>
          <a:xfrm>
            <a:off x="1076877" y="888662"/>
            <a:ext cx="4135204" cy="571159"/>
          </a:xfrm>
          <a:prstGeom prst="wedgeRoundRectCallout">
            <a:avLst>
              <a:gd name="adj1" fmla="val -53453"/>
              <a:gd name="adj2" fmla="val -5921"/>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dirty="0">
                <a:solidFill>
                  <a:schemeClr val="bg1"/>
                </a:solidFill>
                <a:latin typeface="Century Gothic" panose="020B0502020202020204" pitchFamily="34" charset="0"/>
              </a:rPr>
              <a:t>Escucha y escribe 📝.</a:t>
            </a:r>
          </a:p>
        </p:txBody>
      </p:sp>
      <p:sp>
        <p:nvSpPr>
          <p:cNvPr id="6" name="Title 1">
            <a:extLst>
              <a:ext uri="{FF2B5EF4-FFF2-40B4-BE49-F238E27FC236}">
                <a16:creationId xmlns:a16="http://schemas.microsoft.com/office/drawing/2014/main" id="{5F61C842-C342-446C-43DF-19C81BE6340C}"/>
              </a:ext>
            </a:extLst>
          </p:cNvPr>
          <p:cNvSpPr txBox="1">
            <a:spLocks/>
          </p:cNvSpPr>
          <p:nvPr/>
        </p:nvSpPr>
        <p:spPr>
          <a:xfrm>
            <a:off x="5329611" y="888662"/>
            <a:ext cx="2506012" cy="5637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n-GB" sz="2800" b="1" dirty="0">
                <a:solidFill>
                  <a:srgbClr val="002060"/>
                </a:solidFill>
                <a:latin typeface="Century Gothic"/>
                <a:ea typeface="Century Gothic"/>
                <a:cs typeface="Century Gothic"/>
                <a:sym typeface="Century Gothic"/>
              </a:rPr>
              <a:t>[5/5]</a:t>
            </a:r>
            <a:endParaRPr lang="en-GB" dirty="0"/>
          </a:p>
        </p:txBody>
      </p:sp>
    </p:spTree>
    <p:extLst>
      <p:ext uri="{BB962C8B-B14F-4D97-AF65-F5344CB8AC3E}">
        <p14:creationId xmlns:p14="http://schemas.microsoft.com/office/powerpoint/2010/main" val="138769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99"/>
                                        </p:tgtEl>
                                        <p:attrNameLst>
                                          <p:attrName>ppt_y</p:attrName>
                                        </p:attrNameLst>
                                      </p:cBhvr>
                                      <p:tavLst>
                                        <p:tav tm="0">
                                          <p:val>
                                            <p:strVal val="#ppt_y"/>
                                          </p:val>
                                        </p:tav>
                                        <p:tav tm="100000">
                                          <p:val>
                                            <p:strVal val="#ppt_y+1"/>
                                          </p:val>
                                        </p:tav>
                                      </p:tavLst>
                                    </p:anim>
                                    <p:set>
                                      <p:cBhvr>
                                        <p:cTn id="7" dur="1" fill="hold">
                                          <p:stCondLst>
                                            <p:cond delay="1000"/>
                                          </p:stCondLst>
                                        </p:cTn>
                                        <p:tgtEl>
                                          <p:spTgt spid="99"/>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100"/>
                                        </p:tgtEl>
                                        <p:attrNameLst>
                                          <p:attrName>ppt_y</p:attrName>
                                        </p:attrNameLst>
                                      </p:cBhvr>
                                      <p:tavLst>
                                        <p:tav tm="0">
                                          <p:val>
                                            <p:strVal val="#ppt_y"/>
                                          </p:val>
                                        </p:tav>
                                        <p:tav tm="100000">
                                          <p:val>
                                            <p:strVal val="#ppt_y+1"/>
                                          </p:val>
                                        </p:tav>
                                      </p:tavLst>
                                    </p:anim>
                                    <p:set>
                                      <p:cBhvr>
                                        <p:cTn id="11" dur="1" fill="hold">
                                          <p:stCondLst>
                                            <p:cond delay="1000"/>
                                          </p:stCondLst>
                                        </p:cTn>
                                        <p:tgtEl>
                                          <p:spTgt spid="100"/>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101"/>
                                        </p:tgtEl>
                                        <p:attrNameLst>
                                          <p:attrName>ppt_y</p:attrName>
                                        </p:attrNameLst>
                                      </p:cBhvr>
                                      <p:tavLst>
                                        <p:tav tm="0">
                                          <p:val>
                                            <p:strVal val="#ppt_y"/>
                                          </p:val>
                                        </p:tav>
                                        <p:tav tm="100000">
                                          <p:val>
                                            <p:strVal val="#ppt_y+1"/>
                                          </p:val>
                                        </p:tav>
                                      </p:tavLst>
                                    </p:anim>
                                    <p:set>
                                      <p:cBhvr>
                                        <p:cTn id="15" dur="1" fill="hold">
                                          <p:stCondLst>
                                            <p:cond delay="1200"/>
                                          </p:stCondLst>
                                        </p:cTn>
                                        <p:tgtEl>
                                          <p:spTgt spid="101"/>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102"/>
                                        </p:tgtEl>
                                        <p:attrNameLst>
                                          <p:attrName>style.visibility</p:attrName>
                                        </p:attrNameLst>
                                      </p:cBhvr>
                                      <p:to>
                                        <p:strVal val="visible"/>
                                      </p:to>
                                    </p:set>
                                    <p:anim calcmode="lin" valueType="num">
                                      <p:cBhvr additive="base">
                                        <p:cTn id="19" dur="500" fill="hold"/>
                                        <p:tgtEl>
                                          <p:spTgt spid="102"/>
                                        </p:tgtEl>
                                        <p:attrNameLst>
                                          <p:attrName>ppt_x</p:attrName>
                                        </p:attrNameLst>
                                      </p:cBhvr>
                                      <p:tavLst>
                                        <p:tav tm="0">
                                          <p:val>
                                            <p:strVal val="#ppt_x"/>
                                          </p:val>
                                        </p:tav>
                                        <p:tav tm="100000">
                                          <p:val>
                                            <p:strVal val="#ppt_x"/>
                                          </p:val>
                                        </p:tav>
                                      </p:tavLst>
                                    </p:anim>
                                    <p:anim calcmode="lin" valueType="num">
                                      <p:cBhvr additive="base">
                                        <p:cTn id="20" dur="500" fill="hold"/>
                                        <p:tgtEl>
                                          <p:spTgt spid="102"/>
                                        </p:tgtEl>
                                        <p:attrNameLst>
                                          <p:attrName>ppt_y</p:attrName>
                                        </p:attrNameLst>
                                      </p:cBhvr>
                                      <p:tavLst>
                                        <p:tav tm="0">
                                          <p:val>
                                            <p:strVal val="1+#ppt_h/2"/>
                                          </p:val>
                                        </p:tav>
                                        <p:tav tm="100000">
                                          <p:val>
                                            <p:strVal val="#ppt_y"/>
                                          </p:val>
                                        </p:tav>
                                      </p:tavLst>
                                    </p:anim>
                                  </p:child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103"/>
                                        </p:tgtEl>
                                        <p:attrNameLst>
                                          <p:attrName>style.visibility</p:attrName>
                                        </p:attrNameLst>
                                      </p:cBhvr>
                                      <p:to>
                                        <p:strVal val="visible"/>
                                      </p:to>
                                    </p:set>
                                    <p:anim calcmode="lin" valueType="num">
                                      <p:cBhvr additive="base">
                                        <p:cTn id="24" dur="500" fill="hold"/>
                                        <p:tgtEl>
                                          <p:spTgt spid="103"/>
                                        </p:tgtEl>
                                        <p:attrNameLst>
                                          <p:attrName>ppt_x</p:attrName>
                                        </p:attrNameLst>
                                      </p:cBhvr>
                                      <p:tavLst>
                                        <p:tav tm="0">
                                          <p:val>
                                            <p:strVal val="#ppt_x"/>
                                          </p:val>
                                        </p:tav>
                                        <p:tav tm="100000">
                                          <p:val>
                                            <p:strVal val="#ppt_x"/>
                                          </p:val>
                                        </p:tav>
                                      </p:tavLst>
                                    </p:anim>
                                    <p:anim calcmode="lin" valueType="num">
                                      <p:cBhvr additive="base">
                                        <p:cTn id="25"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4"/>
                                        </p:tgtEl>
                                        <p:attrNameLst>
                                          <p:attrName>style.visibility</p:attrName>
                                        </p:attrNameLst>
                                      </p:cBhvr>
                                      <p:to>
                                        <p:strVal val="visible"/>
                                      </p:to>
                                    </p:set>
                                    <p:anim calcmode="lin" valueType="num">
                                      <p:cBhvr additive="base">
                                        <p:cTn id="30" dur="500" fill="hold"/>
                                        <p:tgtEl>
                                          <p:spTgt spid="104"/>
                                        </p:tgtEl>
                                        <p:attrNameLst>
                                          <p:attrName>ppt_x</p:attrName>
                                        </p:attrNameLst>
                                      </p:cBhvr>
                                      <p:tavLst>
                                        <p:tav tm="0">
                                          <p:val>
                                            <p:strVal val="#ppt_x"/>
                                          </p:val>
                                        </p:tav>
                                        <p:tav tm="100000">
                                          <p:val>
                                            <p:strVal val="#ppt_x"/>
                                          </p:val>
                                        </p:tav>
                                      </p:tavLst>
                                    </p:anim>
                                    <p:anim calcmode="lin" valueType="num">
                                      <p:cBhvr additive="base">
                                        <p:cTn id="31"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5"/>
                                        </p:tgtEl>
                                        <p:attrNameLst>
                                          <p:attrName>style.visibility</p:attrName>
                                        </p:attrNameLst>
                                      </p:cBhvr>
                                      <p:to>
                                        <p:strVal val="visible"/>
                                      </p:to>
                                    </p:set>
                                    <p:anim calcmode="lin" valueType="num">
                                      <p:cBhvr additive="base">
                                        <p:cTn id="36" dur="500" fill="hold"/>
                                        <p:tgtEl>
                                          <p:spTgt spid="105"/>
                                        </p:tgtEl>
                                        <p:attrNameLst>
                                          <p:attrName>ppt_x</p:attrName>
                                        </p:attrNameLst>
                                      </p:cBhvr>
                                      <p:tavLst>
                                        <p:tav tm="0">
                                          <p:val>
                                            <p:strVal val="#ppt_x"/>
                                          </p:val>
                                        </p:tav>
                                        <p:tav tm="100000">
                                          <p:val>
                                            <p:strVal val="#ppt_x"/>
                                          </p:val>
                                        </p:tav>
                                      </p:tavLst>
                                    </p:anim>
                                    <p:anim calcmode="lin" valueType="num">
                                      <p:cBhvr additive="base">
                                        <p:cTn id="37" dur="500" fill="hold"/>
                                        <p:tgtEl>
                                          <p:spTgt spid="10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06"/>
                                        </p:tgtEl>
                                        <p:attrNameLst>
                                          <p:attrName>style.visibility</p:attrName>
                                        </p:attrNameLst>
                                      </p:cBhvr>
                                      <p:to>
                                        <p:strVal val="visible"/>
                                      </p:to>
                                    </p:set>
                                    <p:anim calcmode="lin" valueType="num">
                                      <p:cBhvr additive="base">
                                        <p:cTn id="40" dur="500" fill="hold"/>
                                        <p:tgtEl>
                                          <p:spTgt spid="106"/>
                                        </p:tgtEl>
                                        <p:attrNameLst>
                                          <p:attrName>ppt_x</p:attrName>
                                        </p:attrNameLst>
                                      </p:cBhvr>
                                      <p:tavLst>
                                        <p:tav tm="0">
                                          <p:val>
                                            <p:strVal val="#ppt_x"/>
                                          </p:val>
                                        </p:tav>
                                        <p:tav tm="100000">
                                          <p:val>
                                            <p:strVal val="#ppt_x"/>
                                          </p:val>
                                        </p:tav>
                                      </p:tavLst>
                                    </p:anim>
                                    <p:anim calcmode="lin" valueType="num">
                                      <p:cBhvr additive="base">
                                        <p:cTn id="41"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07"/>
                                        </p:tgtEl>
                                        <p:attrNameLst>
                                          <p:attrName>style.visibility</p:attrName>
                                        </p:attrNameLst>
                                      </p:cBhvr>
                                      <p:to>
                                        <p:strVal val="visible"/>
                                      </p:to>
                                    </p:set>
                                    <p:anim calcmode="lin" valueType="num">
                                      <p:cBhvr additive="base">
                                        <p:cTn id="46" dur="500" fill="hold"/>
                                        <p:tgtEl>
                                          <p:spTgt spid="107"/>
                                        </p:tgtEl>
                                        <p:attrNameLst>
                                          <p:attrName>ppt_x</p:attrName>
                                        </p:attrNameLst>
                                      </p:cBhvr>
                                      <p:tavLst>
                                        <p:tav tm="0">
                                          <p:val>
                                            <p:strVal val="#ppt_x"/>
                                          </p:val>
                                        </p:tav>
                                        <p:tav tm="100000">
                                          <p:val>
                                            <p:strVal val="#ppt_x"/>
                                          </p:val>
                                        </p:tav>
                                      </p:tavLst>
                                    </p:anim>
                                    <p:anim calcmode="lin" valueType="num">
                                      <p:cBhvr additive="base">
                                        <p:cTn id="47"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4" grpId="0"/>
      <p:bldP spid="105" grpId="0" animBg="1"/>
      <p:bldP spid="10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olderType xmlns="340b4a0c-a52a-4900-92c1-8ead854a6e73" xsi:nil="true"/>
    <Has_Teacher_Only_SectionGroup xmlns="340b4a0c-a52a-4900-92c1-8ead854a6e73" xsi:nil="true"/>
    <DefaultSectionNames xmlns="340b4a0c-a52a-4900-92c1-8ead854a6e73" xsi:nil="true"/>
    <Is_Collaboration_Space_Locked xmlns="340b4a0c-a52a-4900-92c1-8ead854a6e73" xsi:nil="true"/>
    <IsNotebookLocked xmlns="340b4a0c-a52a-4900-92c1-8ead854a6e73" xsi:nil="true"/>
    <Owner xmlns="340b4a0c-a52a-4900-92c1-8ead854a6e73">
      <UserInfo>
        <DisplayName/>
        <AccountId xsi:nil="true"/>
        <AccountType/>
      </UserInfo>
    </Owner>
    <CultureName xmlns="340b4a0c-a52a-4900-92c1-8ead854a6e73" xsi:nil="true"/>
    <Distribution_Groups xmlns="340b4a0c-a52a-4900-92c1-8ead854a6e73" xsi:nil="true"/>
    <Teams_Channel_Section_Location xmlns="340b4a0c-a52a-4900-92c1-8ead854a6e73" xsi:nil="true"/>
    <TeamsChannelId xmlns="340b4a0c-a52a-4900-92c1-8ead854a6e73" xsi:nil="true"/>
    <NotebookType xmlns="340b4a0c-a52a-4900-92c1-8ead854a6e73" xsi:nil="true"/>
    <AppVersion xmlns="340b4a0c-a52a-4900-92c1-8ead854a6e73" xsi:nil="true"/>
    <Teachers xmlns="340b4a0c-a52a-4900-92c1-8ead854a6e73">
      <UserInfo>
        <DisplayName/>
        <AccountId xsi:nil="true"/>
        <AccountType/>
      </UserInfo>
    </Teachers>
    <Student_Groups xmlns="340b4a0c-a52a-4900-92c1-8ead854a6e73">
      <UserInfo>
        <DisplayName/>
        <AccountId xsi:nil="true"/>
        <AccountType/>
      </UserInfo>
    </Student_Groups>
    <Templates xmlns="340b4a0c-a52a-4900-92c1-8ead854a6e73" xsi:nil="true"/>
    <Invited_Teachers xmlns="340b4a0c-a52a-4900-92c1-8ead854a6e73" xsi:nil="true"/>
    <Students xmlns="340b4a0c-a52a-4900-92c1-8ead854a6e73">
      <UserInfo>
        <DisplayName/>
        <AccountId xsi:nil="true"/>
        <AccountType/>
      </UserInfo>
    </Students>
    <Self_Registration_Enabled xmlns="340b4a0c-a52a-4900-92c1-8ead854a6e73" xsi:nil="true"/>
    <Math_Settings xmlns="340b4a0c-a52a-4900-92c1-8ead854a6e73" xsi:nil="true"/>
    <Invited_Students xmlns="340b4a0c-a52a-4900-92c1-8ead854a6e73" xsi:nil="true"/>
    <LMS_Mappings xmlns="340b4a0c-a52a-4900-92c1-8ead854a6e7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4BE072A515FCA42B1D2FCACB76C3CDA" ma:contentTypeVersion="35" ma:contentTypeDescription="Create a new document." ma:contentTypeScope="" ma:versionID="325c223305fcb5098478711c3650e6ee">
  <xsd:schema xmlns:xsd="http://www.w3.org/2001/XMLSchema" xmlns:xs="http://www.w3.org/2001/XMLSchema" xmlns:p="http://schemas.microsoft.com/office/2006/metadata/properties" xmlns:ns3="340b4a0c-a52a-4900-92c1-8ead854a6e73" xmlns:ns4="d8969510-ea60-4909-8b26-2794aa2dc71e" targetNamespace="http://schemas.microsoft.com/office/2006/metadata/properties" ma:root="true" ma:fieldsID="f282ea83aae24a9c741cc12bb0a0beff" ns3:_="" ns4:_="">
    <xsd:import namespace="340b4a0c-a52a-4900-92c1-8ead854a6e73"/>
    <xsd:import namespace="d8969510-ea60-4909-8b26-2794aa2dc71e"/>
    <xsd:element name="properties">
      <xsd:complexType>
        <xsd:sequence>
          <xsd:element name="documentManagement">
            <xsd:complexType>
              <xsd:all>
                <xsd:element ref="ns3:MediaServiceMetadata" minOccurs="0"/>
                <xsd:element ref="ns3:MediaServiceFastMetadata"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TeamsChannelId" minOccurs="0"/>
                <xsd:element ref="ns3:IsNotebookLocked" minOccurs="0"/>
                <xsd:element ref="ns3:MediaServiceOCR" minOccurs="0"/>
                <xsd:element ref="ns3:Math_Settings" minOccurs="0"/>
                <xsd:element ref="ns3:Distribution_Groups" minOccurs="0"/>
                <xsd:element ref="ns3:LMS_Mappings" minOccurs="0"/>
                <xsd:element ref="ns3:MediaServiceGenerationTime" minOccurs="0"/>
                <xsd:element ref="ns3:MediaServiceEventHashCode" minOccurs="0"/>
                <xsd:element ref="ns3:MediaServiceAutoKeyPoints" minOccurs="0"/>
                <xsd:element ref="ns3:MediaServiceKeyPoints" minOccurs="0"/>
                <xsd:element ref="ns3:Teams_Channel_Section_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0b4a0c-a52a-4900-92c1-8ead854a6e7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Owner" ma:index="12"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3" nillable="true" ma:displayName="Default Section Names" ma:internalName="DefaultSectionNames">
      <xsd:simpleType>
        <xsd:restriction base="dms:Note">
          <xsd:maxLength value="255"/>
        </xsd:restriction>
      </xsd:simpleType>
    </xsd:element>
    <xsd:element name="Templates" ma:index="14" nillable="true" ma:displayName="Templates" ma:internalName="Templat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 Registration 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MediaServiceAutoTags" ma:internalName="MediaServiceAutoTags" ma:readOnly="true">
      <xsd:simpleType>
        <xsd:restriction base="dms:Text"/>
      </xsd:simpleType>
    </xsd:element>
    <xsd:element name="MediaServiceLocation" ma:index="30" nillable="true" ma:displayName="MediaServiceLocation" ma:internalName="MediaServiceLocation" ma:readOnly="true">
      <xsd:simpleType>
        <xsd:restriction base="dms:Text"/>
      </xsd:simpleType>
    </xsd:element>
    <xsd:element name="TeamsChannelId" ma:index="31" nillable="true" ma:displayName="Teams Channel Id" ma:internalName="TeamsChannelId">
      <xsd:simpleType>
        <xsd:restriction base="dms:Text"/>
      </xsd:simpleType>
    </xsd:element>
    <xsd:element name="IsNotebookLocked" ma:index="32" nillable="true" ma:displayName="Is Notebook Locked" ma:internalName="IsNotebookLocked">
      <xsd:simpleType>
        <xsd:restriction base="dms:Boolean"/>
      </xsd:simpleType>
    </xsd:element>
    <xsd:element name="MediaServiceOCR" ma:index="33" nillable="true" ma:displayName="MediaServiceOCR" ma:internalName="MediaServiceOCR" ma:readOnly="true">
      <xsd:simpleType>
        <xsd:restriction base="dms:Note">
          <xsd:maxLength value="255"/>
        </xsd:restriction>
      </xsd:simpleType>
    </xsd:element>
    <xsd:element name="Math_Settings" ma:index="34" nillable="true" ma:displayName="Math Settings" ma:internalName="Math_Settings">
      <xsd:simpleType>
        <xsd:restriction base="dms:Text"/>
      </xsd:simpleType>
    </xsd:element>
    <xsd:element name="Distribution_Groups" ma:index="35" nillable="true" ma:displayName="Distribution Groups" ma:internalName="Distribution_Groups">
      <xsd:simpleType>
        <xsd:restriction base="dms:Note">
          <xsd:maxLength value="255"/>
        </xsd:restriction>
      </xsd:simpleType>
    </xsd:element>
    <xsd:element name="LMS_Mappings" ma:index="36" nillable="true" ma:displayName="LMS Mappings" ma:internalName="LMS_Mappings">
      <xsd:simpleType>
        <xsd:restriction base="dms:Note">
          <xsd:maxLength value="255"/>
        </xsd:restriction>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element name="Teams_Channel_Section_Location" ma:index="41" nillable="true" ma:displayName="Teams Channel Section Location" ma:internalName="Teams_Channel_Section_Location">
      <xsd:simpleType>
        <xsd:restriction base="dms:Text"/>
      </xsd:simpleType>
    </xsd:element>
    <xsd:element name="MediaLengthInSeconds" ma:index="4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8969510-ea60-4909-8b26-2794aa2dc71e" elementFormDefault="qualified">
    <xsd:import namespace="http://schemas.microsoft.com/office/2006/documentManagement/types"/>
    <xsd:import namespace="http://schemas.microsoft.com/office/infopath/2007/PartnerControls"/>
    <xsd:element name="SharedWithUsers" ma:index="2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description="" ma:internalName="SharedWithDetails" ma:readOnly="true">
      <xsd:simpleType>
        <xsd:restriction base="dms:Note">
          <xsd:maxLength value="255"/>
        </xsd:restriction>
      </xsd:simpleType>
    </xsd:element>
    <xsd:element name="SharingHintHash" ma:index="27"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7F2B07-0D91-43B4-B692-25BD04B8D9E6}">
  <ds:schemaRefs>
    <ds:schemaRef ds:uri="http://purl.org/dc/elements/1.1/"/>
    <ds:schemaRef ds:uri="http://purl.org/dc/dcmitype/"/>
    <ds:schemaRef ds:uri="http://schemas.microsoft.com/office/2006/metadata/properties"/>
    <ds:schemaRef ds:uri="http://schemas.microsoft.com/office/infopath/2007/PartnerControls"/>
    <ds:schemaRef ds:uri="340b4a0c-a52a-4900-92c1-8ead854a6e73"/>
    <ds:schemaRef ds:uri="http://www.w3.org/XML/1998/namespace"/>
    <ds:schemaRef ds:uri="http://schemas.microsoft.com/office/2006/documentManagement/types"/>
    <ds:schemaRef ds:uri="http://purl.org/dc/terms/"/>
    <ds:schemaRef ds:uri="http://schemas.openxmlformats.org/package/2006/metadata/core-properties"/>
    <ds:schemaRef ds:uri="d8969510-ea60-4909-8b26-2794aa2dc71e"/>
  </ds:schemaRefs>
</ds:datastoreItem>
</file>

<file path=customXml/itemProps2.xml><?xml version="1.0" encoding="utf-8"?>
<ds:datastoreItem xmlns:ds="http://schemas.openxmlformats.org/officeDocument/2006/customXml" ds:itemID="{FC2B3F01-3945-4AC3-B0A8-9704FBEEA8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0b4a0c-a52a-4900-92c1-8ead854a6e73"/>
    <ds:schemaRef ds:uri="d8969510-ea60-4909-8b26-2794aa2dc7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5CBC1B-90E7-4032-AA68-EF73109E3C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1596</TotalTime>
  <Words>2770</Words>
  <Application>Microsoft Office PowerPoint</Application>
  <PresentationFormat>Widescreen</PresentationFormat>
  <Paragraphs>528</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Bradley Hand ITC</vt:lpstr>
      <vt:lpstr>Calibri</vt:lpstr>
      <vt:lpstr>Calibri Light</vt:lpstr>
      <vt:lpstr>Century Gothic</vt:lpstr>
      <vt:lpstr>docs-Century Gothic</vt:lpstr>
      <vt:lpstr>Ink Free</vt:lpstr>
      <vt:lpstr>Modern Love</vt:lpstr>
      <vt:lpstr>Office Theme</vt:lpstr>
      <vt:lpstr>PowerPoint Presentation</vt:lpstr>
      <vt:lpstr>Follow up 1: </vt:lpstr>
      <vt:lpstr>Follow up 2: </vt:lpstr>
      <vt:lpstr>Follow up 2:</vt:lpstr>
      <vt:lpstr>Follow up 3: </vt:lpstr>
      <vt:lpstr>Follow up 3: </vt:lpstr>
      <vt:lpstr>Follow up 3: </vt:lpstr>
      <vt:lpstr>Follow up 3: </vt:lpstr>
      <vt:lpstr>Follow up 3: </vt:lpstr>
      <vt:lpstr>Follow up 4: </vt:lpstr>
      <vt:lpstr>Follow up 4: </vt:lpstr>
      <vt:lpstr>Follow up 4: </vt:lpstr>
      <vt:lpstr>Follow up 4: </vt:lpstr>
      <vt:lpstr>Follow up 4: </vt:lpstr>
      <vt:lpstr>Follow up 5:</vt:lpstr>
      <vt:lpstr>Follow up extra: </vt:lpstr>
      <vt:lpstr>Handout: Follow up extra: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Describing me and others</dc:title>
  <dc:creator>Paula Vázquez-Valero</dc:creator>
  <cp:lastModifiedBy>Tom Dawes</cp:lastModifiedBy>
  <cp:revision>16</cp:revision>
  <dcterms:created xsi:type="dcterms:W3CDTF">2021-09-10T13:10:06Z</dcterms:created>
  <dcterms:modified xsi:type="dcterms:W3CDTF">2022-12-02T19:20:40Z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0x01010004BE072A515FCA42B1D2FCACB76C3CDA</vt:lpwstr>
  </property>
</Properties>
</file>