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383" r:id="rId2"/>
    <p:sldId id="382" r:id="rId3"/>
    <p:sldId id="258" r:id="rId4"/>
    <p:sldId id="550" r:id="rId5"/>
    <p:sldId id="552" r:id="rId6"/>
    <p:sldId id="547" r:id="rId7"/>
    <p:sldId id="548" r:id="rId8"/>
    <p:sldId id="553" r:id="rId9"/>
    <p:sldId id="554" r:id="rId10"/>
    <p:sldId id="555" r:id="rId11"/>
    <p:sldId id="556" r:id="rId12"/>
    <p:sldId id="559" r:id="rId13"/>
    <p:sldId id="558" r:id="rId14"/>
    <p:sldId id="560" r:id="rId15"/>
    <p:sldId id="38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Modern Love" panose="04090805081005020601" pitchFamily="82" charset="0"/>
      <p:regular r:id="rId26"/>
    </p:embeddedFont>
    <p:embeddedFont>
      <p:font typeface="Montserrat Medium" panose="00000600000000000000" pitchFamily="2" charset="0"/>
      <p:regular r:id="rId27"/>
      <p:italic r:id="rId28"/>
    </p:embeddedFont>
    <p:embeddedFont>
      <p:font typeface="Segoe Print" panose="02000600000000000000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fAoGAkQLPovnmz22uWfrGTLQu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Vazquez-Valero" initials="PV" lastIdx="1" clrIdx="0">
    <p:extLst>
      <p:ext uri="{19B8F6BF-5375-455C-9EA6-DF929625EA0E}">
        <p15:presenceInfo xmlns:p15="http://schemas.microsoft.com/office/powerpoint/2012/main" userId="S::PVazquez-Valero@combertonvc.org::3a0e46d7-2099-40af-a155-aa45b68bff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D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C77E1-8D2E-4924-83CA-A04BC27671EA}" v="8" dt="2022-11-25T17:16:15.828"/>
  </p1510:revLst>
</p1510:revInfo>
</file>

<file path=ppt/tableStyles.xml><?xml version="1.0" encoding="utf-8"?>
<a:tblStyleLst xmlns:a="http://schemas.openxmlformats.org/drawingml/2006/main" def="{7FF5F828-6C90-4657-BD3A-750F5844F318}">
  <a:tblStyle styleId="{7FF5F828-6C90-4657-BD3A-750F5844F3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72385" autoAdjust="0"/>
  </p:normalViewPr>
  <p:slideViewPr>
    <p:cSldViewPr snapToGrid="0" showGuides="1">
      <p:cViewPr varScale="1">
        <p:scale>
          <a:sx n="40" d="100"/>
          <a:sy n="40" d="100"/>
        </p:scale>
        <p:origin x="62" y="46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BE4C77E1-8D2E-4924-83CA-A04BC27671EA}"/>
    <pc:docChg chg="addSld delSld modSld">
      <pc:chgData name="Tom Dawes" userId="fe899cd594ff6f3a" providerId="LiveId" clId="{BE4C77E1-8D2E-4924-83CA-A04BC27671EA}" dt="2022-11-25T17:15:32.867" v="2"/>
      <pc:docMkLst>
        <pc:docMk/>
      </pc:docMkLst>
      <pc:sldChg chg="add del">
        <pc:chgData name="Tom Dawes" userId="fe899cd594ff6f3a" providerId="LiveId" clId="{BE4C77E1-8D2E-4924-83CA-A04BC27671EA}" dt="2022-11-25T17:15:32.867" v="2"/>
        <pc:sldMkLst>
          <pc:docMk/>
          <pc:sldMk cId="1370802480" sldId="548"/>
        </pc:sldMkLst>
      </pc:sldChg>
      <pc:sldChg chg="modAnim">
        <pc:chgData name="Tom Dawes" userId="fe899cd594ff6f3a" providerId="LiveId" clId="{BE4C77E1-8D2E-4924-83CA-A04BC27671EA}" dt="2022-11-25T17:15:04.243" v="0"/>
        <pc:sldMkLst>
          <pc:docMk/>
          <pc:sldMk cId="694617433" sldId="550"/>
        </pc:sldMkLst>
      </pc:sldChg>
    </pc:docChg>
  </pc:docChgLst>
  <pc:docChgLst>
    <pc:chgData name="Paula Vazquez Valero" userId="80a35f83-ba07-4c48-bd51-9a1b0a985f54" providerId="ADAL" clId="{576B0DDF-553E-46BC-9C7C-D3D017158877}"/>
    <pc:docChg chg="undo custSel modSld">
      <pc:chgData name="Paula Vazquez Valero" userId="80a35f83-ba07-4c48-bd51-9a1b0a985f54" providerId="ADAL" clId="{576B0DDF-553E-46BC-9C7C-D3D017158877}" dt="2022-09-23T22:09:51.694" v="481"/>
      <pc:docMkLst>
        <pc:docMk/>
      </pc:docMkLst>
      <pc:sldChg chg="modNotesTx">
        <pc:chgData name="Paula Vazquez Valero" userId="80a35f83-ba07-4c48-bd51-9a1b0a985f54" providerId="ADAL" clId="{576B0DDF-553E-46BC-9C7C-D3D017158877}" dt="2022-09-23T21:57:49.363" v="46" actId="20577"/>
        <pc:sldMkLst>
          <pc:docMk/>
          <pc:sldMk cId="0" sldId="382"/>
        </pc:sldMkLst>
      </pc:sldChg>
      <pc:sldChg chg="modNotesTx">
        <pc:chgData name="Paula Vazquez Valero" userId="80a35f83-ba07-4c48-bd51-9a1b0a985f54" providerId="ADAL" clId="{576B0DDF-553E-46BC-9C7C-D3D017158877}" dt="2022-09-23T21:58:47.774" v="47" actId="20577"/>
        <pc:sldMkLst>
          <pc:docMk/>
          <pc:sldMk cId="1373114334" sldId="553"/>
        </pc:sldMkLst>
      </pc:sldChg>
      <pc:sldChg chg="addSp delSp modSp mod delAnim modAnim modNotesTx">
        <pc:chgData name="Paula Vazquez Valero" userId="80a35f83-ba07-4c48-bd51-9a1b0a985f54" providerId="ADAL" clId="{576B0DDF-553E-46BC-9C7C-D3D017158877}" dt="2022-09-23T22:07:19.652" v="448" actId="478"/>
        <pc:sldMkLst>
          <pc:docMk/>
          <pc:sldMk cId="2203048863" sldId="554"/>
        </pc:sldMkLst>
        <pc:spChg chg="add mod">
          <ac:chgData name="Paula Vazquez Valero" userId="80a35f83-ba07-4c48-bd51-9a1b0a985f54" providerId="ADAL" clId="{576B0DDF-553E-46BC-9C7C-D3D017158877}" dt="2022-09-23T22:04:41.005" v="434" actId="1076"/>
          <ac:spMkLst>
            <pc:docMk/>
            <pc:sldMk cId="2203048863" sldId="554"/>
            <ac:spMk id="3" creationId="{9CBD396F-DD58-4E43-3BF9-46E9F2765207}"/>
          </ac:spMkLst>
        </pc:spChg>
        <pc:spChg chg="mod">
          <ac:chgData name="Paula Vazquez Valero" userId="80a35f83-ba07-4c48-bd51-9a1b0a985f54" providerId="ADAL" clId="{576B0DDF-553E-46BC-9C7C-D3D017158877}" dt="2022-09-23T22:04:31.565" v="431" actId="1035"/>
          <ac:spMkLst>
            <pc:docMk/>
            <pc:sldMk cId="2203048863" sldId="554"/>
            <ac:spMk id="60" creationId="{4C8E577A-44FA-4D19-8C68-95C508EDD7FA}"/>
          </ac:spMkLst>
        </pc:spChg>
        <pc:spChg chg="mod">
          <ac:chgData name="Paula Vazquez Valero" userId="80a35f83-ba07-4c48-bd51-9a1b0a985f54" providerId="ADAL" clId="{576B0DDF-553E-46BC-9C7C-D3D017158877}" dt="2022-09-23T22:02:33.273" v="356" actId="14100"/>
          <ac:spMkLst>
            <pc:docMk/>
            <pc:sldMk cId="2203048863" sldId="554"/>
            <ac:spMk id="65" creationId="{19F0D1A2-219D-4624-894F-75DAB3F209A4}"/>
          </ac:spMkLst>
        </pc:spChg>
        <pc:spChg chg="mod">
          <ac:chgData name="Paula Vazquez Valero" userId="80a35f83-ba07-4c48-bd51-9a1b0a985f54" providerId="ADAL" clId="{576B0DDF-553E-46BC-9C7C-D3D017158877}" dt="2022-09-23T22:01:56.656" v="313" actId="14100"/>
          <ac:spMkLst>
            <pc:docMk/>
            <pc:sldMk cId="2203048863" sldId="554"/>
            <ac:spMk id="70" creationId="{9B8176D8-5C64-4D45-B656-E00ED5E858C9}"/>
          </ac:spMkLst>
        </pc:spChg>
        <pc:spChg chg="del mod">
          <ac:chgData name="Paula Vazquez Valero" userId="80a35f83-ba07-4c48-bd51-9a1b0a985f54" providerId="ADAL" clId="{576B0DDF-553E-46BC-9C7C-D3D017158877}" dt="2022-09-23T22:07:19.652" v="448" actId="478"/>
          <ac:spMkLst>
            <pc:docMk/>
            <pc:sldMk cId="2203048863" sldId="554"/>
            <ac:spMk id="73" creationId="{1A05095B-E1EE-4BBC-813C-631A97B1B003}"/>
          </ac:spMkLst>
        </pc:spChg>
        <pc:spChg chg="mod">
          <ac:chgData name="Paula Vazquez Valero" userId="80a35f83-ba07-4c48-bd51-9a1b0a985f54" providerId="ADAL" clId="{576B0DDF-553E-46BC-9C7C-D3D017158877}" dt="2022-09-23T22:05:40.557" v="441" actId="1076"/>
          <ac:spMkLst>
            <pc:docMk/>
            <pc:sldMk cId="2203048863" sldId="554"/>
            <ac:spMk id="74" creationId="{69E469C8-50C7-4A30-A731-E2BDED81B9E4}"/>
          </ac:spMkLst>
        </pc:spChg>
        <pc:picChg chg="add mod">
          <ac:chgData name="Paula Vazquez Valero" userId="80a35f83-ba07-4c48-bd51-9a1b0a985f54" providerId="ADAL" clId="{576B0DDF-553E-46BC-9C7C-D3D017158877}" dt="2022-09-23T22:04:41.005" v="434" actId="1076"/>
          <ac:picMkLst>
            <pc:docMk/>
            <pc:sldMk cId="2203048863" sldId="554"/>
            <ac:picMk id="4" creationId="{7F14E07E-27E3-A80F-39D7-593DB5D4142E}"/>
          </ac:picMkLst>
        </pc:picChg>
      </pc:sldChg>
      <pc:sldChg chg="addSp delSp modSp mod delAnim modAnim">
        <pc:chgData name="Paula Vazquez Valero" userId="80a35f83-ba07-4c48-bd51-9a1b0a985f54" providerId="ADAL" clId="{576B0DDF-553E-46BC-9C7C-D3D017158877}" dt="2022-09-23T22:08:40.436" v="459"/>
        <pc:sldMkLst>
          <pc:docMk/>
          <pc:sldMk cId="2213526969" sldId="555"/>
        </pc:sldMkLst>
        <pc:spChg chg="add mod">
          <ac:chgData name="Paula Vazquez Valero" userId="80a35f83-ba07-4c48-bd51-9a1b0a985f54" providerId="ADAL" clId="{576B0DDF-553E-46BC-9C7C-D3D017158877}" dt="2022-09-23T22:04:26.008" v="425" actId="20577"/>
          <ac:spMkLst>
            <pc:docMk/>
            <pc:sldMk cId="2213526969" sldId="555"/>
            <ac:spMk id="3" creationId="{B8585732-A9D4-CDD2-F52C-0E36700D6FA9}"/>
          </ac:spMkLst>
        </pc:spChg>
        <pc:spChg chg="del">
          <ac:chgData name="Paula Vazquez Valero" userId="80a35f83-ba07-4c48-bd51-9a1b0a985f54" providerId="ADAL" clId="{576B0DDF-553E-46BC-9C7C-D3D017158877}" dt="2022-09-23T22:04:22.915" v="420" actId="478"/>
          <ac:spMkLst>
            <pc:docMk/>
            <pc:sldMk cId="2213526969" sldId="555"/>
            <ac:spMk id="60" creationId="{4C8E577A-44FA-4D19-8C68-95C508EDD7FA}"/>
          </ac:spMkLst>
        </pc:spChg>
        <pc:spChg chg="del">
          <ac:chgData name="Paula Vazquez Valero" userId="80a35f83-ba07-4c48-bd51-9a1b0a985f54" providerId="ADAL" clId="{576B0DDF-553E-46BC-9C7C-D3D017158877}" dt="2022-09-23T22:04:22.915" v="420" actId="478"/>
          <ac:spMkLst>
            <pc:docMk/>
            <pc:sldMk cId="2213526969" sldId="555"/>
            <ac:spMk id="65" creationId="{19F0D1A2-219D-4624-894F-75DAB3F209A4}"/>
          </ac:spMkLst>
        </pc:spChg>
        <pc:spChg chg="del">
          <ac:chgData name="Paula Vazquez Valero" userId="80a35f83-ba07-4c48-bd51-9a1b0a985f54" providerId="ADAL" clId="{576B0DDF-553E-46BC-9C7C-D3D017158877}" dt="2022-09-23T22:08:15.040" v="454" actId="478"/>
          <ac:spMkLst>
            <pc:docMk/>
            <pc:sldMk cId="2213526969" sldId="555"/>
            <ac:spMk id="70" creationId="{9B8176D8-5C64-4D45-B656-E00ED5E858C9}"/>
          </ac:spMkLst>
        </pc:spChg>
        <pc:spChg chg="del">
          <ac:chgData name="Paula Vazquez Valero" userId="80a35f83-ba07-4c48-bd51-9a1b0a985f54" providerId="ADAL" clId="{576B0DDF-553E-46BC-9C7C-D3D017158877}" dt="2022-09-23T22:07:43.384" v="450" actId="478"/>
          <ac:spMkLst>
            <pc:docMk/>
            <pc:sldMk cId="2213526969" sldId="555"/>
            <ac:spMk id="73" creationId="{1A05095B-E1EE-4BBC-813C-631A97B1B003}"/>
          </ac:spMkLst>
        </pc:spChg>
        <pc:spChg chg="mod">
          <ac:chgData name="Paula Vazquez Valero" userId="80a35f83-ba07-4c48-bd51-9a1b0a985f54" providerId="ADAL" clId="{576B0DDF-553E-46BC-9C7C-D3D017158877}" dt="2022-09-23T22:07:46.632" v="451" actId="1076"/>
          <ac:spMkLst>
            <pc:docMk/>
            <pc:sldMk cId="2213526969" sldId="555"/>
            <ac:spMk id="74" creationId="{69E469C8-50C7-4A30-A731-E2BDED81B9E4}"/>
          </ac:spMkLst>
        </pc:spChg>
        <pc:picChg chg="add mod">
          <ac:chgData name="Paula Vazquez Valero" userId="80a35f83-ba07-4c48-bd51-9a1b0a985f54" providerId="ADAL" clId="{576B0DDF-553E-46BC-9C7C-D3D017158877}" dt="2022-09-23T22:04:23.296" v="421"/>
          <ac:picMkLst>
            <pc:docMk/>
            <pc:sldMk cId="2213526969" sldId="555"/>
            <ac:picMk id="4" creationId="{6F9F8F98-CE08-3EB9-AB53-F5D6BA9D66A2}"/>
          </ac:picMkLst>
        </pc:picChg>
      </pc:sldChg>
      <pc:sldChg chg="addSp delSp modSp mod delAnim modAnim">
        <pc:chgData name="Paula Vazquez Valero" userId="80a35f83-ba07-4c48-bd51-9a1b0a985f54" providerId="ADAL" clId="{576B0DDF-553E-46BC-9C7C-D3D017158877}" dt="2022-09-23T22:09:35.258" v="474"/>
        <pc:sldMkLst>
          <pc:docMk/>
          <pc:sldMk cId="2063439313" sldId="556"/>
        </pc:sldMkLst>
        <pc:spChg chg="add del mod">
          <ac:chgData name="Paula Vazquez Valero" userId="80a35f83-ba07-4c48-bd51-9a1b0a985f54" providerId="ADAL" clId="{576B0DDF-553E-46BC-9C7C-D3D017158877}" dt="2022-09-23T22:04:12.296" v="412" actId="478"/>
          <ac:spMkLst>
            <pc:docMk/>
            <pc:sldMk cId="2063439313" sldId="556"/>
            <ac:spMk id="3" creationId="{70B4D226-7B40-9329-50C0-49E51BB8DB25}"/>
          </ac:spMkLst>
        </pc:spChg>
        <pc:spChg chg="add mod">
          <ac:chgData name="Paula Vazquez Valero" userId="80a35f83-ba07-4c48-bd51-9a1b0a985f54" providerId="ADAL" clId="{576B0DDF-553E-46BC-9C7C-D3D017158877}" dt="2022-09-23T22:04:14.690" v="415" actId="20577"/>
          <ac:spMkLst>
            <pc:docMk/>
            <pc:sldMk cId="2063439313" sldId="556"/>
            <ac:spMk id="7" creationId="{F7330482-E3E1-B970-92A5-91874F7892FB}"/>
          </ac:spMkLst>
        </pc:spChg>
        <pc:spChg chg="del">
          <ac:chgData name="Paula Vazquez Valero" userId="80a35f83-ba07-4c48-bd51-9a1b0a985f54" providerId="ADAL" clId="{576B0DDF-553E-46BC-9C7C-D3D017158877}" dt="2022-09-23T22:03:47.744" v="387" actId="478"/>
          <ac:spMkLst>
            <pc:docMk/>
            <pc:sldMk cId="2063439313" sldId="556"/>
            <ac:spMk id="60" creationId="{4C8E577A-44FA-4D19-8C68-95C508EDD7FA}"/>
          </ac:spMkLst>
        </pc:spChg>
        <pc:spChg chg="del">
          <ac:chgData name="Paula Vazquez Valero" userId="80a35f83-ba07-4c48-bd51-9a1b0a985f54" providerId="ADAL" clId="{576B0DDF-553E-46BC-9C7C-D3D017158877}" dt="2022-09-23T22:03:47.744" v="387" actId="478"/>
          <ac:spMkLst>
            <pc:docMk/>
            <pc:sldMk cId="2063439313" sldId="556"/>
            <ac:spMk id="65" creationId="{19F0D1A2-219D-4624-894F-75DAB3F209A4}"/>
          </ac:spMkLst>
        </pc:spChg>
        <pc:spChg chg="del">
          <ac:chgData name="Paula Vazquez Valero" userId="80a35f83-ba07-4c48-bd51-9a1b0a985f54" providerId="ADAL" clId="{576B0DDF-553E-46BC-9C7C-D3D017158877}" dt="2022-09-23T22:08:21.654" v="456" actId="478"/>
          <ac:spMkLst>
            <pc:docMk/>
            <pc:sldMk cId="2063439313" sldId="556"/>
            <ac:spMk id="70" creationId="{9B8176D8-5C64-4D45-B656-E00ED5E858C9}"/>
          </ac:spMkLst>
        </pc:spChg>
        <pc:spChg chg="del">
          <ac:chgData name="Paula Vazquez Valero" userId="80a35f83-ba07-4c48-bd51-9a1b0a985f54" providerId="ADAL" clId="{576B0DDF-553E-46BC-9C7C-D3D017158877}" dt="2022-09-23T22:09:19.977" v="469" actId="478"/>
          <ac:spMkLst>
            <pc:docMk/>
            <pc:sldMk cId="2063439313" sldId="556"/>
            <ac:spMk id="73" creationId="{1A05095B-E1EE-4BBC-813C-631A97B1B003}"/>
          </ac:spMkLst>
        </pc:spChg>
        <pc:spChg chg="mod">
          <ac:chgData name="Paula Vazquez Valero" userId="80a35f83-ba07-4c48-bd51-9a1b0a985f54" providerId="ADAL" clId="{576B0DDF-553E-46BC-9C7C-D3D017158877}" dt="2022-09-23T22:09:23.011" v="470" actId="1076"/>
          <ac:spMkLst>
            <pc:docMk/>
            <pc:sldMk cId="2063439313" sldId="556"/>
            <ac:spMk id="74" creationId="{69E469C8-50C7-4A30-A731-E2BDED81B9E4}"/>
          </ac:spMkLst>
        </pc:spChg>
        <pc:picChg chg="add del mod">
          <ac:chgData name="Paula Vazquez Valero" userId="80a35f83-ba07-4c48-bd51-9a1b0a985f54" providerId="ADAL" clId="{576B0DDF-553E-46BC-9C7C-D3D017158877}" dt="2022-09-23T22:04:12.296" v="412" actId="478"/>
          <ac:picMkLst>
            <pc:docMk/>
            <pc:sldMk cId="2063439313" sldId="556"/>
            <ac:picMk id="4" creationId="{07702E21-4249-BCCD-106F-E9E955684664}"/>
          </ac:picMkLst>
        </pc:picChg>
        <pc:picChg chg="add mod">
          <ac:chgData name="Paula Vazquez Valero" userId="80a35f83-ba07-4c48-bd51-9a1b0a985f54" providerId="ADAL" clId="{576B0DDF-553E-46BC-9C7C-D3D017158877}" dt="2022-09-23T22:04:12.528" v="413"/>
          <ac:picMkLst>
            <pc:docMk/>
            <pc:sldMk cId="2063439313" sldId="556"/>
            <ac:picMk id="9" creationId="{75CD3C0F-36C5-0944-627D-87E7DFA61B61}"/>
          </ac:picMkLst>
        </pc:picChg>
      </pc:sldChg>
      <pc:sldChg chg="addSp delSp modSp mod delAnim modAnim">
        <pc:chgData name="Paula Vazquez Valero" userId="80a35f83-ba07-4c48-bd51-9a1b0a985f54" providerId="ADAL" clId="{576B0DDF-553E-46BC-9C7C-D3D017158877}" dt="2022-09-23T22:09:51.694" v="481"/>
        <pc:sldMkLst>
          <pc:docMk/>
          <pc:sldMk cId="2378310638" sldId="558"/>
        </pc:sldMkLst>
        <pc:spChg chg="add del mod">
          <ac:chgData name="Paula Vazquez Valero" userId="80a35f83-ba07-4c48-bd51-9a1b0a985f54" providerId="ADAL" clId="{576B0DDF-553E-46BC-9C7C-D3D017158877}" dt="2022-09-23T22:04:17.384" v="416" actId="478"/>
          <ac:spMkLst>
            <pc:docMk/>
            <pc:sldMk cId="2378310638" sldId="558"/>
            <ac:spMk id="3" creationId="{B03C20FA-EBC3-155B-733A-3FE46824E71D}"/>
          </ac:spMkLst>
        </pc:spChg>
        <pc:spChg chg="add mod">
          <ac:chgData name="Paula Vazquez Valero" userId="80a35f83-ba07-4c48-bd51-9a1b0a985f54" providerId="ADAL" clId="{576B0DDF-553E-46BC-9C7C-D3D017158877}" dt="2022-09-23T22:04:18.985" v="419" actId="20577"/>
          <ac:spMkLst>
            <pc:docMk/>
            <pc:sldMk cId="2378310638" sldId="558"/>
            <ac:spMk id="7" creationId="{FEBFEC7B-76FB-39DF-1015-AFE1333BAFDB}"/>
          </ac:spMkLst>
        </pc:spChg>
        <pc:spChg chg="add mod">
          <ac:chgData name="Paula Vazquez Valero" userId="80a35f83-ba07-4c48-bd51-9a1b0a985f54" providerId="ADAL" clId="{576B0DDF-553E-46BC-9C7C-D3D017158877}" dt="2022-09-23T22:09:39.903" v="477"/>
          <ac:spMkLst>
            <pc:docMk/>
            <pc:sldMk cId="2378310638" sldId="558"/>
            <ac:spMk id="10" creationId="{83B41DFC-70B2-3F88-6B39-7C5326E89425}"/>
          </ac:spMkLst>
        </pc:spChg>
        <pc:spChg chg="del mod">
          <ac:chgData name="Paula Vazquez Valero" userId="80a35f83-ba07-4c48-bd51-9a1b0a985f54" providerId="ADAL" clId="{576B0DDF-553E-46BC-9C7C-D3D017158877}" dt="2022-09-23T22:03:02.341" v="360" actId="478"/>
          <ac:spMkLst>
            <pc:docMk/>
            <pc:sldMk cId="2378310638" sldId="558"/>
            <ac:spMk id="60" creationId="{4C8E577A-44FA-4D19-8C68-95C508EDD7FA}"/>
          </ac:spMkLst>
        </pc:spChg>
        <pc:spChg chg="del">
          <ac:chgData name="Paula Vazquez Valero" userId="80a35f83-ba07-4c48-bd51-9a1b0a985f54" providerId="ADAL" clId="{576B0DDF-553E-46BC-9C7C-D3D017158877}" dt="2022-09-23T22:02:58.488" v="358" actId="478"/>
          <ac:spMkLst>
            <pc:docMk/>
            <pc:sldMk cId="2378310638" sldId="558"/>
            <ac:spMk id="65" creationId="{19F0D1A2-219D-4624-894F-75DAB3F209A4}"/>
          </ac:spMkLst>
        </pc:spChg>
        <pc:spChg chg="del">
          <ac:chgData name="Paula Vazquez Valero" userId="80a35f83-ba07-4c48-bd51-9a1b0a985f54" providerId="ADAL" clId="{576B0DDF-553E-46BC-9C7C-D3D017158877}" dt="2022-09-23T22:08:23.847" v="457" actId="478"/>
          <ac:spMkLst>
            <pc:docMk/>
            <pc:sldMk cId="2378310638" sldId="558"/>
            <ac:spMk id="70" creationId="{9B8176D8-5C64-4D45-B656-E00ED5E858C9}"/>
          </ac:spMkLst>
        </pc:spChg>
        <pc:spChg chg="del">
          <ac:chgData name="Paula Vazquez Valero" userId="80a35f83-ba07-4c48-bd51-9a1b0a985f54" providerId="ADAL" clId="{576B0DDF-553E-46BC-9C7C-D3D017158877}" dt="2022-09-23T22:09:39.791" v="476" actId="478"/>
          <ac:spMkLst>
            <pc:docMk/>
            <pc:sldMk cId="2378310638" sldId="558"/>
            <ac:spMk id="73" creationId="{1A05095B-E1EE-4BBC-813C-631A97B1B003}"/>
          </ac:spMkLst>
        </pc:spChg>
        <pc:spChg chg="del">
          <ac:chgData name="Paula Vazquez Valero" userId="80a35f83-ba07-4c48-bd51-9a1b0a985f54" providerId="ADAL" clId="{576B0DDF-553E-46BC-9C7C-D3D017158877}" dt="2022-09-23T22:09:38.600" v="475" actId="21"/>
          <ac:spMkLst>
            <pc:docMk/>
            <pc:sldMk cId="2378310638" sldId="558"/>
            <ac:spMk id="74" creationId="{69E469C8-50C7-4A30-A731-E2BDED81B9E4}"/>
          </ac:spMkLst>
        </pc:spChg>
        <pc:picChg chg="add del mod">
          <ac:chgData name="Paula Vazquez Valero" userId="80a35f83-ba07-4c48-bd51-9a1b0a985f54" providerId="ADAL" clId="{576B0DDF-553E-46BC-9C7C-D3D017158877}" dt="2022-09-23T22:04:17.384" v="416" actId="478"/>
          <ac:picMkLst>
            <pc:docMk/>
            <pc:sldMk cId="2378310638" sldId="558"/>
            <ac:picMk id="4" creationId="{E48E7E0C-ED80-4AB3-F234-EF57A8B8B920}"/>
          </ac:picMkLst>
        </pc:picChg>
        <pc:picChg chg="add mod">
          <ac:chgData name="Paula Vazquez Valero" userId="80a35f83-ba07-4c48-bd51-9a1b0a985f54" providerId="ADAL" clId="{576B0DDF-553E-46BC-9C7C-D3D017158877}" dt="2022-09-23T22:04:17.608" v="417"/>
          <ac:picMkLst>
            <pc:docMk/>
            <pc:sldMk cId="2378310638" sldId="558"/>
            <ac:picMk id="9" creationId="{918AC505-EADD-A3F3-8341-66F43544537F}"/>
          </ac:picMkLst>
        </pc:picChg>
      </pc:sldChg>
      <pc:sldChg chg="addSp delSp modSp mod delAnim modAnim">
        <pc:chgData name="Paula Vazquez Valero" userId="80a35f83-ba07-4c48-bd51-9a1b0a985f54" providerId="ADAL" clId="{576B0DDF-553E-46BC-9C7C-D3D017158877}" dt="2022-09-23T22:09:15.834" v="467"/>
        <pc:sldMkLst>
          <pc:docMk/>
          <pc:sldMk cId="206050188" sldId="559"/>
        </pc:sldMkLst>
        <pc:spChg chg="add mod">
          <ac:chgData name="Paula Vazquez Valero" userId="80a35f83-ba07-4c48-bd51-9a1b0a985f54" providerId="ADAL" clId="{576B0DDF-553E-46BC-9C7C-D3D017158877}" dt="2022-09-23T22:04:07.959" v="411" actId="14100"/>
          <ac:spMkLst>
            <pc:docMk/>
            <pc:sldMk cId="206050188" sldId="559"/>
            <ac:spMk id="3" creationId="{4F0A825D-0194-4CF2-FC17-3DF99DBFCFFA}"/>
          </ac:spMkLst>
        </pc:spChg>
        <pc:spChg chg="del">
          <ac:chgData name="Paula Vazquez Valero" userId="80a35f83-ba07-4c48-bd51-9a1b0a985f54" providerId="ADAL" clId="{576B0DDF-553E-46BC-9C7C-D3D017158877}" dt="2022-09-23T22:03:50.694" v="389" actId="478"/>
          <ac:spMkLst>
            <pc:docMk/>
            <pc:sldMk cId="206050188" sldId="559"/>
            <ac:spMk id="60" creationId="{4C8E577A-44FA-4D19-8C68-95C508EDD7FA}"/>
          </ac:spMkLst>
        </pc:spChg>
        <pc:spChg chg="del">
          <ac:chgData name="Paula Vazquez Valero" userId="80a35f83-ba07-4c48-bd51-9a1b0a985f54" providerId="ADAL" clId="{576B0DDF-553E-46BC-9C7C-D3D017158877}" dt="2022-09-23T22:03:50.694" v="389" actId="478"/>
          <ac:spMkLst>
            <pc:docMk/>
            <pc:sldMk cId="206050188" sldId="559"/>
            <ac:spMk id="65" creationId="{19F0D1A2-219D-4624-894F-75DAB3F209A4}"/>
          </ac:spMkLst>
        </pc:spChg>
        <pc:spChg chg="del">
          <ac:chgData name="Paula Vazquez Valero" userId="80a35f83-ba07-4c48-bd51-9a1b0a985f54" providerId="ADAL" clId="{576B0DDF-553E-46BC-9C7C-D3D017158877}" dt="2022-09-23T22:08:18.783" v="455" actId="478"/>
          <ac:spMkLst>
            <pc:docMk/>
            <pc:sldMk cId="206050188" sldId="559"/>
            <ac:spMk id="70" creationId="{9B8176D8-5C64-4D45-B656-E00ED5E858C9}"/>
          </ac:spMkLst>
        </pc:spChg>
        <pc:spChg chg="del">
          <ac:chgData name="Paula Vazquez Valero" userId="80a35f83-ba07-4c48-bd51-9a1b0a985f54" providerId="ADAL" clId="{576B0DDF-553E-46BC-9C7C-D3D017158877}" dt="2022-09-23T22:09:03.135" v="462" actId="478"/>
          <ac:spMkLst>
            <pc:docMk/>
            <pc:sldMk cId="206050188" sldId="559"/>
            <ac:spMk id="73" creationId="{1A05095B-E1EE-4BBC-813C-631A97B1B003}"/>
          </ac:spMkLst>
        </pc:spChg>
        <pc:spChg chg="mod">
          <ac:chgData name="Paula Vazquez Valero" userId="80a35f83-ba07-4c48-bd51-9a1b0a985f54" providerId="ADAL" clId="{576B0DDF-553E-46BC-9C7C-D3D017158877}" dt="2022-09-23T22:09:08.484" v="465" actId="1076"/>
          <ac:spMkLst>
            <pc:docMk/>
            <pc:sldMk cId="206050188" sldId="559"/>
            <ac:spMk id="74" creationId="{69E469C8-50C7-4A30-A731-E2BDED81B9E4}"/>
          </ac:spMkLst>
        </pc:spChg>
        <pc:picChg chg="add mod">
          <ac:chgData name="Paula Vazquez Valero" userId="80a35f83-ba07-4c48-bd51-9a1b0a985f54" providerId="ADAL" clId="{576B0DDF-553E-46BC-9C7C-D3D017158877}" dt="2022-09-23T22:03:51.059" v="390"/>
          <ac:picMkLst>
            <pc:docMk/>
            <pc:sldMk cId="206050188" sldId="559"/>
            <ac:picMk id="4" creationId="{EAA218B7-148D-8C27-26F0-13A74718D3A6}"/>
          </ac:picMkLst>
        </pc:picChg>
      </pc:sldChg>
    </pc:docChg>
  </pc:docChgLst>
  <pc:docChgLst>
    <pc:chgData name="Paula Vázquez-Valero" userId="3a0e46d7-2099-40af-a155-aa45b68bfff3" providerId="ADAL" clId="{CCBCB90F-83B3-48DF-8A76-787079756D04}"/>
    <pc:docChg chg="undo custSel addSld delSld modSld">
      <pc:chgData name="Paula Vázquez-Valero" userId="3a0e46d7-2099-40af-a155-aa45b68bfff3" providerId="ADAL" clId="{CCBCB90F-83B3-48DF-8A76-787079756D04}" dt="2021-12-05T15:33:57.061" v="3659" actId="20577"/>
      <pc:docMkLst>
        <pc:docMk/>
      </pc:docMkLst>
      <pc:sldChg chg="modSp mod modNotesTx">
        <pc:chgData name="Paula Vázquez-Valero" userId="3a0e46d7-2099-40af-a155-aa45b68bfff3" providerId="ADAL" clId="{CCBCB90F-83B3-48DF-8A76-787079756D04}" dt="2021-12-05T15:33:57.061" v="3659" actId="20577"/>
        <pc:sldMkLst>
          <pc:docMk/>
          <pc:sldMk cId="0" sldId="382"/>
        </pc:sldMkLst>
        <pc:spChg chg="mod">
          <ac:chgData name="Paula Vázquez-Valero" userId="3a0e46d7-2099-40af-a155-aa45b68bfff3" providerId="ADAL" clId="{CCBCB90F-83B3-48DF-8A76-787079756D04}" dt="2021-12-04T23:41:28.815" v="3483" actId="20577"/>
          <ac:spMkLst>
            <pc:docMk/>
            <pc:sldMk cId="0" sldId="382"/>
            <ac:spMk id="2" creationId="{CF809B60-34DA-46F8-9144-D26F0D50F648}"/>
          </ac:spMkLst>
        </pc:spChg>
      </pc:sldChg>
      <pc:sldChg chg="del">
        <pc:chgData name="Paula Vázquez-Valero" userId="3a0e46d7-2099-40af-a155-aa45b68bfff3" providerId="ADAL" clId="{CCBCB90F-83B3-48DF-8A76-787079756D04}" dt="2021-12-04T22:08:19.015" v="2648" actId="47"/>
        <pc:sldMkLst>
          <pc:docMk/>
          <pc:sldMk cId="0" sldId="389"/>
        </pc:sldMkLst>
      </pc:sldChg>
      <pc:sldChg chg="addSp delSp modSp mod modAnim">
        <pc:chgData name="Paula Vázquez-Valero" userId="3a0e46d7-2099-40af-a155-aa45b68bfff3" providerId="ADAL" clId="{CCBCB90F-83B3-48DF-8A76-787079756D04}" dt="2021-12-05T14:46:27.020" v="3658" actId="113"/>
        <pc:sldMkLst>
          <pc:docMk/>
          <pc:sldMk cId="605536746" sldId="547"/>
        </pc:sldMkLst>
        <pc:spChg chg="add mod">
          <ac:chgData name="Paula Vázquez-Valero" userId="3a0e46d7-2099-40af-a155-aa45b68bfff3" providerId="ADAL" clId="{CCBCB90F-83B3-48DF-8A76-787079756D04}" dt="2021-12-05T14:45:20.792" v="3492"/>
          <ac:spMkLst>
            <pc:docMk/>
            <pc:sldMk cId="605536746" sldId="547"/>
            <ac:spMk id="20" creationId="{5F9A9042-6785-4685-9998-1F226976CD21}"/>
          </ac:spMkLst>
        </pc:spChg>
        <pc:spChg chg="del">
          <ac:chgData name="Paula Vázquez-Valero" userId="3a0e46d7-2099-40af-a155-aa45b68bfff3" providerId="ADAL" clId="{CCBCB90F-83B3-48DF-8A76-787079756D04}" dt="2021-12-05T14:45:20.571" v="3491" actId="478"/>
          <ac:spMkLst>
            <pc:docMk/>
            <pc:sldMk cId="605536746" sldId="547"/>
            <ac:spMk id="23" creationId="{385D9D02-2670-4BA7-B3E6-CC60F3C14EE5}"/>
          </ac:spMkLst>
        </pc:spChg>
        <pc:spChg chg="mod">
          <ac:chgData name="Paula Vázquez-Valero" userId="3a0e46d7-2099-40af-a155-aa45b68bfff3" providerId="ADAL" clId="{CCBCB90F-83B3-48DF-8A76-787079756D04}" dt="2021-12-05T14:45:47.336" v="3555" actId="14100"/>
          <ac:spMkLst>
            <pc:docMk/>
            <pc:sldMk cId="605536746" sldId="547"/>
            <ac:spMk id="26" creationId="{62111FAF-E6F5-4AD7-8FBC-2639C8D7561A}"/>
          </ac:spMkLst>
        </pc:spChg>
        <pc:spChg chg="mod">
          <ac:chgData name="Paula Vázquez-Valero" userId="3a0e46d7-2099-40af-a155-aa45b68bfff3" providerId="ADAL" clId="{CCBCB90F-83B3-48DF-8A76-787079756D04}" dt="2021-12-05T14:45:59.241" v="3589" actId="14100"/>
          <ac:spMkLst>
            <pc:docMk/>
            <pc:sldMk cId="605536746" sldId="547"/>
            <ac:spMk id="30" creationId="{3771866C-5E56-4ADE-B0C8-1893717849F6}"/>
          </ac:spMkLst>
        </pc:spChg>
        <pc:spChg chg="mod">
          <ac:chgData name="Paula Vázquez-Valero" userId="3a0e46d7-2099-40af-a155-aa45b68bfff3" providerId="ADAL" clId="{CCBCB90F-83B3-48DF-8A76-787079756D04}" dt="2021-12-05T14:46:27.020" v="3658" actId="113"/>
          <ac:spMkLst>
            <pc:docMk/>
            <pc:sldMk cId="605536746" sldId="547"/>
            <ac:spMk id="31" creationId="{1C20CEC3-2049-4E9C-8CAE-B9D9F57DDC4E}"/>
          </ac:spMkLst>
        </pc:spChg>
        <pc:spChg chg="mod">
          <ac:chgData name="Paula Vázquez-Valero" userId="3a0e46d7-2099-40af-a155-aa45b68bfff3" providerId="ADAL" clId="{CCBCB90F-83B3-48DF-8A76-787079756D04}" dt="2021-12-05T14:46:23.259" v="3657" actId="20577"/>
          <ac:spMkLst>
            <pc:docMk/>
            <pc:sldMk cId="605536746" sldId="547"/>
            <ac:spMk id="39" creationId="{A3269AB9-4937-46A0-9235-A72BC2B955F1}"/>
          </ac:spMkLst>
        </pc:spChg>
        <pc:picChg chg="add mod">
          <ac:chgData name="Paula Vázquez-Valero" userId="3a0e46d7-2099-40af-a155-aa45b68bfff3" providerId="ADAL" clId="{CCBCB90F-83B3-48DF-8A76-787079756D04}" dt="2021-12-05T14:45:20.792" v="3492"/>
          <ac:picMkLst>
            <pc:docMk/>
            <pc:sldMk cId="605536746" sldId="547"/>
            <ac:picMk id="24" creationId="{0CAB468A-A95B-4410-BD1D-343DE9722C66}"/>
          </ac:picMkLst>
        </pc:picChg>
        <pc:picChg chg="del">
          <ac:chgData name="Paula Vázquez-Valero" userId="3a0e46d7-2099-40af-a155-aa45b68bfff3" providerId="ADAL" clId="{CCBCB90F-83B3-48DF-8A76-787079756D04}" dt="2021-12-05T14:45:20.571" v="3491" actId="478"/>
          <ac:picMkLst>
            <pc:docMk/>
            <pc:sldMk cId="605536746" sldId="547"/>
            <ac:picMk id="2050" creationId="{DB3015AB-DB5A-4F35-8A73-8D93BFDADEBE}"/>
          </ac:picMkLst>
        </pc:picChg>
      </pc:sldChg>
      <pc:sldChg chg="addSp delSp modSp mod modNotesTx">
        <pc:chgData name="Paula Vázquez-Valero" userId="3a0e46d7-2099-40af-a155-aa45b68bfff3" providerId="ADAL" clId="{CCBCB90F-83B3-48DF-8A76-787079756D04}" dt="2021-12-05T14:37:32.293" v="3488" actId="1076"/>
        <pc:sldMkLst>
          <pc:docMk/>
          <pc:sldMk cId="1370802480" sldId="548"/>
        </pc:sldMkLst>
        <pc:spChg chg="mod">
          <ac:chgData name="Paula Vázquez-Valero" userId="3a0e46d7-2099-40af-a155-aa45b68bfff3" providerId="ADAL" clId="{CCBCB90F-83B3-48DF-8A76-787079756D04}" dt="2021-12-04T21:20:40.008" v="1014" actId="20577"/>
          <ac:spMkLst>
            <pc:docMk/>
            <pc:sldMk cId="1370802480" sldId="548"/>
            <ac:spMk id="38" creationId="{620A6261-E252-4D01-AA22-1FE62159DC09}"/>
          </ac:spMkLst>
        </pc:spChg>
        <pc:spChg chg="mod">
          <ac:chgData name="Paula Vázquez-Valero" userId="3a0e46d7-2099-40af-a155-aa45b68bfff3" providerId="ADAL" clId="{CCBCB90F-83B3-48DF-8A76-787079756D04}" dt="2021-12-04T21:33:48.451" v="1456" actId="20577"/>
          <ac:spMkLst>
            <pc:docMk/>
            <pc:sldMk cId="1370802480" sldId="548"/>
            <ac:spMk id="59" creationId="{19AD2566-4E67-4FEB-9D89-9ECF5C1A686C}"/>
          </ac:spMkLst>
        </pc:spChg>
        <pc:spChg chg="mod">
          <ac:chgData name="Paula Vázquez-Valero" userId="3a0e46d7-2099-40af-a155-aa45b68bfff3" providerId="ADAL" clId="{CCBCB90F-83B3-48DF-8A76-787079756D04}" dt="2021-12-04T21:34:09.406" v="1479" actId="20577"/>
          <ac:spMkLst>
            <pc:docMk/>
            <pc:sldMk cId="1370802480" sldId="548"/>
            <ac:spMk id="60" creationId="{9E502813-60B6-4997-A862-D79844B58F7E}"/>
          </ac:spMkLst>
        </pc:spChg>
        <pc:spChg chg="mod">
          <ac:chgData name="Paula Vázquez-Valero" userId="3a0e46d7-2099-40af-a155-aa45b68bfff3" providerId="ADAL" clId="{CCBCB90F-83B3-48DF-8A76-787079756D04}" dt="2021-12-04T21:34:31.449" v="1502" actId="20577"/>
          <ac:spMkLst>
            <pc:docMk/>
            <pc:sldMk cId="1370802480" sldId="548"/>
            <ac:spMk id="61" creationId="{5A615F9D-DAEF-4B06-8FE4-C4197810540A}"/>
          </ac:spMkLst>
        </pc:spChg>
        <pc:spChg chg="mod">
          <ac:chgData name="Paula Vázquez-Valero" userId="3a0e46d7-2099-40af-a155-aa45b68bfff3" providerId="ADAL" clId="{CCBCB90F-83B3-48DF-8A76-787079756D04}" dt="2021-12-04T21:34:45.550" v="1519" actId="20577"/>
          <ac:spMkLst>
            <pc:docMk/>
            <pc:sldMk cId="1370802480" sldId="548"/>
            <ac:spMk id="62" creationId="{CD9359CA-0D72-4ABB-B845-6879302C7D68}"/>
          </ac:spMkLst>
        </pc:spChg>
        <pc:spChg chg="mod">
          <ac:chgData name="Paula Vázquez-Valero" userId="3a0e46d7-2099-40af-a155-aa45b68bfff3" providerId="ADAL" clId="{CCBCB90F-83B3-48DF-8A76-787079756D04}" dt="2021-12-04T21:35:01.812" v="1538" actId="20577"/>
          <ac:spMkLst>
            <pc:docMk/>
            <pc:sldMk cId="1370802480" sldId="548"/>
            <ac:spMk id="63" creationId="{6F049655-36BF-48A9-932C-D6ADEE8C1F4D}"/>
          </ac:spMkLst>
        </pc:spChg>
        <pc:spChg chg="mod">
          <ac:chgData name="Paula Vázquez-Valero" userId="3a0e46d7-2099-40af-a155-aa45b68bfff3" providerId="ADAL" clId="{CCBCB90F-83B3-48DF-8A76-787079756D04}" dt="2021-12-04T21:33:34.574" v="1424" actId="20577"/>
          <ac:spMkLst>
            <pc:docMk/>
            <pc:sldMk cId="1370802480" sldId="548"/>
            <ac:spMk id="90" creationId="{2DD5ABA1-D1CC-40A2-95D1-76360384838C}"/>
          </ac:spMkLst>
        </pc:spChg>
        <pc:spChg chg="mod">
          <ac:chgData name="Paula Vázquez-Valero" userId="3a0e46d7-2099-40af-a155-aa45b68bfff3" providerId="ADAL" clId="{CCBCB90F-83B3-48DF-8A76-787079756D04}" dt="2021-12-04T21:34:07.801" v="1476" actId="1037"/>
          <ac:spMkLst>
            <pc:docMk/>
            <pc:sldMk cId="1370802480" sldId="548"/>
            <ac:spMk id="91" creationId="{3D9EED6F-2442-4E0D-A89B-33925AAAD04B}"/>
          </ac:spMkLst>
        </pc:spChg>
        <pc:spChg chg="mod">
          <ac:chgData name="Paula Vázquez-Valero" userId="3a0e46d7-2099-40af-a155-aa45b68bfff3" providerId="ADAL" clId="{CCBCB90F-83B3-48DF-8A76-787079756D04}" dt="2021-12-04T21:33:38.787" v="1430" actId="20577"/>
          <ac:spMkLst>
            <pc:docMk/>
            <pc:sldMk cId="1370802480" sldId="548"/>
            <ac:spMk id="92" creationId="{FAE903D0-1566-4E5B-842C-A6E2610FF58C}"/>
          </ac:spMkLst>
        </pc:spChg>
        <pc:spChg chg="mod">
          <ac:chgData name="Paula Vázquez-Valero" userId="3a0e46d7-2099-40af-a155-aa45b68bfff3" providerId="ADAL" clId="{CCBCB90F-83B3-48DF-8A76-787079756D04}" dt="2021-12-04T21:34:27.365" v="1493" actId="20577"/>
          <ac:spMkLst>
            <pc:docMk/>
            <pc:sldMk cId="1370802480" sldId="548"/>
            <ac:spMk id="93" creationId="{1C5B4B18-6DA6-49B4-95D0-5E17674CC52B}"/>
          </ac:spMkLst>
        </pc:spChg>
        <pc:spChg chg="mod">
          <ac:chgData name="Paula Vázquez-Valero" userId="3a0e46d7-2099-40af-a155-aa45b68bfff3" providerId="ADAL" clId="{CCBCB90F-83B3-48DF-8A76-787079756D04}" dt="2021-12-04T21:34:41.562" v="1509" actId="20577"/>
          <ac:spMkLst>
            <pc:docMk/>
            <pc:sldMk cId="1370802480" sldId="548"/>
            <ac:spMk id="94" creationId="{D6A71DD4-C7AD-4E63-BB5B-D7E2A20A0D3C}"/>
          </ac:spMkLst>
        </pc:spChg>
        <pc:spChg chg="mod">
          <ac:chgData name="Paula Vázquez-Valero" userId="3a0e46d7-2099-40af-a155-aa45b68bfff3" providerId="ADAL" clId="{CCBCB90F-83B3-48DF-8A76-787079756D04}" dt="2021-12-04T21:34:59.483" v="1535" actId="20577"/>
          <ac:spMkLst>
            <pc:docMk/>
            <pc:sldMk cId="1370802480" sldId="548"/>
            <ac:spMk id="96" creationId="{4FFF25DE-1183-44FC-93FE-0E0239EF2864}"/>
          </ac:spMkLst>
        </pc:spChg>
        <pc:picChg chg="mod">
          <ac:chgData name="Paula Vázquez-Valero" userId="3a0e46d7-2099-40af-a155-aa45b68bfff3" providerId="ADAL" clId="{CCBCB90F-83B3-48DF-8A76-787079756D04}" dt="2021-12-04T21:33:30.924" v="1420" actId="1076"/>
          <ac:picMkLst>
            <pc:docMk/>
            <pc:sldMk cId="1370802480" sldId="548"/>
            <ac:picMk id="42" creationId="{078BD3C5-7985-4C80-931A-3B1C7D69F77C}"/>
          </ac:picMkLst>
        </pc:picChg>
        <pc:picChg chg="mod">
          <ac:chgData name="Paula Vázquez-Valero" userId="3a0e46d7-2099-40af-a155-aa45b68bfff3" providerId="ADAL" clId="{CCBCB90F-83B3-48DF-8A76-787079756D04}" dt="2021-12-04T21:33:30.029" v="1419" actId="1076"/>
          <ac:picMkLst>
            <pc:docMk/>
            <pc:sldMk cId="1370802480" sldId="548"/>
            <ac:picMk id="43" creationId="{75CCD736-9121-442C-ADEA-2CB81C199391}"/>
          </ac:picMkLst>
        </pc:picChg>
        <pc:picChg chg="mod">
          <ac:chgData name="Paula Vázquez-Valero" userId="3a0e46d7-2099-40af-a155-aa45b68bfff3" providerId="ADAL" clId="{CCBCB90F-83B3-48DF-8A76-787079756D04}" dt="2021-12-04T21:34:01.588" v="1465" actId="1076"/>
          <ac:picMkLst>
            <pc:docMk/>
            <pc:sldMk cId="1370802480" sldId="548"/>
            <ac:picMk id="44" creationId="{23FF7B7D-F6B5-4791-A761-8D867075C370}"/>
          </ac:picMkLst>
        </pc:picChg>
        <pc:picChg chg="mod">
          <ac:chgData name="Paula Vázquez-Valero" userId="3a0e46d7-2099-40af-a155-aa45b68bfff3" providerId="ADAL" clId="{CCBCB90F-83B3-48DF-8A76-787079756D04}" dt="2021-12-04T21:34:14.609" v="1480" actId="1076"/>
          <ac:picMkLst>
            <pc:docMk/>
            <pc:sldMk cId="1370802480" sldId="548"/>
            <ac:picMk id="45" creationId="{BF37C21E-7F06-43D2-A1F4-83573A7A722A}"/>
          </ac:picMkLst>
        </pc:picChg>
        <pc:picChg chg="mod">
          <ac:chgData name="Paula Vázquez-Valero" userId="3a0e46d7-2099-40af-a155-aa45b68bfff3" providerId="ADAL" clId="{CCBCB90F-83B3-48DF-8A76-787079756D04}" dt="2021-12-04T21:34:38.850" v="1503" actId="1076"/>
          <ac:picMkLst>
            <pc:docMk/>
            <pc:sldMk cId="1370802480" sldId="548"/>
            <ac:picMk id="46" creationId="{58958AEB-5D51-4132-99FA-7E0305E15659}"/>
          </ac:picMkLst>
        </pc:picChg>
        <pc:picChg chg="mod">
          <ac:chgData name="Paula Vázquez-Valero" userId="3a0e46d7-2099-40af-a155-aa45b68bfff3" providerId="ADAL" clId="{CCBCB90F-83B3-48DF-8A76-787079756D04}" dt="2021-12-04T21:34:53.535" v="1523" actId="1036"/>
          <ac:picMkLst>
            <pc:docMk/>
            <pc:sldMk cId="1370802480" sldId="548"/>
            <ac:picMk id="47" creationId="{D5D74AE4-D5BC-4F2D-B90C-97D04C28E038}"/>
          </ac:picMkLst>
        </pc:picChg>
        <pc:picChg chg="add del mod">
          <ac:chgData name="Paula Vázquez-Valero" userId="3a0e46d7-2099-40af-a155-aa45b68bfff3" providerId="ADAL" clId="{CCBCB90F-83B3-48DF-8A76-787079756D04}" dt="2021-12-04T21:36:07.376" v="1617"/>
          <ac:picMkLst>
            <pc:docMk/>
            <pc:sldMk cId="1370802480" sldId="548"/>
            <ac:picMk id="49" creationId="{4EE22304-CB9D-4C77-BAC6-7B4591A98939}"/>
          </ac:picMkLst>
        </pc:picChg>
        <pc:picChg chg="add mod">
          <ac:chgData name="Paula Vázquez-Valero" userId="3a0e46d7-2099-40af-a155-aa45b68bfff3" providerId="ADAL" clId="{CCBCB90F-83B3-48DF-8A76-787079756D04}" dt="2021-12-05T14:37:32.293" v="3488" actId="1076"/>
          <ac:picMkLst>
            <pc:docMk/>
            <pc:sldMk cId="1370802480" sldId="548"/>
            <ac:picMk id="1026" creationId="{6A3C6AD5-9B6D-40D7-A500-545EA7431CC2}"/>
          </ac:picMkLst>
        </pc:picChg>
      </pc:sldChg>
      <pc:sldChg chg="addSp delSp modSp mod addAnim delAnim modAnim modNotesTx">
        <pc:chgData name="Paula Vázquez-Valero" userId="3a0e46d7-2099-40af-a155-aa45b68bfff3" providerId="ADAL" clId="{CCBCB90F-83B3-48DF-8A76-787079756D04}" dt="2021-12-04T21:04:26.322" v="598"/>
        <pc:sldMkLst>
          <pc:docMk/>
          <pc:sldMk cId="694617433" sldId="550"/>
        </pc:sldMkLst>
        <pc:spChg chg="mod topLvl">
          <ac:chgData name="Paula Vázquez-Valero" userId="3a0e46d7-2099-40af-a155-aa45b68bfff3" providerId="ADAL" clId="{CCBCB90F-83B3-48DF-8A76-787079756D04}" dt="2021-12-04T20:43:49.761" v="145" actId="164"/>
          <ac:spMkLst>
            <pc:docMk/>
            <pc:sldMk cId="694617433" sldId="550"/>
            <ac:spMk id="8" creationId="{23223D96-A7D9-47C6-9A8E-19EA2DF55E0C}"/>
          </ac:spMkLst>
        </pc:spChg>
        <pc:spChg chg="mod">
          <ac:chgData name="Paula Vázquez-Valero" userId="3a0e46d7-2099-40af-a155-aa45b68bfff3" providerId="ADAL" clId="{CCBCB90F-83B3-48DF-8A76-787079756D04}" dt="2021-12-04T20:41:33.233" v="136" actId="20577"/>
          <ac:spMkLst>
            <pc:docMk/>
            <pc:sldMk cId="694617433" sldId="550"/>
            <ac:spMk id="62" creationId="{91551911-F850-46A8-A357-887C1E233142}"/>
          </ac:spMkLst>
        </pc:spChg>
        <pc:spChg chg="mod topLvl">
          <ac:chgData name="Paula Vázquez-Valero" userId="3a0e46d7-2099-40af-a155-aa45b68bfff3" providerId="ADAL" clId="{CCBCB90F-83B3-48DF-8A76-787079756D04}" dt="2021-12-04T21:00:04.954" v="497" actId="1076"/>
          <ac:spMkLst>
            <pc:docMk/>
            <pc:sldMk cId="694617433" sldId="550"/>
            <ac:spMk id="65" creationId="{D8636CCC-B1B7-4166-AFCC-BF770C97B1EC}"/>
          </ac:spMkLst>
        </pc:spChg>
        <pc:spChg chg="add del mod">
          <ac:chgData name="Paula Vázquez-Valero" userId="3a0e46d7-2099-40af-a155-aa45b68bfff3" providerId="ADAL" clId="{CCBCB90F-83B3-48DF-8A76-787079756D04}" dt="2021-12-04T20:59:58.592" v="494" actId="1076"/>
          <ac:spMkLst>
            <pc:docMk/>
            <pc:sldMk cId="694617433" sldId="550"/>
            <ac:spMk id="66" creationId="{B2902536-8A82-4F65-8DE5-EA9484946297}"/>
          </ac:spMkLst>
        </pc:spChg>
        <pc:spChg chg="mod topLvl">
          <ac:chgData name="Paula Vázquez-Valero" userId="3a0e46d7-2099-40af-a155-aa45b68bfff3" providerId="ADAL" clId="{CCBCB90F-83B3-48DF-8A76-787079756D04}" dt="2021-12-04T20:49:25.510" v="176" actId="164"/>
          <ac:spMkLst>
            <pc:docMk/>
            <pc:sldMk cId="694617433" sldId="550"/>
            <ac:spMk id="71" creationId="{08B67D62-0B1C-427E-8CF1-C5FD3DE5CA01}"/>
          </ac:spMkLst>
        </pc:spChg>
        <pc:spChg chg="mod">
          <ac:chgData name="Paula Vázquez-Valero" userId="3a0e46d7-2099-40af-a155-aa45b68bfff3" providerId="ADAL" clId="{CCBCB90F-83B3-48DF-8A76-787079756D04}" dt="2021-12-04T20:50:14.644" v="188" actId="20577"/>
          <ac:spMkLst>
            <pc:docMk/>
            <pc:sldMk cId="694617433" sldId="550"/>
            <ac:spMk id="72" creationId="{8FCD9C94-EB59-499C-8985-36964352E49A}"/>
          </ac:spMkLst>
        </pc:spChg>
        <pc:spChg chg="mod topLvl">
          <ac:chgData name="Paula Vázquez-Valero" userId="3a0e46d7-2099-40af-a155-aa45b68bfff3" providerId="ADAL" clId="{CCBCB90F-83B3-48DF-8A76-787079756D04}" dt="2021-12-04T21:03:47.216" v="592" actId="164"/>
          <ac:spMkLst>
            <pc:docMk/>
            <pc:sldMk cId="694617433" sldId="550"/>
            <ac:spMk id="73" creationId="{889BDFC0-3C4F-4E81-A732-F1E5FE6246D5}"/>
          </ac:spMkLst>
        </pc:spChg>
        <pc:spChg chg="mod">
          <ac:chgData name="Paula Vázquez-Valero" userId="3a0e46d7-2099-40af-a155-aa45b68bfff3" providerId="ADAL" clId="{CCBCB90F-83B3-48DF-8A76-787079756D04}" dt="2021-12-04T21:03:41.980" v="591" actId="1076"/>
          <ac:spMkLst>
            <pc:docMk/>
            <pc:sldMk cId="694617433" sldId="550"/>
            <ac:spMk id="74" creationId="{83DDF2F1-DFAE-4A4D-8F23-BE2D5840FB0F}"/>
          </ac:spMkLst>
        </pc:spChg>
        <pc:grpChg chg="del">
          <ac:chgData name="Paula Vázquez-Valero" userId="3a0e46d7-2099-40af-a155-aa45b68bfff3" providerId="ADAL" clId="{CCBCB90F-83B3-48DF-8A76-787079756D04}" dt="2021-12-04T20:43:29.562" v="137" actId="165"/>
          <ac:grpSpMkLst>
            <pc:docMk/>
            <pc:sldMk cId="694617433" sldId="550"/>
            <ac:grpSpMk id="2" creationId="{C9AC0679-3C41-460B-AB10-745BB3E1E5E3}"/>
          </ac:grpSpMkLst>
        </pc:grpChg>
        <pc:grpChg chg="del">
          <ac:chgData name="Paula Vázquez-Valero" userId="3a0e46d7-2099-40af-a155-aa45b68bfff3" providerId="ADAL" clId="{CCBCB90F-83B3-48DF-8A76-787079756D04}" dt="2021-12-04T20:49:02.154" v="152" actId="165"/>
          <ac:grpSpMkLst>
            <pc:docMk/>
            <pc:sldMk cId="694617433" sldId="550"/>
            <ac:grpSpMk id="3" creationId="{C278EEF8-D982-485A-A12F-598338891BF8}"/>
          </ac:grpSpMkLst>
        </pc:grpChg>
        <pc:grpChg chg="del">
          <ac:chgData name="Paula Vázquez-Valero" userId="3a0e46d7-2099-40af-a155-aa45b68bfff3" providerId="ADAL" clId="{CCBCB90F-83B3-48DF-8A76-787079756D04}" dt="2021-12-04T20:59:43.501" v="487" actId="165"/>
          <ac:grpSpMkLst>
            <pc:docMk/>
            <pc:sldMk cId="694617433" sldId="550"/>
            <ac:grpSpMk id="4" creationId="{E2CD9CCE-1A6E-4C3E-8ECB-74AF1D658C4A}"/>
          </ac:grpSpMkLst>
        </pc:grpChg>
        <pc:grpChg chg="del">
          <ac:chgData name="Paula Vázquez-Valero" userId="3a0e46d7-2099-40af-a155-aa45b68bfff3" providerId="ADAL" clId="{CCBCB90F-83B3-48DF-8A76-787079756D04}" dt="2021-12-04T21:00:15.069" v="498" actId="165"/>
          <ac:grpSpMkLst>
            <pc:docMk/>
            <pc:sldMk cId="694617433" sldId="550"/>
            <ac:grpSpMk id="5" creationId="{617C7495-E74E-41B6-B4E0-AEE173F1CE7E}"/>
          </ac:grpSpMkLst>
        </pc:grpChg>
        <pc:grpChg chg="add mod">
          <ac:chgData name="Paula Vázquez-Valero" userId="3a0e46d7-2099-40af-a155-aa45b68bfff3" providerId="ADAL" clId="{CCBCB90F-83B3-48DF-8A76-787079756D04}" dt="2021-12-04T20:43:49.761" v="145" actId="164"/>
          <ac:grpSpMkLst>
            <pc:docMk/>
            <pc:sldMk cId="694617433" sldId="550"/>
            <ac:grpSpMk id="6" creationId="{82E64EF9-5504-4C79-ADCC-B96E300D1259}"/>
          </ac:grpSpMkLst>
        </pc:grpChg>
        <pc:grpChg chg="add mod">
          <ac:chgData name="Paula Vázquez-Valero" userId="3a0e46d7-2099-40af-a155-aa45b68bfff3" providerId="ADAL" clId="{CCBCB90F-83B3-48DF-8A76-787079756D04}" dt="2021-12-04T20:49:25.510" v="176" actId="164"/>
          <ac:grpSpMkLst>
            <pc:docMk/>
            <pc:sldMk cId="694617433" sldId="550"/>
            <ac:grpSpMk id="7" creationId="{E578CAE9-1F01-4BE3-83DF-281C8DC5E7C8}"/>
          </ac:grpSpMkLst>
        </pc:grpChg>
        <pc:grpChg chg="add mod">
          <ac:chgData name="Paula Vázquez-Valero" userId="3a0e46d7-2099-40af-a155-aa45b68bfff3" providerId="ADAL" clId="{CCBCB90F-83B3-48DF-8A76-787079756D04}" dt="2021-12-04T21:03:47.216" v="592" actId="164"/>
          <ac:grpSpMkLst>
            <pc:docMk/>
            <pc:sldMk cId="694617433" sldId="550"/>
            <ac:grpSpMk id="9" creationId="{89AA1974-501E-4612-8FEE-AA8693B37671}"/>
          </ac:grpSpMkLst>
        </pc:grpChg>
        <pc:picChg chg="del mod topLvl">
          <ac:chgData name="Paula Vázquez-Valero" userId="3a0e46d7-2099-40af-a155-aa45b68bfff3" providerId="ADAL" clId="{CCBCB90F-83B3-48DF-8A76-787079756D04}" dt="2021-12-04T20:43:31.228" v="138" actId="478"/>
          <ac:picMkLst>
            <pc:docMk/>
            <pc:sldMk cId="694617433" sldId="550"/>
            <ac:picMk id="22" creationId="{B4072D88-3362-4A99-97D3-DDF55D88955C}"/>
          </ac:picMkLst>
        </pc:picChg>
        <pc:picChg chg="del mod topLvl">
          <ac:chgData name="Paula Vázquez-Valero" userId="3a0e46d7-2099-40af-a155-aa45b68bfff3" providerId="ADAL" clId="{CCBCB90F-83B3-48DF-8A76-787079756D04}" dt="2021-12-04T20:49:03.912" v="153" actId="478"/>
          <ac:picMkLst>
            <pc:docMk/>
            <pc:sldMk cId="694617433" sldId="550"/>
            <ac:picMk id="25" creationId="{62BEA54C-7E01-4780-BAB6-0D81A417E666}"/>
          </ac:picMkLst>
        </pc:picChg>
        <pc:picChg chg="del mod topLvl">
          <ac:chgData name="Paula Vázquez-Valero" userId="3a0e46d7-2099-40af-a155-aa45b68bfff3" providerId="ADAL" clId="{CCBCB90F-83B3-48DF-8A76-787079756D04}" dt="2021-12-04T20:59:44.833" v="488" actId="478"/>
          <ac:picMkLst>
            <pc:docMk/>
            <pc:sldMk cId="694617433" sldId="550"/>
            <ac:picMk id="26" creationId="{16EF327A-F65E-4E95-9B95-233133321E11}"/>
          </ac:picMkLst>
        </pc:picChg>
        <pc:picChg chg="del mod topLvl">
          <ac:chgData name="Paula Vázquez-Valero" userId="3a0e46d7-2099-40af-a155-aa45b68bfff3" providerId="ADAL" clId="{CCBCB90F-83B3-48DF-8A76-787079756D04}" dt="2021-12-04T21:01:30.209" v="499" actId="478"/>
          <ac:picMkLst>
            <pc:docMk/>
            <pc:sldMk cId="694617433" sldId="550"/>
            <ac:picMk id="28" creationId="{FF86F220-03FF-463A-BF4B-2AF2427E6637}"/>
          </ac:picMkLst>
        </pc:picChg>
        <pc:picChg chg="add mod">
          <ac:chgData name="Paula Vázquez-Valero" userId="3a0e46d7-2099-40af-a155-aa45b68bfff3" providerId="ADAL" clId="{CCBCB90F-83B3-48DF-8A76-787079756D04}" dt="2021-12-04T20:43:49.761" v="145" actId="164"/>
          <ac:picMkLst>
            <pc:docMk/>
            <pc:sldMk cId="694617433" sldId="550"/>
            <ac:picMk id="1026" creationId="{4A6C1670-47C3-45BC-AE66-E759AD20AD20}"/>
          </ac:picMkLst>
        </pc:picChg>
        <pc:picChg chg="add mod">
          <ac:chgData name="Paula Vázquez-Valero" userId="3a0e46d7-2099-40af-a155-aa45b68bfff3" providerId="ADAL" clId="{CCBCB90F-83B3-48DF-8A76-787079756D04}" dt="2021-12-04T20:49:25.510" v="176" actId="164"/>
          <ac:picMkLst>
            <pc:docMk/>
            <pc:sldMk cId="694617433" sldId="550"/>
            <ac:picMk id="1028" creationId="{90C0937F-F053-4FF0-B1DC-7FD8AFB1D2C9}"/>
          </ac:picMkLst>
        </pc:picChg>
        <pc:picChg chg="add mod">
          <ac:chgData name="Paula Vázquez-Valero" userId="3a0e46d7-2099-40af-a155-aa45b68bfff3" providerId="ADAL" clId="{CCBCB90F-83B3-48DF-8A76-787079756D04}" dt="2021-12-04T21:03:47.216" v="592" actId="164"/>
          <ac:picMkLst>
            <pc:docMk/>
            <pc:sldMk cId="694617433" sldId="550"/>
            <ac:picMk id="1030" creationId="{B19F7FB8-4D4D-4ECF-AE52-F313322B0179}"/>
          </ac:picMkLst>
        </pc:picChg>
        <pc:picChg chg="add mod">
          <ac:chgData name="Paula Vázquez-Valero" userId="3a0e46d7-2099-40af-a155-aa45b68bfff3" providerId="ADAL" clId="{CCBCB90F-83B3-48DF-8A76-787079756D04}" dt="2021-12-04T21:03:47.216" v="592" actId="164"/>
          <ac:picMkLst>
            <pc:docMk/>
            <pc:sldMk cId="694617433" sldId="550"/>
            <ac:picMk id="1032" creationId="{470CE8B4-E6B9-4EF9-B387-1A9A66E40A11}"/>
          </ac:picMkLst>
        </pc:picChg>
      </pc:sldChg>
      <pc:sldChg chg="addSp modSp mod modAnim modNotesTx">
        <pc:chgData name="Paula Vázquez-Valero" userId="3a0e46d7-2099-40af-a155-aa45b68bfff3" providerId="ADAL" clId="{CCBCB90F-83B3-48DF-8A76-787079756D04}" dt="2021-12-04T21:19:12.620" v="990" actId="20577"/>
        <pc:sldMkLst>
          <pc:docMk/>
          <pc:sldMk cId="246386641" sldId="552"/>
        </pc:sldMkLst>
        <pc:spChg chg="mod">
          <ac:chgData name="Paula Vázquez-Valero" userId="3a0e46d7-2099-40af-a155-aa45b68bfff3" providerId="ADAL" clId="{CCBCB90F-83B3-48DF-8A76-787079756D04}" dt="2021-12-04T21:09:07.135" v="693" actId="1037"/>
          <ac:spMkLst>
            <pc:docMk/>
            <pc:sldMk cId="246386641" sldId="552"/>
            <ac:spMk id="45" creationId="{48739006-65AB-44D5-90A1-DAA973285E7D}"/>
          </ac:spMkLst>
        </pc:spChg>
        <pc:spChg chg="mod">
          <ac:chgData name="Paula Vázquez-Valero" userId="3a0e46d7-2099-40af-a155-aa45b68bfff3" providerId="ADAL" clId="{CCBCB90F-83B3-48DF-8A76-787079756D04}" dt="2021-12-04T21:16:03.906" v="873" actId="1036"/>
          <ac:spMkLst>
            <pc:docMk/>
            <pc:sldMk cId="246386641" sldId="552"/>
            <ac:spMk id="62" creationId="{B7BB6655-1CDF-4FB7-B7EA-8311114EAF61}"/>
          </ac:spMkLst>
        </pc:spChg>
        <pc:spChg chg="mod">
          <ac:chgData name="Paula Vázquez-Valero" userId="3a0e46d7-2099-40af-a155-aa45b68bfff3" providerId="ADAL" clId="{CCBCB90F-83B3-48DF-8A76-787079756D04}" dt="2021-12-04T21:16:03.906" v="873" actId="1036"/>
          <ac:spMkLst>
            <pc:docMk/>
            <pc:sldMk cId="246386641" sldId="552"/>
            <ac:spMk id="63" creationId="{35FA60B3-BB2F-4825-9018-F157C4656D92}"/>
          </ac:spMkLst>
        </pc:spChg>
        <pc:spChg chg="mod">
          <ac:chgData name="Paula Vázquez-Valero" userId="3a0e46d7-2099-40af-a155-aa45b68bfff3" providerId="ADAL" clId="{CCBCB90F-83B3-48DF-8A76-787079756D04}" dt="2021-12-04T21:18:25.526" v="904" actId="1076"/>
          <ac:spMkLst>
            <pc:docMk/>
            <pc:sldMk cId="246386641" sldId="552"/>
            <ac:spMk id="64" creationId="{A4EA208E-7B35-4733-9902-86ACE51E890A}"/>
          </ac:spMkLst>
        </pc:spChg>
        <pc:spChg chg="mod">
          <ac:chgData name="Paula Vázquez-Valero" userId="3a0e46d7-2099-40af-a155-aa45b68bfff3" providerId="ADAL" clId="{CCBCB90F-83B3-48DF-8A76-787079756D04}" dt="2021-12-04T21:16:13.076" v="875" actId="1036"/>
          <ac:spMkLst>
            <pc:docMk/>
            <pc:sldMk cId="246386641" sldId="552"/>
            <ac:spMk id="67" creationId="{7D8AB124-B049-4F4E-A040-9E20686BBA64}"/>
          </ac:spMkLst>
        </pc:spChg>
        <pc:spChg chg="mod">
          <ac:chgData name="Paula Vázquez-Valero" userId="3a0e46d7-2099-40af-a155-aa45b68bfff3" providerId="ADAL" clId="{CCBCB90F-83B3-48DF-8A76-787079756D04}" dt="2021-12-04T21:16:13.076" v="875" actId="1036"/>
          <ac:spMkLst>
            <pc:docMk/>
            <pc:sldMk cId="246386641" sldId="552"/>
            <ac:spMk id="68" creationId="{27A709B7-757F-487E-A34E-1112D210F344}"/>
          </ac:spMkLst>
        </pc:spChg>
        <pc:spChg chg="mod">
          <ac:chgData name="Paula Vázquez-Valero" userId="3a0e46d7-2099-40af-a155-aa45b68bfff3" providerId="ADAL" clId="{CCBCB90F-83B3-48DF-8A76-787079756D04}" dt="2021-12-04T21:09:12.414" v="695" actId="1035"/>
          <ac:spMkLst>
            <pc:docMk/>
            <pc:sldMk cId="246386641" sldId="552"/>
            <ac:spMk id="69" creationId="{C0C592C8-354D-4B52-8899-281E807CAF06}"/>
          </ac:spMkLst>
        </pc:spChg>
        <pc:spChg chg="mod">
          <ac:chgData name="Paula Vázquez-Valero" userId="3a0e46d7-2099-40af-a155-aa45b68bfff3" providerId="ADAL" clId="{CCBCB90F-83B3-48DF-8A76-787079756D04}" dt="2021-12-04T21:16:23.990" v="877" actId="14100"/>
          <ac:spMkLst>
            <pc:docMk/>
            <pc:sldMk cId="246386641" sldId="552"/>
            <ac:spMk id="72" creationId="{B7367E0A-A290-4953-8DBC-06CF3FA9787B}"/>
          </ac:spMkLst>
        </pc:spChg>
        <pc:spChg chg="mod">
          <ac:chgData name="Paula Vázquez-Valero" userId="3a0e46d7-2099-40af-a155-aa45b68bfff3" providerId="ADAL" clId="{CCBCB90F-83B3-48DF-8A76-787079756D04}" dt="2021-12-04T21:16:19.248" v="876" actId="1076"/>
          <ac:spMkLst>
            <pc:docMk/>
            <pc:sldMk cId="246386641" sldId="552"/>
            <ac:spMk id="73" creationId="{EA5EA715-E399-44F4-8B3D-0508DA28205B}"/>
          </ac:spMkLst>
        </pc:spChg>
        <pc:spChg chg="mod">
          <ac:chgData name="Paula Vázquez-Valero" userId="3a0e46d7-2099-40af-a155-aa45b68bfff3" providerId="ADAL" clId="{CCBCB90F-83B3-48DF-8A76-787079756D04}" dt="2021-12-04T21:10:03.289" v="746" actId="1036"/>
          <ac:spMkLst>
            <pc:docMk/>
            <pc:sldMk cId="246386641" sldId="552"/>
            <ac:spMk id="74" creationId="{F5C345AA-142C-4998-BF76-5AF9A3C6B8DE}"/>
          </ac:spMkLst>
        </pc:spChg>
        <pc:spChg chg="mod">
          <ac:chgData name="Paula Vázquez-Valero" userId="3a0e46d7-2099-40af-a155-aa45b68bfff3" providerId="ADAL" clId="{CCBCB90F-83B3-48DF-8A76-787079756D04}" dt="2021-12-04T21:10:56.023" v="807" actId="1038"/>
          <ac:spMkLst>
            <pc:docMk/>
            <pc:sldMk cId="246386641" sldId="552"/>
            <ac:spMk id="75" creationId="{38D689A5-3154-48D5-BDAF-F3E9D0A15C89}"/>
          </ac:spMkLst>
        </pc:spChg>
        <pc:spChg chg="mod">
          <ac:chgData name="Paula Vázquez-Valero" userId="3a0e46d7-2099-40af-a155-aa45b68bfff3" providerId="ADAL" clId="{CCBCB90F-83B3-48DF-8A76-787079756D04}" dt="2021-12-04T21:15:44.618" v="870" actId="20577"/>
          <ac:spMkLst>
            <pc:docMk/>
            <pc:sldMk cId="246386641" sldId="552"/>
            <ac:spMk id="76" creationId="{B8B5C0C3-3E1F-428E-9CC7-86E52174F637}"/>
          </ac:spMkLst>
        </pc:spChg>
        <pc:spChg chg="mod">
          <ac:chgData name="Paula Vázquez-Valero" userId="3a0e46d7-2099-40af-a155-aa45b68bfff3" providerId="ADAL" clId="{CCBCB90F-83B3-48DF-8A76-787079756D04}" dt="2021-12-04T21:18:22.273" v="903" actId="1076"/>
          <ac:spMkLst>
            <pc:docMk/>
            <pc:sldMk cId="246386641" sldId="552"/>
            <ac:spMk id="78" creationId="{7BC5D7F8-C501-4031-A8BA-87D8B3C77018}"/>
          </ac:spMkLst>
        </pc:spChg>
        <pc:spChg chg="mod">
          <ac:chgData name="Paula Vázquez-Valero" userId="3a0e46d7-2099-40af-a155-aa45b68bfff3" providerId="ADAL" clId="{CCBCB90F-83B3-48DF-8A76-787079756D04}" dt="2021-12-04T21:09:58.538" v="744" actId="20577"/>
          <ac:spMkLst>
            <pc:docMk/>
            <pc:sldMk cId="246386641" sldId="552"/>
            <ac:spMk id="79" creationId="{20D9B721-9221-400C-B35C-61DCA23A3981}"/>
          </ac:spMkLst>
        </pc:spChg>
        <pc:spChg chg="mod">
          <ac:chgData name="Paula Vázquez-Valero" userId="3a0e46d7-2099-40af-a155-aa45b68bfff3" providerId="ADAL" clId="{CCBCB90F-83B3-48DF-8A76-787079756D04}" dt="2021-12-04T21:14:53.830" v="833" actId="1076"/>
          <ac:spMkLst>
            <pc:docMk/>
            <pc:sldMk cId="246386641" sldId="552"/>
            <ac:spMk id="80" creationId="{6C5EFB26-927E-4CBA-A5FC-C64B01598A03}"/>
          </ac:spMkLst>
        </pc:spChg>
        <pc:spChg chg="mod">
          <ac:chgData name="Paula Vázquez-Valero" userId="3a0e46d7-2099-40af-a155-aa45b68bfff3" providerId="ADAL" clId="{CCBCB90F-83B3-48DF-8A76-787079756D04}" dt="2021-12-04T21:06:57.729" v="640" actId="1076"/>
          <ac:spMkLst>
            <pc:docMk/>
            <pc:sldMk cId="246386641" sldId="552"/>
            <ac:spMk id="81" creationId="{0A994716-0DFC-463B-A2F5-7E07DB8312F0}"/>
          </ac:spMkLst>
        </pc:spChg>
        <pc:spChg chg="mod">
          <ac:chgData name="Paula Vázquez-Valero" userId="3a0e46d7-2099-40af-a155-aa45b68bfff3" providerId="ADAL" clId="{CCBCB90F-83B3-48DF-8A76-787079756D04}" dt="2021-12-04T21:06:12.803" v="602" actId="1076"/>
          <ac:spMkLst>
            <pc:docMk/>
            <pc:sldMk cId="246386641" sldId="552"/>
            <ac:spMk id="89" creationId="{1054C152-5432-486E-A6A3-58909D54943F}"/>
          </ac:spMkLst>
        </pc:spChg>
        <pc:spChg chg="mod">
          <ac:chgData name="Paula Vázquez-Valero" userId="3a0e46d7-2099-40af-a155-aa45b68bfff3" providerId="ADAL" clId="{CCBCB90F-83B3-48DF-8A76-787079756D04}" dt="2021-12-04T21:07:00.496" v="641" actId="1076"/>
          <ac:spMkLst>
            <pc:docMk/>
            <pc:sldMk cId="246386641" sldId="552"/>
            <ac:spMk id="90" creationId="{0FA7BA0A-DE6A-425C-95D2-46E8AAD7319F}"/>
          </ac:spMkLst>
        </pc:spChg>
        <pc:spChg chg="mod">
          <ac:chgData name="Paula Vázquez-Valero" userId="3a0e46d7-2099-40af-a155-aa45b68bfff3" providerId="ADAL" clId="{CCBCB90F-83B3-48DF-8A76-787079756D04}" dt="2021-12-04T21:15:06.932" v="837" actId="1076"/>
          <ac:spMkLst>
            <pc:docMk/>
            <pc:sldMk cId="246386641" sldId="552"/>
            <ac:spMk id="115" creationId="{8DB3722E-1340-4196-A213-B3F1A6AD602A}"/>
          </ac:spMkLst>
        </pc:spChg>
        <pc:spChg chg="mod">
          <ac:chgData name="Paula Vázquez-Valero" userId="3a0e46d7-2099-40af-a155-aa45b68bfff3" providerId="ADAL" clId="{CCBCB90F-83B3-48DF-8A76-787079756D04}" dt="2021-12-04T21:06:50.292" v="637" actId="1035"/>
          <ac:spMkLst>
            <pc:docMk/>
            <pc:sldMk cId="246386641" sldId="552"/>
            <ac:spMk id="116" creationId="{1133A909-A885-4E4E-B2D8-4AD1CBF7AA1C}"/>
          </ac:spMkLst>
        </pc:spChg>
        <pc:spChg chg="mod">
          <ac:chgData name="Paula Vázquez-Valero" userId="3a0e46d7-2099-40af-a155-aa45b68bfff3" providerId="ADAL" clId="{CCBCB90F-83B3-48DF-8A76-787079756D04}" dt="2021-12-04T21:06:12.803" v="602" actId="1076"/>
          <ac:spMkLst>
            <pc:docMk/>
            <pc:sldMk cId="246386641" sldId="552"/>
            <ac:spMk id="119" creationId="{87AED4BC-42F8-4131-A882-D06ABB2ABC78}"/>
          </ac:spMkLst>
        </pc:spChg>
        <pc:spChg chg="mod">
          <ac:chgData name="Paula Vázquez-Valero" userId="3a0e46d7-2099-40af-a155-aa45b68bfff3" providerId="ADAL" clId="{CCBCB90F-83B3-48DF-8A76-787079756D04}" dt="2021-12-04T21:06:07.068" v="601" actId="1076"/>
          <ac:spMkLst>
            <pc:docMk/>
            <pc:sldMk cId="246386641" sldId="552"/>
            <ac:spMk id="121" creationId="{C7BDBB77-3001-4FEA-B181-C0FF099160A3}"/>
          </ac:spMkLst>
        </pc:spChg>
        <pc:spChg chg="mod">
          <ac:chgData name="Paula Vázquez-Valero" userId="3a0e46d7-2099-40af-a155-aa45b68bfff3" providerId="ADAL" clId="{CCBCB90F-83B3-48DF-8A76-787079756D04}" dt="2021-12-04T21:12:33.005" v="826" actId="403"/>
          <ac:spMkLst>
            <pc:docMk/>
            <pc:sldMk cId="246386641" sldId="552"/>
            <ac:spMk id="122" creationId="{A1855867-0312-4C42-929A-B1FEEC42F1B6}"/>
          </ac:spMkLst>
        </pc:spChg>
        <pc:spChg chg="mod">
          <ac:chgData name="Paula Vázquez-Valero" userId="3a0e46d7-2099-40af-a155-aa45b68bfff3" providerId="ADAL" clId="{CCBCB90F-83B3-48DF-8A76-787079756D04}" dt="2021-12-04T21:14:59.685" v="835" actId="1076"/>
          <ac:spMkLst>
            <pc:docMk/>
            <pc:sldMk cId="246386641" sldId="552"/>
            <ac:spMk id="123" creationId="{B2DDACFE-D5BB-454A-B22C-60EA1D3D3FDE}"/>
          </ac:spMkLst>
        </pc:spChg>
        <pc:spChg chg="mod">
          <ac:chgData name="Paula Vázquez-Valero" userId="3a0e46d7-2099-40af-a155-aa45b68bfff3" providerId="ADAL" clId="{CCBCB90F-83B3-48DF-8A76-787079756D04}" dt="2021-12-04T21:06:02.246" v="600" actId="1076"/>
          <ac:spMkLst>
            <pc:docMk/>
            <pc:sldMk cId="246386641" sldId="552"/>
            <ac:spMk id="124" creationId="{10A0FC4D-D9D4-4BEB-8C7C-EBFC40188C8E}"/>
          </ac:spMkLst>
        </pc:spChg>
        <pc:spChg chg="mod">
          <ac:chgData name="Paula Vázquez-Valero" userId="3a0e46d7-2099-40af-a155-aa45b68bfff3" providerId="ADAL" clId="{CCBCB90F-83B3-48DF-8A76-787079756D04}" dt="2021-12-04T21:15:36.937" v="860" actId="20577"/>
          <ac:spMkLst>
            <pc:docMk/>
            <pc:sldMk cId="246386641" sldId="552"/>
            <ac:spMk id="125" creationId="{3ACF2242-7F5F-4830-9E40-A30A93555D6E}"/>
          </ac:spMkLst>
        </pc:spChg>
        <pc:spChg chg="mod">
          <ac:chgData name="Paula Vázquez-Valero" userId="3a0e46d7-2099-40af-a155-aa45b68bfff3" providerId="ADAL" clId="{CCBCB90F-83B3-48DF-8A76-787079756D04}" dt="2021-12-04T21:15:47.405" v="871" actId="1076"/>
          <ac:spMkLst>
            <pc:docMk/>
            <pc:sldMk cId="246386641" sldId="552"/>
            <ac:spMk id="126" creationId="{BBCE69F3-86E2-4C64-AA74-C09AF7423C85}"/>
          </ac:spMkLst>
        </pc:spChg>
        <pc:spChg chg="mod">
          <ac:chgData name="Paula Vázquez-Valero" userId="3a0e46d7-2099-40af-a155-aa45b68bfff3" providerId="ADAL" clId="{CCBCB90F-83B3-48DF-8A76-787079756D04}" dt="2021-12-04T21:17:26.459" v="888" actId="14100"/>
          <ac:spMkLst>
            <pc:docMk/>
            <pc:sldMk cId="246386641" sldId="552"/>
            <ac:spMk id="127" creationId="{B5B37313-548F-47E6-BA72-3440AE9B4907}"/>
          </ac:spMkLst>
        </pc:spChg>
        <pc:spChg chg="mod">
          <ac:chgData name="Paula Vázquez-Valero" userId="3a0e46d7-2099-40af-a155-aa45b68bfff3" providerId="ADAL" clId="{CCBCB90F-83B3-48DF-8A76-787079756D04}" dt="2021-12-04T21:17:54.453" v="901" actId="20577"/>
          <ac:spMkLst>
            <pc:docMk/>
            <pc:sldMk cId="246386641" sldId="552"/>
            <ac:spMk id="128" creationId="{B0359EAF-08ED-40A4-9F37-1D510C82E5F5}"/>
          </ac:spMkLst>
        </pc:spChg>
        <pc:spChg chg="mod">
          <ac:chgData name="Paula Vázquez-Valero" userId="3a0e46d7-2099-40af-a155-aa45b68bfff3" providerId="ADAL" clId="{CCBCB90F-83B3-48DF-8A76-787079756D04}" dt="2021-12-04T21:11:02.043" v="809" actId="1035"/>
          <ac:spMkLst>
            <pc:docMk/>
            <pc:sldMk cId="246386641" sldId="552"/>
            <ac:spMk id="129" creationId="{C6B5CF4B-0C96-4F8E-B38F-BA9F6D594AC8}"/>
          </ac:spMkLst>
        </pc:spChg>
        <pc:grpChg chg="mod">
          <ac:chgData name="Paula Vázquez-Valero" userId="3a0e46d7-2099-40af-a155-aa45b68bfff3" providerId="ADAL" clId="{CCBCB90F-83B3-48DF-8A76-787079756D04}" dt="2021-12-04T21:16:34.771" v="879" actId="14100"/>
          <ac:grpSpMkLst>
            <pc:docMk/>
            <pc:sldMk cId="246386641" sldId="552"/>
            <ac:grpSpMk id="8" creationId="{1BC1FA71-6C32-40B6-8AF2-D182476C3EA0}"/>
          </ac:grpSpMkLst>
        </pc:grpChg>
        <pc:grpChg chg="mod">
          <ac:chgData name="Paula Vázquez-Valero" userId="3a0e46d7-2099-40af-a155-aa45b68bfff3" providerId="ADAL" clId="{CCBCB90F-83B3-48DF-8A76-787079756D04}" dt="2021-12-04T21:16:48.467" v="882" actId="14100"/>
          <ac:grpSpMkLst>
            <pc:docMk/>
            <pc:sldMk cId="246386641" sldId="552"/>
            <ac:grpSpMk id="9" creationId="{42B8064A-EB3F-4767-A9CD-E7C999B005A1}"/>
          </ac:grpSpMkLst>
        </pc:grpChg>
        <pc:grpChg chg="mod">
          <ac:chgData name="Paula Vázquez-Valero" userId="3a0e46d7-2099-40af-a155-aa45b68bfff3" providerId="ADAL" clId="{CCBCB90F-83B3-48DF-8A76-787079756D04}" dt="2021-12-04T21:16:58.357" v="884" actId="14100"/>
          <ac:grpSpMkLst>
            <pc:docMk/>
            <pc:sldMk cId="246386641" sldId="552"/>
            <ac:grpSpMk id="10" creationId="{1FBB54B7-C5D4-4E31-84E5-42E127A9E704}"/>
          </ac:grpSpMkLst>
        </pc:grpChg>
        <pc:picChg chg="add mod">
          <ac:chgData name="Paula Vázquez-Valero" userId="3a0e46d7-2099-40af-a155-aa45b68bfff3" providerId="ADAL" clId="{CCBCB90F-83B3-48DF-8A76-787079756D04}" dt="2021-12-04T21:10:50.930" v="802" actId="1076"/>
          <ac:picMkLst>
            <pc:docMk/>
            <pc:sldMk cId="246386641" sldId="552"/>
            <ac:picMk id="2050" creationId="{735029E8-ACC5-4FC2-9AEE-AA7F34FDA510}"/>
          </ac:picMkLst>
        </pc:picChg>
        <pc:picChg chg="add mod">
          <ac:chgData name="Paula Vázquez-Valero" userId="3a0e46d7-2099-40af-a155-aa45b68bfff3" providerId="ADAL" clId="{CCBCB90F-83B3-48DF-8A76-787079756D04}" dt="2021-12-04T21:14:56.486" v="834" actId="1076"/>
          <ac:picMkLst>
            <pc:docMk/>
            <pc:sldMk cId="246386641" sldId="552"/>
            <ac:picMk id="2052" creationId="{0EDBB038-832B-4801-A6B0-5FA1AE86FEEC}"/>
          </ac:picMkLst>
        </pc:picChg>
      </pc:sldChg>
      <pc:sldChg chg="addSp delSp modSp mod delAnim modAnim modNotesTx">
        <pc:chgData name="Paula Vázquez-Valero" userId="3a0e46d7-2099-40af-a155-aa45b68bfff3" providerId="ADAL" clId="{CCBCB90F-83B3-48DF-8A76-787079756D04}" dt="2021-12-05T14:37:51.447" v="3490" actId="20577"/>
        <pc:sldMkLst>
          <pc:docMk/>
          <pc:sldMk cId="1373114334" sldId="553"/>
        </pc:sldMkLst>
        <pc:spChg chg="mod">
          <ac:chgData name="Paula Vázquez-Valero" userId="3a0e46d7-2099-40af-a155-aa45b68bfff3" providerId="ADAL" clId="{CCBCB90F-83B3-48DF-8A76-787079756D04}" dt="2021-12-04T21:35:33.137" v="1547" actId="14100"/>
          <ac:spMkLst>
            <pc:docMk/>
            <pc:sldMk cId="1373114334" sldId="553"/>
            <ac:spMk id="6" creationId="{D8FA714A-DAAF-4C83-B7F2-75FD592DC163}"/>
          </ac:spMkLst>
        </pc:spChg>
        <pc:spChg chg="mod">
          <ac:chgData name="Paula Vázquez-Valero" userId="3a0e46d7-2099-40af-a155-aa45b68bfff3" providerId="ADAL" clId="{CCBCB90F-83B3-48DF-8A76-787079756D04}" dt="2021-12-04T21:37:14.312" v="1728" actId="20577"/>
          <ac:spMkLst>
            <pc:docMk/>
            <pc:sldMk cId="1373114334" sldId="553"/>
            <ac:spMk id="22" creationId="{34A0DBDC-4B4C-4B2D-8C22-80B68A9E7CF0}"/>
          </ac:spMkLst>
        </pc:spChg>
        <pc:spChg chg="mod">
          <ac:chgData name="Paula Vázquez-Valero" userId="3a0e46d7-2099-40af-a155-aa45b68bfff3" providerId="ADAL" clId="{CCBCB90F-83B3-48DF-8A76-787079756D04}" dt="2021-12-04T21:38:03.331" v="1842" actId="1035"/>
          <ac:spMkLst>
            <pc:docMk/>
            <pc:sldMk cId="1373114334" sldId="553"/>
            <ac:spMk id="23" creationId="{13A66397-548E-4D16-9ED9-F7F62DCE3D6F}"/>
          </ac:spMkLst>
        </pc:spChg>
        <pc:spChg chg="mod">
          <ac:chgData name="Paula Vázquez-Valero" userId="3a0e46d7-2099-40af-a155-aa45b68bfff3" providerId="ADAL" clId="{CCBCB90F-83B3-48DF-8A76-787079756D04}" dt="2021-12-04T21:53:42.438" v="1988" actId="20577"/>
          <ac:spMkLst>
            <pc:docMk/>
            <pc:sldMk cId="1373114334" sldId="553"/>
            <ac:spMk id="24" creationId="{731487B6-2B98-4F1D-B494-3ED8794BEA6E}"/>
          </ac:spMkLst>
        </pc:spChg>
        <pc:spChg chg="mod">
          <ac:chgData name="Paula Vázquez-Valero" userId="3a0e46d7-2099-40af-a155-aa45b68bfff3" providerId="ADAL" clId="{CCBCB90F-83B3-48DF-8A76-787079756D04}" dt="2021-12-04T21:59:34.362" v="2442" actId="14100"/>
          <ac:spMkLst>
            <pc:docMk/>
            <pc:sldMk cId="1373114334" sldId="553"/>
            <ac:spMk id="25" creationId="{84694A91-C4CF-460C-A065-04304420AC92}"/>
          </ac:spMkLst>
        </pc:spChg>
        <pc:spChg chg="mod">
          <ac:chgData name="Paula Vázquez-Valero" userId="3a0e46d7-2099-40af-a155-aa45b68bfff3" providerId="ADAL" clId="{CCBCB90F-83B3-48DF-8A76-787079756D04}" dt="2021-12-04T21:54:21.299" v="2082" actId="1076"/>
          <ac:spMkLst>
            <pc:docMk/>
            <pc:sldMk cId="1373114334" sldId="553"/>
            <ac:spMk id="27" creationId="{DE170635-71D2-498A-A61C-85623386D628}"/>
          </ac:spMkLst>
        </pc:spChg>
        <pc:spChg chg="mod">
          <ac:chgData name="Paula Vázquez-Valero" userId="3a0e46d7-2099-40af-a155-aa45b68bfff3" providerId="ADAL" clId="{CCBCB90F-83B3-48DF-8A76-787079756D04}" dt="2021-12-04T21:57:48.985" v="2297" actId="20577"/>
          <ac:spMkLst>
            <pc:docMk/>
            <pc:sldMk cId="1373114334" sldId="553"/>
            <ac:spMk id="28" creationId="{BDE013E4-C48F-48F7-942D-DF7F890901B8}"/>
          </ac:spMkLst>
        </pc:spChg>
        <pc:spChg chg="mod">
          <ac:chgData name="Paula Vázquez-Valero" userId="3a0e46d7-2099-40af-a155-aa45b68bfff3" providerId="ADAL" clId="{CCBCB90F-83B3-48DF-8A76-787079756D04}" dt="2021-12-04T21:57:18.770" v="2223" actId="1036"/>
          <ac:spMkLst>
            <pc:docMk/>
            <pc:sldMk cId="1373114334" sldId="553"/>
            <ac:spMk id="32" creationId="{4C8A1773-4B5A-4D82-A916-5C483E72F5ED}"/>
          </ac:spMkLst>
        </pc:spChg>
        <pc:spChg chg="mod">
          <ac:chgData name="Paula Vázquez-Valero" userId="3a0e46d7-2099-40af-a155-aa45b68bfff3" providerId="ADAL" clId="{CCBCB90F-83B3-48DF-8A76-787079756D04}" dt="2021-12-04T21:57:14.031" v="2214" actId="14100"/>
          <ac:spMkLst>
            <pc:docMk/>
            <pc:sldMk cId="1373114334" sldId="553"/>
            <ac:spMk id="33" creationId="{71A3E7BE-D633-4781-9E67-E5A22D628242}"/>
          </ac:spMkLst>
        </pc:spChg>
        <pc:spChg chg="mod">
          <ac:chgData name="Paula Vázquez-Valero" userId="3a0e46d7-2099-40af-a155-aa45b68bfff3" providerId="ADAL" clId="{CCBCB90F-83B3-48DF-8A76-787079756D04}" dt="2021-12-04T21:58:04.724" v="2302" actId="1076"/>
          <ac:spMkLst>
            <pc:docMk/>
            <pc:sldMk cId="1373114334" sldId="553"/>
            <ac:spMk id="34" creationId="{3031681B-F5A8-42B9-BFF3-3E4364D5DABF}"/>
          </ac:spMkLst>
        </pc:spChg>
        <pc:spChg chg="mod">
          <ac:chgData name="Paula Vázquez-Valero" userId="3a0e46d7-2099-40af-a155-aa45b68bfff3" providerId="ADAL" clId="{CCBCB90F-83B3-48DF-8A76-787079756D04}" dt="2021-12-04T21:58:15.058" v="2308" actId="1036"/>
          <ac:spMkLst>
            <pc:docMk/>
            <pc:sldMk cId="1373114334" sldId="553"/>
            <ac:spMk id="35" creationId="{092E9D9F-D4C3-4F25-B573-7270E2E6D6E6}"/>
          </ac:spMkLst>
        </pc:spChg>
        <pc:spChg chg="mod">
          <ac:chgData name="Paula Vázquez-Valero" userId="3a0e46d7-2099-40af-a155-aa45b68bfff3" providerId="ADAL" clId="{CCBCB90F-83B3-48DF-8A76-787079756D04}" dt="2021-12-04T21:57:57.452" v="2301" actId="14100"/>
          <ac:spMkLst>
            <pc:docMk/>
            <pc:sldMk cId="1373114334" sldId="553"/>
            <ac:spMk id="36" creationId="{195A4E1F-9174-40CD-A7DF-CAD5EABFE7AE}"/>
          </ac:spMkLst>
        </pc:spChg>
        <pc:spChg chg="mod">
          <ac:chgData name="Paula Vázquez-Valero" userId="3a0e46d7-2099-40af-a155-aa45b68bfff3" providerId="ADAL" clId="{CCBCB90F-83B3-48DF-8A76-787079756D04}" dt="2021-12-04T21:57:51.138" v="2300" actId="1035"/>
          <ac:spMkLst>
            <pc:docMk/>
            <pc:sldMk cId="1373114334" sldId="553"/>
            <ac:spMk id="37" creationId="{5173C7E8-C089-481F-A9A6-FE3659366814}"/>
          </ac:spMkLst>
        </pc:spChg>
        <pc:spChg chg="mod">
          <ac:chgData name="Paula Vázquez-Valero" userId="3a0e46d7-2099-40af-a155-aa45b68bfff3" providerId="ADAL" clId="{CCBCB90F-83B3-48DF-8A76-787079756D04}" dt="2021-12-04T21:36:01.053" v="1614" actId="20577"/>
          <ac:spMkLst>
            <pc:docMk/>
            <pc:sldMk cId="1373114334" sldId="553"/>
            <ac:spMk id="50" creationId="{C6B2523A-7EAB-4010-A5C3-9C5866F75BC3}"/>
          </ac:spMkLst>
        </pc:spChg>
        <pc:spChg chg="mod">
          <ac:chgData name="Paula Vázquez-Valero" userId="3a0e46d7-2099-40af-a155-aa45b68bfff3" providerId="ADAL" clId="{CCBCB90F-83B3-48DF-8A76-787079756D04}" dt="2021-12-04T21:58:25.860" v="2318" actId="20577"/>
          <ac:spMkLst>
            <pc:docMk/>
            <pc:sldMk cId="1373114334" sldId="553"/>
            <ac:spMk id="64" creationId="{991CD71F-BE78-4A73-B965-844E2DE6D599}"/>
          </ac:spMkLst>
        </pc:spChg>
        <pc:spChg chg="mod">
          <ac:chgData name="Paula Vázquez-Valero" userId="3a0e46d7-2099-40af-a155-aa45b68bfff3" providerId="ADAL" clId="{CCBCB90F-83B3-48DF-8A76-787079756D04}" dt="2021-12-04T21:58:38.861" v="2341" actId="1036"/>
          <ac:spMkLst>
            <pc:docMk/>
            <pc:sldMk cId="1373114334" sldId="553"/>
            <ac:spMk id="66" creationId="{F9F842E7-804E-4D34-BADD-51C99658303C}"/>
          </ac:spMkLst>
        </pc:spChg>
        <pc:spChg chg="mod">
          <ac:chgData name="Paula Vázquez-Valero" userId="3a0e46d7-2099-40af-a155-aa45b68bfff3" providerId="ADAL" clId="{CCBCB90F-83B3-48DF-8A76-787079756D04}" dt="2021-12-04T21:58:51.331" v="2362" actId="1038"/>
          <ac:spMkLst>
            <pc:docMk/>
            <pc:sldMk cId="1373114334" sldId="553"/>
            <ac:spMk id="67" creationId="{CAC547E3-238B-4BC9-AA21-B0D548B4346F}"/>
          </ac:spMkLst>
        </pc:spChg>
        <pc:spChg chg="mod">
          <ac:chgData name="Paula Vázquez-Valero" userId="3a0e46d7-2099-40af-a155-aa45b68bfff3" providerId="ADAL" clId="{CCBCB90F-83B3-48DF-8A76-787079756D04}" dt="2021-12-04T21:59:05.838" v="2388" actId="1037"/>
          <ac:spMkLst>
            <pc:docMk/>
            <pc:sldMk cId="1373114334" sldId="553"/>
            <ac:spMk id="68" creationId="{30B25BAD-30D4-4575-8DF5-E33C6158025C}"/>
          </ac:spMkLst>
        </pc:spChg>
        <pc:spChg chg="mod">
          <ac:chgData name="Paula Vázquez-Valero" userId="3a0e46d7-2099-40af-a155-aa45b68bfff3" providerId="ADAL" clId="{CCBCB90F-83B3-48DF-8A76-787079756D04}" dt="2021-12-04T21:59:18.219" v="2406" actId="1036"/>
          <ac:spMkLst>
            <pc:docMk/>
            <pc:sldMk cId="1373114334" sldId="553"/>
            <ac:spMk id="69" creationId="{4AE9D046-6788-46EC-9413-51996ABF5446}"/>
          </ac:spMkLst>
        </pc:spChg>
        <pc:spChg chg="mod">
          <ac:chgData name="Paula Vázquez-Valero" userId="3a0e46d7-2099-40af-a155-aa45b68bfff3" providerId="ADAL" clId="{CCBCB90F-83B3-48DF-8A76-787079756D04}" dt="2021-12-04T21:59:48.061" v="2451" actId="1036"/>
          <ac:spMkLst>
            <pc:docMk/>
            <pc:sldMk cId="1373114334" sldId="553"/>
            <ac:spMk id="70" creationId="{3598D884-AFBB-40DA-80E0-6FDF0D9E3D36}"/>
          </ac:spMkLst>
        </pc:spChg>
        <pc:spChg chg="mod">
          <ac:chgData name="Paula Vázquez-Valero" userId="3a0e46d7-2099-40af-a155-aa45b68bfff3" providerId="ADAL" clId="{CCBCB90F-83B3-48DF-8A76-787079756D04}" dt="2021-12-04T22:00:06.971" v="2476" actId="1076"/>
          <ac:spMkLst>
            <pc:docMk/>
            <pc:sldMk cId="1373114334" sldId="553"/>
            <ac:spMk id="71" creationId="{EE28E55B-1D55-443C-BCC3-361629DB5F36}"/>
          </ac:spMkLst>
        </pc:spChg>
        <pc:spChg chg="del">
          <ac:chgData name="Paula Vázquez-Valero" userId="3a0e46d7-2099-40af-a155-aa45b68bfff3" providerId="ADAL" clId="{CCBCB90F-83B3-48DF-8A76-787079756D04}" dt="2021-12-04T22:00:11.386" v="2477" actId="21"/>
          <ac:spMkLst>
            <pc:docMk/>
            <pc:sldMk cId="1373114334" sldId="553"/>
            <ac:spMk id="72" creationId="{BAC954B8-0A74-45CF-A1DF-99896FDA707C}"/>
          </ac:spMkLst>
        </pc:spChg>
        <pc:spChg chg="del">
          <ac:chgData name="Paula Vázquez-Valero" userId="3a0e46d7-2099-40af-a155-aa45b68bfff3" providerId="ADAL" clId="{CCBCB90F-83B3-48DF-8A76-787079756D04}" dt="2021-12-04T22:00:11.386" v="2477" actId="21"/>
          <ac:spMkLst>
            <pc:docMk/>
            <pc:sldMk cId="1373114334" sldId="553"/>
            <ac:spMk id="73" creationId="{D0BFC358-DFF6-409A-80D8-818E46FB7736}"/>
          </ac:spMkLst>
        </pc:spChg>
        <pc:spChg chg="mod">
          <ac:chgData name="Paula Vázquez-Valero" userId="3a0e46d7-2099-40af-a155-aa45b68bfff3" providerId="ADAL" clId="{CCBCB90F-83B3-48DF-8A76-787079756D04}" dt="2021-12-04T22:00:43.186" v="2535" actId="1076"/>
          <ac:spMkLst>
            <pc:docMk/>
            <pc:sldMk cId="1373114334" sldId="553"/>
            <ac:spMk id="74" creationId="{621B6288-B0FA-45A9-9A4F-5867DE152A61}"/>
          </ac:spMkLst>
        </pc:spChg>
        <pc:spChg chg="del">
          <ac:chgData name="Paula Vázquez-Valero" userId="3a0e46d7-2099-40af-a155-aa45b68bfff3" providerId="ADAL" clId="{CCBCB90F-83B3-48DF-8A76-787079756D04}" dt="2021-12-04T22:01:09.992" v="2576" actId="478"/>
          <ac:spMkLst>
            <pc:docMk/>
            <pc:sldMk cId="1373114334" sldId="553"/>
            <ac:spMk id="75" creationId="{748A02A5-ED4E-40BF-A9EF-06087C963360}"/>
          </ac:spMkLst>
        </pc:spChg>
        <pc:graphicFrameChg chg="modGraphic">
          <ac:chgData name="Paula Vázquez-Valero" userId="3a0e46d7-2099-40af-a155-aa45b68bfff3" providerId="ADAL" clId="{CCBCB90F-83B3-48DF-8A76-787079756D04}" dt="2021-12-05T14:37:51.447" v="3490" actId="20577"/>
          <ac:graphicFrameMkLst>
            <pc:docMk/>
            <pc:sldMk cId="1373114334" sldId="553"/>
            <ac:graphicFrameMk id="31" creationId="{3498074E-1CD7-4457-A3FB-B4B2B897A6ED}"/>
          </ac:graphicFrameMkLst>
        </pc:graphicFrameChg>
        <pc:picChg chg="mod">
          <ac:chgData name="Paula Vázquez-Valero" userId="3a0e46d7-2099-40af-a155-aa45b68bfff3" providerId="ADAL" clId="{CCBCB90F-83B3-48DF-8A76-787079756D04}" dt="2021-12-04T21:36:23.957" v="1623"/>
          <ac:picMkLst>
            <pc:docMk/>
            <pc:sldMk cId="1373114334" sldId="553"/>
            <ac:picMk id="11" creationId="{46A1EDCF-D41A-4990-B12A-E9F6F29370DD}"/>
          </ac:picMkLst>
        </pc:picChg>
        <pc:picChg chg="mod">
          <ac:chgData name="Paula Vázquez-Valero" userId="3a0e46d7-2099-40af-a155-aa45b68bfff3" providerId="ADAL" clId="{CCBCB90F-83B3-48DF-8A76-787079756D04}" dt="2021-12-04T21:50:30.970" v="1936" actId="1035"/>
          <ac:picMkLst>
            <pc:docMk/>
            <pc:sldMk cId="1373114334" sldId="553"/>
            <ac:picMk id="19" creationId="{2C91EA1B-81D3-472F-AA75-90C69817E641}"/>
          </ac:picMkLst>
        </pc:picChg>
        <pc:picChg chg="add mod">
          <ac:chgData name="Paula Vázquez-Valero" userId="3a0e46d7-2099-40af-a155-aa45b68bfff3" providerId="ADAL" clId="{CCBCB90F-83B3-48DF-8A76-787079756D04}" dt="2021-12-04T21:36:18.986" v="1622" actId="1076"/>
          <ac:picMkLst>
            <pc:docMk/>
            <pc:sldMk cId="1373114334" sldId="553"/>
            <ac:picMk id="38" creationId="{E0705BDA-C61F-46CF-865C-0C97330F4EC3}"/>
          </ac:picMkLst>
        </pc:picChg>
        <pc:picChg chg="del">
          <ac:chgData name="Paula Vázquez-Valero" userId="3a0e46d7-2099-40af-a155-aa45b68bfff3" providerId="ADAL" clId="{CCBCB90F-83B3-48DF-8A76-787079756D04}" dt="2021-12-04T21:36:02.914" v="1615" actId="478"/>
          <ac:picMkLst>
            <pc:docMk/>
            <pc:sldMk cId="1373114334" sldId="553"/>
            <ac:picMk id="55" creationId="{D90A07C1-90E7-49B8-AB25-5D8DF859C3AC}"/>
          </ac:picMkLst>
        </pc:picChg>
      </pc:sldChg>
      <pc:sldChg chg="addSp delSp modSp mod delAnim modAnim modNotesTx">
        <pc:chgData name="Paula Vázquez-Valero" userId="3a0e46d7-2099-40af-a155-aa45b68bfff3" providerId="ADAL" clId="{CCBCB90F-83B3-48DF-8A76-787079756D04}" dt="2021-12-04T22:21:04.187" v="3433"/>
        <pc:sldMkLst>
          <pc:docMk/>
          <pc:sldMk cId="2203048863" sldId="554"/>
        </pc:sldMkLst>
        <pc:spChg chg="mod">
          <ac:chgData name="Paula Vázquez-Valero" userId="3a0e46d7-2099-40af-a155-aa45b68bfff3" providerId="ADAL" clId="{CCBCB90F-83B3-48DF-8A76-787079756D04}" dt="2021-12-04T22:14:55.270" v="3018" actId="113"/>
          <ac:spMkLst>
            <pc:docMk/>
            <pc:sldMk cId="2203048863" sldId="554"/>
            <ac:spMk id="60" creationId="{4C8E577A-44FA-4D19-8C68-95C508EDD7FA}"/>
          </ac:spMkLst>
        </pc:spChg>
        <pc:spChg chg="mod">
          <ac:chgData name="Paula Vázquez-Valero" userId="3a0e46d7-2099-40af-a155-aa45b68bfff3" providerId="ADAL" clId="{CCBCB90F-83B3-48DF-8A76-787079756D04}" dt="2021-12-04T22:21:04.187" v="3433"/>
          <ac:spMkLst>
            <pc:docMk/>
            <pc:sldMk cId="2203048863" sldId="554"/>
            <ac:spMk id="65" creationId="{19F0D1A2-219D-4624-894F-75DAB3F209A4}"/>
          </ac:spMkLst>
        </pc:spChg>
        <pc:spChg chg="mod">
          <ac:chgData name="Paula Vázquez-Valero" userId="3a0e46d7-2099-40af-a155-aa45b68bfff3" providerId="ADAL" clId="{CCBCB90F-83B3-48DF-8A76-787079756D04}" dt="2021-12-04T22:09:41.549" v="2703" actId="14100"/>
          <ac:spMkLst>
            <pc:docMk/>
            <pc:sldMk cId="2203048863" sldId="554"/>
            <ac:spMk id="73" creationId="{1A05095B-E1EE-4BBC-813C-631A97B1B003}"/>
          </ac:spMkLst>
        </pc:spChg>
        <pc:spChg chg="mod">
          <ac:chgData name="Paula Vázquez-Valero" userId="3a0e46d7-2099-40af-a155-aa45b68bfff3" providerId="ADAL" clId="{CCBCB90F-83B3-48DF-8A76-787079756D04}" dt="2021-12-04T22:09:54.296" v="2723" actId="1037"/>
          <ac:spMkLst>
            <pc:docMk/>
            <pc:sldMk cId="2203048863" sldId="554"/>
            <ac:spMk id="74" creationId="{69E469C8-50C7-4A30-A731-E2BDED81B9E4}"/>
          </ac:spMkLst>
        </pc:spChg>
        <pc:spChg chg="mod">
          <ac:chgData name="Paula Vázquez-Valero" userId="3a0e46d7-2099-40af-a155-aa45b68bfff3" providerId="ADAL" clId="{CCBCB90F-83B3-48DF-8A76-787079756D04}" dt="2021-12-04T22:09:57.994" v="2727" actId="20577"/>
          <ac:spMkLst>
            <pc:docMk/>
            <pc:sldMk cId="2203048863" sldId="554"/>
            <ac:spMk id="76" creationId="{4C11328F-73F4-4C37-A9D4-BCDCA6382781}"/>
          </ac:spMkLst>
        </pc:spChg>
        <pc:spChg chg="mod">
          <ac:chgData name="Paula Vázquez-Valero" userId="3a0e46d7-2099-40af-a155-aa45b68bfff3" providerId="ADAL" clId="{CCBCB90F-83B3-48DF-8A76-787079756D04}" dt="2021-12-04T22:10:03.068" v="2734" actId="14100"/>
          <ac:spMkLst>
            <pc:docMk/>
            <pc:sldMk cId="2203048863" sldId="554"/>
            <ac:spMk id="77" creationId="{1060A14B-42D7-4AD2-B6B6-CF639F905D4B}"/>
          </ac:spMkLst>
        </pc:spChg>
        <pc:spChg chg="mod">
          <ac:chgData name="Paula Vázquez-Valero" userId="3a0e46d7-2099-40af-a155-aa45b68bfff3" providerId="ADAL" clId="{CCBCB90F-83B3-48DF-8A76-787079756D04}" dt="2021-12-04T22:12:47.686" v="2854" actId="20577"/>
          <ac:spMkLst>
            <pc:docMk/>
            <pc:sldMk cId="2203048863" sldId="554"/>
            <ac:spMk id="78" creationId="{FBE3D188-31D0-4E62-8E26-FD4B04431716}"/>
          </ac:spMkLst>
        </pc:spChg>
        <pc:picChg chg="add mod">
          <ac:chgData name="Paula Vázquez-Valero" userId="3a0e46d7-2099-40af-a155-aa45b68bfff3" providerId="ADAL" clId="{CCBCB90F-83B3-48DF-8A76-787079756D04}" dt="2021-12-04T22:07:03.441" v="2614" actId="1076"/>
          <ac:picMkLst>
            <pc:docMk/>
            <pc:sldMk cId="2203048863" sldId="554"/>
            <ac:picMk id="19" creationId="{BE5477D6-B617-44EC-9C9D-C02C84D0703F}"/>
          </ac:picMkLst>
        </pc:picChg>
        <pc:picChg chg="del">
          <ac:chgData name="Paula Vázquez-Valero" userId="3a0e46d7-2099-40af-a155-aa45b68bfff3" providerId="ADAL" clId="{CCBCB90F-83B3-48DF-8A76-787079756D04}" dt="2021-12-04T22:06:56.810" v="2611" actId="478"/>
          <ac:picMkLst>
            <pc:docMk/>
            <pc:sldMk cId="2203048863" sldId="554"/>
            <ac:picMk id="51" creationId="{AB7DAB47-AC83-4F47-8B04-D05673EBB07E}"/>
          </ac:picMkLst>
        </pc:picChg>
        <pc:picChg chg="mod">
          <ac:chgData name="Paula Vázquez-Valero" userId="3a0e46d7-2099-40af-a155-aa45b68bfff3" providerId="ADAL" clId="{CCBCB90F-83B3-48DF-8A76-787079756D04}" dt="2021-12-04T22:10:09.724" v="2749" actId="1038"/>
          <ac:picMkLst>
            <pc:docMk/>
            <pc:sldMk cId="2203048863" sldId="554"/>
            <ac:picMk id="80" creationId="{A70B8FA0-D936-4D45-8A15-BF8799665C0B}"/>
          </ac:picMkLst>
        </pc:picChg>
        <pc:picChg chg="mod">
          <ac:chgData name="Paula Vázquez-Valero" userId="3a0e46d7-2099-40af-a155-aa45b68bfff3" providerId="ADAL" clId="{CCBCB90F-83B3-48DF-8A76-787079756D04}" dt="2021-12-04T22:04:55.208" v="2601"/>
          <ac:picMkLst>
            <pc:docMk/>
            <pc:sldMk cId="2203048863" sldId="554"/>
            <ac:picMk id="115" creationId="{DB2240D5-6295-4C11-881A-15D7284F5302}"/>
          </ac:picMkLst>
        </pc:picChg>
      </pc:sldChg>
      <pc:sldChg chg="addSp delSp modSp mod delAnim modAnim">
        <pc:chgData name="Paula Vázquez-Valero" userId="3a0e46d7-2099-40af-a155-aa45b68bfff3" providerId="ADAL" clId="{CCBCB90F-83B3-48DF-8A76-787079756D04}" dt="2021-12-04T22:20:57.669" v="3432"/>
        <pc:sldMkLst>
          <pc:docMk/>
          <pc:sldMk cId="2213526969" sldId="555"/>
        </pc:sldMkLst>
        <pc:spChg chg="mod">
          <ac:chgData name="Paula Vázquez-Valero" userId="3a0e46d7-2099-40af-a155-aa45b68bfff3" providerId="ADAL" clId="{CCBCB90F-83B3-48DF-8A76-787079756D04}" dt="2021-12-04T22:14:51.361" v="3017" actId="113"/>
          <ac:spMkLst>
            <pc:docMk/>
            <pc:sldMk cId="2213526969" sldId="555"/>
            <ac:spMk id="60" creationId="{4C8E577A-44FA-4D19-8C68-95C508EDD7FA}"/>
          </ac:spMkLst>
        </pc:spChg>
        <pc:spChg chg="mod">
          <ac:chgData name="Paula Vázquez-Valero" userId="3a0e46d7-2099-40af-a155-aa45b68bfff3" providerId="ADAL" clId="{CCBCB90F-83B3-48DF-8A76-787079756D04}" dt="2021-12-04T22:20:57.669" v="3432"/>
          <ac:spMkLst>
            <pc:docMk/>
            <pc:sldMk cId="2213526969" sldId="555"/>
            <ac:spMk id="65" creationId="{19F0D1A2-219D-4624-894F-75DAB3F209A4}"/>
          </ac:spMkLst>
        </pc:spChg>
        <pc:spChg chg="mod">
          <ac:chgData name="Paula Vázquez-Valero" userId="3a0e46d7-2099-40af-a155-aa45b68bfff3" providerId="ADAL" clId="{CCBCB90F-83B3-48DF-8A76-787079756D04}" dt="2021-12-04T22:11:53.270" v="2797" actId="20577"/>
          <ac:spMkLst>
            <pc:docMk/>
            <pc:sldMk cId="2213526969" sldId="555"/>
            <ac:spMk id="73" creationId="{1A05095B-E1EE-4BBC-813C-631A97B1B003}"/>
          </ac:spMkLst>
        </pc:spChg>
        <pc:spChg chg="mod">
          <ac:chgData name="Paula Vázquez-Valero" userId="3a0e46d7-2099-40af-a155-aa45b68bfff3" providerId="ADAL" clId="{CCBCB90F-83B3-48DF-8A76-787079756D04}" dt="2021-12-04T22:12:06.934" v="2833" actId="1076"/>
          <ac:spMkLst>
            <pc:docMk/>
            <pc:sldMk cId="2213526969" sldId="555"/>
            <ac:spMk id="74" creationId="{69E469C8-50C7-4A30-A731-E2BDED81B9E4}"/>
          </ac:spMkLst>
        </pc:spChg>
        <pc:spChg chg="mod">
          <ac:chgData name="Paula Vázquez-Valero" userId="3a0e46d7-2099-40af-a155-aa45b68bfff3" providerId="ADAL" clId="{CCBCB90F-83B3-48DF-8A76-787079756D04}" dt="2021-12-04T22:12:08.854" v="2837" actId="20577"/>
          <ac:spMkLst>
            <pc:docMk/>
            <pc:sldMk cId="2213526969" sldId="555"/>
            <ac:spMk id="76" creationId="{4C11328F-73F4-4C37-A9D4-BCDCA6382781}"/>
          </ac:spMkLst>
        </pc:spChg>
        <pc:spChg chg="mod ord">
          <ac:chgData name="Paula Vázquez-Valero" userId="3a0e46d7-2099-40af-a155-aa45b68bfff3" providerId="ADAL" clId="{CCBCB90F-83B3-48DF-8A76-787079756D04}" dt="2021-12-04T22:12:29.676" v="2851" actId="1076"/>
          <ac:spMkLst>
            <pc:docMk/>
            <pc:sldMk cId="2213526969" sldId="555"/>
            <ac:spMk id="77" creationId="{1060A14B-42D7-4AD2-B6B6-CF639F905D4B}"/>
          </ac:spMkLst>
        </pc:spChg>
        <pc:spChg chg="mod">
          <ac:chgData name="Paula Vázquez-Valero" userId="3a0e46d7-2099-40af-a155-aa45b68bfff3" providerId="ADAL" clId="{CCBCB90F-83B3-48DF-8A76-787079756D04}" dt="2021-12-04T22:12:52.457" v="2863" actId="20577"/>
          <ac:spMkLst>
            <pc:docMk/>
            <pc:sldMk cId="2213526969" sldId="555"/>
            <ac:spMk id="78" creationId="{FBE3D188-31D0-4E62-8E26-FD4B04431716}"/>
          </ac:spMkLst>
        </pc:spChg>
        <pc:picChg chg="add mod">
          <ac:chgData name="Paula Vázquez-Valero" userId="3a0e46d7-2099-40af-a155-aa45b68bfff3" providerId="ADAL" clId="{CCBCB90F-83B3-48DF-8A76-787079756D04}" dt="2021-12-04T22:08:05.541" v="2641"/>
          <ac:picMkLst>
            <pc:docMk/>
            <pc:sldMk cId="2213526969" sldId="555"/>
            <ac:picMk id="19" creationId="{20938E2B-DEF1-429A-BBDB-929768DB7C67}"/>
          </ac:picMkLst>
        </pc:picChg>
        <pc:picChg chg="add mod">
          <ac:chgData name="Paula Vázquez-Valero" userId="3a0e46d7-2099-40af-a155-aa45b68bfff3" providerId="ADAL" clId="{CCBCB90F-83B3-48DF-8A76-787079756D04}" dt="2021-12-04T22:08:25.437" v="2650"/>
          <ac:picMkLst>
            <pc:docMk/>
            <pc:sldMk cId="2213526969" sldId="555"/>
            <ac:picMk id="20" creationId="{85620813-F280-4FEE-B88E-57A787E88B1F}"/>
          </ac:picMkLst>
        </pc:picChg>
        <pc:picChg chg="del">
          <ac:chgData name="Paula Vázquez-Valero" userId="3a0e46d7-2099-40af-a155-aa45b68bfff3" providerId="ADAL" clId="{CCBCB90F-83B3-48DF-8A76-787079756D04}" dt="2021-12-04T22:08:05.066" v="2640" actId="478"/>
          <ac:picMkLst>
            <pc:docMk/>
            <pc:sldMk cId="2213526969" sldId="555"/>
            <ac:picMk id="51" creationId="{AB7DAB47-AC83-4F47-8B04-D05673EBB07E}"/>
          </ac:picMkLst>
        </pc:picChg>
        <pc:picChg chg="ord">
          <ac:chgData name="Paula Vázquez-Valero" userId="3a0e46d7-2099-40af-a155-aa45b68bfff3" providerId="ADAL" clId="{CCBCB90F-83B3-48DF-8A76-787079756D04}" dt="2021-12-04T22:12:25.523" v="2850" actId="166"/>
          <ac:picMkLst>
            <pc:docMk/>
            <pc:sldMk cId="2213526969" sldId="555"/>
            <ac:picMk id="80" creationId="{A70B8FA0-D936-4D45-8A15-BF8799665C0B}"/>
          </ac:picMkLst>
        </pc:picChg>
        <pc:picChg chg="del">
          <ac:chgData name="Paula Vázquez-Valero" userId="3a0e46d7-2099-40af-a155-aa45b68bfff3" providerId="ADAL" clId="{CCBCB90F-83B3-48DF-8A76-787079756D04}" dt="2021-12-04T22:08:25.079" v="2649" actId="478"/>
          <ac:picMkLst>
            <pc:docMk/>
            <pc:sldMk cId="2213526969" sldId="555"/>
            <ac:picMk id="115" creationId="{DB2240D5-6295-4C11-881A-15D7284F5302}"/>
          </ac:picMkLst>
        </pc:picChg>
      </pc:sldChg>
      <pc:sldChg chg="addSp delSp modSp mod addAnim delAnim modAnim">
        <pc:chgData name="Paula Vázquez-Valero" userId="3a0e46d7-2099-40af-a155-aa45b68bfff3" providerId="ADAL" clId="{CCBCB90F-83B3-48DF-8A76-787079756D04}" dt="2021-12-04T22:20:52.125" v="3430"/>
        <pc:sldMkLst>
          <pc:docMk/>
          <pc:sldMk cId="2063439313" sldId="556"/>
        </pc:sldMkLst>
        <pc:spChg chg="mod">
          <ac:chgData name="Paula Vázquez-Valero" userId="3a0e46d7-2099-40af-a155-aa45b68bfff3" providerId="ADAL" clId="{CCBCB90F-83B3-48DF-8A76-787079756D04}" dt="2021-12-04T22:15:09.188" v="3023" actId="20577"/>
          <ac:spMkLst>
            <pc:docMk/>
            <pc:sldMk cId="2063439313" sldId="556"/>
            <ac:spMk id="60" creationId="{4C8E577A-44FA-4D19-8C68-95C508EDD7FA}"/>
          </ac:spMkLst>
        </pc:spChg>
        <pc:spChg chg="mod">
          <ac:chgData name="Paula Vázquez-Valero" userId="3a0e46d7-2099-40af-a155-aa45b68bfff3" providerId="ADAL" clId="{CCBCB90F-83B3-48DF-8A76-787079756D04}" dt="2021-12-04T22:20:52.125" v="3430"/>
          <ac:spMkLst>
            <pc:docMk/>
            <pc:sldMk cId="2063439313" sldId="556"/>
            <ac:spMk id="65" creationId="{19F0D1A2-219D-4624-894F-75DAB3F209A4}"/>
          </ac:spMkLst>
        </pc:spChg>
        <pc:spChg chg="mod">
          <ac:chgData name="Paula Vázquez-Valero" userId="3a0e46d7-2099-40af-a155-aa45b68bfff3" providerId="ADAL" clId="{CCBCB90F-83B3-48DF-8A76-787079756D04}" dt="2021-12-04T22:17:01.913" v="3119" actId="14100"/>
          <ac:spMkLst>
            <pc:docMk/>
            <pc:sldMk cId="2063439313" sldId="556"/>
            <ac:spMk id="73" creationId="{1A05095B-E1EE-4BBC-813C-631A97B1B003}"/>
          </ac:spMkLst>
        </pc:spChg>
        <pc:spChg chg="mod">
          <ac:chgData name="Paula Vázquez-Valero" userId="3a0e46d7-2099-40af-a155-aa45b68bfff3" providerId="ADAL" clId="{CCBCB90F-83B3-48DF-8A76-787079756D04}" dt="2021-12-04T22:17:06.882" v="3121" actId="1076"/>
          <ac:spMkLst>
            <pc:docMk/>
            <pc:sldMk cId="2063439313" sldId="556"/>
            <ac:spMk id="74" creationId="{69E469C8-50C7-4A30-A731-E2BDED81B9E4}"/>
          </ac:spMkLst>
        </pc:spChg>
        <pc:spChg chg="mod">
          <ac:chgData name="Paula Vázquez-Valero" userId="3a0e46d7-2099-40af-a155-aa45b68bfff3" providerId="ADAL" clId="{CCBCB90F-83B3-48DF-8A76-787079756D04}" dt="2021-12-04T22:17:09.291" v="3125" actId="20577"/>
          <ac:spMkLst>
            <pc:docMk/>
            <pc:sldMk cId="2063439313" sldId="556"/>
            <ac:spMk id="76" creationId="{4C11328F-73F4-4C37-A9D4-BCDCA6382781}"/>
          </ac:spMkLst>
        </pc:spChg>
        <pc:spChg chg="mod">
          <ac:chgData name="Paula Vázquez-Valero" userId="3a0e46d7-2099-40af-a155-aa45b68bfff3" providerId="ADAL" clId="{CCBCB90F-83B3-48DF-8A76-787079756D04}" dt="2021-12-04T22:17:19.379" v="3138" actId="14100"/>
          <ac:spMkLst>
            <pc:docMk/>
            <pc:sldMk cId="2063439313" sldId="556"/>
            <ac:spMk id="77" creationId="{1060A14B-42D7-4AD2-B6B6-CF639F905D4B}"/>
          </ac:spMkLst>
        </pc:spChg>
        <pc:spChg chg="mod">
          <ac:chgData name="Paula Vázquez-Valero" userId="3a0e46d7-2099-40af-a155-aa45b68bfff3" providerId="ADAL" clId="{CCBCB90F-83B3-48DF-8A76-787079756D04}" dt="2021-12-04T22:17:24.783" v="3145" actId="1076"/>
          <ac:spMkLst>
            <pc:docMk/>
            <pc:sldMk cId="2063439313" sldId="556"/>
            <ac:spMk id="78" creationId="{FBE3D188-31D0-4E62-8E26-FD4B04431716}"/>
          </ac:spMkLst>
        </pc:spChg>
        <pc:picChg chg="add mod">
          <ac:chgData name="Paula Vázquez-Valero" userId="3a0e46d7-2099-40af-a155-aa45b68bfff3" providerId="ADAL" clId="{CCBCB90F-83B3-48DF-8A76-787079756D04}" dt="2021-12-04T22:08:13.218" v="2645"/>
          <ac:picMkLst>
            <pc:docMk/>
            <pc:sldMk cId="2063439313" sldId="556"/>
            <ac:picMk id="19" creationId="{7DC46891-ED96-46AA-85D8-AFC4AD0668A2}"/>
          </ac:picMkLst>
        </pc:picChg>
        <pc:picChg chg="add mod">
          <ac:chgData name="Paula Vázquez-Valero" userId="3a0e46d7-2099-40af-a155-aa45b68bfff3" providerId="ADAL" clId="{CCBCB90F-83B3-48DF-8A76-787079756D04}" dt="2021-12-04T22:08:33.123" v="2654"/>
          <ac:picMkLst>
            <pc:docMk/>
            <pc:sldMk cId="2063439313" sldId="556"/>
            <ac:picMk id="20" creationId="{4DE11F60-B16A-4FC2-AA88-CDFD0EC5697D}"/>
          </ac:picMkLst>
        </pc:picChg>
        <pc:picChg chg="del">
          <ac:chgData name="Paula Vázquez-Valero" userId="3a0e46d7-2099-40af-a155-aa45b68bfff3" providerId="ADAL" clId="{CCBCB90F-83B3-48DF-8A76-787079756D04}" dt="2021-12-04T22:08:12.855" v="2644" actId="478"/>
          <ac:picMkLst>
            <pc:docMk/>
            <pc:sldMk cId="2063439313" sldId="556"/>
            <ac:picMk id="51" creationId="{AB7DAB47-AC83-4F47-8B04-D05673EBB07E}"/>
          </ac:picMkLst>
        </pc:picChg>
        <pc:picChg chg="del">
          <ac:chgData name="Paula Vázquez-Valero" userId="3a0e46d7-2099-40af-a155-aa45b68bfff3" providerId="ADAL" clId="{CCBCB90F-83B3-48DF-8A76-787079756D04}" dt="2021-12-04T22:08:32.846" v="2653" actId="478"/>
          <ac:picMkLst>
            <pc:docMk/>
            <pc:sldMk cId="2063439313" sldId="556"/>
            <ac:picMk id="115" creationId="{DB2240D5-6295-4C11-881A-15D7284F5302}"/>
          </ac:picMkLst>
        </pc:picChg>
      </pc:sldChg>
      <pc:sldChg chg="addSp delSp modSp mod delAnim modAnim">
        <pc:chgData name="Paula Vázquez-Valero" userId="3a0e46d7-2099-40af-a155-aa45b68bfff3" providerId="ADAL" clId="{CCBCB90F-83B3-48DF-8A76-787079756D04}" dt="2021-12-04T22:20:47.955" v="3429" actId="20577"/>
        <pc:sldMkLst>
          <pc:docMk/>
          <pc:sldMk cId="2378310638" sldId="558"/>
        </pc:sldMkLst>
        <pc:spChg chg="mod">
          <ac:chgData name="Paula Vázquez-Valero" userId="3a0e46d7-2099-40af-a155-aa45b68bfff3" providerId="ADAL" clId="{CCBCB90F-83B3-48DF-8A76-787079756D04}" dt="2021-12-04T22:20:44.275" v="3424" actId="20577"/>
          <ac:spMkLst>
            <pc:docMk/>
            <pc:sldMk cId="2378310638" sldId="558"/>
            <ac:spMk id="60" creationId="{4C8E577A-44FA-4D19-8C68-95C508EDD7FA}"/>
          </ac:spMkLst>
        </pc:spChg>
        <pc:spChg chg="mod">
          <ac:chgData name="Paula Vázquez-Valero" userId="3a0e46d7-2099-40af-a155-aa45b68bfff3" providerId="ADAL" clId="{CCBCB90F-83B3-48DF-8A76-787079756D04}" dt="2021-12-04T22:20:47.955" v="3429" actId="20577"/>
          <ac:spMkLst>
            <pc:docMk/>
            <pc:sldMk cId="2378310638" sldId="558"/>
            <ac:spMk id="65" creationId="{19F0D1A2-219D-4624-894F-75DAB3F209A4}"/>
          </ac:spMkLst>
        </pc:spChg>
        <pc:spChg chg="mod">
          <ac:chgData name="Paula Vázquez-Valero" userId="3a0e46d7-2099-40af-a155-aa45b68bfff3" providerId="ADAL" clId="{CCBCB90F-83B3-48DF-8A76-787079756D04}" dt="2021-12-04T22:19:52.253" v="3331" actId="1035"/>
          <ac:spMkLst>
            <pc:docMk/>
            <pc:sldMk cId="2378310638" sldId="558"/>
            <ac:spMk id="73" creationId="{1A05095B-E1EE-4BBC-813C-631A97B1B003}"/>
          </ac:spMkLst>
        </pc:spChg>
        <pc:spChg chg="mod">
          <ac:chgData name="Paula Vázquez-Valero" userId="3a0e46d7-2099-40af-a155-aa45b68bfff3" providerId="ADAL" clId="{CCBCB90F-83B3-48DF-8A76-787079756D04}" dt="2021-12-04T22:19:58.965" v="3346" actId="1036"/>
          <ac:spMkLst>
            <pc:docMk/>
            <pc:sldMk cId="2378310638" sldId="558"/>
            <ac:spMk id="74" creationId="{69E469C8-50C7-4A30-A731-E2BDED81B9E4}"/>
          </ac:spMkLst>
        </pc:spChg>
        <pc:spChg chg="mod">
          <ac:chgData name="Paula Vázquez-Valero" userId="3a0e46d7-2099-40af-a155-aa45b68bfff3" providerId="ADAL" clId="{CCBCB90F-83B3-48DF-8A76-787079756D04}" dt="2021-12-04T22:20:28.956" v="3404" actId="1037"/>
          <ac:spMkLst>
            <pc:docMk/>
            <pc:sldMk cId="2378310638" sldId="558"/>
            <ac:spMk id="76" creationId="{4C11328F-73F4-4C37-A9D4-BCDCA6382781}"/>
          </ac:spMkLst>
        </pc:spChg>
        <pc:spChg chg="mod">
          <ac:chgData name="Paula Vázquez-Valero" userId="3a0e46d7-2099-40af-a155-aa45b68bfff3" providerId="ADAL" clId="{CCBCB90F-83B3-48DF-8A76-787079756D04}" dt="2021-12-04T22:20:32.623" v="3415" actId="1037"/>
          <ac:spMkLst>
            <pc:docMk/>
            <pc:sldMk cId="2378310638" sldId="558"/>
            <ac:spMk id="77" creationId="{1060A14B-42D7-4AD2-B6B6-CF639F905D4B}"/>
          </ac:spMkLst>
        </pc:spChg>
        <pc:spChg chg="mod">
          <ac:chgData name="Paula Vázquez-Valero" userId="3a0e46d7-2099-40af-a155-aa45b68bfff3" providerId="ADAL" clId="{CCBCB90F-83B3-48DF-8A76-787079756D04}" dt="2021-12-04T22:20:22.772" v="3396" actId="20577"/>
          <ac:spMkLst>
            <pc:docMk/>
            <pc:sldMk cId="2378310638" sldId="558"/>
            <ac:spMk id="78" creationId="{FBE3D188-31D0-4E62-8E26-FD4B04431716}"/>
          </ac:spMkLst>
        </pc:spChg>
        <pc:picChg chg="add mod">
          <ac:chgData name="Paula Vázquez-Valero" userId="3a0e46d7-2099-40af-a155-aa45b68bfff3" providerId="ADAL" clId="{CCBCB90F-83B3-48DF-8A76-787079756D04}" dt="2021-12-04T22:08:15.852" v="2647"/>
          <ac:picMkLst>
            <pc:docMk/>
            <pc:sldMk cId="2378310638" sldId="558"/>
            <ac:picMk id="19" creationId="{6251C2F0-4C9A-4E42-AB5A-4AA6BA0A5FD4}"/>
          </ac:picMkLst>
        </pc:picChg>
        <pc:picChg chg="add mod">
          <ac:chgData name="Paula Vázquez-Valero" userId="3a0e46d7-2099-40af-a155-aa45b68bfff3" providerId="ADAL" clId="{CCBCB90F-83B3-48DF-8A76-787079756D04}" dt="2021-12-04T22:08:35.586" v="2656"/>
          <ac:picMkLst>
            <pc:docMk/>
            <pc:sldMk cId="2378310638" sldId="558"/>
            <ac:picMk id="20" creationId="{8843D91B-6C00-4CF8-AFD5-201245A4F664}"/>
          </ac:picMkLst>
        </pc:picChg>
        <pc:picChg chg="del">
          <ac:chgData name="Paula Vázquez-Valero" userId="3a0e46d7-2099-40af-a155-aa45b68bfff3" providerId="ADAL" clId="{CCBCB90F-83B3-48DF-8A76-787079756D04}" dt="2021-12-04T22:08:15.509" v="2646" actId="478"/>
          <ac:picMkLst>
            <pc:docMk/>
            <pc:sldMk cId="2378310638" sldId="558"/>
            <ac:picMk id="51" creationId="{AB7DAB47-AC83-4F47-8B04-D05673EBB07E}"/>
          </ac:picMkLst>
        </pc:picChg>
        <pc:picChg chg="del">
          <ac:chgData name="Paula Vázquez-Valero" userId="3a0e46d7-2099-40af-a155-aa45b68bfff3" providerId="ADAL" clId="{CCBCB90F-83B3-48DF-8A76-787079756D04}" dt="2021-12-04T22:08:35.359" v="2655" actId="478"/>
          <ac:picMkLst>
            <pc:docMk/>
            <pc:sldMk cId="2378310638" sldId="558"/>
            <ac:picMk id="115" creationId="{DB2240D5-6295-4C11-881A-15D7284F5302}"/>
          </ac:picMkLst>
        </pc:picChg>
      </pc:sldChg>
      <pc:sldChg chg="addSp delSp modSp mod delAnim modAnim">
        <pc:chgData name="Paula Vázquez-Valero" userId="3a0e46d7-2099-40af-a155-aa45b68bfff3" providerId="ADAL" clId="{CCBCB90F-83B3-48DF-8A76-787079756D04}" dt="2021-12-04T22:20:54.417" v="3431"/>
        <pc:sldMkLst>
          <pc:docMk/>
          <pc:sldMk cId="206050188" sldId="559"/>
        </pc:sldMkLst>
        <pc:spChg chg="mod">
          <ac:chgData name="Paula Vázquez-Valero" userId="3a0e46d7-2099-40af-a155-aa45b68bfff3" providerId="ADAL" clId="{CCBCB90F-83B3-48DF-8A76-787079756D04}" dt="2021-12-04T22:15:02.150" v="3021" actId="113"/>
          <ac:spMkLst>
            <pc:docMk/>
            <pc:sldMk cId="206050188" sldId="559"/>
            <ac:spMk id="60" creationId="{4C8E577A-44FA-4D19-8C68-95C508EDD7FA}"/>
          </ac:spMkLst>
        </pc:spChg>
        <pc:spChg chg="mod">
          <ac:chgData name="Paula Vázquez-Valero" userId="3a0e46d7-2099-40af-a155-aa45b68bfff3" providerId="ADAL" clId="{CCBCB90F-83B3-48DF-8A76-787079756D04}" dt="2021-12-04T22:20:54.417" v="3431"/>
          <ac:spMkLst>
            <pc:docMk/>
            <pc:sldMk cId="206050188" sldId="559"/>
            <ac:spMk id="65" creationId="{19F0D1A2-219D-4624-894F-75DAB3F209A4}"/>
          </ac:spMkLst>
        </pc:spChg>
        <pc:spChg chg="mod">
          <ac:chgData name="Paula Vázquez-Valero" userId="3a0e46d7-2099-40af-a155-aa45b68bfff3" providerId="ADAL" clId="{CCBCB90F-83B3-48DF-8A76-787079756D04}" dt="2021-12-04T22:14:24.365" v="3008" actId="1076"/>
          <ac:spMkLst>
            <pc:docMk/>
            <pc:sldMk cId="206050188" sldId="559"/>
            <ac:spMk id="73" creationId="{1A05095B-E1EE-4BBC-813C-631A97B1B003}"/>
          </ac:spMkLst>
        </pc:spChg>
        <pc:spChg chg="mod">
          <ac:chgData name="Paula Vázquez-Valero" userId="3a0e46d7-2099-40af-a155-aa45b68bfff3" providerId="ADAL" clId="{CCBCB90F-83B3-48DF-8A76-787079756D04}" dt="2021-12-04T22:14:37.608" v="3012" actId="1076"/>
          <ac:spMkLst>
            <pc:docMk/>
            <pc:sldMk cId="206050188" sldId="559"/>
            <ac:spMk id="74" creationId="{69E469C8-50C7-4A30-A731-E2BDED81B9E4}"/>
          </ac:spMkLst>
        </pc:spChg>
        <pc:spChg chg="mod">
          <ac:chgData name="Paula Vázquez-Valero" userId="3a0e46d7-2099-40af-a155-aa45b68bfff3" providerId="ADAL" clId="{CCBCB90F-83B3-48DF-8A76-787079756D04}" dt="2021-12-04T22:15:40.426" v="3045" actId="20577"/>
          <ac:spMkLst>
            <pc:docMk/>
            <pc:sldMk cId="206050188" sldId="559"/>
            <ac:spMk id="76" creationId="{4C11328F-73F4-4C37-A9D4-BCDCA6382781}"/>
          </ac:spMkLst>
        </pc:spChg>
        <pc:spChg chg="mod">
          <ac:chgData name="Paula Vázquez-Valero" userId="3a0e46d7-2099-40af-a155-aa45b68bfff3" providerId="ADAL" clId="{CCBCB90F-83B3-48DF-8A76-787079756D04}" dt="2021-12-04T22:15:38.105" v="3041" actId="20577"/>
          <ac:spMkLst>
            <pc:docMk/>
            <pc:sldMk cId="206050188" sldId="559"/>
            <ac:spMk id="77" creationId="{1060A14B-42D7-4AD2-B6B6-CF639F905D4B}"/>
          </ac:spMkLst>
        </pc:spChg>
        <pc:spChg chg="mod">
          <ac:chgData name="Paula Vázquez-Valero" userId="3a0e46d7-2099-40af-a155-aa45b68bfff3" providerId="ADAL" clId="{CCBCB90F-83B3-48DF-8A76-787079756D04}" dt="2021-12-04T22:15:42.762" v="3051" actId="20577"/>
          <ac:spMkLst>
            <pc:docMk/>
            <pc:sldMk cId="206050188" sldId="559"/>
            <ac:spMk id="78" creationId="{FBE3D188-31D0-4E62-8E26-FD4B04431716}"/>
          </ac:spMkLst>
        </pc:spChg>
        <pc:picChg chg="add mod">
          <ac:chgData name="Paula Vázquez-Valero" userId="3a0e46d7-2099-40af-a155-aa45b68bfff3" providerId="ADAL" clId="{CCBCB90F-83B3-48DF-8A76-787079756D04}" dt="2021-12-04T22:08:10.555" v="2643"/>
          <ac:picMkLst>
            <pc:docMk/>
            <pc:sldMk cId="206050188" sldId="559"/>
            <ac:picMk id="19" creationId="{8FF53B28-688D-4174-ABB5-EF12EBFE5C0C}"/>
          </ac:picMkLst>
        </pc:picChg>
        <pc:picChg chg="add mod">
          <ac:chgData name="Paula Vázquez-Valero" userId="3a0e46d7-2099-40af-a155-aa45b68bfff3" providerId="ADAL" clId="{CCBCB90F-83B3-48DF-8A76-787079756D04}" dt="2021-12-04T22:08:27.783" v="2652"/>
          <ac:picMkLst>
            <pc:docMk/>
            <pc:sldMk cId="206050188" sldId="559"/>
            <ac:picMk id="20" creationId="{75879A52-C466-4C9C-A8CB-E37C04B70A2C}"/>
          </ac:picMkLst>
        </pc:picChg>
        <pc:picChg chg="del">
          <ac:chgData name="Paula Vázquez-Valero" userId="3a0e46d7-2099-40af-a155-aa45b68bfff3" providerId="ADAL" clId="{CCBCB90F-83B3-48DF-8A76-787079756D04}" dt="2021-12-04T22:08:09.999" v="2642" actId="478"/>
          <ac:picMkLst>
            <pc:docMk/>
            <pc:sldMk cId="206050188" sldId="559"/>
            <ac:picMk id="51" creationId="{AB7DAB47-AC83-4F47-8B04-D05673EBB07E}"/>
          </ac:picMkLst>
        </pc:picChg>
        <pc:picChg chg="mod">
          <ac:chgData name="Paula Vázquez-Valero" userId="3a0e46d7-2099-40af-a155-aa45b68bfff3" providerId="ADAL" clId="{CCBCB90F-83B3-48DF-8A76-787079756D04}" dt="2021-12-04T22:14:21.041" v="3007" actId="1036"/>
          <ac:picMkLst>
            <pc:docMk/>
            <pc:sldMk cId="206050188" sldId="559"/>
            <ac:picMk id="80" creationId="{A70B8FA0-D936-4D45-8A15-BF8799665C0B}"/>
          </ac:picMkLst>
        </pc:picChg>
        <pc:picChg chg="del">
          <ac:chgData name="Paula Vázquez-Valero" userId="3a0e46d7-2099-40af-a155-aa45b68bfff3" providerId="ADAL" clId="{CCBCB90F-83B3-48DF-8A76-787079756D04}" dt="2021-12-04T22:08:27.507" v="2651" actId="478"/>
          <ac:picMkLst>
            <pc:docMk/>
            <pc:sldMk cId="206050188" sldId="559"/>
            <ac:picMk id="115" creationId="{DB2240D5-6295-4C11-881A-15D7284F5302}"/>
          </ac:picMkLst>
        </pc:picChg>
      </pc:sldChg>
      <pc:sldChg chg="addSp delSp modSp new add del mod modNotesTx">
        <pc:chgData name="Paula Vázquez-Valero" userId="3a0e46d7-2099-40af-a155-aa45b68bfff3" providerId="ADAL" clId="{CCBCB90F-83B3-48DF-8A76-787079756D04}" dt="2021-12-04T22:23:53.236" v="3453" actId="47"/>
        <pc:sldMkLst>
          <pc:docMk/>
          <pc:sldMk cId="2343952591" sldId="560"/>
        </pc:sldMkLst>
        <pc:spChg chg="del">
          <ac:chgData name="Paula Vázquez-Valero" userId="3a0e46d7-2099-40af-a155-aa45b68bfff3" providerId="ADAL" clId="{CCBCB90F-83B3-48DF-8A76-787079756D04}" dt="2021-12-04T20:39:21.828" v="1" actId="478"/>
          <ac:spMkLst>
            <pc:docMk/>
            <pc:sldMk cId="2343952591" sldId="560"/>
            <ac:spMk id="2" creationId="{FA90A22A-8A7C-4DD5-83B0-A0B10568A48D}"/>
          </ac:spMkLst>
        </pc:spChg>
        <pc:spChg chg="del">
          <ac:chgData name="Paula Vázquez-Valero" userId="3a0e46d7-2099-40af-a155-aa45b68bfff3" providerId="ADAL" clId="{CCBCB90F-83B3-48DF-8A76-787079756D04}" dt="2021-12-04T20:39:21.828" v="1" actId="478"/>
          <ac:spMkLst>
            <pc:docMk/>
            <pc:sldMk cId="2343952591" sldId="560"/>
            <ac:spMk id="3" creationId="{5CBF8598-42A2-4945-877E-C6A916B71BE4}"/>
          </ac:spMkLst>
        </pc:spChg>
        <pc:spChg chg="add del mod">
          <ac:chgData name="Paula Vázquez-Valero" userId="3a0e46d7-2099-40af-a155-aa45b68bfff3" providerId="ADAL" clId="{CCBCB90F-83B3-48DF-8A76-787079756D04}" dt="2021-12-04T22:23:21.481" v="3438"/>
          <ac:spMkLst>
            <pc:docMk/>
            <pc:sldMk cId="2343952591" sldId="560"/>
            <ac:spMk id="5" creationId="{B47521AA-4D43-4721-87CF-AE9AF602DD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SSC: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docs-Century Gothic"/>
                <a:ea typeface="Calibri" panose="020F0502020204030204" pitchFamily="34" charset="0"/>
              </a:rPr>
              <a:t>l</a:t>
            </a:r>
            <a:r>
              <a:rPr lang="en-GB" sz="1200" b="0" i="0" u="none" strike="noStrike" dirty="0" err="1">
                <a:solidFill>
                  <a:srgbClr val="002060"/>
                </a:solidFill>
                <a:effectLst/>
                <a:latin typeface="docs-Century Gothic"/>
                <a:ea typeface="Calibri" panose="020F0502020204030204" pitchFamily="34" charset="0"/>
              </a:rPr>
              <a:t>ibro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[1477]</a:t>
            </a:r>
            <a:endParaRPr lang="en-GB" sz="12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  <a:tabLst/>
              <a:defRPr/>
            </a:pPr>
            <a:r>
              <a:rPr lang="en-GB" sz="10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buscar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[179] </a:t>
            </a:r>
            <a:r>
              <a:rPr lang="es-ES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crear [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239] </a:t>
            </a:r>
            <a:r>
              <a:rPr lang="es-ES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presentar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[235]</a:t>
            </a:r>
            <a:r>
              <a:rPr lang="es-ES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usar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[317]</a:t>
            </a:r>
            <a:r>
              <a:rPr lang="es-ES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información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[326] </a:t>
            </a:r>
            <a:r>
              <a:rPr lang="es-ES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país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[109]</a:t>
            </a:r>
            <a:r>
              <a:rPr lang="es-ES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importante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[171]</a:t>
            </a:r>
            <a:r>
              <a:rPr lang="es-ES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divertido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[2465]  </a:t>
            </a:r>
            <a:r>
              <a:rPr lang="es-ES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interesante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[616]</a:t>
            </a:r>
            <a:r>
              <a:rPr lang="es-ES" dirty="0"/>
              <a:t> </a:t>
            </a:r>
            <a:endParaRPr lang="en-GB" sz="1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Revisit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tiene [19] dibujo [1726] hermano [333] hermana [3409] mesa [525] perro [888] profesor, profesora [501] puerta [274]</a:t>
            </a:r>
            <a:r>
              <a:rPr lang="es-ES" dirty="0"/>
              <a:t> 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Revisit 2: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clase [320] [en clase] cómodo [2237] pesado [2166] positivo [1188] ahora [81] 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 words: </a:t>
            </a:r>
            <a:r>
              <a:rPr lang="en-GB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peligro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[1170] </a:t>
            </a:r>
            <a:r>
              <a:rPr lang="en-GB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abierto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[654] 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/>
              <a:t>[3/6]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5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/>
              <a:t>[4/6]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3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/>
              <a:t>[5/6]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/>
              <a:t>[6/6]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18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[l]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[l]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‘</a:t>
            </a:r>
            <a:r>
              <a:rPr lang="en-GB" b="1" dirty="0" err="1"/>
              <a:t>libro</a:t>
            </a:r>
            <a:r>
              <a:rPr lang="en-GB" dirty="0"/>
              <a:t>’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Gesture suggestion: use two hands to pretend to open a book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 (one slide)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 for the of Spanish club (a range of infinitive verbs)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dirty="0"/>
              <a:t>1. Pupils</a:t>
            </a:r>
            <a:r>
              <a:rPr lang="en-GB" b="0" baseline="0" dirty="0"/>
              <a:t> either work in pairs, reading the Spanish words out loud and looking at the English meanings (1 minute).</a:t>
            </a:r>
            <a:br>
              <a:rPr lang="en-GB" b="0" baseline="0" dirty="0"/>
            </a:br>
            <a:r>
              <a:rPr lang="en-GB" b="0" baseline="0" dirty="0"/>
              <a:t>2. Then the teacher removes the English words or pictures (one by one) and pupils try to recall the English orally (chorally), looking at the Spanish (1 minute).</a:t>
            </a:r>
            <a:br>
              <a:rPr lang="en-GB" b="0" baseline="0" dirty="0"/>
            </a:br>
            <a:r>
              <a:rPr lang="en-GB" b="0" baseline="0" dirty="0"/>
              <a:t>3. Then the Spanish meanings are removed (one by one) and pupils try to recall them orally (again, chorally), looking at the English (1 minute)</a:t>
            </a:r>
            <a:br>
              <a:rPr lang="en-GB" b="0" baseline="0" dirty="0"/>
            </a:br>
            <a:r>
              <a:rPr lang="en-GB" b="0" baseline="0" dirty="0"/>
              <a:t>4. </a:t>
            </a:r>
            <a:r>
              <a:rPr lang="en-GB" baseline="0" dirty="0"/>
              <a:t>Further rounds of learning can be facilitated by one pupil turning away from the board, and his/her partner asking him/her the meanings (‘</a:t>
            </a:r>
            <a:r>
              <a:rPr lang="en-GB" baseline="0" dirty="0" err="1"/>
              <a:t>Cómo</a:t>
            </a:r>
            <a:r>
              <a:rPr lang="en-GB" baseline="0" dirty="0"/>
              <a:t> se dice X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español</a:t>
            </a:r>
            <a:r>
              <a:rPr lang="en-GB" baseline="0" dirty="0"/>
              <a:t>?’).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revisit infinitive verbs, introduce nouns &amp; adjectives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Elicit pronunciation from pupils for the Spanish words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for an English prompt.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Elicit the Spanish word from pupils.</a:t>
            </a:r>
            <a:br>
              <a:rPr lang="en-GB" b="0" dirty="0"/>
            </a:br>
            <a:r>
              <a:rPr lang="en-GB" b="0" dirty="0"/>
              <a:t>4. Continue until all 8 items have been seen and heard.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5E8F0-3074-4A24-9073-AEBB709440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the notion of infinitive verbs with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https://www.wordreference.com/es/translation.asp?tranword=listen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3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Aim: </a:t>
            </a:r>
            <a:r>
              <a:rPr lang="en-GB" b="0" dirty="0"/>
              <a:t>to </a:t>
            </a:r>
            <a:r>
              <a:rPr lang="en-GB" baseline="0" dirty="0"/>
              <a:t>practice aural recognition of the infinitive verbs and the two position in a sentence.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context and click to bring up further instruction.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write 1-5 in their books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to the example. Pupils tick whether they can hear the infinitive verb at the beginning of the sentence, or at the end.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Do the example with them. Play once and focus their attention to the –</a:t>
            </a:r>
            <a:r>
              <a:rPr lang="en-GB" b="0" dirty="0" err="1"/>
              <a:t>ar</a:t>
            </a:r>
            <a:r>
              <a:rPr lang="en-GB" b="0" dirty="0"/>
              <a:t> ending.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Play 1-5.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 Go through answers for 1-5 part 1 (identifying the position of the infinitive)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bring part 2 of the task (listening out for infinitive)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to listen one more time and write down the infinitive – most able pupils can also write the adjective in English.</a:t>
            </a:r>
            <a:br>
              <a:rPr lang="en-GB" b="0" dirty="0"/>
            </a:br>
            <a:endParaRPr lang="en-GB" b="0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/>
              <a:t>Ej</a:t>
            </a:r>
            <a:r>
              <a:rPr lang="en-GB" b="0" dirty="0"/>
              <a:t>. Es </a:t>
            </a:r>
            <a:r>
              <a:rPr lang="en-GB" b="0" dirty="0" err="1"/>
              <a:t>importante</a:t>
            </a:r>
            <a:r>
              <a:rPr lang="en-GB" b="0" dirty="0"/>
              <a:t> usar español.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 err="1"/>
              <a:t>Buscar</a:t>
            </a:r>
            <a:r>
              <a:rPr lang="en-GB" b="0" dirty="0"/>
              <a:t> </a:t>
            </a:r>
            <a:r>
              <a:rPr lang="en-GB" b="0" dirty="0" err="1"/>
              <a:t>información</a:t>
            </a:r>
            <a:r>
              <a:rPr lang="en-GB" b="0" dirty="0"/>
              <a:t> es </a:t>
            </a:r>
            <a:r>
              <a:rPr lang="en-GB" b="0" dirty="0" err="1"/>
              <a:t>interesante</a:t>
            </a:r>
            <a:r>
              <a:rPr lang="en-GB" b="0" dirty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Es </a:t>
            </a:r>
            <a:r>
              <a:rPr lang="en-GB" b="0" dirty="0" err="1"/>
              <a:t>divertido</a:t>
            </a:r>
            <a:r>
              <a:rPr lang="en-GB" b="0" dirty="0"/>
              <a:t> </a:t>
            </a:r>
            <a:r>
              <a:rPr lang="en-GB" b="0" dirty="0" err="1"/>
              <a:t>presentar</a:t>
            </a:r>
            <a:r>
              <a:rPr lang="en-GB" b="0" dirty="0"/>
              <a:t> </a:t>
            </a:r>
            <a:r>
              <a:rPr lang="en-GB" b="0" dirty="0" err="1"/>
              <a:t>vocabulario</a:t>
            </a:r>
            <a:r>
              <a:rPr lang="en-GB" b="0" dirty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Usar un </a:t>
            </a:r>
            <a:r>
              <a:rPr lang="en-GB" b="0" dirty="0" err="1"/>
              <a:t>cuaderno</a:t>
            </a:r>
            <a:r>
              <a:rPr lang="en-GB" b="0" dirty="0"/>
              <a:t> es </a:t>
            </a:r>
            <a:r>
              <a:rPr lang="en-GB" b="0" dirty="0" err="1"/>
              <a:t>importante</a:t>
            </a:r>
            <a:r>
              <a:rPr lang="en-GB" b="0" dirty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Es </a:t>
            </a:r>
            <a:r>
              <a:rPr lang="en-GB" b="0" dirty="0" err="1"/>
              <a:t>increíble</a:t>
            </a:r>
            <a:r>
              <a:rPr lang="en-GB" b="0" dirty="0"/>
              <a:t> </a:t>
            </a:r>
            <a:r>
              <a:rPr lang="en-GB" b="0" dirty="0" err="1"/>
              <a:t>buscar</a:t>
            </a:r>
            <a:r>
              <a:rPr lang="en-GB" b="0" dirty="0"/>
              <a:t> </a:t>
            </a:r>
            <a:r>
              <a:rPr lang="en-GB" b="0" dirty="0" err="1"/>
              <a:t>información</a:t>
            </a:r>
            <a:r>
              <a:rPr lang="en-GB" b="0" dirty="0"/>
              <a:t> de un </a:t>
            </a:r>
            <a:r>
              <a:rPr lang="en-GB" b="0" dirty="0" err="1"/>
              <a:t>país</a:t>
            </a:r>
            <a:r>
              <a:rPr lang="en-GB" b="0" dirty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Es </a:t>
            </a:r>
            <a:r>
              <a:rPr lang="en-GB" b="0" dirty="0" err="1"/>
              <a:t>divertido</a:t>
            </a:r>
            <a:r>
              <a:rPr lang="en-GB" b="0" dirty="0"/>
              <a:t> </a:t>
            </a:r>
            <a:r>
              <a:rPr lang="en-GB" b="0" dirty="0" err="1"/>
              <a:t>crear</a:t>
            </a:r>
            <a:r>
              <a:rPr lang="en-GB" b="0" dirty="0"/>
              <a:t> un </a:t>
            </a:r>
            <a:r>
              <a:rPr lang="en-GB" b="0" dirty="0" err="1"/>
              <a:t>dibujo</a:t>
            </a:r>
            <a:r>
              <a:rPr lang="en-GB" b="0" dirty="0"/>
              <a:t>. </a:t>
            </a:r>
          </a:p>
          <a:p>
            <a:endParaRPr lang="en-GB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03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7 minutes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</a:t>
            </a:r>
            <a:r>
              <a:rPr lang="en-GB" b="0" baseline="0" dirty="0"/>
              <a:t>of key adjectives and –</a:t>
            </a:r>
            <a:r>
              <a:rPr lang="en-GB" b="0" baseline="0" dirty="0" err="1"/>
              <a:t>ar</a:t>
            </a:r>
            <a:r>
              <a:rPr lang="en-GB" b="0" baseline="0" dirty="0"/>
              <a:t> verbs, including both possible translation into English (to __ / </a:t>
            </a:r>
            <a:r>
              <a:rPr lang="en-GB" b="0" baseline="0" dirty="0" err="1"/>
              <a:t>ing</a:t>
            </a:r>
            <a:r>
              <a:rPr lang="en-GB" b="0" baseline="0" dirty="0"/>
              <a:t>)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title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&amp; click to explain the context of the task (Sofía reflects on what she’s learned in lessons).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Click to bring further instructions in Spanish (complete las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frases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en español).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[E] with them to model the task. Remind students about the translation of the infinitive form of the verb in Spanish.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Students complete 1-5.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through the animations to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 bring up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+mn-lt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/>
              <a:t>Ej</a:t>
            </a:r>
            <a:r>
              <a:rPr lang="en-GB" b="0" dirty="0"/>
              <a:t>. 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Es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interesante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buscar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información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de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España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r>
              <a:rPr lang="en-GB" b="0" dirty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Crear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un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dibujo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es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divertido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Es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importante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usar español.   </a:t>
            </a:r>
            <a:endParaRPr lang="en-GB" sz="1200" dirty="0">
              <a:latin typeface="Segoe Print" panose="020006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Presentar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información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en clase es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divertido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r>
              <a:rPr lang="en-GB" b="0" dirty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Buscar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una palabra es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importante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endParaRPr lang="en-GB" sz="1200" b="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Es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intersante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presentar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un animal español.</a:t>
            </a:r>
            <a:endParaRPr lang="en-GB" sz="1200" dirty="0">
              <a:latin typeface="Segoe Print" panose="02000600000000000000" pitchFamily="2" charset="0"/>
            </a:endParaRPr>
          </a:p>
          <a:p>
            <a:endParaRPr lang="en-GB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5 mins [5 slides in total] </a:t>
            </a:r>
            <a:r>
              <a:rPr lang="en-US" b="1" dirty="0"/>
              <a:t>[1/6]</a:t>
            </a:r>
          </a:p>
          <a:p>
            <a:endParaRPr lang="en-US" b="1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use infinitive verbs with ‘es’ </a:t>
            </a:r>
            <a:r>
              <a:rPr lang="en-GB" b="0" dirty="0"/>
              <a:t>in guided oral production; to develop awareness of the translation of the gerund and infinitive forms into Spanish (infinitive verbs).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Procedure: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reads the title of the and elicits English translation from students. 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bring up Spanish instruction and read out loud. 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 to say the sentence aloud in Spanish. Encourage most able to translate it too. </a:t>
            </a:r>
          </a:p>
          <a:p>
            <a:pPr marL="228600" indent="-228600">
              <a:buAutoNum type="arabicPeriod"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Irene disappears, the infinitive is removed from the board &amp; 3 options are provided.</a:t>
            </a:r>
          </a:p>
          <a:p>
            <a:pPr marL="228600" indent="-228600">
              <a:buAutoNum type="arabicPeriod"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Elicit answers from students.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7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/>
              <a:t>[2/6]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7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0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28.sv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0.wav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image" Target="../media/image17.png"/><Relationship Id="rId10" Type="http://schemas.openxmlformats.org/officeDocument/2006/relationships/audio" Target="../media/audio7.wav"/><Relationship Id="rId19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25A8E78-5186-4A2D-99DA-2FE34578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3993127" y="3950721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E469C8-50C7-4A30-A731-E2BDED81B9E4}"/>
              </a:ext>
            </a:extLst>
          </p:cNvPr>
          <p:cNvSpPr txBox="1"/>
          <p:nvPr/>
        </p:nvSpPr>
        <p:spPr>
          <a:xfrm>
            <a:off x="966618" y="2797900"/>
            <a:ext cx="9063713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divertido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[to look for]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information.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1752795" y="3969434"/>
            <a:ext cx="203815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usar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6801431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presentar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imals, Cartoon, Green, Happy, High Quality, Tortoise">
            <a:extLst>
              <a:ext uri="{FF2B5EF4-FFF2-40B4-BE49-F238E27FC236}">
                <a16:creationId xmlns:a16="http://schemas.microsoft.com/office/drawing/2014/main" id="{20938E2B-DEF1-429A-BBDB-929768DB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0" y="5035704"/>
            <a:ext cx="1157147" cy="7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282;p13" descr="Reading, Book, Symbol, Icon, Reader, Man">
            <a:extLst>
              <a:ext uri="{FF2B5EF4-FFF2-40B4-BE49-F238E27FC236}">
                <a16:creationId xmlns:a16="http://schemas.microsoft.com/office/drawing/2014/main" id="{85620813-F280-4FEE-B88E-57A787E88B1F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56" y="3631816"/>
            <a:ext cx="593729" cy="618467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8585732-A9D4-CDD2-F52C-0E36700D6FA9}"/>
              </a:ext>
            </a:extLst>
          </p:cNvPr>
          <p:cNvSpPr/>
          <p:nvPr/>
        </p:nvSpPr>
        <p:spPr>
          <a:xfrm>
            <a:off x="1193117" y="319645"/>
            <a:ext cx="466158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Lee en español 📢 [2/6].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6F9F8F98-CE08-3EB9-AB53-F5D6BA9D66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1635" y="140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185 L 2.91667E-6 -0.00162 L 0.01979 -0.01088 C 0.02161 -0.01157 0.0233 -0.01181 0.02487 -0.01296 C 0.02643 -0.01435 0.02799 -0.01667 0.02981 -0.01736 C 0.03411 -0.01945 0.04323 -0.02199 0.04323 -0.02176 C 0.04466 -0.02199 0.06784 -0.02338 0.07656 -0.01736 C 0.07812 -0.01644 0.07955 -0.01435 0.08164 -0.01296 C 0.08476 -0.01134 0.09153 -0.00857 0.09153 -0.00833 C 0.09961 0.00764 0.0888 -0.01157 0.10156 0.00278 C 0.10312 0.00417 0.10338 0.00718 0.10481 0.00926 C 0.10781 0.01343 0.11093 0.01458 0.11497 0.0162 C 0.11692 0.01667 0.11927 0.01759 0.12161 0.01829 C 0.125 0.02153 0.12838 0.02546 0.1332 0.025 C 0.14961 0.02315 0.14336 0.02153 0.15299 0.01829 C 0.15586 0.01736 0.15872 0.01667 0.16159 0.0162 C 0.1681 0.01667 0.17487 0.01667 0.18164 0.01829 C 0.1845 0.01898 0.18685 0.02153 0.18984 0.02268 C 0.19192 0.02384 0.19414 0.0243 0.19648 0.025 C 0.20052 0.02384 0.22018 0.01805 0.22487 0.0162 C 0.2319 0.01273 0.22799 0.01435 0.23659 0.01157 C 0.24987 0.01227 0.27096 0.0118 0.28646 0.0162 C 0.28815 0.01667 0.28971 0.01782 0.29153 0.01829 C 0.29804 0.01991 0.30508 0.01968 0.31159 0.02268 L 0.32148 0.02731 L 0.32656 0.0294 C 0.32812 0.02893 0.32995 0.02824 0.33151 0.02731 C 0.3332 0.02593 0.3345 0.02384 0.33646 0.02268 C 0.33867 0.02153 0.34075 0.0213 0.34323 0.0206 C 0.34492 0.01921 0.34622 0.0169 0.34804 0.0162 C 0.35039 0.01481 0.3526 0.01458 0.35481 0.01389 C 0.37161 0.00718 0.34557 0.01643 0.36653 0.00926 C 0.37526 0.01018 0.38437 0.01042 0.3931 0.01157 C 0.39778 0.01204 0.39922 0.01505 0.40312 0.01829 C 0.40885 0.02268 0.40911 0.02245 0.41484 0.025 C 0.41823 0.0243 0.42148 0.02384 0.42487 0.02268 C 0.42786 0.02176 0.43606 0.0169 0.43828 0.0162 C 0.4414 0.01435 0.44479 0.01273 0.44817 0.01157 C 0.45651 0.0088 0.4526 0.01042 0.45989 0.00718 C 0.47096 0.00787 0.48203 0.00833 0.49323 0.00926 C 0.49648 0.00972 0.49974 0.01088 0.50312 0.01157 C 0.5069 0.01227 0.51106 0.01319 0.51484 0.01389 C 0.52669 0.0243 0.52096 0.02153 0.53164 0.025 C 0.53815 0.02384 0.54505 0.02268 0.55156 0.0206 C 0.56692 0.01528 0.54518 0.02199 0.56146 0.01389 C 0.56406 0.01227 0.56705 0.0125 0.56966 0.01157 C 0.58528 0.00625 0.56341 0.01319 0.57981 0.00486 C 0.58242 0.0037 0.58541 0.00347 0.58815 0.00278 C 0.59036 0.00185 0.59258 0.00116 0.59492 0.00046 C 0.61093 0.00116 0.62708 0.00093 0.64323 0.00278 C 0.64765 0.00301 0.65182 0.00625 0.65651 0.00718 C 0.66653 0.0088 0.67669 0.00995 0.68659 0.01389 C 0.72539 0.02893 0.67695 0.01065 0.70638 0.0206 C 0.7082 0.0213 0.70976 0.02199 0.71146 0.02268 C 0.71588 0.0243 0.72031 0.02569 0.72487 0.02731 L 0.73138 0.0294 C 0.74088 0.02893 0.75026 0.02731 0.75989 0.02731 C 0.76484 0.02731 0.76966 0.02986 0.77474 0.0294 C 0.77721 0.02917 0.7789 0.02546 0.78151 0.025 C 0.78971 0.02315 0.79804 0.02361 0.80651 0.02268 C 0.80859 0.02199 0.81093 0.02176 0.81315 0.0206 C 0.81497 0.01944 0.81627 0.0169 0.8181 0.0162 C 0.82083 0.01458 0.8237 0.01458 0.82643 0.01389 C 0.82877 0.01319 0.83099 0.01227 0.83294 0.01157 C 0.8487 0.00579 0.82356 0.01412 0.84635 0.00486 C 0.85078 0.00301 0.85534 0.00185 0.85976 0.00046 C 0.86185 0.00069 0.88099 0.00208 0.88646 0.00486 C 0.88841 0.00579 0.88971 0.00787 0.8914 0.00926 C 0.89245 0.01157 0.89323 0.01412 0.89492 0.0162 C 0.89778 0.01944 0.90195 0.0213 0.90468 0.025 L 0.90989 0.03194 C 0.91536 0.03102 0.92083 0.03055 0.9263 0.0294 C 0.92825 0.02917 0.92968 0.02731 0.93151 0.02731 C 0.93659 0.02731 0.9414 0.02893 0.94635 0.0294 C 0.95534 0.03032 0.97304 0.03194 0.97304 0.03218 L 0.97304 0.03194 L 0.98151 0.02731 " pathEditMode="relative" rAng="0" ptsTypes="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7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4" grpId="0" animBg="1"/>
      <p:bldP spid="76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E469C8-50C7-4A30-A731-E2BDED81B9E4}"/>
              </a:ext>
            </a:extLst>
          </p:cNvPr>
          <p:cNvSpPr txBox="1"/>
          <p:nvPr/>
        </p:nvSpPr>
        <p:spPr>
          <a:xfrm>
            <a:off x="616224" y="2721172"/>
            <a:ext cx="10181039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divertido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[to look for]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nuevo.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2095282" y="4011907"/>
            <a:ext cx="203815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usar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4788951" y="3988484"/>
            <a:ext cx="2228511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crear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7409096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89" y="3822572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imals, Cartoon, Green, Happy, High Quality, Tortoise">
            <a:extLst>
              <a:ext uri="{FF2B5EF4-FFF2-40B4-BE49-F238E27FC236}">
                <a16:creationId xmlns:a16="http://schemas.microsoft.com/office/drawing/2014/main" id="{7DC46891-ED96-46AA-85D8-AFC4AD06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0" y="5035704"/>
            <a:ext cx="1157147" cy="7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282;p13" descr="Reading, Book, Symbol, Icon, Reader, Man">
            <a:extLst>
              <a:ext uri="{FF2B5EF4-FFF2-40B4-BE49-F238E27FC236}">
                <a16:creationId xmlns:a16="http://schemas.microsoft.com/office/drawing/2014/main" id="{4DE11F60-B16A-4FC2-AA88-CDFD0EC5697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7330482-E3E1-B970-92A5-91874F7892FB}"/>
              </a:ext>
            </a:extLst>
          </p:cNvPr>
          <p:cNvSpPr/>
          <p:nvPr/>
        </p:nvSpPr>
        <p:spPr>
          <a:xfrm>
            <a:off x="1193117" y="319645"/>
            <a:ext cx="466158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Lee en español 📢 [3/6].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75CD3C0F-36C5-0944-627D-87E7DFA61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1635" y="140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185 L 2.91667E-6 -0.00162 L 0.01979 -0.01088 C 0.02161 -0.01157 0.0233 -0.01181 0.02487 -0.01296 C 0.02643 -0.01435 0.02799 -0.01667 0.02981 -0.01736 C 0.03411 -0.01945 0.04323 -0.02199 0.04323 -0.02176 C 0.04466 -0.02199 0.06784 -0.02338 0.07656 -0.01736 C 0.07812 -0.01644 0.07955 -0.01435 0.08164 -0.01296 C 0.08476 -0.01134 0.09153 -0.00857 0.09153 -0.00833 C 0.09961 0.00764 0.0888 -0.01157 0.10156 0.00278 C 0.10312 0.00417 0.10338 0.00718 0.10481 0.00926 C 0.10781 0.01343 0.11093 0.01458 0.11497 0.0162 C 0.11692 0.01667 0.11927 0.01759 0.12161 0.01829 C 0.125 0.02153 0.12838 0.02546 0.1332 0.025 C 0.14961 0.02315 0.14336 0.02153 0.15299 0.01829 C 0.15586 0.01736 0.15872 0.01667 0.16159 0.0162 C 0.1681 0.01667 0.17487 0.01667 0.18164 0.01829 C 0.1845 0.01898 0.18685 0.02153 0.18984 0.02268 C 0.19192 0.02384 0.19414 0.0243 0.19648 0.025 C 0.20052 0.02384 0.22018 0.01805 0.22487 0.0162 C 0.2319 0.01273 0.22799 0.01435 0.23659 0.01157 C 0.24987 0.01227 0.27096 0.0118 0.28646 0.0162 C 0.28815 0.01667 0.28971 0.01782 0.29153 0.01829 C 0.29804 0.01991 0.30508 0.01968 0.31159 0.02268 L 0.32148 0.02731 L 0.32656 0.0294 C 0.32812 0.02893 0.32995 0.02824 0.33151 0.02731 C 0.3332 0.02593 0.3345 0.02384 0.33646 0.02268 C 0.33867 0.02153 0.34075 0.0213 0.34323 0.0206 C 0.34492 0.01921 0.34622 0.0169 0.34804 0.0162 C 0.35039 0.01481 0.3526 0.01458 0.35481 0.01389 C 0.37161 0.00718 0.34557 0.01643 0.36653 0.00926 C 0.37526 0.01018 0.38437 0.01042 0.3931 0.01157 C 0.39778 0.01204 0.39922 0.01505 0.40312 0.01829 C 0.40885 0.02268 0.40911 0.02245 0.41484 0.025 C 0.41823 0.0243 0.42148 0.02384 0.42487 0.02268 C 0.42786 0.02176 0.43606 0.0169 0.43828 0.0162 C 0.4414 0.01435 0.44479 0.01273 0.44817 0.01157 C 0.45651 0.0088 0.4526 0.01042 0.45989 0.00718 C 0.47096 0.00787 0.48203 0.00833 0.49323 0.00926 C 0.49648 0.00972 0.49974 0.01088 0.50312 0.01157 C 0.5069 0.01227 0.51106 0.01319 0.51484 0.01389 C 0.52669 0.0243 0.52096 0.02153 0.53164 0.025 C 0.53815 0.02384 0.54505 0.02268 0.55156 0.0206 C 0.56692 0.01528 0.54518 0.02199 0.56146 0.01389 C 0.56406 0.01227 0.56705 0.0125 0.56966 0.01157 C 0.58528 0.00625 0.56341 0.01319 0.57981 0.00486 C 0.58242 0.0037 0.58541 0.00347 0.58815 0.00278 C 0.59036 0.00185 0.59258 0.00116 0.59492 0.00046 C 0.61093 0.00116 0.62708 0.00093 0.64323 0.00278 C 0.64765 0.00301 0.65182 0.00625 0.65651 0.00718 C 0.66653 0.0088 0.67669 0.00995 0.68659 0.01389 C 0.72539 0.02893 0.67695 0.01065 0.70638 0.0206 C 0.7082 0.0213 0.70976 0.02199 0.71146 0.02268 C 0.71588 0.0243 0.72031 0.02569 0.72487 0.02731 L 0.73138 0.0294 C 0.74088 0.02893 0.75026 0.02731 0.75989 0.02731 C 0.76484 0.02731 0.76966 0.02986 0.77474 0.0294 C 0.77721 0.02917 0.7789 0.02546 0.78151 0.025 C 0.78971 0.02315 0.79804 0.02361 0.80651 0.02268 C 0.80859 0.02199 0.81093 0.02176 0.81315 0.0206 C 0.81497 0.01944 0.81627 0.0169 0.8181 0.0162 C 0.82083 0.01458 0.8237 0.01458 0.82643 0.01389 C 0.82877 0.01319 0.83099 0.01227 0.83294 0.01157 C 0.8487 0.00579 0.82356 0.01412 0.84635 0.00486 C 0.85078 0.00301 0.85534 0.00185 0.85976 0.00046 C 0.86185 0.00069 0.88099 0.00208 0.88646 0.00486 C 0.88841 0.00579 0.88971 0.00787 0.8914 0.00926 C 0.89245 0.01157 0.89323 0.01412 0.89492 0.0162 C 0.89778 0.01944 0.90195 0.0213 0.90468 0.025 L 0.90989 0.03194 C 0.91536 0.03102 0.92083 0.03055 0.9263 0.0294 C 0.92825 0.02917 0.92968 0.02731 0.93151 0.02731 C 0.93659 0.02731 0.9414 0.02893 0.94635 0.0294 C 0.95534 0.03032 0.97304 0.03194 0.97304 0.03218 L 0.97304 0.03194 L 0.98151 0.02731 " pathEditMode="relative" rAng="0" ptsTypes="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7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E469C8-50C7-4A30-A731-E2BDED81B9E4}"/>
              </a:ext>
            </a:extLst>
          </p:cNvPr>
          <p:cNvSpPr txBox="1"/>
          <p:nvPr/>
        </p:nvSpPr>
        <p:spPr>
          <a:xfrm>
            <a:off x="512277" y="2339851"/>
            <a:ext cx="9406423" cy="1200329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[Presenting]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información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España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divertido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1752795" y="4274234"/>
            <a:ext cx="203815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usar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4095316" y="42932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presentar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6801431" y="42932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56" y="3936616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imals, Cartoon, Green, Happy, High Quality, Tortoise">
            <a:extLst>
              <a:ext uri="{FF2B5EF4-FFF2-40B4-BE49-F238E27FC236}">
                <a16:creationId xmlns:a16="http://schemas.microsoft.com/office/drawing/2014/main" id="{8FF53B28-688D-4174-ABB5-EF12EBFE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0" y="5035704"/>
            <a:ext cx="1157147" cy="7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282;p13" descr="Reading, Book, Symbol, Icon, Reader, Man">
            <a:extLst>
              <a:ext uri="{FF2B5EF4-FFF2-40B4-BE49-F238E27FC236}">
                <a16:creationId xmlns:a16="http://schemas.microsoft.com/office/drawing/2014/main" id="{75879A52-C466-4C9C-A8CB-E37C04B70A2C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F0A825D-0194-4CF2-FC17-3DF99DBFCFFA}"/>
              </a:ext>
            </a:extLst>
          </p:cNvPr>
          <p:cNvSpPr/>
          <p:nvPr/>
        </p:nvSpPr>
        <p:spPr>
          <a:xfrm>
            <a:off x="1193117" y="319645"/>
            <a:ext cx="466158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Lee en español 📢 [4/6].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EAA218B7-148D-8C27-26F0-13A74718D3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1635" y="140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185 L 2.91667E-6 -0.00162 L 0.01979 -0.01088 C 0.02161 -0.01157 0.0233 -0.01181 0.02487 -0.01296 C 0.02643 -0.01435 0.02799 -0.01667 0.02981 -0.01736 C 0.03411 -0.01945 0.04323 -0.02199 0.04323 -0.02176 C 0.04466 -0.02199 0.06784 -0.02338 0.07656 -0.01736 C 0.07812 -0.01644 0.07955 -0.01435 0.08164 -0.01296 C 0.08476 -0.01134 0.09153 -0.00857 0.09153 -0.00833 C 0.09961 0.00764 0.0888 -0.01157 0.10156 0.00278 C 0.10312 0.00417 0.10338 0.00718 0.10481 0.00926 C 0.10781 0.01343 0.11093 0.01458 0.11497 0.0162 C 0.11692 0.01667 0.11927 0.01759 0.12161 0.01829 C 0.125 0.02153 0.12838 0.02546 0.1332 0.025 C 0.14961 0.02315 0.14336 0.02153 0.15299 0.01829 C 0.15586 0.01736 0.15872 0.01667 0.16159 0.0162 C 0.1681 0.01667 0.17487 0.01667 0.18164 0.01829 C 0.1845 0.01898 0.18685 0.02153 0.18984 0.02268 C 0.19192 0.02384 0.19414 0.0243 0.19648 0.025 C 0.20052 0.02384 0.22018 0.01805 0.22487 0.0162 C 0.2319 0.01273 0.22799 0.01435 0.23659 0.01157 C 0.24987 0.01227 0.27096 0.0118 0.28646 0.0162 C 0.28815 0.01667 0.28971 0.01782 0.29153 0.01829 C 0.29804 0.01991 0.30508 0.01968 0.31159 0.02268 L 0.32148 0.02731 L 0.32656 0.0294 C 0.32812 0.02893 0.32995 0.02824 0.33151 0.02731 C 0.3332 0.02593 0.3345 0.02384 0.33646 0.02268 C 0.33867 0.02153 0.34075 0.0213 0.34323 0.0206 C 0.34492 0.01921 0.34622 0.0169 0.34804 0.0162 C 0.35039 0.01481 0.3526 0.01458 0.35481 0.01389 C 0.37161 0.00718 0.34557 0.01643 0.36653 0.00926 C 0.37526 0.01018 0.38437 0.01042 0.3931 0.01157 C 0.39778 0.01204 0.39922 0.01505 0.40312 0.01829 C 0.40885 0.02268 0.40911 0.02245 0.41484 0.025 C 0.41823 0.0243 0.42148 0.02384 0.42487 0.02268 C 0.42786 0.02176 0.43606 0.0169 0.43828 0.0162 C 0.4414 0.01435 0.44479 0.01273 0.44817 0.01157 C 0.45651 0.0088 0.4526 0.01042 0.45989 0.00718 C 0.47096 0.00787 0.48203 0.00833 0.49323 0.00926 C 0.49648 0.00972 0.49974 0.01088 0.50312 0.01157 C 0.5069 0.01227 0.51106 0.01319 0.51484 0.01389 C 0.52669 0.0243 0.52096 0.02153 0.53164 0.025 C 0.53815 0.02384 0.54505 0.02268 0.55156 0.0206 C 0.56692 0.01528 0.54518 0.02199 0.56146 0.01389 C 0.56406 0.01227 0.56705 0.0125 0.56966 0.01157 C 0.58528 0.00625 0.56341 0.01319 0.57981 0.00486 C 0.58242 0.0037 0.58541 0.00347 0.58815 0.00278 C 0.59036 0.00185 0.59258 0.00116 0.59492 0.00046 C 0.61093 0.00116 0.62708 0.00093 0.64323 0.00278 C 0.64765 0.00301 0.65182 0.00625 0.65651 0.00718 C 0.66653 0.0088 0.67669 0.00995 0.68659 0.01389 C 0.72539 0.02893 0.67695 0.01065 0.70638 0.0206 C 0.7082 0.0213 0.70976 0.02199 0.71146 0.02268 C 0.71588 0.0243 0.72031 0.02569 0.72487 0.02731 L 0.73138 0.0294 C 0.74088 0.02893 0.75026 0.02731 0.75989 0.02731 C 0.76484 0.02731 0.76966 0.02986 0.77474 0.0294 C 0.77721 0.02917 0.7789 0.02546 0.78151 0.025 C 0.78971 0.02315 0.79804 0.02361 0.80651 0.02268 C 0.80859 0.02199 0.81093 0.02176 0.81315 0.0206 C 0.81497 0.01944 0.81627 0.0169 0.8181 0.0162 C 0.82083 0.01458 0.8237 0.01458 0.82643 0.01389 C 0.82877 0.01319 0.83099 0.01227 0.83294 0.01157 C 0.8487 0.00579 0.82356 0.01412 0.84635 0.00486 C 0.85078 0.00301 0.85534 0.00185 0.85976 0.00046 C 0.86185 0.00069 0.88099 0.00208 0.88646 0.00486 C 0.88841 0.00579 0.88971 0.00787 0.8914 0.00926 C 0.89245 0.01157 0.89323 0.01412 0.89492 0.0162 C 0.89778 0.01944 0.90195 0.0213 0.90468 0.025 L 0.90989 0.03194 C 0.91536 0.03102 0.92083 0.03055 0.9263 0.0294 C 0.92825 0.02917 0.92968 0.02731 0.93151 0.02731 C 0.93659 0.02731 0.9414 0.02893 0.94635 0.0294 C 0.95534 0.03032 0.97304 0.03194 0.97304 0.03218 L 0.97304 0.03194 L 0.98151 0.02731 " pathEditMode="relative" rAng="0" ptsTypes="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7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190501" y="3988484"/>
            <a:ext cx="297180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crear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3333752" y="3988484"/>
            <a:ext cx="3276598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presentar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6801431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87" y="3702910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imals, Cartoon, Green, Happy, High Quality, Tortoise">
            <a:extLst>
              <a:ext uri="{FF2B5EF4-FFF2-40B4-BE49-F238E27FC236}">
                <a16:creationId xmlns:a16="http://schemas.microsoft.com/office/drawing/2014/main" id="{6251C2F0-4C9A-4E42-AB5A-4AA6BA0A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0" y="5035704"/>
            <a:ext cx="1157147" cy="7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282;p13" descr="Reading, Book, Symbol, Icon, Reader, Man">
            <a:extLst>
              <a:ext uri="{FF2B5EF4-FFF2-40B4-BE49-F238E27FC236}">
                <a16:creationId xmlns:a16="http://schemas.microsoft.com/office/drawing/2014/main" id="{8843D91B-6C00-4CF8-AFD5-201245A4F664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EBFEC7B-76FB-39DF-1015-AFE1333BAFDB}"/>
              </a:ext>
            </a:extLst>
          </p:cNvPr>
          <p:cNvSpPr/>
          <p:nvPr/>
        </p:nvSpPr>
        <p:spPr>
          <a:xfrm>
            <a:off x="1193117" y="319645"/>
            <a:ext cx="466158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Lee en español 📢 [5/6].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918AC505-EADD-A3F3-8341-66F4354453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1635" y="14017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B41DFC-70B2-3F88-6B39-7C5326E89425}"/>
              </a:ext>
            </a:extLst>
          </p:cNvPr>
          <p:cNvSpPr txBox="1"/>
          <p:nvPr/>
        </p:nvSpPr>
        <p:spPr>
          <a:xfrm>
            <a:off x="119371" y="2460102"/>
            <a:ext cx="11410019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[Looking for]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información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de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país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increíble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3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185 L 2.91667E-6 -0.00162 L 0.01979 -0.01088 C 0.02161 -0.01157 0.0233 -0.01181 0.02487 -0.01296 C 0.02643 -0.01435 0.02799 -0.01667 0.02981 -0.01736 C 0.03411 -0.01945 0.04323 -0.02199 0.04323 -0.02176 C 0.04466 -0.02199 0.06784 -0.02338 0.07656 -0.01736 C 0.07812 -0.01644 0.07955 -0.01435 0.08164 -0.01296 C 0.08476 -0.01134 0.09153 -0.00857 0.09153 -0.00833 C 0.09961 0.00764 0.0888 -0.01157 0.10156 0.00278 C 0.10312 0.00417 0.10338 0.00718 0.10481 0.00926 C 0.10781 0.01343 0.11093 0.01458 0.11497 0.0162 C 0.11692 0.01667 0.11927 0.01759 0.12161 0.01829 C 0.125 0.02153 0.12838 0.02546 0.1332 0.025 C 0.14961 0.02315 0.14336 0.02153 0.15299 0.01829 C 0.15586 0.01736 0.15872 0.01667 0.16159 0.0162 C 0.1681 0.01667 0.17487 0.01667 0.18164 0.01829 C 0.1845 0.01898 0.18685 0.02153 0.18984 0.02268 C 0.19192 0.02384 0.19414 0.0243 0.19648 0.025 C 0.20052 0.02384 0.22018 0.01805 0.22487 0.0162 C 0.2319 0.01273 0.22799 0.01435 0.23659 0.01157 C 0.24987 0.01227 0.27096 0.0118 0.28646 0.0162 C 0.28815 0.01667 0.28971 0.01782 0.29153 0.01829 C 0.29804 0.01991 0.30508 0.01968 0.31159 0.02268 L 0.32148 0.02731 L 0.32656 0.0294 C 0.32812 0.02893 0.32995 0.02824 0.33151 0.02731 C 0.3332 0.02593 0.3345 0.02384 0.33646 0.02268 C 0.33867 0.02153 0.34075 0.0213 0.34323 0.0206 C 0.34492 0.01921 0.34622 0.0169 0.34804 0.0162 C 0.35039 0.01481 0.3526 0.01458 0.35481 0.01389 C 0.37161 0.00718 0.34557 0.01643 0.36653 0.00926 C 0.37526 0.01018 0.38437 0.01042 0.3931 0.01157 C 0.39778 0.01204 0.39922 0.01505 0.40312 0.01829 C 0.40885 0.02268 0.40911 0.02245 0.41484 0.025 C 0.41823 0.0243 0.42148 0.02384 0.42487 0.02268 C 0.42786 0.02176 0.43606 0.0169 0.43828 0.0162 C 0.4414 0.01435 0.44479 0.01273 0.44817 0.01157 C 0.45651 0.0088 0.4526 0.01042 0.45989 0.00718 C 0.47096 0.00787 0.48203 0.00833 0.49323 0.00926 C 0.49648 0.00972 0.49974 0.01088 0.50312 0.01157 C 0.5069 0.01227 0.51106 0.01319 0.51484 0.01389 C 0.52669 0.0243 0.52096 0.02153 0.53164 0.025 C 0.53815 0.02384 0.54505 0.02268 0.55156 0.0206 C 0.56692 0.01528 0.54518 0.02199 0.56146 0.01389 C 0.56406 0.01227 0.56705 0.0125 0.56966 0.01157 C 0.58528 0.00625 0.56341 0.01319 0.57981 0.00486 C 0.58242 0.0037 0.58541 0.00347 0.58815 0.00278 C 0.59036 0.00185 0.59258 0.00116 0.59492 0.00046 C 0.61093 0.00116 0.62708 0.00093 0.64323 0.00278 C 0.64765 0.00301 0.65182 0.00625 0.65651 0.00718 C 0.66653 0.0088 0.67669 0.00995 0.68659 0.01389 C 0.72539 0.02893 0.67695 0.01065 0.70638 0.0206 C 0.7082 0.0213 0.70976 0.02199 0.71146 0.02268 C 0.71588 0.0243 0.72031 0.02569 0.72487 0.02731 L 0.73138 0.0294 C 0.74088 0.02893 0.75026 0.02731 0.75989 0.02731 C 0.76484 0.02731 0.76966 0.02986 0.77474 0.0294 C 0.77721 0.02917 0.7789 0.02546 0.78151 0.025 C 0.78971 0.02315 0.79804 0.02361 0.80651 0.02268 C 0.80859 0.02199 0.81093 0.02176 0.81315 0.0206 C 0.81497 0.01944 0.81627 0.0169 0.8181 0.0162 C 0.82083 0.01458 0.8237 0.01458 0.82643 0.01389 C 0.82877 0.01319 0.83099 0.01227 0.83294 0.01157 C 0.8487 0.00579 0.82356 0.01412 0.84635 0.00486 C 0.85078 0.00301 0.85534 0.00185 0.85976 0.00046 C 0.86185 0.00069 0.88099 0.00208 0.88646 0.00486 C 0.88841 0.00579 0.88971 0.00787 0.8914 0.00926 C 0.89245 0.01157 0.89323 0.01412 0.89492 0.0162 C 0.89778 0.01944 0.90195 0.0213 0.90468 0.025 L 0.90989 0.03194 C 0.91536 0.03102 0.92083 0.03055 0.9263 0.0294 C 0.92825 0.02917 0.92968 0.02731 0.93151 0.02731 C 0.93659 0.02731 0.9414 0.02893 0.94635 0.0294 C 0.95534 0.03032 0.97304 0.03194 0.97304 0.03218 L 0.97304 0.03194 L 0.98151 0.02731 " pathEditMode="relative" rAng="0" ptsTypes="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7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3732283" y="3963792"/>
            <a:ext cx="297180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crear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358337" y="3953385"/>
            <a:ext cx="3276598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presentar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6801431" y="3953385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53385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imals, Cartoon, Green, Happy, High Quality, Tortoise">
            <a:extLst>
              <a:ext uri="{FF2B5EF4-FFF2-40B4-BE49-F238E27FC236}">
                <a16:creationId xmlns:a16="http://schemas.microsoft.com/office/drawing/2014/main" id="{6251C2F0-4C9A-4E42-AB5A-4AA6BA0A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0" y="5035704"/>
            <a:ext cx="1157147" cy="7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282;p13" descr="Reading, Book, Symbol, Icon, Reader, Man">
            <a:extLst>
              <a:ext uri="{FF2B5EF4-FFF2-40B4-BE49-F238E27FC236}">
                <a16:creationId xmlns:a16="http://schemas.microsoft.com/office/drawing/2014/main" id="{8843D91B-6C00-4CF8-AFD5-201245A4F664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EBFEC7B-76FB-39DF-1015-AFE1333BAFDB}"/>
              </a:ext>
            </a:extLst>
          </p:cNvPr>
          <p:cNvSpPr/>
          <p:nvPr/>
        </p:nvSpPr>
        <p:spPr>
          <a:xfrm>
            <a:off x="1193117" y="319645"/>
            <a:ext cx="466158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Lee en español 📢 [6/6].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918AC505-EADD-A3F3-8341-66F4354453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1635" y="14017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B41DFC-70B2-3F88-6B39-7C5326E89425}"/>
              </a:ext>
            </a:extLst>
          </p:cNvPr>
          <p:cNvSpPr txBox="1"/>
          <p:nvPr/>
        </p:nvSpPr>
        <p:spPr>
          <a:xfrm>
            <a:off x="119371" y="2460102"/>
            <a:ext cx="11410019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[Creating] un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dibujo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animado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* es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divertido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4CFAA-31F9-40D8-A693-FCAAA220E858}"/>
              </a:ext>
            </a:extLst>
          </p:cNvPr>
          <p:cNvSpPr txBox="1"/>
          <p:nvPr/>
        </p:nvSpPr>
        <p:spPr>
          <a:xfrm>
            <a:off x="8328991" y="6367386"/>
            <a:ext cx="37675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dibujo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animado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 cartoon</a:t>
            </a:r>
          </a:p>
        </p:txBody>
      </p:sp>
    </p:spTree>
    <p:extLst>
      <p:ext uri="{BB962C8B-B14F-4D97-AF65-F5344CB8AC3E}">
        <p14:creationId xmlns:p14="http://schemas.microsoft.com/office/powerpoint/2010/main" val="5249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185 L 2.91667E-6 -0.00162 L 0.01979 -0.01088 C 0.02161 -0.01157 0.0233 -0.01181 0.02487 -0.01296 C 0.02643 -0.01435 0.02799 -0.01667 0.02981 -0.01736 C 0.03411 -0.01945 0.04323 -0.02199 0.04323 -0.02176 C 0.04466 -0.02199 0.06784 -0.02338 0.07656 -0.01736 C 0.07812 -0.01644 0.07955 -0.01435 0.08164 -0.01296 C 0.08476 -0.01134 0.09153 -0.00857 0.09153 -0.00833 C 0.09961 0.00764 0.0888 -0.01157 0.10156 0.00278 C 0.10312 0.00417 0.10338 0.00718 0.10481 0.00926 C 0.10781 0.01343 0.11093 0.01458 0.11497 0.0162 C 0.11692 0.01667 0.11927 0.01759 0.12161 0.01829 C 0.125 0.02153 0.12838 0.02546 0.1332 0.025 C 0.14961 0.02315 0.14336 0.02153 0.15299 0.01829 C 0.15586 0.01736 0.15872 0.01667 0.16159 0.0162 C 0.1681 0.01667 0.17487 0.01667 0.18164 0.01829 C 0.1845 0.01898 0.18685 0.02153 0.18984 0.02268 C 0.19192 0.02384 0.19414 0.0243 0.19648 0.025 C 0.20052 0.02384 0.22018 0.01805 0.22487 0.0162 C 0.2319 0.01273 0.22799 0.01435 0.23659 0.01157 C 0.24987 0.01227 0.27096 0.0118 0.28646 0.0162 C 0.28815 0.01667 0.28971 0.01782 0.29153 0.01829 C 0.29804 0.01991 0.30508 0.01968 0.31159 0.02268 L 0.32148 0.02731 L 0.32656 0.0294 C 0.32812 0.02893 0.32995 0.02824 0.33151 0.02731 C 0.3332 0.02593 0.3345 0.02384 0.33646 0.02268 C 0.33867 0.02153 0.34075 0.0213 0.34323 0.0206 C 0.34492 0.01921 0.34622 0.0169 0.34804 0.0162 C 0.35039 0.01481 0.3526 0.01458 0.35481 0.01389 C 0.37161 0.00718 0.34557 0.01643 0.36653 0.00926 C 0.37526 0.01018 0.38437 0.01042 0.3931 0.01157 C 0.39778 0.01204 0.39922 0.01505 0.40312 0.01829 C 0.40885 0.02268 0.40911 0.02245 0.41484 0.025 C 0.41823 0.0243 0.42148 0.02384 0.42487 0.02268 C 0.42786 0.02176 0.43606 0.0169 0.43828 0.0162 C 0.4414 0.01435 0.44479 0.01273 0.44817 0.01157 C 0.45651 0.0088 0.4526 0.01042 0.45989 0.00718 C 0.47096 0.00787 0.48203 0.00833 0.49323 0.00926 C 0.49648 0.00972 0.49974 0.01088 0.50312 0.01157 C 0.5069 0.01227 0.51106 0.01319 0.51484 0.01389 C 0.52669 0.0243 0.52096 0.02153 0.53164 0.025 C 0.53815 0.02384 0.54505 0.02268 0.55156 0.0206 C 0.56692 0.01528 0.54518 0.02199 0.56146 0.01389 C 0.56406 0.01227 0.56705 0.0125 0.56966 0.01157 C 0.58528 0.00625 0.56341 0.01319 0.57981 0.00486 C 0.58242 0.0037 0.58541 0.00347 0.58815 0.00278 C 0.59036 0.00185 0.59258 0.00116 0.59492 0.00046 C 0.61093 0.00116 0.62708 0.00093 0.64323 0.00278 C 0.64765 0.00301 0.65182 0.00625 0.65651 0.00718 C 0.66653 0.0088 0.67669 0.00995 0.68659 0.01389 C 0.72539 0.02893 0.67695 0.01065 0.70638 0.0206 C 0.7082 0.0213 0.70976 0.02199 0.71146 0.02268 C 0.71588 0.0243 0.72031 0.02569 0.72487 0.02731 L 0.73138 0.0294 C 0.74088 0.02893 0.75026 0.02731 0.75989 0.02731 C 0.76484 0.02731 0.76966 0.02986 0.77474 0.0294 C 0.77721 0.02917 0.7789 0.02546 0.78151 0.025 C 0.78971 0.02315 0.79804 0.02361 0.80651 0.02268 C 0.80859 0.02199 0.81093 0.02176 0.81315 0.0206 C 0.81497 0.01944 0.81627 0.0169 0.8181 0.0162 C 0.82083 0.01458 0.8237 0.01458 0.82643 0.01389 C 0.82877 0.01319 0.83099 0.01227 0.83294 0.01157 C 0.8487 0.00579 0.82356 0.01412 0.84635 0.00486 C 0.85078 0.00301 0.85534 0.00185 0.85976 0.00046 C 0.86185 0.00069 0.88099 0.00208 0.88646 0.00486 C 0.88841 0.00579 0.88971 0.00787 0.8914 0.00926 C 0.89245 0.01157 0.89323 0.01412 0.89492 0.0162 C 0.89778 0.01944 0.90195 0.0213 0.90468 0.025 L 0.90989 0.03194 C 0.91536 0.03102 0.92083 0.03055 0.9263 0.0294 C 0.92825 0.02917 0.92968 0.02731 0.93151 0.02731 C 0.93659 0.02731 0.9414 0.02893 0.94635 0.0294 C 0.95534 0.03032 0.97304 0.03194 0.97304 0.03218 L 0.97304 0.03194 L 0.98151 0.02731 " pathEditMode="relative" rAng="0" ptsTypes="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7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179286" y="5268768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ea typeface="Arial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756728-9667-4D58-81FF-9FCD224D6E30}"/>
              </a:ext>
            </a:extLst>
          </p:cNvPr>
          <p:cNvSpPr/>
          <p:nvPr/>
        </p:nvSpPr>
        <p:spPr>
          <a:xfrm>
            <a:off x="732087" y="120934"/>
            <a:ext cx="521370" cy="478471"/>
          </a:xfrm>
          <a:prstGeom prst="round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5A323-002E-4916-B3F0-F378F5D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94403">
            <a:off x="1" y="3045257"/>
            <a:ext cx="4350983" cy="1325563"/>
          </a:xfrm>
        </p:spPr>
        <p:txBody>
          <a:bodyPr>
            <a:normAutofit/>
          </a:bodyPr>
          <a:lstStyle/>
          <a:p>
            <a:pPr algn="ctr"/>
            <a:r>
              <a:rPr lang="en-GB" sz="8800" b="1" dirty="0">
                <a:solidFill>
                  <a:schemeClr val="tx2">
                    <a:lumMod val="25000"/>
                  </a:schemeClr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¡</a:t>
            </a:r>
            <a:r>
              <a:rPr lang="en-GB" sz="8800" b="1" dirty="0" err="1">
                <a:solidFill>
                  <a:schemeClr val="tx2">
                    <a:lumMod val="25000"/>
                  </a:schemeClr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adiós</a:t>
            </a:r>
            <a:r>
              <a:rPr lang="en-GB" sz="8800" b="1" dirty="0">
                <a:solidFill>
                  <a:schemeClr val="tx2">
                    <a:lumMod val="25000"/>
                  </a:schemeClr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!</a:t>
            </a:r>
            <a:endParaRPr lang="en-GB" sz="8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5026" y="552773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4977302"/>
            <a:ext cx="485096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sym typeface="Century Gothic"/>
              </a:rPr>
              <a:t>- Infinitives: 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sym typeface="Century Gothic"/>
              </a:rPr>
              <a:t>ar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sym typeface="Century Gothic"/>
              </a:rPr>
              <a:t> verbs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SSC [l]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09B60-34DA-46F8-9144-D26F0D50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68" y="343673"/>
            <a:ext cx="3983064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Saying what I and others 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46255" y="240202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[l]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338336" y="240202"/>
            <a:ext cx="593939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11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ibro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Picture 2" descr="Libro, Leyendo, Verbos, Libro Azul, Los Libros Azules">
            <a:extLst>
              <a:ext uri="{FF2B5EF4-FFF2-40B4-BE49-F238E27FC236}">
                <a16:creationId xmlns:a16="http://schemas.microsoft.com/office/drawing/2014/main" id="{6D752837-74F2-4DF9-A5E9-4FE8F30F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2" y="2390345"/>
            <a:ext cx="4570702" cy="35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C312B-E0AF-43E6-A868-01ACBF75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13" y="986131"/>
            <a:ext cx="1544012" cy="385150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110" y="1127121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7BB62-4416-49FF-BCF8-4A2D2B6BFA17}"/>
              </a:ext>
            </a:extLst>
          </p:cNvPr>
          <p:cNvSpPr txBox="1"/>
          <p:nvPr/>
        </p:nvSpPr>
        <p:spPr>
          <a:xfrm>
            <a:off x="-38100" y="0"/>
            <a:ext cx="2953053" cy="646331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Vocabulario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551911-F850-46A8-A357-887C1E233142}"/>
              </a:ext>
            </a:extLst>
          </p:cNvPr>
          <p:cNvSpPr txBox="1"/>
          <p:nvPr/>
        </p:nvSpPr>
        <p:spPr>
          <a:xfrm>
            <a:off x="2714175" y="2061703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902536-8A82-4F65-8DE5-EA9484946297}"/>
              </a:ext>
            </a:extLst>
          </p:cNvPr>
          <p:cNvSpPr txBox="1"/>
          <p:nvPr/>
        </p:nvSpPr>
        <p:spPr>
          <a:xfrm>
            <a:off x="2611240" y="5171126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usar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FCD9C94-EB59-499C-8985-36964352E49A}"/>
              </a:ext>
            </a:extLst>
          </p:cNvPr>
          <p:cNvSpPr txBox="1"/>
          <p:nvPr/>
        </p:nvSpPr>
        <p:spPr>
          <a:xfrm>
            <a:off x="8791237" y="2061702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presentar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DDF2F1-DFAE-4A4D-8F23-BE2D5840FB0F}"/>
              </a:ext>
            </a:extLst>
          </p:cNvPr>
          <p:cNvSpPr txBox="1"/>
          <p:nvPr/>
        </p:nvSpPr>
        <p:spPr>
          <a:xfrm>
            <a:off x="8913599" y="4621336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crear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8636CCC-B1B7-4166-AFCC-BF770C97B1EC}"/>
              </a:ext>
            </a:extLst>
          </p:cNvPr>
          <p:cNvSpPr txBox="1"/>
          <p:nvPr/>
        </p:nvSpPr>
        <p:spPr>
          <a:xfrm>
            <a:off x="372033" y="4728693"/>
            <a:ext cx="277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[to use, using]</a:t>
            </a: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13" y="75587"/>
            <a:ext cx="999490" cy="9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E64EF9-5504-4C79-ADCC-B96E300D1259}"/>
              </a:ext>
            </a:extLst>
          </p:cNvPr>
          <p:cNvGrpSpPr/>
          <p:nvPr/>
        </p:nvGrpSpPr>
        <p:grpSpPr>
          <a:xfrm>
            <a:off x="321733" y="977251"/>
            <a:ext cx="2777067" cy="2521690"/>
            <a:chOff x="321733" y="977251"/>
            <a:chExt cx="2777067" cy="25216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223D96-A7D9-47C6-9A8E-19EA2DF55E0C}"/>
                </a:ext>
              </a:extLst>
            </p:cNvPr>
            <p:cNvSpPr txBox="1"/>
            <p:nvPr/>
          </p:nvSpPr>
          <p:spPr>
            <a:xfrm>
              <a:off x="321733" y="2544834"/>
              <a:ext cx="2777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look for, looking for]</a:t>
              </a:r>
            </a:p>
          </p:txBody>
        </p:sp>
        <p:pic>
          <p:nvPicPr>
            <p:cNvPr id="1026" name="Picture 2" descr="Gui, Interface, Internet, Program">
              <a:extLst>
                <a:ext uri="{FF2B5EF4-FFF2-40B4-BE49-F238E27FC236}">
                  <a16:creationId xmlns:a16="http://schemas.microsoft.com/office/drawing/2014/main" id="{4A6C1670-47C3-45BC-AE66-E759AD20A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31" y="977251"/>
              <a:ext cx="2194472" cy="1462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78CAE9-1F01-4BE3-83DF-281C8DC5E7C8}"/>
              </a:ext>
            </a:extLst>
          </p:cNvPr>
          <p:cNvGrpSpPr/>
          <p:nvPr/>
        </p:nvGrpSpPr>
        <p:grpSpPr>
          <a:xfrm>
            <a:off x="6163733" y="575332"/>
            <a:ext cx="2777067" cy="2676865"/>
            <a:chOff x="6163733" y="575332"/>
            <a:chExt cx="2777067" cy="267686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8B67D62-0B1C-427E-8CF1-C5FD3DE5CA01}"/>
                </a:ext>
              </a:extLst>
            </p:cNvPr>
            <p:cNvSpPr txBox="1"/>
            <p:nvPr/>
          </p:nvSpPr>
          <p:spPr>
            <a:xfrm>
              <a:off x="6163733" y="2298090"/>
              <a:ext cx="2777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present, presenting]</a:t>
              </a:r>
            </a:p>
          </p:txBody>
        </p:sp>
        <p:pic>
          <p:nvPicPr>
            <p:cNvPr id="1028" name="Picture 4" descr="Negocio, Dibujos Animados, Personajes De Historietas">
              <a:extLst>
                <a:ext uri="{FF2B5EF4-FFF2-40B4-BE49-F238E27FC236}">
                  <a16:creationId xmlns:a16="http://schemas.microsoft.com/office/drawing/2014/main" id="{90C0937F-F053-4FF0-B1DC-7FD8AFB1D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246" y="575332"/>
              <a:ext cx="2134039" cy="152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528DF-F850-48FA-B274-B9E535437E68}"/>
              </a:ext>
            </a:extLst>
          </p:cNvPr>
          <p:cNvGrpSpPr/>
          <p:nvPr/>
        </p:nvGrpSpPr>
        <p:grpSpPr>
          <a:xfrm>
            <a:off x="6096000" y="3784845"/>
            <a:ext cx="3484760" cy="2828696"/>
            <a:chOff x="6096000" y="3784845"/>
            <a:chExt cx="3484760" cy="282869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9BDFC0-3C4F-4E81-A732-F1E5FE6246D5}"/>
                </a:ext>
              </a:extLst>
            </p:cNvPr>
            <p:cNvSpPr txBox="1"/>
            <p:nvPr/>
          </p:nvSpPr>
          <p:spPr>
            <a:xfrm>
              <a:off x="6248157" y="5659434"/>
              <a:ext cx="33326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create, creating]</a:t>
              </a:r>
            </a:p>
          </p:txBody>
        </p:sp>
        <p:pic>
          <p:nvPicPr>
            <p:cNvPr id="3" name="Picture 2" descr="A picture containing text, queen&#10;&#10;Description automatically generated">
              <a:extLst>
                <a:ext uri="{FF2B5EF4-FFF2-40B4-BE49-F238E27FC236}">
                  <a16:creationId xmlns:a16="http://schemas.microsoft.com/office/drawing/2014/main" id="{449979C2-A2F9-4296-935F-88855D4B0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3784845"/>
              <a:ext cx="3332602" cy="1874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6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6" grpId="0"/>
      <p:bldP spid="66" grpId="1"/>
      <p:bldP spid="72" grpId="0"/>
      <p:bldP spid="72" grpId="1"/>
      <p:bldP spid="74" grpId="0"/>
      <p:bldP spid="74" grpId="1"/>
      <p:bldP spid="65" grpId="0"/>
      <p:bldP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rain, Idea, Think, Creativity">
            <a:extLst>
              <a:ext uri="{FF2B5EF4-FFF2-40B4-BE49-F238E27FC236}">
                <a16:creationId xmlns:a16="http://schemas.microsoft.com/office/drawing/2014/main" id="{E65167BB-147F-4676-A323-8C013F39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13" y="75587"/>
            <a:ext cx="999490" cy="9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7548" y="1122323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6F00F-83C0-4901-A16A-ECD5EAC0B269}"/>
              </a:ext>
            </a:extLst>
          </p:cNvPr>
          <p:cNvSpPr/>
          <p:nvPr/>
        </p:nvSpPr>
        <p:spPr>
          <a:xfrm>
            <a:off x="190664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D01817-04F3-495E-B05E-D8CFE0A4D257}"/>
              </a:ext>
            </a:extLst>
          </p:cNvPr>
          <p:cNvSpPr/>
          <p:nvPr/>
        </p:nvSpPr>
        <p:spPr>
          <a:xfrm>
            <a:off x="2786515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4E022A-1F57-420D-B1F6-5E510F373D4B}"/>
              </a:ext>
            </a:extLst>
          </p:cNvPr>
          <p:cNvSpPr/>
          <p:nvPr/>
        </p:nvSpPr>
        <p:spPr>
          <a:xfrm>
            <a:off x="5418880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E4D031-85BB-4ABE-840D-FD67E8615846}"/>
              </a:ext>
            </a:extLst>
          </p:cNvPr>
          <p:cNvSpPr/>
          <p:nvPr/>
        </p:nvSpPr>
        <p:spPr>
          <a:xfrm>
            <a:off x="8027431" y="10016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9190A8-7385-4A5A-A2BA-C107930ED54C}"/>
              </a:ext>
            </a:extLst>
          </p:cNvPr>
          <p:cNvSpPr/>
          <p:nvPr/>
        </p:nvSpPr>
        <p:spPr>
          <a:xfrm>
            <a:off x="186094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42BD42-3D9C-49BC-B9A0-0CD786B1D474}"/>
              </a:ext>
            </a:extLst>
          </p:cNvPr>
          <p:cNvSpPr/>
          <p:nvPr/>
        </p:nvSpPr>
        <p:spPr>
          <a:xfrm>
            <a:off x="2781945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68FB99-45B1-4288-AD1F-16875ABBA772}"/>
              </a:ext>
            </a:extLst>
          </p:cNvPr>
          <p:cNvSpPr/>
          <p:nvPr/>
        </p:nvSpPr>
        <p:spPr>
          <a:xfrm>
            <a:off x="5414310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F9DCD1-4FAB-4B74-A366-8253C0BA6255}"/>
              </a:ext>
            </a:extLst>
          </p:cNvPr>
          <p:cNvSpPr/>
          <p:nvPr/>
        </p:nvSpPr>
        <p:spPr>
          <a:xfrm>
            <a:off x="8010161" y="27222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E2052-91A3-42E3-BEE7-CDD7B3FF003E}"/>
              </a:ext>
            </a:extLst>
          </p:cNvPr>
          <p:cNvSpPr txBox="1"/>
          <p:nvPr/>
        </p:nvSpPr>
        <p:spPr>
          <a:xfrm>
            <a:off x="229636" y="1472634"/>
            <a:ext cx="217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739006-65AB-44D5-90A1-DAA973285E7D}"/>
              </a:ext>
            </a:extLst>
          </p:cNvPr>
          <p:cNvSpPr txBox="1"/>
          <p:nvPr/>
        </p:nvSpPr>
        <p:spPr>
          <a:xfrm>
            <a:off x="2874929" y="1477603"/>
            <a:ext cx="2215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interesante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D689A5-3154-48D5-BDAF-F3E9D0A15C89}"/>
              </a:ext>
            </a:extLst>
          </p:cNvPr>
          <p:cNvSpPr txBox="1"/>
          <p:nvPr/>
        </p:nvSpPr>
        <p:spPr>
          <a:xfrm>
            <a:off x="5640446" y="1496653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país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B5C0C3-3E1F-428E-9CC7-86E52174F637}"/>
              </a:ext>
            </a:extLst>
          </p:cNvPr>
          <p:cNvSpPr txBox="1"/>
          <p:nvPr/>
        </p:nvSpPr>
        <p:spPr>
          <a:xfrm>
            <a:off x="8051245" y="1477603"/>
            <a:ext cx="229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presentar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C5D7F8-C501-4031-A8BA-87D8B3C77018}"/>
              </a:ext>
            </a:extLst>
          </p:cNvPr>
          <p:cNvSpPr txBox="1"/>
          <p:nvPr/>
        </p:nvSpPr>
        <p:spPr>
          <a:xfrm>
            <a:off x="253113" y="3159632"/>
            <a:ext cx="234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información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D9B721-9221-400C-B35C-61DCA23A3981}"/>
              </a:ext>
            </a:extLst>
          </p:cNvPr>
          <p:cNvSpPr txBox="1"/>
          <p:nvPr/>
        </p:nvSpPr>
        <p:spPr>
          <a:xfrm>
            <a:off x="2988379" y="3242909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C5EFB26-927E-4CBA-A5FC-C64B01598A03}"/>
              </a:ext>
            </a:extLst>
          </p:cNvPr>
          <p:cNvSpPr txBox="1"/>
          <p:nvPr/>
        </p:nvSpPr>
        <p:spPr>
          <a:xfrm>
            <a:off x="5590125" y="3466647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divertido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994716-0DFC-463B-A2F5-7E07DB8312F0}"/>
              </a:ext>
            </a:extLst>
          </p:cNvPr>
          <p:cNvSpPr txBox="1"/>
          <p:nvPr/>
        </p:nvSpPr>
        <p:spPr>
          <a:xfrm>
            <a:off x="8051245" y="3068474"/>
            <a:ext cx="212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usar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FA7BA0A-DE6A-425C-95D2-46E8AAD7319F}"/>
              </a:ext>
            </a:extLst>
          </p:cNvPr>
          <p:cNvSpPr/>
          <p:nvPr/>
        </p:nvSpPr>
        <p:spPr>
          <a:xfrm>
            <a:off x="7985778" y="2722246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D77C3D5-3B9B-4A33-9B07-C0F3FC0FBF20}"/>
              </a:ext>
            </a:extLst>
          </p:cNvPr>
          <p:cNvGrpSpPr/>
          <p:nvPr/>
        </p:nvGrpSpPr>
        <p:grpSpPr>
          <a:xfrm>
            <a:off x="3978095" y="4768453"/>
            <a:ext cx="2339102" cy="1438908"/>
            <a:chOff x="5288327" y="4373236"/>
            <a:chExt cx="2339102" cy="1438908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DB3722E-1340-4196-A213-B3F1A6AD602A}"/>
                </a:ext>
              </a:extLst>
            </p:cNvPr>
            <p:cNvSpPr/>
            <p:nvPr/>
          </p:nvSpPr>
          <p:spPr>
            <a:xfrm>
              <a:off x="5288327" y="4373236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33A909-A885-4E4E-B2D8-4AD1CBF7AA1C}"/>
                </a:ext>
              </a:extLst>
            </p:cNvPr>
            <p:cNvSpPr txBox="1"/>
            <p:nvPr/>
          </p:nvSpPr>
          <p:spPr>
            <a:xfrm>
              <a:off x="5438583" y="4553834"/>
              <a:ext cx="1980533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to use, using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1E1903C-0A59-4CBF-9D39-B222D7BD86F1}"/>
              </a:ext>
            </a:extLst>
          </p:cNvPr>
          <p:cNvGrpSpPr/>
          <p:nvPr/>
        </p:nvGrpSpPr>
        <p:grpSpPr>
          <a:xfrm>
            <a:off x="3979075" y="4767082"/>
            <a:ext cx="2339102" cy="1438908"/>
            <a:chOff x="6712852" y="5494274"/>
            <a:chExt cx="2339102" cy="143890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7BB6655-1CDF-4FB7-B7EA-8311114EAF61}"/>
                </a:ext>
              </a:extLst>
            </p:cNvPr>
            <p:cNvSpPr/>
            <p:nvPr/>
          </p:nvSpPr>
          <p:spPr>
            <a:xfrm>
              <a:off x="6712852" y="5494274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5FA60B3-BB2F-4825-9018-F157C4656D92}"/>
                </a:ext>
              </a:extLst>
            </p:cNvPr>
            <p:cNvSpPr txBox="1"/>
            <p:nvPr/>
          </p:nvSpPr>
          <p:spPr>
            <a:xfrm>
              <a:off x="6770002" y="5885313"/>
              <a:ext cx="21419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information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4EA208E-7B35-4733-9902-86ACE51E890A}"/>
              </a:ext>
            </a:extLst>
          </p:cNvPr>
          <p:cNvSpPr/>
          <p:nvPr/>
        </p:nvSpPr>
        <p:spPr>
          <a:xfrm>
            <a:off x="171533" y="2707290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4AFB55B-8F8B-4C95-8206-01E35B53B4EA}"/>
              </a:ext>
            </a:extLst>
          </p:cNvPr>
          <p:cNvGrpSpPr/>
          <p:nvPr/>
        </p:nvGrpSpPr>
        <p:grpSpPr>
          <a:xfrm>
            <a:off x="3978095" y="4777201"/>
            <a:ext cx="2339102" cy="1438908"/>
            <a:chOff x="1844328" y="3927024"/>
            <a:chExt cx="2339102" cy="143890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8AB124-B049-4F4E-A040-9E20686BBA64}"/>
                </a:ext>
              </a:extLst>
            </p:cNvPr>
            <p:cNvSpPr/>
            <p:nvPr/>
          </p:nvSpPr>
          <p:spPr>
            <a:xfrm>
              <a:off x="1844328" y="3927024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7A709B7-757F-487E-A34E-1112D210F344}"/>
                </a:ext>
              </a:extLst>
            </p:cNvPr>
            <p:cNvSpPr txBox="1"/>
            <p:nvPr/>
          </p:nvSpPr>
          <p:spPr>
            <a:xfrm>
              <a:off x="1871907" y="4388916"/>
              <a:ext cx="216865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interesting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C0C592C8-354D-4B52-8899-281E807CAF06}"/>
              </a:ext>
            </a:extLst>
          </p:cNvPr>
          <p:cNvSpPr/>
          <p:nvPr/>
        </p:nvSpPr>
        <p:spPr>
          <a:xfrm>
            <a:off x="2764123" y="979397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367E0A-A290-4953-8DBC-06CF3FA9787B}"/>
              </a:ext>
            </a:extLst>
          </p:cNvPr>
          <p:cNvSpPr/>
          <p:nvPr/>
        </p:nvSpPr>
        <p:spPr>
          <a:xfrm>
            <a:off x="3978585" y="4758677"/>
            <a:ext cx="2339102" cy="146617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5EA715-E399-44F4-8B3D-0508DA28205B}"/>
              </a:ext>
            </a:extLst>
          </p:cNvPr>
          <p:cNvSpPr txBox="1"/>
          <p:nvPr/>
        </p:nvSpPr>
        <p:spPr>
          <a:xfrm>
            <a:off x="4052749" y="5035917"/>
            <a:ext cx="22369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to look for, looking for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5C345AA-142C-4998-BF76-5AF9A3C6B8DE}"/>
              </a:ext>
            </a:extLst>
          </p:cNvPr>
          <p:cNvSpPr/>
          <p:nvPr/>
        </p:nvSpPr>
        <p:spPr>
          <a:xfrm>
            <a:off x="2779515" y="2703785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C1FA71-6C32-40B6-8AF2-D182476C3EA0}"/>
              </a:ext>
            </a:extLst>
          </p:cNvPr>
          <p:cNvGrpSpPr/>
          <p:nvPr/>
        </p:nvGrpSpPr>
        <p:grpSpPr>
          <a:xfrm>
            <a:off x="3983722" y="4761468"/>
            <a:ext cx="2346105" cy="1463388"/>
            <a:chOff x="-4195937" y="6597603"/>
            <a:chExt cx="2339102" cy="1438908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054C152-5432-486E-A6A3-58909D54943F}"/>
                </a:ext>
              </a:extLst>
            </p:cNvPr>
            <p:cNvSpPr/>
            <p:nvPr/>
          </p:nvSpPr>
          <p:spPr>
            <a:xfrm>
              <a:off x="-4195937" y="6597603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7AED4BC-42F8-4131-A882-D06ABB2ABC78}"/>
                </a:ext>
              </a:extLst>
            </p:cNvPr>
            <p:cNvSpPr txBox="1"/>
            <p:nvPr/>
          </p:nvSpPr>
          <p:spPr>
            <a:xfrm>
              <a:off x="-4028684" y="7028765"/>
              <a:ext cx="19805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important</a:t>
              </a: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C258DFB-04C4-496F-8881-699357A8148C}"/>
              </a:ext>
            </a:extLst>
          </p:cNvPr>
          <p:cNvSpPr/>
          <p:nvPr/>
        </p:nvSpPr>
        <p:spPr>
          <a:xfrm>
            <a:off x="187698" y="963925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B8064A-EB3F-4767-A9CD-E7C999B005A1}"/>
              </a:ext>
            </a:extLst>
          </p:cNvPr>
          <p:cNvGrpSpPr/>
          <p:nvPr/>
        </p:nvGrpSpPr>
        <p:grpSpPr>
          <a:xfrm>
            <a:off x="3972559" y="4748680"/>
            <a:ext cx="2346106" cy="1466178"/>
            <a:chOff x="-7799234" y="4980743"/>
            <a:chExt cx="2346106" cy="1438908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7BDBB77-3001-4FEA-B181-C0FF099160A3}"/>
                </a:ext>
              </a:extLst>
            </p:cNvPr>
            <p:cNvSpPr/>
            <p:nvPr/>
          </p:nvSpPr>
          <p:spPr>
            <a:xfrm>
              <a:off x="-7799234" y="4980743"/>
              <a:ext cx="2346106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1855867-0312-4C42-929A-B1FEEC42F1B6}"/>
                </a:ext>
              </a:extLst>
            </p:cNvPr>
            <p:cNvSpPr txBox="1"/>
            <p:nvPr/>
          </p:nvSpPr>
          <p:spPr>
            <a:xfrm>
              <a:off x="-7594549" y="5284291"/>
              <a:ext cx="198646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fun</a:t>
              </a: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2DDACFE-D5BB-454A-B22C-60EA1D3D3FDE}"/>
              </a:ext>
            </a:extLst>
          </p:cNvPr>
          <p:cNvSpPr/>
          <p:nvPr/>
        </p:nvSpPr>
        <p:spPr>
          <a:xfrm>
            <a:off x="5389927" y="2722246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BB54B7-C5D4-4E31-84E5-42E127A9E704}"/>
              </a:ext>
            </a:extLst>
          </p:cNvPr>
          <p:cNvGrpSpPr/>
          <p:nvPr/>
        </p:nvGrpSpPr>
        <p:grpSpPr>
          <a:xfrm>
            <a:off x="3984611" y="4765646"/>
            <a:ext cx="2339102" cy="1462017"/>
            <a:chOff x="2364137" y="4972393"/>
            <a:chExt cx="2339102" cy="143890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0A0FC4D-D9D4-4BEB-8C7C-EBFC40188C8E}"/>
                </a:ext>
              </a:extLst>
            </p:cNvPr>
            <p:cNvSpPr/>
            <p:nvPr/>
          </p:nvSpPr>
          <p:spPr>
            <a:xfrm>
              <a:off x="2364137" y="4972393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ACF2242-7F5F-4830-9E40-A30A93555D6E}"/>
                </a:ext>
              </a:extLst>
            </p:cNvPr>
            <p:cNvSpPr txBox="1"/>
            <p:nvPr/>
          </p:nvSpPr>
          <p:spPr>
            <a:xfrm>
              <a:off x="2519640" y="5319189"/>
              <a:ext cx="198053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to present, presenting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BCE69F3-86E2-4C64-AA74-C09AF7423C85}"/>
              </a:ext>
            </a:extLst>
          </p:cNvPr>
          <p:cNvSpPr/>
          <p:nvPr/>
        </p:nvSpPr>
        <p:spPr>
          <a:xfrm>
            <a:off x="8027431" y="988967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5B37313-548F-47E6-BA72-3440AE9B4907}"/>
              </a:ext>
            </a:extLst>
          </p:cNvPr>
          <p:cNvSpPr/>
          <p:nvPr/>
        </p:nvSpPr>
        <p:spPr>
          <a:xfrm>
            <a:off x="3978095" y="4747429"/>
            <a:ext cx="2339102" cy="150376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0359EAF-08ED-40A4-9F37-1D510C82E5F5}"/>
              </a:ext>
            </a:extLst>
          </p:cNvPr>
          <p:cNvSpPr txBox="1"/>
          <p:nvPr/>
        </p:nvSpPr>
        <p:spPr>
          <a:xfrm>
            <a:off x="4210523" y="5155831"/>
            <a:ext cx="19805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 country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6B5CF4B-0C96-4F8E-B38F-BA9F6D594AC8}"/>
              </a:ext>
            </a:extLst>
          </p:cNvPr>
          <p:cNvSpPr/>
          <p:nvPr/>
        </p:nvSpPr>
        <p:spPr>
          <a:xfrm>
            <a:off x="5410841" y="978024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ECC752-8325-47AB-9586-BCBD20979D1D}"/>
              </a:ext>
            </a:extLst>
          </p:cNvPr>
          <p:cNvSpPr txBox="1"/>
          <p:nvPr/>
        </p:nvSpPr>
        <p:spPr>
          <a:xfrm>
            <a:off x="-38100" y="0"/>
            <a:ext cx="2953053" cy="646331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Vocabulario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España, País, Europa, Bandera, Fronteras">
            <a:extLst>
              <a:ext uri="{FF2B5EF4-FFF2-40B4-BE49-F238E27FC236}">
                <a16:creationId xmlns:a16="http://schemas.microsoft.com/office/drawing/2014/main" id="{735029E8-ACC5-4FC2-9AEE-AA7F34FD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02" y="1255770"/>
            <a:ext cx="723809" cy="5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as Felices, Emoticonos, Smiley, Emoji, Rostro">
            <a:extLst>
              <a:ext uri="{FF2B5EF4-FFF2-40B4-BE49-F238E27FC236}">
                <a16:creationId xmlns:a16="http://schemas.microsoft.com/office/drawing/2014/main" id="{0EDBB038-832B-4801-A6B0-5FA1AE86F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7" b="67956"/>
          <a:stretch/>
        </p:blipFill>
        <p:spPr bwMode="auto">
          <a:xfrm>
            <a:off x="6888406" y="2834519"/>
            <a:ext cx="719010" cy="7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4" grpId="0" animBg="1"/>
      <p:bldP spid="69" grpId="0" animBg="1"/>
      <p:bldP spid="72" grpId="0" animBg="1"/>
      <p:bldP spid="73" grpId="0" animBg="1"/>
      <p:bldP spid="74" grpId="0" animBg="1"/>
      <p:bldP spid="120" grpId="0" animBg="1"/>
      <p:bldP spid="123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Infinitives: -</a:t>
            </a:r>
            <a:r>
              <a:rPr lang="en-GB" sz="4400" b="1" i="0" u="none" strike="noStrike" cap="none" dirty="0" err="1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verbs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04CFD-752D-4507-BDB4-003447BC0065}"/>
              </a:ext>
            </a:extLst>
          </p:cNvPr>
          <p:cNvSpPr txBox="1"/>
          <p:nvPr/>
        </p:nvSpPr>
        <p:spPr>
          <a:xfrm>
            <a:off x="235469" y="1469457"/>
            <a:ext cx="1139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infinitive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often describes the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meaning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of the verb. </a:t>
            </a: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235" y="3669941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900717"/>
            <a:ext cx="6608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[to ______]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A8173-691F-4598-8F3A-84818431A6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836"/>
          <a:stretch/>
        </p:blipFill>
        <p:spPr>
          <a:xfrm>
            <a:off x="8029974" y="2009523"/>
            <a:ext cx="3492557" cy="23320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41D79C-46A1-4529-8194-89B9475D31B0}"/>
              </a:ext>
            </a:extLst>
          </p:cNvPr>
          <p:cNvSpPr txBox="1"/>
          <p:nvPr/>
        </p:nvSpPr>
        <p:spPr>
          <a:xfrm>
            <a:off x="204235" y="2036587"/>
            <a:ext cx="927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English, this is often written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verb’.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11FAF-E6F5-4AD7-8FBC-2639C8D7561A}"/>
              </a:ext>
            </a:extLst>
          </p:cNvPr>
          <p:cNvSpPr txBox="1"/>
          <p:nvPr/>
        </p:nvSpPr>
        <p:spPr>
          <a:xfrm>
            <a:off x="838757" y="3779019"/>
            <a:ext cx="1034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It’s interesting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look</a:t>
            </a:r>
            <a:r>
              <a:rPr lang="en-GB" sz="2800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 for information.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DC253B-7552-4786-959D-D0A9C839DC85}"/>
              </a:ext>
            </a:extLst>
          </p:cNvPr>
          <p:cNvSpPr txBox="1"/>
          <p:nvPr/>
        </p:nvSpPr>
        <p:spPr>
          <a:xfrm>
            <a:off x="159388" y="2521838"/>
            <a:ext cx="343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06712A-A783-4568-9A18-9A4FE6F218D6}"/>
              </a:ext>
            </a:extLst>
          </p:cNvPr>
          <p:cNvSpPr txBox="1"/>
          <p:nvPr/>
        </p:nvSpPr>
        <p:spPr>
          <a:xfrm>
            <a:off x="159388" y="4346263"/>
            <a:ext cx="1040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can also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begin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sentence with the infinitive: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71866C-5E56-4ADE-B0C8-1893717849F6}"/>
              </a:ext>
            </a:extLst>
          </p:cNvPr>
          <p:cNvSpPr txBox="1"/>
          <p:nvPr/>
        </p:nvSpPr>
        <p:spPr>
          <a:xfrm>
            <a:off x="223831" y="5598537"/>
            <a:ext cx="9252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Busc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información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interesante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20CEC3-2049-4E9C-8CAE-B9D9F57DDC4E}"/>
              </a:ext>
            </a:extLst>
          </p:cNvPr>
          <p:cNvSpPr txBox="1"/>
          <p:nvPr/>
        </p:nvSpPr>
        <p:spPr>
          <a:xfrm>
            <a:off x="845712" y="6252462"/>
            <a:ext cx="726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Look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information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interesting.</a:t>
            </a: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B4D42B21-9609-47AF-A04C-CBC20420E5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235" y="616596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18C539B-5CDB-4B57-9552-5C563B8C5961}"/>
              </a:ext>
            </a:extLst>
          </p:cNvPr>
          <p:cNvSpPr/>
          <p:nvPr/>
        </p:nvSpPr>
        <p:spPr>
          <a:xfrm>
            <a:off x="8110932" y="96372"/>
            <a:ext cx="3943237" cy="1357068"/>
          </a:xfrm>
          <a:prstGeom prst="wedgeRoundRectCallout">
            <a:avLst>
              <a:gd name="adj1" fmla="val 39818"/>
              <a:gd name="adj2" fmla="val 8408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form of a verb is the form you see in a dictionary. 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3269AB9-4937-46A0-9235-A72BC2B955F1}"/>
              </a:ext>
            </a:extLst>
          </p:cNvPr>
          <p:cNvSpPr/>
          <p:nvPr/>
        </p:nvSpPr>
        <p:spPr>
          <a:xfrm>
            <a:off x="7170055" y="4858097"/>
            <a:ext cx="4561369" cy="1317192"/>
          </a:xfrm>
          <a:prstGeom prst="wedgeRoundRectCallout">
            <a:avLst>
              <a:gd name="adj1" fmla="val 35703"/>
              <a:gd name="adj2" fmla="val 65060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this case, the Spanish infinitive is translate with the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form of the verb.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5F5A28-BD80-4C97-BC9C-680EAD07F512}"/>
              </a:ext>
            </a:extLst>
          </p:cNvPr>
          <p:cNvSpPr txBox="1"/>
          <p:nvPr/>
        </p:nvSpPr>
        <p:spPr>
          <a:xfrm>
            <a:off x="168346" y="5018663"/>
            <a:ext cx="343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9A9042-6785-4685-9998-1F226976CD21}"/>
              </a:ext>
            </a:extLst>
          </p:cNvPr>
          <p:cNvSpPr txBox="1"/>
          <p:nvPr/>
        </p:nvSpPr>
        <p:spPr>
          <a:xfrm>
            <a:off x="168346" y="3030582"/>
            <a:ext cx="724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interesante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busc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información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4" name="Picture 2" descr="Gui, Interface, Internet, Program">
            <a:extLst>
              <a:ext uri="{FF2B5EF4-FFF2-40B4-BE49-F238E27FC236}">
                <a16:creationId xmlns:a16="http://schemas.microsoft.com/office/drawing/2014/main" id="{0CAB468A-A95B-4410-BD1D-343DE972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8" y="2764499"/>
            <a:ext cx="1050330" cy="78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6" grpId="0"/>
      <p:bldP spid="27" grpId="0"/>
      <p:bldP spid="29" grpId="0"/>
      <p:bldP spid="30" grpId="0"/>
      <p:bldP spid="31" grpId="0"/>
      <p:bldP spid="34" grpId="0" animBg="1"/>
      <p:bldP spid="39" grpId="0" animBg="1"/>
      <p:bldP spid="4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oogle Shape;258;p34">
            <a:extLst>
              <a:ext uri="{FF2B5EF4-FFF2-40B4-BE49-F238E27FC236}">
                <a16:creationId xmlns:a16="http://schemas.microsoft.com/office/drawing/2014/main" id="{AE7CB4B6-A2F6-460E-966B-200831CF5D68}"/>
              </a:ext>
            </a:extLst>
          </p:cNvPr>
          <p:cNvGraphicFramePr/>
          <p:nvPr/>
        </p:nvGraphicFramePr>
        <p:xfrm>
          <a:off x="4896167" y="1993509"/>
          <a:ext cx="2775361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7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 </a:t>
                      </a: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infinitivo</a:t>
                      </a: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en español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Google Shape;221;p10">
            <a:extLst>
              <a:ext uri="{FF2B5EF4-FFF2-40B4-BE49-F238E27FC236}">
                <a16:creationId xmlns:a16="http://schemas.microsoft.com/office/drawing/2014/main" id="{B70FA04C-33A6-4C2B-B0D8-3504A08821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17988"/>
          </a:xfrm>
          <a:solidFill>
            <a:srgbClr val="91EAD2"/>
          </a:solidFill>
        </p:spPr>
        <p:txBody>
          <a:bodyPr>
            <a:normAutofit fontScale="90000"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6" name="Action Button: Blank 5">
            <a:hlinkClick r:id="" action="ppaction://noaction" highlightClick="1">
              <a:snd r:embed="rId7" name="7_7.wav"/>
            </a:hlinkClick>
            <a:extLst>
              <a:ext uri="{FF2B5EF4-FFF2-40B4-BE49-F238E27FC236}">
                <a16:creationId xmlns:a16="http://schemas.microsoft.com/office/drawing/2014/main" id="{6877F4FC-8EEF-4DDE-AB93-50785126D598}"/>
              </a:ext>
            </a:extLst>
          </p:cNvPr>
          <p:cNvSpPr/>
          <p:nvPr/>
        </p:nvSpPr>
        <p:spPr>
          <a:xfrm>
            <a:off x="146387" y="3056403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7" name="Action Button: Blank 6">
            <a:hlinkClick r:id="" action="ppaction://noaction" highlightClick="1">
              <a:snd r:embed="rId8" name="7_8.wav"/>
            </a:hlinkClick>
            <a:extLst>
              <a:ext uri="{FF2B5EF4-FFF2-40B4-BE49-F238E27FC236}">
                <a16:creationId xmlns:a16="http://schemas.microsoft.com/office/drawing/2014/main" id="{6E70F2AC-4D78-4438-AF49-070A4555F2B8}"/>
              </a:ext>
            </a:extLst>
          </p:cNvPr>
          <p:cNvSpPr/>
          <p:nvPr/>
        </p:nvSpPr>
        <p:spPr>
          <a:xfrm>
            <a:off x="146387" y="3713334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Action Button: Blank 7">
            <a:hlinkClick r:id="" action="ppaction://noaction" highlightClick="1">
              <a:snd r:embed="rId9" name="7_9.wav"/>
            </a:hlinkClick>
            <a:extLst>
              <a:ext uri="{FF2B5EF4-FFF2-40B4-BE49-F238E27FC236}">
                <a16:creationId xmlns:a16="http://schemas.microsoft.com/office/drawing/2014/main" id="{78FFBEDB-C561-43BE-B0E3-601284BCCDA5}"/>
              </a:ext>
            </a:extLst>
          </p:cNvPr>
          <p:cNvSpPr/>
          <p:nvPr/>
        </p:nvSpPr>
        <p:spPr>
          <a:xfrm>
            <a:off x="134959" y="433172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Action Button: Blank 8">
            <a:hlinkClick r:id="" action="ppaction://noaction" highlightClick="1">
              <a:snd r:embed="rId10" name="7_10.wav"/>
            </a:hlinkClick>
            <a:extLst>
              <a:ext uri="{FF2B5EF4-FFF2-40B4-BE49-F238E27FC236}">
                <a16:creationId xmlns:a16="http://schemas.microsoft.com/office/drawing/2014/main" id="{A43C0234-14D4-4180-AC58-1E71761C5D85}"/>
              </a:ext>
            </a:extLst>
          </p:cNvPr>
          <p:cNvSpPr/>
          <p:nvPr/>
        </p:nvSpPr>
        <p:spPr>
          <a:xfrm>
            <a:off x="136046" y="4932033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Action Button: Blank 9">
            <a:hlinkClick r:id="" action="ppaction://noaction" highlightClick="1">
              <a:snd r:embed="rId11" name="7_11.wav"/>
            </a:hlinkClick>
            <a:extLst>
              <a:ext uri="{FF2B5EF4-FFF2-40B4-BE49-F238E27FC236}">
                <a16:creationId xmlns:a16="http://schemas.microsoft.com/office/drawing/2014/main" id="{3FB3C37A-762A-48BB-845C-A941B7B5D3C4}"/>
              </a:ext>
            </a:extLst>
          </p:cNvPr>
          <p:cNvSpPr/>
          <p:nvPr/>
        </p:nvSpPr>
        <p:spPr>
          <a:xfrm>
            <a:off x="159320" y="5577667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Action Button: Blank 10">
            <a:hlinkClick r:id="" action="ppaction://noaction" highlightClick="1">
              <a:snd r:embed="rId12" name="7_12.wav"/>
            </a:hlinkClick>
            <a:extLst>
              <a:ext uri="{FF2B5EF4-FFF2-40B4-BE49-F238E27FC236}">
                <a16:creationId xmlns:a16="http://schemas.microsoft.com/office/drawing/2014/main" id="{DD857C8F-2098-4948-AD52-F0159D8E9D98}"/>
              </a:ext>
            </a:extLst>
          </p:cNvPr>
          <p:cNvSpPr/>
          <p:nvPr/>
        </p:nvSpPr>
        <p:spPr>
          <a:xfrm>
            <a:off x="141147" y="622330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299A0-022E-433E-BDB2-E8DFD6B99491}"/>
              </a:ext>
            </a:extLst>
          </p:cNvPr>
          <p:cNvSpPr txBox="1"/>
          <p:nvPr/>
        </p:nvSpPr>
        <p:spPr>
          <a:xfrm>
            <a:off x="159320" y="750598"/>
            <a:ext cx="851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AR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Escucha </a:t>
            </a:r>
            <a:r>
              <a:rPr lang="es-AR" sz="2800" dirty="0">
                <a:solidFill>
                  <a:srgbClr val="002060"/>
                </a:solidFill>
                <a:latin typeface="Century Gothic"/>
                <a:sym typeface="Century Gothic"/>
              </a:rPr>
              <a:t>las instrucciones del señor Valero. </a:t>
            </a:r>
            <a:endParaRPr lang="es-AR" sz="280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DD5ABA1-D1CC-40A2-95D1-76360384838C}"/>
              </a:ext>
            </a:extLst>
          </p:cNvPr>
          <p:cNvSpPr txBox="1"/>
          <p:nvPr/>
        </p:nvSpPr>
        <p:spPr>
          <a:xfrm>
            <a:off x="4972052" y="3071682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usar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D9EED6F-2442-4E0D-A89B-33925AAAD04B}"/>
              </a:ext>
            </a:extLst>
          </p:cNvPr>
          <p:cNvSpPr txBox="1"/>
          <p:nvPr/>
        </p:nvSpPr>
        <p:spPr>
          <a:xfrm>
            <a:off x="5028643" y="4275340"/>
            <a:ext cx="34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presentar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AE903D0-1566-4E5B-842C-A6E2610FF58C}"/>
              </a:ext>
            </a:extLst>
          </p:cNvPr>
          <p:cNvSpPr txBox="1"/>
          <p:nvPr/>
        </p:nvSpPr>
        <p:spPr>
          <a:xfrm>
            <a:off x="5004038" y="3628597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buscar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5B4B18-6DA6-49B4-95D0-5E17674CC52B}"/>
              </a:ext>
            </a:extLst>
          </p:cNvPr>
          <p:cNvSpPr txBox="1"/>
          <p:nvPr/>
        </p:nvSpPr>
        <p:spPr>
          <a:xfrm>
            <a:off x="5066743" y="4906542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usar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6A71DD4-C7AD-4E63-BB5B-D7E2A20A0D3C}"/>
              </a:ext>
            </a:extLst>
          </p:cNvPr>
          <p:cNvSpPr txBox="1"/>
          <p:nvPr/>
        </p:nvSpPr>
        <p:spPr>
          <a:xfrm>
            <a:off x="5023978" y="5520274"/>
            <a:ext cx="262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buscar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FFF25DE-1183-44FC-93FE-0E0239EF2864}"/>
              </a:ext>
            </a:extLst>
          </p:cNvPr>
          <p:cNvSpPr txBox="1"/>
          <p:nvPr/>
        </p:nvSpPr>
        <p:spPr>
          <a:xfrm>
            <a:off x="4985877" y="6205117"/>
            <a:ext cx="277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crear</a:t>
            </a:r>
          </a:p>
        </p:txBody>
      </p:sp>
      <p:sp>
        <p:nvSpPr>
          <p:cNvPr id="38" name="TextBox 37">
            <a:hlinkClick r:id="" action="ppaction://noaction">
              <a:snd r:embed="rId13" name="7_3.wav"/>
            </a:hlinkClick>
            <a:extLst>
              <a:ext uri="{FF2B5EF4-FFF2-40B4-BE49-F238E27FC236}">
                <a16:creationId xmlns:a16="http://schemas.microsoft.com/office/drawing/2014/main" id="{620A6261-E252-4D01-AA22-1FE62159DC09}"/>
              </a:ext>
            </a:extLst>
          </p:cNvPr>
          <p:cNvSpPr txBox="1"/>
          <p:nvPr/>
        </p:nvSpPr>
        <p:spPr>
          <a:xfrm>
            <a:off x="134959" y="209708"/>
            <a:ext cx="637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el club de español</a:t>
            </a: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9" name="Google Shape;258;p34">
            <a:extLst>
              <a:ext uri="{FF2B5EF4-FFF2-40B4-BE49-F238E27FC236}">
                <a16:creationId xmlns:a16="http://schemas.microsoft.com/office/drawing/2014/main" id="{7C614441-367C-4E13-9D1D-1CAFE694A1EC}"/>
              </a:ext>
            </a:extLst>
          </p:cNvPr>
          <p:cNvGraphicFramePr/>
          <p:nvPr/>
        </p:nvGraphicFramePr>
        <p:xfrm>
          <a:off x="824568" y="1978995"/>
          <a:ext cx="3680890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at the beginning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the end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9557EA27-E0FB-45A5-98DE-3E461AF38136}"/>
              </a:ext>
            </a:extLst>
          </p:cNvPr>
          <p:cNvSpPr txBox="1"/>
          <p:nvPr/>
        </p:nvSpPr>
        <p:spPr>
          <a:xfrm>
            <a:off x="4668139" y="1354440"/>
            <a:ext cx="19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8EAC3BA-0EE3-4ED6-AE58-6DFCF7DF99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4440"/>
            <a:ext cx="527765" cy="4450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78BD3C5-7985-4C80-931A-3B1C7D69F7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13" y="2983592"/>
            <a:ext cx="527765" cy="5497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CCD736-9121-442C-ADEA-2CB81C1993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61" y="3631453"/>
            <a:ext cx="527765" cy="5497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FF7B7D-F6B5-4791-A761-8D867075C3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48" y="4267150"/>
            <a:ext cx="527765" cy="5497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F37C21E-7F06-43D2-A1F4-83573A7A72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93" y="4896377"/>
            <a:ext cx="527765" cy="5497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8958AEB-5D51-4132-99FA-7E0305E156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77" y="5528237"/>
            <a:ext cx="527765" cy="5497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D74AE4-D5BC-4F2D-B90C-97D04C28E0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60" y="6175503"/>
            <a:ext cx="527765" cy="54975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5307B3E-19FC-49BB-879F-4D928665F785}"/>
              </a:ext>
            </a:extLst>
          </p:cNvPr>
          <p:cNvSpPr txBox="1"/>
          <p:nvPr/>
        </p:nvSpPr>
        <p:spPr>
          <a:xfrm>
            <a:off x="134437" y="1295322"/>
            <a:ext cx="851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AR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¿Dónde está el infinitivo? </a:t>
            </a:r>
            <a:endParaRPr lang="es-AR" sz="280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8" name="Picture 2" descr="Bandera, España, Español">
            <a:extLst>
              <a:ext uri="{FF2B5EF4-FFF2-40B4-BE49-F238E27FC236}">
                <a16:creationId xmlns:a16="http://schemas.microsoft.com/office/drawing/2014/main" id="{5AED6064-BF94-4784-9C1C-D61D9C3F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74" y="2540256"/>
            <a:ext cx="433897" cy="2778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0DF3D29-145D-458A-A9EE-D0D1CE5D73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33" y="3924300"/>
            <a:ext cx="1540815" cy="309339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D951E6F-FD24-45B6-B4A1-D01422F91F25}"/>
              </a:ext>
            </a:extLst>
          </p:cNvPr>
          <p:cNvSpPr txBox="1"/>
          <p:nvPr/>
        </p:nvSpPr>
        <p:spPr>
          <a:xfrm>
            <a:off x="4704031" y="1332936"/>
            <a:ext cx="72666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AR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Escuch</a:t>
            </a:r>
            <a:r>
              <a:rPr lang="es-A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 otra vez y escribe.</a:t>
            </a:r>
            <a:endParaRPr lang="es-AR" sz="280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5" name="Google Shape;258;p34">
            <a:extLst>
              <a:ext uri="{FF2B5EF4-FFF2-40B4-BE49-F238E27FC236}">
                <a16:creationId xmlns:a16="http://schemas.microsoft.com/office/drawing/2014/main" id="{8C28CA62-781A-4B05-ACB8-C1C77702F289}"/>
              </a:ext>
            </a:extLst>
          </p:cNvPr>
          <p:cNvGraphicFramePr/>
          <p:nvPr/>
        </p:nvGraphicFramePr>
        <p:xfrm>
          <a:off x="7885846" y="2017095"/>
          <a:ext cx="2775361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7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adjetivo</a:t>
                      </a: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en </a:t>
                      </a: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inglés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6" name="Picture 16" descr="United, Flag, Kingdom, British, Great, Britain">
            <a:extLst>
              <a:ext uri="{FF2B5EF4-FFF2-40B4-BE49-F238E27FC236}">
                <a16:creationId xmlns:a16="http://schemas.microsoft.com/office/drawing/2014/main" id="{36988705-A0DB-4CA6-B39F-ADBE98D0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994" y="2523016"/>
            <a:ext cx="491064" cy="3843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up, Icons, Medal, Win, Game, The Competition, Award">
            <a:extLst>
              <a:ext uri="{FF2B5EF4-FFF2-40B4-BE49-F238E27FC236}">
                <a16:creationId xmlns:a16="http://schemas.microsoft.com/office/drawing/2014/main" id="{7F5A6E90-BB0E-4A9F-9988-4F00A171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993" y="1637277"/>
            <a:ext cx="807438" cy="8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CA025D7-3BAD-487B-95E1-094E6F5953A0}"/>
              </a:ext>
            </a:extLst>
          </p:cNvPr>
          <p:cNvSpPr txBox="1"/>
          <p:nvPr/>
        </p:nvSpPr>
        <p:spPr>
          <a:xfrm>
            <a:off x="7885846" y="3012859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important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AD2566-4E67-4FEB-9D89-9ECF5C1A686C}"/>
              </a:ext>
            </a:extLst>
          </p:cNvPr>
          <p:cNvSpPr txBox="1"/>
          <p:nvPr/>
        </p:nvSpPr>
        <p:spPr>
          <a:xfrm>
            <a:off x="7912784" y="3688606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interesting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502813-60B6-4997-A862-D79844B58F7E}"/>
              </a:ext>
            </a:extLst>
          </p:cNvPr>
          <p:cNvSpPr txBox="1"/>
          <p:nvPr/>
        </p:nvSpPr>
        <p:spPr>
          <a:xfrm>
            <a:off x="7978385" y="4334289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fun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615F9D-DAEF-4B06-8FE4-C4197810540A}"/>
              </a:ext>
            </a:extLst>
          </p:cNvPr>
          <p:cNvSpPr txBox="1"/>
          <p:nvPr/>
        </p:nvSpPr>
        <p:spPr>
          <a:xfrm>
            <a:off x="7978385" y="4922912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important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9359CA-0D72-4ABB-B845-6879302C7D68}"/>
              </a:ext>
            </a:extLst>
          </p:cNvPr>
          <p:cNvSpPr txBox="1"/>
          <p:nvPr/>
        </p:nvSpPr>
        <p:spPr>
          <a:xfrm>
            <a:off x="8002452" y="5551706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incredible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049655-36BF-48A9-932C-D6ADEE8C1F4D}"/>
              </a:ext>
            </a:extLst>
          </p:cNvPr>
          <p:cNvSpPr txBox="1"/>
          <p:nvPr/>
        </p:nvSpPr>
        <p:spPr>
          <a:xfrm>
            <a:off x="7978385" y="6198607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fun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Traducción, Días Festivos, Visitar, En El Extranjero">
            <a:extLst>
              <a:ext uri="{FF2B5EF4-FFF2-40B4-BE49-F238E27FC236}">
                <a16:creationId xmlns:a16="http://schemas.microsoft.com/office/drawing/2014/main" id="{6A3C6AD5-9B6D-40D7-A500-545EA7431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7" r="21828"/>
          <a:stretch/>
        </p:blipFill>
        <p:spPr bwMode="auto">
          <a:xfrm>
            <a:off x="4784039" y="110246"/>
            <a:ext cx="1925436" cy="68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90" grpId="0"/>
      <p:bldP spid="91" grpId="0"/>
      <p:bldP spid="92" grpId="0"/>
      <p:bldP spid="93" grpId="0"/>
      <p:bldP spid="94" grpId="0"/>
      <p:bldP spid="96" grpId="0"/>
      <p:bldP spid="40" grpId="0"/>
      <p:bldP spid="48" grpId="0"/>
      <p:bldP spid="48" grpId="1"/>
      <p:bldP spid="54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nsando, Pensamiento, Burbujas, Burbujas De Discurso">
            <a:extLst>
              <a:ext uri="{FF2B5EF4-FFF2-40B4-BE49-F238E27FC236}">
                <a16:creationId xmlns:a16="http://schemas.microsoft.com/office/drawing/2014/main" id="{EB36321A-52FF-4B23-95D4-EBDD279D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12" y="43943"/>
            <a:ext cx="877813" cy="9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12868" y="142615"/>
            <a:ext cx="4192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escribe.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9" name="Picture 2" descr="Paper, Write, Texture, Lines, Pattern, Writing Paper">
            <a:extLst>
              <a:ext uri="{FF2B5EF4-FFF2-40B4-BE49-F238E27FC236}">
                <a16:creationId xmlns:a16="http://schemas.microsoft.com/office/drawing/2014/main" id="{2C91EA1B-81D3-472F-AA75-90C69817E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-282"/>
          <a:stretch/>
        </p:blipFill>
        <p:spPr bwMode="auto">
          <a:xfrm>
            <a:off x="-169018" y="1184080"/>
            <a:ext cx="6533684" cy="5788219"/>
          </a:xfrm>
          <a:custGeom>
            <a:avLst/>
            <a:gdLst>
              <a:gd name="connsiteX0" fmla="*/ 0 w 6533684"/>
              <a:gd name="connsiteY0" fmla="*/ 0 h 5788219"/>
              <a:gd name="connsiteX1" fmla="*/ 397961 w 6533684"/>
              <a:gd name="connsiteY1" fmla="*/ 0 h 5788219"/>
              <a:gd name="connsiteX2" fmla="*/ 991932 w 6533684"/>
              <a:gd name="connsiteY2" fmla="*/ 0 h 5788219"/>
              <a:gd name="connsiteX3" fmla="*/ 1389893 w 6533684"/>
              <a:gd name="connsiteY3" fmla="*/ 0 h 5788219"/>
              <a:gd name="connsiteX4" fmla="*/ 2114538 w 6533684"/>
              <a:gd name="connsiteY4" fmla="*/ 0 h 5788219"/>
              <a:gd name="connsiteX5" fmla="*/ 2773846 w 6533684"/>
              <a:gd name="connsiteY5" fmla="*/ 0 h 5788219"/>
              <a:gd name="connsiteX6" fmla="*/ 3367817 w 6533684"/>
              <a:gd name="connsiteY6" fmla="*/ 0 h 5788219"/>
              <a:gd name="connsiteX7" fmla="*/ 3896452 w 6533684"/>
              <a:gd name="connsiteY7" fmla="*/ 0 h 5788219"/>
              <a:gd name="connsiteX8" fmla="*/ 4359749 w 6533684"/>
              <a:gd name="connsiteY8" fmla="*/ 0 h 5788219"/>
              <a:gd name="connsiteX9" fmla="*/ 4823047 w 6533684"/>
              <a:gd name="connsiteY9" fmla="*/ 0 h 5788219"/>
              <a:gd name="connsiteX10" fmla="*/ 5482355 w 6533684"/>
              <a:gd name="connsiteY10" fmla="*/ 0 h 5788219"/>
              <a:gd name="connsiteX11" fmla="*/ 6533684 w 6533684"/>
              <a:gd name="connsiteY11" fmla="*/ 0 h 5788219"/>
              <a:gd name="connsiteX12" fmla="*/ 6533684 w 6533684"/>
              <a:gd name="connsiteY12" fmla="*/ 578822 h 5788219"/>
              <a:gd name="connsiteX13" fmla="*/ 6533684 w 6533684"/>
              <a:gd name="connsiteY13" fmla="*/ 1099762 h 5788219"/>
              <a:gd name="connsiteX14" fmla="*/ 6533684 w 6533684"/>
              <a:gd name="connsiteY14" fmla="*/ 1736466 h 5788219"/>
              <a:gd name="connsiteX15" fmla="*/ 6533684 w 6533684"/>
              <a:gd name="connsiteY15" fmla="*/ 2373170 h 5788219"/>
              <a:gd name="connsiteX16" fmla="*/ 6533684 w 6533684"/>
              <a:gd name="connsiteY16" fmla="*/ 2836227 h 5788219"/>
              <a:gd name="connsiteX17" fmla="*/ 6533684 w 6533684"/>
              <a:gd name="connsiteY17" fmla="*/ 3299285 h 5788219"/>
              <a:gd name="connsiteX18" fmla="*/ 6533684 w 6533684"/>
              <a:gd name="connsiteY18" fmla="*/ 3878107 h 5788219"/>
              <a:gd name="connsiteX19" fmla="*/ 6533684 w 6533684"/>
              <a:gd name="connsiteY19" fmla="*/ 4341164 h 5788219"/>
              <a:gd name="connsiteX20" fmla="*/ 6533684 w 6533684"/>
              <a:gd name="connsiteY20" fmla="*/ 4804222 h 5788219"/>
              <a:gd name="connsiteX21" fmla="*/ 6533684 w 6533684"/>
              <a:gd name="connsiteY21" fmla="*/ 5788219 h 5788219"/>
              <a:gd name="connsiteX22" fmla="*/ 6070386 w 6533684"/>
              <a:gd name="connsiteY22" fmla="*/ 5788219 h 5788219"/>
              <a:gd name="connsiteX23" fmla="*/ 5541752 w 6533684"/>
              <a:gd name="connsiteY23" fmla="*/ 5788219 h 5788219"/>
              <a:gd name="connsiteX24" fmla="*/ 4947781 w 6533684"/>
              <a:gd name="connsiteY24" fmla="*/ 5788219 h 5788219"/>
              <a:gd name="connsiteX25" fmla="*/ 4549820 w 6533684"/>
              <a:gd name="connsiteY25" fmla="*/ 5788219 h 5788219"/>
              <a:gd name="connsiteX26" fmla="*/ 4086522 w 6533684"/>
              <a:gd name="connsiteY26" fmla="*/ 5788219 h 5788219"/>
              <a:gd name="connsiteX27" fmla="*/ 3557888 w 6533684"/>
              <a:gd name="connsiteY27" fmla="*/ 5788219 h 5788219"/>
              <a:gd name="connsiteX28" fmla="*/ 2963917 w 6533684"/>
              <a:gd name="connsiteY28" fmla="*/ 5788219 h 5788219"/>
              <a:gd name="connsiteX29" fmla="*/ 2304609 w 6533684"/>
              <a:gd name="connsiteY29" fmla="*/ 5788219 h 5788219"/>
              <a:gd name="connsiteX30" fmla="*/ 1906648 w 6533684"/>
              <a:gd name="connsiteY30" fmla="*/ 5788219 h 5788219"/>
              <a:gd name="connsiteX31" fmla="*/ 1443350 w 6533684"/>
              <a:gd name="connsiteY31" fmla="*/ 5788219 h 5788219"/>
              <a:gd name="connsiteX32" fmla="*/ 718705 w 6533684"/>
              <a:gd name="connsiteY32" fmla="*/ 5788219 h 5788219"/>
              <a:gd name="connsiteX33" fmla="*/ 0 w 6533684"/>
              <a:gd name="connsiteY33" fmla="*/ 5788219 h 5788219"/>
              <a:gd name="connsiteX34" fmla="*/ 0 w 6533684"/>
              <a:gd name="connsiteY34" fmla="*/ 5151515 h 5788219"/>
              <a:gd name="connsiteX35" fmla="*/ 0 w 6533684"/>
              <a:gd name="connsiteY35" fmla="*/ 4688457 h 5788219"/>
              <a:gd name="connsiteX36" fmla="*/ 0 w 6533684"/>
              <a:gd name="connsiteY36" fmla="*/ 4167518 h 5788219"/>
              <a:gd name="connsiteX37" fmla="*/ 0 w 6533684"/>
              <a:gd name="connsiteY37" fmla="*/ 3704460 h 5788219"/>
              <a:gd name="connsiteX38" fmla="*/ 0 w 6533684"/>
              <a:gd name="connsiteY38" fmla="*/ 3067756 h 5788219"/>
              <a:gd name="connsiteX39" fmla="*/ 0 w 6533684"/>
              <a:gd name="connsiteY39" fmla="*/ 2546816 h 5788219"/>
              <a:gd name="connsiteX40" fmla="*/ 0 w 6533684"/>
              <a:gd name="connsiteY40" fmla="*/ 1967994 h 5788219"/>
              <a:gd name="connsiteX41" fmla="*/ 0 w 6533684"/>
              <a:gd name="connsiteY41" fmla="*/ 1447055 h 5788219"/>
              <a:gd name="connsiteX42" fmla="*/ 0 w 6533684"/>
              <a:gd name="connsiteY42" fmla="*/ 810351 h 5788219"/>
              <a:gd name="connsiteX43" fmla="*/ 0 w 6533684"/>
              <a:gd name="connsiteY43" fmla="*/ 0 h 57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533684" h="5788219" extrusionOk="0">
                <a:moveTo>
                  <a:pt x="0" y="0"/>
                </a:moveTo>
                <a:cubicBezTo>
                  <a:pt x="79905" y="-33252"/>
                  <a:pt x="238647" y="41145"/>
                  <a:pt x="397961" y="0"/>
                </a:cubicBezTo>
                <a:cubicBezTo>
                  <a:pt x="557275" y="-41145"/>
                  <a:pt x="787121" y="20776"/>
                  <a:pt x="991932" y="0"/>
                </a:cubicBezTo>
                <a:cubicBezTo>
                  <a:pt x="1196743" y="-20776"/>
                  <a:pt x="1239066" y="19630"/>
                  <a:pt x="1389893" y="0"/>
                </a:cubicBezTo>
                <a:cubicBezTo>
                  <a:pt x="1540720" y="-19630"/>
                  <a:pt x="1773186" y="77719"/>
                  <a:pt x="2114538" y="0"/>
                </a:cubicBezTo>
                <a:cubicBezTo>
                  <a:pt x="2455891" y="-77719"/>
                  <a:pt x="2585213" y="29019"/>
                  <a:pt x="2773846" y="0"/>
                </a:cubicBezTo>
                <a:cubicBezTo>
                  <a:pt x="2962479" y="-29019"/>
                  <a:pt x="3198982" y="36234"/>
                  <a:pt x="3367817" y="0"/>
                </a:cubicBezTo>
                <a:cubicBezTo>
                  <a:pt x="3536652" y="-36234"/>
                  <a:pt x="3639092" y="35782"/>
                  <a:pt x="3896452" y="0"/>
                </a:cubicBezTo>
                <a:cubicBezTo>
                  <a:pt x="4153812" y="-35782"/>
                  <a:pt x="4135805" y="49232"/>
                  <a:pt x="4359749" y="0"/>
                </a:cubicBezTo>
                <a:cubicBezTo>
                  <a:pt x="4583693" y="-49232"/>
                  <a:pt x="4718214" y="50620"/>
                  <a:pt x="4823047" y="0"/>
                </a:cubicBezTo>
                <a:cubicBezTo>
                  <a:pt x="4927880" y="-50620"/>
                  <a:pt x="5203349" y="38236"/>
                  <a:pt x="5482355" y="0"/>
                </a:cubicBezTo>
                <a:cubicBezTo>
                  <a:pt x="5761361" y="-38236"/>
                  <a:pt x="6164488" y="99423"/>
                  <a:pt x="6533684" y="0"/>
                </a:cubicBezTo>
                <a:cubicBezTo>
                  <a:pt x="6548633" y="250767"/>
                  <a:pt x="6473127" y="325382"/>
                  <a:pt x="6533684" y="578822"/>
                </a:cubicBezTo>
                <a:cubicBezTo>
                  <a:pt x="6594241" y="832262"/>
                  <a:pt x="6533588" y="922674"/>
                  <a:pt x="6533684" y="1099762"/>
                </a:cubicBezTo>
                <a:cubicBezTo>
                  <a:pt x="6533780" y="1276850"/>
                  <a:pt x="6531876" y="1467744"/>
                  <a:pt x="6533684" y="1736466"/>
                </a:cubicBezTo>
                <a:cubicBezTo>
                  <a:pt x="6535492" y="2005188"/>
                  <a:pt x="6520657" y="2104764"/>
                  <a:pt x="6533684" y="2373170"/>
                </a:cubicBezTo>
                <a:cubicBezTo>
                  <a:pt x="6546711" y="2641576"/>
                  <a:pt x="6484743" y="2725416"/>
                  <a:pt x="6533684" y="2836227"/>
                </a:cubicBezTo>
                <a:cubicBezTo>
                  <a:pt x="6582625" y="2947038"/>
                  <a:pt x="6485664" y="3146519"/>
                  <a:pt x="6533684" y="3299285"/>
                </a:cubicBezTo>
                <a:cubicBezTo>
                  <a:pt x="6581704" y="3452051"/>
                  <a:pt x="6519422" y="3750102"/>
                  <a:pt x="6533684" y="3878107"/>
                </a:cubicBezTo>
                <a:cubicBezTo>
                  <a:pt x="6547946" y="4006112"/>
                  <a:pt x="6497916" y="4134501"/>
                  <a:pt x="6533684" y="4341164"/>
                </a:cubicBezTo>
                <a:cubicBezTo>
                  <a:pt x="6569452" y="4547827"/>
                  <a:pt x="6521732" y="4607581"/>
                  <a:pt x="6533684" y="4804222"/>
                </a:cubicBezTo>
                <a:cubicBezTo>
                  <a:pt x="6545636" y="5000863"/>
                  <a:pt x="6495905" y="5383247"/>
                  <a:pt x="6533684" y="5788219"/>
                </a:cubicBezTo>
                <a:cubicBezTo>
                  <a:pt x="6333688" y="5814247"/>
                  <a:pt x="6218211" y="5736324"/>
                  <a:pt x="6070386" y="5788219"/>
                </a:cubicBezTo>
                <a:cubicBezTo>
                  <a:pt x="5922561" y="5840114"/>
                  <a:pt x="5772116" y="5756353"/>
                  <a:pt x="5541752" y="5788219"/>
                </a:cubicBezTo>
                <a:cubicBezTo>
                  <a:pt x="5311388" y="5820085"/>
                  <a:pt x="5237160" y="5725921"/>
                  <a:pt x="4947781" y="5788219"/>
                </a:cubicBezTo>
                <a:cubicBezTo>
                  <a:pt x="4658402" y="5850517"/>
                  <a:pt x="4642513" y="5751630"/>
                  <a:pt x="4549820" y="5788219"/>
                </a:cubicBezTo>
                <a:cubicBezTo>
                  <a:pt x="4457127" y="5824808"/>
                  <a:pt x="4183930" y="5781243"/>
                  <a:pt x="4086522" y="5788219"/>
                </a:cubicBezTo>
                <a:cubicBezTo>
                  <a:pt x="3989114" y="5795195"/>
                  <a:pt x="3790043" y="5774532"/>
                  <a:pt x="3557888" y="5788219"/>
                </a:cubicBezTo>
                <a:cubicBezTo>
                  <a:pt x="3325733" y="5801906"/>
                  <a:pt x="3234444" y="5757899"/>
                  <a:pt x="2963917" y="5788219"/>
                </a:cubicBezTo>
                <a:cubicBezTo>
                  <a:pt x="2693390" y="5818539"/>
                  <a:pt x="2522713" y="5711445"/>
                  <a:pt x="2304609" y="5788219"/>
                </a:cubicBezTo>
                <a:cubicBezTo>
                  <a:pt x="2086505" y="5864993"/>
                  <a:pt x="2062346" y="5766740"/>
                  <a:pt x="1906648" y="5788219"/>
                </a:cubicBezTo>
                <a:cubicBezTo>
                  <a:pt x="1750950" y="5809698"/>
                  <a:pt x="1647452" y="5759270"/>
                  <a:pt x="1443350" y="5788219"/>
                </a:cubicBezTo>
                <a:cubicBezTo>
                  <a:pt x="1239248" y="5817168"/>
                  <a:pt x="911938" y="5714352"/>
                  <a:pt x="718705" y="5788219"/>
                </a:cubicBezTo>
                <a:cubicBezTo>
                  <a:pt x="525473" y="5862086"/>
                  <a:pt x="240460" y="5737308"/>
                  <a:pt x="0" y="5788219"/>
                </a:cubicBezTo>
                <a:cubicBezTo>
                  <a:pt x="-33506" y="5606231"/>
                  <a:pt x="31171" y="5461620"/>
                  <a:pt x="0" y="5151515"/>
                </a:cubicBezTo>
                <a:cubicBezTo>
                  <a:pt x="-31171" y="4841410"/>
                  <a:pt x="41890" y="4845953"/>
                  <a:pt x="0" y="4688457"/>
                </a:cubicBezTo>
                <a:cubicBezTo>
                  <a:pt x="-41890" y="4530961"/>
                  <a:pt x="41892" y="4373852"/>
                  <a:pt x="0" y="4167518"/>
                </a:cubicBezTo>
                <a:cubicBezTo>
                  <a:pt x="-41892" y="3961184"/>
                  <a:pt x="1019" y="3836999"/>
                  <a:pt x="0" y="3704460"/>
                </a:cubicBezTo>
                <a:cubicBezTo>
                  <a:pt x="-1019" y="3571921"/>
                  <a:pt x="72033" y="3235887"/>
                  <a:pt x="0" y="3067756"/>
                </a:cubicBezTo>
                <a:cubicBezTo>
                  <a:pt x="-72033" y="2899625"/>
                  <a:pt x="20593" y="2772983"/>
                  <a:pt x="0" y="2546816"/>
                </a:cubicBezTo>
                <a:cubicBezTo>
                  <a:pt x="-20593" y="2320649"/>
                  <a:pt x="66327" y="2156121"/>
                  <a:pt x="0" y="1967994"/>
                </a:cubicBezTo>
                <a:cubicBezTo>
                  <a:pt x="-66327" y="1779867"/>
                  <a:pt x="43315" y="1678350"/>
                  <a:pt x="0" y="1447055"/>
                </a:cubicBezTo>
                <a:cubicBezTo>
                  <a:pt x="-43315" y="1215760"/>
                  <a:pt x="5244" y="995447"/>
                  <a:pt x="0" y="810351"/>
                </a:cubicBezTo>
                <a:cubicBezTo>
                  <a:pt x="-5244" y="625255"/>
                  <a:pt x="94170" y="2386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C8A1773-4B5A-4D82-A916-5C483E72F5ED}"/>
              </a:ext>
            </a:extLst>
          </p:cNvPr>
          <p:cNvSpPr/>
          <p:nvPr/>
        </p:nvSpPr>
        <p:spPr>
          <a:xfrm>
            <a:off x="292282" y="1387313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A3E7BE-D633-4781-9E67-E5A22D628242}"/>
              </a:ext>
            </a:extLst>
          </p:cNvPr>
          <p:cNvSpPr/>
          <p:nvPr/>
        </p:nvSpPr>
        <p:spPr>
          <a:xfrm>
            <a:off x="290703" y="2298153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31681B-F5A8-42B9-BFF3-3E4364D5DABF}"/>
              </a:ext>
            </a:extLst>
          </p:cNvPr>
          <p:cNvSpPr/>
          <p:nvPr/>
        </p:nvSpPr>
        <p:spPr>
          <a:xfrm>
            <a:off x="273230" y="3190305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2E9D9F-D4C3-4F25-B573-7270E2E6D6E6}"/>
              </a:ext>
            </a:extLst>
          </p:cNvPr>
          <p:cNvSpPr/>
          <p:nvPr/>
        </p:nvSpPr>
        <p:spPr>
          <a:xfrm>
            <a:off x="290703" y="4033735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A4E1F-9174-40CD-A7DF-CAD5EABFE7AE}"/>
              </a:ext>
            </a:extLst>
          </p:cNvPr>
          <p:cNvSpPr/>
          <p:nvPr/>
        </p:nvSpPr>
        <p:spPr>
          <a:xfrm>
            <a:off x="276257" y="4906615"/>
            <a:ext cx="521030" cy="60298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73C7E8-C089-481F-A9A6-FE3659366814}"/>
              </a:ext>
            </a:extLst>
          </p:cNvPr>
          <p:cNvSpPr/>
          <p:nvPr/>
        </p:nvSpPr>
        <p:spPr>
          <a:xfrm>
            <a:off x="281210" y="5890305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A0DBDC-4B4C-4B2D-8C22-80B68A9E7CF0}"/>
              </a:ext>
            </a:extLst>
          </p:cNvPr>
          <p:cNvSpPr txBox="1"/>
          <p:nvPr/>
        </p:nvSpPr>
        <p:spPr>
          <a:xfrm>
            <a:off x="894502" y="1262674"/>
            <a:ext cx="51252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interesante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buscar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información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de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España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endParaRPr lang="en-GB" sz="2600" dirty="0">
              <a:latin typeface="Segoe Print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66397-548E-4D16-9ED9-F7F62DCE3D6F}"/>
              </a:ext>
            </a:extLst>
          </p:cNvPr>
          <p:cNvSpPr txBox="1"/>
          <p:nvPr/>
        </p:nvSpPr>
        <p:spPr>
          <a:xfrm>
            <a:off x="841040" y="2398509"/>
            <a:ext cx="5618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Crear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un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dibujo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divertido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. </a:t>
            </a:r>
            <a:endParaRPr lang="en-GB" sz="2600" dirty="0">
              <a:latin typeface="Segoe Print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1487B6-2B98-4F1D-B494-3ED8794BEA6E}"/>
              </a:ext>
            </a:extLst>
          </p:cNvPr>
          <p:cNvSpPr txBox="1"/>
          <p:nvPr/>
        </p:nvSpPr>
        <p:spPr>
          <a:xfrm>
            <a:off x="883555" y="3201754"/>
            <a:ext cx="52551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importante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usar español.   </a:t>
            </a:r>
            <a:endParaRPr lang="en-GB" sz="2600" dirty="0">
              <a:latin typeface="Segoe Print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694A91-C4CF-460C-A065-04304420AC92}"/>
              </a:ext>
            </a:extLst>
          </p:cNvPr>
          <p:cNvSpPr txBox="1"/>
          <p:nvPr/>
        </p:nvSpPr>
        <p:spPr>
          <a:xfrm>
            <a:off x="883556" y="3819129"/>
            <a:ext cx="511719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Presentar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información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en clase 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divertido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170635-71D2-498A-A61C-85623386D628}"/>
              </a:ext>
            </a:extLst>
          </p:cNvPr>
          <p:cNvSpPr txBox="1"/>
          <p:nvPr/>
        </p:nvSpPr>
        <p:spPr>
          <a:xfrm>
            <a:off x="883555" y="4773266"/>
            <a:ext cx="5217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Buscar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una palabra 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importante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013E4-C48F-48F7-942D-DF7F890901B8}"/>
              </a:ext>
            </a:extLst>
          </p:cNvPr>
          <p:cNvSpPr txBox="1"/>
          <p:nvPr/>
        </p:nvSpPr>
        <p:spPr>
          <a:xfrm>
            <a:off x="816999" y="5772661"/>
            <a:ext cx="51647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intersante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presentar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un animal español.</a:t>
            </a:r>
            <a:endParaRPr lang="en-GB" sz="2600" dirty="0">
              <a:latin typeface="Segoe Print" panose="020006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EF8522-DC48-4FCB-9EF9-0191B067F01A}"/>
              </a:ext>
            </a:extLst>
          </p:cNvPr>
          <p:cNvSpPr txBox="1"/>
          <p:nvPr/>
        </p:nvSpPr>
        <p:spPr>
          <a:xfrm>
            <a:off x="6390718" y="1280847"/>
            <a:ext cx="5801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Completa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las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✍.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B2523A-7EAB-4010-A5C3-9C5866F75BC3}"/>
              </a:ext>
            </a:extLst>
          </p:cNvPr>
          <p:cNvSpPr txBox="1"/>
          <p:nvPr/>
        </p:nvSpPr>
        <p:spPr>
          <a:xfrm>
            <a:off x="40531" y="633789"/>
            <a:ext cx="1025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After a term attending the Spanish club,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writes.</a:t>
            </a:r>
            <a:endParaRPr lang="en-GB" sz="2800" dirty="0"/>
          </a:p>
        </p:txBody>
      </p:sp>
      <p:graphicFrame>
        <p:nvGraphicFramePr>
          <p:cNvPr id="31" name="Table 7">
            <a:extLst>
              <a:ext uri="{FF2B5EF4-FFF2-40B4-BE49-F238E27FC236}">
                <a16:creationId xmlns:a16="http://schemas.microsoft.com/office/drawing/2014/main" id="{3498074E-1CD7-4457-A3FB-B4B2B897A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86476"/>
              </p:ext>
            </p:extLst>
          </p:nvPr>
        </p:nvGraphicFramePr>
        <p:xfrm>
          <a:off x="6290235" y="1917652"/>
          <a:ext cx="5901765" cy="4459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1765">
                  <a:extLst>
                    <a:ext uri="{9D8B030D-6E8A-4147-A177-3AD203B41FA5}">
                      <a16:colId xmlns:a16="http://schemas.microsoft.com/office/drawing/2014/main" val="732279396"/>
                    </a:ext>
                  </a:extLst>
                </a:gridCol>
              </a:tblGrid>
              <a:tr h="643351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[E]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interesting  ____   _________ information about Spain.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02963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[1]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 a drawing is fun.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43931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[2]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important  ____   _____  Spanish.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5344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[3]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 information in class is _____________.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44622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[4]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     a word is important.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11033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[5] 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 to present a Spanish animal.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08777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18CF8931-4862-4F5D-8A1D-D9174F781E11}"/>
              </a:ext>
            </a:extLst>
          </p:cNvPr>
          <p:cNvSpPr txBox="1"/>
          <p:nvPr/>
        </p:nvSpPr>
        <p:spPr>
          <a:xfrm>
            <a:off x="9039891" y="1892052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to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1CD71F-BE78-4A73-B965-844E2DE6D599}"/>
              </a:ext>
            </a:extLst>
          </p:cNvPr>
          <p:cNvSpPr txBox="1"/>
          <p:nvPr/>
        </p:nvSpPr>
        <p:spPr>
          <a:xfrm>
            <a:off x="10007748" y="1907131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look for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F842E7-804E-4D34-BADD-51C99658303C}"/>
              </a:ext>
            </a:extLst>
          </p:cNvPr>
          <p:cNvSpPr txBox="1"/>
          <p:nvPr/>
        </p:nvSpPr>
        <p:spPr>
          <a:xfrm>
            <a:off x="6758360" y="2780681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Creating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C547E3-238B-4BC9-AA21-B0D548B4346F}"/>
              </a:ext>
            </a:extLst>
          </p:cNvPr>
          <p:cNvSpPr txBox="1"/>
          <p:nvPr/>
        </p:nvSpPr>
        <p:spPr>
          <a:xfrm>
            <a:off x="8938298" y="3399707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to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B25BAD-30D4-4575-8DF5-E33C6158025C}"/>
              </a:ext>
            </a:extLst>
          </p:cNvPr>
          <p:cNvSpPr txBox="1"/>
          <p:nvPr/>
        </p:nvSpPr>
        <p:spPr>
          <a:xfrm>
            <a:off x="9814597" y="3361607"/>
            <a:ext cx="14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use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AE9D046-6788-46EC-9413-51996ABF5446}"/>
              </a:ext>
            </a:extLst>
          </p:cNvPr>
          <p:cNvSpPr txBox="1"/>
          <p:nvPr/>
        </p:nvSpPr>
        <p:spPr>
          <a:xfrm>
            <a:off x="6828196" y="4041089"/>
            <a:ext cx="213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Presenting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98D884-AFBB-40DA-80E0-6FDF0D9E3D36}"/>
              </a:ext>
            </a:extLst>
          </p:cNvPr>
          <p:cNvSpPr txBox="1"/>
          <p:nvPr/>
        </p:nvSpPr>
        <p:spPr>
          <a:xfrm>
            <a:off x="6922826" y="4419913"/>
            <a:ext cx="22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fun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28E55B-1D55-443C-BCC3-361629DB5F36}"/>
              </a:ext>
            </a:extLst>
          </p:cNvPr>
          <p:cNvSpPr txBox="1"/>
          <p:nvPr/>
        </p:nvSpPr>
        <p:spPr>
          <a:xfrm>
            <a:off x="6809941" y="4839832"/>
            <a:ext cx="25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Looking for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21B6288-B0FA-45A9-9A4F-5867DE152A61}"/>
              </a:ext>
            </a:extLst>
          </p:cNvPr>
          <p:cNvSpPr txBox="1"/>
          <p:nvPr/>
        </p:nvSpPr>
        <p:spPr>
          <a:xfrm>
            <a:off x="7278031" y="5505374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interesting </a:t>
            </a:r>
          </a:p>
        </p:txBody>
      </p:sp>
      <p:pic>
        <p:nvPicPr>
          <p:cNvPr id="38" name="Picture 3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E0705BDA-C61F-46CF-865C-0C97330F4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1676" y="80312"/>
            <a:ext cx="775337" cy="12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45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82;p13" descr="Reading, Book, Symbol, Icon, Reader, Man">
            <a:extLst>
              <a:ext uri="{FF2B5EF4-FFF2-40B4-BE49-F238E27FC236}">
                <a16:creationId xmlns:a16="http://schemas.microsoft.com/office/drawing/2014/main" id="{DB2240D5-6295-4C11-881A-15D7284F530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C8E577A-44FA-4D19-8C68-95C508EDD7FA}"/>
              </a:ext>
            </a:extLst>
          </p:cNvPr>
          <p:cNvSpPr txBox="1">
            <a:spLocks/>
          </p:cNvSpPr>
          <p:nvPr/>
        </p:nvSpPr>
        <p:spPr>
          <a:xfrm>
            <a:off x="237590" y="770884"/>
            <a:ext cx="9804794" cy="56812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¡Irene está en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[1/6]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F0D1A2-219D-4624-894F-75DAB3F209A4}"/>
              </a:ext>
            </a:extLst>
          </p:cNvPr>
          <p:cNvSpPr txBox="1"/>
          <p:nvPr/>
        </p:nvSpPr>
        <p:spPr>
          <a:xfrm>
            <a:off x="167700" y="1637547"/>
            <a:ext cx="100473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Read the sentence aloud with your partner before Irene gets to the door.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8176D8-5C64-4D45-B656-E00ED5E858C9}"/>
              </a:ext>
            </a:extLst>
          </p:cNvPr>
          <p:cNvSpPr txBox="1"/>
          <p:nvPr/>
        </p:nvSpPr>
        <p:spPr>
          <a:xfrm>
            <a:off x="9220968" y="6055101"/>
            <a:ext cx="2984780" cy="646331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abierto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open/opened</a:t>
            </a:r>
          </a:p>
          <a:p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danger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E469C8-50C7-4A30-A731-E2BDED81B9E4}"/>
              </a:ext>
            </a:extLst>
          </p:cNvPr>
          <p:cNvSpPr txBox="1"/>
          <p:nvPr/>
        </p:nvSpPr>
        <p:spPr>
          <a:xfrm>
            <a:off x="642885" y="2966646"/>
            <a:ext cx="9640028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[to use]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español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clase.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1752795" y="3969434"/>
            <a:ext cx="203815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usar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4510856" y="3988484"/>
            <a:ext cx="188219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7056783" y="3988484"/>
            <a:ext cx="2278732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crear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04" y="3838012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imals, Cartoon, Green, Happy, High Quality, Tortoise">
            <a:extLst>
              <a:ext uri="{FF2B5EF4-FFF2-40B4-BE49-F238E27FC236}">
                <a16:creationId xmlns:a16="http://schemas.microsoft.com/office/drawing/2014/main" id="{BE5477D6-B617-44EC-9C9D-C02C84D0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0" y="5035704"/>
            <a:ext cx="1157147" cy="7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CBD396F-DD58-4E43-3BF9-46E9F2765207}"/>
              </a:ext>
            </a:extLst>
          </p:cNvPr>
          <p:cNvSpPr/>
          <p:nvPr/>
        </p:nvSpPr>
        <p:spPr>
          <a:xfrm>
            <a:off x="1139182" y="1743516"/>
            <a:ext cx="466158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Lee en español 📢 [1/6].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7F14E07E-27E3-A80F-39D7-593DB5D414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700" y="1564046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C304F1-3AEE-42DB-BB58-B9FBBD3CC458}"/>
              </a:ext>
            </a:extLst>
          </p:cNvPr>
          <p:cNvSpPr txBox="1"/>
          <p:nvPr/>
        </p:nvSpPr>
        <p:spPr>
          <a:xfrm>
            <a:off x="197004" y="19206"/>
            <a:ext cx="6506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el club de español</a:t>
            </a: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185 L 2.91667E-6 -0.00162 L 0.01979 -0.01088 C 0.02161 -0.01157 0.0233 -0.01181 0.02487 -0.01296 C 0.02643 -0.01435 0.02799 -0.01667 0.02981 -0.01736 C 0.03411 -0.01945 0.04323 -0.02199 0.04323 -0.02176 C 0.04466 -0.02199 0.06784 -0.02338 0.07656 -0.01736 C 0.07812 -0.01644 0.07955 -0.01435 0.08164 -0.01296 C 0.08476 -0.01134 0.09153 -0.00857 0.09153 -0.00833 C 0.09961 0.00764 0.0888 -0.01157 0.10156 0.00278 C 0.10312 0.00417 0.10338 0.00718 0.10481 0.00926 C 0.10781 0.01343 0.11093 0.01458 0.11497 0.0162 C 0.11692 0.01667 0.11927 0.01759 0.12161 0.01829 C 0.125 0.02153 0.12838 0.02546 0.1332 0.025 C 0.14961 0.02315 0.14336 0.02153 0.15299 0.01829 C 0.15586 0.01736 0.15872 0.01667 0.16159 0.0162 C 0.1681 0.01667 0.17487 0.01667 0.18164 0.01829 C 0.1845 0.01898 0.18685 0.02153 0.18984 0.02268 C 0.19192 0.02384 0.19414 0.0243 0.19648 0.025 C 0.20052 0.02384 0.22018 0.01805 0.22487 0.0162 C 0.2319 0.01273 0.22799 0.01435 0.23659 0.01157 C 0.24987 0.01227 0.27096 0.0118 0.28646 0.0162 C 0.28815 0.01667 0.28971 0.01782 0.29153 0.01829 C 0.29804 0.01991 0.30508 0.01968 0.31159 0.02268 L 0.32148 0.02731 L 0.32656 0.0294 C 0.32812 0.02893 0.32995 0.02824 0.33151 0.02731 C 0.3332 0.02593 0.3345 0.02384 0.33646 0.02268 C 0.33867 0.02153 0.34075 0.0213 0.34323 0.0206 C 0.34492 0.01921 0.34622 0.0169 0.34804 0.0162 C 0.35039 0.01481 0.3526 0.01458 0.35481 0.01389 C 0.37161 0.00718 0.34557 0.01643 0.36653 0.00926 C 0.37526 0.01018 0.38437 0.01042 0.3931 0.01157 C 0.39778 0.01204 0.39922 0.01505 0.40312 0.01829 C 0.40885 0.02268 0.40911 0.02245 0.41484 0.025 C 0.41823 0.0243 0.42148 0.02384 0.42487 0.02268 C 0.42786 0.02176 0.43606 0.0169 0.43828 0.0162 C 0.4414 0.01435 0.44479 0.01273 0.44817 0.01157 C 0.45651 0.0088 0.4526 0.01042 0.45989 0.00718 C 0.47096 0.00787 0.48203 0.00833 0.49323 0.00926 C 0.49648 0.00972 0.49974 0.01088 0.50312 0.01157 C 0.5069 0.01227 0.51106 0.01319 0.51484 0.01389 C 0.52669 0.0243 0.52096 0.02153 0.53164 0.025 C 0.53815 0.02384 0.54505 0.02268 0.55156 0.0206 C 0.56692 0.01528 0.54518 0.02199 0.56146 0.01389 C 0.56406 0.01227 0.56705 0.0125 0.56966 0.01157 C 0.58528 0.00625 0.56341 0.01319 0.57981 0.00486 C 0.58242 0.0037 0.58541 0.00347 0.58815 0.00278 C 0.59036 0.00185 0.59258 0.00116 0.59492 0.00046 C 0.61093 0.00116 0.62708 0.00093 0.64323 0.00278 C 0.64765 0.00301 0.65182 0.00625 0.65651 0.00718 C 0.66653 0.0088 0.67669 0.00995 0.68659 0.01389 C 0.72539 0.02893 0.67695 0.01065 0.70638 0.0206 C 0.7082 0.0213 0.70976 0.02199 0.71146 0.02268 C 0.71588 0.0243 0.72031 0.02569 0.72487 0.02731 L 0.73138 0.0294 C 0.74088 0.02893 0.75026 0.02731 0.75989 0.02731 C 0.76484 0.02731 0.76966 0.02986 0.77474 0.0294 C 0.77721 0.02917 0.7789 0.02546 0.78151 0.025 C 0.78971 0.02315 0.79804 0.02361 0.80651 0.02268 C 0.80859 0.02199 0.81093 0.02176 0.81315 0.0206 C 0.81497 0.01944 0.81627 0.0169 0.8181 0.0162 C 0.82083 0.01458 0.8237 0.01458 0.82643 0.01389 C 0.82877 0.01319 0.83099 0.01227 0.83294 0.01157 C 0.8487 0.00579 0.82356 0.01412 0.84635 0.00486 C 0.85078 0.00301 0.85534 0.00185 0.85976 0.00046 C 0.86185 0.00069 0.88099 0.00208 0.88646 0.00486 C 0.88841 0.00579 0.88971 0.00787 0.8914 0.00926 C 0.89245 0.01157 0.89323 0.01412 0.89492 0.0162 C 0.89778 0.01944 0.90195 0.0213 0.90468 0.025 L 0.90989 0.03194 C 0.91536 0.03102 0.92083 0.03055 0.9263 0.0294 C 0.92825 0.02917 0.92968 0.02731 0.93151 0.02731 C 0.93659 0.02731 0.9414 0.02893 0.94635 0.0294 C 0.95534 0.03032 0.97304 0.03194 0.97304 0.03218 L 0.97304 0.03194 L 0.98151 0.02731 " pathEditMode="relative" rAng="0" ptsTypes="AAAAAAAAAAAAAAAAAAAAAAAAAAAAAAAAAAAAAAAAAAAAAAAAAAAAAAAAAAAAAAAAAAAAAAAAAAAAA">
                                      <p:cBhvr>
                                        <p:cTn id="36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7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74" grpId="0" animBg="1"/>
      <p:bldP spid="76" grpId="0" animBg="1"/>
      <p:bldP spid="77" grpId="0" animBg="1"/>
      <p:bldP spid="78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1632</Words>
  <Application>Microsoft Office PowerPoint</Application>
  <PresentationFormat>Widescreen</PresentationFormat>
  <Paragraphs>273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docs-Century Gothic</vt:lpstr>
      <vt:lpstr>Segoe Print</vt:lpstr>
      <vt:lpstr>Arial</vt:lpstr>
      <vt:lpstr>Montserrat Medium</vt:lpstr>
      <vt:lpstr>Modern Love</vt:lpstr>
      <vt:lpstr>Century Gothic</vt:lpstr>
      <vt:lpstr>Office Theme</vt:lpstr>
      <vt:lpstr>español, con Quique</vt:lpstr>
      <vt:lpstr>Saying what I and others do</vt:lpstr>
      <vt:lpstr>pronunciar</vt:lpstr>
      <vt:lpstr>vocabulario</vt:lpstr>
      <vt:lpstr>vocabulario</vt:lpstr>
      <vt:lpstr>Infinitives: -ar verbs</vt:lpstr>
      <vt:lpstr>escuchar</vt:lpstr>
      <vt:lpstr>leer</vt:lpstr>
      <vt:lpstr>hablar</vt:lpstr>
      <vt:lpstr>hablar</vt:lpstr>
      <vt:lpstr>hablar</vt:lpstr>
      <vt:lpstr>hablar</vt:lpstr>
      <vt:lpstr>hablar</vt:lpstr>
      <vt:lpstr>hablar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Tom Dawes</cp:lastModifiedBy>
  <cp:revision>15</cp:revision>
  <dcterms:created xsi:type="dcterms:W3CDTF">2021-02-10T11:12:47Z</dcterms:created>
  <dcterms:modified xsi:type="dcterms:W3CDTF">2022-11-25T17:16:24Z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0x01010004BE072A515FCA42B1D2FCACB76C3CDA</vt:lpwstr>
  </property>
</Properties>
</file>