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0" r:id="rId2"/>
    <p:sldId id="382" r:id="rId3"/>
    <p:sldId id="266" r:id="rId4"/>
    <p:sldId id="391" r:id="rId5"/>
    <p:sldId id="494" r:id="rId6"/>
    <p:sldId id="500" r:id="rId7"/>
    <p:sldId id="505" r:id="rId8"/>
    <p:sldId id="506" r:id="rId9"/>
    <p:sldId id="503" r:id="rId10"/>
    <p:sldId id="507" r:id="rId11"/>
    <p:sldId id="297" r:id="rId12"/>
    <p:sldId id="396" r:id="rId13"/>
    <p:sldId id="5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8F1"/>
    <a:srgbClr val="B2E0EC"/>
    <a:srgbClr val="86CFE2"/>
    <a:srgbClr val="FF3399"/>
    <a:srgbClr val="FF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F7AB0-CE74-4ABD-BAC1-B596D5DC4B2E}" v="93" dt="2022-09-05T14:33:18.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971" autoAdjust="0"/>
  </p:normalViewPr>
  <p:slideViewPr>
    <p:cSldViewPr snapToGrid="0">
      <p:cViewPr varScale="1">
        <p:scale>
          <a:sx n="85" d="100"/>
          <a:sy n="85" d="100"/>
        </p:scale>
        <p:origin x="103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11105632-907E-4471-9B2E-C54C2650C53C}"/>
    <pc:docChg chg="undo redo custSel addSld delSld modSld sldOrd">
      <pc:chgData name="Paula Vázquez-Valero" userId="3a0e46d7-2099-40af-a155-aa45b68bfff3" providerId="ADAL" clId="{11105632-907E-4471-9B2E-C54C2650C53C}" dt="2021-09-10T18:31:20.764" v="2564" actId="113"/>
      <pc:docMkLst>
        <pc:docMk/>
      </pc:docMkLst>
      <pc:sldChg chg="del">
        <pc:chgData name="Paula Vázquez-Valero" userId="3a0e46d7-2099-40af-a155-aa45b68bfff3" providerId="ADAL" clId="{11105632-907E-4471-9B2E-C54C2650C53C}" dt="2021-09-10T18:31:11.046" v="2562" actId="47"/>
        <pc:sldMkLst>
          <pc:docMk/>
          <pc:sldMk cId="133640538" sldId="256"/>
        </pc:sldMkLst>
      </pc:sldChg>
      <pc:sldChg chg="addSp delSp modSp mod">
        <pc:chgData name="Paula Vázquez-Valero" userId="3a0e46d7-2099-40af-a155-aa45b68bfff3" providerId="ADAL" clId="{11105632-907E-4471-9B2E-C54C2650C53C}" dt="2021-09-10T18:21:43.372" v="1926"/>
        <pc:sldMkLst>
          <pc:docMk/>
          <pc:sldMk cId="0" sldId="266"/>
        </pc:sldMkLst>
        <pc:spChg chg="del">
          <ac:chgData name="Paula Vázquez-Valero" userId="3a0e46d7-2099-40af-a155-aa45b68bfff3" providerId="ADAL" clId="{11105632-907E-4471-9B2E-C54C2650C53C}" dt="2021-09-10T15:31:29.556" v="39" actId="478"/>
          <ac:spMkLst>
            <pc:docMk/>
            <pc:sldMk cId="0" sldId="266"/>
            <ac:spMk id="56" creationId="{278FB546-801B-4FC4-BA26-4F43642401DB}"/>
          </ac:spMkLst>
        </pc:spChg>
        <pc:spChg chg="add mod">
          <ac:chgData name="Paula Vázquez-Valero" userId="3a0e46d7-2099-40af-a155-aa45b68bfff3" providerId="ADAL" clId="{11105632-907E-4471-9B2E-C54C2650C53C}" dt="2021-09-10T15:31:29.808" v="40"/>
          <ac:spMkLst>
            <pc:docMk/>
            <pc:sldMk cId="0" sldId="266"/>
            <ac:spMk id="131" creationId="{49FDFCE3-A26F-4280-B180-05C7D3859E70}"/>
          </ac:spMkLst>
        </pc:spChg>
        <pc:spChg chg="add mod">
          <ac:chgData name="Paula Vázquez-Valero" userId="3a0e46d7-2099-40af-a155-aa45b68bfff3" providerId="ADAL" clId="{11105632-907E-4471-9B2E-C54C2650C53C}" dt="2021-09-10T18:21:43.372" v="1926"/>
          <ac:spMkLst>
            <pc:docMk/>
            <pc:sldMk cId="0" sldId="266"/>
            <ac:spMk id="132" creationId="{C2BEB7A6-4CFA-4BAD-94B8-FD3EA5EF6F9F}"/>
          </ac:spMkLst>
        </pc:spChg>
      </pc:sldChg>
      <pc:sldChg chg="addSp delSp modSp add mod ord">
        <pc:chgData name="Paula Vázquez-Valero" userId="3a0e46d7-2099-40af-a155-aa45b68bfff3" providerId="ADAL" clId="{11105632-907E-4471-9B2E-C54C2650C53C}" dt="2021-09-10T17:08:40.095" v="1226" actId="14100"/>
        <pc:sldMkLst>
          <pc:docMk/>
          <pc:sldMk cId="1144262709" sldId="297"/>
        </pc:sldMkLst>
        <pc:spChg chg="add mod">
          <ac:chgData name="Paula Vázquez-Valero" userId="3a0e46d7-2099-40af-a155-aa45b68bfff3" providerId="ADAL" clId="{11105632-907E-4471-9B2E-C54C2650C53C}" dt="2021-09-10T17:03:35.724" v="1001"/>
          <ac:spMkLst>
            <pc:docMk/>
            <pc:sldMk cId="1144262709" sldId="297"/>
            <ac:spMk id="11" creationId="{D1CDE5AD-DBEA-4ABF-ABBA-765622F9656E}"/>
          </ac:spMkLst>
        </pc:spChg>
        <pc:spChg chg="add mod">
          <ac:chgData name="Paula Vázquez-Valero" userId="3a0e46d7-2099-40af-a155-aa45b68bfff3" providerId="ADAL" clId="{11105632-907E-4471-9B2E-C54C2650C53C}" dt="2021-09-10T17:04:24.540" v="1063"/>
          <ac:spMkLst>
            <pc:docMk/>
            <pc:sldMk cId="1144262709" sldId="297"/>
            <ac:spMk id="13" creationId="{EABB14B3-5E2A-408F-98DA-D4FF1CECDE90}"/>
          </ac:spMkLst>
        </pc:spChg>
        <pc:spChg chg="mod">
          <ac:chgData name="Paula Vázquez-Valero" userId="3a0e46d7-2099-40af-a155-aa45b68bfff3" providerId="ADAL" clId="{11105632-907E-4471-9B2E-C54C2650C53C}" dt="2021-09-10T17:03:48.844" v="1021" actId="20577"/>
          <ac:spMkLst>
            <pc:docMk/>
            <pc:sldMk cId="1144262709" sldId="297"/>
            <ac:spMk id="20" creationId="{207C148F-45EB-4409-B006-B3FFBC980597}"/>
          </ac:spMkLst>
        </pc:spChg>
        <pc:spChg chg="mod">
          <ac:chgData name="Paula Vázquez-Valero" userId="3a0e46d7-2099-40af-a155-aa45b68bfff3" providerId="ADAL" clId="{11105632-907E-4471-9B2E-C54C2650C53C}" dt="2021-09-10T17:07:37.985" v="1218" actId="14100"/>
          <ac:spMkLst>
            <pc:docMk/>
            <pc:sldMk cId="1144262709" sldId="297"/>
            <ac:spMk id="21" creationId="{42CC666C-55A4-4003-95BE-AD110CE2F7C9}"/>
          </ac:spMkLst>
        </pc:spChg>
        <pc:spChg chg="del">
          <ac:chgData name="Paula Vázquez-Valero" userId="3a0e46d7-2099-40af-a155-aa45b68bfff3" providerId="ADAL" clId="{11105632-907E-4471-9B2E-C54C2650C53C}" dt="2021-09-10T17:03:28.511" v="997" actId="478"/>
          <ac:spMkLst>
            <pc:docMk/>
            <pc:sldMk cId="1144262709" sldId="297"/>
            <ac:spMk id="27" creationId="{F89165F8-F1D5-4085-81F8-059C6C59505B}"/>
          </ac:spMkLst>
        </pc:spChg>
        <pc:spChg chg="del">
          <ac:chgData name="Paula Vázquez-Valero" userId="3a0e46d7-2099-40af-a155-aa45b68bfff3" providerId="ADAL" clId="{11105632-907E-4471-9B2E-C54C2650C53C}" dt="2021-09-10T17:03:59.429" v="1022" actId="478"/>
          <ac:spMkLst>
            <pc:docMk/>
            <pc:sldMk cId="1144262709" sldId="297"/>
            <ac:spMk id="33" creationId="{EB23F3F6-9F04-4702-B0C7-CEA344AE0CDD}"/>
          </ac:spMkLst>
        </pc:spChg>
        <pc:graphicFrameChg chg="mod modGraphic">
          <ac:chgData name="Paula Vázquez-Valero" userId="3a0e46d7-2099-40af-a155-aa45b68bfff3" providerId="ADAL" clId="{11105632-907E-4471-9B2E-C54C2650C53C}" dt="2021-09-10T17:07:43.299" v="1224" actId="1037"/>
          <ac:graphicFrameMkLst>
            <pc:docMk/>
            <pc:sldMk cId="1144262709" sldId="297"/>
            <ac:graphicFrameMk id="3" creationId="{73AA9086-E9A3-4A85-801C-15EFFEAE8FCA}"/>
          </ac:graphicFrameMkLst>
        </pc:graphicFrameChg>
        <pc:graphicFrameChg chg="mod modGraphic">
          <ac:chgData name="Paula Vázquez-Valero" userId="3a0e46d7-2099-40af-a155-aa45b68bfff3" providerId="ADAL" clId="{11105632-907E-4471-9B2E-C54C2650C53C}" dt="2021-09-10T17:08:40.095" v="1226" actId="14100"/>
          <ac:graphicFrameMkLst>
            <pc:docMk/>
            <pc:sldMk cId="1144262709" sldId="297"/>
            <ac:graphicFrameMk id="6" creationId="{7D14B3FD-A73F-4075-903F-A06685D2E988}"/>
          </ac:graphicFrameMkLst>
        </pc:graphicFrameChg>
        <pc:picChg chg="add mod">
          <ac:chgData name="Paula Vázquez-Valero" userId="3a0e46d7-2099-40af-a155-aa45b68bfff3" providerId="ADAL" clId="{11105632-907E-4471-9B2E-C54C2650C53C}" dt="2021-09-10T17:04:24.540" v="1063"/>
          <ac:picMkLst>
            <pc:docMk/>
            <pc:sldMk cId="1144262709" sldId="297"/>
            <ac:picMk id="12" creationId="{989F3423-73BC-45E0-88A0-E185FD74ED58}"/>
          </ac:picMkLst>
        </pc:picChg>
        <pc:picChg chg="del">
          <ac:chgData name="Paula Vázquez-Valero" userId="3a0e46d7-2099-40af-a155-aa45b68bfff3" providerId="ADAL" clId="{11105632-907E-4471-9B2E-C54C2650C53C}" dt="2021-09-10T17:03:59.429" v="1022" actId="478"/>
          <ac:picMkLst>
            <pc:docMk/>
            <pc:sldMk cId="1144262709" sldId="297"/>
            <ac:picMk id="34" creationId="{D7A95D6E-4BF0-4EE5-BF20-EA95A3CA38E7}"/>
          </ac:picMkLst>
        </pc:picChg>
      </pc:sldChg>
      <pc:sldChg chg="modSp mod modNotesTx">
        <pc:chgData name="Paula Vázquez-Valero" userId="3a0e46d7-2099-40af-a155-aa45b68bfff3" providerId="ADAL" clId="{11105632-907E-4471-9B2E-C54C2650C53C}" dt="2021-09-10T18:31:20.764" v="2564" actId="113"/>
        <pc:sldMkLst>
          <pc:docMk/>
          <pc:sldMk cId="0" sldId="300"/>
        </pc:sldMkLst>
        <pc:spChg chg="mod">
          <ac:chgData name="Paula Vázquez-Valero" userId="3a0e46d7-2099-40af-a155-aa45b68bfff3" providerId="ADAL" clId="{11105632-907E-4471-9B2E-C54C2650C53C}" dt="2021-09-10T15:29:55.054" v="36" actId="20577"/>
          <ac:spMkLst>
            <pc:docMk/>
            <pc:sldMk cId="0" sldId="300"/>
            <ac:spMk id="102" creationId="{00000000-0000-0000-0000-000000000000}"/>
          </ac:spMkLst>
        </pc:spChg>
      </pc:sldChg>
      <pc:sldChg chg="addSp delSp modSp mod delAnim modAnim modNotesTx">
        <pc:chgData name="Paula Vázquez-Valero" userId="3a0e46d7-2099-40af-a155-aa45b68bfff3" providerId="ADAL" clId="{11105632-907E-4471-9B2E-C54C2650C53C}" dt="2021-09-10T16:02:17.446" v="995" actId="1035"/>
        <pc:sldMkLst>
          <pc:docMk/>
          <pc:sldMk cId="0" sldId="382"/>
        </pc:sldMkLst>
        <pc:spChg chg="del">
          <ac:chgData name="Paula Vázquez-Valero" userId="3a0e46d7-2099-40af-a155-aa45b68bfff3" providerId="ADAL" clId="{11105632-907E-4471-9B2E-C54C2650C53C}" dt="2021-09-10T15:34:12.658" v="127" actId="478"/>
          <ac:spMkLst>
            <pc:docMk/>
            <pc:sldMk cId="0" sldId="382"/>
            <ac:spMk id="4" creationId="{E0019C94-22F9-451D-A2AB-C1D9872A7EDC}"/>
          </ac:spMkLst>
        </pc:spChg>
        <pc:spChg chg="add mod">
          <ac:chgData name="Paula Vázquez-Valero" userId="3a0e46d7-2099-40af-a155-aa45b68bfff3" providerId="ADAL" clId="{11105632-907E-4471-9B2E-C54C2650C53C}" dt="2021-09-10T15:50:46.724" v="528" actId="1076"/>
          <ac:spMkLst>
            <pc:docMk/>
            <pc:sldMk cId="0" sldId="382"/>
            <ac:spMk id="5" creationId="{831C0712-55E1-4BA2-972B-D6FAC23FBD2C}"/>
          </ac:spMkLst>
        </pc:spChg>
        <pc:spChg chg="add mod">
          <ac:chgData name="Paula Vázquez-Valero" userId="3a0e46d7-2099-40af-a155-aa45b68bfff3" providerId="ADAL" clId="{11105632-907E-4471-9B2E-C54C2650C53C}" dt="2021-09-10T15:59:30.846" v="815" actId="1582"/>
          <ac:spMkLst>
            <pc:docMk/>
            <pc:sldMk cId="0" sldId="382"/>
            <ac:spMk id="9" creationId="{9C299199-5A01-441E-AD9F-184C0F128DE3}"/>
          </ac:spMkLst>
        </pc:spChg>
        <pc:spChg chg="add mod">
          <ac:chgData name="Paula Vázquez-Valero" userId="3a0e46d7-2099-40af-a155-aa45b68bfff3" providerId="ADAL" clId="{11105632-907E-4471-9B2E-C54C2650C53C}" dt="2021-09-10T15:31:26.775" v="38"/>
          <ac:spMkLst>
            <pc:docMk/>
            <pc:sldMk cId="0" sldId="382"/>
            <ac:spMk id="29" creationId="{40710625-DAFE-4DBA-A5F2-AD883C3194AF}"/>
          </ac:spMkLst>
        </pc:spChg>
        <pc:spChg chg="add del mod">
          <ac:chgData name="Paula Vázquez-Valero" userId="3a0e46d7-2099-40af-a155-aa45b68bfff3" providerId="ADAL" clId="{11105632-907E-4471-9B2E-C54C2650C53C}" dt="2021-09-10T15:36:52.638" v="166" actId="478"/>
          <ac:spMkLst>
            <pc:docMk/>
            <pc:sldMk cId="0" sldId="382"/>
            <ac:spMk id="30" creationId="{B5AE2A91-6308-4635-9071-2BBF3AC33D17}"/>
          </ac:spMkLst>
        </pc:spChg>
        <pc:spChg chg="add mod">
          <ac:chgData name="Paula Vázquez-Valero" userId="3a0e46d7-2099-40af-a155-aa45b68bfff3" providerId="ADAL" clId="{11105632-907E-4471-9B2E-C54C2650C53C}" dt="2021-09-10T15:36:43.656" v="164" actId="1037"/>
          <ac:spMkLst>
            <pc:docMk/>
            <pc:sldMk cId="0" sldId="382"/>
            <ac:spMk id="31" creationId="{DDB4BA21-1BC4-4ABB-863B-A30AAE39E91D}"/>
          </ac:spMkLst>
        </pc:spChg>
        <pc:spChg chg="del">
          <ac:chgData name="Paula Vázquez-Valero" userId="3a0e46d7-2099-40af-a155-aa45b68bfff3" providerId="ADAL" clId="{11105632-907E-4471-9B2E-C54C2650C53C}" dt="2021-09-10T15:34:12.658" v="127" actId="478"/>
          <ac:spMkLst>
            <pc:docMk/>
            <pc:sldMk cId="0" sldId="382"/>
            <ac:spMk id="33" creationId="{CB317A08-5776-4B35-8199-75C74BC7BCEF}"/>
          </ac:spMkLst>
        </pc:spChg>
        <pc:spChg chg="add mod">
          <ac:chgData name="Paula Vázquez-Valero" userId="3a0e46d7-2099-40af-a155-aa45b68bfff3" providerId="ADAL" clId="{11105632-907E-4471-9B2E-C54C2650C53C}" dt="2021-09-10T15:52:14.503" v="550" actId="1076"/>
          <ac:spMkLst>
            <pc:docMk/>
            <pc:sldMk cId="0" sldId="382"/>
            <ac:spMk id="34" creationId="{F6481F86-A31E-42B2-8153-2DE534B168E5}"/>
          </ac:spMkLst>
        </pc:spChg>
        <pc:spChg chg="add mod">
          <ac:chgData name="Paula Vázquez-Valero" userId="3a0e46d7-2099-40af-a155-aa45b68bfff3" providerId="ADAL" clId="{11105632-907E-4471-9B2E-C54C2650C53C}" dt="2021-09-10T15:50:26.580" v="515" actId="1038"/>
          <ac:spMkLst>
            <pc:docMk/>
            <pc:sldMk cId="0" sldId="382"/>
            <ac:spMk id="35" creationId="{FAEACFBC-C134-4AB7-B633-8EA6424674A0}"/>
          </ac:spMkLst>
        </pc:spChg>
        <pc:spChg chg="add mod">
          <ac:chgData name="Paula Vázquez-Valero" userId="3a0e46d7-2099-40af-a155-aa45b68bfff3" providerId="ADAL" clId="{11105632-907E-4471-9B2E-C54C2650C53C}" dt="2021-09-10T15:53:05.804" v="590" actId="1035"/>
          <ac:spMkLst>
            <pc:docMk/>
            <pc:sldMk cId="0" sldId="382"/>
            <ac:spMk id="36" creationId="{C9A26C6D-ADD0-410F-8E6A-89B2C51676F7}"/>
          </ac:spMkLst>
        </pc:spChg>
        <pc:spChg chg="add del mod">
          <ac:chgData name="Paula Vázquez-Valero" userId="3a0e46d7-2099-40af-a155-aa45b68bfff3" providerId="ADAL" clId="{11105632-907E-4471-9B2E-C54C2650C53C}" dt="2021-09-10T15:44:54.075" v="338" actId="478"/>
          <ac:spMkLst>
            <pc:docMk/>
            <pc:sldMk cId="0" sldId="382"/>
            <ac:spMk id="37" creationId="{0AC9563A-0CB8-4A06-AD1C-B8507919C374}"/>
          </ac:spMkLst>
        </pc:spChg>
        <pc:spChg chg="add mod">
          <ac:chgData name="Paula Vázquez-Valero" userId="3a0e46d7-2099-40af-a155-aa45b68bfff3" providerId="ADAL" clId="{11105632-907E-4471-9B2E-C54C2650C53C}" dt="2021-09-10T15:53:34.369" v="609" actId="1037"/>
          <ac:spMkLst>
            <pc:docMk/>
            <pc:sldMk cId="0" sldId="382"/>
            <ac:spMk id="38" creationId="{C5CF5E1A-C92E-4A04-936A-572F3BC3AC6B}"/>
          </ac:spMkLst>
        </pc:spChg>
        <pc:spChg chg="add mod">
          <ac:chgData name="Paula Vázquez-Valero" userId="3a0e46d7-2099-40af-a155-aa45b68bfff3" providerId="ADAL" clId="{11105632-907E-4471-9B2E-C54C2650C53C}" dt="2021-09-10T15:52:39.801" v="560" actId="1076"/>
          <ac:spMkLst>
            <pc:docMk/>
            <pc:sldMk cId="0" sldId="382"/>
            <ac:spMk id="39" creationId="{63863CD1-5E85-493D-818F-D5586E997239}"/>
          </ac:spMkLst>
        </pc:spChg>
        <pc:spChg chg="add mod">
          <ac:chgData name="Paula Vázquez-Valero" userId="3a0e46d7-2099-40af-a155-aa45b68bfff3" providerId="ADAL" clId="{11105632-907E-4471-9B2E-C54C2650C53C}" dt="2021-09-10T15:54:04.917" v="624" actId="1035"/>
          <ac:spMkLst>
            <pc:docMk/>
            <pc:sldMk cId="0" sldId="382"/>
            <ac:spMk id="40" creationId="{2E9A5AD0-7C73-4C89-BF46-EBC16F807232}"/>
          </ac:spMkLst>
        </pc:spChg>
        <pc:spChg chg="mod">
          <ac:chgData name="Paula Vázquez-Valero" userId="3a0e46d7-2099-40af-a155-aa45b68bfff3" providerId="ADAL" clId="{11105632-907E-4471-9B2E-C54C2650C53C}" dt="2021-09-10T15:51:24.047" v="541" actId="403"/>
          <ac:spMkLst>
            <pc:docMk/>
            <pc:sldMk cId="0" sldId="382"/>
            <ac:spMk id="41" creationId="{CA9347D5-8E67-4800-8388-5A45F0B385EC}"/>
          </ac:spMkLst>
        </pc:spChg>
        <pc:spChg chg="add mod">
          <ac:chgData name="Paula Vázquez-Valero" userId="3a0e46d7-2099-40af-a155-aa45b68bfff3" providerId="ADAL" clId="{11105632-907E-4471-9B2E-C54C2650C53C}" dt="2021-09-10T15:52:56.965" v="575" actId="1076"/>
          <ac:spMkLst>
            <pc:docMk/>
            <pc:sldMk cId="0" sldId="382"/>
            <ac:spMk id="42" creationId="{A0EBE9AE-0316-44D8-962A-D63DE8000563}"/>
          </ac:spMkLst>
        </pc:spChg>
        <pc:spChg chg="add mod">
          <ac:chgData name="Paula Vázquez-Valero" userId="3a0e46d7-2099-40af-a155-aa45b68bfff3" providerId="ADAL" clId="{11105632-907E-4471-9B2E-C54C2650C53C}" dt="2021-09-10T15:50:26.580" v="515" actId="1038"/>
          <ac:spMkLst>
            <pc:docMk/>
            <pc:sldMk cId="0" sldId="382"/>
            <ac:spMk id="43" creationId="{87DB6954-D27C-41A5-858C-BE2CD3C84522}"/>
          </ac:spMkLst>
        </pc:spChg>
        <pc:spChg chg="del">
          <ac:chgData name="Paula Vázquez-Valero" userId="3a0e46d7-2099-40af-a155-aa45b68bfff3" providerId="ADAL" clId="{11105632-907E-4471-9B2E-C54C2650C53C}" dt="2021-09-10T15:34:03.218" v="104" actId="478"/>
          <ac:spMkLst>
            <pc:docMk/>
            <pc:sldMk cId="0" sldId="382"/>
            <ac:spMk id="47" creationId="{634BE205-2734-417F-B35E-A6BEC6402D64}"/>
          </ac:spMkLst>
        </pc:spChg>
        <pc:spChg chg="del">
          <ac:chgData name="Paula Vázquez-Valero" userId="3a0e46d7-2099-40af-a155-aa45b68bfff3" providerId="ADAL" clId="{11105632-907E-4471-9B2E-C54C2650C53C}" dt="2021-09-10T15:34:03.218" v="104" actId="478"/>
          <ac:spMkLst>
            <pc:docMk/>
            <pc:sldMk cId="0" sldId="382"/>
            <ac:spMk id="49" creationId="{F2C67195-E11F-441D-9C81-E72E4833F151}"/>
          </ac:spMkLst>
        </pc:spChg>
        <pc:spChg chg="del">
          <ac:chgData name="Paula Vázquez-Valero" userId="3a0e46d7-2099-40af-a155-aa45b68bfff3" providerId="ADAL" clId="{11105632-907E-4471-9B2E-C54C2650C53C}" dt="2021-09-10T15:34:03.218" v="104" actId="478"/>
          <ac:spMkLst>
            <pc:docMk/>
            <pc:sldMk cId="0" sldId="382"/>
            <ac:spMk id="50" creationId="{561684B4-9F2C-4C52-9743-ADA025FC7AE8}"/>
          </ac:spMkLst>
        </pc:spChg>
        <pc:spChg chg="del">
          <ac:chgData name="Paula Vázquez-Valero" userId="3a0e46d7-2099-40af-a155-aa45b68bfff3" providerId="ADAL" clId="{11105632-907E-4471-9B2E-C54C2650C53C}" dt="2021-09-10T15:34:03.218" v="104" actId="478"/>
          <ac:spMkLst>
            <pc:docMk/>
            <pc:sldMk cId="0" sldId="382"/>
            <ac:spMk id="51" creationId="{FD316C8D-FC7C-4E76-AC0C-F3EA4AC8C3DC}"/>
          </ac:spMkLst>
        </pc:spChg>
        <pc:spChg chg="del">
          <ac:chgData name="Paula Vázquez-Valero" userId="3a0e46d7-2099-40af-a155-aa45b68bfff3" providerId="ADAL" clId="{11105632-907E-4471-9B2E-C54C2650C53C}" dt="2021-09-10T15:34:03.218" v="104" actId="478"/>
          <ac:spMkLst>
            <pc:docMk/>
            <pc:sldMk cId="0" sldId="382"/>
            <ac:spMk id="52" creationId="{AD330463-DF8A-431E-9BF1-AD81E2FD35EE}"/>
          </ac:spMkLst>
        </pc:spChg>
        <pc:spChg chg="del">
          <ac:chgData name="Paula Vázquez-Valero" userId="3a0e46d7-2099-40af-a155-aa45b68bfff3" providerId="ADAL" clId="{11105632-907E-4471-9B2E-C54C2650C53C}" dt="2021-09-10T15:34:03.218" v="104" actId="478"/>
          <ac:spMkLst>
            <pc:docMk/>
            <pc:sldMk cId="0" sldId="382"/>
            <ac:spMk id="53" creationId="{CBA12D3E-F671-4F3F-96CE-0A215834EBA5}"/>
          </ac:spMkLst>
        </pc:spChg>
        <pc:spChg chg="add mod">
          <ac:chgData name="Paula Vázquez-Valero" userId="3a0e46d7-2099-40af-a155-aa45b68bfff3" providerId="ADAL" clId="{11105632-907E-4471-9B2E-C54C2650C53C}" dt="2021-09-10T16:02:17.446" v="995" actId="1035"/>
          <ac:spMkLst>
            <pc:docMk/>
            <pc:sldMk cId="0" sldId="382"/>
            <ac:spMk id="55" creationId="{32F3E7F3-CD9E-4F12-9BDA-0989E94BEAB4}"/>
          </ac:spMkLst>
        </pc:spChg>
        <pc:spChg chg="add mod">
          <ac:chgData name="Paula Vázquez-Valero" userId="3a0e46d7-2099-40af-a155-aa45b68bfff3" providerId="ADAL" clId="{11105632-907E-4471-9B2E-C54C2650C53C}" dt="2021-09-10T15:51:06.835" v="539"/>
          <ac:spMkLst>
            <pc:docMk/>
            <pc:sldMk cId="0" sldId="382"/>
            <ac:spMk id="63" creationId="{30749E4C-4BA5-4C34-A278-D47568F7C7C0}"/>
          </ac:spMkLst>
        </pc:spChg>
        <pc:spChg chg="add mod">
          <ac:chgData name="Paula Vázquez-Valero" userId="3a0e46d7-2099-40af-a155-aa45b68bfff3" providerId="ADAL" clId="{11105632-907E-4471-9B2E-C54C2650C53C}" dt="2021-09-10T15:51:06.835" v="539"/>
          <ac:spMkLst>
            <pc:docMk/>
            <pc:sldMk cId="0" sldId="382"/>
            <ac:spMk id="67" creationId="{254FBF6E-46F5-4379-A130-E15CF520F732}"/>
          </ac:spMkLst>
        </pc:spChg>
        <pc:spChg chg="add mod">
          <ac:chgData name="Paula Vázquez-Valero" userId="3a0e46d7-2099-40af-a155-aa45b68bfff3" providerId="ADAL" clId="{11105632-907E-4471-9B2E-C54C2650C53C}" dt="2021-09-10T15:51:06.835" v="539"/>
          <ac:spMkLst>
            <pc:docMk/>
            <pc:sldMk cId="0" sldId="382"/>
            <ac:spMk id="68" creationId="{71D4B72B-F99B-4A6C-8EE9-0FCEE2EF75A3}"/>
          </ac:spMkLst>
        </pc:spChg>
        <pc:spChg chg="add del mod">
          <ac:chgData name="Paula Vázquez-Valero" userId="3a0e46d7-2099-40af-a155-aa45b68bfff3" providerId="ADAL" clId="{11105632-907E-4471-9B2E-C54C2650C53C}" dt="2021-09-10T15:51:09.685" v="540" actId="478"/>
          <ac:spMkLst>
            <pc:docMk/>
            <pc:sldMk cId="0" sldId="382"/>
            <ac:spMk id="69" creationId="{117118C6-3BE9-410B-964B-D2E25DA86078}"/>
          </ac:spMkLst>
        </pc:spChg>
        <pc:spChg chg="add mod">
          <ac:chgData name="Paula Vázquez-Valero" userId="3a0e46d7-2099-40af-a155-aa45b68bfff3" providerId="ADAL" clId="{11105632-907E-4471-9B2E-C54C2650C53C}" dt="2021-09-10T15:53:31.639" v="602" actId="1076"/>
          <ac:spMkLst>
            <pc:docMk/>
            <pc:sldMk cId="0" sldId="382"/>
            <ac:spMk id="70" creationId="{D98064CC-B577-4E0C-ADE5-98F6B2EEACC6}"/>
          </ac:spMkLst>
        </pc:spChg>
        <pc:spChg chg="add mod">
          <ac:chgData name="Paula Vázquez-Valero" userId="3a0e46d7-2099-40af-a155-aa45b68bfff3" providerId="ADAL" clId="{11105632-907E-4471-9B2E-C54C2650C53C}" dt="2021-09-10T15:58:06.874" v="775" actId="21"/>
          <ac:spMkLst>
            <pc:docMk/>
            <pc:sldMk cId="0" sldId="382"/>
            <ac:spMk id="71" creationId="{F1D2871C-27F0-437A-A306-E040133DCC7A}"/>
          </ac:spMkLst>
        </pc:spChg>
        <pc:spChg chg="add mod">
          <ac:chgData name="Paula Vázquez-Valero" userId="3a0e46d7-2099-40af-a155-aa45b68bfff3" providerId="ADAL" clId="{11105632-907E-4471-9B2E-C54C2650C53C}" dt="2021-09-10T15:58:58.986" v="802" actId="20577"/>
          <ac:spMkLst>
            <pc:docMk/>
            <pc:sldMk cId="0" sldId="382"/>
            <ac:spMk id="72" creationId="{A5ED0711-D24D-401B-AA03-50CFE7234257}"/>
          </ac:spMkLst>
        </pc:spChg>
        <pc:spChg chg="del">
          <ac:chgData name="Paula Vázquez-Valero" userId="3a0e46d7-2099-40af-a155-aa45b68bfff3" providerId="ADAL" clId="{11105632-907E-4471-9B2E-C54C2650C53C}" dt="2021-09-10T15:34:03.218" v="104" actId="478"/>
          <ac:spMkLst>
            <pc:docMk/>
            <pc:sldMk cId="0" sldId="382"/>
            <ac:spMk id="74" creationId="{3DD0096F-373A-4A23-BD61-74A52D6D7E1B}"/>
          </ac:spMkLst>
        </pc:spChg>
        <pc:spChg chg="del">
          <ac:chgData name="Paula Vázquez-Valero" userId="3a0e46d7-2099-40af-a155-aa45b68bfff3" providerId="ADAL" clId="{11105632-907E-4471-9B2E-C54C2650C53C}" dt="2021-09-10T15:34:03.218" v="104" actId="478"/>
          <ac:spMkLst>
            <pc:docMk/>
            <pc:sldMk cId="0" sldId="382"/>
            <ac:spMk id="75" creationId="{3919E83E-D100-4ADC-B327-CA1AA323442D}"/>
          </ac:spMkLst>
        </pc:spChg>
        <pc:spChg chg="del">
          <ac:chgData name="Paula Vázquez-Valero" userId="3a0e46d7-2099-40af-a155-aa45b68bfff3" providerId="ADAL" clId="{11105632-907E-4471-9B2E-C54C2650C53C}" dt="2021-09-10T15:34:03.218" v="104" actId="478"/>
          <ac:spMkLst>
            <pc:docMk/>
            <pc:sldMk cId="0" sldId="382"/>
            <ac:spMk id="78" creationId="{A04D3D55-F173-4C05-8EB2-23F71D3C55AF}"/>
          </ac:spMkLst>
        </pc:spChg>
        <pc:spChg chg="del">
          <ac:chgData name="Paula Vázquez-Valero" userId="3a0e46d7-2099-40af-a155-aa45b68bfff3" providerId="ADAL" clId="{11105632-907E-4471-9B2E-C54C2650C53C}" dt="2021-09-10T15:34:03.218" v="104" actId="478"/>
          <ac:spMkLst>
            <pc:docMk/>
            <pc:sldMk cId="0" sldId="382"/>
            <ac:spMk id="79" creationId="{4196AD04-E491-41F4-92A7-088EF299F2F2}"/>
          </ac:spMkLst>
        </pc:spChg>
        <pc:spChg chg="del">
          <ac:chgData name="Paula Vázquez-Valero" userId="3a0e46d7-2099-40af-a155-aa45b68bfff3" providerId="ADAL" clId="{11105632-907E-4471-9B2E-C54C2650C53C}" dt="2021-09-10T15:34:03.218" v="104" actId="478"/>
          <ac:spMkLst>
            <pc:docMk/>
            <pc:sldMk cId="0" sldId="382"/>
            <ac:spMk id="94" creationId="{9E40613C-0A00-4D2E-A2D5-A77EF733A311}"/>
          </ac:spMkLst>
        </pc:spChg>
        <pc:spChg chg="del">
          <ac:chgData name="Paula Vázquez-Valero" userId="3a0e46d7-2099-40af-a155-aa45b68bfff3" providerId="ADAL" clId="{11105632-907E-4471-9B2E-C54C2650C53C}" dt="2021-09-10T15:34:03.218" v="104" actId="478"/>
          <ac:spMkLst>
            <pc:docMk/>
            <pc:sldMk cId="0" sldId="382"/>
            <ac:spMk id="95" creationId="{70C39C6D-69C2-4466-9748-D9972A7B260E}"/>
          </ac:spMkLst>
        </pc:spChg>
        <pc:spChg chg="mod">
          <ac:chgData name="Paula Vázquez-Valero" userId="3a0e46d7-2099-40af-a155-aa45b68bfff3" providerId="ADAL" clId="{11105632-907E-4471-9B2E-C54C2650C53C}" dt="2021-09-10T16:01:02.074" v="992" actId="1076"/>
          <ac:spMkLst>
            <pc:docMk/>
            <pc:sldMk cId="0" sldId="382"/>
            <ac:spMk id="113" creationId="{7CEDC309-88F9-40E1-A696-E66BC502B60F}"/>
          </ac:spMkLst>
        </pc:spChg>
        <pc:spChg chg="del">
          <ac:chgData name="Paula Vázquez-Valero" userId="3a0e46d7-2099-40af-a155-aa45b68bfff3" providerId="ADAL" clId="{11105632-907E-4471-9B2E-C54C2650C53C}" dt="2021-09-10T15:31:26.512" v="37" actId="478"/>
          <ac:spMkLst>
            <pc:docMk/>
            <pc:sldMk cId="0" sldId="382"/>
            <ac:spMk id="167" creationId="{00000000-0000-0000-0000-000000000000}"/>
          </ac:spMkLst>
        </pc:spChg>
        <pc:graphicFrameChg chg="del">
          <ac:chgData name="Paula Vázquez-Valero" userId="3a0e46d7-2099-40af-a155-aa45b68bfff3" providerId="ADAL" clId="{11105632-907E-4471-9B2E-C54C2650C53C}" dt="2021-09-10T15:34:03.218" v="104" actId="478"/>
          <ac:graphicFrameMkLst>
            <pc:docMk/>
            <pc:sldMk cId="0" sldId="382"/>
            <ac:graphicFrameMk id="3" creationId="{D6CEAF4F-0510-49DD-8A36-930AF3FAB5D9}"/>
          </ac:graphicFrameMkLst>
        </pc:graphicFrameChg>
        <pc:picChg chg="add del mod">
          <ac:chgData name="Paula Vázquez-Valero" userId="3a0e46d7-2099-40af-a155-aa45b68bfff3" providerId="ADAL" clId="{11105632-907E-4471-9B2E-C54C2650C53C}" dt="2021-09-10T15:42:56.471" v="294" actId="21"/>
          <ac:picMkLst>
            <pc:docMk/>
            <pc:sldMk cId="0" sldId="382"/>
            <ac:picMk id="6" creationId="{C451E952-AC27-4FE4-8CF6-5C70416B1EFC}"/>
          </ac:picMkLst>
        </pc:picChg>
        <pc:picChg chg="add mod">
          <ac:chgData name="Paula Vázquez-Valero" userId="3a0e46d7-2099-40af-a155-aa45b68bfff3" providerId="ADAL" clId="{11105632-907E-4471-9B2E-C54C2650C53C}" dt="2021-09-10T15:56:12.948" v="710" actId="1038"/>
          <ac:picMkLst>
            <pc:docMk/>
            <pc:sldMk cId="0" sldId="382"/>
            <ac:picMk id="7" creationId="{4D01D598-4017-406E-BACD-94F95AFD2084}"/>
          </ac:picMkLst>
        </pc:picChg>
        <pc:picChg chg="add mod">
          <ac:chgData name="Paula Vázquez-Valero" userId="3a0e46d7-2099-40af-a155-aa45b68bfff3" providerId="ADAL" clId="{11105632-907E-4471-9B2E-C54C2650C53C}" dt="2021-09-10T15:36:43.656" v="164" actId="1037"/>
          <ac:picMkLst>
            <pc:docMk/>
            <pc:sldMk cId="0" sldId="382"/>
            <ac:picMk id="32" creationId="{12B402B5-63FE-45DB-B681-AFE4BC4A093C}"/>
          </ac:picMkLst>
        </pc:picChg>
        <pc:picChg chg="del">
          <ac:chgData name="Paula Vázquez-Valero" userId="3a0e46d7-2099-40af-a155-aa45b68bfff3" providerId="ADAL" clId="{11105632-907E-4471-9B2E-C54C2650C53C}" dt="2021-09-10T15:34:03.218" v="104" actId="478"/>
          <ac:picMkLst>
            <pc:docMk/>
            <pc:sldMk cId="0" sldId="382"/>
            <ac:picMk id="46" creationId="{9C2D4B95-7C25-4F1D-9B0C-911833C0A1DB}"/>
          </ac:picMkLst>
        </pc:picChg>
        <pc:picChg chg="add del mod">
          <ac:chgData name="Paula Vázquez-Valero" userId="3a0e46d7-2099-40af-a155-aa45b68bfff3" providerId="ADAL" clId="{11105632-907E-4471-9B2E-C54C2650C53C}" dt="2021-09-10T15:44:18.381" v="316"/>
          <ac:picMkLst>
            <pc:docMk/>
            <pc:sldMk cId="0" sldId="382"/>
            <ac:picMk id="48" creationId="{4225BF22-5410-4EE6-B926-B8CC526AD179}"/>
          </ac:picMkLst>
        </pc:picChg>
        <pc:picChg chg="add del mod">
          <ac:chgData name="Paula Vázquez-Valero" userId="3a0e46d7-2099-40af-a155-aa45b68bfff3" providerId="ADAL" clId="{11105632-907E-4471-9B2E-C54C2650C53C}" dt="2021-09-10T15:44:18.381" v="316"/>
          <ac:picMkLst>
            <pc:docMk/>
            <pc:sldMk cId="0" sldId="382"/>
            <ac:picMk id="54" creationId="{9458C293-27F6-47DB-ABDB-5DC5DC6121B3}"/>
          </ac:picMkLst>
        </pc:picChg>
        <pc:picChg chg="del">
          <ac:chgData name="Paula Vázquez-Valero" userId="3a0e46d7-2099-40af-a155-aa45b68bfff3" providerId="ADAL" clId="{11105632-907E-4471-9B2E-C54C2650C53C}" dt="2021-09-10T15:34:03.218" v="104" actId="478"/>
          <ac:picMkLst>
            <pc:docMk/>
            <pc:sldMk cId="0" sldId="382"/>
            <ac:picMk id="56" creationId="{EB96A315-E98B-4D96-B05A-13C6D97ACE44}"/>
          </ac:picMkLst>
        </pc:picChg>
        <pc:picChg chg="del">
          <ac:chgData name="Paula Vázquez-Valero" userId="3a0e46d7-2099-40af-a155-aa45b68bfff3" providerId="ADAL" clId="{11105632-907E-4471-9B2E-C54C2650C53C}" dt="2021-09-10T15:34:03.218" v="104" actId="478"/>
          <ac:picMkLst>
            <pc:docMk/>
            <pc:sldMk cId="0" sldId="382"/>
            <ac:picMk id="57" creationId="{6D1CEC47-84D1-4383-9D96-585EFA9714A6}"/>
          </ac:picMkLst>
        </pc:picChg>
        <pc:picChg chg="del">
          <ac:chgData name="Paula Vázquez-Valero" userId="3a0e46d7-2099-40af-a155-aa45b68bfff3" providerId="ADAL" clId="{11105632-907E-4471-9B2E-C54C2650C53C}" dt="2021-09-10T15:34:03.218" v="104" actId="478"/>
          <ac:picMkLst>
            <pc:docMk/>
            <pc:sldMk cId="0" sldId="382"/>
            <ac:picMk id="58" creationId="{7EBBDA3E-CAD1-4093-A7F8-BA00AC6B4933}"/>
          </ac:picMkLst>
        </pc:picChg>
        <pc:picChg chg="del">
          <ac:chgData name="Paula Vázquez-Valero" userId="3a0e46d7-2099-40af-a155-aa45b68bfff3" providerId="ADAL" clId="{11105632-907E-4471-9B2E-C54C2650C53C}" dt="2021-09-10T15:34:03.218" v="104" actId="478"/>
          <ac:picMkLst>
            <pc:docMk/>
            <pc:sldMk cId="0" sldId="382"/>
            <ac:picMk id="59" creationId="{336BBF76-69FA-4E6F-A29E-0386D8702580}"/>
          </ac:picMkLst>
        </pc:picChg>
        <pc:picChg chg="del">
          <ac:chgData name="Paula Vázquez-Valero" userId="3a0e46d7-2099-40af-a155-aa45b68bfff3" providerId="ADAL" clId="{11105632-907E-4471-9B2E-C54C2650C53C}" dt="2021-09-10T15:34:03.218" v="104" actId="478"/>
          <ac:picMkLst>
            <pc:docMk/>
            <pc:sldMk cId="0" sldId="382"/>
            <ac:picMk id="60" creationId="{DF44A0C5-65B5-40A3-82CE-6DE2365AB054}"/>
          </ac:picMkLst>
        </pc:picChg>
        <pc:picChg chg="add del mod">
          <ac:chgData name="Paula Vázquez-Valero" userId="3a0e46d7-2099-40af-a155-aa45b68bfff3" providerId="ADAL" clId="{11105632-907E-4471-9B2E-C54C2650C53C}" dt="2021-09-10T15:50:35.895" v="523" actId="21"/>
          <ac:picMkLst>
            <pc:docMk/>
            <pc:sldMk cId="0" sldId="382"/>
            <ac:picMk id="61" creationId="{3E57EAF7-40A8-4AF3-B756-29E5DAD9D150}"/>
          </ac:picMkLst>
        </pc:picChg>
        <pc:picChg chg="add mod">
          <ac:chgData name="Paula Vázquez-Valero" userId="3a0e46d7-2099-40af-a155-aa45b68bfff3" providerId="ADAL" clId="{11105632-907E-4471-9B2E-C54C2650C53C}" dt="2021-09-10T15:56:56.020" v="713" actId="1076"/>
          <ac:picMkLst>
            <pc:docMk/>
            <pc:sldMk cId="0" sldId="382"/>
            <ac:picMk id="62" creationId="{4593E15A-B08C-4379-AA65-86DCC66B548C}"/>
          </ac:picMkLst>
        </pc:picChg>
        <pc:picChg chg="del">
          <ac:chgData name="Paula Vázquez-Valero" userId="3a0e46d7-2099-40af-a155-aa45b68bfff3" providerId="ADAL" clId="{11105632-907E-4471-9B2E-C54C2650C53C}" dt="2021-09-10T15:36:40.408" v="149" actId="478"/>
          <ac:picMkLst>
            <pc:docMk/>
            <pc:sldMk cId="0" sldId="382"/>
            <ac:picMk id="164" creationId="{00000000-0000-0000-0000-000000000000}"/>
          </ac:picMkLst>
        </pc:picChg>
        <pc:picChg chg="add mod">
          <ac:chgData name="Paula Vázquez-Valero" userId="3a0e46d7-2099-40af-a155-aa45b68bfff3" providerId="ADAL" clId="{11105632-907E-4471-9B2E-C54C2650C53C}" dt="2021-09-10T15:53:34.369" v="609" actId="1037"/>
          <ac:picMkLst>
            <pc:docMk/>
            <pc:sldMk cId="0" sldId="382"/>
            <ac:picMk id="1026" creationId="{32DD7697-2951-4E4A-93E9-A8C52CBFAD46}"/>
          </ac:picMkLst>
        </pc:picChg>
        <pc:picChg chg="del">
          <ac:chgData name="Paula Vázquez-Valero" userId="3a0e46d7-2099-40af-a155-aa45b68bfff3" providerId="ADAL" clId="{11105632-907E-4471-9B2E-C54C2650C53C}" dt="2021-09-10T15:36:39.527" v="148" actId="478"/>
          <ac:picMkLst>
            <pc:docMk/>
            <pc:sldMk cId="0" sldId="382"/>
            <ac:picMk id="1028" creationId="{7862ACEE-DB65-4535-B601-80021D4FE6A1}"/>
          </ac:picMkLst>
        </pc:picChg>
        <pc:picChg chg="add del mod">
          <ac:chgData name="Paula Vázquez-Valero" userId="3a0e46d7-2099-40af-a155-aa45b68bfff3" providerId="ADAL" clId="{11105632-907E-4471-9B2E-C54C2650C53C}" dt="2021-09-10T15:42:56.471" v="294" actId="21"/>
          <ac:picMkLst>
            <pc:docMk/>
            <pc:sldMk cId="0" sldId="382"/>
            <ac:picMk id="1030" creationId="{8A9EDA1F-4F8A-4568-AC26-B84878BE2E80}"/>
          </ac:picMkLst>
        </pc:picChg>
        <pc:picChg chg="add del mod">
          <ac:chgData name="Paula Vázquez-Valero" userId="3a0e46d7-2099-40af-a155-aa45b68bfff3" providerId="ADAL" clId="{11105632-907E-4471-9B2E-C54C2650C53C}" dt="2021-09-10T15:48:37.316" v="394" actId="21"/>
          <ac:picMkLst>
            <pc:docMk/>
            <pc:sldMk cId="0" sldId="382"/>
            <ac:picMk id="1032" creationId="{E10214C0-E1E3-406C-89FC-70238A7B5E0E}"/>
          </ac:picMkLst>
        </pc:picChg>
        <pc:cxnChg chg="add mod">
          <ac:chgData name="Paula Vázquez-Valero" userId="3a0e46d7-2099-40af-a155-aa45b68bfff3" providerId="ADAL" clId="{11105632-907E-4471-9B2E-C54C2650C53C}" dt="2021-09-10T15:51:06.835" v="539"/>
          <ac:cxnSpMkLst>
            <pc:docMk/>
            <pc:sldMk cId="0" sldId="382"/>
            <ac:cxnSpMk id="64" creationId="{8FF36398-F2FF-497C-90FD-7AFDC6EA65B9}"/>
          </ac:cxnSpMkLst>
        </pc:cxnChg>
        <pc:cxnChg chg="add mod">
          <ac:chgData name="Paula Vázquez-Valero" userId="3a0e46d7-2099-40af-a155-aa45b68bfff3" providerId="ADAL" clId="{11105632-907E-4471-9B2E-C54C2650C53C}" dt="2021-09-10T15:51:06.835" v="539"/>
          <ac:cxnSpMkLst>
            <pc:docMk/>
            <pc:sldMk cId="0" sldId="382"/>
            <ac:cxnSpMk id="65" creationId="{8DF686EF-B989-4590-85EB-0152AD4E9196}"/>
          </ac:cxnSpMkLst>
        </pc:cxnChg>
        <pc:cxnChg chg="add mod">
          <ac:chgData name="Paula Vázquez-Valero" userId="3a0e46d7-2099-40af-a155-aa45b68bfff3" providerId="ADAL" clId="{11105632-907E-4471-9B2E-C54C2650C53C}" dt="2021-09-10T15:51:06.835" v="539"/>
          <ac:cxnSpMkLst>
            <pc:docMk/>
            <pc:sldMk cId="0" sldId="382"/>
            <ac:cxnSpMk id="66" creationId="{2A93A17B-D0CE-4A80-B514-4C698EC34D56}"/>
          </ac:cxnSpMkLst>
        </pc:cxnChg>
      </pc:sldChg>
      <pc:sldChg chg="addSp delSp modSp mod delAnim modAnim modNotesTx">
        <pc:chgData name="Paula Vázquez-Valero" userId="3a0e46d7-2099-40af-a155-aa45b68bfff3" providerId="ADAL" clId="{11105632-907E-4471-9B2E-C54C2650C53C}" dt="2021-09-10T17:25:25.969" v="1921" actId="20577"/>
        <pc:sldMkLst>
          <pc:docMk/>
          <pc:sldMk cId="481295933" sldId="391"/>
        </pc:sldMkLst>
        <pc:spChg chg="add mod">
          <ac:chgData name="Paula Vázquez-Valero" userId="3a0e46d7-2099-40af-a155-aa45b68bfff3" providerId="ADAL" clId="{11105632-907E-4471-9B2E-C54C2650C53C}" dt="2021-09-10T17:19:35.766" v="1380" actId="1035"/>
          <ac:spMkLst>
            <pc:docMk/>
            <pc:sldMk cId="481295933" sldId="391"/>
            <ac:spMk id="3" creationId="{00A8B67E-56CD-4008-A897-743A5005C5F3}"/>
          </ac:spMkLst>
        </pc:spChg>
        <pc:spChg chg="add mod">
          <ac:chgData name="Paula Vázquez-Valero" userId="3a0e46d7-2099-40af-a155-aa45b68bfff3" providerId="ADAL" clId="{11105632-907E-4471-9B2E-C54C2650C53C}" dt="2021-09-10T17:21:17.525" v="1394" actId="1038"/>
          <ac:spMkLst>
            <pc:docMk/>
            <pc:sldMk cId="481295933" sldId="391"/>
            <ac:spMk id="4" creationId="{1511D94A-5375-45A6-9D05-F832AD8DBB75}"/>
          </ac:spMkLst>
        </pc:spChg>
        <pc:spChg chg="mod">
          <ac:chgData name="Paula Vázquez-Valero" userId="3a0e46d7-2099-40af-a155-aa45b68bfff3" providerId="ADAL" clId="{11105632-907E-4471-9B2E-C54C2650C53C}" dt="2021-09-10T17:15:43.709" v="1268" actId="20577"/>
          <ac:spMkLst>
            <pc:docMk/>
            <pc:sldMk cId="481295933" sldId="391"/>
            <ac:spMk id="27" creationId="{F7AD4758-32EB-4BBD-9B46-9C667E084541}"/>
          </ac:spMkLst>
        </pc:spChg>
        <pc:spChg chg="del">
          <ac:chgData name="Paula Vázquez-Valero" userId="3a0e46d7-2099-40af-a155-aa45b68bfff3" providerId="ADAL" clId="{11105632-907E-4471-9B2E-C54C2650C53C}" dt="2021-09-10T17:14:53.754" v="1234" actId="478"/>
          <ac:spMkLst>
            <pc:docMk/>
            <pc:sldMk cId="481295933" sldId="391"/>
            <ac:spMk id="29" creationId="{4D22A4A6-7076-4FF1-83B5-F7627701500D}"/>
          </ac:spMkLst>
        </pc:spChg>
        <pc:spChg chg="del">
          <ac:chgData name="Paula Vázquez-Valero" userId="3a0e46d7-2099-40af-a155-aa45b68bfff3" providerId="ADAL" clId="{11105632-907E-4471-9B2E-C54C2650C53C}" dt="2021-09-10T17:14:53.754" v="1234" actId="478"/>
          <ac:spMkLst>
            <pc:docMk/>
            <pc:sldMk cId="481295933" sldId="391"/>
            <ac:spMk id="30" creationId="{882A15D6-D840-4177-B704-19EDC124CC40}"/>
          </ac:spMkLst>
        </pc:spChg>
        <pc:spChg chg="del">
          <ac:chgData name="Paula Vázquez-Valero" userId="3a0e46d7-2099-40af-a155-aa45b68bfff3" providerId="ADAL" clId="{11105632-907E-4471-9B2E-C54C2650C53C}" dt="2021-09-10T17:14:53.754" v="1234" actId="478"/>
          <ac:spMkLst>
            <pc:docMk/>
            <pc:sldMk cId="481295933" sldId="391"/>
            <ac:spMk id="31" creationId="{635E339F-4877-49C5-9B68-2AEE87CFCC0C}"/>
          </ac:spMkLst>
        </pc:spChg>
        <pc:spChg chg="del">
          <ac:chgData name="Paula Vázquez-Valero" userId="3a0e46d7-2099-40af-a155-aa45b68bfff3" providerId="ADAL" clId="{11105632-907E-4471-9B2E-C54C2650C53C}" dt="2021-09-10T17:14:53.754" v="1234" actId="478"/>
          <ac:spMkLst>
            <pc:docMk/>
            <pc:sldMk cId="481295933" sldId="391"/>
            <ac:spMk id="32" creationId="{F3611C16-9522-416F-A863-D9D34856CE76}"/>
          </ac:spMkLst>
        </pc:spChg>
        <pc:spChg chg="del">
          <ac:chgData name="Paula Vázquez-Valero" userId="3a0e46d7-2099-40af-a155-aa45b68bfff3" providerId="ADAL" clId="{11105632-907E-4471-9B2E-C54C2650C53C}" dt="2021-09-10T17:14:53.754" v="1234" actId="478"/>
          <ac:spMkLst>
            <pc:docMk/>
            <pc:sldMk cId="481295933" sldId="391"/>
            <ac:spMk id="33" creationId="{7E8E2412-1CF4-4E37-80F1-85EE12BC589E}"/>
          </ac:spMkLst>
        </pc:spChg>
        <pc:spChg chg="del">
          <ac:chgData name="Paula Vázquez-Valero" userId="3a0e46d7-2099-40af-a155-aa45b68bfff3" providerId="ADAL" clId="{11105632-907E-4471-9B2E-C54C2650C53C}" dt="2021-09-10T17:14:53.754" v="1234" actId="478"/>
          <ac:spMkLst>
            <pc:docMk/>
            <pc:sldMk cId="481295933" sldId="391"/>
            <ac:spMk id="34" creationId="{C338B674-EF68-4E33-9DD5-49ABC00F0321}"/>
          </ac:spMkLst>
        </pc:spChg>
        <pc:spChg chg="add mod">
          <ac:chgData name="Paula Vázquez-Valero" userId="3a0e46d7-2099-40af-a155-aa45b68bfff3" providerId="ADAL" clId="{11105632-907E-4471-9B2E-C54C2650C53C}" dt="2021-09-10T15:31:34.459" v="42"/>
          <ac:spMkLst>
            <pc:docMk/>
            <pc:sldMk cId="481295933" sldId="391"/>
            <ac:spMk id="40" creationId="{DAC1F6A0-6E58-4FFD-BC75-BFE4563EC4BD}"/>
          </ac:spMkLst>
        </pc:spChg>
        <pc:spChg chg="add del mod">
          <ac:chgData name="Paula Vázquez-Valero" userId="3a0e46d7-2099-40af-a155-aa45b68bfff3" providerId="ADAL" clId="{11105632-907E-4471-9B2E-C54C2650C53C}" dt="2021-09-10T17:15:07.102" v="1238" actId="478"/>
          <ac:spMkLst>
            <pc:docMk/>
            <pc:sldMk cId="481295933" sldId="391"/>
            <ac:spMk id="41" creationId="{FB3B5344-9A2A-409F-A4B0-D7F28CD08CA6}"/>
          </ac:spMkLst>
        </pc:spChg>
        <pc:spChg chg="add del mod">
          <ac:chgData name="Paula Vázquez-Valero" userId="3a0e46d7-2099-40af-a155-aa45b68bfff3" providerId="ADAL" clId="{11105632-907E-4471-9B2E-C54C2650C53C}" dt="2021-09-10T17:15:07.102" v="1238" actId="478"/>
          <ac:spMkLst>
            <pc:docMk/>
            <pc:sldMk cId="481295933" sldId="391"/>
            <ac:spMk id="42" creationId="{36C5C640-213B-4C05-8D66-0DDF87335A75}"/>
          </ac:spMkLst>
        </pc:spChg>
        <pc:spChg chg="add mod">
          <ac:chgData name="Paula Vázquez-Valero" userId="3a0e46d7-2099-40af-a155-aa45b68bfff3" providerId="ADAL" clId="{11105632-907E-4471-9B2E-C54C2650C53C}" dt="2021-09-10T17:19:35.766" v="1380" actId="1035"/>
          <ac:spMkLst>
            <pc:docMk/>
            <pc:sldMk cId="481295933" sldId="391"/>
            <ac:spMk id="44" creationId="{92873C4C-6812-4F1B-92A5-2A765776BB93}"/>
          </ac:spMkLst>
        </pc:spChg>
        <pc:spChg chg="del">
          <ac:chgData name="Paula Vázquez-Valero" userId="3a0e46d7-2099-40af-a155-aa45b68bfff3" providerId="ADAL" clId="{11105632-907E-4471-9B2E-C54C2650C53C}" dt="2021-09-10T17:14:53.754" v="1234" actId="478"/>
          <ac:spMkLst>
            <pc:docMk/>
            <pc:sldMk cId="481295933" sldId="391"/>
            <ac:spMk id="45" creationId="{8C5840B4-0B75-4000-BA53-F5FE52DAEEDA}"/>
          </ac:spMkLst>
        </pc:spChg>
        <pc:spChg chg="del">
          <ac:chgData name="Paula Vázquez-Valero" userId="3a0e46d7-2099-40af-a155-aa45b68bfff3" providerId="ADAL" clId="{11105632-907E-4471-9B2E-C54C2650C53C}" dt="2021-09-10T17:14:53.754" v="1234" actId="478"/>
          <ac:spMkLst>
            <pc:docMk/>
            <pc:sldMk cId="481295933" sldId="391"/>
            <ac:spMk id="46" creationId="{A0DCC2EA-BDAF-4749-BAAD-EE3336C6CD0C}"/>
          </ac:spMkLst>
        </pc:spChg>
        <pc:spChg chg="del">
          <ac:chgData name="Paula Vázquez-Valero" userId="3a0e46d7-2099-40af-a155-aa45b68bfff3" providerId="ADAL" clId="{11105632-907E-4471-9B2E-C54C2650C53C}" dt="2021-09-10T17:14:53.754" v="1234" actId="478"/>
          <ac:spMkLst>
            <pc:docMk/>
            <pc:sldMk cId="481295933" sldId="391"/>
            <ac:spMk id="47" creationId="{D8920CC6-B4BA-49CE-879D-B90AEC544F55}"/>
          </ac:spMkLst>
        </pc:spChg>
        <pc:spChg chg="del">
          <ac:chgData name="Paula Vázquez-Valero" userId="3a0e46d7-2099-40af-a155-aa45b68bfff3" providerId="ADAL" clId="{11105632-907E-4471-9B2E-C54C2650C53C}" dt="2021-09-10T17:14:53.754" v="1234" actId="478"/>
          <ac:spMkLst>
            <pc:docMk/>
            <pc:sldMk cId="481295933" sldId="391"/>
            <ac:spMk id="48" creationId="{DADB44DE-3708-4A5A-B524-5D8486F6DF89}"/>
          </ac:spMkLst>
        </pc:spChg>
        <pc:spChg chg="del">
          <ac:chgData name="Paula Vázquez-Valero" userId="3a0e46d7-2099-40af-a155-aa45b68bfff3" providerId="ADAL" clId="{11105632-907E-4471-9B2E-C54C2650C53C}" dt="2021-09-10T17:14:53.754" v="1234" actId="478"/>
          <ac:spMkLst>
            <pc:docMk/>
            <pc:sldMk cId="481295933" sldId="391"/>
            <ac:spMk id="49" creationId="{9059263B-9E7B-4D82-8F96-E529CABCB3F4}"/>
          </ac:spMkLst>
        </pc:spChg>
        <pc:spChg chg="del">
          <ac:chgData name="Paula Vázquez-Valero" userId="3a0e46d7-2099-40af-a155-aa45b68bfff3" providerId="ADAL" clId="{11105632-907E-4471-9B2E-C54C2650C53C}" dt="2021-09-10T17:14:53.754" v="1234" actId="478"/>
          <ac:spMkLst>
            <pc:docMk/>
            <pc:sldMk cId="481295933" sldId="391"/>
            <ac:spMk id="50" creationId="{33C6D93B-164B-4EB0-B2AB-8133B40C07DE}"/>
          </ac:spMkLst>
        </pc:spChg>
        <pc:spChg chg="del">
          <ac:chgData name="Paula Vázquez-Valero" userId="3a0e46d7-2099-40af-a155-aa45b68bfff3" providerId="ADAL" clId="{11105632-907E-4471-9B2E-C54C2650C53C}" dt="2021-09-10T17:14:53.754" v="1234" actId="478"/>
          <ac:spMkLst>
            <pc:docMk/>
            <pc:sldMk cId="481295933" sldId="391"/>
            <ac:spMk id="51" creationId="{EB16C12E-C7A3-47A3-8BCF-53BBA3F86EA0}"/>
          </ac:spMkLst>
        </pc:spChg>
        <pc:spChg chg="del">
          <ac:chgData name="Paula Vázquez-Valero" userId="3a0e46d7-2099-40af-a155-aa45b68bfff3" providerId="ADAL" clId="{11105632-907E-4471-9B2E-C54C2650C53C}" dt="2021-09-10T17:14:53.754" v="1234" actId="478"/>
          <ac:spMkLst>
            <pc:docMk/>
            <pc:sldMk cId="481295933" sldId="391"/>
            <ac:spMk id="52" creationId="{060C25E5-7060-4125-B026-DFC9BB36D4DB}"/>
          </ac:spMkLst>
        </pc:spChg>
        <pc:spChg chg="del">
          <ac:chgData name="Paula Vázquez-Valero" userId="3a0e46d7-2099-40af-a155-aa45b68bfff3" providerId="ADAL" clId="{11105632-907E-4471-9B2E-C54C2650C53C}" dt="2021-09-10T17:14:55.898" v="1235" actId="478"/>
          <ac:spMkLst>
            <pc:docMk/>
            <pc:sldMk cId="481295933" sldId="391"/>
            <ac:spMk id="53" creationId="{53686886-397E-4797-99A7-466D88F05B49}"/>
          </ac:spMkLst>
        </pc:spChg>
        <pc:spChg chg="del">
          <ac:chgData name="Paula Vázquez-Valero" userId="3a0e46d7-2099-40af-a155-aa45b68bfff3" providerId="ADAL" clId="{11105632-907E-4471-9B2E-C54C2650C53C}" dt="2021-09-10T17:14:53.754" v="1234" actId="478"/>
          <ac:spMkLst>
            <pc:docMk/>
            <pc:sldMk cId="481295933" sldId="391"/>
            <ac:spMk id="54" creationId="{3301FF4A-5C6E-4D1A-82FE-C6B0623EF998}"/>
          </ac:spMkLst>
        </pc:spChg>
        <pc:spChg chg="add mod">
          <ac:chgData name="Paula Vázquez-Valero" userId="3a0e46d7-2099-40af-a155-aa45b68bfff3" providerId="ADAL" clId="{11105632-907E-4471-9B2E-C54C2650C53C}" dt="2021-09-10T17:21:17.525" v="1394" actId="1038"/>
          <ac:spMkLst>
            <pc:docMk/>
            <pc:sldMk cId="481295933" sldId="391"/>
            <ac:spMk id="56" creationId="{5C192077-CF91-41B1-976A-DF383B03B75A}"/>
          </ac:spMkLst>
        </pc:spChg>
        <pc:spChg chg="add mod">
          <ac:chgData name="Paula Vázquez-Valero" userId="3a0e46d7-2099-40af-a155-aa45b68bfff3" providerId="ADAL" clId="{11105632-907E-4471-9B2E-C54C2650C53C}" dt="2021-09-10T17:22:07.074" v="1447" actId="14100"/>
          <ac:spMkLst>
            <pc:docMk/>
            <pc:sldMk cId="481295933" sldId="391"/>
            <ac:spMk id="57" creationId="{14F1385D-81FA-4BB9-B780-BF3B6FFFEEAE}"/>
          </ac:spMkLst>
        </pc:spChg>
        <pc:spChg chg="add del mod">
          <ac:chgData name="Paula Vázquez-Valero" userId="3a0e46d7-2099-40af-a155-aa45b68bfff3" providerId="ADAL" clId="{11105632-907E-4471-9B2E-C54C2650C53C}" dt="2021-09-10T17:20:11.766" v="1383" actId="478"/>
          <ac:spMkLst>
            <pc:docMk/>
            <pc:sldMk cId="481295933" sldId="391"/>
            <ac:spMk id="58" creationId="{A9B997D5-8CB3-4DEC-907F-7A2348DC6C72}"/>
          </ac:spMkLst>
        </pc:spChg>
        <pc:spChg chg="add mod">
          <ac:chgData name="Paula Vázquez-Valero" userId="3a0e46d7-2099-40af-a155-aa45b68bfff3" providerId="ADAL" clId="{11105632-907E-4471-9B2E-C54C2650C53C}" dt="2021-09-10T17:21:37.941" v="1406" actId="1076"/>
          <ac:spMkLst>
            <pc:docMk/>
            <pc:sldMk cId="481295933" sldId="391"/>
            <ac:spMk id="59" creationId="{E03258C3-CFCC-49DE-B273-877791C0408D}"/>
          </ac:spMkLst>
        </pc:spChg>
        <pc:spChg chg="add mod">
          <ac:chgData name="Paula Vázquez-Valero" userId="3a0e46d7-2099-40af-a155-aa45b68bfff3" providerId="ADAL" clId="{11105632-907E-4471-9B2E-C54C2650C53C}" dt="2021-09-10T17:21:46.910" v="1424" actId="1038"/>
          <ac:spMkLst>
            <pc:docMk/>
            <pc:sldMk cId="481295933" sldId="391"/>
            <ac:spMk id="60" creationId="{EBB1853C-3684-4852-941A-FF1030103B93}"/>
          </ac:spMkLst>
        </pc:spChg>
        <pc:spChg chg="add mod">
          <ac:chgData name="Paula Vázquez-Valero" userId="3a0e46d7-2099-40af-a155-aa45b68bfff3" providerId="ADAL" clId="{11105632-907E-4471-9B2E-C54C2650C53C}" dt="2021-09-10T17:21:53.838" v="1434" actId="20577"/>
          <ac:spMkLst>
            <pc:docMk/>
            <pc:sldMk cId="481295933" sldId="391"/>
            <ac:spMk id="61" creationId="{FDD91B4C-C3C0-49C1-8D32-C8DE8CA8C58D}"/>
          </ac:spMkLst>
        </pc:spChg>
        <pc:spChg chg="del">
          <ac:chgData name="Paula Vázquez-Valero" userId="3a0e46d7-2099-40af-a155-aa45b68bfff3" providerId="ADAL" clId="{11105632-907E-4471-9B2E-C54C2650C53C}" dt="2021-09-10T17:14:53.754" v="1234" actId="478"/>
          <ac:spMkLst>
            <pc:docMk/>
            <pc:sldMk cId="481295933" sldId="391"/>
            <ac:spMk id="62" creationId="{0A29D9EF-800D-4223-B895-3B89E0596D62}"/>
          </ac:spMkLst>
        </pc:spChg>
        <pc:spChg chg="del">
          <ac:chgData name="Paula Vázquez-Valero" userId="3a0e46d7-2099-40af-a155-aa45b68bfff3" providerId="ADAL" clId="{11105632-907E-4471-9B2E-C54C2650C53C}" dt="2021-09-10T17:14:53.754" v="1234" actId="478"/>
          <ac:spMkLst>
            <pc:docMk/>
            <pc:sldMk cId="481295933" sldId="391"/>
            <ac:spMk id="63" creationId="{CEDD13C7-F442-41C9-BBA3-8D7964FCF45F}"/>
          </ac:spMkLst>
        </pc:spChg>
        <pc:spChg chg="del">
          <ac:chgData name="Paula Vázquez-Valero" userId="3a0e46d7-2099-40af-a155-aa45b68bfff3" providerId="ADAL" clId="{11105632-907E-4471-9B2E-C54C2650C53C}" dt="2021-09-10T17:14:53.754" v="1234" actId="478"/>
          <ac:spMkLst>
            <pc:docMk/>
            <pc:sldMk cId="481295933" sldId="391"/>
            <ac:spMk id="64" creationId="{511DB306-3AD7-4327-AE1C-D92A44EC476E}"/>
          </ac:spMkLst>
        </pc:spChg>
        <pc:spChg chg="del">
          <ac:chgData name="Paula Vázquez-Valero" userId="3a0e46d7-2099-40af-a155-aa45b68bfff3" providerId="ADAL" clId="{11105632-907E-4471-9B2E-C54C2650C53C}" dt="2021-09-10T17:14:53.754" v="1234" actId="478"/>
          <ac:spMkLst>
            <pc:docMk/>
            <pc:sldMk cId="481295933" sldId="391"/>
            <ac:spMk id="65" creationId="{C4EA6FD9-3106-4085-A312-86175C23DF46}"/>
          </ac:spMkLst>
        </pc:spChg>
        <pc:spChg chg="del">
          <ac:chgData name="Paula Vázquez-Valero" userId="3a0e46d7-2099-40af-a155-aa45b68bfff3" providerId="ADAL" clId="{11105632-907E-4471-9B2E-C54C2650C53C}" dt="2021-09-10T17:14:53.754" v="1234" actId="478"/>
          <ac:spMkLst>
            <pc:docMk/>
            <pc:sldMk cId="481295933" sldId="391"/>
            <ac:spMk id="66" creationId="{E7E9F4DB-93F7-4994-AAFF-4EAFD00C263E}"/>
          </ac:spMkLst>
        </pc:spChg>
        <pc:spChg chg="del">
          <ac:chgData name="Paula Vázquez-Valero" userId="3a0e46d7-2099-40af-a155-aa45b68bfff3" providerId="ADAL" clId="{11105632-907E-4471-9B2E-C54C2650C53C}" dt="2021-09-10T17:14:53.754" v="1234" actId="478"/>
          <ac:spMkLst>
            <pc:docMk/>
            <pc:sldMk cId="481295933" sldId="391"/>
            <ac:spMk id="67" creationId="{6DA261C7-1D88-41E6-87AB-A7E962F1694D}"/>
          </ac:spMkLst>
        </pc:spChg>
        <pc:spChg chg="del">
          <ac:chgData name="Paula Vázquez-Valero" userId="3a0e46d7-2099-40af-a155-aa45b68bfff3" providerId="ADAL" clId="{11105632-907E-4471-9B2E-C54C2650C53C}" dt="2021-09-10T17:14:53.754" v="1234" actId="478"/>
          <ac:spMkLst>
            <pc:docMk/>
            <pc:sldMk cId="481295933" sldId="391"/>
            <ac:spMk id="68" creationId="{F710B7DC-3550-4A7D-B34C-5D8A648A6897}"/>
          </ac:spMkLst>
        </pc:spChg>
        <pc:spChg chg="del">
          <ac:chgData name="Paula Vázquez-Valero" userId="3a0e46d7-2099-40af-a155-aa45b68bfff3" providerId="ADAL" clId="{11105632-907E-4471-9B2E-C54C2650C53C}" dt="2021-09-10T17:14:53.754" v="1234" actId="478"/>
          <ac:spMkLst>
            <pc:docMk/>
            <pc:sldMk cId="481295933" sldId="391"/>
            <ac:spMk id="69" creationId="{44BD8D6C-7696-46D8-8BAD-D6C2B692FF9D}"/>
          </ac:spMkLst>
        </pc:spChg>
        <pc:spChg chg="del">
          <ac:chgData name="Paula Vázquez-Valero" userId="3a0e46d7-2099-40af-a155-aa45b68bfff3" providerId="ADAL" clId="{11105632-907E-4471-9B2E-C54C2650C53C}" dt="2021-09-10T17:14:53.754" v="1234" actId="478"/>
          <ac:spMkLst>
            <pc:docMk/>
            <pc:sldMk cId="481295933" sldId="391"/>
            <ac:spMk id="70" creationId="{628601B6-2B27-49F8-BD5A-3D46ACE03465}"/>
          </ac:spMkLst>
        </pc:spChg>
        <pc:spChg chg="del">
          <ac:chgData name="Paula Vázquez-Valero" userId="3a0e46d7-2099-40af-a155-aa45b68bfff3" providerId="ADAL" clId="{11105632-907E-4471-9B2E-C54C2650C53C}" dt="2021-09-10T17:14:53.754" v="1234" actId="478"/>
          <ac:spMkLst>
            <pc:docMk/>
            <pc:sldMk cId="481295933" sldId="391"/>
            <ac:spMk id="71" creationId="{CAF32D95-2E5F-4A18-8F62-0B4546FB7AB7}"/>
          </ac:spMkLst>
        </pc:spChg>
        <pc:spChg chg="del">
          <ac:chgData name="Paula Vázquez-Valero" userId="3a0e46d7-2099-40af-a155-aa45b68bfff3" providerId="ADAL" clId="{11105632-907E-4471-9B2E-C54C2650C53C}" dt="2021-09-10T17:14:53.754" v="1234" actId="478"/>
          <ac:spMkLst>
            <pc:docMk/>
            <pc:sldMk cId="481295933" sldId="391"/>
            <ac:spMk id="72" creationId="{76ACDF30-9562-45E4-B12E-4F501FCEDC50}"/>
          </ac:spMkLst>
        </pc:spChg>
        <pc:spChg chg="del">
          <ac:chgData name="Paula Vázquez-Valero" userId="3a0e46d7-2099-40af-a155-aa45b68bfff3" providerId="ADAL" clId="{11105632-907E-4471-9B2E-C54C2650C53C}" dt="2021-09-10T17:14:53.754" v="1234" actId="478"/>
          <ac:spMkLst>
            <pc:docMk/>
            <pc:sldMk cId="481295933" sldId="391"/>
            <ac:spMk id="73" creationId="{A027CBA6-C806-48DD-B678-C9A74F9B27E8}"/>
          </ac:spMkLst>
        </pc:spChg>
        <pc:spChg chg="del">
          <ac:chgData name="Paula Vázquez-Valero" userId="3a0e46d7-2099-40af-a155-aa45b68bfff3" providerId="ADAL" clId="{11105632-907E-4471-9B2E-C54C2650C53C}" dt="2021-09-10T17:14:53.754" v="1234" actId="478"/>
          <ac:spMkLst>
            <pc:docMk/>
            <pc:sldMk cId="481295933" sldId="391"/>
            <ac:spMk id="74" creationId="{B185A8AF-49D5-4D05-99EB-6983C8F49901}"/>
          </ac:spMkLst>
        </pc:spChg>
        <pc:spChg chg="del">
          <ac:chgData name="Paula Vázquez-Valero" userId="3a0e46d7-2099-40af-a155-aa45b68bfff3" providerId="ADAL" clId="{11105632-907E-4471-9B2E-C54C2650C53C}" dt="2021-09-10T17:14:53.754" v="1234" actId="478"/>
          <ac:spMkLst>
            <pc:docMk/>
            <pc:sldMk cId="481295933" sldId="391"/>
            <ac:spMk id="75" creationId="{7603FD70-5D07-462F-BB12-C7EF2EC6893D}"/>
          </ac:spMkLst>
        </pc:spChg>
        <pc:spChg chg="del">
          <ac:chgData name="Paula Vázquez-Valero" userId="3a0e46d7-2099-40af-a155-aa45b68bfff3" providerId="ADAL" clId="{11105632-907E-4471-9B2E-C54C2650C53C}" dt="2021-09-10T17:14:53.754" v="1234" actId="478"/>
          <ac:spMkLst>
            <pc:docMk/>
            <pc:sldMk cId="481295933" sldId="391"/>
            <ac:spMk id="76" creationId="{423A84B7-CEF2-42C8-AE4A-7666E7814BD8}"/>
          </ac:spMkLst>
        </pc:spChg>
        <pc:spChg chg="add mod">
          <ac:chgData name="Paula Vázquez-Valero" userId="3a0e46d7-2099-40af-a155-aa45b68bfff3" providerId="ADAL" clId="{11105632-907E-4471-9B2E-C54C2650C53C}" dt="2021-09-10T17:22:02.699" v="1445" actId="1076"/>
          <ac:spMkLst>
            <pc:docMk/>
            <pc:sldMk cId="481295933" sldId="391"/>
            <ac:spMk id="77" creationId="{6F1566B1-79A4-4DD2-92F3-ACCBB18079DB}"/>
          </ac:spMkLst>
        </pc:spChg>
        <pc:spChg chg="add del mod">
          <ac:chgData name="Paula Vázquez-Valero" userId="3a0e46d7-2099-40af-a155-aa45b68bfff3" providerId="ADAL" clId="{11105632-907E-4471-9B2E-C54C2650C53C}" dt="2021-09-10T17:22:12.313" v="1449"/>
          <ac:spMkLst>
            <pc:docMk/>
            <pc:sldMk cId="481295933" sldId="391"/>
            <ac:spMk id="78" creationId="{AA9671DC-3ED6-4A33-ABF3-8FC378D940B9}"/>
          </ac:spMkLst>
        </pc:spChg>
        <pc:spChg chg="add del mod">
          <ac:chgData name="Paula Vázquez-Valero" userId="3a0e46d7-2099-40af-a155-aa45b68bfff3" providerId="ADAL" clId="{11105632-907E-4471-9B2E-C54C2650C53C}" dt="2021-09-10T17:22:12.313" v="1449"/>
          <ac:spMkLst>
            <pc:docMk/>
            <pc:sldMk cId="481295933" sldId="391"/>
            <ac:spMk id="79" creationId="{5D4961D9-3695-4A47-968F-5EBB5D8CC7DD}"/>
          </ac:spMkLst>
        </pc:spChg>
        <pc:spChg chg="add del mod">
          <ac:chgData name="Paula Vázquez-Valero" userId="3a0e46d7-2099-40af-a155-aa45b68bfff3" providerId="ADAL" clId="{11105632-907E-4471-9B2E-C54C2650C53C}" dt="2021-09-10T17:22:14.035" v="1451"/>
          <ac:spMkLst>
            <pc:docMk/>
            <pc:sldMk cId="481295933" sldId="391"/>
            <ac:spMk id="80" creationId="{8CAD263A-E610-44BE-A40E-E346CF9C95D9}"/>
          </ac:spMkLst>
        </pc:spChg>
        <pc:spChg chg="add del mod">
          <ac:chgData name="Paula Vázquez-Valero" userId="3a0e46d7-2099-40af-a155-aa45b68bfff3" providerId="ADAL" clId="{11105632-907E-4471-9B2E-C54C2650C53C}" dt="2021-09-10T17:22:14.035" v="1451"/>
          <ac:spMkLst>
            <pc:docMk/>
            <pc:sldMk cId="481295933" sldId="391"/>
            <ac:spMk id="81" creationId="{D1B4C9B6-706F-4EEF-965B-804D5E896769}"/>
          </ac:spMkLst>
        </pc:spChg>
        <pc:spChg chg="add mod">
          <ac:chgData name="Paula Vázquez-Valero" userId="3a0e46d7-2099-40af-a155-aa45b68bfff3" providerId="ADAL" clId="{11105632-907E-4471-9B2E-C54C2650C53C}" dt="2021-09-10T17:22:25.675" v="1458" actId="1076"/>
          <ac:spMkLst>
            <pc:docMk/>
            <pc:sldMk cId="481295933" sldId="391"/>
            <ac:spMk id="82" creationId="{0AAF4779-2BB8-43B6-84EE-18D1C2C684E4}"/>
          </ac:spMkLst>
        </pc:spChg>
        <pc:spChg chg="add mod">
          <ac:chgData name="Paula Vázquez-Valero" userId="3a0e46d7-2099-40af-a155-aa45b68bfff3" providerId="ADAL" clId="{11105632-907E-4471-9B2E-C54C2650C53C}" dt="2021-09-10T17:22:54.428" v="1495" actId="1038"/>
          <ac:spMkLst>
            <pc:docMk/>
            <pc:sldMk cId="481295933" sldId="391"/>
            <ac:spMk id="83" creationId="{6430E999-0578-4499-83C5-89869C4B65BA}"/>
          </ac:spMkLst>
        </pc:spChg>
        <pc:spChg chg="add mod">
          <ac:chgData name="Paula Vázquez-Valero" userId="3a0e46d7-2099-40af-a155-aa45b68bfff3" providerId="ADAL" clId="{11105632-907E-4471-9B2E-C54C2650C53C}" dt="2021-09-10T17:22:41.009" v="1474" actId="20577"/>
          <ac:spMkLst>
            <pc:docMk/>
            <pc:sldMk cId="481295933" sldId="391"/>
            <ac:spMk id="84" creationId="{DBF6105F-45FB-4D7E-AC98-CC918233BBF8}"/>
          </ac:spMkLst>
        </pc:spChg>
        <pc:spChg chg="add mod">
          <ac:chgData name="Paula Vázquez-Valero" userId="3a0e46d7-2099-40af-a155-aa45b68bfff3" providerId="ADAL" clId="{11105632-907E-4471-9B2E-C54C2650C53C}" dt="2021-09-10T17:22:50.365" v="1482" actId="20577"/>
          <ac:spMkLst>
            <pc:docMk/>
            <pc:sldMk cId="481295933" sldId="391"/>
            <ac:spMk id="85" creationId="{2FC9CEF9-444E-4BEF-970B-1DCBEE569945}"/>
          </ac:spMkLst>
        </pc:spChg>
        <pc:spChg chg="add mod">
          <ac:chgData name="Paula Vázquez-Valero" userId="3a0e46d7-2099-40af-a155-aa45b68bfff3" providerId="ADAL" clId="{11105632-907E-4471-9B2E-C54C2650C53C}" dt="2021-09-10T17:23:16.702" v="1504" actId="1037"/>
          <ac:spMkLst>
            <pc:docMk/>
            <pc:sldMk cId="481295933" sldId="391"/>
            <ac:spMk id="86" creationId="{6C1CA7DE-8F73-40D3-8C49-F5E093775CF2}"/>
          </ac:spMkLst>
        </pc:spChg>
        <pc:spChg chg="del">
          <ac:chgData name="Paula Vázquez-Valero" userId="3a0e46d7-2099-40af-a155-aa45b68bfff3" providerId="ADAL" clId="{11105632-907E-4471-9B2E-C54C2650C53C}" dt="2021-09-10T15:31:34.203" v="41" actId="478"/>
          <ac:spMkLst>
            <pc:docMk/>
            <pc:sldMk cId="481295933" sldId="391"/>
            <ac:spMk id="167" creationId="{00000000-0000-0000-0000-000000000000}"/>
          </ac:spMkLst>
        </pc:spChg>
        <pc:picChg chg="del">
          <ac:chgData name="Paula Vázquez-Valero" userId="3a0e46d7-2099-40af-a155-aa45b68bfff3" providerId="ADAL" clId="{11105632-907E-4471-9B2E-C54C2650C53C}" dt="2021-09-10T17:14:53.754" v="1234" actId="478"/>
          <ac:picMkLst>
            <pc:docMk/>
            <pc:sldMk cId="481295933" sldId="391"/>
            <ac:picMk id="28" creationId="{F672DB50-A1C2-419A-B26F-461B5F46FD67}"/>
          </ac:picMkLst>
        </pc:picChg>
        <pc:picChg chg="del">
          <ac:chgData name="Paula Vázquez-Valero" userId="3a0e46d7-2099-40af-a155-aa45b68bfff3" providerId="ADAL" clId="{11105632-907E-4471-9B2E-C54C2650C53C}" dt="2021-09-10T17:20:42.966" v="1385" actId="478"/>
          <ac:picMkLst>
            <pc:docMk/>
            <pc:sldMk cId="481295933" sldId="391"/>
            <ac:picMk id="55" creationId="{2BCFC762-7EE8-4591-B99E-AAEC32268837}"/>
          </ac:picMkLst>
        </pc:picChg>
      </pc:sldChg>
      <pc:sldChg chg="addSp delSp modSp mod delAnim modAnim">
        <pc:chgData name="Paula Vázquez-Valero" userId="3a0e46d7-2099-40af-a155-aa45b68bfff3" providerId="ADAL" clId="{11105632-907E-4471-9B2E-C54C2650C53C}" dt="2021-09-10T18:31:08.722" v="2561" actId="1076"/>
        <pc:sldMkLst>
          <pc:docMk/>
          <pc:sldMk cId="3213183886" sldId="396"/>
        </pc:sldMkLst>
        <pc:spChg chg="add mod">
          <ac:chgData name="Paula Vázquez-Valero" userId="3a0e46d7-2099-40af-a155-aa45b68bfff3" providerId="ADAL" clId="{11105632-907E-4471-9B2E-C54C2650C53C}" dt="2021-09-10T18:31:08.722" v="2561" actId="1076"/>
          <ac:spMkLst>
            <pc:docMk/>
            <pc:sldMk cId="3213183886" sldId="396"/>
            <ac:spMk id="3" creationId="{951D923F-FD3F-404C-B35C-99B843132F15}"/>
          </ac:spMkLst>
        </pc:spChg>
        <pc:spChg chg="del">
          <ac:chgData name="Paula Vázquez-Valero" userId="3a0e46d7-2099-40af-a155-aa45b68bfff3" providerId="ADAL" clId="{11105632-907E-4471-9B2E-C54C2650C53C}" dt="2021-09-10T15:31:44.320" v="49" actId="478"/>
          <ac:spMkLst>
            <pc:docMk/>
            <pc:sldMk cId="3213183886" sldId="396"/>
            <ac:spMk id="35" creationId="{C482D68D-5D9A-4207-BF5C-E6EF304ABBE4}"/>
          </ac:spMkLst>
        </pc:spChg>
        <pc:spChg chg="add mod">
          <ac:chgData name="Paula Vázquez-Valero" userId="3a0e46d7-2099-40af-a155-aa45b68bfff3" providerId="ADAL" clId="{11105632-907E-4471-9B2E-C54C2650C53C}" dt="2021-09-10T15:31:44.595" v="50"/>
          <ac:spMkLst>
            <pc:docMk/>
            <pc:sldMk cId="3213183886" sldId="396"/>
            <ac:spMk id="37" creationId="{4D73C923-92D5-4756-8796-33DA390C41D0}"/>
          </ac:spMkLst>
        </pc:spChg>
        <pc:spChg chg="add mod">
          <ac:chgData name="Paula Vázquez-Valero" userId="3a0e46d7-2099-40af-a155-aa45b68bfff3" providerId="ADAL" clId="{11105632-907E-4471-9B2E-C54C2650C53C}" dt="2021-09-10T17:09:01.092" v="1227"/>
          <ac:spMkLst>
            <pc:docMk/>
            <pc:sldMk cId="3213183886" sldId="396"/>
            <ac:spMk id="39" creationId="{080EED14-D2E0-4553-8CE9-A47C17B78827}"/>
          </ac:spMkLst>
        </pc:spChg>
        <pc:spChg chg="add mod">
          <ac:chgData name="Paula Vázquez-Valero" userId="3a0e46d7-2099-40af-a155-aa45b68bfff3" providerId="ADAL" clId="{11105632-907E-4471-9B2E-C54C2650C53C}" dt="2021-09-10T17:09:01.092" v="1227"/>
          <ac:spMkLst>
            <pc:docMk/>
            <pc:sldMk cId="3213183886" sldId="396"/>
            <ac:spMk id="43" creationId="{B9B6EC84-B610-4A74-B0BE-3FFF34F34338}"/>
          </ac:spMkLst>
        </pc:spChg>
        <pc:spChg chg="add mod">
          <ac:chgData name="Paula Vázquez-Valero" userId="3a0e46d7-2099-40af-a155-aa45b68bfff3" providerId="ADAL" clId="{11105632-907E-4471-9B2E-C54C2650C53C}" dt="2021-09-10T17:09:01.092" v="1227"/>
          <ac:spMkLst>
            <pc:docMk/>
            <pc:sldMk cId="3213183886" sldId="396"/>
            <ac:spMk id="44" creationId="{CE17A4BA-D1F5-4BAB-B446-AFE979242E64}"/>
          </ac:spMkLst>
        </pc:spChg>
        <pc:spChg chg="add mod">
          <ac:chgData name="Paula Vázquez-Valero" userId="3a0e46d7-2099-40af-a155-aa45b68bfff3" providerId="ADAL" clId="{11105632-907E-4471-9B2E-C54C2650C53C}" dt="2021-09-10T17:09:01.092" v="1227"/>
          <ac:spMkLst>
            <pc:docMk/>
            <pc:sldMk cId="3213183886" sldId="396"/>
            <ac:spMk id="45" creationId="{BEFACA46-E0E8-4FA2-B0DD-D8BA03B84ABC}"/>
          </ac:spMkLst>
        </pc:spChg>
        <pc:spChg chg="add mod">
          <ac:chgData name="Paula Vázquez-Valero" userId="3a0e46d7-2099-40af-a155-aa45b68bfff3" providerId="ADAL" clId="{11105632-907E-4471-9B2E-C54C2650C53C}" dt="2021-09-10T17:09:01.092" v="1227"/>
          <ac:spMkLst>
            <pc:docMk/>
            <pc:sldMk cId="3213183886" sldId="396"/>
            <ac:spMk id="46" creationId="{E9CC7105-66BE-40F2-9289-326F2C84A2CE}"/>
          </ac:spMkLst>
        </pc:spChg>
        <pc:spChg chg="add mod">
          <ac:chgData name="Paula Vázquez-Valero" userId="3a0e46d7-2099-40af-a155-aa45b68bfff3" providerId="ADAL" clId="{11105632-907E-4471-9B2E-C54C2650C53C}" dt="2021-09-10T17:09:01.092" v="1227"/>
          <ac:spMkLst>
            <pc:docMk/>
            <pc:sldMk cId="3213183886" sldId="396"/>
            <ac:spMk id="47" creationId="{EC67B1FD-0CE8-4B9E-A30D-D58B1BEE01F4}"/>
          </ac:spMkLst>
        </pc:spChg>
        <pc:spChg chg="add mod">
          <ac:chgData name="Paula Vázquez-Valero" userId="3a0e46d7-2099-40af-a155-aa45b68bfff3" providerId="ADAL" clId="{11105632-907E-4471-9B2E-C54C2650C53C}" dt="2021-09-10T17:09:01.092" v="1227"/>
          <ac:spMkLst>
            <pc:docMk/>
            <pc:sldMk cId="3213183886" sldId="396"/>
            <ac:spMk id="48" creationId="{9A2085EE-5EA9-46E0-9872-EB2DEEFFAEAA}"/>
          </ac:spMkLst>
        </pc:spChg>
        <pc:spChg chg="add mod">
          <ac:chgData name="Paula Vázquez-Valero" userId="3a0e46d7-2099-40af-a155-aa45b68bfff3" providerId="ADAL" clId="{11105632-907E-4471-9B2E-C54C2650C53C}" dt="2021-09-10T17:09:01.092" v="1227"/>
          <ac:spMkLst>
            <pc:docMk/>
            <pc:sldMk cId="3213183886" sldId="396"/>
            <ac:spMk id="49" creationId="{0450DCBF-8D92-4F67-A039-0B738957A1A0}"/>
          </ac:spMkLst>
        </pc:spChg>
        <pc:spChg chg="add mod">
          <ac:chgData name="Paula Vázquez-Valero" userId="3a0e46d7-2099-40af-a155-aa45b68bfff3" providerId="ADAL" clId="{11105632-907E-4471-9B2E-C54C2650C53C}" dt="2021-09-10T17:09:01.092" v="1227"/>
          <ac:spMkLst>
            <pc:docMk/>
            <pc:sldMk cId="3213183886" sldId="396"/>
            <ac:spMk id="50" creationId="{B6A20657-D3AC-4416-9CE3-C16D98AE4D0A}"/>
          </ac:spMkLst>
        </pc:spChg>
        <pc:spChg chg="add mod">
          <ac:chgData name="Paula Vázquez-Valero" userId="3a0e46d7-2099-40af-a155-aa45b68bfff3" providerId="ADAL" clId="{11105632-907E-4471-9B2E-C54C2650C53C}" dt="2021-09-10T17:09:01.092" v="1227"/>
          <ac:spMkLst>
            <pc:docMk/>
            <pc:sldMk cId="3213183886" sldId="396"/>
            <ac:spMk id="51" creationId="{3B170EA1-D1E8-4BE9-8635-7A777B2254E5}"/>
          </ac:spMkLst>
        </pc:spChg>
        <pc:spChg chg="add mod">
          <ac:chgData name="Paula Vázquez-Valero" userId="3a0e46d7-2099-40af-a155-aa45b68bfff3" providerId="ADAL" clId="{11105632-907E-4471-9B2E-C54C2650C53C}" dt="2021-09-10T17:09:01.092" v="1227"/>
          <ac:spMkLst>
            <pc:docMk/>
            <pc:sldMk cId="3213183886" sldId="396"/>
            <ac:spMk id="52" creationId="{8E9ACC11-EBCA-4217-98E0-B39B582D9B9A}"/>
          </ac:spMkLst>
        </pc:spChg>
        <pc:spChg chg="add mod">
          <ac:chgData name="Paula Vázquez-Valero" userId="3a0e46d7-2099-40af-a155-aa45b68bfff3" providerId="ADAL" clId="{11105632-907E-4471-9B2E-C54C2650C53C}" dt="2021-09-10T17:09:01.092" v="1227"/>
          <ac:spMkLst>
            <pc:docMk/>
            <pc:sldMk cId="3213183886" sldId="396"/>
            <ac:spMk id="53" creationId="{0A5FF498-7809-4D9B-B573-A4FD8847436D}"/>
          </ac:spMkLst>
        </pc:spChg>
        <pc:spChg chg="add mod">
          <ac:chgData name="Paula Vázquez-Valero" userId="3a0e46d7-2099-40af-a155-aa45b68bfff3" providerId="ADAL" clId="{11105632-907E-4471-9B2E-C54C2650C53C}" dt="2021-09-10T17:09:01.092" v="1227"/>
          <ac:spMkLst>
            <pc:docMk/>
            <pc:sldMk cId="3213183886" sldId="396"/>
            <ac:spMk id="54" creationId="{D7CE97E5-DCF0-4C03-8FAC-07E9339AD5EE}"/>
          </ac:spMkLst>
        </pc:spChg>
        <pc:spChg chg="add mod">
          <ac:chgData name="Paula Vázquez-Valero" userId="3a0e46d7-2099-40af-a155-aa45b68bfff3" providerId="ADAL" clId="{11105632-907E-4471-9B2E-C54C2650C53C}" dt="2021-09-10T17:09:01.092" v="1227"/>
          <ac:spMkLst>
            <pc:docMk/>
            <pc:sldMk cId="3213183886" sldId="396"/>
            <ac:spMk id="55" creationId="{99A4FD38-8985-4B5B-AC6F-8F7520A425C9}"/>
          </ac:spMkLst>
        </pc:spChg>
        <pc:spChg chg="add mod">
          <ac:chgData name="Paula Vázquez-Valero" userId="3a0e46d7-2099-40af-a155-aa45b68bfff3" providerId="ADAL" clId="{11105632-907E-4471-9B2E-C54C2650C53C}" dt="2021-09-10T17:09:01.092" v="1227"/>
          <ac:spMkLst>
            <pc:docMk/>
            <pc:sldMk cId="3213183886" sldId="396"/>
            <ac:spMk id="56" creationId="{99F1E5CF-78E7-4610-AE51-EA0F13E87895}"/>
          </ac:spMkLst>
        </pc:spChg>
        <pc:spChg chg="add mod">
          <ac:chgData name="Paula Vázquez-Valero" userId="3a0e46d7-2099-40af-a155-aa45b68bfff3" providerId="ADAL" clId="{11105632-907E-4471-9B2E-C54C2650C53C}" dt="2021-09-10T17:09:01.092" v="1227"/>
          <ac:spMkLst>
            <pc:docMk/>
            <pc:sldMk cId="3213183886" sldId="396"/>
            <ac:spMk id="57" creationId="{64C9E874-E36F-4A75-941F-0D014F16A672}"/>
          </ac:spMkLst>
        </pc:spChg>
        <pc:spChg chg="add mod">
          <ac:chgData name="Paula Vázquez-Valero" userId="3a0e46d7-2099-40af-a155-aa45b68bfff3" providerId="ADAL" clId="{11105632-907E-4471-9B2E-C54C2650C53C}" dt="2021-09-10T17:09:01.092" v="1227"/>
          <ac:spMkLst>
            <pc:docMk/>
            <pc:sldMk cId="3213183886" sldId="396"/>
            <ac:spMk id="58" creationId="{48DEFBF9-8592-42CD-B0ED-5CA689A31727}"/>
          </ac:spMkLst>
        </pc:spChg>
        <pc:spChg chg="add mod">
          <ac:chgData name="Paula Vázquez-Valero" userId="3a0e46d7-2099-40af-a155-aa45b68bfff3" providerId="ADAL" clId="{11105632-907E-4471-9B2E-C54C2650C53C}" dt="2021-09-10T17:09:01.092" v="1227"/>
          <ac:spMkLst>
            <pc:docMk/>
            <pc:sldMk cId="3213183886" sldId="396"/>
            <ac:spMk id="59" creationId="{6FC7D384-349B-47E5-9D20-B77C6553CF16}"/>
          </ac:spMkLst>
        </pc:spChg>
        <pc:spChg chg="add mod">
          <ac:chgData name="Paula Vázquez-Valero" userId="3a0e46d7-2099-40af-a155-aa45b68bfff3" providerId="ADAL" clId="{11105632-907E-4471-9B2E-C54C2650C53C}" dt="2021-09-10T17:09:01.092" v="1227"/>
          <ac:spMkLst>
            <pc:docMk/>
            <pc:sldMk cId="3213183886" sldId="396"/>
            <ac:spMk id="60" creationId="{2969748F-B0B4-4BF9-A400-CBA52E24714A}"/>
          </ac:spMkLst>
        </pc:spChg>
        <pc:spChg chg="add mod">
          <ac:chgData name="Paula Vázquez-Valero" userId="3a0e46d7-2099-40af-a155-aa45b68bfff3" providerId="ADAL" clId="{11105632-907E-4471-9B2E-C54C2650C53C}" dt="2021-09-10T17:09:01.092" v="1227"/>
          <ac:spMkLst>
            <pc:docMk/>
            <pc:sldMk cId="3213183886" sldId="396"/>
            <ac:spMk id="61" creationId="{6D75F7E9-2DCF-46C0-8D21-269B389103CC}"/>
          </ac:spMkLst>
        </pc:spChg>
        <pc:spChg chg="add mod">
          <ac:chgData name="Paula Vázquez-Valero" userId="3a0e46d7-2099-40af-a155-aa45b68bfff3" providerId="ADAL" clId="{11105632-907E-4471-9B2E-C54C2650C53C}" dt="2021-09-10T17:09:01.092" v="1227"/>
          <ac:spMkLst>
            <pc:docMk/>
            <pc:sldMk cId="3213183886" sldId="396"/>
            <ac:spMk id="62" creationId="{32D82666-D5A1-45A5-BF60-E5C895F0D80E}"/>
          </ac:spMkLst>
        </pc:spChg>
        <pc:spChg chg="add mod">
          <ac:chgData name="Paula Vázquez-Valero" userId="3a0e46d7-2099-40af-a155-aa45b68bfff3" providerId="ADAL" clId="{11105632-907E-4471-9B2E-C54C2650C53C}" dt="2021-09-10T17:09:01.092" v="1227"/>
          <ac:spMkLst>
            <pc:docMk/>
            <pc:sldMk cId="3213183886" sldId="396"/>
            <ac:spMk id="63" creationId="{59AAF012-698B-4819-BE4D-3D013B1A0B79}"/>
          </ac:spMkLst>
        </pc:spChg>
        <pc:spChg chg="del">
          <ac:chgData name="Paula Vázquez-Valero" userId="3a0e46d7-2099-40af-a155-aa45b68bfff3" providerId="ADAL" clId="{11105632-907E-4471-9B2E-C54C2650C53C}" dt="2021-09-10T15:32:17.920" v="51" actId="478"/>
          <ac:spMkLst>
            <pc:docMk/>
            <pc:sldMk cId="3213183886" sldId="396"/>
            <ac:spMk id="99" creationId="{CD99EFD2-4A06-4829-BD0C-84F47656E7A8}"/>
          </ac:spMkLst>
        </pc:spChg>
        <pc:spChg chg="del">
          <ac:chgData name="Paula Vázquez-Valero" userId="3a0e46d7-2099-40af-a155-aa45b68bfff3" providerId="ADAL" clId="{11105632-907E-4471-9B2E-C54C2650C53C}" dt="2021-09-10T15:32:17.920" v="51" actId="478"/>
          <ac:spMkLst>
            <pc:docMk/>
            <pc:sldMk cId="3213183886" sldId="396"/>
            <ac:spMk id="103" creationId="{7E7C301C-2F77-4B1B-8FBB-00F3C05CE780}"/>
          </ac:spMkLst>
        </pc:spChg>
        <pc:spChg chg="del">
          <ac:chgData name="Paula Vázquez-Valero" userId="3a0e46d7-2099-40af-a155-aa45b68bfff3" providerId="ADAL" clId="{11105632-907E-4471-9B2E-C54C2650C53C}" dt="2021-09-10T15:32:17.920" v="51" actId="478"/>
          <ac:spMkLst>
            <pc:docMk/>
            <pc:sldMk cId="3213183886" sldId="396"/>
            <ac:spMk id="104" creationId="{70F1ED03-8D9A-4A5C-8E1F-8680A8CD19B6}"/>
          </ac:spMkLst>
        </pc:spChg>
        <pc:spChg chg="del">
          <ac:chgData name="Paula Vázquez-Valero" userId="3a0e46d7-2099-40af-a155-aa45b68bfff3" providerId="ADAL" clId="{11105632-907E-4471-9B2E-C54C2650C53C}" dt="2021-09-10T15:32:17.920" v="51" actId="478"/>
          <ac:spMkLst>
            <pc:docMk/>
            <pc:sldMk cId="3213183886" sldId="396"/>
            <ac:spMk id="105" creationId="{C33560A7-4685-445C-B305-57A44BA1DF36}"/>
          </ac:spMkLst>
        </pc:spChg>
        <pc:spChg chg="del">
          <ac:chgData name="Paula Vázquez-Valero" userId="3a0e46d7-2099-40af-a155-aa45b68bfff3" providerId="ADAL" clId="{11105632-907E-4471-9B2E-C54C2650C53C}" dt="2021-09-10T15:32:17.920" v="51" actId="478"/>
          <ac:spMkLst>
            <pc:docMk/>
            <pc:sldMk cId="3213183886" sldId="396"/>
            <ac:spMk id="106" creationId="{767E28FB-126F-4C75-9E2E-78063AFD9DB1}"/>
          </ac:spMkLst>
        </pc:spChg>
        <pc:spChg chg="del">
          <ac:chgData name="Paula Vázquez-Valero" userId="3a0e46d7-2099-40af-a155-aa45b68bfff3" providerId="ADAL" clId="{11105632-907E-4471-9B2E-C54C2650C53C}" dt="2021-09-10T15:32:17.920" v="51" actId="478"/>
          <ac:spMkLst>
            <pc:docMk/>
            <pc:sldMk cId="3213183886" sldId="396"/>
            <ac:spMk id="107" creationId="{DF995FE5-C93F-445C-828F-043A00E15D8A}"/>
          </ac:spMkLst>
        </pc:spChg>
        <pc:spChg chg="del">
          <ac:chgData name="Paula Vázquez-Valero" userId="3a0e46d7-2099-40af-a155-aa45b68bfff3" providerId="ADAL" clId="{11105632-907E-4471-9B2E-C54C2650C53C}" dt="2021-09-10T15:32:17.920" v="51" actId="478"/>
          <ac:spMkLst>
            <pc:docMk/>
            <pc:sldMk cId="3213183886" sldId="396"/>
            <ac:spMk id="108" creationId="{248911CA-0F66-4AC6-A33F-281914065657}"/>
          </ac:spMkLst>
        </pc:spChg>
        <pc:spChg chg="del">
          <ac:chgData name="Paula Vázquez-Valero" userId="3a0e46d7-2099-40af-a155-aa45b68bfff3" providerId="ADAL" clId="{11105632-907E-4471-9B2E-C54C2650C53C}" dt="2021-09-10T15:32:17.920" v="51" actId="478"/>
          <ac:spMkLst>
            <pc:docMk/>
            <pc:sldMk cId="3213183886" sldId="396"/>
            <ac:spMk id="109" creationId="{CCB2CD6C-E058-4864-9C23-5DA88EF52E50}"/>
          </ac:spMkLst>
        </pc:spChg>
        <pc:spChg chg="del">
          <ac:chgData name="Paula Vázquez-Valero" userId="3a0e46d7-2099-40af-a155-aa45b68bfff3" providerId="ADAL" clId="{11105632-907E-4471-9B2E-C54C2650C53C}" dt="2021-09-10T15:32:17.920" v="51" actId="478"/>
          <ac:spMkLst>
            <pc:docMk/>
            <pc:sldMk cId="3213183886" sldId="396"/>
            <ac:spMk id="110" creationId="{AF6C7380-FDDB-4213-B096-9AB7AE821946}"/>
          </ac:spMkLst>
        </pc:spChg>
        <pc:spChg chg="del">
          <ac:chgData name="Paula Vázquez-Valero" userId="3a0e46d7-2099-40af-a155-aa45b68bfff3" providerId="ADAL" clId="{11105632-907E-4471-9B2E-C54C2650C53C}" dt="2021-09-10T15:32:17.920" v="51" actId="478"/>
          <ac:spMkLst>
            <pc:docMk/>
            <pc:sldMk cId="3213183886" sldId="396"/>
            <ac:spMk id="111" creationId="{A17EAE45-A4D7-425B-99B1-87A5CA76E19C}"/>
          </ac:spMkLst>
        </pc:spChg>
        <pc:spChg chg="del">
          <ac:chgData name="Paula Vázquez-Valero" userId="3a0e46d7-2099-40af-a155-aa45b68bfff3" providerId="ADAL" clId="{11105632-907E-4471-9B2E-C54C2650C53C}" dt="2021-09-10T15:32:17.920" v="51" actId="478"/>
          <ac:spMkLst>
            <pc:docMk/>
            <pc:sldMk cId="3213183886" sldId="396"/>
            <ac:spMk id="112" creationId="{1DF388E3-FBE3-4EC3-9B05-15122C291258}"/>
          </ac:spMkLst>
        </pc:spChg>
        <pc:spChg chg="del">
          <ac:chgData name="Paula Vázquez-Valero" userId="3a0e46d7-2099-40af-a155-aa45b68bfff3" providerId="ADAL" clId="{11105632-907E-4471-9B2E-C54C2650C53C}" dt="2021-09-10T15:32:17.920" v="51" actId="478"/>
          <ac:spMkLst>
            <pc:docMk/>
            <pc:sldMk cId="3213183886" sldId="396"/>
            <ac:spMk id="113" creationId="{4FBE2610-828F-466E-A38F-4F7ABEC06F51}"/>
          </ac:spMkLst>
        </pc:spChg>
        <pc:spChg chg="del">
          <ac:chgData name="Paula Vázquez-Valero" userId="3a0e46d7-2099-40af-a155-aa45b68bfff3" providerId="ADAL" clId="{11105632-907E-4471-9B2E-C54C2650C53C}" dt="2021-09-10T15:32:17.920" v="51" actId="478"/>
          <ac:spMkLst>
            <pc:docMk/>
            <pc:sldMk cId="3213183886" sldId="396"/>
            <ac:spMk id="114" creationId="{032E7C1B-1AF7-463F-89CB-60098027DFD0}"/>
          </ac:spMkLst>
        </pc:spChg>
        <pc:spChg chg="del">
          <ac:chgData name="Paula Vázquez-Valero" userId="3a0e46d7-2099-40af-a155-aa45b68bfff3" providerId="ADAL" clId="{11105632-907E-4471-9B2E-C54C2650C53C}" dt="2021-09-10T15:32:17.920" v="51" actId="478"/>
          <ac:spMkLst>
            <pc:docMk/>
            <pc:sldMk cId="3213183886" sldId="396"/>
            <ac:spMk id="115" creationId="{BF123F4D-4EB6-45D9-87EE-F90D27DB5FEB}"/>
          </ac:spMkLst>
        </pc:spChg>
        <pc:spChg chg="del">
          <ac:chgData name="Paula Vázquez-Valero" userId="3a0e46d7-2099-40af-a155-aa45b68bfff3" providerId="ADAL" clId="{11105632-907E-4471-9B2E-C54C2650C53C}" dt="2021-09-10T15:32:17.920" v="51" actId="478"/>
          <ac:spMkLst>
            <pc:docMk/>
            <pc:sldMk cId="3213183886" sldId="396"/>
            <ac:spMk id="116" creationId="{EEDD3EDB-557D-45DD-9750-FCF21CC2C19D}"/>
          </ac:spMkLst>
        </pc:spChg>
        <pc:spChg chg="del">
          <ac:chgData name="Paula Vázquez-Valero" userId="3a0e46d7-2099-40af-a155-aa45b68bfff3" providerId="ADAL" clId="{11105632-907E-4471-9B2E-C54C2650C53C}" dt="2021-09-10T15:32:17.920" v="51" actId="478"/>
          <ac:spMkLst>
            <pc:docMk/>
            <pc:sldMk cId="3213183886" sldId="396"/>
            <ac:spMk id="117" creationId="{454213F3-9615-4FE8-8298-3B5FBDCCAF17}"/>
          </ac:spMkLst>
        </pc:spChg>
        <pc:spChg chg="del">
          <ac:chgData name="Paula Vázquez-Valero" userId="3a0e46d7-2099-40af-a155-aa45b68bfff3" providerId="ADAL" clId="{11105632-907E-4471-9B2E-C54C2650C53C}" dt="2021-09-10T15:32:17.920" v="51" actId="478"/>
          <ac:spMkLst>
            <pc:docMk/>
            <pc:sldMk cId="3213183886" sldId="396"/>
            <ac:spMk id="118" creationId="{4E201A2C-0F71-4D49-BC30-C93483C7077F}"/>
          </ac:spMkLst>
        </pc:spChg>
        <pc:spChg chg="del">
          <ac:chgData name="Paula Vázquez-Valero" userId="3a0e46d7-2099-40af-a155-aa45b68bfff3" providerId="ADAL" clId="{11105632-907E-4471-9B2E-C54C2650C53C}" dt="2021-09-10T15:32:17.920" v="51" actId="478"/>
          <ac:spMkLst>
            <pc:docMk/>
            <pc:sldMk cId="3213183886" sldId="396"/>
            <ac:spMk id="119" creationId="{4DCDE20B-0CDA-447A-BBFB-E597F6E31E2D}"/>
          </ac:spMkLst>
        </pc:spChg>
        <pc:spChg chg="del">
          <ac:chgData name="Paula Vázquez-Valero" userId="3a0e46d7-2099-40af-a155-aa45b68bfff3" providerId="ADAL" clId="{11105632-907E-4471-9B2E-C54C2650C53C}" dt="2021-09-10T15:32:17.920" v="51" actId="478"/>
          <ac:spMkLst>
            <pc:docMk/>
            <pc:sldMk cId="3213183886" sldId="396"/>
            <ac:spMk id="120" creationId="{B6940086-09F5-45CF-A793-97F892998550}"/>
          </ac:spMkLst>
        </pc:spChg>
        <pc:spChg chg="del">
          <ac:chgData name="Paula Vázquez-Valero" userId="3a0e46d7-2099-40af-a155-aa45b68bfff3" providerId="ADAL" clId="{11105632-907E-4471-9B2E-C54C2650C53C}" dt="2021-09-10T15:32:17.920" v="51" actId="478"/>
          <ac:spMkLst>
            <pc:docMk/>
            <pc:sldMk cId="3213183886" sldId="396"/>
            <ac:spMk id="121" creationId="{EA2C05B0-3B86-42B0-9BB8-6389DB2D2D79}"/>
          </ac:spMkLst>
        </pc:spChg>
        <pc:spChg chg="del">
          <ac:chgData name="Paula Vázquez-Valero" userId="3a0e46d7-2099-40af-a155-aa45b68bfff3" providerId="ADAL" clId="{11105632-907E-4471-9B2E-C54C2650C53C}" dt="2021-09-10T15:32:17.920" v="51" actId="478"/>
          <ac:spMkLst>
            <pc:docMk/>
            <pc:sldMk cId="3213183886" sldId="396"/>
            <ac:spMk id="122" creationId="{DF3EA5FC-2E90-41D3-994E-67DA8C2C8DA8}"/>
          </ac:spMkLst>
        </pc:spChg>
        <pc:spChg chg="del">
          <ac:chgData name="Paula Vázquez-Valero" userId="3a0e46d7-2099-40af-a155-aa45b68bfff3" providerId="ADAL" clId="{11105632-907E-4471-9B2E-C54C2650C53C}" dt="2021-09-10T15:32:17.920" v="51" actId="478"/>
          <ac:spMkLst>
            <pc:docMk/>
            <pc:sldMk cId="3213183886" sldId="396"/>
            <ac:spMk id="123" creationId="{A1C1817E-BA55-49E2-BF40-7FDC8FDE9143}"/>
          </ac:spMkLst>
        </pc:spChg>
        <pc:spChg chg="del">
          <ac:chgData name="Paula Vázquez-Valero" userId="3a0e46d7-2099-40af-a155-aa45b68bfff3" providerId="ADAL" clId="{11105632-907E-4471-9B2E-C54C2650C53C}" dt="2021-09-10T15:32:17.920" v="51" actId="478"/>
          <ac:spMkLst>
            <pc:docMk/>
            <pc:sldMk cId="3213183886" sldId="396"/>
            <ac:spMk id="124" creationId="{4B0482BD-1481-4325-B4AF-B2FA432B513F}"/>
          </ac:spMkLst>
        </pc:spChg>
        <pc:spChg chg="del">
          <ac:chgData name="Paula Vázquez-Valero" userId="3a0e46d7-2099-40af-a155-aa45b68bfff3" providerId="ADAL" clId="{11105632-907E-4471-9B2E-C54C2650C53C}" dt="2021-09-10T15:32:17.920" v="51" actId="478"/>
          <ac:spMkLst>
            <pc:docMk/>
            <pc:sldMk cId="3213183886" sldId="396"/>
            <ac:spMk id="125" creationId="{16CB57EA-A3AC-42B8-B666-949796D609D1}"/>
          </ac:spMkLst>
        </pc:spChg>
        <pc:graphicFrameChg chg="add mod">
          <ac:chgData name="Paula Vázquez-Valero" userId="3a0e46d7-2099-40af-a155-aa45b68bfff3" providerId="ADAL" clId="{11105632-907E-4471-9B2E-C54C2650C53C}" dt="2021-09-10T17:09:01.092" v="1227"/>
          <ac:graphicFrameMkLst>
            <pc:docMk/>
            <pc:sldMk cId="3213183886" sldId="396"/>
            <ac:graphicFrameMk id="38" creationId="{9400F86F-4993-4860-BBE1-ECF8AA934F39}"/>
          </ac:graphicFrameMkLst>
        </pc:graphicFrameChg>
        <pc:graphicFrameChg chg="del">
          <ac:chgData name="Paula Vázquez-Valero" userId="3a0e46d7-2099-40af-a155-aa45b68bfff3" providerId="ADAL" clId="{11105632-907E-4471-9B2E-C54C2650C53C}" dt="2021-09-10T15:32:17.920" v="51" actId="478"/>
          <ac:graphicFrameMkLst>
            <pc:docMk/>
            <pc:sldMk cId="3213183886" sldId="396"/>
            <ac:graphicFrameMk id="97" creationId="{41BA651D-CFF7-48FA-BBAC-A923374B3E18}"/>
          </ac:graphicFrameMkLst>
        </pc:graphicFrameChg>
        <pc:picChg chg="add mod">
          <ac:chgData name="Paula Vázquez-Valero" userId="3a0e46d7-2099-40af-a155-aa45b68bfff3" providerId="ADAL" clId="{11105632-907E-4471-9B2E-C54C2650C53C}" dt="2021-09-10T17:09:01.092" v="1227"/>
          <ac:picMkLst>
            <pc:docMk/>
            <pc:sldMk cId="3213183886" sldId="396"/>
            <ac:picMk id="40" creationId="{0339D91C-1C25-4022-B787-543FE716B1B1}"/>
          </ac:picMkLst>
        </pc:picChg>
        <pc:picChg chg="add mod">
          <ac:chgData name="Paula Vázquez-Valero" userId="3a0e46d7-2099-40af-a155-aa45b68bfff3" providerId="ADAL" clId="{11105632-907E-4471-9B2E-C54C2650C53C}" dt="2021-09-10T17:09:01.092" v="1227"/>
          <ac:picMkLst>
            <pc:docMk/>
            <pc:sldMk cId="3213183886" sldId="396"/>
            <ac:picMk id="41" creationId="{8E934D9D-2CB6-47ED-BAD6-6114F6EF4B5C}"/>
          </ac:picMkLst>
        </pc:picChg>
        <pc:picChg chg="add mod">
          <ac:chgData name="Paula Vázquez-Valero" userId="3a0e46d7-2099-40af-a155-aa45b68bfff3" providerId="ADAL" clId="{11105632-907E-4471-9B2E-C54C2650C53C}" dt="2021-09-10T17:09:01.092" v="1227"/>
          <ac:picMkLst>
            <pc:docMk/>
            <pc:sldMk cId="3213183886" sldId="396"/>
            <ac:picMk id="42" creationId="{DACF6C5B-97A0-4EF7-9154-017AEF4CE864}"/>
          </ac:picMkLst>
        </pc:picChg>
        <pc:picChg chg="del">
          <ac:chgData name="Paula Vázquez-Valero" userId="3a0e46d7-2099-40af-a155-aa45b68bfff3" providerId="ADAL" clId="{11105632-907E-4471-9B2E-C54C2650C53C}" dt="2021-09-10T15:32:17.920" v="51" actId="478"/>
          <ac:picMkLst>
            <pc:docMk/>
            <pc:sldMk cId="3213183886" sldId="396"/>
            <ac:picMk id="100" creationId="{9D88F6E6-4A73-4FFC-8588-B6A98365BB08}"/>
          </ac:picMkLst>
        </pc:picChg>
        <pc:picChg chg="del">
          <ac:chgData name="Paula Vázquez-Valero" userId="3a0e46d7-2099-40af-a155-aa45b68bfff3" providerId="ADAL" clId="{11105632-907E-4471-9B2E-C54C2650C53C}" dt="2021-09-10T15:32:17.920" v="51" actId="478"/>
          <ac:picMkLst>
            <pc:docMk/>
            <pc:sldMk cId="3213183886" sldId="396"/>
            <ac:picMk id="101" creationId="{48921319-4218-4E0E-B51C-7685E3D36998}"/>
          </ac:picMkLst>
        </pc:picChg>
        <pc:picChg chg="del">
          <ac:chgData name="Paula Vázquez-Valero" userId="3a0e46d7-2099-40af-a155-aa45b68bfff3" providerId="ADAL" clId="{11105632-907E-4471-9B2E-C54C2650C53C}" dt="2021-09-10T15:32:17.920" v="51" actId="478"/>
          <ac:picMkLst>
            <pc:docMk/>
            <pc:sldMk cId="3213183886" sldId="396"/>
            <ac:picMk id="102" creationId="{B04B49FB-DF48-480A-8105-FACFBF05AF8A}"/>
          </ac:picMkLst>
        </pc:picChg>
      </pc:sldChg>
      <pc:sldChg chg="addSp delSp modSp del mod">
        <pc:chgData name="Paula Vázquez-Valero" userId="3a0e46d7-2099-40af-a155-aa45b68bfff3" providerId="ADAL" clId="{11105632-907E-4471-9B2E-C54C2650C53C}" dt="2021-09-10T17:09:49.678" v="1228" actId="47"/>
        <pc:sldMkLst>
          <pc:docMk/>
          <pc:sldMk cId="35592238" sldId="491"/>
        </pc:sldMkLst>
        <pc:spChg chg="add del mod">
          <ac:chgData name="Paula Vázquez-Valero" userId="3a0e46d7-2099-40af-a155-aa45b68bfff3" providerId="ADAL" clId="{11105632-907E-4471-9B2E-C54C2650C53C}" dt="2021-09-10T17:03:34.395" v="1000" actId="21"/>
          <ac:spMkLst>
            <pc:docMk/>
            <pc:sldMk cId="35592238" sldId="491"/>
            <ac:spMk id="7" creationId="{E46F8171-98E2-4376-BB78-8273547B8CB3}"/>
          </ac:spMkLst>
        </pc:spChg>
        <pc:spChg chg="del">
          <ac:chgData name="Paula Vázquez-Valero" userId="3a0e46d7-2099-40af-a155-aa45b68bfff3" providerId="ADAL" clId="{11105632-907E-4471-9B2E-C54C2650C53C}" dt="2021-09-10T17:04:23.592" v="1062" actId="21"/>
          <ac:spMkLst>
            <pc:docMk/>
            <pc:sldMk cId="35592238" sldId="491"/>
            <ac:spMk id="36" creationId="{D4004C17-7EBC-4B4D-B5B7-F7F4FCFC98F2}"/>
          </ac:spMkLst>
        </pc:spChg>
        <pc:spChg chg="del">
          <ac:chgData name="Paula Vázquez-Valero" userId="3a0e46d7-2099-40af-a155-aa45b68bfff3" providerId="ADAL" clId="{11105632-907E-4471-9B2E-C54C2650C53C}" dt="2021-09-10T15:31:41.967" v="47" actId="478"/>
          <ac:spMkLst>
            <pc:docMk/>
            <pc:sldMk cId="35592238" sldId="491"/>
            <ac:spMk id="167" creationId="{00000000-0000-0000-0000-000000000000}"/>
          </ac:spMkLst>
        </pc:spChg>
        <pc:picChg chg="del">
          <ac:chgData name="Paula Vázquez-Valero" userId="3a0e46d7-2099-40af-a155-aa45b68bfff3" providerId="ADAL" clId="{11105632-907E-4471-9B2E-C54C2650C53C}" dt="2021-09-10T17:04:23.592" v="1062" actId="21"/>
          <ac:picMkLst>
            <pc:docMk/>
            <pc:sldMk cId="35592238" sldId="491"/>
            <ac:picMk id="35" creationId="{3F92D0E3-B954-4601-AF1A-2FDF2BD16E13}"/>
          </ac:picMkLst>
        </pc:picChg>
      </pc:sldChg>
      <pc:sldChg chg="addSp delSp modSp mod modAnim modNotesTx">
        <pc:chgData name="Paula Vázquez-Valero" userId="3a0e46d7-2099-40af-a155-aa45b68bfff3" providerId="ADAL" clId="{11105632-907E-4471-9B2E-C54C2650C53C}" dt="2021-09-10T18:30:42.742" v="2531" actId="20577"/>
        <pc:sldMkLst>
          <pc:docMk/>
          <pc:sldMk cId="3641826144" sldId="494"/>
        </pc:sldMkLst>
        <pc:spChg chg="add mod">
          <ac:chgData name="Paula Vázquez-Valero" userId="3a0e46d7-2099-40af-a155-aa45b68bfff3" providerId="ADAL" clId="{11105632-907E-4471-9B2E-C54C2650C53C}" dt="2021-09-10T15:31:37.310" v="44"/>
          <ac:spMkLst>
            <pc:docMk/>
            <pc:sldMk cId="3641826144" sldId="494"/>
            <ac:spMk id="28" creationId="{DDF88197-51DC-4D3E-90A5-25593FE35F39}"/>
          </ac:spMkLst>
        </pc:spChg>
        <pc:spChg chg="mod">
          <ac:chgData name="Paula Vázquez-Valero" userId="3a0e46d7-2099-40af-a155-aa45b68bfff3" providerId="ADAL" clId="{11105632-907E-4471-9B2E-C54C2650C53C}" dt="2021-09-10T18:22:26.034" v="1935" actId="20577"/>
          <ac:spMkLst>
            <pc:docMk/>
            <pc:sldMk cId="3641826144" sldId="494"/>
            <ac:spMk id="46" creationId="{C695FAD3-8743-4B87-BBE8-6B7ABACC89D7}"/>
          </ac:spMkLst>
        </pc:spChg>
        <pc:spChg chg="mod">
          <ac:chgData name="Paula Vázquez-Valero" userId="3a0e46d7-2099-40af-a155-aa45b68bfff3" providerId="ADAL" clId="{11105632-907E-4471-9B2E-C54C2650C53C}" dt="2021-09-10T18:22:36.138" v="1938" actId="1076"/>
          <ac:spMkLst>
            <pc:docMk/>
            <pc:sldMk cId="3641826144" sldId="494"/>
            <ac:spMk id="57" creationId="{3570305E-D4A9-48A1-A1E6-88E8D136F7E3}"/>
          </ac:spMkLst>
        </pc:spChg>
        <pc:spChg chg="del">
          <ac:chgData name="Paula Vázquez-Valero" userId="3a0e46d7-2099-40af-a155-aa45b68bfff3" providerId="ADAL" clId="{11105632-907E-4471-9B2E-C54C2650C53C}" dt="2021-09-10T15:31:37.049" v="43" actId="478"/>
          <ac:spMkLst>
            <pc:docMk/>
            <pc:sldMk cId="3641826144" sldId="494"/>
            <ac:spMk id="167" creationId="{00000000-0000-0000-0000-000000000000}"/>
          </ac:spMkLst>
        </pc:spChg>
        <pc:picChg chg="add mod">
          <ac:chgData name="Paula Vázquez-Valero" userId="3a0e46d7-2099-40af-a155-aa45b68bfff3" providerId="ADAL" clId="{11105632-907E-4471-9B2E-C54C2650C53C}" dt="2021-09-10T18:22:52.907" v="1940" actId="1076"/>
          <ac:picMkLst>
            <pc:docMk/>
            <pc:sldMk cId="3641826144" sldId="494"/>
            <ac:picMk id="29" creationId="{DF0E0EDC-E495-4B8F-9027-F3582B9BF0EA}"/>
          </ac:picMkLst>
        </pc:picChg>
        <pc:picChg chg="del">
          <ac:chgData name="Paula Vázquez-Valero" userId="3a0e46d7-2099-40af-a155-aa45b68bfff3" providerId="ADAL" clId="{11105632-907E-4471-9B2E-C54C2650C53C}" dt="2021-09-10T18:22:29.098" v="1936" actId="478"/>
          <ac:picMkLst>
            <pc:docMk/>
            <pc:sldMk cId="3641826144" sldId="494"/>
            <ac:picMk id="51" creationId="{7832B2B9-51DA-4C22-9A7B-C2D5D528FE6D}"/>
          </ac:picMkLst>
        </pc:picChg>
        <pc:picChg chg="mod">
          <ac:chgData name="Paula Vázquez-Valero" userId="3a0e46d7-2099-40af-a155-aa45b68bfff3" providerId="ADAL" clId="{11105632-907E-4471-9B2E-C54C2650C53C}" dt="2021-09-10T18:22:32.707" v="1937" actId="1076"/>
          <ac:picMkLst>
            <pc:docMk/>
            <pc:sldMk cId="3641826144" sldId="494"/>
            <ac:picMk id="53" creationId="{5871E759-182D-4AF9-ABDE-C0C70C7F1366}"/>
          </ac:picMkLst>
        </pc:picChg>
      </pc:sldChg>
      <pc:sldChg chg="addSp delSp modSp del mod delAnim modAnim">
        <pc:chgData name="Paula Vázquez-Valero" userId="3a0e46d7-2099-40af-a155-aa45b68bfff3" providerId="ADAL" clId="{11105632-907E-4471-9B2E-C54C2650C53C}" dt="2021-09-10T17:25:29.735" v="1922" actId="47"/>
        <pc:sldMkLst>
          <pc:docMk/>
          <pc:sldMk cId="2436160942" sldId="499"/>
        </pc:sldMkLst>
        <pc:spChg chg="add mod">
          <ac:chgData name="Paula Vázquez-Valero" userId="3a0e46d7-2099-40af-a155-aa45b68bfff3" providerId="ADAL" clId="{11105632-907E-4471-9B2E-C54C2650C53C}" dt="2021-09-10T17:14:16.828" v="1230" actId="1076"/>
          <ac:spMkLst>
            <pc:docMk/>
            <pc:sldMk cId="2436160942" sldId="499"/>
            <ac:spMk id="3" creationId="{CF17BD31-A023-494F-919F-84B6A8A1F8E3}"/>
          </ac:spMkLst>
        </pc:spChg>
        <pc:spChg chg="add mod">
          <ac:chgData name="Paula Vázquez-Valero" userId="3a0e46d7-2099-40af-a155-aa45b68bfff3" providerId="ADAL" clId="{11105632-907E-4471-9B2E-C54C2650C53C}" dt="2021-09-10T17:14:19.765" v="1231" actId="1076"/>
          <ac:spMkLst>
            <pc:docMk/>
            <pc:sldMk cId="2436160942" sldId="499"/>
            <ac:spMk id="4" creationId="{A473B132-D0A7-4C13-AE3D-2AA048652779}"/>
          </ac:spMkLst>
        </pc:spChg>
        <pc:spChg chg="add del mod">
          <ac:chgData name="Paula Vázquez-Valero" userId="3a0e46d7-2099-40af-a155-aa45b68bfff3" providerId="ADAL" clId="{11105632-907E-4471-9B2E-C54C2650C53C}" dt="2021-09-10T17:14:21.989" v="1232" actId="478"/>
          <ac:spMkLst>
            <pc:docMk/>
            <pc:sldMk cId="2436160942" sldId="499"/>
            <ac:spMk id="5" creationId="{6F2014AB-0932-48CE-82A9-5DAB15693279}"/>
          </ac:spMkLst>
        </pc:spChg>
        <pc:spChg chg="add del mod">
          <ac:chgData name="Paula Vázquez-Valero" userId="3a0e46d7-2099-40af-a155-aa45b68bfff3" providerId="ADAL" clId="{11105632-907E-4471-9B2E-C54C2650C53C}" dt="2021-09-10T17:14:21.989" v="1232" actId="478"/>
          <ac:spMkLst>
            <pc:docMk/>
            <pc:sldMk cId="2436160942" sldId="499"/>
            <ac:spMk id="6" creationId="{D595C803-7940-4FB7-9D42-529551AF48F0}"/>
          </ac:spMkLst>
        </pc:spChg>
        <pc:spChg chg="add del mod">
          <ac:chgData name="Paula Vázquez-Valero" userId="3a0e46d7-2099-40af-a155-aa45b68bfff3" providerId="ADAL" clId="{11105632-907E-4471-9B2E-C54C2650C53C}" dt="2021-09-10T17:14:21.989" v="1232" actId="478"/>
          <ac:spMkLst>
            <pc:docMk/>
            <pc:sldMk cId="2436160942" sldId="499"/>
            <ac:spMk id="7" creationId="{96868831-C9D5-474F-A044-3FF19B6209FA}"/>
          </ac:spMkLst>
        </pc:spChg>
      </pc:sldChg>
      <pc:sldChg chg="addSp delSp modSp mod modAnim modNotesTx">
        <pc:chgData name="Paula Vázquez-Valero" userId="3a0e46d7-2099-40af-a155-aa45b68bfff3" providerId="ADAL" clId="{11105632-907E-4471-9B2E-C54C2650C53C}" dt="2021-09-10T18:28:14.453" v="2068" actId="20577"/>
        <pc:sldMkLst>
          <pc:docMk/>
          <pc:sldMk cId="2841481462" sldId="500"/>
        </pc:sldMkLst>
        <pc:spChg chg="add mod">
          <ac:chgData name="Paula Vázquez-Valero" userId="3a0e46d7-2099-40af-a155-aa45b68bfff3" providerId="ADAL" clId="{11105632-907E-4471-9B2E-C54C2650C53C}" dt="2021-09-10T15:31:39.867" v="46"/>
          <ac:spMkLst>
            <pc:docMk/>
            <pc:sldMk cId="2841481462" sldId="500"/>
            <ac:spMk id="34" creationId="{DC048F3B-FD4B-401A-83AB-2A7FDD99AC95}"/>
          </ac:spMkLst>
        </pc:spChg>
        <pc:spChg chg="del">
          <ac:chgData name="Paula Vázquez-Valero" userId="3a0e46d7-2099-40af-a155-aa45b68bfff3" providerId="ADAL" clId="{11105632-907E-4471-9B2E-C54C2650C53C}" dt="2021-09-10T15:31:39.624" v="45" actId="478"/>
          <ac:spMkLst>
            <pc:docMk/>
            <pc:sldMk cId="2841481462" sldId="500"/>
            <ac:spMk id="167" creationId="{00000000-0000-0000-0000-000000000000}"/>
          </ac:spMkLst>
        </pc:spChg>
      </pc:sldChg>
      <pc:sldChg chg="add del">
        <pc:chgData name="Paula Vázquez-Valero" userId="3a0e46d7-2099-40af-a155-aa45b68bfff3" providerId="ADAL" clId="{11105632-907E-4471-9B2E-C54C2650C53C}" dt="2021-09-10T18:21:54.676" v="1928" actId="47"/>
        <pc:sldMkLst>
          <pc:docMk/>
          <pc:sldMk cId="3440646471" sldId="501"/>
        </pc:sldMkLst>
      </pc:sldChg>
      <pc:sldChg chg="add del">
        <pc:chgData name="Paula Vázquez-Valero" userId="3a0e46d7-2099-40af-a155-aa45b68bfff3" providerId="ADAL" clId="{11105632-907E-4471-9B2E-C54C2650C53C}" dt="2021-09-10T18:21:49.889" v="1927" actId="47"/>
        <pc:sldMkLst>
          <pc:docMk/>
          <pc:sldMk cId="2351250887" sldId="502"/>
        </pc:sldMkLst>
      </pc:sldChg>
      <pc:sldChg chg="delSp add del mod">
        <pc:chgData name="Paula Vázquez-Valero" userId="3a0e46d7-2099-40af-a155-aa45b68bfff3" providerId="ADAL" clId="{11105632-907E-4471-9B2E-C54C2650C53C}" dt="2021-09-10T18:21:49.889" v="1927" actId="47"/>
        <pc:sldMkLst>
          <pc:docMk/>
          <pc:sldMk cId="1625082995" sldId="503"/>
        </pc:sldMkLst>
        <pc:spChg chg="del">
          <ac:chgData name="Paula Vázquez-Valero" userId="3a0e46d7-2099-40af-a155-aa45b68bfff3" providerId="ADAL" clId="{11105632-907E-4471-9B2E-C54C2650C53C}" dt="2021-09-10T18:21:42.410" v="1925" actId="21"/>
          <ac:spMkLst>
            <pc:docMk/>
            <pc:sldMk cId="1625082995" sldId="503"/>
            <ac:spMk id="132" creationId="{31922AEC-9860-4C3B-AC8E-A3D7DF88DEB1}"/>
          </ac:spMkLst>
        </pc:spChg>
      </pc:sldChg>
      <pc:sldChg chg="modSp add mod modAnim modNotesTx">
        <pc:chgData name="Paula Vázquez-Valero" userId="3a0e46d7-2099-40af-a155-aa45b68bfff3" providerId="ADAL" clId="{11105632-907E-4471-9B2E-C54C2650C53C}" dt="2021-09-10T18:28:09.659" v="2065" actId="20577"/>
        <pc:sldMkLst>
          <pc:docMk/>
          <pc:sldMk cId="2600702794" sldId="503"/>
        </pc:sldMkLst>
        <pc:spChg chg="mod">
          <ac:chgData name="Paula Vázquez-Valero" userId="3a0e46d7-2099-40af-a155-aa45b68bfff3" providerId="ADAL" clId="{11105632-907E-4471-9B2E-C54C2650C53C}" dt="2021-09-10T18:27:42.660" v="2056" actId="14100"/>
          <ac:spMkLst>
            <pc:docMk/>
            <pc:sldMk cId="2600702794" sldId="503"/>
            <ac:spMk id="38" creationId="{C3AC8D92-72F8-4289-8AD3-25F1CD490F48}"/>
          </ac:spMkLst>
        </pc:spChg>
        <pc:spChg chg="mod">
          <ac:chgData name="Paula Vázquez-Valero" userId="3a0e46d7-2099-40af-a155-aa45b68bfff3" providerId="ADAL" clId="{11105632-907E-4471-9B2E-C54C2650C53C}" dt="2021-09-10T18:27:45.249" v="2058" actId="5793"/>
          <ac:spMkLst>
            <pc:docMk/>
            <pc:sldMk cId="2600702794" sldId="503"/>
            <ac:spMk id="39" creationId="{43C77759-A39B-4808-A66D-06EFA22F56FA}"/>
          </ac:spMkLst>
        </pc:spChg>
      </pc:sldChg>
      <pc:sldChg chg="modSp add mod modAnim modNotesTx">
        <pc:chgData name="Paula Vázquez-Valero" userId="3a0e46d7-2099-40af-a155-aa45b68bfff3" providerId="ADAL" clId="{11105632-907E-4471-9B2E-C54C2650C53C}" dt="2021-09-10T18:28:12.603" v="2067" actId="20577"/>
        <pc:sldMkLst>
          <pc:docMk/>
          <pc:sldMk cId="862471594" sldId="505"/>
        </pc:sldMkLst>
        <pc:spChg chg="mod">
          <ac:chgData name="Paula Vázquez-Valero" userId="3a0e46d7-2099-40af-a155-aa45b68bfff3" providerId="ADAL" clId="{11105632-907E-4471-9B2E-C54C2650C53C}" dt="2021-09-10T18:24:05.960" v="1955" actId="1076"/>
          <ac:spMkLst>
            <pc:docMk/>
            <pc:sldMk cId="862471594" sldId="505"/>
            <ac:spMk id="45" creationId="{4260981E-DDEC-466F-B8ED-1AEE4B90DC76}"/>
          </ac:spMkLst>
        </pc:spChg>
        <pc:spChg chg="mod">
          <ac:chgData name="Paula Vázquez-Valero" userId="3a0e46d7-2099-40af-a155-aa45b68bfff3" providerId="ADAL" clId="{11105632-907E-4471-9B2E-C54C2650C53C}" dt="2021-09-10T18:27:54.383" v="2063" actId="20577"/>
          <ac:spMkLst>
            <pc:docMk/>
            <pc:sldMk cId="862471594" sldId="505"/>
            <ac:spMk id="46" creationId="{C695FAD3-8743-4B87-BBE8-6B7ABACC89D7}"/>
          </ac:spMkLst>
        </pc:spChg>
        <pc:spChg chg="mod">
          <ac:chgData name="Paula Vázquez-Valero" userId="3a0e46d7-2099-40af-a155-aa45b68bfff3" providerId="ADAL" clId="{11105632-907E-4471-9B2E-C54C2650C53C}" dt="2021-09-10T18:24:08.897" v="1956" actId="1076"/>
          <ac:spMkLst>
            <pc:docMk/>
            <pc:sldMk cId="862471594" sldId="505"/>
            <ac:spMk id="50" creationId="{789B317E-0B23-48F7-88AE-1837A5301E2B}"/>
          </ac:spMkLst>
        </pc:spChg>
      </pc:sldChg>
      <pc:sldChg chg="addSp delSp modSp add mod delAnim modAnim modNotesTx">
        <pc:chgData name="Paula Vázquez-Valero" userId="3a0e46d7-2099-40af-a155-aa45b68bfff3" providerId="ADAL" clId="{11105632-907E-4471-9B2E-C54C2650C53C}" dt="2021-09-10T18:28:11.208" v="2066" actId="20577"/>
        <pc:sldMkLst>
          <pc:docMk/>
          <pc:sldMk cId="55931842" sldId="506"/>
        </pc:sldMkLst>
        <pc:spChg chg="add mod">
          <ac:chgData name="Paula Vázquez-Valero" userId="3a0e46d7-2099-40af-a155-aa45b68bfff3" providerId="ADAL" clId="{11105632-907E-4471-9B2E-C54C2650C53C}" dt="2021-09-10T18:26:02.745" v="2024" actId="1036"/>
          <ac:spMkLst>
            <pc:docMk/>
            <pc:sldMk cId="55931842" sldId="506"/>
            <ac:spMk id="33" creationId="{7E9A6DB9-0A08-4E53-9BF9-46B43823A3E0}"/>
          </ac:spMkLst>
        </pc:spChg>
        <pc:spChg chg="mod">
          <ac:chgData name="Paula Vázquez-Valero" userId="3a0e46d7-2099-40af-a155-aa45b68bfff3" providerId="ADAL" clId="{11105632-907E-4471-9B2E-C54C2650C53C}" dt="2021-09-10T18:24:47.098" v="1977" actId="1076"/>
          <ac:spMkLst>
            <pc:docMk/>
            <pc:sldMk cId="55931842" sldId="506"/>
            <ac:spMk id="43" creationId="{D5A4C1EC-1FED-496C-9228-9A001477C93F}"/>
          </ac:spMkLst>
        </pc:spChg>
        <pc:spChg chg="del">
          <ac:chgData name="Paula Vázquez-Valero" userId="3a0e46d7-2099-40af-a155-aa45b68bfff3" providerId="ADAL" clId="{11105632-907E-4471-9B2E-C54C2650C53C}" dt="2021-09-10T18:24:23.044" v="1960" actId="478"/>
          <ac:spMkLst>
            <pc:docMk/>
            <pc:sldMk cId="55931842" sldId="506"/>
            <ac:spMk id="44" creationId="{79C1EAE9-568E-4063-8E0E-0254BFB233D3}"/>
          </ac:spMkLst>
        </pc:spChg>
        <pc:spChg chg="mod">
          <ac:chgData name="Paula Vázquez-Valero" userId="3a0e46d7-2099-40af-a155-aa45b68bfff3" providerId="ADAL" clId="{11105632-907E-4471-9B2E-C54C2650C53C}" dt="2021-09-10T18:24:54.216" v="1988" actId="14100"/>
          <ac:spMkLst>
            <pc:docMk/>
            <pc:sldMk cId="55931842" sldId="506"/>
            <ac:spMk id="45" creationId="{4260981E-DDEC-466F-B8ED-1AEE4B90DC76}"/>
          </ac:spMkLst>
        </pc:spChg>
        <pc:spChg chg="mod">
          <ac:chgData name="Paula Vázquez-Valero" userId="3a0e46d7-2099-40af-a155-aa45b68bfff3" providerId="ADAL" clId="{11105632-907E-4471-9B2E-C54C2650C53C}" dt="2021-09-10T18:24:49.768" v="1984" actId="1035"/>
          <ac:spMkLst>
            <pc:docMk/>
            <pc:sldMk cId="55931842" sldId="506"/>
            <ac:spMk id="49" creationId="{4AB6EADB-C028-49E0-864F-9C3AB5A1AC50}"/>
          </ac:spMkLst>
        </pc:spChg>
        <pc:spChg chg="del">
          <ac:chgData name="Paula Vázquez-Valero" userId="3a0e46d7-2099-40af-a155-aa45b68bfff3" providerId="ADAL" clId="{11105632-907E-4471-9B2E-C54C2650C53C}" dt="2021-09-10T18:24:20.466" v="1959" actId="478"/>
          <ac:spMkLst>
            <pc:docMk/>
            <pc:sldMk cId="55931842" sldId="506"/>
            <ac:spMk id="50" creationId="{789B317E-0B23-48F7-88AE-1837A5301E2B}"/>
          </ac:spMkLst>
        </pc:spChg>
        <pc:spChg chg="mod">
          <ac:chgData name="Paula Vázquez-Valero" userId="3a0e46d7-2099-40af-a155-aa45b68bfff3" providerId="ADAL" clId="{11105632-907E-4471-9B2E-C54C2650C53C}" dt="2021-09-10T18:25:29.913" v="2005" actId="1076"/>
          <ac:spMkLst>
            <pc:docMk/>
            <pc:sldMk cId="55931842" sldId="506"/>
            <ac:spMk id="56" creationId="{87990C59-37A6-44D2-AF62-4099B6677679}"/>
          </ac:spMkLst>
        </pc:spChg>
        <pc:spChg chg="mod">
          <ac:chgData name="Paula Vázquez-Valero" userId="3a0e46d7-2099-40af-a155-aa45b68bfff3" providerId="ADAL" clId="{11105632-907E-4471-9B2E-C54C2650C53C}" dt="2021-09-10T18:25:24.804" v="2001" actId="14100"/>
          <ac:spMkLst>
            <pc:docMk/>
            <pc:sldMk cId="55931842" sldId="506"/>
            <ac:spMk id="57" creationId="{3570305E-D4A9-48A1-A1E6-88E8D136F7E3}"/>
          </ac:spMkLst>
        </pc:spChg>
        <pc:picChg chg="mod">
          <ac:chgData name="Paula Vázquez-Valero" userId="3a0e46d7-2099-40af-a155-aa45b68bfff3" providerId="ADAL" clId="{11105632-907E-4471-9B2E-C54C2650C53C}" dt="2021-09-10T18:25:06.705" v="1992" actId="1076"/>
          <ac:picMkLst>
            <pc:docMk/>
            <pc:sldMk cId="55931842" sldId="506"/>
            <ac:picMk id="28" creationId="{1E1B31CD-9546-4798-9DF3-CFC4E03A6FE9}"/>
          </ac:picMkLst>
        </pc:picChg>
        <pc:picChg chg="add mod">
          <ac:chgData name="Paula Vázquez-Valero" userId="3a0e46d7-2099-40af-a155-aa45b68bfff3" providerId="ADAL" clId="{11105632-907E-4471-9B2E-C54C2650C53C}" dt="2021-09-10T18:25:38.262" v="2010" actId="1076"/>
          <ac:picMkLst>
            <pc:docMk/>
            <pc:sldMk cId="55931842" sldId="506"/>
            <ac:picMk id="29" creationId="{A26EC84C-9259-469A-9B08-69C7D7AB0A2B}"/>
          </ac:picMkLst>
        </pc:picChg>
        <pc:picChg chg="add mod">
          <ac:chgData name="Paula Vázquez-Valero" userId="3a0e46d7-2099-40af-a155-aa45b68bfff3" providerId="ADAL" clId="{11105632-907E-4471-9B2E-C54C2650C53C}" dt="2021-09-10T18:25:13.557" v="1995" actId="1076"/>
          <ac:picMkLst>
            <pc:docMk/>
            <pc:sldMk cId="55931842" sldId="506"/>
            <ac:picMk id="30" creationId="{2097252C-5B9F-49DB-931E-BC9172CA28C9}"/>
          </ac:picMkLst>
        </pc:picChg>
        <pc:picChg chg="del">
          <ac:chgData name="Paula Vázquez-Valero" userId="3a0e46d7-2099-40af-a155-aa45b68bfff3" providerId="ADAL" clId="{11105632-907E-4471-9B2E-C54C2650C53C}" dt="2021-09-10T18:24:56.354" v="1989" actId="478"/>
          <ac:picMkLst>
            <pc:docMk/>
            <pc:sldMk cId="55931842" sldId="506"/>
            <ac:picMk id="31" creationId="{D859BBBF-23CC-48BC-9B81-DF0E2B21FC56}"/>
          </ac:picMkLst>
        </pc:picChg>
        <pc:picChg chg="del">
          <ac:chgData name="Paula Vázquez-Valero" userId="3a0e46d7-2099-40af-a155-aa45b68bfff3" providerId="ADAL" clId="{11105632-907E-4471-9B2E-C54C2650C53C}" dt="2021-09-10T18:24:57.481" v="1990" actId="478"/>
          <ac:picMkLst>
            <pc:docMk/>
            <pc:sldMk cId="55931842" sldId="506"/>
            <ac:picMk id="32" creationId="{B84C04A3-7929-481C-80BC-73909802A0C0}"/>
          </ac:picMkLst>
        </pc:picChg>
      </pc:sldChg>
      <pc:sldChg chg="delSp modSp add mod delAnim modAnim modNotesTx">
        <pc:chgData name="Paula Vázquez-Valero" userId="3a0e46d7-2099-40af-a155-aa45b68bfff3" providerId="ADAL" clId="{11105632-907E-4471-9B2E-C54C2650C53C}" dt="2021-09-10T18:28:05.539" v="2064" actId="20577"/>
        <pc:sldMkLst>
          <pc:docMk/>
          <pc:sldMk cId="3553960998" sldId="507"/>
        </pc:sldMkLst>
        <pc:spChg chg="mod">
          <ac:chgData name="Paula Vázquez-Valero" userId="3a0e46d7-2099-40af-a155-aa45b68bfff3" providerId="ADAL" clId="{11105632-907E-4471-9B2E-C54C2650C53C}" dt="2021-09-10T18:27:15.837" v="2043" actId="1076"/>
          <ac:spMkLst>
            <pc:docMk/>
            <pc:sldMk cId="3553960998" sldId="507"/>
            <ac:spMk id="37" creationId="{8AAFA30C-3429-4269-92F5-4BBFBD817720}"/>
          </ac:spMkLst>
        </pc:spChg>
        <pc:spChg chg="mod">
          <ac:chgData name="Paula Vázquez-Valero" userId="3a0e46d7-2099-40af-a155-aa45b68bfff3" providerId="ADAL" clId="{11105632-907E-4471-9B2E-C54C2650C53C}" dt="2021-09-10T18:27:38.397" v="2052" actId="14100"/>
          <ac:spMkLst>
            <pc:docMk/>
            <pc:sldMk cId="3553960998" sldId="507"/>
            <ac:spMk id="38" creationId="{C3AC8D92-72F8-4289-8AD3-25F1CD490F48}"/>
          </ac:spMkLst>
        </pc:spChg>
        <pc:spChg chg="del mod">
          <ac:chgData name="Paula Vázquez-Valero" userId="3a0e46d7-2099-40af-a155-aa45b68bfff3" providerId="ADAL" clId="{11105632-907E-4471-9B2E-C54C2650C53C}" dt="2021-09-10T18:27:29.615" v="2048" actId="478"/>
          <ac:spMkLst>
            <pc:docMk/>
            <pc:sldMk cId="3553960998" sldId="507"/>
            <ac:spMk id="39" creationId="{43C77759-A39B-4808-A66D-06EFA22F56FA}"/>
          </ac:spMkLst>
        </pc:spChg>
        <pc:spChg chg="mod">
          <ac:chgData name="Paula Vázquez-Valero" userId="3a0e46d7-2099-40af-a155-aa45b68bfff3" providerId="ADAL" clId="{11105632-907E-4471-9B2E-C54C2650C53C}" dt="2021-09-10T18:27:26.858" v="2047" actId="20577"/>
          <ac:spMkLst>
            <pc:docMk/>
            <pc:sldMk cId="3553960998" sldId="507"/>
            <ac:spMk id="62" creationId="{4E64F9CC-B147-4256-8563-27D52CC2BCD1}"/>
          </ac:spMkLst>
        </pc:spChg>
      </pc:sldChg>
    </pc:docChg>
  </pc:docChgLst>
  <pc:docChgLst>
    <pc:chgData name="Tom Dawes" userId="fe899cd594ff6f3a" providerId="LiveId" clId="{3B5F7AB0-CE74-4ABD-BAC1-B596D5DC4B2E}"/>
    <pc:docChg chg="custSel modSld">
      <pc:chgData name="Tom Dawes" userId="fe899cd594ff6f3a" providerId="LiveId" clId="{3B5F7AB0-CE74-4ABD-BAC1-B596D5DC4B2E}" dt="2022-09-05T14:19:47.288" v="213" actId="1076"/>
      <pc:docMkLst>
        <pc:docMk/>
      </pc:docMkLst>
      <pc:sldChg chg="modSp mod modAnim">
        <pc:chgData name="Tom Dawes" userId="fe899cd594ff6f3a" providerId="LiveId" clId="{3B5F7AB0-CE74-4ABD-BAC1-B596D5DC4B2E}" dt="2022-09-05T14:01:31.292" v="49" actId="20577"/>
        <pc:sldMkLst>
          <pc:docMk/>
          <pc:sldMk cId="0" sldId="266"/>
        </pc:sldMkLst>
        <pc:spChg chg="mod">
          <ac:chgData name="Tom Dawes" userId="fe899cd594ff6f3a" providerId="LiveId" clId="{3B5F7AB0-CE74-4ABD-BAC1-B596D5DC4B2E}" dt="2022-09-05T13:59:35.121" v="34" actId="14100"/>
          <ac:spMkLst>
            <pc:docMk/>
            <pc:sldMk cId="0" sldId="266"/>
            <ac:spMk id="174" creationId="{E9D8CF4E-49F6-40ED-988F-C2EA560B2664}"/>
          </ac:spMkLst>
        </pc:spChg>
        <pc:spChg chg="mod">
          <ac:chgData name="Tom Dawes" userId="fe899cd594ff6f3a" providerId="LiveId" clId="{3B5F7AB0-CE74-4ABD-BAC1-B596D5DC4B2E}" dt="2022-09-05T14:01:31.292" v="49" actId="20577"/>
          <ac:spMkLst>
            <pc:docMk/>
            <pc:sldMk cId="0" sldId="266"/>
            <ac:spMk id="227" creationId="{F8CEDD57-A629-41EB-BA63-2C54AC21D9EA}"/>
          </ac:spMkLst>
        </pc:spChg>
        <pc:spChg chg="mod">
          <ac:chgData name="Tom Dawes" userId="fe899cd594ff6f3a" providerId="LiveId" clId="{3B5F7AB0-CE74-4ABD-BAC1-B596D5DC4B2E}" dt="2022-09-05T14:01:25.545" v="42" actId="20577"/>
          <ac:spMkLst>
            <pc:docMk/>
            <pc:sldMk cId="0" sldId="266"/>
            <ac:spMk id="245" creationId="{64502715-6D00-454C-BA66-82A8301D80A8}"/>
          </ac:spMkLst>
        </pc:spChg>
        <pc:graphicFrameChg chg="modGraphic">
          <ac:chgData name="Tom Dawes" userId="fe899cd594ff6f3a" providerId="LiveId" clId="{3B5F7AB0-CE74-4ABD-BAC1-B596D5DC4B2E}" dt="2022-09-05T13:59:28.342" v="32" actId="14734"/>
          <ac:graphicFrameMkLst>
            <pc:docMk/>
            <pc:sldMk cId="0" sldId="266"/>
            <ac:graphicFrameMk id="152" creationId="{6BB64386-DB05-4BD7-B147-7E7CB4DFC4F9}"/>
          </ac:graphicFrameMkLst>
        </pc:graphicFrameChg>
        <pc:graphicFrameChg chg="mod">
          <ac:chgData name="Tom Dawes" userId="fe899cd594ff6f3a" providerId="LiveId" clId="{3B5F7AB0-CE74-4ABD-BAC1-B596D5DC4B2E}" dt="2022-09-05T13:59:16.275" v="29" actId="1076"/>
          <ac:graphicFrameMkLst>
            <pc:docMk/>
            <pc:sldMk cId="0" sldId="266"/>
            <ac:graphicFrameMk id="153" creationId="{B3E316DD-59C7-4C64-93D2-F62D7D2719B2}"/>
          </ac:graphicFrameMkLst>
        </pc:graphicFrameChg>
        <pc:picChg chg="mod">
          <ac:chgData name="Tom Dawes" userId="fe899cd594ff6f3a" providerId="LiveId" clId="{3B5F7AB0-CE74-4ABD-BAC1-B596D5DC4B2E}" dt="2022-09-05T13:58:33.270" v="3" actId="1036"/>
          <ac:picMkLst>
            <pc:docMk/>
            <pc:sldMk cId="0" sldId="266"/>
            <ac:picMk id="161" creationId="{65093E9A-E181-4BE4-8B53-BD606F961BA3}"/>
          </ac:picMkLst>
        </pc:picChg>
      </pc:sldChg>
      <pc:sldChg chg="addSp modSp mod modNotesTx">
        <pc:chgData name="Tom Dawes" userId="fe899cd594ff6f3a" providerId="LiveId" clId="{3B5F7AB0-CE74-4ABD-BAC1-B596D5DC4B2E}" dt="2022-09-05T14:19:47.288" v="213" actId="1076"/>
        <pc:sldMkLst>
          <pc:docMk/>
          <pc:sldMk cId="1144262709" sldId="297"/>
        </pc:sldMkLst>
        <pc:spChg chg="add mod">
          <ac:chgData name="Tom Dawes" userId="fe899cd594ff6f3a" providerId="LiveId" clId="{3B5F7AB0-CE74-4ABD-BAC1-B596D5DC4B2E}" dt="2022-09-05T14:19:06.141" v="202" actId="1076"/>
          <ac:spMkLst>
            <pc:docMk/>
            <pc:sldMk cId="1144262709" sldId="297"/>
            <ac:spMk id="4" creationId="{28739BA3-4959-374F-4309-EADDE0D0E4EA}"/>
          </ac:spMkLst>
        </pc:spChg>
        <pc:spChg chg="add mod">
          <ac:chgData name="Tom Dawes" userId="fe899cd594ff6f3a" providerId="LiveId" clId="{3B5F7AB0-CE74-4ABD-BAC1-B596D5DC4B2E}" dt="2022-09-05T14:19:17.652" v="207" actId="1076"/>
          <ac:spMkLst>
            <pc:docMk/>
            <pc:sldMk cId="1144262709" sldId="297"/>
            <ac:spMk id="14" creationId="{795B5715-1CA3-9DA0-B71F-37C877878FB1}"/>
          </ac:spMkLst>
        </pc:spChg>
        <pc:spChg chg="add mod">
          <ac:chgData name="Tom Dawes" userId="fe899cd594ff6f3a" providerId="LiveId" clId="{3B5F7AB0-CE74-4ABD-BAC1-B596D5DC4B2E}" dt="2022-09-05T14:19:15.574" v="206" actId="1076"/>
          <ac:spMkLst>
            <pc:docMk/>
            <pc:sldMk cId="1144262709" sldId="297"/>
            <ac:spMk id="15" creationId="{E585629A-47BE-717F-EF57-FB5BF00FC2CE}"/>
          </ac:spMkLst>
        </pc:spChg>
        <pc:spChg chg="add mod">
          <ac:chgData name="Tom Dawes" userId="fe899cd594ff6f3a" providerId="LiveId" clId="{3B5F7AB0-CE74-4ABD-BAC1-B596D5DC4B2E}" dt="2022-09-05T14:19:23.334" v="209" actId="1076"/>
          <ac:spMkLst>
            <pc:docMk/>
            <pc:sldMk cId="1144262709" sldId="297"/>
            <ac:spMk id="16" creationId="{741FA06A-F50B-9107-0939-7E5959FF8784}"/>
          </ac:spMkLst>
        </pc:spChg>
        <pc:spChg chg="add mod">
          <ac:chgData name="Tom Dawes" userId="fe899cd594ff6f3a" providerId="LiveId" clId="{3B5F7AB0-CE74-4ABD-BAC1-B596D5DC4B2E}" dt="2022-09-05T14:19:29.166" v="211" actId="1076"/>
          <ac:spMkLst>
            <pc:docMk/>
            <pc:sldMk cId="1144262709" sldId="297"/>
            <ac:spMk id="17" creationId="{023D3997-DC74-7871-ED7B-63E33153994A}"/>
          </ac:spMkLst>
        </pc:spChg>
        <pc:spChg chg="add mod">
          <ac:chgData name="Tom Dawes" userId="fe899cd594ff6f3a" providerId="LiveId" clId="{3B5F7AB0-CE74-4ABD-BAC1-B596D5DC4B2E}" dt="2022-09-05T14:19:47.288" v="213" actId="1076"/>
          <ac:spMkLst>
            <pc:docMk/>
            <pc:sldMk cId="1144262709" sldId="297"/>
            <ac:spMk id="18" creationId="{D4B1C6D2-1B24-3F87-FC61-9640956A1176}"/>
          </ac:spMkLst>
        </pc:spChg>
        <pc:spChg chg="add mod">
          <ac:chgData name="Tom Dawes" userId="fe899cd594ff6f3a" providerId="LiveId" clId="{3B5F7AB0-CE74-4ABD-BAC1-B596D5DC4B2E}" dt="2022-09-05T14:19:47.288" v="213" actId="1076"/>
          <ac:spMkLst>
            <pc:docMk/>
            <pc:sldMk cId="1144262709" sldId="297"/>
            <ac:spMk id="19" creationId="{7F65C1FE-FD67-92DA-D444-CF43DC615325}"/>
          </ac:spMkLst>
        </pc:spChg>
        <pc:spChg chg="add mod">
          <ac:chgData name="Tom Dawes" userId="fe899cd594ff6f3a" providerId="LiveId" clId="{3B5F7AB0-CE74-4ABD-BAC1-B596D5DC4B2E}" dt="2022-09-05T14:19:47.288" v="213" actId="1076"/>
          <ac:spMkLst>
            <pc:docMk/>
            <pc:sldMk cId="1144262709" sldId="297"/>
            <ac:spMk id="22" creationId="{A91F096A-A105-C63D-5B49-958A5BEE8FC2}"/>
          </ac:spMkLst>
        </pc:spChg>
        <pc:spChg chg="add mod">
          <ac:chgData name="Tom Dawes" userId="fe899cd594ff6f3a" providerId="LiveId" clId="{3B5F7AB0-CE74-4ABD-BAC1-B596D5DC4B2E}" dt="2022-09-05T14:19:47.288" v="213" actId="1076"/>
          <ac:spMkLst>
            <pc:docMk/>
            <pc:sldMk cId="1144262709" sldId="297"/>
            <ac:spMk id="23" creationId="{44A8EE0B-3529-F2D8-F416-9BA1D2989869}"/>
          </ac:spMkLst>
        </pc:spChg>
        <pc:spChg chg="add mod">
          <ac:chgData name="Tom Dawes" userId="fe899cd594ff6f3a" providerId="LiveId" clId="{3B5F7AB0-CE74-4ABD-BAC1-B596D5DC4B2E}" dt="2022-09-05T14:19:47.288" v="213" actId="1076"/>
          <ac:spMkLst>
            <pc:docMk/>
            <pc:sldMk cId="1144262709" sldId="297"/>
            <ac:spMk id="24" creationId="{81AE298C-A70B-B887-036E-F78E80F8C709}"/>
          </ac:spMkLst>
        </pc:spChg>
        <pc:graphicFrameChg chg="mod">
          <ac:chgData name="Tom Dawes" userId="fe899cd594ff6f3a" providerId="LiveId" clId="{3B5F7AB0-CE74-4ABD-BAC1-B596D5DC4B2E}" dt="2022-09-05T14:15:23.213" v="98" actId="1076"/>
          <ac:graphicFrameMkLst>
            <pc:docMk/>
            <pc:sldMk cId="1144262709" sldId="297"/>
            <ac:graphicFrameMk id="3" creationId="{73AA9086-E9A3-4A85-801C-15EFFEAE8FCA}"/>
          </ac:graphicFrameMkLst>
        </pc:graphicFrameChg>
      </pc:sldChg>
      <pc:sldChg chg="modSp mod">
        <pc:chgData name="Tom Dawes" userId="fe899cd594ff6f3a" providerId="LiveId" clId="{3B5F7AB0-CE74-4ABD-BAC1-B596D5DC4B2E}" dt="2022-09-05T13:53:31.319" v="2" actId="1076"/>
        <pc:sldMkLst>
          <pc:docMk/>
          <pc:sldMk cId="0" sldId="382"/>
        </pc:sldMkLst>
        <pc:spChg chg="mod">
          <ac:chgData name="Tom Dawes" userId="fe899cd594ff6f3a" providerId="LiveId" clId="{3B5F7AB0-CE74-4ABD-BAC1-B596D5DC4B2E}" dt="2022-09-05T13:53:31.319" v="2" actId="1076"/>
          <ac:spMkLst>
            <pc:docMk/>
            <pc:sldMk cId="0" sldId="382"/>
            <ac:spMk id="37" creationId="{0C9F5B69-0744-3F8A-390F-56A3BEF7E78D}"/>
          </ac:spMkLst>
        </pc:spChg>
      </pc:sldChg>
      <pc:sldChg chg="modAnim">
        <pc:chgData name="Tom Dawes" userId="fe899cd594ff6f3a" providerId="LiveId" clId="{3B5F7AB0-CE74-4ABD-BAC1-B596D5DC4B2E}" dt="2022-09-05T14:05:29.362" v="58"/>
        <pc:sldMkLst>
          <pc:docMk/>
          <pc:sldMk cId="481295933" sldId="391"/>
        </pc:sldMkLst>
      </pc:sldChg>
      <pc:sldChg chg="modAnim">
        <pc:chgData name="Tom Dawes" userId="fe899cd594ff6f3a" providerId="LiveId" clId="{3B5F7AB0-CE74-4ABD-BAC1-B596D5DC4B2E}" dt="2022-09-05T14:15:14.562" v="97"/>
        <pc:sldMkLst>
          <pc:docMk/>
          <pc:sldMk cId="3213183886" sldId="396"/>
        </pc:sldMkLst>
      </pc:sldChg>
      <pc:sldChg chg="modAnim">
        <pc:chgData name="Tom Dawes" userId="fe899cd594ff6f3a" providerId="LiveId" clId="{3B5F7AB0-CE74-4ABD-BAC1-B596D5DC4B2E}" dt="2022-09-05T14:07:01.748" v="69"/>
        <pc:sldMkLst>
          <pc:docMk/>
          <pc:sldMk cId="3641826144" sldId="494"/>
        </pc:sldMkLst>
      </pc:sldChg>
      <pc:sldChg chg="addSp delSp modSp mod modAnim">
        <pc:chgData name="Tom Dawes" userId="fe899cd594ff6f3a" providerId="LiveId" clId="{3B5F7AB0-CE74-4ABD-BAC1-B596D5DC4B2E}" dt="2022-09-05T14:07:25.475" v="70"/>
        <pc:sldMkLst>
          <pc:docMk/>
          <pc:sldMk cId="2841481462" sldId="500"/>
        </pc:sldMkLst>
        <pc:spChg chg="add mod">
          <ac:chgData name="Tom Dawes" userId="fe899cd594ff6f3a" providerId="LiveId" clId="{3B5F7AB0-CE74-4ABD-BAC1-B596D5DC4B2E}" dt="2022-09-05T14:05:59.515" v="60"/>
          <ac:spMkLst>
            <pc:docMk/>
            <pc:sldMk cId="2841481462" sldId="500"/>
            <ac:spMk id="37" creationId="{14D3976F-8AAA-99C3-6B42-FD4B3C43A21A}"/>
          </ac:spMkLst>
        </pc:spChg>
        <pc:spChg chg="del">
          <ac:chgData name="Tom Dawes" userId="fe899cd594ff6f3a" providerId="LiveId" clId="{3B5F7AB0-CE74-4ABD-BAC1-B596D5DC4B2E}" dt="2022-09-05T14:05:58.256" v="59" actId="478"/>
          <ac:spMkLst>
            <pc:docMk/>
            <pc:sldMk cId="2841481462" sldId="500"/>
            <ac:spMk id="42" creationId="{3BC91A5E-F9E0-4920-BC49-13C3679DA993}"/>
          </ac:spMkLst>
        </pc:spChg>
      </pc:sldChg>
      <pc:sldChg chg="addSp delSp modSp mod modAnim">
        <pc:chgData name="Tom Dawes" userId="fe899cd594ff6f3a" providerId="LiveId" clId="{3B5F7AB0-CE74-4ABD-BAC1-B596D5DC4B2E}" dt="2022-09-05T14:08:41.533" v="73"/>
        <pc:sldMkLst>
          <pc:docMk/>
          <pc:sldMk cId="2600702794" sldId="503"/>
        </pc:sldMkLst>
        <pc:spChg chg="add mod">
          <ac:chgData name="Tom Dawes" userId="fe899cd594ff6f3a" providerId="LiveId" clId="{3B5F7AB0-CE74-4ABD-BAC1-B596D5DC4B2E}" dt="2022-09-05T14:06:11.364" v="66"/>
          <ac:spMkLst>
            <pc:docMk/>
            <pc:sldMk cId="2600702794" sldId="503"/>
            <ac:spMk id="23" creationId="{33967AE9-9E08-9052-4A5D-F114F9FE7BF3}"/>
          </ac:spMkLst>
        </pc:spChg>
        <pc:spChg chg="del">
          <ac:chgData name="Tom Dawes" userId="fe899cd594ff6f3a" providerId="LiveId" clId="{3B5F7AB0-CE74-4ABD-BAC1-B596D5DC4B2E}" dt="2022-09-05T14:06:10.430" v="65" actId="478"/>
          <ac:spMkLst>
            <pc:docMk/>
            <pc:sldMk cId="2600702794" sldId="503"/>
            <ac:spMk id="42" creationId="{3BC91A5E-F9E0-4920-BC49-13C3679DA993}"/>
          </ac:spMkLst>
        </pc:spChg>
      </pc:sldChg>
      <pc:sldChg chg="addSp delSp modSp mod modAnim">
        <pc:chgData name="Tom Dawes" userId="fe899cd594ff6f3a" providerId="LiveId" clId="{3B5F7AB0-CE74-4ABD-BAC1-B596D5DC4B2E}" dt="2022-09-05T14:07:50.052" v="71"/>
        <pc:sldMkLst>
          <pc:docMk/>
          <pc:sldMk cId="862471594" sldId="505"/>
        </pc:sldMkLst>
        <pc:spChg chg="add mod">
          <ac:chgData name="Tom Dawes" userId="fe899cd594ff6f3a" providerId="LiveId" clId="{3B5F7AB0-CE74-4ABD-BAC1-B596D5DC4B2E}" dt="2022-09-05T14:06:03.595" v="62"/>
          <ac:spMkLst>
            <pc:docMk/>
            <pc:sldMk cId="862471594" sldId="505"/>
            <ac:spMk id="28" creationId="{057AA23C-1A1B-07E6-697D-C86BC06FBDD0}"/>
          </ac:spMkLst>
        </pc:spChg>
        <pc:spChg chg="del">
          <ac:chgData name="Tom Dawes" userId="fe899cd594ff6f3a" providerId="LiveId" clId="{3B5F7AB0-CE74-4ABD-BAC1-B596D5DC4B2E}" dt="2022-09-05T14:06:02.652" v="61" actId="478"/>
          <ac:spMkLst>
            <pc:docMk/>
            <pc:sldMk cId="862471594" sldId="505"/>
            <ac:spMk id="42" creationId="{3BC91A5E-F9E0-4920-BC49-13C3679DA993}"/>
          </ac:spMkLst>
        </pc:spChg>
      </pc:sldChg>
      <pc:sldChg chg="addSp delSp modSp mod modAnim">
        <pc:chgData name="Tom Dawes" userId="fe899cd594ff6f3a" providerId="LiveId" clId="{3B5F7AB0-CE74-4ABD-BAC1-B596D5DC4B2E}" dt="2022-09-05T14:08:19.722" v="72"/>
        <pc:sldMkLst>
          <pc:docMk/>
          <pc:sldMk cId="55931842" sldId="506"/>
        </pc:sldMkLst>
        <pc:spChg chg="add mod">
          <ac:chgData name="Tom Dawes" userId="fe899cd594ff6f3a" providerId="LiveId" clId="{3B5F7AB0-CE74-4ABD-BAC1-B596D5DC4B2E}" dt="2022-09-05T14:06:07.570" v="64"/>
          <ac:spMkLst>
            <pc:docMk/>
            <pc:sldMk cId="55931842" sldId="506"/>
            <ac:spMk id="23" creationId="{125895A2-EFED-4FA0-C4F0-7306939C4792}"/>
          </ac:spMkLst>
        </pc:spChg>
        <pc:spChg chg="del">
          <ac:chgData name="Tom Dawes" userId="fe899cd594ff6f3a" providerId="LiveId" clId="{3B5F7AB0-CE74-4ABD-BAC1-B596D5DC4B2E}" dt="2022-09-05T14:06:06.254" v="63" actId="478"/>
          <ac:spMkLst>
            <pc:docMk/>
            <pc:sldMk cId="55931842" sldId="506"/>
            <ac:spMk id="42" creationId="{3BC91A5E-F9E0-4920-BC49-13C3679DA993}"/>
          </ac:spMkLst>
        </pc:spChg>
      </pc:sldChg>
      <pc:sldChg chg="addSp delSp modSp mod modAnim">
        <pc:chgData name="Tom Dawes" userId="fe899cd594ff6f3a" providerId="LiveId" clId="{3B5F7AB0-CE74-4ABD-BAC1-B596D5DC4B2E}" dt="2022-09-05T14:08:58.169" v="74"/>
        <pc:sldMkLst>
          <pc:docMk/>
          <pc:sldMk cId="3553960998" sldId="507"/>
        </pc:sldMkLst>
        <pc:spChg chg="add mod">
          <ac:chgData name="Tom Dawes" userId="fe899cd594ff6f3a" providerId="LiveId" clId="{3B5F7AB0-CE74-4ABD-BAC1-B596D5DC4B2E}" dt="2022-09-05T14:06:15.871" v="68"/>
          <ac:spMkLst>
            <pc:docMk/>
            <pc:sldMk cId="3553960998" sldId="507"/>
            <ac:spMk id="22" creationId="{4BECA9A0-4615-6720-498D-7FE3DE4D9986}"/>
          </ac:spMkLst>
        </pc:spChg>
        <pc:spChg chg="del">
          <ac:chgData name="Tom Dawes" userId="fe899cd594ff6f3a" providerId="LiveId" clId="{3B5F7AB0-CE74-4ABD-BAC1-B596D5DC4B2E}" dt="2022-09-05T14:06:14.524" v="67" actId="478"/>
          <ac:spMkLst>
            <pc:docMk/>
            <pc:sldMk cId="3553960998" sldId="507"/>
            <ac:spMk id="42" creationId="{3BC91A5E-F9E0-4920-BC49-13C3679DA9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171450" lvl="0" indent="-171450" algn="l" rtl="0">
              <a:spcBef>
                <a:spcPts val="0"/>
              </a:spcBef>
              <a:spcAft>
                <a:spcPts val="0"/>
              </a:spcAft>
              <a:buFontTx/>
              <a:buChar char="-"/>
            </a:pPr>
            <a:r>
              <a:rPr lang="en-GB" sz="1200" b="0" i="0" u="none" strike="noStrike" dirty="0">
                <a:solidFill>
                  <a:srgbClr val="1F3864"/>
                </a:solidFill>
                <a:effectLst/>
                <a:latin typeface="docs-Century Gothic"/>
              </a:rPr>
              <a:t>Vocabulary: </a:t>
            </a:r>
            <a:r>
              <a:rPr lang="en-GB" b="1" i="0" u="none" strike="noStrike" dirty="0" err="1">
                <a:solidFill>
                  <a:srgbClr val="FF0000"/>
                </a:solidFill>
                <a:effectLst/>
                <a:latin typeface="docs-Century Gothic"/>
              </a:rPr>
              <a:t>tener</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[19] </a:t>
            </a:r>
            <a:r>
              <a:rPr lang="en-GB" b="1" i="0" u="none" strike="noStrike" dirty="0" err="1">
                <a:solidFill>
                  <a:srgbClr val="FF0000"/>
                </a:solidFill>
                <a:effectLst/>
                <a:latin typeface="docs-Century Gothic"/>
              </a:rPr>
              <a:t>tengo</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[19]</a:t>
            </a:r>
            <a:r>
              <a:rPr lang="en-GB" b="1" i="0" u="none" strike="noStrike" dirty="0">
                <a:solidFill>
                  <a:srgbClr val="FF0000"/>
                </a:solidFill>
                <a:effectLst/>
                <a:latin typeface="docs-Century Gothic"/>
              </a:rPr>
              <a:t> </a:t>
            </a:r>
            <a:r>
              <a:rPr lang="en-GB" b="1" i="0" u="none" strike="noStrike" dirty="0" err="1">
                <a:solidFill>
                  <a:srgbClr val="FF0000"/>
                </a:solidFill>
                <a:effectLst/>
                <a:latin typeface="docs-Century Gothic"/>
              </a:rPr>
              <a:t>bolígrafo</a:t>
            </a:r>
            <a:r>
              <a:rPr lang="en-GB" b="0" i="0" u="none" strike="noStrike" dirty="0">
                <a:solidFill>
                  <a:srgbClr val="FF0000"/>
                </a:solidFill>
                <a:effectLst/>
                <a:latin typeface="docs-Century Gothic"/>
              </a:rPr>
              <a:t> [&gt;5000] </a:t>
            </a:r>
            <a:r>
              <a:rPr lang="en-GB" b="1" i="0" u="none" strike="noStrike" dirty="0" err="1">
                <a:solidFill>
                  <a:srgbClr val="FF0000"/>
                </a:solidFill>
                <a:effectLst/>
                <a:latin typeface="docs-Century Gothic"/>
              </a:rPr>
              <a:t>cuaderno</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[3301] </a:t>
            </a:r>
            <a:r>
              <a:rPr lang="en-GB" b="1" i="0" u="none" strike="noStrike" dirty="0">
                <a:solidFill>
                  <a:srgbClr val="002060"/>
                </a:solidFill>
                <a:effectLst/>
                <a:latin typeface="docs-Century Gothic"/>
              </a:rPr>
              <a:t>caballo</a:t>
            </a:r>
            <a:r>
              <a:rPr lang="en-GB" b="0" i="0" u="none" strike="noStrike" dirty="0">
                <a:solidFill>
                  <a:srgbClr val="002060"/>
                </a:solidFill>
                <a:effectLst/>
                <a:latin typeface="docs-Century Gothic"/>
              </a:rPr>
              <a:t> [907] </a:t>
            </a:r>
            <a:r>
              <a:rPr lang="en-GB" b="1" i="0" u="none" strike="noStrike" dirty="0" err="1">
                <a:solidFill>
                  <a:srgbClr val="002060"/>
                </a:solidFill>
                <a:effectLst/>
                <a:latin typeface="docs-Century Gothic"/>
              </a:rPr>
              <a:t>barco</a:t>
            </a:r>
            <a:r>
              <a:rPr lang="en-GB" b="0" i="0" u="none" strike="noStrike" dirty="0">
                <a:solidFill>
                  <a:srgbClr val="002060"/>
                </a:solidFill>
                <a:effectLst/>
                <a:latin typeface="docs-Century Gothic"/>
              </a:rPr>
              <a:t> [1384] </a:t>
            </a:r>
            <a:r>
              <a:rPr lang="en-GB" b="1" i="0" u="none" strike="noStrike" dirty="0">
                <a:solidFill>
                  <a:srgbClr val="002060"/>
                </a:solidFill>
                <a:effectLst/>
                <a:latin typeface="docs-Century Gothic"/>
              </a:rPr>
              <a:t>pelota</a:t>
            </a:r>
            <a:r>
              <a:rPr lang="en-GB" b="0" i="0" u="none" strike="noStrike" dirty="0">
                <a:solidFill>
                  <a:srgbClr val="002060"/>
                </a:solidFill>
                <a:effectLst/>
                <a:latin typeface="docs-Century Gothic"/>
              </a:rPr>
              <a:t> [2270] </a:t>
            </a:r>
            <a:r>
              <a:rPr lang="en-GB" b="1" i="0" u="none" strike="noStrike" dirty="0">
                <a:solidFill>
                  <a:srgbClr val="FF0000"/>
                </a:solidFill>
                <a:effectLst/>
                <a:latin typeface="docs-Century Gothic"/>
              </a:rPr>
              <a:t>planta</a:t>
            </a:r>
            <a:r>
              <a:rPr lang="en-GB" b="0" i="0" u="none" strike="noStrike" dirty="0">
                <a:solidFill>
                  <a:srgbClr val="FF0000"/>
                </a:solidFill>
                <a:effectLst/>
                <a:latin typeface="docs-Century Gothic"/>
              </a:rPr>
              <a:t> [768]</a:t>
            </a:r>
            <a:r>
              <a:rPr lang="en-GB" b="0" i="0" u="none" strike="noStrike" dirty="0">
                <a:solidFill>
                  <a:srgbClr val="002060"/>
                </a:solidFill>
                <a:effectLst/>
                <a:latin typeface="docs-Century Gothic"/>
              </a:rPr>
              <a:t> </a:t>
            </a:r>
            <a:r>
              <a:rPr lang="en-GB" b="1" i="0" u="none" strike="noStrike" dirty="0">
                <a:solidFill>
                  <a:srgbClr val="002060"/>
                </a:solidFill>
                <a:effectLst/>
                <a:latin typeface="docs-Century Gothic"/>
              </a:rPr>
              <a:t>un</a:t>
            </a:r>
            <a:r>
              <a:rPr lang="en-GB" b="0" i="0" u="none" strike="noStrike" dirty="0">
                <a:solidFill>
                  <a:srgbClr val="002060"/>
                </a:solidFill>
                <a:effectLst/>
                <a:latin typeface="docs-Century Gothic"/>
              </a:rPr>
              <a:t> [6] </a:t>
            </a:r>
            <a:r>
              <a:rPr lang="en-GB" b="1" i="0" u="none" strike="noStrike" dirty="0">
                <a:solidFill>
                  <a:srgbClr val="002060"/>
                </a:solidFill>
                <a:effectLst/>
                <a:latin typeface="docs-Century Gothic"/>
              </a:rPr>
              <a:t>una</a:t>
            </a:r>
            <a:r>
              <a:rPr lang="en-GB" b="0" i="0" u="none" strike="noStrike" dirty="0">
                <a:solidFill>
                  <a:srgbClr val="002060"/>
                </a:solidFill>
                <a:effectLst/>
                <a:latin typeface="docs-Century Gothic"/>
              </a:rPr>
              <a:t> [6]</a:t>
            </a:r>
          </a:p>
          <a:p>
            <a:pPr marL="171450" lvl="0" indent="-171450" algn="l" rtl="0">
              <a:spcBef>
                <a:spcPts val="0"/>
              </a:spcBef>
              <a:spcAft>
                <a:spcPts val="0"/>
              </a:spcAft>
              <a:buFontTx/>
              <a:buChar char="-"/>
            </a:pPr>
            <a:r>
              <a:rPr lang="en-GB" sz="1200" dirty="0">
                <a:effectLst/>
                <a:latin typeface="Calibri" panose="020F0502020204030204" pitchFamily="34" charset="0"/>
                <a:ea typeface="Calibri" panose="020F0502020204030204" pitchFamily="34" charset="0"/>
              </a:rPr>
              <a:t>SSC: </a:t>
            </a:r>
            <a:r>
              <a:rPr lang="en-GB" sz="1200" b="1" dirty="0" err="1">
                <a:solidFill>
                  <a:srgbClr val="1F3864"/>
                </a:solidFill>
                <a:latin typeface="Arial"/>
                <a:ea typeface="Arial"/>
                <a:cs typeface="Arial"/>
                <a:sym typeface="Arial"/>
              </a:rPr>
              <a:t>centro</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924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Spanish.</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Spanish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Spanish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a:t>
            </a:r>
          </a:p>
          <a:p>
            <a:pPr algn="l">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una</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una</a:t>
            </a: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planta</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tengo</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 libro</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una bolsa</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 caballo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tener</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una cama</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 barco</a:t>
            </a:r>
            <a:b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683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b="0" dirty="0"/>
            </a:br>
            <a:endParaRPr lang="en-GB" b="1" dirty="0"/>
          </a:p>
          <a:p>
            <a:endParaRPr lang="en-GB" b="1" dirty="0"/>
          </a:p>
          <a:p>
            <a:r>
              <a:rPr lang="en-GB" b="1" dirty="0"/>
              <a:t>Aim: </a:t>
            </a:r>
            <a:r>
              <a:rPr lang="en-GB" b="0" dirty="0"/>
              <a:t>to practise SSC [</a:t>
            </a:r>
            <a:r>
              <a:rPr lang="en-GB" b="0" dirty="0" err="1"/>
              <a:t>ce</a:t>
            </a:r>
            <a:r>
              <a:rPr lang="en-GB" b="0" dirty="0"/>
              <a:t>] in a read aloud task. </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3. Swap roles.</a:t>
            </a:r>
            <a:br>
              <a:rPr lang="en-GB" dirty="0"/>
            </a:br>
            <a:r>
              <a:rPr lang="en-GB" dirty="0"/>
              <a:t>4. Ask students to identify the four Spanish cities &amp; click to bring up answer.</a:t>
            </a:r>
          </a:p>
          <a:p>
            <a:r>
              <a:rPr lang="en-GB" dirty="0"/>
              <a:t>5. Bring up speech bubble – explanation on Ceuta.</a:t>
            </a:r>
          </a:p>
          <a:p>
            <a:endParaRPr lang="en-GB" dirty="0"/>
          </a:p>
          <a:p>
            <a:r>
              <a:rPr lang="en-GB" b="1" dirty="0"/>
              <a:t>Note:</a:t>
            </a:r>
            <a:r>
              <a:rPr lang="en-GB" dirty="0"/>
              <a:t>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previous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Students circle the correct word (if they have the sheet printed). If not, they can use numbers 1,2,34. Click for answers.</a:t>
            </a:r>
            <a:endParaRPr lang="en-GB" b="0" dirty="0"/>
          </a:p>
          <a:p>
            <a:pPr marL="228600" lvl="0" indent="-228600" algn="l" rtl="0">
              <a:spcBef>
                <a:spcPts val="0"/>
              </a:spcBef>
              <a:spcAft>
                <a:spcPts val="0"/>
              </a:spcAft>
              <a:buAutoNum type="arabicPeriod"/>
            </a:pPr>
            <a:r>
              <a:rPr lang="en-GB" b="0" dirty="0"/>
              <a:t>(Part B) </a:t>
            </a:r>
            <a:r>
              <a:rPr lang="en-GB" dirty="0"/>
              <a:t>Students 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Elicit the meaning in English of the 5 sentences from activity B.</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E. Tengo</a:t>
            </a: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barco</a:t>
            </a:r>
            <a:endParaRPr lang="en-GB" sz="1200" dirty="0">
              <a:solidFill>
                <a:srgbClr val="002060"/>
              </a:solidFill>
              <a:latin typeface="Century Gothic"/>
              <a:ea typeface="Century Gothic"/>
              <a:cs typeface="Century Gothic"/>
              <a:sym typeface="Century Gothic"/>
            </a:endParaRP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tener</a:t>
            </a:r>
            <a:endParaRPr lang="en-GB" sz="1200" dirty="0">
              <a:solidFill>
                <a:srgbClr val="002060"/>
              </a:solidFill>
              <a:latin typeface="Century Gothic"/>
              <a:ea typeface="Century Gothic"/>
              <a:cs typeface="Century Gothic"/>
              <a:sym typeface="Century Gothic"/>
            </a:endParaRP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jueves</a:t>
            </a:r>
            <a:endParaRPr lang="en-GB" sz="1200" dirty="0">
              <a:solidFill>
                <a:srgbClr val="002060"/>
              </a:solidFill>
              <a:latin typeface="Century Gothic"/>
              <a:ea typeface="Century Gothic"/>
              <a:cs typeface="Century Gothic"/>
              <a:sym typeface="Century Gothic"/>
            </a:endParaRP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preparado</a:t>
            </a:r>
            <a:endParaRPr lang="en-GB" sz="1200" dirty="0">
              <a:solidFill>
                <a:srgbClr val="002060"/>
              </a:solidFill>
              <a:latin typeface="Century Gothic"/>
              <a:ea typeface="Century Gothic"/>
              <a:cs typeface="Century Gothic"/>
              <a:sym typeface="Century Gothic"/>
            </a:endParaRPr>
          </a:p>
          <a:p>
            <a:pPr marL="228600" lvl="0" indent="-228600" algn="l" rtl="0">
              <a:spcBef>
                <a:spcPts val="0"/>
              </a:spcBef>
              <a:spcAft>
                <a:spcPts val="0"/>
              </a:spcAft>
              <a:buAutoNum type="arabicPeriod"/>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2</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Ej</a:t>
            </a:r>
            <a:r>
              <a:rPr lang="en-GB" sz="1200" dirty="0">
                <a:solidFill>
                  <a:srgbClr val="002060"/>
                </a:solidFill>
                <a:latin typeface="Century Gothic"/>
                <a:ea typeface="Century Gothic"/>
                <a:cs typeface="Century Gothic"/>
                <a:sym typeface="Century Gothic"/>
              </a:rPr>
              <a:t>.  Tengo una </a:t>
            </a:r>
            <a:r>
              <a:rPr lang="en-GB" sz="1200" dirty="0" err="1">
                <a:solidFill>
                  <a:srgbClr val="002060"/>
                </a:solidFill>
                <a:latin typeface="Century Gothic"/>
                <a:ea typeface="Century Gothic"/>
                <a:cs typeface="Century Gothic"/>
                <a:sym typeface="Century Gothic"/>
              </a:rPr>
              <a:t>bolsa</a:t>
            </a:r>
            <a:r>
              <a:rPr lang="en-GB"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Tengo un caballo.</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Hoy es </a:t>
            </a:r>
            <a:r>
              <a:rPr lang="en-GB" sz="1200" dirty="0" err="1">
                <a:solidFill>
                  <a:srgbClr val="002060"/>
                </a:solidFill>
                <a:latin typeface="Century Gothic"/>
                <a:ea typeface="Century Gothic"/>
                <a:cs typeface="Century Gothic"/>
                <a:sym typeface="Century Gothic"/>
              </a:rPr>
              <a:t>miércoles</a:t>
            </a:r>
            <a:r>
              <a:rPr lang="en-GB"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Tengo </a:t>
            </a:r>
            <a:r>
              <a:rPr lang="en-GB" sz="1200" dirty="0" err="1">
                <a:solidFill>
                  <a:srgbClr val="002060"/>
                </a:solidFill>
                <a:latin typeface="Century Gothic"/>
                <a:ea typeface="Century Gothic"/>
                <a:cs typeface="Century Gothic"/>
                <a:sym typeface="Century Gothic"/>
              </a:rPr>
              <a:t>una</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cama</a:t>
            </a:r>
            <a:r>
              <a:rPr lang="en-GB"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Hoy es lunes. Está </a:t>
            </a:r>
            <a:r>
              <a:rPr lang="en-GB" sz="1200" dirty="0" err="1">
                <a:solidFill>
                  <a:srgbClr val="002060"/>
                </a:solidFill>
                <a:latin typeface="Century Gothic"/>
                <a:ea typeface="Century Gothic"/>
                <a:cs typeface="Century Gothic"/>
                <a:sym typeface="Century Gothic"/>
              </a:rPr>
              <a:t>preparado</a:t>
            </a:r>
            <a:r>
              <a:rPr lang="en-GB" sz="1200" dirty="0">
                <a:solidFill>
                  <a:srgbClr val="002060"/>
                </a:solidFill>
                <a:latin typeface="Century Gothic"/>
                <a:ea typeface="Century Gothic"/>
                <a:cs typeface="Century Gothic"/>
                <a:sym typeface="Century Gothic"/>
              </a:rPr>
              <a:t>. </a:t>
            </a: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days of the week and adjectives in reading comprehension.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lvl="0" indent="0" algn="l" rtl="0">
              <a:spcBef>
                <a:spcPts val="0"/>
              </a:spcBef>
              <a:spcAft>
                <a:spcPts val="0"/>
              </a:spcAft>
              <a:buNone/>
            </a:pPr>
            <a:r>
              <a:rPr lang="en-GB" b="0" dirty="0"/>
              <a:t>2. Pupils to identify the gender of the nouns (all nouns introduced in week 9, including some previous nouns encountered in SSC)) and write down the words in the correct column.</a:t>
            </a:r>
          </a:p>
          <a:p>
            <a:pPr marL="0" lvl="0" indent="0" algn="l" rtl="0">
              <a:spcBef>
                <a:spcPts val="0"/>
              </a:spcBef>
              <a:spcAft>
                <a:spcPts val="0"/>
              </a:spcAft>
              <a:buNone/>
            </a:pPr>
            <a:r>
              <a:rPr lang="en-GB" b="0" dirty="0"/>
              <a:t>3. Answers appear on click in the order the words are listed (top left to right) to allow individual students to volunteer answers. </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Guided oral production of ‘</a:t>
            </a:r>
            <a:r>
              <a:rPr lang="en-GB" b="0" dirty="0" err="1"/>
              <a:t>tengo</a:t>
            </a:r>
            <a:r>
              <a:rPr lang="en-GB" b="0" dirty="0"/>
              <a:t>’, singular indefinite articles &amp; week 9 vocabulary.</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0" dirty="0"/>
              <a:t>(6 slides)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Read the instructions in Spanish. Pupils have 10-15 seconds to say the full sentence in Spanish, deciding on the indefinite article.</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timer.</a:t>
            </a:r>
          </a:p>
          <a:p>
            <a:pPr marL="228600" lvl="0" indent="-228600" algn="l" rtl="0">
              <a:spcBef>
                <a:spcPts val="0"/>
              </a:spcBef>
              <a:spcAft>
                <a:spcPts val="0"/>
              </a:spcAft>
              <a:buClr>
                <a:schemeClr val="dk1"/>
              </a:buClr>
              <a:buSzPts val="1200"/>
              <a:buFont typeface="Calibri"/>
              <a:buAutoNum type="arabicPeriod"/>
            </a:pPr>
            <a:r>
              <a:rPr lang="en-GB" b="0" dirty="0"/>
              <a:t>Click to bring up answers. </a:t>
            </a:r>
          </a:p>
          <a:p>
            <a:pPr marL="228600" lvl="0" indent="-228600" algn="l" rtl="0">
              <a:spcBef>
                <a:spcPts val="0"/>
              </a:spcBef>
              <a:spcAft>
                <a:spcPts val="0"/>
              </a:spcAft>
              <a:buClr>
                <a:schemeClr val="dk1"/>
              </a:buClr>
              <a:buSzPts val="1200"/>
              <a:buFont typeface="Calibri"/>
              <a:buAutoNum type="arabicPeriod"/>
            </a:pPr>
            <a:r>
              <a:rPr lang="en-GB" b="0" dirty="0"/>
              <a:t>Click to bring up pictures and check meaning (first 4 slides).</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49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795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4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673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03/10/2022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03/10/2022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3.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audio" Target="../media/audio37.wav"/><Relationship Id="rId9" Type="http://schemas.openxmlformats.org/officeDocument/2006/relationships/audio" Target="../media/audio38.wav"/></Relationships>
</file>

<file path=ppt/slides/_rels/slide11.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image" Target="../media/image24.png"/><Relationship Id="rId9" Type="http://schemas.openxmlformats.org/officeDocument/2006/relationships/audio" Target="../media/audio49.wav"/><Relationship Id="rId14" Type="http://schemas.openxmlformats.org/officeDocument/2006/relationships/audio" Target="../media/audio54.wav"/></Relationships>
</file>

<file path=ppt/slides/_rels/slide12.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image" Target="../media/image26.png"/><Relationship Id="rId3" Type="http://schemas.openxmlformats.org/officeDocument/2006/relationships/audio" Target="../media/audio55.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audio" Target="../media/audio76.wav"/><Relationship Id="rId2" Type="http://schemas.openxmlformats.org/officeDocument/2006/relationships/notesSlide" Target="../notesSlides/notesSlide12.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25.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audio" Target="../media/audio75.wav"/><Relationship Id="rId28" Type="http://schemas.openxmlformats.org/officeDocument/2006/relationships/image" Target="../media/image28.png"/><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 Id="rId27"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5.png"/><Relationship Id="rId3" Type="http://schemas.openxmlformats.org/officeDocument/2006/relationships/audio" Target="../media/audio1.wav"/><Relationship Id="rId21" Type="http://schemas.openxmlformats.org/officeDocument/2006/relationships/image" Target="../media/image7.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2.wav"/><Relationship Id="rId2" Type="http://schemas.openxmlformats.org/officeDocument/2006/relationships/notesSlide" Target="../notesSlides/notesSlide2.xml"/><Relationship Id="rId16" Type="http://schemas.openxmlformats.org/officeDocument/2006/relationships/image" Target="../media/image4.png"/><Relationship Id="rId20"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2.png"/><Relationship Id="rId15" Type="http://schemas.openxmlformats.org/officeDocument/2006/relationships/image" Target="../media/image3.png"/><Relationship Id="rId23" Type="http://schemas.openxmlformats.org/officeDocument/2006/relationships/image" Target="../media/image9.png"/><Relationship Id="rId10" Type="http://schemas.openxmlformats.org/officeDocument/2006/relationships/audio" Target="../media/audio7.wav"/><Relationship Id="rId19" Type="http://schemas.openxmlformats.org/officeDocument/2006/relationships/audio" Target="../media/audio13.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audio" Target="../media/audio14.wav"/><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20.wav"/><Relationship Id="rId5" Type="http://schemas.openxmlformats.org/officeDocument/2006/relationships/audio" Target="../media/audio15.wav"/><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image" Target="../media/image10.png"/><Relationship Id="rId9" Type="http://schemas.openxmlformats.org/officeDocument/2006/relationships/audio" Target="../media/audio18.wav"/><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audio" Target="../media/audio31.wav"/><Relationship Id="rId13" Type="http://schemas.microsoft.com/office/2007/relationships/hdphoto" Target="../media/hdphoto1.wdp"/><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5.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6.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audio" Target="../media/audio37.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9.wav"/><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0.wav"/><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1.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37.wav"/><Relationship Id="rId9"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2.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audio" Target="../media/audio37.wav"/><Relationship Id="rId9"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have</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19;p15" descr="Speech Icon, Voice, Talking, Audio, Speech">
            <a:extLst>
              <a:ext uri="{FF2B5EF4-FFF2-40B4-BE49-F238E27FC236}">
                <a16:creationId xmlns:a16="http://schemas.microsoft.com/office/drawing/2014/main" id="{1006DA49-5EA0-4FA2-B73F-A9BA13F96076}"/>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29" name="Title 1">
            <a:extLst>
              <a:ext uri="{FF2B5EF4-FFF2-40B4-BE49-F238E27FC236}">
                <a16:creationId xmlns:a16="http://schemas.microsoft.com/office/drawing/2014/main" id="{DCE7B947-5C60-484B-BBBF-4D4A7738FAF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34408553-7777-4FF4-8EB8-F6D75A2D186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1" name="Google Shape;389;p19">
            <a:extLst>
              <a:ext uri="{FF2B5EF4-FFF2-40B4-BE49-F238E27FC236}">
                <a16:creationId xmlns:a16="http://schemas.microsoft.com/office/drawing/2014/main" id="{537359DF-3409-419A-8C9B-4259A08D9843}"/>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2" name="Google Shape;390;p19">
            <a:extLst>
              <a:ext uri="{FF2B5EF4-FFF2-40B4-BE49-F238E27FC236}">
                <a16:creationId xmlns:a16="http://schemas.microsoft.com/office/drawing/2014/main" id="{B6F01770-A6E2-4EB0-B0FE-8BFEA8B5AE2B}"/>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1;p19">
            <a:extLst>
              <a:ext uri="{FF2B5EF4-FFF2-40B4-BE49-F238E27FC236}">
                <a16:creationId xmlns:a16="http://schemas.microsoft.com/office/drawing/2014/main" id="{89F2FA58-597F-44E4-9187-557256FAC391}"/>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5;p19">
            <a:extLst>
              <a:ext uri="{FF2B5EF4-FFF2-40B4-BE49-F238E27FC236}">
                <a16:creationId xmlns:a16="http://schemas.microsoft.com/office/drawing/2014/main" id="{51A7CCAB-B3A6-4028-9C2D-C2A16B5C8364}"/>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59" name="Google Shape;388;p19">
            <a:extLst>
              <a:ext uri="{FF2B5EF4-FFF2-40B4-BE49-F238E27FC236}">
                <a16:creationId xmlns:a16="http://schemas.microsoft.com/office/drawing/2014/main" id="{3BAC9BB5-52B1-4510-ACCB-DB851BD48A16}"/>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2" name="TextBox 61">
            <a:extLst>
              <a:ext uri="{FF2B5EF4-FFF2-40B4-BE49-F238E27FC236}">
                <a16:creationId xmlns:a16="http://schemas.microsoft.com/office/drawing/2014/main" id="{4E64F9CC-B147-4256-8563-27D52CC2BCD1}"/>
              </a:ext>
            </a:extLst>
          </p:cNvPr>
          <p:cNvSpPr txBox="1"/>
          <p:nvPr/>
        </p:nvSpPr>
        <p:spPr>
          <a:xfrm>
            <a:off x="531661" y="1484414"/>
            <a:ext cx="92409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kern="1200" dirty="0">
                <a:solidFill>
                  <a:srgbClr val="4472C4">
                    <a:lumMod val="50000"/>
                  </a:srgbClr>
                </a:solidFill>
                <a:latin typeface="Century Gothic" panose="020B0502020202020204" pitchFamily="34" charset="0"/>
                <a:ea typeface="+mn-ea"/>
                <a:cs typeface="+mn-cs"/>
              </a:rPr>
              <a:t>I  have    a     bag.</a:t>
            </a:r>
            <a:endParaRPr kumimoji="0" lang="en-GB" sz="6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F3576EA9-FCEE-4A38-BDDD-8B35244E159D}"/>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D78DCC30-CD78-4183-B989-AFB8D0BB639A}"/>
              </a:ext>
            </a:extLst>
          </p:cNvPr>
          <p:cNvSpPr txBox="1"/>
          <p:nvPr/>
        </p:nvSpPr>
        <p:spPr>
          <a:xfrm>
            <a:off x="142529" y="1373928"/>
            <a:ext cx="3435390" cy="116955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Tengo</a:t>
            </a:r>
          </a:p>
        </p:txBody>
      </p:sp>
      <p:sp>
        <p:nvSpPr>
          <p:cNvPr id="37" name="TextBox 36">
            <a:extLst>
              <a:ext uri="{FF2B5EF4-FFF2-40B4-BE49-F238E27FC236}">
                <a16:creationId xmlns:a16="http://schemas.microsoft.com/office/drawing/2014/main" id="{8AAFA30C-3429-4269-92F5-4BBFBD817720}"/>
              </a:ext>
            </a:extLst>
          </p:cNvPr>
          <p:cNvSpPr txBox="1"/>
          <p:nvPr/>
        </p:nvSpPr>
        <p:spPr>
          <a:xfrm>
            <a:off x="3750547" y="1436224"/>
            <a:ext cx="1969150" cy="116955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38" name="TextBox 37">
            <a:extLst>
              <a:ext uri="{FF2B5EF4-FFF2-40B4-BE49-F238E27FC236}">
                <a16:creationId xmlns:a16="http://schemas.microsoft.com/office/drawing/2014/main" id="{C3AC8D92-72F8-4289-8AD3-25F1CD490F48}"/>
              </a:ext>
            </a:extLst>
          </p:cNvPr>
          <p:cNvSpPr txBox="1"/>
          <p:nvPr/>
        </p:nvSpPr>
        <p:spPr>
          <a:xfrm>
            <a:off x="5892325" y="1411333"/>
            <a:ext cx="4269453" cy="116955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7000" b="1" dirty="0" err="1">
                <a:solidFill>
                  <a:srgbClr val="92D050"/>
                </a:solidFill>
                <a:latin typeface="Century Gothic" panose="020B0502020202020204" pitchFamily="34" charset="0"/>
              </a:rPr>
              <a:t>bolsa</a:t>
            </a:r>
            <a:r>
              <a:rPr lang="en-GB" sz="7000" b="1" dirty="0">
                <a:solidFill>
                  <a:srgbClr val="92D050"/>
                </a:solidFill>
                <a:latin typeface="Century Gothic" panose="020B0502020202020204" pitchFamily="34" charset="0"/>
              </a:rPr>
              <a:t>.</a:t>
            </a:r>
            <a:endPar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9" name="Google Shape;167;p2">
            <a:extLst>
              <a:ext uri="{FF2B5EF4-FFF2-40B4-BE49-F238E27FC236}">
                <a16:creationId xmlns:a16="http://schemas.microsoft.com/office/drawing/2014/main" id="{A3386A6E-03B5-7F55-B561-278274CD22FE}"/>
              </a:ext>
            </a:extLst>
          </p:cNvPr>
          <p:cNvSpPr/>
          <p:nvPr/>
        </p:nvSpPr>
        <p:spPr>
          <a:xfrm>
            <a:off x="146909" y="25400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19" descr="Shape&#10;&#10;Description automatically generated">
            <a:extLst>
              <a:ext uri="{FF2B5EF4-FFF2-40B4-BE49-F238E27FC236}">
                <a16:creationId xmlns:a16="http://schemas.microsoft.com/office/drawing/2014/main" id="{56423119-6941-4CA9-A092-407532ED0D8B}"/>
              </a:ext>
            </a:extLst>
          </p:cNvPr>
          <p:cNvPicPr>
            <a:picLocks noChangeAspect="1"/>
          </p:cNvPicPr>
          <p:nvPr/>
        </p:nvPicPr>
        <p:blipFill>
          <a:blip r:embed="rId7"/>
          <a:stretch>
            <a:fillRect/>
          </a:stretch>
        </p:blipFill>
        <p:spPr>
          <a:xfrm>
            <a:off x="4566155" y="3045727"/>
            <a:ext cx="2493624" cy="2527188"/>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B3BA682B-FC0F-443C-AA17-833891463AC1}"/>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t="7973"/>
          <a:stretch/>
        </p:blipFill>
        <p:spPr>
          <a:xfrm>
            <a:off x="-371545" y="2702933"/>
            <a:ext cx="4785157" cy="3105038"/>
          </a:xfrm>
          <a:prstGeom prst="rect">
            <a:avLst/>
          </a:prstGeom>
        </p:spPr>
      </p:pic>
      <p:sp>
        <p:nvSpPr>
          <p:cNvPr id="22" name="TextBox 21">
            <a:hlinkClick r:id="" action="ppaction://noaction">
              <a:snd r:embed="rId9" name="5_1.wav"/>
            </a:hlinkClick>
            <a:extLst>
              <a:ext uri="{FF2B5EF4-FFF2-40B4-BE49-F238E27FC236}">
                <a16:creationId xmlns:a16="http://schemas.microsoft.com/office/drawing/2014/main" id="{4BECA9A0-4615-6720-498D-7FE3DE4D9986}"/>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Tree>
    <p:extLst>
      <p:ext uri="{BB962C8B-B14F-4D97-AF65-F5344CB8AC3E}">
        <p14:creationId xmlns:p14="http://schemas.microsoft.com/office/powerpoint/2010/main" val="35539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3" name="5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8"/>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2250"/>
                                        <p:tgtEl>
                                          <p:spTgt spid="59"/>
                                        </p:tgtEl>
                                      </p:cBhvr>
                                    </p:animEffect>
                                    <p:anim calcmode="lin" valueType="num">
                                      <p:cBhvr>
                                        <p:cTn id="23" dur="12250"/>
                                        <p:tgtEl>
                                          <p:spTgt spid="59"/>
                                        </p:tgtEl>
                                        <p:attrNameLst>
                                          <p:attrName>ppt_x</p:attrName>
                                        </p:attrNameLst>
                                      </p:cBhvr>
                                      <p:tavLst>
                                        <p:tav tm="0">
                                          <p:val>
                                            <p:strVal val="ppt_x"/>
                                          </p:val>
                                        </p:tav>
                                        <p:tav tm="100000">
                                          <p:val>
                                            <p:strVal val="ppt_x"/>
                                          </p:val>
                                        </p:tav>
                                      </p:tavLst>
                                    </p:anim>
                                    <p:anim calcmode="lin" valueType="num">
                                      <p:cBhvr>
                                        <p:cTn id="24" dur="12250"/>
                                        <p:tgtEl>
                                          <p:spTgt spid="59"/>
                                        </p:tgtEl>
                                        <p:attrNameLst>
                                          <p:attrName>ppt_y</p:attrName>
                                        </p:attrNameLst>
                                      </p:cBhvr>
                                      <p:tavLst>
                                        <p:tav tm="0">
                                          <p:val>
                                            <p:strVal val="ppt_y"/>
                                          </p:val>
                                        </p:tav>
                                        <p:tav tm="100000">
                                          <p:val>
                                            <p:strVal val="ppt_y+.1"/>
                                          </p:val>
                                        </p:tav>
                                      </p:tavLst>
                                    </p:anim>
                                    <p:set>
                                      <p:cBhvr>
                                        <p:cTn id="25" dur="1" fill="hold">
                                          <p:stCondLst>
                                            <p:cond delay="12249"/>
                                          </p:stCondLst>
                                        </p:cTn>
                                        <p:tgtEl>
                                          <p:spTgt spid="59"/>
                                        </p:tgtEl>
                                        <p:attrNameLst>
                                          <p:attrName>style.visibility</p:attrName>
                                        </p:attrNameLst>
                                      </p:cBhvr>
                                      <p:to>
                                        <p:strVal val="hidden"/>
                                      </p:to>
                                    </p:set>
                                  </p:childTnLst>
                                </p:cTn>
                              </p:par>
                            </p:childTnLst>
                          </p:cTn>
                        </p:par>
                        <p:par>
                          <p:cTn id="26" fill="hold">
                            <p:stCondLst>
                              <p:cond delay="1225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 fill="hold"/>
                                        <p:tgtEl>
                                          <p:spTgt spid="64"/>
                                        </p:tgtEl>
                                        <p:attrNameLst>
                                          <p:attrName>ppt_x</p:attrName>
                                        </p:attrNameLst>
                                      </p:cBhvr>
                                      <p:tavLst>
                                        <p:tav tm="0">
                                          <p:val>
                                            <p:strVal val="#ppt_x"/>
                                          </p:val>
                                        </p:tav>
                                        <p:tav tm="100000">
                                          <p:val>
                                            <p:strVal val="#ppt_x"/>
                                          </p:val>
                                        </p:tav>
                                      </p:tavLst>
                                    </p:anim>
                                    <p:anim calcmode="lin" valueType="num">
                                      <p:cBhvr additive="base">
                                        <p:cTn id="30" dur="1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8"/>
                  </p:tgtEl>
                </p:cond>
              </p:nextCondLst>
            </p:seq>
          </p:childTnLst>
        </p:cTn>
      </p:par>
    </p:tnLst>
    <p:bldLst>
      <p:bldP spid="59" grpId="0" animBg="1"/>
      <p:bldP spid="64" grpId="0" animBg="1"/>
      <p:bldP spid="35"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11_1.wav"/>
            </a:hlinkClick>
            <a:extLst>
              <a:ext uri="{FF2B5EF4-FFF2-40B4-BE49-F238E27FC236}">
                <a16:creationId xmlns:a16="http://schemas.microsoft.com/office/drawing/2014/main" id="{207C148F-45EB-4409-B006-B3FFBC980597}"/>
              </a:ext>
            </a:extLst>
          </p:cNvPr>
          <p:cNvSpPr txBox="1"/>
          <p:nvPr/>
        </p:nvSpPr>
        <p:spPr>
          <a:xfrm>
            <a:off x="3356575" y="48570"/>
            <a:ext cx="4479130" cy="584775"/>
          </a:xfrm>
          <a:prstGeom prst="rect">
            <a:avLst/>
          </a:prstGeom>
          <a:noFill/>
        </p:spPr>
        <p:txBody>
          <a:bodyPr wrap="square" rtlCol="0">
            <a:spAutoFit/>
          </a:bodyPr>
          <a:lstStyle/>
          <a:p>
            <a:pPr lvl="0">
              <a:buClr>
                <a:srgbClr val="000000"/>
              </a:buClr>
              <a:defRPr/>
            </a:pPr>
            <a:r>
              <a:rPr lang="en-GB" sz="3200" b="1" spc="-1" dirty="0">
                <a:solidFill>
                  <a:srgbClr val="002060"/>
                </a:solidFill>
                <a:latin typeface="Andika"/>
                <a:ea typeface="Century Gothic"/>
              </a:rPr>
              <a:t>Escribe: ¡Bingo!</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179185" y="722284"/>
            <a:ext cx="97317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Write one different</a:t>
            </a:r>
            <a:r>
              <a:rPr kumimoji="0" lang="en-GB" sz="28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Spanish word from this week into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each square.</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3" name="Table 4">
            <a:extLst>
              <a:ext uri="{FF2B5EF4-FFF2-40B4-BE49-F238E27FC236}">
                <a16:creationId xmlns:a16="http://schemas.microsoft.com/office/drawing/2014/main" id="{73AA9086-E9A3-4A85-801C-15EFFEAE8FCA}"/>
              </a:ext>
            </a:extLst>
          </p:cNvPr>
          <p:cNvGraphicFramePr>
            <a:graphicFrameLocks noGrp="1"/>
          </p:cNvGraphicFramePr>
          <p:nvPr>
            <p:extLst>
              <p:ext uri="{D42A27DB-BD31-4B8C-83A1-F6EECF244321}">
                <p14:modId xmlns:p14="http://schemas.microsoft.com/office/powerpoint/2010/main" val="1377924942"/>
              </p:ext>
            </p:extLst>
          </p:nvPr>
        </p:nvGraphicFramePr>
        <p:xfrm>
          <a:off x="123171" y="1929686"/>
          <a:ext cx="7151250" cy="4799814"/>
        </p:xfrm>
        <a:graphic>
          <a:graphicData uri="http://schemas.openxmlformats.org/drawingml/2006/table">
            <a:tbl>
              <a:tblPr firstRow="1" bandRow="1">
                <a:tableStyleId>{5940675A-B579-460E-94D1-54222C63F5DA}</a:tableStyleId>
              </a:tblPr>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2880041"/>
                  </a:ext>
                </a:extLst>
              </a:tr>
              <a:tr h="1599938">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603696"/>
                  </a:ext>
                </a:extLst>
              </a:tr>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519367"/>
                  </a:ext>
                </a:extLst>
              </a:tr>
            </a:tbl>
          </a:graphicData>
        </a:graphic>
      </p:graphicFrame>
      <p:graphicFrame>
        <p:nvGraphicFramePr>
          <p:cNvPr id="6" name="Table 6">
            <a:extLst>
              <a:ext uri="{FF2B5EF4-FFF2-40B4-BE49-F238E27FC236}">
                <a16:creationId xmlns:a16="http://schemas.microsoft.com/office/drawing/2014/main" id="{7D14B3FD-A73F-4075-903F-A06685D2E988}"/>
              </a:ext>
            </a:extLst>
          </p:cNvPr>
          <p:cNvGraphicFramePr>
            <a:graphicFrameLocks noGrp="1"/>
          </p:cNvGraphicFramePr>
          <p:nvPr>
            <p:extLst>
              <p:ext uri="{D42A27DB-BD31-4B8C-83A1-F6EECF244321}">
                <p14:modId xmlns:p14="http://schemas.microsoft.com/office/powerpoint/2010/main" val="3507983477"/>
              </p:ext>
            </p:extLst>
          </p:nvPr>
        </p:nvGraphicFramePr>
        <p:xfrm>
          <a:off x="7446617" y="2343047"/>
          <a:ext cx="4438802" cy="3725923"/>
        </p:xfrm>
        <a:graphic>
          <a:graphicData uri="http://schemas.openxmlformats.org/drawingml/2006/table">
            <a:tbl>
              <a:tblPr firstRow="1" bandRow="1">
                <a:tableStyleId>{5940675A-B579-460E-94D1-54222C63F5DA}</a:tableStyleId>
              </a:tblPr>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16902">
                <a:tc>
                  <a:txBody>
                    <a:bodyPr/>
                    <a:lstStyle/>
                    <a:p>
                      <a:pPr algn="ctr"/>
                      <a:r>
                        <a:rPr lang="en-GB" sz="2000" dirty="0">
                          <a:solidFill>
                            <a:srgbClr val="002060"/>
                          </a:solidFill>
                          <a:latin typeface="Century Gothic" panose="020B0502020202020204" pitchFamily="34" charset="0"/>
                        </a:rPr>
                        <a:t>a / an (feminine)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a plant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3045211992"/>
                  </a:ext>
                </a:extLst>
              </a:tr>
              <a:tr h="716902">
                <a:tc>
                  <a:txBody>
                    <a:bodyPr/>
                    <a:lstStyle/>
                    <a:p>
                      <a:pPr algn="ctr"/>
                      <a:r>
                        <a:rPr lang="en-GB" sz="2000" dirty="0">
                          <a:solidFill>
                            <a:srgbClr val="002060"/>
                          </a:solidFill>
                          <a:latin typeface="Century Gothic" panose="020B0502020202020204" pitchFamily="34" charset="0"/>
                        </a:rPr>
                        <a:t>I have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a book</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4199060981"/>
                  </a:ext>
                </a:extLst>
              </a:tr>
              <a:tr h="716902">
                <a:tc>
                  <a:txBody>
                    <a:bodyPr/>
                    <a:lstStyle/>
                    <a:p>
                      <a:pPr algn="ctr"/>
                      <a:r>
                        <a:rPr lang="en-GB" sz="2000" dirty="0">
                          <a:solidFill>
                            <a:srgbClr val="002060"/>
                          </a:solidFill>
                          <a:latin typeface="Century Gothic" panose="020B0502020202020204" pitchFamily="34" charset="0"/>
                        </a:rPr>
                        <a:t>a bag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 horse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1552798191"/>
                  </a:ext>
                </a:extLst>
              </a:tr>
              <a:tr h="716902">
                <a:tc>
                  <a:txBody>
                    <a:bodyPr/>
                    <a:lstStyle/>
                    <a:p>
                      <a:pPr algn="ctr"/>
                      <a:r>
                        <a:rPr lang="en-GB" sz="2000" dirty="0">
                          <a:solidFill>
                            <a:srgbClr val="002060"/>
                          </a:solidFill>
                          <a:latin typeface="Century Gothic" panose="020B0502020202020204" pitchFamily="34" charset="0"/>
                        </a:rPr>
                        <a:t>to have / having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a bed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294662517"/>
                  </a:ext>
                </a:extLst>
              </a:tr>
              <a:tr h="858315">
                <a:tc>
                  <a:txBody>
                    <a:bodyPr/>
                    <a:lstStyle/>
                    <a:p>
                      <a:pPr algn="ctr"/>
                      <a:r>
                        <a:rPr lang="en-GB" sz="2000" dirty="0">
                          <a:solidFill>
                            <a:srgbClr val="002060"/>
                          </a:solidFill>
                          <a:latin typeface="Century Gothic" panose="020B0502020202020204" pitchFamily="34" charset="0"/>
                        </a:rPr>
                        <a:t>a boat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 / an (masculine) </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3393038436"/>
                  </a:ext>
                </a:extLst>
              </a:tr>
            </a:tbl>
          </a:graphicData>
        </a:graphic>
      </p:graphicFrame>
      <p:sp>
        <p:nvSpPr>
          <p:cNvPr id="11" name="Google Shape;167;p2">
            <a:extLst>
              <a:ext uri="{FF2B5EF4-FFF2-40B4-BE49-F238E27FC236}">
                <a16:creationId xmlns:a16="http://schemas.microsoft.com/office/drawing/2014/main" id="{D1CDE5AD-DBEA-4ABF-ABBA-765622F9656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2" descr="Pen, Write, Pencil, Writing Tool, Work, Message, Blue">
            <a:extLst>
              <a:ext uri="{FF2B5EF4-FFF2-40B4-BE49-F238E27FC236}">
                <a16:creationId xmlns:a16="http://schemas.microsoft.com/office/drawing/2014/main" id="{989F3423-73BC-45E0-88A0-E185FD74E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ABB14B3-5E2A-408F-98DA-D4FF1CECDE90}"/>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4" name="Rectangle: Rounded Corners 3">
            <a:hlinkClick r:id="" action="ppaction://noaction">
              <a:snd r:embed="rId5" name="11_2.wav"/>
            </a:hlinkClick>
            <a:extLst>
              <a:ext uri="{FF2B5EF4-FFF2-40B4-BE49-F238E27FC236}">
                <a16:creationId xmlns:a16="http://schemas.microsoft.com/office/drawing/2014/main" id="{28739BA3-4959-374F-4309-EADDE0D0E4EA}"/>
              </a:ext>
            </a:extLst>
          </p:cNvPr>
          <p:cNvSpPr/>
          <p:nvPr/>
        </p:nvSpPr>
        <p:spPr>
          <a:xfrm>
            <a:off x="7526912" y="2511592"/>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Rounded Corners 13">
            <a:hlinkClick r:id="" action="ppaction://noaction">
              <a:snd r:embed="rId6" name="11_4.wav"/>
            </a:hlinkClick>
            <a:extLst>
              <a:ext uri="{FF2B5EF4-FFF2-40B4-BE49-F238E27FC236}">
                <a16:creationId xmlns:a16="http://schemas.microsoft.com/office/drawing/2014/main" id="{795B5715-1CA3-9DA0-B71F-37C877878FB1}"/>
              </a:ext>
            </a:extLst>
          </p:cNvPr>
          <p:cNvSpPr/>
          <p:nvPr/>
        </p:nvSpPr>
        <p:spPr>
          <a:xfrm>
            <a:off x="7526911" y="3214977"/>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Rounded Corners 14">
            <a:hlinkClick r:id="" action="ppaction://noaction">
              <a:snd r:embed="rId7" name="11_6.wav"/>
            </a:hlinkClick>
            <a:extLst>
              <a:ext uri="{FF2B5EF4-FFF2-40B4-BE49-F238E27FC236}">
                <a16:creationId xmlns:a16="http://schemas.microsoft.com/office/drawing/2014/main" id="{E585629A-47BE-717F-EF57-FB5BF00FC2CE}"/>
              </a:ext>
            </a:extLst>
          </p:cNvPr>
          <p:cNvSpPr/>
          <p:nvPr/>
        </p:nvSpPr>
        <p:spPr>
          <a:xfrm>
            <a:off x="7526911" y="3918363"/>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Rounded Corners 15">
            <a:hlinkClick r:id="" action="ppaction://noaction">
              <a:snd r:embed="rId8" name="11_8.wav"/>
            </a:hlinkClick>
            <a:extLst>
              <a:ext uri="{FF2B5EF4-FFF2-40B4-BE49-F238E27FC236}">
                <a16:creationId xmlns:a16="http://schemas.microsoft.com/office/drawing/2014/main" id="{741FA06A-F50B-9107-0939-7E5959FF8784}"/>
              </a:ext>
            </a:extLst>
          </p:cNvPr>
          <p:cNvSpPr/>
          <p:nvPr/>
        </p:nvSpPr>
        <p:spPr>
          <a:xfrm>
            <a:off x="7526910" y="4699156"/>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angle: Rounded Corners 16">
            <a:hlinkClick r:id="" action="ppaction://noaction">
              <a:snd r:embed="rId9" name="11_10.wav"/>
            </a:hlinkClick>
            <a:extLst>
              <a:ext uri="{FF2B5EF4-FFF2-40B4-BE49-F238E27FC236}">
                <a16:creationId xmlns:a16="http://schemas.microsoft.com/office/drawing/2014/main" id="{023D3997-DC74-7871-ED7B-63E33153994A}"/>
              </a:ext>
            </a:extLst>
          </p:cNvPr>
          <p:cNvSpPr/>
          <p:nvPr/>
        </p:nvSpPr>
        <p:spPr>
          <a:xfrm>
            <a:off x="7526909" y="5403091"/>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angle: Rounded Corners 17">
            <a:hlinkClick r:id="" action="ppaction://noaction">
              <a:snd r:embed="rId10" name="11_3.wav"/>
            </a:hlinkClick>
            <a:extLst>
              <a:ext uri="{FF2B5EF4-FFF2-40B4-BE49-F238E27FC236}">
                <a16:creationId xmlns:a16="http://schemas.microsoft.com/office/drawing/2014/main" id="{D4B1C6D2-1B24-3F87-FC61-9640956A1176}"/>
              </a:ext>
            </a:extLst>
          </p:cNvPr>
          <p:cNvSpPr/>
          <p:nvPr/>
        </p:nvSpPr>
        <p:spPr>
          <a:xfrm>
            <a:off x="9769466" y="2511592"/>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Rounded Corners 18">
            <a:hlinkClick r:id="" action="ppaction://noaction">
              <a:snd r:embed="rId11" name="11_5.wav"/>
            </a:hlinkClick>
            <a:extLst>
              <a:ext uri="{FF2B5EF4-FFF2-40B4-BE49-F238E27FC236}">
                <a16:creationId xmlns:a16="http://schemas.microsoft.com/office/drawing/2014/main" id="{7F65C1FE-FD67-92DA-D444-CF43DC615325}"/>
              </a:ext>
            </a:extLst>
          </p:cNvPr>
          <p:cNvSpPr/>
          <p:nvPr/>
        </p:nvSpPr>
        <p:spPr>
          <a:xfrm>
            <a:off x="9769465" y="3214977"/>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angle: Rounded Corners 21">
            <a:hlinkClick r:id="" action="ppaction://noaction">
              <a:snd r:embed="rId12" name="11_7.wav"/>
            </a:hlinkClick>
            <a:extLst>
              <a:ext uri="{FF2B5EF4-FFF2-40B4-BE49-F238E27FC236}">
                <a16:creationId xmlns:a16="http://schemas.microsoft.com/office/drawing/2014/main" id="{A91F096A-A105-C63D-5B49-958A5BEE8FC2}"/>
              </a:ext>
            </a:extLst>
          </p:cNvPr>
          <p:cNvSpPr/>
          <p:nvPr/>
        </p:nvSpPr>
        <p:spPr>
          <a:xfrm>
            <a:off x="9769465" y="3918363"/>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Rounded Corners 22">
            <a:hlinkClick r:id="" action="ppaction://noaction">
              <a:snd r:embed="rId13" name="11_9.wav"/>
            </a:hlinkClick>
            <a:extLst>
              <a:ext uri="{FF2B5EF4-FFF2-40B4-BE49-F238E27FC236}">
                <a16:creationId xmlns:a16="http://schemas.microsoft.com/office/drawing/2014/main" id="{44A8EE0B-3529-F2D8-F416-9BA1D2989869}"/>
              </a:ext>
            </a:extLst>
          </p:cNvPr>
          <p:cNvSpPr/>
          <p:nvPr/>
        </p:nvSpPr>
        <p:spPr>
          <a:xfrm>
            <a:off x="9769464" y="4699156"/>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Rounded Corners 23">
            <a:hlinkClick r:id="" action="ppaction://noaction">
              <a:snd r:embed="rId14" name="11_11.wav"/>
            </a:hlinkClick>
            <a:extLst>
              <a:ext uri="{FF2B5EF4-FFF2-40B4-BE49-F238E27FC236}">
                <a16:creationId xmlns:a16="http://schemas.microsoft.com/office/drawing/2014/main" id="{81AE298C-A70B-B887-036E-F78E80F8C709}"/>
              </a:ext>
            </a:extLst>
          </p:cNvPr>
          <p:cNvSpPr/>
          <p:nvPr/>
        </p:nvSpPr>
        <p:spPr>
          <a:xfrm>
            <a:off x="9769463" y="5403091"/>
            <a:ext cx="308793" cy="337091"/>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4426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12_1.wav"/>
            </a:hlinkClick>
            <a:extLst>
              <a:ext uri="{FF2B5EF4-FFF2-40B4-BE49-F238E27FC236}">
                <a16:creationId xmlns:a16="http://schemas.microsoft.com/office/drawing/2014/main" id="{6743F371-9EA6-4400-B36F-28E6BDE7E958}"/>
              </a:ext>
            </a:extLst>
          </p:cNvPr>
          <p:cNvSpPr txBox="1"/>
          <p:nvPr/>
        </p:nvSpPr>
        <p:spPr>
          <a:xfrm>
            <a:off x="2893541" y="158904"/>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4D73C923-92D5-4756-8796-33DA390C41D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9400F86F-4993-4860-BBE1-ECF8AA934F39}"/>
              </a:ext>
            </a:extLst>
          </p:cNvPr>
          <p:cNvGraphicFramePr>
            <a:graphicFrameLocks noGrp="1"/>
          </p:cNvGraphicFramePr>
          <p:nvPr>
            <p:extLst>
              <p:ext uri="{D42A27DB-BD31-4B8C-83A1-F6EECF244321}">
                <p14:modId xmlns:p14="http://schemas.microsoft.com/office/powerpoint/2010/main" val="424322710"/>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are (state)</a:t>
                      </a:r>
                    </a:p>
                  </a:txBody>
                  <a:tcPr/>
                </a:tc>
                <a:tc>
                  <a:txBody>
                    <a:bodyPr/>
                    <a:lstStyle/>
                    <a:p>
                      <a:r>
                        <a:rPr lang="en-GB" sz="2800" b="1" dirty="0">
                          <a:solidFill>
                            <a:srgbClr val="00B0F0"/>
                          </a:solidFill>
                          <a:latin typeface="Century Gothic" panose="020B0502020202020204" pitchFamily="34" charset="0"/>
                        </a:rPr>
                        <a:t>here</a:t>
                      </a:r>
                    </a:p>
                  </a:txBody>
                  <a:tcPr/>
                </a:tc>
                <a:tc>
                  <a:txBody>
                    <a:bodyPr/>
                    <a:lstStyle/>
                    <a:p>
                      <a:r>
                        <a:rPr lang="en-GB" sz="2800" b="1" dirty="0">
                          <a:solidFill>
                            <a:srgbClr val="00B0F0"/>
                          </a:solidFill>
                          <a:latin typeface="Century Gothic" panose="020B0502020202020204" pitchFamily="34" charset="0"/>
                        </a:rPr>
                        <a:t>normally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 am (trait)</a:t>
                      </a:r>
                    </a:p>
                  </a:txBody>
                  <a:tcPr/>
                </a:tc>
                <a:tc>
                  <a:txBody>
                    <a:bodyPr/>
                    <a:lstStyle/>
                    <a:p>
                      <a:r>
                        <a:rPr lang="en-GB" sz="2800" b="1" dirty="0">
                          <a:solidFill>
                            <a:srgbClr val="00B0F0"/>
                          </a:solidFill>
                          <a:latin typeface="Century Gothic" panose="020B0502020202020204" pitchFamily="34" charset="0"/>
                        </a:rPr>
                        <a:t>there</a:t>
                      </a:r>
                    </a:p>
                  </a:txBody>
                  <a:tcPr/>
                </a:tc>
                <a:tc>
                  <a:txBody>
                    <a:bodyPr/>
                    <a:lstStyle/>
                    <a:p>
                      <a:r>
                        <a:rPr lang="en-GB" sz="2800" b="1" dirty="0">
                          <a:solidFill>
                            <a:srgbClr val="00B0F0"/>
                          </a:solidFill>
                          <a:latin typeface="Century Gothic" panose="020B0502020202020204" pitchFamily="34" charset="0"/>
                        </a:rPr>
                        <a:t>it is (trait)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be, being </a:t>
                      </a:r>
                      <a:r>
                        <a:rPr lang="en-GB" sz="2000" b="1" dirty="0">
                          <a:solidFill>
                            <a:srgbClr val="92D050"/>
                          </a:solidFill>
                          <a:latin typeface="Century Gothic" panose="020B0502020202020204" pitchFamily="34" charset="0"/>
                        </a:rPr>
                        <a:t>(trait)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be, being </a:t>
                      </a:r>
                      <a:r>
                        <a:rPr lang="en-GB" sz="1800" b="1" dirty="0">
                          <a:solidFill>
                            <a:srgbClr val="92D050"/>
                          </a:solidFill>
                          <a:latin typeface="Century Gothic" panose="020B0502020202020204" pitchFamily="34" charset="0"/>
                        </a:rPr>
                        <a:t>(state)</a:t>
                      </a:r>
                      <a:endParaRPr lang="en-GB" sz="24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always</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incredible (m/f)</a:t>
                      </a:r>
                    </a:p>
                  </a:txBody>
                  <a:tcPr/>
                </a:tc>
                <a:tc>
                  <a:txBody>
                    <a:bodyPr/>
                    <a:lstStyle/>
                    <a:p>
                      <a:r>
                        <a:rPr lang="en-GB" sz="2800" b="1" dirty="0">
                          <a:solidFill>
                            <a:srgbClr val="92D050"/>
                          </a:solidFill>
                          <a:latin typeface="Century Gothic" panose="020B0502020202020204" pitchFamily="34" charset="0"/>
                        </a:rPr>
                        <a:t>healthy (f)</a:t>
                      </a:r>
                    </a:p>
                  </a:txBody>
                  <a:tcPr/>
                </a:tc>
                <a:tc>
                  <a:txBody>
                    <a:bodyPr/>
                    <a:lstStyle/>
                    <a:p>
                      <a:r>
                        <a:rPr lang="en-GB" sz="2800" b="1" dirty="0">
                          <a:solidFill>
                            <a:srgbClr val="92D050"/>
                          </a:solidFill>
                          <a:latin typeface="Century Gothic" panose="020B0502020202020204" pitchFamily="34" charset="0"/>
                        </a:rPr>
                        <a:t>from</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600" b="1" dirty="0">
                          <a:solidFill>
                            <a:srgbClr val="FF3399"/>
                          </a:solidFill>
                          <a:latin typeface="Century Gothic" panose="020B0502020202020204" pitchFamily="34" charset="0"/>
                        </a:rPr>
                        <a:t>to have, having</a:t>
                      </a:r>
                    </a:p>
                  </a:txBody>
                  <a:tcPr/>
                </a:tc>
                <a:tc>
                  <a:txBody>
                    <a:bodyPr/>
                    <a:lstStyle/>
                    <a:p>
                      <a:r>
                        <a:rPr lang="en-GB" sz="2800" b="1" dirty="0">
                          <a:solidFill>
                            <a:srgbClr val="FF3399"/>
                          </a:solidFill>
                          <a:latin typeface="Century Gothic" panose="020B0502020202020204" pitchFamily="34" charset="0"/>
                        </a:rPr>
                        <a:t>a bed</a:t>
                      </a:r>
                    </a:p>
                  </a:txBody>
                  <a:tcPr/>
                </a:tc>
                <a:tc>
                  <a:txBody>
                    <a:bodyPr/>
                    <a:lstStyle/>
                    <a:p>
                      <a:r>
                        <a:rPr lang="en-GB" sz="2800" b="1" dirty="0">
                          <a:solidFill>
                            <a:srgbClr val="FF3399"/>
                          </a:solidFill>
                          <a:latin typeface="Century Gothic" panose="020B0502020202020204" pitchFamily="34" charset="0"/>
                        </a:rPr>
                        <a:t>a/an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bag</a:t>
                      </a:r>
                    </a:p>
                  </a:txBody>
                  <a:tcPr/>
                </a:tc>
                <a:tc>
                  <a:txBody>
                    <a:bodyPr/>
                    <a:lstStyle/>
                    <a:p>
                      <a:r>
                        <a:rPr lang="en-GB" sz="2800" b="1" dirty="0">
                          <a:solidFill>
                            <a:srgbClr val="FF3399"/>
                          </a:solidFill>
                          <a:latin typeface="Century Gothic" panose="020B0502020202020204" pitchFamily="34" charset="0"/>
                        </a:rPr>
                        <a:t>a/an (m) </a:t>
                      </a:r>
                    </a:p>
                  </a:txBody>
                  <a:tcPr/>
                </a:tc>
                <a:tc>
                  <a:txBody>
                    <a:bodyPr/>
                    <a:lstStyle/>
                    <a:p>
                      <a:r>
                        <a:rPr lang="en-GB" sz="2800" b="1" dirty="0">
                          <a:solidFill>
                            <a:srgbClr val="FF3399"/>
                          </a:solidFill>
                          <a:latin typeface="Century Gothic" panose="020B0502020202020204" pitchFamily="34" charset="0"/>
                        </a:rPr>
                        <a:t>a horse</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boat</a:t>
                      </a:r>
                    </a:p>
                  </a:txBody>
                  <a:tcPr/>
                </a:tc>
                <a:tc>
                  <a:txBody>
                    <a:bodyPr/>
                    <a:lstStyle/>
                    <a:p>
                      <a:r>
                        <a:rPr lang="en-GB" sz="2800" b="1" dirty="0">
                          <a:solidFill>
                            <a:srgbClr val="FF3399"/>
                          </a:solidFill>
                          <a:latin typeface="Century Gothic" panose="020B0502020202020204" pitchFamily="34" charset="0"/>
                        </a:rPr>
                        <a:t>I have</a:t>
                      </a:r>
                    </a:p>
                  </a:txBody>
                  <a:tcPr/>
                </a:tc>
                <a:tc>
                  <a:txBody>
                    <a:bodyPr/>
                    <a:lstStyle/>
                    <a:p>
                      <a:r>
                        <a:rPr lang="en-GB" sz="2800" b="1" dirty="0">
                          <a:solidFill>
                            <a:srgbClr val="FF3399"/>
                          </a:solidFill>
                          <a:latin typeface="Century Gothic" panose="020B0502020202020204" pitchFamily="34" charset="0"/>
                        </a:rPr>
                        <a:t>a plant</a:t>
                      </a:r>
                    </a:p>
                  </a:txBody>
                  <a:tcPr/>
                </a:tc>
                <a:extLst>
                  <a:ext uri="{0D108BD9-81ED-4DB2-BD59-A6C34878D82A}">
                    <a16:rowId xmlns:a16="http://schemas.microsoft.com/office/drawing/2014/main" val="3232139915"/>
                  </a:ext>
                </a:extLst>
              </a:tr>
            </a:tbl>
          </a:graphicData>
        </a:graphic>
      </p:graphicFrame>
      <p:sp>
        <p:nvSpPr>
          <p:cNvPr id="39" name="TextBox 38">
            <a:extLst>
              <a:ext uri="{FF2B5EF4-FFF2-40B4-BE49-F238E27FC236}">
                <a16:creationId xmlns:a16="http://schemas.microsoft.com/office/drawing/2014/main" id="{080EED14-D2E0-4553-8CE9-A47C17B78827}"/>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barco</a:t>
            </a:r>
            <a:endParaRPr lang="en-GB" sz="2400" dirty="0">
              <a:solidFill>
                <a:srgbClr val="002060"/>
              </a:solidFill>
              <a:latin typeface="Century Gothic" panose="020B0502020202020204" pitchFamily="34" charset="0"/>
            </a:endParaRPr>
          </a:p>
        </p:txBody>
      </p:sp>
      <p:pic>
        <p:nvPicPr>
          <p:cNvPr id="40" name="Picture 39">
            <a:extLst>
              <a:ext uri="{FF2B5EF4-FFF2-40B4-BE49-F238E27FC236}">
                <a16:creationId xmlns:a16="http://schemas.microsoft.com/office/drawing/2014/main" id="{0339D91C-1C25-4022-B787-543FE716B1B1}"/>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8E934D9D-2CB6-47ED-BAD6-6114F6EF4B5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2" name="Picture 41">
            <a:extLst>
              <a:ext uri="{FF2B5EF4-FFF2-40B4-BE49-F238E27FC236}">
                <a16:creationId xmlns:a16="http://schemas.microsoft.com/office/drawing/2014/main" id="{DACF6C5B-97A0-4EF7-9154-017AEF4CE86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3" name="TextBox 42">
            <a:extLst>
              <a:ext uri="{FF2B5EF4-FFF2-40B4-BE49-F238E27FC236}">
                <a16:creationId xmlns:a16="http://schemas.microsoft.com/office/drawing/2014/main" id="{B9B6EC84-B610-4A74-B0BE-3FFF34F34338}"/>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4" name="TextBox 43">
            <a:extLst>
              <a:ext uri="{FF2B5EF4-FFF2-40B4-BE49-F238E27FC236}">
                <a16:creationId xmlns:a16="http://schemas.microsoft.com/office/drawing/2014/main" id="{CE17A4BA-D1F5-4BAB-B446-AFE979242E6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5" name="TextBox 44">
            <a:extLst>
              <a:ext uri="{FF2B5EF4-FFF2-40B4-BE49-F238E27FC236}">
                <a16:creationId xmlns:a16="http://schemas.microsoft.com/office/drawing/2014/main" id="{BEFACA46-E0E8-4FA2-B0DD-D8BA03B84ABC}"/>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6" name="TextBox 45">
            <a:extLst>
              <a:ext uri="{FF2B5EF4-FFF2-40B4-BE49-F238E27FC236}">
                <a16:creationId xmlns:a16="http://schemas.microsoft.com/office/drawing/2014/main" id="{E9CC7105-66BE-40F2-9289-326F2C84A2CE}"/>
              </a:ext>
            </a:extLst>
          </p:cNvPr>
          <p:cNvSpPr txBox="1"/>
          <p:nvPr/>
        </p:nvSpPr>
        <p:spPr>
          <a:xfrm>
            <a:off x="4446245" y="61304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tengo</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EC67B1FD-0CE8-4B9E-A30D-D58B1BEE01F4}"/>
              </a:ext>
            </a:extLst>
          </p:cNvPr>
          <p:cNvSpPr txBox="1"/>
          <p:nvPr/>
        </p:nvSpPr>
        <p:spPr>
          <a:xfrm>
            <a:off x="7256980" y="61438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planta</a:t>
            </a:r>
          </a:p>
        </p:txBody>
      </p:sp>
      <p:sp>
        <p:nvSpPr>
          <p:cNvPr id="48" name="TextBox 47">
            <a:extLst>
              <a:ext uri="{FF2B5EF4-FFF2-40B4-BE49-F238E27FC236}">
                <a16:creationId xmlns:a16="http://schemas.microsoft.com/office/drawing/2014/main" id="{9A2085EE-5EA9-46E0-9872-EB2DEEFFAEAA}"/>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bolsa</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0450DCBF-8D92-4F67-A039-0B738957A1A0}"/>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t>
            </a:r>
            <a:endParaRPr lang="en-GB" sz="20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B6A20657-D3AC-4416-9CE3-C16D98AE4D0A}"/>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caballo</a:t>
            </a:r>
          </a:p>
        </p:txBody>
      </p:sp>
      <p:sp>
        <p:nvSpPr>
          <p:cNvPr id="51" name="TextBox 50">
            <a:extLst>
              <a:ext uri="{FF2B5EF4-FFF2-40B4-BE49-F238E27FC236}">
                <a16:creationId xmlns:a16="http://schemas.microsoft.com/office/drawing/2014/main" id="{3B170EA1-D1E8-4BE9-8635-7A777B2254E5}"/>
              </a:ext>
            </a:extLst>
          </p:cNvPr>
          <p:cNvSpPr txBox="1"/>
          <p:nvPr/>
        </p:nvSpPr>
        <p:spPr>
          <a:xfrm>
            <a:off x="1683317" y="4502043"/>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tener</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8E9ACC11-EBCA-4217-98E0-B39B582D9B9A}"/>
              </a:ext>
            </a:extLst>
          </p:cNvPr>
          <p:cNvSpPr txBox="1"/>
          <p:nvPr/>
        </p:nvSpPr>
        <p:spPr>
          <a:xfrm>
            <a:off x="4497899" y="4528936"/>
            <a:ext cx="22501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cama</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0A5FF498-7809-4D9B-B573-A4FD8847436D}"/>
              </a:ext>
            </a:extLst>
          </p:cNvPr>
          <p:cNvSpPr txBox="1"/>
          <p:nvPr/>
        </p:nvSpPr>
        <p:spPr>
          <a:xfrm>
            <a:off x="1653592" y="3730670"/>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increíble</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D7CE97E5-DCF0-4C03-8FAC-07E9339AD5EE}"/>
              </a:ext>
            </a:extLst>
          </p:cNvPr>
          <p:cNvSpPr txBox="1"/>
          <p:nvPr/>
        </p:nvSpPr>
        <p:spPr>
          <a:xfrm>
            <a:off x="4446244" y="3694918"/>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sana</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99A4FD38-8985-4B5B-AC6F-8F7520A425C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56" name="TextBox 55">
            <a:extLst>
              <a:ext uri="{FF2B5EF4-FFF2-40B4-BE49-F238E27FC236}">
                <a16:creationId xmlns:a16="http://schemas.microsoft.com/office/drawing/2014/main" id="{99F1E5CF-78E7-4610-AE51-EA0F13E87895}"/>
              </a:ext>
            </a:extLst>
          </p:cNvPr>
          <p:cNvSpPr txBox="1"/>
          <p:nvPr/>
        </p:nvSpPr>
        <p:spPr>
          <a:xfrm>
            <a:off x="1644525" y="2937288"/>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a:t>
            </a:r>
          </a:p>
        </p:txBody>
      </p:sp>
      <p:sp>
        <p:nvSpPr>
          <p:cNvPr id="57" name="TextBox 56">
            <a:extLst>
              <a:ext uri="{FF2B5EF4-FFF2-40B4-BE49-F238E27FC236}">
                <a16:creationId xmlns:a16="http://schemas.microsoft.com/office/drawing/2014/main" id="{64C9E874-E36F-4A75-941F-0D014F16A672}"/>
              </a:ext>
            </a:extLst>
          </p:cNvPr>
          <p:cNvSpPr txBox="1"/>
          <p:nvPr/>
        </p:nvSpPr>
        <p:spPr>
          <a:xfrm>
            <a:off x="4468215" y="293112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estar</a:t>
            </a:r>
            <a:endParaRPr lang="en-GB" sz="24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48DEFBF9-8592-42CD-B0ED-5CA689A31727}"/>
              </a:ext>
            </a:extLst>
          </p:cNvPr>
          <p:cNvSpPr txBox="1"/>
          <p:nvPr/>
        </p:nvSpPr>
        <p:spPr>
          <a:xfrm>
            <a:off x="7325890" y="2895159"/>
            <a:ext cx="310521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FC7D384-349B-47E5-9D20-B77C6553CF16}"/>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60" name="TextBox 59">
            <a:extLst>
              <a:ext uri="{FF2B5EF4-FFF2-40B4-BE49-F238E27FC236}">
                <a16:creationId xmlns:a16="http://schemas.microsoft.com/office/drawing/2014/main" id="{2969748F-B0B4-4BF9-A400-CBA52E24714A}"/>
              </a:ext>
            </a:extLst>
          </p:cNvPr>
          <p:cNvSpPr txBox="1"/>
          <p:nvPr/>
        </p:nvSpPr>
        <p:spPr>
          <a:xfrm>
            <a:off x="4477927" y="2102140"/>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allí</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6D75F7E9-2DCF-46C0-8D21-269B389103CC}"/>
              </a:ext>
            </a:extLst>
          </p:cNvPr>
          <p:cNvSpPr txBox="1"/>
          <p:nvPr/>
        </p:nvSpPr>
        <p:spPr>
          <a:xfrm>
            <a:off x="1677656" y="1286662"/>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32D82666-D5A1-45A5-BF60-E5C895F0D80E}"/>
              </a:ext>
            </a:extLst>
          </p:cNvPr>
          <p:cNvSpPr txBox="1"/>
          <p:nvPr/>
        </p:nvSpPr>
        <p:spPr>
          <a:xfrm>
            <a:off x="4459121" y="129005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aquí</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59AAF012-698B-4819-BE4D-3D013B1A0B79}"/>
              </a:ext>
            </a:extLst>
          </p:cNvPr>
          <p:cNvSpPr txBox="1"/>
          <p:nvPr/>
        </p:nvSpPr>
        <p:spPr>
          <a:xfrm>
            <a:off x="7252617" y="131000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normalmente</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4E668C5-9F21-5AE4-23AD-5219C425209E}"/>
              </a:ext>
            </a:extLst>
          </p:cNvPr>
          <p:cNvSpPr txBox="1"/>
          <p:nvPr/>
        </p:nvSpPr>
        <p:spPr>
          <a:xfrm>
            <a:off x="7293778" y="211076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66" name="TextBox 65">
            <a:extLst>
              <a:ext uri="{FF2B5EF4-FFF2-40B4-BE49-F238E27FC236}">
                <a16:creationId xmlns:a16="http://schemas.microsoft.com/office/drawing/2014/main" id="{F708B1BE-DC0F-AF0E-1855-D00F3E43326D}"/>
              </a:ext>
            </a:extLst>
          </p:cNvPr>
          <p:cNvSpPr txBox="1"/>
          <p:nvPr/>
        </p:nvSpPr>
        <p:spPr>
          <a:xfrm>
            <a:off x="7280837" y="4509267"/>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2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2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2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2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2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2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2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2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2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2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2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2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2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2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2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2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2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2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2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146148"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Follow up extra: Handout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503094" y="367735"/>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7" name="Google Shape;167;p2">
            <a:extLst>
              <a:ext uri="{FF2B5EF4-FFF2-40B4-BE49-F238E27FC236}">
                <a16:creationId xmlns:a16="http://schemas.microsoft.com/office/drawing/2014/main" id="{4D73C923-92D5-4756-8796-33DA390C41D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Title 1">
            <a:extLst>
              <a:ext uri="{FF2B5EF4-FFF2-40B4-BE49-F238E27FC236}">
                <a16:creationId xmlns:a16="http://schemas.microsoft.com/office/drawing/2014/main" id="{BBE6DC47-2893-3E55-67AE-8A712D4010EC}"/>
              </a:ext>
            </a:extLst>
          </p:cNvPr>
          <p:cNvSpPr txBox="1">
            <a:spLocks/>
          </p:cNvSpPr>
          <p:nvPr/>
        </p:nvSpPr>
        <p:spPr>
          <a:xfrm>
            <a:off x="713330" y="61854"/>
            <a:ext cx="2399148" cy="67576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extra: </a:t>
            </a:r>
            <a:endParaRPr lang="en-GB" sz="3200" dirty="0"/>
          </a:p>
        </p:txBody>
      </p:sp>
      <p:graphicFrame>
        <p:nvGraphicFramePr>
          <p:cNvPr id="17" name="Table 4">
            <a:extLst>
              <a:ext uri="{FF2B5EF4-FFF2-40B4-BE49-F238E27FC236}">
                <a16:creationId xmlns:a16="http://schemas.microsoft.com/office/drawing/2014/main" id="{8CBDAD54-501A-455C-9B55-28A9D171C4EB}"/>
              </a:ext>
            </a:extLst>
          </p:cNvPr>
          <p:cNvGraphicFramePr>
            <a:graphicFrameLocks noGrp="1"/>
          </p:cNvGraphicFramePr>
          <p:nvPr>
            <p:extLst>
              <p:ext uri="{D42A27DB-BD31-4B8C-83A1-F6EECF244321}">
                <p14:modId xmlns:p14="http://schemas.microsoft.com/office/powerpoint/2010/main" val="90672832"/>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 are (state)</a:t>
                      </a:r>
                    </a:p>
                  </a:txBody>
                  <a:tcPr/>
                </a:tc>
                <a:tc>
                  <a:txBody>
                    <a:bodyPr/>
                    <a:lstStyle/>
                    <a:p>
                      <a:r>
                        <a:rPr lang="en-GB" sz="2800" b="1" dirty="0">
                          <a:solidFill>
                            <a:srgbClr val="002060"/>
                          </a:solidFill>
                          <a:latin typeface="Century Gothic" panose="020B0502020202020204" pitchFamily="34" charset="0"/>
                        </a:rPr>
                        <a:t>here</a:t>
                      </a:r>
                    </a:p>
                  </a:txBody>
                  <a:tcPr/>
                </a:tc>
                <a:tc>
                  <a:txBody>
                    <a:bodyPr/>
                    <a:lstStyle/>
                    <a:p>
                      <a:r>
                        <a:rPr lang="en-GB" sz="2800" b="1" dirty="0">
                          <a:solidFill>
                            <a:srgbClr val="002060"/>
                          </a:solidFill>
                          <a:latin typeface="Century Gothic" panose="020B0502020202020204" pitchFamily="34" charset="0"/>
                        </a:rPr>
                        <a:t>normally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am (trait)</a:t>
                      </a:r>
                    </a:p>
                  </a:txBody>
                  <a:tcPr/>
                </a:tc>
                <a:tc>
                  <a:txBody>
                    <a:bodyPr/>
                    <a:lstStyle/>
                    <a:p>
                      <a:r>
                        <a:rPr lang="en-GB" sz="2800" b="1" dirty="0">
                          <a:solidFill>
                            <a:srgbClr val="002060"/>
                          </a:solidFill>
                          <a:latin typeface="Century Gothic" panose="020B0502020202020204" pitchFamily="34" charset="0"/>
                        </a:rPr>
                        <a:t>there</a:t>
                      </a:r>
                    </a:p>
                  </a:txBody>
                  <a:tcPr/>
                </a:tc>
                <a:tc>
                  <a:txBody>
                    <a:bodyPr/>
                    <a:lstStyle/>
                    <a:p>
                      <a:r>
                        <a:rPr lang="en-GB" sz="2800" b="1" dirty="0">
                          <a:solidFill>
                            <a:srgbClr val="002060"/>
                          </a:solidFill>
                          <a:latin typeface="Century Gothic" panose="020B0502020202020204" pitchFamily="34" charset="0"/>
                        </a:rPr>
                        <a:t>it is (trait)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be, being </a:t>
                      </a:r>
                      <a:r>
                        <a:rPr lang="en-GB" sz="2000" b="1" dirty="0">
                          <a:solidFill>
                            <a:srgbClr val="002060"/>
                          </a:solidFill>
                          <a:latin typeface="Century Gothic" panose="020B0502020202020204" pitchFamily="34" charset="0"/>
                        </a:rPr>
                        <a:t>(trait)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be, being </a:t>
                      </a:r>
                      <a:r>
                        <a:rPr lang="en-GB" sz="1800" b="1" dirty="0">
                          <a:solidFill>
                            <a:srgbClr val="002060"/>
                          </a:solidFill>
                          <a:latin typeface="Century Gothic" panose="020B0502020202020204" pitchFamily="34" charset="0"/>
                        </a:rPr>
                        <a:t>(state)</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always</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2060"/>
                          </a:solidFill>
                          <a:latin typeface="Century Gothic" panose="020B0502020202020204" pitchFamily="34" charset="0"/>
                        </a:rPr>
                        <a:t>incredible (m/f)</a:t>
                      </a:r>
                    </a:p>
                  </a:txBody>
                  <a:tcPr/>
                </a:tc>
                <a:tc>
                  <a:txBody>
                    <a:bodyPr/>
                    <a:lstStyle/>
                    <a:p>
                      <a:r>
                        <a:rPr lang="en-GB" sz="2800" b="1" dirty="0">
                          <a:solidFill>
                            <a:srgbClr val="002060"/>
                          </a:solidFill>
                          <a:latin typeface="Century Gothic" panose="020B0502020202020204" pitchFamily="34" charset="0"/>
                        </a:rPr>
                        <a:t>healthy (f)</a:t>
                      </a:r>
                    </a:p>
                  </a:txBody>
                  <a:tcPr/>
                </a:tc>
                <a:tc>
                  <a:txBody>
                    <a:bodyPr/>
                    <a:lstStyle/>
                    <a:p>
                      <a:r>
                        <a:rPr lang="en-GB" sz="2800" b="1" dirty="0">
                          <a:solidFill>
                            <a:srgbClr val="002060"/>
                          </a:solidFill>
                          <a:latin typeface="Century Gothic" panose="020B0502020202020204" pitchFamily="34" charset="0"/>
                        </a:rPr>
                        <a:t>from</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600" b="1" dirty="0">
                          <a:solidFill>
                            <a:srgbClr val="002060"/>
                          </a:solidFill>
                          <a:latin typeface="Century Gothic" panose="020B0502020202020204" pitchFamily="34" charset="0"/>
                        </a:rPr>
                        <a:t>to have, having</a:t>
                      </a:r>
                    </a:p>
                  </a:txBody>
                  <a:tcPr/>
                </a:tc>
                <a:tc>
                  <a:txBody>
                    <a:bodyPr/>
                    <a:lstStyle/>
                    <a:p>
                      <a:r>
                        <a:rPr lang="en-GB" sz="2800" b="1" dirty="0">
                          <a:solidFill>
                            <a:srgbClr val="002060"/>
                          </a:solidFill>
                          <a:latin typeface="Century Gothic" panose="020B0502020202020204" pitchFamily="34" charset="0"/>
                        </a:rPr>
                        <a:t>a bed</a:t>
                      </a:r>
                    </a:p>
                  </a:txBody>
                  <a:tcPr/>
                </a:tc>
                <a:tc>
                  <a:txBody>
                    <a:bodyPr/>
                    <a:lstStyle/>
                    <a:p>
                      <a:r>
                        <a:rPr lang="en-GB" sz="2800" b="1" dirty="0">
                          <a:solidFill>
                            <a:srgbClr val="002060"/>
                          </a:solidFill>
                          <a:latin typeface="Century Gothic" panose="020B0502020202020204" pitchFamily="34" charset="0"/>
                        </a:rPr>
                        <a:t>a/an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bag</a:t>
                      </a:r>
                    </a:p>
                  </a:txBody>
                  <a:tcPr/>
                </a:tc>
                <a:tc>
                  <a:txBody>
                    <a:bodyPr/>
                    <a:lstStyle/>
                    <a:p>
                      <a:r>
                        <a:rPr lang="en-GB" sz="2800" b="1" dirty="0">
                          <a:solidFill>
                            <a:srgbClr val="002060"/>
                          </a:solidFill>
                          <a:latin typeface="Century Gothic" panose="020B0502020202020204" pitchFamily="34" charset="0"/>
                        </a:rPr>
                        <a:t>a/an (m) </a:t>
                      </a:r>
                    </a:p>
                  </a:txBody>
                  <a:tcPr/>
                </a:tc>
                <a:tc>
                  <a:txBody>
                    <a:bodyPr/>
                    <a:lstStyle/>
                    <a:p>
                      <a:r>
                        <a:rPr lang="en-GB" sz="2800" b="1" dirty="0">
                          <a:solidFill>
                            <a:srgbClr val="002060"/>
                          </a:solidFill>
                          <a:latin typeface="Century Gothic" panose="020B0502020202020204" pitchFamily="34" charset="0"/>
                        </a:rPr>
                        <a:t>a horse</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boat</a:t>
                      </a:r>
                    </a:p>
                  </a:txBody>
                  <a:tcPr/>
                </a:tc>
                <a:tc>
                  <a:txBody>
                    <a:bodyPr/>
                    <a:lstStyle/>
                    <a:p>
                      <a:r>
                        <a:rPr lang="en-GB" sz="2800" b="1" dirty="0">
                          <a:solidFill>
                            <a:srgbClr val="002060"/>
                          </a:solidFill>
                          <a:latin typeface="Century Gothic" panose="020B0502020202020204" pitchFamily="34" charset="0"/>
                        </a:rPr>
                        <a:t>I have</a:t>
                      </a:r>
                    </a:p>
                  </a:txBody>
                  <a:tcPr/>
                </a:tc>
                <a:tc>
                  <a:txBody>
                    <a:bodyPr/>
                    <a:lstStyle/>
                    <a:p>
                      <a:r>
                        <a:rPr lang="en-GB" sz="2800" b="1" dirty="0">
                          <a:solidFill>
                            <a:srgbClr val="002060"/>
                          </a:solidFill>
                          <a:latin typeface="Century Gothic" panose="020B0502020202020204" pitchFamily="34" charset="0"/>
                        </a:rPr>
                        <a:t>a plant</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8D2665F3-D797-42E2-A39C-63DA64319050}"/>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125DEF67-7907-4A21-B998-7FAB691EE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21" name="Picture 20">
            <a:extLst>
              <a:ext uri="{FF2B5EF4-FFF2-40B4-BE49-F238E27FC236}">
                <a16:creationId xmlns:a16="http://schemas.microsoft.com/office/drawing/2014/main" id="{5611E53F-FFDE-4889-B8B9-27D4F679BB8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2" name="TextBox 21">
            <a:extLst>
              <a:ext uri="{FF2B5EF4-FFF2-40B4-BE49-F238E27FC236}">
                <a16:creationId xmlns:a16="http://schemas.microsoft.com/office/drawing/2014/main" id="{673F1E39-A8AC-4C4C-838F-2BC4E7D25D04}"/>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2878A24F-60EA-49EE-9E2C-AB5078D0EB13}"/>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7E34D04D-19E6-49A9-8130-7052CCADB35D}"/>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57922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1" name="Google Shape;157;p2">
            <a:hlinkClick r:id="" action="ppaction://noaction">
              <a:snd r:embed="rId3" name="2_1.wav"/>
            </a:hlinkClick>
            <a:extLst>
              <a:ext uri="{FF2B5EF4-FFF2-40B4-BE49-F238E27FC236}">
                <a16:creationId xmlns:a16="http://schemas.microsoft.com/office/drawing/2014/main" id="{CA9347D5-8E67-4800-8388-5A45F0B385EC}"/>
              </a:ext>
            </a:extLst>
          </p:cNvPr>
          <p:cNvSpPr txBox="1"/>
          <p:nvPr/>
        </p:nvSpPr>
        <p:spPr>
          <a:xfrm>
            <a:off x="234426" y="958721"/>
            <a:ext cx="801803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Pronuncia las palabras.</a:t>
            </a:r>
          </a:p>
        </p:txBody>
      </p:sp>
      <p:sp>
        <p:nvSpPr>
          <p:cNvPr id="113" name="Google Shape;153;p2">
            <a:hlinkClick r:id="" action="ppaction://noaction">
              <a:snd r:embed="rId4" name="e.wav"/>
            </a:hlinkClick>
            <a:extLst>
              <a:ext uri="{FF2B5EF4-FFF2-40B4-BE49-F238E27FC236}">
                <a16:creationId xmlns:a16="http://schemas.microsoft.com/office/drawing/2014/main" id="{7CEDC309-88F9-40E1-A696-E66BC502B60F}"/>
              </a:ext>
            </a:extLst>
          </p:cNvPr>
          <p:cNvSpPr txBox="1"/>
          <p:nvPr/>
        </p:nvSpPr>
        <p:spPr>
          <a:xfrm>
            <a:off x="9714434" y="107538"/>
            <a:ext cx="130076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67;p2">
            <a:extLst>
              <a:ext uri="{FF2B5EF4-FFF2-40B4-BE49-F238E27FC236}">
                <a16:creationId xmlns:a16="http://schemas.microsoft.com/office/drawing/2014/main" id="{40710625-DAFE-4DBA-A5F2-AD883C3194A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Title 1">
            <a:extLst>
              <a:ext uri="{FF2B5EF4-FFF2-40B4-BE49-F238E27FC236}">
                <a16:creationId xmlns:a16="http://schemas.microsoft.com/office/drawing/2014/main" id="{DDB4BA21-1BC4-4ABB-863B-A30AAE39E91D}"/>
              </a:ext>
            </a:extLst>
          </p:cNvPr>
          <p:cNvSpPr txBox="1">
            <a:spLocks/>
          </p:cNvSpPr>
          <p:nvPr/>
        </p:nvSpPr>
        <p:spPr>
          <a:xfrm>
            <a:off x="1056386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2" name="Google Shape;111;p3" descr="Speech Icon, Voice, Talking, Audio, Speech">
            <a:extLst>
              <a:ext uri="{FF2B5EF4-FFF2-40B4-BE49-F238E27FC236}">
                <a16:creationId xmlns:a16="http://schemas.microsoft.com/office/drawing/2014/main" id="{12B402B5-63FE-45DB-B681-AFE4BC4A093C}"/>
              </a:ext>
            </a:extLst>
          </p:cNvPr>
          <p:cNvPicPr preferRelativeResize="0"/>
          <p:nvPr/>
        </p:nvPicPr>
        <p:blipFill rotWithShape="1">
          <a:blip r:embed="rId5">
            <a:alphaModFix/>
          </a:blip>
          <a:srcRect/>
          <a:stretch/>
        </p:blipFill>
        <p:spPr>
          <a:xfrm>
            <a:off x="11015195" y="152022"/>
            <a:ext cx="776168" cy="776168"/>
          </a:xfrm>
          <a:prstGeom prst="rect">
            <a:avLst/>
          </a:prstGeom>
          <a:noFill/>
          <a:ln>
            <a:noFill/>
          </a:ln>
        </p:spPr>
      </p:pic>
      <p:sp>
        <p:nvSpPr>
          <p:cNvPr id="5" name="Rectangle: Rounded Corners 4">
            <a:hlinkClick r:id="" action="ppaction://noaction">
              <a:snd r:embed="rId6" name="2_4.wav"/>
            </a:hlinkClick>
            <a:extLst>
              <a:ext uri="{FF2B5EF4-FFF2-40B4-BE49-F238E27FC236}">
                <a16:creationId xmlns:a16="http://schemas.microsoft.com/office/drawing/2014/main" id="{831C0712-55E1-4BA2-972B-D6FAC23FBD2C}"/>
              </a:ext>
            </a:extLst>
          </p:cNvPr>
          <p:cNvSpPr/>
          <p:nvPr/>
        </p:nvSpPr>
        <p:spPr>
          <a:xfrm>
            <a:off x="4254166" y="1773263"/>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cebra</a:t>
            </a:r>
            <a:endParaRPr lang="en-GB" sz="4000" dirty="0">
              <a:solidFill>
                <a:srgbClr val="002060"/>
              </a:solidFill>
              <a:latin typeface="Century Gothic" panose="020B0502020202020204" pitchFamily="34" charset="0"/>
            </a:endParaRPr>
          </a:p>
        </p:txBody>
      </p:sp>
      <p:sp>
        <p:nvSpPr>
          <p:cNvPr id="34" name="Rectangle: Rounded Corners 33">
            <a:hlinkClick r:id="" action="ppaction://noaction">
              <a:snd r:embed="rId7" name="2_3.wav"/>
            </a:hlinkClick>
            <a:extLst>
              <a:ext uri="{FF2B5EF4-FFF2-40B4-BE49-F238E27FC236}">
                <a16:creationId xmlns:a16="http://schemas.microsoft.com/office/drawing/2014/main" id="{F6481F86-A31E-42B2-8153-2DE534B168E5}"/>
              </a:ext>
            </a:extLst>
          </p:cNvPr>
          <p:cNvSpPr/>
          <p:nvPr/>
        </p:nvSpPr>
        <p:spPr>
          <a:xfrm>
            <a:off x="6592283" y="289460"/>
            <a:ext cx="2700434"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Albacete</a:t>
            </a:r>
          </a:p>
        </p:txBody>
      </p:sp>
      <p:sp>
        <p:nvSpPr>
          <p:cNvPr id="35" name="Rectangle: Rounded Corners 34">
            <a:hlinkClick r:id="" action="ppaction://noaction">
              <a:snd r:embed="rId8" name="2_11.wav"/>
            </a:hlinkClick>
            <a:extLst>
              <a:ext uri="{FF2B5EF4-FFF2-40B4-BE49-F238E27FC236}">
                <a16:creationId xmlns:a16="http://schemas.microsoft.com/office/drawing/2014/main" id="{FAEACFBC-C134-4AB7-B633-8EA6424674A0}"/>
              </a:ext>
            </a:extLst>
          </p:cNvPr>
          <p:cNvSpPr/>
          <p:nvPr/>
        </p:nvSpPr>
        <p:spPr>
          <a:xfrm>
            <a:off x="7000818" y="6051012"/>
            <a:ext cx="2935695"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Barcelona </a:t>
            </a:r>
          </a:p>
        </p:txBody>
      </p:sp>
      <p:sp>
        <p:nvSpPr>
          <p:cNvPr id="36" name="Rectangle: Rounded Corners 35">
            <a:hlinkClick r:id="" action="ppaction://noaction">
              <a:snd r:embed="rId9" name="2_2.wav"/>
            </a:hlinkClick>
            <a:extLst>
              <a:ext uri="{FF2B5EF4-FFF2-40B4-BE49-F238E27FC236}">
                <a16:creationId xmlns:a16="http://schemas.microsoft.com/office/drawing/2014/main" id="{C9A26C6D-ADD0-410F-8E6A-89B2C51676F7}"/>
              </a:ext>
            </a:extLst>
          </p:cNvPr>
          <p:cNvSpPr/>
          <p:nvPr/>
        </p:nvSpPr>
        <p:spPr>
          <a:xfrm rot="21178593">
            <a:off x="6567115" y="1498075"/>
            <a:ext cx="2449179" cy="701936"/>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Ceuta</a:t>
            </a:r>
          </a:p>
        </p:txBody>
      </p:sp>
      <p:sp>
        <p:nvSpPr>
          <p:cNvPr id="38" name="Rectangle: Rounded Corners 37">
            <a:hlinkClick r:id="" action="ppaction://noaction">
              <a:snd r:embed="rId10" name="2_6.wav"/>
            </a:hlinkClick>
            <a:extLst>
              <a:ext uri="{FF2B5EF4-FFF2-40B4-BE49-F238E27FC236}">
                <a16:creationId xmlns:a16="http://schemas.microsoft.com/office/drawing/2014/main" id="{C5CF5E1A-C92E-4A04-936A-572F3BC3AC6B}"/>
              </a:ext>
            </a:extLst>
          </p:cNvPr>
          <p:cNvSpPr/>
          <p:nvPr/>
        </p:nvSpPr>
        <p:spPr>
          <a:xfrm>
            <a:off x="6671436" y="2738322"/>
            <a:ext cx="2135499"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pecera</a:t>
            </a:r>
            <a:endParaRPr lang="en-GB" sz="4000" dirty="0">
              <a:solidFill>
                <a:srgbClr val="002060"/>
              </a:solidFill>
              <a:latin typeface="Century Gothic" panose="020B0502020202020204" pitchFamily="34" charset="0"/>
            </a:endParaRPr>
          </a:p>
        </p:txBody>
      </p:sp>
      <p:sp>
        <p:nvSpPr>
          <p:cNvPr id="39" name="Rectangle: Rounded Corners 38">
            <a:hlinkClick r:id="" action="ppaction://noaction">
              <a:snd r:embed="rId11" name="2_7.wav"/>
            </a:hlinkClick>
            <a:extLst>
              <a:ext uri="{FF2B5EF4-FFF2-40B4-BE49-F238E27FC236}">
                <a16:creationId xmlns:a16="http://schemas.microsoft.com/office/drawing/2014/main" id="{63863CD1-5E85-493D-818F-D5586E997239}"/>
              </a:ext>
            </a:extLst>
          </p:cNvPr>
          <p:cNvSpPr/>
          <p:nvPr/>
        </p:nvSpPr>
        <p:spPr>
          <a:xfrm>
            <a:off x="9039497" y="3877221"/>
            <a:ext cx="1811482" cy="768321"/>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cero</a:t>
            </a:r>
            <a:endParaRPr lang="en-GB" sz="4000" b="1" dirty="0">
              <a:solidFill>
                <a:srgbClr val="002060"/>
              </a:solidFill>
              <a:latin typeface="Century Gothic" panose="020B0502020202020204" pitchFamily="34" charset="0"/>
            </a:endParaRPr>
          </a:p>
        </p:txBody>
      </p:sp>
      <p:sp>
        <p:nvSpPr>
          <p:cNvPr id="40" name="Rectangle: Rounded Corners 39">
            <a:hlinkClick r:id="" action="ppaction://noaction">
              <a:snd r:embed="rId12" name="2_8.wav"/>
            </a:hlinkClick>
            <a:extLst>
              <a:ext uri="{FF2B5EF4-FFF2-40B4-BE49-F238E27FC236}">
                <a16:creationId xmlns:a16="http://schemas.microsoft.com/office/drawing/2014/main" id="{2E9A5AD0-7C73-4C89-BF46-EBC16F807232}"/>
              </a:ext>
            </a:extLst>
          </p:cNvPr>
          <p:cNvSpPr/>
          <p:nvPr/>
        </p:nvSpPr>
        <p:spPr>
          <a:xfrm rot="21193456">
            <a:off x="4169884" y="4978276"/>
            <a:ext cx="2713270" cy="767575"/>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Cáceres</a:t>
            </a:r>
            <a:endParaRPr lang="en-GB" sz="4000" dirty="0">
              <a:solidFill>
                <a:srgbClr val="002060"/>
              </a:solidFill>
              <a:latin typeface="Century Gothic" panose="020B0502020202020204" pitchFamily="34" charset="0"/>
            </a:endParaRPr>
          </a:p>
        </p:txBody>
      </p:sp>
      <p:sp>
        <p:nvSpPr>
          <p:cNvPr id="42" name="Rectangle: Rounded Corners 41">
            <a:hlinkClick r:id="" action="ppaction://noaction">
              <a:snd r:embed="rId13" name="2_9.wav"/>
            </a:hlinkClick>
            <a:extLst>
              <a:ext uri="{FF2B5EF4-FFF2-40B4-BE49-F238E27FC236}">
                <a16:creationId xmlns:a16="http://schemas.microsoft.com/office/drawing/2014/main" id="{A0EBE9AE-0316-44D8-962A-D63DE8000563}"/>
              </a:ext>
            </a:extLst>
          </p:cNvPr>
          <p:cNvSpPr/>
          <p:nvPr/>
        </p:nvSpPr>
        <p:spPr>
          <a:xfrm>
            <a:off x="8401800" y="5176721"/>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cena</a:t>
            </a:r>
            <a:endParaRPr lang="en-GB" sz="4000" dirty="0">
              <a:solidFill>
                <a:srgbClr val="002060"/>
              </a:solidFill>
              <a:latin typeface="Century Gothic" panose="020B0502020202020204" pitchFamily="34" charset="0"/>
            </a:endParaRPr>
          </a:p>
        </p:txBody>
      </p:sp>
      <p:sp>
        <p:nvSpPr>
          <p:cNvPr id="43" name="Rectangle: Rounded Corners 42">
            <a:hlinkClick r:id="" action="ppaction://noaction">
              <a:snd r:embed="rId14" name="2_10.wav"/>
            </a:hlinkClick>
            <a:extLst>
              <a:ext uri="{FF2B5EF4-FFF2-40B4-BE49-F238E27FC236}">
                <a16:creationId xmlns:a16="http://schemas.microsoft.com/office/drawing/2014/main" id="{87DB6954-D27C-41A5-858C-BE2CD3C84522}"/>
              </a:ext>
            </a:extLst>
          </p:cNvPr>
          <p:cNvSpPr/>
          <p:nvPr/>
        </p:nvSpPr>
        <p:spPr>
          <a:xfrm>
            <a:off x="4585446" y="6064099"/>
            <a:ext cx="2196680"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cerdo</a:t>
            </a:r>
            <a:endParaRPr lang="en-GB" sz="4000" dirty="0">
              <a:solidFill>
                <a:srgbClr val="002060"/>
              </a:solidFill>
              <a:latin typeface="Century Gothic" panose="020B0502020202020204" pitchFamily="34" charset="0"/>
            </a:endParaRPr>
          </a:p>
        </p:txBody>
      </p:sp>
      <p:pic>
        <p:nvPicPr>
          <p:cNvPr id="1026" name="Picture 2" descr="Cuenco, Pez, Pez De Colores, Tanque">
            <a:extLst>
              <a:ext uri="{FF2B5EF4-FFF2-40B4-BE49-F238E27FC236}">
                <a16:creationId xmlns:a16="http://schemas.microsoft.com/office/drawing/2014/main" id="{32DD7697-2951-4E4A-93E9-A8C52CBFAD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6525" y="2318601"/>
            <a:ext cx="881976" cy="693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01D598-4017-406E-BACD-94F95AFD2084}"/>
              </a:ext>
            </a:extLst>
          </p:cNvPr>
          <p:cNvPicPr>
            <a:picLocks noChangeAspect="1"/>
          </p:cNvPicPr>
          <p:nvPr/>
        </p:nvPicPr>
        <p:blipFill>
          <a:blip r:embed="rId16"/>
          <a:stretch>
            <a:fillRect/>
          </a:stretch>
        </p:blipFill>
        <p:spPr>
          <a:xfrm>
            <a:off x="7775073" y="4570147"/>
            <a:ext cx="1132365" cy="976847"/>
          </a:xfrm>
          <a:prstGeom prst="rect">
            <a:avLst/>
          </a:prstGeom>
        </p:spPr>
      </p:pic>
      <p:sp>
        <p:nvSpPr>
          <p:cNvPr id="55" name="Rectangle: Rounded Corners 54">
            <a:hlinkClick r:id="" action="ppaction://noaction">
              <a:snd r:embed="rId17" name="2_12.wav"/>
            </a:hlinkClick>
            <a:extLst>
              <a:ext uri="{FF2B5EF4-FFF2-40B4-BE49-F238E27FC236}">
                <a16:creationId xmlns:a16="http://schemas.microsoft.com/office/drawing/2014/main" id="{32F3E7F3-CD9E-4F12-9BDA-0989E94BEAB4}"/>
              </a:ext>
            </a:extLst>
          </p:cNvPr>
          <p:cNvSpPr/>
          <p:nvPr/>
        </p:nvSpPr>
        <p:spPr>
          <a:xfrm>
            <a:off x="5193680" y="3958686"/>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maceta</a:t>
            </a:r>
            <a:endParaRPr lang="en-GB" sz="4000" dirty="0">
              <a:solidFill>
                <a:srgbClr val="002060"/>
              </a:solidFill>
              <a:latin typeface="Century Gothic" panose="020B0502020202020204" pitchFamily="34" charset="0"/>
            </a:endParaRPr>
          </a:p>
        </p:txBody>
      </p:sp>
      <p:pic>
        <p:nvPicPr>
          <p:cNvPr id="62" name="Picture 8" descr="España, Bandera, Geografía, Mapa, Europa">
            <a:extLst>
              <a:ext uri="{FF2B5EF4-FFF2-40B4-BE49-F238E27FC236}">
                <a16:creationId xmlns:a16="http://schemas.microsoft.com/office/drawing/2014/main" id="{4593E15A-B08C-4379-AA65-86DCC66B54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213" y="1917495"/>
            <a:ext cx="4538812" cy="4929027"/>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hlinkClick r:id="" action="ppaction://noaction">
              <a:snd r:embed="rId19" name="2_5.wav"/>
            </a:hlinkClick>
            <a:extLst>
              <a:ext uri="{FF2B5EF4-FFF2-40B4-BE49-F238E27FC236}">
                <a16:creationId xmlns:a16="http://schemas.microsoft.com/office/drawing/2014/main" id="{D98064CC-B577-4E0C-ADE5-98F6B2EEACC6}"/>
              </a:ext>
            </a:extLst>
          </p:cNvPr>
          <p:cNvSpPr/>
          <p:nvPr/>
        </p:nvSpPr>
        <p:spPr>
          <a:xfrm>
            <a:off x="4628936" y="2903210"/>
            <a:ext cx="1811483"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cosa</a:t>
            </a:r>
            <a:endParaRPr lang="en-GB" sz="40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F1D2871C-27F0-437A-A306-E040133DCC7A}"/>
              </a:ext>
            </a:extLst>
          </p:cNvPr>
          <p:cNvSpPr txBox="1"/>
          <p:nvPr/>
        </p:nvSpPr>
        <p:spPr>
          <a:xfrm>
            <a:off x="-3984902" y="-4756667"/>
            <a:ext cx="9776101" cy="769441"/>
          </a:xfrm>
          <a:prstGeom prst="rect">
            <a:avLst/>
          </a:prstGeom>
          <a:noFill/>
        </p:spPr>
        <p:txBody>
          <a:bodyPr wrap="square">
            <a:spAutoFit/>
          </a:bodyPr>
          <a:lstStyle/>
          <a:p>
            <a:endParaRPr lang="en-GB" sz="4400"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9C299199-5A01-441E-AD9F-184C0F128DE3}"/>
              </a:ext>
            </a:extLst>
          </p:cNvPr>
          <p:cNvSpPr/>
          <p:nvPr/>
        </p:nvSpPr>
        <p:spPr>
          <a:xfrm>
            <a:off x="1007390" y="6020016"/>
            <a:ext cx="263471" cy="13579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2" descr="Cerdo, Rosado, Bebé, Cerdito">
            <a:extLst>
              <a:ext uri="{FF2B5EF4-FFF2-40B4-BE49-F238E27FC236}">
                <a16:creationId xmlns:a16="http://schemas.microsoft.com/office/drawing/2014/main" id="{A576AD7C-EEFE-7DCF-8EE0-F2341A80BFA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2894" y="5738722"/>
            <a:ext cx="737410" cy="614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áficos vectoriales gratis de Pimpollo">
            <a:extLst>
              <a:ext uri="{FF2B5EF4-FFF2-40B4-BE49-F238E27FC236}">
                <a16:creationId xmlns:a16="http://schemas.microsoft.com/office/drawing/2014/main" id="{F65F9229-79B1-114B-0FDF-5D81AFD2790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4549" r="73847"/>
          <a:stretch/>
        </p:blipFill>
        <p:spPr bwMode="auto">
          <a:xfrm>
            <a:off x="7176415" y="3554806"/>
            <a:ext cx="790073" cy="64483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0C9F5B69-0744-3F8A-390F-56A3BEF7E78D}"/>
              </a:ext>
            </a:extLst>
          </p:cNvPr>
          <p:cNvSpPr/>
          <p:nvPr/>
        </p:nvSpPr>
        <p:spPr>
          <a:xfrm>
            <a:off x="92543" y="64795"/>
            <a:ext cx="5554471" cy="1394723"/>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latin typeface="Century Gothic" panose="020B0502020202020204" pitchFamily="34" charset="0"/>
            </a:endParaRPr>
          </a:p>
          <a:p>
            <a:pPr algn="ctr"/>
            <a:r>
              <a:rPr lang="en-GB" sz="2400" b="1" dirty="0">
                <a:solidFill>
                  <a:srgbClr val="002060"/>
                </a:solidFill>
                <a:latin typeface="Century Gothic" panose="020B0502020202020204" pitchFamily="34" charset="0"/>
              </a:rPr>
              <a:t>Ceuta</a:t>
            </a:r>
            <a:r>
              <a:rPr lang="en-GB" sz="2400" dirty="0">
                <a:solidFill>
                  <a:srgbClr val="002060"/>
                </a:solidFill>
                <a:latin typeface="Century Gothic" panose="020B0502020202020204" pitchFamily="34" charset="0"/>
              </a:rPr>
              <a:t> is a Spanish city on the </a:t>
            </a:r>
          </a:p>
          <a:p>
            <a:pPr algn="ctr"/>
            <a:r>
              <a:rPr lang="en-GB" sz="2400" dirty="0">
                <a:solidFill>
                  <a:srgbClr val="002060"/>
                </a:solidFill>
                <a:latin typeface="Century Gothic" panose="020B0502020202020204" pitchFamily="34" charset="0"/>
              </a:rPr>
              <a:t>north coast of Africa and </a:t>
            </a:r>
          </a:p>
          <a:p>
            <a:pPr algn="ctr"/>
            <a:r>
              <a:rPr lang="en-GB" sz="2400" dirty="0">
                <a:solidFill>
                  <a:srgbClr val="002060"/>
                </a:solidFill>
                <a:latin typeface="Century Gothic" panose="020B0502020202020204" pitchFamily="34" charset="0"/>
              </a:rPr>
              <a:t>it borders with Morocco!</a:t>
            </a:r>
          </a:p>
          <a:p>
            <a:pPr algn="ctr"/>
            <a:endParaRPr lang="en-GB" sz="2400" dirty="0">
              <a:solidFill>
                <a:srgbClr val="002060"/>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5C4E7670-13C3-AC36-7230-A207AC69B005}"/>
              </a:ext>
            </a:extLst>
          </p:cNvPr>
          <p:cNvGrpSpPr/>
          <p:nvPr/>
        </p:nvGrpSpPr>
        <p:grpSpPr>
          <a:xfrm>
            <a:off x="5153082" y="77048"/>
            <a:ext cx="1019812" cy="890429"/>
            <a:chOff x="6210543" y="3764108"/>
            <a:chExt cx="801046" cy="775262"/>
          </a:xfrm>
        </p:grpSpPr>
        <p:sp>
          <p:nvSpPr>
            <p:cNvPr id="45" name="Oval 44">
              <a:extLst>
                <a:ext uri="{FF2B5EF4-FFF2-40B4-BE49-F238E27FC236}">
                  <a16:creationId xmlns:a16="http://schemas.microsoft.com/office/drawing/2014/main" id="{7D074EEB-9411-BD80-8039-777F8E58DB3A}"/>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C459A4E2-C441-EE0B-7154-570939983C2E}"/>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7" name="Picture 46" descr="A picture containing text, tableware, cup, clipart&#10;&#10;Description automatically generated">
              <a:extLst>
                <a:ext uri="{FF2B5EF4-FFF2-40B4-BE49-F238E27FC236}">
                  <a16:creationId xmlns:a16="http://schemas.microsoft.com/office/drawing/2014/main" id="{37E5285A-72D7-7253-6E40-F17AEABD6B7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8" name="Google Shape;410;p19">
            <a:extLst>
              <a:ext uri="{FF2B5EF4-FFF2-40B4-BE49-F238E27FC236}">
                <a16:creationId xmlns:a16="http://schemas.microsoft.com/office/drawing/2014/main" id="{4BAB8C2F-9B2B-D85D-5998-46E7B8B564E4}"/>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9" name="Google Shape;387;p19">
            <a:extLst>
              <a:ext uri="{FF2B5EF4-FFF2-40B4-BE49-F238E27FC236}">
                <a16:creationId xmlns:a16="http://schemas.microsoft.com/office/drawing/2014/main" id="{9210562B-F4DE-4B2D-59AF-6A0B976D84BB}"/>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0" name="Google Shape;388;p19">
            <a:extLst>
              <a:ext uri="{FF2B5EF4-FFF2-40B4-BE49-F238E27FC236}">
                <a16:creationId xmlns:a16="http://schemas.microsoft.com/office/drawing/2014/main" id="{F64A5234-3DFE-333E-2BCB-7F0F0B89315B}"/>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CC95D741-87F8-E01D-EE2C-973DCE93D93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2" name="Google Shape;390;p19">
            <a:extLst>
              <a:ext uri="{FF2B5EF4-FFF2-40B4-BE49-F238E27FC236}">
                <a16:creationId xmlns:a16="http://schemas.microsoft.com/office/drawing/2014/main" id="{990D5495-4FB1-C086-B68A-CADB410BA18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1;p19">
            <a:extLst>
              <a:ext uri="{FF2B5EF4-FFF2-40B4-BE49-F238E27FC236}">
                <a16:creationId xmlns:a16="http://schemas.microsoft.com/office/drawing/2014/main" id="{25ADCFC5-A5BF-9FD4-F7FA-E9E19BF13FA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4" name="Google Shape;393;p19">
            <a:extLst>
              <a:ext uri="{FF2B5EF4-FFF2-40B4-BE49-F238E27FC236}">
                <a16:creationId xmlns:a16="http://schemas.microsoft.com/office/drawing/2014/main" id="{FAA8DA02-3A16-BD38-4743-945FE66B016B}"/>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394;p19">
            <a:extLst>
              <a:ext uri="{FF2B5EF4-FFF2-40B4-BE49-F238E27FC236}">
                <a16:creationId xmlns:a16="http://schemas.microsoft.com/office/drawing/2014/main" id="{A8B01DB9-BD3E-D679-6D71-5CFFDA8DEED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95;p19">
            <a:extLst>
              <a:ext uri="{FF2B5EF4-FFF2-40B4-BE49-F238E27FC236}">
                <a16:creationId xmlns:a16="http://schemas.microsoft.com/office/drawing/2014/main" id="{48A2F22C-EA2C-759D-2A0C-FA6D9915C59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6"/>
                                        </p:tgtEl>
                                        <p:attrNameLst>
                                          <p:attrName>fillcolor</p:attrName>
                                        </p:attrNameLst>
                                      </p:cBhvr>
                                      <p:to>
                                        <a:srgbClr val="92D050"/>
                                      </p:to>
                                    </p:animClr>
                                    <p:set>
                                      <p:cBhvr>
                                        <p:cTn id="7" dur="2000" fill="hold"/>
                                        <p:tgtEl>
                                          <p:spTgt spid="36"/>
                                        </p:tgtEl>
                                        <p:attrNameLst>
                                          <p:attrName>fill.type</p:attrName>
                                        </p:attrNameLst>
                                      </p:cBhvr>
                                      <p:to>
                                        <p:strVal val="solid"/>
                                      </p:to>
                                    </p:set>
                                    <p:set>
                                      <p:cBhvr>
                                        <p:cTn id="8" dur="2000" fill="hold"/>
                                        <p:tgtEl>
                                          <p:spTgt spid="3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4"/>
                                        </p:tgtEl>
                                        <p:attrNameLst>
                                          <p:attrName>fillcolor</p:attrName>
                                        </p:attrNameLst>
                                      </p:cBhvr>
                                      <p:to>
                                        <a:srgbClr val="92D050"/>
                                      </p:to>
                                    </p:animClr>
                                    <p:set>
                                      <p:cBhvr>
                                        <p:cTn id="11" dur="2000" fill="hold"/>
                                        <p:tgtEl>
                                          <p:spTgt spid="34"/>
                                        </p:tgtEl>
                                        <p:attrNameLst>
                                          <p:attrName>fill.type</p:attrName>
                                        </p:attrNameLst>
                                      </p:cBhvr>
                                      <p:to>
                                        <p:strVal val="solid"/>
                                      </p:to>
                                    </p:set>
                                    <p:set>
                                      <p:cBhvr>
                                        <p:cTn id="12" dur="2000" fill="hold"/>
                                        <p:tgtEl>
                                          <p:spTgt spid="3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35"/>
                                        </p:tgtEl>
                                        <p:attrNameLst>
                                          <p:attrName>fillcolor</p:attrName>
                                        </p:attrNameLst>
                                      </p:cBhvr>
                                      <p:to>
                                        <a:srgbClr val="92D050"/>
                                      </p:to>
                                    </p:animClr>
                                    <p:set>
                                      <p:cBhvr>
                                        <p:cTn id="15" dur="2000" fill="hold"/>
                                        <p:tgtEl>
                                          <p:spTgt spid="35"/>
                                        </p:tgtEl>
                                        <p:attrNameLst>
                                          <p:attrName>fill.type</p:attrName>
                                        </p:attrNameLst>
                                      </p:cBhvr>
                                      <p:to>
                                        <p:strVal val="solid"/>
                                      </p:to>
                                    </p:set>
                                    <p:set>
                                      <p:cBhvr>
                                        <p:cTn id="16" dur="2000" fill="hold"/>
                                        <p:tgtEl>
                                          <p:spTgt spid="3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0"/>
                                        </p:tgtEl>
                                        <p:attrNameLst>
                                          <p:attrName>fillcolor</p:attrName>
                                        </p:attrNameLst>
                                      </p:cBhvr>
                                      <p:to>
                                        <a:srgbClr val="92D050"/>
                                      </p:to>
                                    </p:animClr>
                                    <p:set>
                                      <p:cBhvr>
                                        <p:cTn id="19" dur="2000" fill="hold"/>
                                        <p:tgtEl>
                                          <p:spTgt spid="40"/>
                                        </p:tgtEl>
                                        <p:attrNameLst>
                                          <p:attrName>fill.type</p:attrName>
                                        </p:attrNameLst>
                                      </p:cBhvr>
                                      <p:to>
                                        <p:strVal val="solid"/>
                                      </p:to>
                                    </p:set>
                                    <p:set>
                                      <p:cBhvr>
                                        <p:cTn id="20" dur="2000" fill="hold"/>
                                        <p:tgtEl>
                                          <p:spTgt spid="40"/>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7"/>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50"/>
                                        </p:tgtEl>
                                        <p:attrNameLst>
                                          <p:attrName>ppt_y</p:attrName>
                                        </p:attrNameLst>
                                      </p:cBhvr>
                                      <p:tavLst>
                                        <p:tav tm="0">
                                          <p:val>
                                            <p:strVal val="#ppt_y"/>
                                          </p:val>
                                        </p:tav>
                                        <p:tav tm="100000">
                                          <p:val>
                                            <p:strVal val="#ppt_y+#ppt_h*1.125000"/>
                                          </p:val>
                                        </p:tav>
                                      </p:tavLst>
                                    </p:anim>
                                    <p:animEffect transition="out" filter="wipe(down)">
                                      <p:cBhvr>
                                        <p:cTn id="34" dur="30000"/>
                                        <p:tgtEl>
                                          <p:spTgt spid="50"/>
                                        </p:tgtEl>
                                      </p:cBhvr>
                                    </p:animEffect>
                                    <p:set>
                                      <p:cBhvr>
                                        <p:cTn id="35" dur="1" fill="hold">
                                          <p:stCondLst>
                                            <p:cond delay="29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7"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4">
            <a:alphaModFix/>
          </a:blip>
          <a:srcRect/>
          <a:stretch/>
        </p:blipFill>
        <p:spPr>
          <a:xfrm>
            <a:off x="10804611" y="0"/>
            <a:ext cx="1166103" cy="1183191"/>
          </a:xfrm>
          <a:prstGeom prst="rect">
            <a:avLst/>
          </a:prstGeom>
          <a:noFill/>
          <a:ln>
            <a:noFill/>
          </a:ln>
        </p:spPr>
      </p:pic>
      <p:graphicFrame>
        <p:nvGraphicFramePr>
          <p:cNvPr id="84" name="Google Shape;324;p7">
            <a:extLst>
              <a:ext uri="{FF2B5EF4-FFF2-40B4-BE49-F238E27FC236}">
                <a16:creationId xmlns:a16="http://schemas.microsoft.com/office/drawing/2014/main" id="{DDE43199-0E1C-41DA-8B1C-1A99160F49F6}"/>
              </a:ext>
            </a:extLst>
          </p:cNvPr>
          <p:cNvGraphicFramePr/>
          <p:nvPr>
            <p:extLst>
              <p:ext uri="{D42A27DB-BD31-4B8C-83A1-F6EECF244321}">
                <p14:modId xmlns:p14="http://schemas.microsoft.com/office/powerpoint/2010/main" val="3705549323"/>
              </p:ext>
            </p:extLst>
          </p:nvPr>
        </p:nvGraphicFramePr>
        <p:xfrm>
          <a:off x="6292219" y="1875049"/>
          <a:ext cx="5772866" cy="4922961"/>
        </p:xfrm>
        <a:graphic>
          <a:graphicData uri="http://schemas.openxmlformats.org/drawingml/2006/table">
            <a:tbl>
              <a:tblPr firstRow="1" bandRow="1">
                <a:noFill/>
              </a:tblPr>
              <a:tblGrid>
                <a:gridCol w="567353">
                  <a:extLst>
                    <a:ext uri="{9D8B030D-6E8A-4147-A177-3AD203B41FA5}">
                      <a16:colId xmlns:a16="http://schemas.microsoft.com/office/drawing/2014/main" val="20000"/>
                    </a:ext>
                  </a:extLst>
                </a:gridCol>
                <a:gridCol w="5205513">
                  <a:extLst>
                    <a:ext uri="{9D8B030D-6E8A-4147-A177-3AD203B41FA5}">
                      <a16:colId xmlns:a16="http://schemas.microsoft.com/office/drawing/2014/main" val="20001"/>
                    </a:ext>
                  </a:extLst>
                </a:gridCol>
              </a:tblGrid>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3290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Use the correct words to</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rewrite the sentences. </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There might be </a:t>
            </a:r>
            <a:r>
              <a:rPr lang="en-GB" sz="2400" b="1" dirty="0">
                <a:solidFill>
                  <a:srgbClr val="002060"/>
                </a:solidFill>
                <a:latin typeface="Century Gothic"/>
                <a:ea typeface="Century Gothic"/>
                <a:cs typeface="Century Gothic"/>
                <a:sym typeface="Century Gothic"/>
              </a:rPr>
              <a:t>extra</a:t>
            </a:r>
            <a:r>
              <a:rPr lang="en-GB" sz="2400" dirty="0">
                <a:solidFill>
                  <a:srgbClr val="002060"/>
                </a:solidFill>
                <a:latin typeface="Century Gothic"/>
                <a:ea typeface="Century Gothic"/>
                <a:cs typeface="Century Gothic"/>
                <a:sym typeface="Century Gothic"/>
              </a:rPr>
              <a:t> ones!</a:t>
            </a:r>
            <a:endParaRPr sz="2800" dirty="0">
              <a:solidFill>
                <a:srgbClr val="002060"/>
              </a:solidFill>
              <a:latin typeface="Century Gothic"/>
              <a:ea typeface="Century Gothic"/>
              <a:cs typeface="Century Gothic"/>
              <a:sym typeface="Century Gothic"/>
            </a:endParaRP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2992754028"/>
              </p:ext>
            </p:extLst>
          </p:nvPr>
        </p:nvGraphicFramePr>
        <p:xfrm>
          <a:off x="933826" y="1596666"/>
          <a:ext cx="5017035" cy="472450"/>
        </p:xfrm>
        <a:graphic>
          <a:graphicData uri="http://schemas.openxmlformats.org/drawingml/2006/table">
            <a:tbl>
              <a:tblPr firstRow="1" bandRow="1">
                <a:noFill/>
              </a:tblPr>
              <a:tblGrid>
                <a:gridCol w="1672345">
                  <a:extLst>
                    <a:ext uri="{9D8B030D-6E8A-4147-A177-3AD203B41FA5}">
                      <a16:colId xmlns:a16="http://schemas.microsoft.com/office/drawing/2014/main" val="20000"/>
                    </a:ext>
                  </a:extLst>
                </a:gridCol>
                <a:gridCol w="1672345">
                  <a:extLst>
                    <a:ext uri="{9D8B030D-6E8A-4147-A177-3AD203B41FA5}">
                      <a16:colId xmlns:a16="http://schemas.microsoft.com/office/drawing/2014/main" val="20001"/>
                    </a:ext>
                  </a:extLst>
                </a:gridCol>
                <a:gridCol w="167234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he is (t)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am (t)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2392221425"/>
              </p:ext>
            </p:extLst>
          </p:nvPr>
        </p:nvGraphicFramePr>
        <p:xfrm>
          <a:off x="918586" y="2198785"/>
          <a:ext cx="5032272" cy="472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bed</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boat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horse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1" name="Google Shape;339;p8">
            <a:extLst>
              <a:ext uri="{FF2B5EF4-FFF2-40B4-BE49-F238E27FC236}">
                <a16:creationId xmlns:a16="http://schemas.microsoft.com/office/drawing/2014/main" id="{9739CE26-4A7B-4617-9190-3FF35B1564A0}"/>
              </a:ext>
            </a:extLst>
          </p:cNvPr>
          <p:cNvGraphicFramePr/>
          <p:nvPr>
            <p:extLst>
              <p:ext uri="{D42A27DB-BD31-4B8C-83A1-F6EECF244321}">
                <p14:modId xmlns:p14="http://schemas.microsoft.com/office/powerpoint/2010/main" val="1123741312"/>
              </p:ext>
            </p:extLst>
          </p:nvPr>
        </p:nvGraphicFramePr>
        <p:xfrm>
          <a:off x="933827" y="2847945"/>
          <a:ext cx="5032272" cy="853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 have, having</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to be, being (t)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extLst>
              <p:ext uri="{D42A27DB-BD31-4B8C-83A1-F6EECF244321}">
                <p14:modId xmlns:p14="http://schemas.microsoft.com/office/powerpoint/2010/main" val="1876097332"/>
              </p:ext>
            </p:extLst>
          </p:nvPr>
        </p:nvGraphicFramePr>
        <p:xfrm>
          <a:off x="948352" y="3877995"/>
          <a:ext cx="5047065" cy="472450"/>
        </p:xfrm>
        <a:graphic>
          <a:graphicData uri="http://schemas.openxmlformats.org/drawingml/2006/table">
            <a:tbl>
              <a:tblPr firstRow="1" bandRow="1">
                <a:noFill/>
              </a:tblPr>
              <a:tblGrid>
                <a:gridCol w="1479538">
                  <a:extLst>
                    <a:ext uri="{9D8B030D-6E8A-4147-A177-3AD203B41FA5}">
                      <a16:colId xmlns:a16="http://schemas.microsoft.com/office/drawing/2014/main" val="20000"/>
                    </a:ext>
                  </a:extLst>
                </a:gridCol>
                <a:gridCol w="2065282">
                  <a:extLst>
                    <a:ext uri="{9D8B030D-6E8A-4147-A177-3AD203B41FA5}">
                      <a16:colId xmlns:a16="http://schemas.microsoft.com/office/drawing/2014/main" val="20001"/>
                    </a:ext>
                  </a:extLst>
                </a:gridCol>
                <a:gridCol w="150224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Tuesday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Wednesday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Friday</a:t>
                      </a:r>
                      <a:endParaRPr lang="en-GB" sz="2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1952503220"/>
              </p:ext>
            </p:extLst>
          </p:nvPr>
        </p:nvGraphicFramePr>
        <p:xfrm>
          <a:off x="963746" y="4533549"/>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368489">
                  <a:extLst>
                    <a:ext uri="{9D8B030D-6E8A-4147-A177-3AD203B41FA5}">
                      <a16:colId xmlns:a16="http://schemas.microsoft.com/office/drawing/2014/main" val="20001"/>
                    </a:ext>
                  </a:extLst>
                </a:gridCol>
                <a:gridCol w="1996221">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ready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lost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impossible</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5" name="3_2.wav"/>
            </a:hlinkClick>
            <a:extLst>
              <a:ext uri="{FF2B5EF4-FFF2-40B4-BE49-F238E27FC236}">
                <a16:creationId xmlns:a16="http://schemas.microsoft.com/office/drawing/2014/main" id="{E08FA80F-B4E1-4BA8-A882-F256F9D34675}"/>
              </a:ext>
            </a:extLst>
          </p:cNvPr>
          <p:cNvPicPr preferRelativeResize="0"/>
          <p:nvPr/>
        </p:nvPicPr>
        <p:blipFill rotWithShape="1">
          <a:blip r:embed="rId6">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913686" y="1622067"/>
            <a:ext cx="168437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7" name="3_1.wav"/>
            </a:hlinkClick>
            <a:extLst>
              <a:ext uri="{FF2B5EF4-FFF2-40B4-BE49-F238E27FC236}">
                <a16:creationId xmlns:a16="http://schemas.microsoft.com/office/drawing/2014/main" id="{7CCC0705-9CE5-4D6B-879F-C58BDCE1EF1A}"/>
              </a:ext>
            </a:extLst>
          </p:cNvPr>
          <p:cNvSpPr txBox="1"/>
          <p:nvPr/>
        </p:nvSpPr>
        <p:spPr>
          <a:xfrm>
            <a:off x="436400" y="920199"/>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8" name="3_3.wav"/>
            </a:hlinkClick>
            <a:extLst>
              <a:ext uri="{FF2B5EF4-FFF2-40B4-BE49-F238E27FC236}">
                <a16:creationId xmlns:a16="http://schemas.microsoft.com/office/drawing/2014/main" id="{E47A00C2-B0AC-41FD-8E30-05718047A195}"/>
              </a:ext>
            </a:extLst>
          </p:cNvPr>
          <p:cNvPicPr preferRelativeResize="0"/>
          <p:nvPr/>
        </p:nvPicPr>
        <p:blipFill rotWithShape="1">
          <a:blip r:embed="rId6">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9" name="3_4.wav"/>
            </a:hlinkClick>
            <a:extLst>
              <a:ext uri="{FF2B5EF4-FFF2-40B4-BE49-F238E27FC236}">
                <a16:creationId xmlns:a16="http://schemas.microsoft.com/office/drawing/2014/main" id="{65093E9A-E181-4BE4-8B53-BD606F961BA3}"/>
              </a:ext>
            </a:extLst>
          </p:cNvPr>
          <p:cNvPicPr preferRelativeResize="0"/>
          <p:nvPr/>
        </p:nvPicPr>
        <p:blipFill rotWithShape="1">
          <a:blip r:embed="rId6">
            <a:alphaModFix/>
          </a:blip>
          <a:srcRect/>
          <a:stretch/>
        </p:blipFill>
        <p:spPr>
          <a:xfrm>
            <a:off x="325228" y="2849197"/>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10" name="3_5.wav"/>
            </a:hlinkClick>
            <a:extLst>
              <a:ext uri="{FF2B5EF4-FFF2-40B4-BE49-F238E27FC236}">
                <a16:creationId xmlns:a16="http://schemas.microsoft.com/office/drawing/2014/main" id="{9EB5EC2F-0339-4D32-9B54-2BEB4C51A56B}"/>
              </a:ext>
            </a:extLst>
          </p:cNvPr>
          <p:cNvPicPr preferRelativeResize="0"/>
          <p:nvPr/>
        </p:nvPicPr>
        <p:blipFill rotWithShape="1">
          <a:blip r:embed="rId6">
            <a:alphaModFix/>
          </a:blip>
          <a:srcRect/>
          <a:stretch/>
        </p:blipFill>
        <p:spPr>
          <a:xfrm>
            <a:off x="308400" y="3858989"/>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23439" y="388438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1" name="3_6.wav"/>
            </a:hlinkClick>
            <a:extLst>
              <a:ext uri="{FF2B5EF4-FFF2-40B4-BE49-F238E27FC236}">
                <a16:creationId xmlns:a16="http://schemas.microsoft.com/office/drawing/2014/main" id="{C9BE47B5-8595-42D3-B8BA-D15E03B5A9FA}"/>
              </a:ext>
            </a:extLst>
          </p:cNvPr>
          <p:cNvPicPr preferRelativeResize="0"/>
          <p:nvPr/>
        </p:nvPicPr>
        <p:blipFill rotWithShape="1">
          <a:blip r:embed="rId6">
            <a:alphaModFix/>
          </a:blip>
          <a:srcRect/>
          <a:stretch/>
        </p:blipFill>
        <p:spPr>
          <a:xfrm>
            <a:off x="308400" y="4518975"/>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23439" y="454437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2608355" y="2238985"/>
            <a:ext cx="162525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948028" y="2876193"/>
            <a:ext cx="1650031" cy="825201"/>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2419398" y="3909287"/>
            <a:ext cx="2118139" cy="441157"/>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929644" y="4561458"/>
            <a:ext cx="169697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Rectangle 187">
            <a:hlinkClick r:id="" action="ppaction://noaction">
              <a:snd r:embed="rId12" name="3_8.wav"/>
            </a:hlinkClick>
            <a:extLst>
              <a:ext uri="{FF2B5EF4-FFF2-40B4-BE49-F238E27FC236}">
                <a16:creationId xmlns:a16="http://schemas.microsoft.com/office/drawing/2014/main" id="{8D961821-2F8F-462E-A783-6CFB90E5E778}"/>
              </a:ext>
            </a:extLst>
          </p:cNvPr>
          <p:cNvSpPr/>
          <p:nvPr/>
        </p:nvSpPr>
        <p:spPr>
          <a:xfrm>
            <a:off x="6396703" y="220755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E</a:t>
            </a:r>
          </a:p>
        </p:txBody>
      </p:sp>
      <p:sp>
        <p:nvSpPr>
          <p:cNvPr id="189" name="Rectangle 188">
            <a:hlinkClick r:id="" action="ppaction://noaction">
              <a:snd r:embed="rId13" name="3_9.wav"/>
            </a:hlinkClick>
            <a:extLst>
              <a:ext uri="{FF2B5EF4-FFF2-40B4-BE49-F238E27FC236}">
                <a16:creationId xmlns:a16="http://schemas.microsoft.com/office/drawing/2014/main" id="{DFF366B4-1164-43F9-83A7-B0D934F23BF3}"/>
              </a:ext>
            </a:extLst>
          </p:cNvPr>
          <p:cNvSpPr/>
          <p:nvPr/>
        </p:nvSpPr>
        <p:spPr>
          <a:xfrm>
            <a:off x="6382188" y="3147099"/>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1</a:t>
            </a:r>
          </a:p>
        </p:txBody>
      </p:sp>
      <p:sp>
        <p:nvSpPr>
          <p:cNvPr id="190" name="Rectangle 189">
            <a:hlinkClick r:id="" action="ppaction://noaction">
              <a:snd r:embed="rId14" name="3_10.wav"/>
            </a:hlinkClick>
            <a:extLst>
              <a:ext uri="{FF2B5EF4-FFF2-40B4-BE49-F238E27FC236}">
                <a16:creationId xmlns:a16="http://schemas.microsoft.com/office/drawing/2014/main" id="{CE04A1F4-61CF-4782-A52A-C49B8EA796F1}"/>
              </a:ext>
            </a:extLst>
          </p:cNvPr>
          <p:cNvSpPr/>
          <p:nvPr/>
        </p:nvSpPr>
        <p:spPr>
          <a:xfrm>
            <a:off x="6382189" y="4137508"/>
            <a:ext cx="354423"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2</a:t>
            </a:r>
          </a:p>
        </p:txBody>
      </p:sp>
      <p:sp>
        <p:nvSpPr>
          <p:cNvPr id="191" name="Rectangle 190">
            <a:hlinkClick r:id="" action="ppaction://noaction">
              <a:snd r:embed="rId15" name="3_11.wav"/>
            </a:hlinkClick>
            <a:extLst>
              <a:ext uri="{FF2B5EF4-FFF2-40B4-BE49-F238E27FC236}">
                <a16:creationId xmlns:a16="http://schemas.microsoft.com/office/drawing/2014/main" id="{011BBD70-7E66-446C-93EF-DCCD08F93FC6}"/>
              </a:ext>
            </a:extLst>
          </p:cNvPr>
          <p:cNvSpPr/>
          <p:nvPr/>
        </p:nvSpPr>
        <p:spPr>
          <a:xfrm>
            <a:off x="6382189" y="512507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3</a:t>
            </a:r>
          </a:p>
        </p:txBody>
      </p:sp>
      <p:sp>
        <p:nvSpPr>
          <p:cNvPr id="192" name="Rectangle 191">
            <a:hlinkClick r:id="" action="ppaction://noaction">
              <a:snd r:embed="rId16" name="3_12.wav"/>
            </a:hlinkClick>
            <a:extLst>
              <a:ext uri="{FF2B5EF4-FFF2-40B4-BE49-F238E27FC236}">
                <a16:creationId xmlns:a16="http://schemas.microsoft.com/office/drawing/2014/main" id="{651DC945-198A-42E8-8F26-5D2B6BD166EF}"/>
              </a:ext>
            </a:extLst>
          </p:cNvPr>
          <p:cNvSpPr/>
          <p:nvPr/>
        </p:nvSpPr>
        <p:spPr>
          <a:xfrm>
            <a:off x="6396703" y="618466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4</a:t>
            </a:r>
          </a:p>
        </p:txBody>
      </p:sp>
      <p:grpSp>
        <p:nvGrpSpPr>
          <p:cNvPr id="195" name="Group 194">
            <a:extLst>
              <a:ext uri="{FF2B5EF4-FFF2-40B4-BE49-F238E27FC236}">
                <a16:creationId xmlns:a16="http://schemas.microsoft.com/office/drawing/2014/main" id="{C9B3C0E7-34E4-4F73-BF18-9A2E7FE70634}"/>
              </a:ext>
            </a:extLst>
          </p:cNvPr>
          <p:cNvGrpSpPr/>
          <p:nvPr/>
        </p:nvGrpSpPr>
        <p:grpSpPr>
          <a:xfrm>
            <a:off x="6833211" y="1884087"/>
            <a:ext cx="1003659" cy="456609"/>
            <a:chOff x="6796313" y="2147084"/>
            <a:chExt cx="1407785" cy="376737"/>
          </a:xfrm>
        </p:grpSpPr>
        <p:sp>
          <p:nvSpPr>
            <p:cNvPr id="196" name="Google Shape;299;p7">
              <a:extLst>
                <a:ext uri="{FF2B5EF4-FFF2-40B4-BE49-F238E27FC236}">
                  <a16:creationId xmlns:a16="http://schemas.microsoft.com/office/drawing/2014/main" id="{CBAF45EC-1942-4D11-985E-DFFA77977F3E}"/>
                </a:ext>
              </a:extLst>
            </p:cNvPr>
            <p:cNvSpPr/>
            <p:nvPr/>
          </p:nvSpPr>
          <p:spPr>
            <a:xfrm>
              <a:off x="6910035" y="2168949"/>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197" name="Google Shape;300;p7">
              <a:extLst>
                <a:ext uri="{FF2B5EF4-FFF2-40B4-BE49-F238E27FC236}">
                  <a16:creationId xmlns:a16="http://schemas.microsoft.com/office/drawing/2014/main" id="{E7A95311-99F6-4428-BE97-9A46DC8322DC}"/>
                </a:ext>
              </a:extLst>
            </p:cNvPr>
            <p:cNvSpPr txBox="1"/>
            <p:nvPr/>
          </p:nvSpPr>
          <p:spPr>
            <a:xfrm>
              <a:off x="6796313" y="2147084"/>
              <a:ext cx="1407785"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una</a:t>
              </a:r>
            </a:p>
          </p:txBody>
        </p:sp>
      </p:grpSp>
      <p:grpSp>
        <p:nvGrpSpPr>
          <p:cNvPr id="198" name="Group 197">
            <a:extLst>
              <a:ext uri="{FF2B5EF4-FFF2-40B4-BE49-F238E27FC236}">
                <a16:creationId xmlns:a16="http://schemas.microsoft.com/office/drawing/2014/main" id="{64B60BF8-20C8-4BF4-ADD9-1534CC9F7339}"/>
              </a:ext>
            </a:extLst>
          </p:cNvPr>
          <p:cNvGrpSpPr/>
          <p:nvPr/>
        </p:nvGrpSpPr>
        <p:grpSpPr>
          <a:xfrm>
            <a:off x="9480168" y="1886256"/>
            <a:ext cx="1060238" cy="769401"/>
            <a:chOff x="10831953" y="1481491"/>
            <a:chExt cx="1162824" cy="769401"/>
          </a:xfrm>
        </p:grpSpPr>
        <p:sp>
          <p:nvSpPr>
            <p:cNvPr id="199" name="Google Shape;291;p7">
              <a:extLst>
                <a:ext uri="{FF2B5EF4-FFF2-40B4-BE49-F238E27FC236}">
                  <a16:creationId xmlns:a16="http://schemas.microsoft.com/office/drawing/2014/main" id="{66EC5D76-C5B0-4EB4-8C16-E05E58BF6773}"/>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00" name="Google Shape;292;p7">
              <a:extLst>
                <a:ext uri="{FF2B5EF4-FFF2-40B4-BE49-F238E27FC236}">
                  <a16:creationId xmlns:a16="http://schemas.microsoft.com/office/drawing/2014/main" id="{CF19BE0D-9BE2-4B73-AE96-D25B74027D7C}"/>
                </a:ext>
              </a:extLst>
            </p:cNvPr>
            <p:cNvSpPr txBox="1"/>
            <p:nvPr/>
          </p:nvSpPr>
          <p:spPr>
            <a:xfrm>
              <a:off x="10837141" y="1481491"/>
              <a:ext cx="115763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bolsa</a:t>
              </a:r>
            </a:p>
          </p:txBody>
        </p:sp>
      </p:grpSp>
      <p:grpSp>
        <p:nvGrpSpPr>
          <p:cNvPr id="201" name="Group 200">
            <a:extLst>
              <a:ext uri="{FF2B5EF4-FFF2-40B4-BE49-F238E27FC236}">
                <a16:creationId xmlns:a16="http://schemas.microsoft.com/office/drawing/2014/main" id="{6EB151B3-0BED-45FA-98E8-80CE4820FDE5}"/>
              </a:ext>
            </a:extLst>
          </p:cNvPr>
          <p:cNvGrpSpPr/>
          <p:nvPr/>
        </p:nvGrpSpPr>
        <p:grpSpPr>
          <a:xfrm>
            <a:off x="11452922" y="4893322"/>
            <a:ext cx="517792" cy="538414"/>
            <a:chOff x="9537975" y="1523138"/>
            <a:chExt cx="666579" cy="430847"/>
          </a:xfrm>
        </p:grpSpPr>
        <p:sp>
          <p:nvSpPr>
            <p:cNvPr id="202" name="Google Shape;291;p7">
              <a:extLst>
                <a:ext uri="{FF2B5EF4-FFF2-40B4-BE49-F238E27FC236}">
                  <a16:creationId xmlns:a16="http://schemas.microsoft.com/office/drawing/2014/main" id="{6749745A-3E00-4E7C-B8C1-53DE56192E19}"/>
                </a:ext>
              </a:extLst>
            </p:cNvPr>
            <p:cNvSpPr/>
            <p:nvPr/>
          </p:nvSpPr>
          <p:spPr>
            <a:xfrm>
              <a:off x="9537975" y="1533277"/>
              <a:ext cx="649268" cy="3312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03" name="Google Shape;290;p7">
              <a:extLst>
                <a:ext uri="{FF2B5EF4-FFF2-40B4-BE49-F238E27FC236}">
                  <a16:creationId xmlns:a16="http://schemas.microsoft.com/office/drawing/2014/main" id="{D4211AD2-4E40-49AD-9296-D7AF6C6B3A23}"/>
                </a:ext>
              </a:extLst>
            </p:cNvPr>
            <p:cNvSpPr txBox="1"/>
            <p:nvPr/>
          </p:nvSpPr>
          <p:spPr>
            <a:xfrm>
              <a:off x="9567911" y="1523138"/>
              <a:ext cx="636643"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es</a:t>
              </a:r>
            </a:p>
          </p:txBody>
        </p:sp>
      </p:grpSp>
      <p:grpSp>
        <p:nvGrpSpPr>
          <p:cNvPr id="204" name="Group 203">
            <a:extLst>
              <a:ext uri="{FF2B5EF4-FFF2-40B4-BE49-F238E27FC236}">
                <a16:creationId xmlns:a16="http://schemas.microsoft.com/office/drawing/2014/main" id="{58A14AF5-9FAB-46CB-B300-6BEC8DFE0FB4}"/>
              </a:ext>
            </a:extLst>
          </p:cNvPr>
          <p:cNvGrpSpPr/>
          <p:nvPr/>
        </p:nvGrpSpPr>
        <p:grpSpPr>
          <a:xfrm>
            <a:off x="7938642" y="1865268"/>
            <a:ext cx="1237146" cy="450043"/>
            <a:chOff x="8481918" y="1499995"/>
            <a:chExt cx="1994412" cy="450043"/>
          </a:xfrm>
        </p:grpSpPr>
        <p:sp>
          <p:nvSpPr>
            <p:cNvPr id="205" name="Google Shape;283;p7">
              <a:extLst>
                <a:ext uri="{FF2B5EF4-FFF2-40B4-BE49-F238E27FC236}">
                  <a16:creationId xmlns:a16="http://schemas.microsoft.com/office/drawing/2014/main" id="{91A36278-4468-438B-9245-EAEE339826BD}"/>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206" name="Google Shape;284;p7">
              <a:extLst>
                <a:ext uri="{FF2B5EF4-FFF2-40B4-BE49-F238E27FC236}">
                  <a16:creationId xmlns:a16="http://schemas.microsoft.com/office/drawing/2014/main" id="{69850898-685D-40E5-ACCF-46D89CF5D898}"/>
                </a:ext>
              </a:extLst>
            </p:cNvPr>
            <p:cNvSpPr txBox="1"/>
            <p:nvPr/>
          </p:nvSpPr>
          <p:spPr>
            <a:xfrm>
              <a:off x="8481918" y="1499995"/>
              <a:ext cx="1994412"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tengo</a:t>
              </a:r>
            </a:p>
          </p:txBody>
        </p:sp>
      </p:grpSp>
      <p:grpSp>
        <p:nvGrpSpPr>
          <p:cNvPr id="207" name="Group 206">
            <a:extLst>
              <a:ext uri="{FF2B5EF4-FFF2-40B4-BE49-F238E27FC236}">
                <a16:creationId xmlns:a16="http://schemas.microsoft.com/office/drawing/2014/main" id="{E52E12C9-E3C5-46C0-BAEF-8FCC51EA0148}"/>
              </a:ext>
            </a:extLst>
          </p:cNvPr>
          <p:cNvGrpSpPr/>
          <p:nvPr/>
        </p:nvGrpSpPr>
        <p:grpSpPr>
          <a:xfrm>
            <a:off x="10946613" y="1869810"/>
            <a:ext cx="565553" cy="430847"/>
            <a:chOff x="10815457" y="1472844"/>
            <a:chExt cx="1157638" cy="430847"/>
          </a:xfrm>
        </p:grpSpPr>
        <p:sp>
          <p:nvSpPr>
            <p:cNvPr id="208" name="Google Shape;291;p7">
              <a:extLst>
                <a:ext uri="{FF2B5EF4-FFF2-40B4-BE49-F238E27FC236}">
                  <a16:creationId xmlns:a16="http://schemas.microsoft.com/office/drawing/2014/main" id="{3955A7CC-1756-44B6-AC71-513B3A4B7544}"/>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09" name="Google Shape;292;p7">
              <a:extLst>
                <a:ext uri="{FF2B5EF4-FFF2-40B4-BE49-F238E27FC236}">
                  <a16:creationId xmlns:a16="http://schemas.microsoft.com/office/drawing/2014/main" id="{0BB0BF17-172F-4A21-BA08-B9F77E362383}"/>
                </a:ext>
              </a:extLst>
            </p:cNvPr>
            <p:cNvSpPr txBox="1"/>
            <p:nvPr/>
          </p:nvSpPr>
          <p:spPr>
            <a:xfrm>
              <a:off x="10815457" y="1472844"/>
              <a:ext cx="1030993"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es</a:t>
              </a:r>
            </a:p>
          </p:txBody>
        </p:sp>
      </p:gr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Escucha</a:t>
            </a:r>
            <a:r>
              <a:rPr lang="en-GB" sz="2800" dirty="0">
                <a:solidFill>
                  <a:srgbClr val="002060"/>
                </a:solidFill>
                <a:latin typeface="Century Gothic"/>
                <a:ea typeface="Century Gothic"/>
                <a:cs typeface="Century Gothic"/>
                <a:sym typeface="Century Gothic"/>
              </a:rPr>
              <a:t>. </a:t>
            </a:r>
            <a:endParaRPr lang="en-GB" sz="2800" dirty="0"/>
          </a:p>
        </p:txBody>
      </p:sp>
      <p:grpSp>
        <p:nvGrpSpPr>
          <p:cNvPr id="228" name="Group 227">
            <a:extLst>
              <a:ext uri="{FF2B5EF4-FFF2-40B4-BE49-F238E27FC236}">
                <a16:creationId xmlns:a16="http://schemas.microsoft.com/office/drawing/2014/main" id="{7D3E45C6-9BBD-44DD-990A-27D6A4C67443}"/>
              </a:ext>
            </a:extLst>
          </p:cNvPr>
          <p:cNvGrpSpPr/>
          <p:nvPr/>
        </p:nvGrpSpPr>
        <p:grpSpPr>
          <a:xfrm>
            <a:off x="6844020" y="2872314"/>
            <a:ext cx="767515" cy="463087"/>
            <a:chOff x="6796313" y="2147084"/>
            <a:chExt cx="1252248" cy="376737"/>
          </a:xfrm>
        </p:grpSpPr>
        <p:sp>
          <p:nvSpPr>
            <p:cNvPr id="229" name="Google Shape;299;p7">
              <a:extLst>
                <a:ext uri="{FF2B5EF4-FFF2-40B4-BE49-F238E27FC236}">
                  <a16:creationId xmlns:a16="http://schemas.microsoft.com/office/drawing/2014/main" id="{0EB18293-7EE1-4472-8787-55FC65D8A39D}"/>
                </a:ext>
              </a:extLst>
            </p:cNvPr>
            <p:cNvSpPr/>
            <p:nvPr/>
          </p:nvSpPr>
          <p:spPr>
            <a:xfrm>
              <a:off x="6910035" y="2168949"/>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30" name="Google Shape;300;p7">
              <a:extLst>
                <a:ext uri="{FF2B5EF4-FFF2-40B4-BE49-F238E27FC236}">
                  <a16:creationId xmlns:a16="http://schemas.microsoft.com/office/drawing/2014/main" id="{80711DB0-9F85-4ACE-92BF-7756D09FA3FD}"/>
                </a:ext>
              </a:extLst>
            </p:cNvPr>
            <p:cNvSpPr txBox="1"/>
            <p:nvPr/>
          </p:nvSpPr>
          <p:spPr>
            <a:xfrm>
              <a:off x="6796313" y="2147084"/>
              <a:ext cx="1252248"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día</a:t>
              </a:r>
            </a:p>
          </p:txBody>
        </p:sp>
      </p:grpSp>
      <p:grpSp>
        <p:nvGrpSpPr>
          <p:cNvPr id="231" name="Group 230">
            <a:extLst>
              <a:ext uri="{FF2B5EF4-FFF2-40B4-BE49-F238E27FC236}">
                <a16:creationId xmlns:a16="http://schemas.microsoft.com/office/drawing/2014/main" id="{6816191E-BB19-496E-978F-972C00533FBB}"/>
              </a:ext>
            </a:extLst>
          </p:cNvPr>
          <p:cNvGrpSpPr/>
          <p:nvPr/>
        </p:nvGrpSpPr>
        <p:grpSpPr>
          <a:xfrm>
            <a:off x="9103544" y="2888643"/>
            <a:ext cx="767516" cy="430847"/>
            <a:chOff x="10815457" y="1472844"/>
            <a:chExt cx="1157638" cy="430847"/>
          </a:xfrm>
        </p:grpSpPr>
        <p:sp>
          <p:nvSpPr>
            <p:cNvPr id="232" name="Google Shape;291;p7">
              <a:extLst>
                <a:ext uri="{FF2B5EF4-FFF2-40B4-BE49-F238E27FC236}">
                  <a16:creationId xmlns:a16="http://schemas.microsoft.com/office/drawing/2014/main" id="{BA95EA32-66D5-4DA8-8248-B90D3205E239}"/>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33" name="Google Shape;292;p7">
              <a:extLst>
                <a:ext uri="{FF2B5EF4-FFF2-40B4-BE49-F238E27FC236}">
                  <a16:creationId xmlns:a16="http://schemas.microsoft.com/office/drawing/2014/main" id="{55E45300-1D14-4DB4-BDC4-E004C307B751}"/>
                </a:ext>
              </a:extLst>
            </p:cNvPr>
            <p:cNvSpPr txBox="1"/>
            <p:nvPr/>
          </p:nvSpPr>
          <p:spPr>
            <a:xfrm>
              <a:off x="10815457" y="1472844"/>
              <a:ext cx="115763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hoy</a:t>
              </a:r>
            </a:p>
          </p:txBody>
        </p:sp>
      </p:grpSp>
      <p:grpSp>
        <p:nvGrpSpPr>
          <p:cNvPr id="243" name="Group 242">
            <a:extLst>
              <a:ext uri="{FF2B5EF4-FFF2-40B4-BE49-F238E27FC236}">
                <a16:creationId xmlns:a16="http://schemas.microsoft.com/office/drawing/2014/main" id="{7BB489FD-A274-4463-B2AE-9B92A1E32A2D}"/>
              </a:ext>
            </a:extLst>
          </p:cNvPr>
          <p:cNvGrpSpPr/>
          <p:nvPr/>
        </p:nvGrpSpPr>
        <p:grpSpPr>
          <a:xfrm>
            <a:off x="7679577" y="2874452"/>
            <a:ext cx="1287020" cy="450043"/>
            <a:chOff x="8509998" y="1499995"/>
            <a:chExt cx="1892330" cy="450043"/>
          </a:xfrm>
        </p:grpSpPr>
        <p:sp>
          <p:nvSpPr>
            <p:cNvPr id="244" name="Google Shape;283;p7">
              <a:extLst>
                <a:ext uri="{FF2B5EF4-FFF2-40B4-BE49-F238E27FC236}">
                  <a16:creationId xmlns:a16="http://schemas.microsoft.com/office/drawing/2014/main" id="{274004DB-5738-482C-B3C0-FE0ED63BFEC1}"/>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245" name="Google Shape;284;p7">
              <a:extLst>
                <a:ext uri="{FF2B5EF4-FFF2-40B4-BE49-F238E27FC236}">
                  <a16:creationId xmlns:a16="http://schemas.microsoft.com/office/drawing/2014/main" id="{64502715-6D00-454C-BA66-82A8301D80A8}"/>
                </a:ext>
              </a:extLst>
            </p:cNvPr>
            <p:cNvSpPr txBox="1"/>
            <p:nvPr/>
          </p:nvSpPr>
          <p:spPr>
            <a:xfrm>
              <a:off x="8509998" y="1499995"/>
              <a:ext cx="1815121"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caballo</a:t>
              </a:r>
            </a:p>
          </p:txBody>
        </p:sp>
      </p:grpSp>
      <p:grpSp>
        <p:nvGrpSpPr>
          <p:cNvPr id="246" name="Group 245">
            <a:extLst>
              <a:ext uri="{FF2B5EF4-FFF2-40B4-BE49-F238E27FC236}">
                <a16:creationId xmlns:a16="http://schemas.microsoft.com/office/drawing/2014/main" id="{A2C8751D-108D-47BC-9C3A-29B7882D002D}"/>
              </a:ext>
            </a:extLst>
          </p:cNvPr>
          <p:cNvGrpSpPr/>
          <p:nvPr/>
        </p:nvGrpSpPr>
        <p:grpSpPr>
          <a:xfrm>
            <a:off x="9943138" y="2871914"/>
            <a:ext cx="1375474" cy="450409"/>
            <a:chOff x="8971420" y="1499629"/>
            <a:chExt cx="1713771" cy="450409"/>
          </a:xfrm>
        </p:grpSpPr>
        <p:sp>
          <p:nvSpPr>
            <p:cNvPr id="247" name="Google Shape;283;p7">
              <a:extLst>
                <a:ext uri="{FF2B5EF4-FFF2-40B4-BE49-F238E27FC236}">
                  <a16:creationId xmlns:a16="http://schemas.microsoft.com/office/drawing/2014/main" id="{C82E54DE-A571-4C51-8BB7-57E7747E27F7}"/>
                </a:ext>
              </a:extLst>
            </p:cNvPr>
            <p:cNvSpPr/>
            <p:nvPr/>
          </p:nvSpPr>
          <p:spPr>
            <a:xfrm>
              <a:off x="9234759" y="1563414"/>
              <a:ext cx="1167568" cy="38662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248" name="Google Shape;284;p7">
              <a:extLst>
                <a:ext uri="{FF2B5EF4-FFF2-40B4-BE49-F238E27FC236}">
                  <a16:creationId xmlns:a16="http://schemas.microsoft.com/office/drawing/2014/main" id="{1A79D7FE-DE75-4E81-8FE4-675E78AB14A9}"/>
                </a:ext>
              </a:extLst>
            </p:cNvPr>
            <p:cNvSpPr txBox="1"/>
            <p:nvPr/>
          </p:nvSpPr>
          <p:spPr>
            <a:xfrm>
              <a:off x="8971420" y="1499629"/>
              <a:ext cx="1713771"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tengo</a:t>
              </a:r>
            </a:p>
          </p:txBody>
        </p:sp>
      </p:grpSp>
      <p:grpSp>
        <p:nvGrpSpPr>
          <p:cNvPr id="249" name="Group 248">
            <a:extLst>
              <a:ext uri="{FF2B5EF4-FFF2-40B4-BE49-F238E27FC236}">
                <a16:creationId xmlns:a16="http://schemas.microsoft.com/office/drawing/2014/main" id="{8C6C4021-B0B3-4E57-A796-20BD57D690FA}"/>
              </a:ext>
            </a:extLst>
          </p:cNvPr>
          <p:cNvGrpSpPr/>
          <p:nvPr/>
        </p:nvGrpSpPr>
        <p:grpSpPr>
          <a:xfrm>
            <a:off x="11183547" y="2892679"/>
            <a:ext cx="586473" cy="430847"/>
            <a:chOff x="10815455" y="1489173"/>
            <a:chExt cx="1200459" cy="430847"/>
          </a:xfrm>
        </p:grpSpPr>
        <p:sp>
          <p:nvSpPr>
            <p:cNvPr id="250" name="Google Shape;291;p7">
              <a:extLst>
                <a:ext uri="{FF2B5EF4-FFF2-40B4-BE49-F238E27FC236}">
                  <a16:creationId xmlns:a16="http://schemas.microsoft.com/office/drawing/2014/main" id="{ED5B876A-75BA-42F1-952B-E86D048AD52E}"/>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51" name="Google Shape;292;p7">
              <a:extLst>
                <a:ext uri="{FF2B5EF4-FFF2-40B4-BE49-F238E27FC236}">
                  <a16:creationId xmlns:a16="http://schemas.microsoft.com/office/drawing/2014/main" id="{BB4B162E-C40F-403F-9713-C3AE4FE7E589}"/>
                </a:ext>
              </a:extLst>
            </p:cNvPr>
            <p:cNvSpPr txBox="1"/>
            <p:nvPr/>
          </p:nvSpPr>
          <p:spPr>
            <a:xfrm>
              <a:off x="10815455" y="1489173"/>
              <a:ext cx="1200459"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a:t>
              </a:r>
            </a:p>
          </p:txBody>
        </p:sp>
      </p:grpSp>
      <p:grpSp>
        <p:nvGrpSpPr>
          <p:cNvPr id="253" name="Group 252">
            <a:extLst>
              <a:ext uri="{FF2B5EF4-FFF2-40B4-BE49-F238E27FC236}">
                <a16:creationId xmlns:a16="http://schemas.microsoft.com/office/drawing/2014/main" id="{10AA4493-1441-4549-9655-347336AB04FD}"/>
              </a:ext>
            </a:extLst>
          </p:cNvPr>
          <p:cNvGrpSpPr/>
          <p:nvPr/>
        </p:nvGrpSpPr>
        <p:grpSpPr>
          <a:xfrm>
            <a:off x="6894025" y="3877995"/>
            <a:ext cx="500529" cy="436797"/>
            <a:chOff x="6910035" y="2147084"/>
            <a:chExt cx="816644" cy="376737"/>
          </a:xfrm>
        </p:grpSpPr>
        <p:sp>
          <p:nvSpPr>
            <p:cNvPr id="254" name="Google Shape;299;p7">
              <a:extLst>
                <a:ext uri="{FF2B5EF4-FFF2-40B4-BE49-F238E27FC236}">
                  <a16:creationId xmlns:a16="http://schemas.microsoft.com/office/drawing/2014/main" id="{88476D55-E974-4C10-BD9F-D841AA804036}"/>
                </a:ext>
              </a:extLst>
            </p:cNvPr>
            <p:cNvSpPr/>
            <p:nvPr/>
          </p:nvSpPr>
          <p:spPr>
            <a:xfrm>
              <a:off x="6910035" y="2168949"/>
              <a:ext cx="816644"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dirty="0">
                <a:solidFill>
                  <a:schemeClr val="lt1"/>
                </a:solidFill>
                <a:latin typeface="Calibri"/>
                <a:ea typeface="Calibri"/>
                <a:cs typeface="Calibri"/>
                <a:sym typeface="Calibri"/>
              </a:endParaRPr>
            </a:p>
          </p:txBody>
        </p:sp>
        <p:sp>
          <p:nvSpPr>
            <p:cNvPr id="255" name="Google Shape;300;p7">
              <a:extLst>
                <a:ext uri="{FF2B5EF4-FFF2-40B4-BE49-F238E27FC236}">
                  <a16:creationId xmlns:a16="http://schemas.microsoft.com/office/drawing/2014/main" id="{8CAB63FF-BC0D-46BA-86E8-8E8EFD58E3EF}"/>
                </a:ext>
              </a:extLst>
            </p:cNvPr>
            <p:cNvSpPr txBox="1"/>
            <p:nvPr/>
          </p:nvSpPr>
          <p:spPr>
            <a:xfrm>
              <a:off x="6938399" y="2147084"/>
              <a:ext cx="788279"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es</a:t>
              </a:r>
            </a:p>
          </p:txBody>
        </p:sp>
      </p:grpSp>
      <p:grpSp>
        <p:nvGrpSpPr>
          <p:cNvPr id="256" name="Group 255">
            <a:extLst>
              <a:ext uri="{FF2B5EF4-FFF2-40B4-BE49-F238E27FC236}">
                <a16:creationId xmlns:a16="http://schemas.microsoft.com/office/drawing/2014/main" id="{4980C584-1FB3-489C-A069-6F4C0982B165}"/>
              </a:ext>
            </a:extLst>
          </p:cNvPr>
          <p:cNvGrpSpPr/>
          <p:nvPr/>
        </p:nvGrpSpPr>
        <p:grpSpPr>
          <a:xfrm>
            <a:off x="8416189" y="3880733"/>
            <a:ext cx="767516" cy="430847"/>
            <a:chOff x="10815457" y="1472844"/>
            <a:chExt cx="1157638" cy="430847"/>
          </a:xfrm>
        </p:grpSpPr>
        <p:sp>
          <p:nvSpPr>
            <p:cNvPr id="257" name="Google Shape;291;p7">
              <a:extLst>
                <a:ext uri="{FF2B5EF4-FFF2-40B4-BE49-F238E27FC236}">
                  <a16:creationId xmlns:a16="http://schemas.microsoft.com/office/drawing/2014/main" id="{80821E7D-3A1C-435F-8AF1-7533E68F38CE}"/>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58" name="Google Shape;292;p7">
              <a:extLst>
                <a:ext uri="{FF2B5EF4-FFF2-40B4-BE49-F238E27FC236}">
                  <a16:creationId xmlns:a16="http://schemas.microsoft.com/office/drawing/2014/main" id="{31605BD0-97D0-427B-808B-E45508457C56}"/>
                </a:ext>
              </a:extLst>
            </p:cNvPr>
            <p:cNvSpPr txBox="1"/>
            <p:nvPr/>
          </p:nvSpPr>
          <p:spPr>
            <a:xfrm>
              <a:off x="10815457" y="1472844"/>
              <a:ext cx="115763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hoy</a:t>
              </a:r>
            </a:p>
          </p:txBody>
        </p:sp>
      </p:grpSp>
      <p:sp>
        <p:nvSpPr>
          <p:cNvPr id="266" name="Google Shape;291;p7">
            <a:extLst>
              <a:ext uri="{FF2B5EF4-FFF2-40B4-BE49-F238E27FC236}">
                <a16:creationId xmlns:a16="http://schemas.microsoft.com/office/drawing/2014/main" id="{0173F766-F016-4C7D-A32C-C3B8FEE82EFA}"/>
              </a:ext>
            </a:extLst>
          </p:cNvPr>
          <p:cNvSpPr/>
          <p:nvPr/>
        </p:nvSpPr>
        <p:spPr>
          <a:xfrm>
            <a:off x="9290936" y="3918250"/>
            <a:ext cx="1546464" cy="39770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81" name="Google Shape;291;p7">
            <a:extLst>
              <a:ext uri="{FF2B5EF4-FFF2-40B4-BE49-F238E27FC236}">
                <a16:creationId xmlns:a16="http://schemas.microsoft.com/office/drawing/2014/main" id="{50FC1A19-117F-421D-8C12-CF250B316E1C}"/>
              </a:ext>
            </a:extLst>
          </p:cNvPr>
          <p:cNvSpPr/>
          <p:nvPr/>
        </p:nvSpPr>
        <p:spPr>
          <a:xfrm>
            <a:off x="13313942" y="3502219"/>
            <a:ext cx="756579" cy="42692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grpSp>
        <p:nvGrpSpPr>
          <p:cNvPr id="286" name="Group 285">
            <a:extLst>
              <a:ext uri="{FF2B5EF4-FFF2-40B4-BE49-F238E27FC236}">
                <a16:creationId xmlns:a16="http://schemas.microsoft.com/office/drawing/2014/main" id="{124A385D-F2A2-4454-ACE6-393A8250E301}"/>
              </a:ext>
            </a:extLst>
          </p:cNvPr>
          <p:cNvGrpSpPr/>
          <p:nvPr/>
        </p:nvGrpSpPr>
        <p:grpSpPr>
          <a:xfrm>
            <a:off x="7525406" y="3920024"/>
            <a:ext cx="767515" cy="423011"/>
            <a:chOff x="16862798" y="1400625"/>
            <a:chExt cx="1252249" cy="364043"/>
          </a:xfrm>
        </p:grpSpPr>
        <p:sp>
          <p:nvSpPr>
            <p:cNvPr id="287" name="Google Shape;299;p7">
              <a:extLst>
                <a:ext uri="{FF2B5EF4-FFF2-40B4-BE49-F238E27FC236}">
                  <a16:creationId xmlns:a16="http://schemas.microsoft.com/office/drawing/2014/main" id="{3AAE928F-B718-47CE-8719-573BB77F21B5}"/>
                </a:ext>
              </a:extLst>
            </p:cNvPr>
            <p:cNvSpPr/>
            <p:nvPr/>
          </p:nvSpPr>
          <p:spPr>
            <a:xfrm>
              <a:off x="16931327" y="1400625"/>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88" name="Google Shape;300;p7">
              <a:extLst>
                <a:ext uri="{FF2B5EF4-FFF2-40B4-BE49-F238E27FC236}">
                  <a16:creationId xmlns:a16="http://schemas.microsoft.com/office/drawing/2014/main" id="{64919CF8-223E-4F6B-809C-72801B46EA40}"/>
                </a:ext>
              </a:extLst>
            </p:cNvPr>
            <p:cNvSpPr txBox="1"/>
            <p:nvPr/>
          </p:nvSpPr>
          <p:spPr>
            <a:xfrm>
              <a:off x="16862798" y="1409187"/>
              <a:ext cx="1252249"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día</a:t>
              </a:r>
            </a:p>
          </p:txBody>
        </p:sp>
      </p:grpSp>
      <p:grpSp>
        <p:nvGrpSpPr>
          <p:cNvPr id="295" name="Group 294">
            <a:extLst>
              <a:ext uri="{FF2B5EF4-FFF2-40B4-BE49-F238E27FC236}">
                <a16:creationId xmlns:a16="http://schemas.microsoft.com/office/drawing/2014/main" id="{7ADA2927-B4A1-49A6-A78B-86A518B6A5BD}"/>
              </a:ext>
            </a:extLst>
          </p:cNvPr>
          <p:cNvGrpSpPr/>
          <p:nvPr/>
        </p:nvGrpSpPr>
        <p:grpSpPr>
          <a:xfrm>
            <a:off x="6842454" y="4883784"/>
            <a:ext cx="1003659" cy="440280"/>
            <a:chOff x="6773409" y="2160557"/>
            <a:chExt cx="1407785" cy="363264"/>
          </a:xfrm>
        </p:grpSpPr>
        <p:sp>
          <p:nvSpPr>
            <p:cNvPr id="296" name="Google Shape;299;p7">
              <a:extLst>
                <a:ext uri="{FF2B5EF4-FFF2-40B4-BE49-F238E27FC236}">
                  <a16:creationId xmlns:a16="http://schemas.microsoft.com/office/drawing/2014/main" id="{E38E2B11-2D34-4B02-B55D-9C65832C21E7}"/>
                </a:ext>
              </a:extLst>
            </p:cNvPr>
            <p:cNvSpPr/>
            <p:nvPr/>
          </p:nvSpPr>
          <p:spPr>
            <a:xfrm>
              <a:off x="6910035" y="2168949"/>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297" name="Google Shape;300;p7">
              <a:extLst>
                <a:ext uri="{FF2B5EF4-FFF2-40B4-BE49-F238E27FC236}">
                  <a16:creationId xmlns:a16="http://schemas.microsoft.com/office/drawing/2014/main" id="{F3BBB4F1-1E3A-40A8-8DA9-C6AB489AD120}"/>
                </a:ext>
              </a:extLst>
            </p:cNvPr>
            <p:cNvSpPr txBox="1"/>
            <p:nvPr/>
          </p:nvSpPr>
          <p:spPr>
            <a:xfrm>
              <a:off x="6773409" y="2160557"/>
              <a:ext cx="1407785"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tener</a:t>
              </a:r>
            </a:p>
          </p:txBody>
        </p:sp>
      </p:grpSp>
      <p:grpSp>
        <p:nvGrpSpPr>
          <p:cNvPr id="298" name="Group 297">
            <a:extLst>
              <a:ext uri="{FF2B5EF4-FFF2-40B4-BE49-F238E27FC236}">
                <a16:creationId xmlns:a16="http://schemas.microsoft.com/office/drawing/2014/main" id="{59CD234D-11F5-4872-8D93-DD61E0A71370}"/>
              </a:ext>
            </a:extLst>
          </p:cNvPr>
          <p:cNvGrpSpPr/>
          <p:nvPr/>
        </p:nvGrpSpPr>
        <p:grpSpPr>
          <a:xfrm>
            <a:off x="8529417" y="4888518"/>
            <a:ext cx="1548929" cy="430847"/>
            <a:chOff x="10585784" y="1489173"/>
            <a:chExt cx="1586449" cy="430847"/>
          </a:xfrm>
        </p:grpSpPr>
        <p:sp>
          <p:nvSpPr>
            <p:cNvPr id="299" name="Google Shape;291;p7">
              <a:extLst>
                <a:ext uri="{FF2B5EF4-FFF2-40B4-BE49-F238E27FC236}">
                  <a16:creationId xmlns:a16="http://schemas.microsoft.com/office/drawing/2014/main" id="{BA40C314-209C-4EBA-AC7A-7F4F62637889}"/>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00" name="Google Shape;292;p7">
              <a:extLst>
                <a:ext uri="{FF2B5EF4-FFF2-40B4-BE49-F238E27FC236}">
                  <a16:creationId xmlns:a16="http://schemas.microsoft.com/office/drawing/2014/main" id="{B7AEA040-5B8F-40E1-8E51-3CB7B439A928}"/>
                </a:ext>
              </a:extLst>
            </p:cNvPr>
            <p:cNvSpPr txBox="1"/>
            <p:nvPr/>
          </p:nvSpPr>
          <p:spPr>
            <a:xfrm>
              <a:off x="10585784" y="1489173"/>
              <a:ext cx="1586449"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cama</a:t>
              </a:r>
            </a:p>
          </p:txBody>
        </p:sp>
      </p:grpSp>
      <p:grpSp>
        <p:nvGrpSpPr>
          <p:cNvPr id="304" name="Group 303">
            <a:extLst>
              <a:ext uri="{FF2B5EF4-FFF2-40B4-BE49-F238E27FC236}">
                <a16:creationId xmlns:a16="http://schemas.microsoft.com/office/drawing/2014/main" id="{E0F578D6-C22F-4844-BAA3-78F8B5858B0F}"/>
              </a:ext>
            </a:extLst>
          </p:cNvPr>
          <p:cNvGrpSpPr/>
          <p:nvPr/>
        </p:nvGrpSpPr>
        <p:grpSpPr>
          <a:xfrm>
            <a:off x="7687889" y="4879476"/>
            <a:ext cx="1046628" cy="430847"/>
            <a:chOff x="8234163" y="1530838"/>
            <a:chExt cx="2294001" cy="430847"/>
          </a:xfrm>
        </p:grpSpPr>
        <p:sp>
          <p:nvSpPr>
            <p:cNvPr id="305" name="Google Shape;283;p7">
              <a:extLst>
                <a:ext uri="{FF2B5EF4-FFF2-40B4-BE49-F238E27FC236}">
                  <a16:creationId xmlns:a16="http://schemas.microsoft.com/office/drawing/2014/main" id="{D77CAFFB-6DBB-4DA1-A9D0-20DA9F9757D5}"/>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306" name="Google Shape;284;p7">
              <a:extLst>
                <a:ext uri="{FF2B5EF4-FFF2-40B4-BE49-F238E27FC236}">
                  <a16:creationId xmlns:a16="http://schemas.microsoft.com/office/drawing/2014/main" id="{33CFEF54-679C-4A83-B8D2-5FB766A354EF}"/>
                </a:ext>
              </a:extLst>
            </p:cNvPr>
            <p:cNvSpPr txBox="1"/>
            <p:nvPr/>
          </p:nvSpPr>
          <p:spPr>
            <a:xfrm>
              <a:off x="8234163" y="1530838"/>
              <a:ext cx="2294001"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tengo</a:t>
              </a:r>
            </a:p>
          </p:txBody>
        </p:sp>
      </p:grpSp>
      <p:grpSp>
        <p:nvGrpSpPr>
          <p:cNvPr id="307" name="Group 306">
            <a:extLst>
              <a:ext uri="{FF2B5EF4-FFF2-40B4-BE49-F238E27FC236}">
                <a16:creationId xmlns:a16="http://schemas.microsoft.com/office/drawing/2014/main" id="{0A39473A-6B2C-4BCD-9CD2-13D3DD9D089C}"/>
              </a:ext>
            </a:extLst>
          </p:cNvPr>
          <p:cNvGrpSpPr/>
          <p:nvPr/>
        </p:nvGrpSpPr>
        <p:grpSpPr>
          <a:xfrm>
            <a:off x="9849748" y="4906134"/>
            <a:ext cx="766720" cy="412268"/>
            <a:chOff x="10673607" y="1519140"/>
            <a:chExt cx="1343394" cy="384517"/>
          </a:xfrm>
        </p:grpSpPr>
        <p:sp>
          <p:nvSpPr>
            <p:cNvPr id="308" name="Google Shape;291;p7">
              <a:extLst>
                <a:ext uri="{FF2B5EF4-FFF2-40B4-BE49-F238E27FC236}">
                  <a16:creationId xmlns:a16="http://schemas.microsoft.com/office/drawing/2014/main" id="{0261E5CE-4518-4032-BC6B-BA235DB0C67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09" name="Google Shape;292;p7">
              <a:extLst>
                <a:ext uri="{FF2B5EF4-FFF2-40B4-BE49-F238E27FC236}">
                  <a16:creationId xmlns:a16="http://schemas.microsoft.com/office/drawing/2014/main" id="{48AAFCC7-97DB-462F-930C-D6202567274B}"/>
                </a:ext>
              </a:extLst>
            </p:cNvPr>
            <p:cNvSpPr txBox="1"/>
            <p:nvPr/>
          </p:nvSpPr>
          <p:spPr>
            <a:xfrm>
              <a:off x="10673607" y="1519140"/>
              <a:ext cx="1343394" cy="3766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a:t>
              </a:r>
            </a:p>
          </p:txBody>
        </p:sp>
      </p:grpSp>
      <p:grpSp>
        <p:nvGrpSpPr>
          <p:cNvPr id="316" name="Group 315">
            <a:extLst>
              <a:ext uri="{FF2B5EF4-FFF2-40B4-BE49-F238E27FC236}">
                <a16:creationId xmlns:a16="http://schemas.microsoft.com/office/drawing/2014/main" id="{03BDF079-4890-4A9D-9662-AF37B6E96F97}"/>
              </a:ext>
            </a:extLst>
          </p:cNvPr>
          <p:cNvGrpSpPr/>
          <p:nvPr/>
        </p:nvGrpSpPr>
        <p:grpSpPr>
          <a:xfrm>
            <a:off x="10521552" y="4894423"/>
            <a:ext cx="1087160" cy="432229"/>
            <a:chOff x="10587774" y="1529650"/>
            <a:chExt cx="1705386" cy="377212"/>
          </a:xfrm>
        </p:grpSpPr>
        <p:sp>
          <p:nvSpPr>
            <p:cNvPr id="317" name="Google Shape;291;p7">
              <a:extLst>
                <a:ext uri="{FF2B5EF4-FFF2-40B4-BE49-F238E27FC236}">
                  <a16:creationId xmlns:a16="http://schemas.microsoft.com/office/drawing/2014/main" id="{9DED5B1D-21DA-4C45-ADB2-2CCD919B76D0}"/>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18" name="Google Shape;292;p7">
              <a:extLst>
                <a:ext uri="{FF2B5EF4-FFF2-40B4-BE49-F238E27FC236}">
                  <a16:creationId xmlns:a16="http://schemas.microsoft.com/office/drawing/2014/main" id="{A7F5717A-EC77-44DC-B2E1-909C42EA427E}"/>
                </a:ext>
              </a:extLst>
            </p:cNvPr>
            <p:cNvSpPr txBox="1"/>
            <p:nvPr/>
          </p:nvSpPr>
          <p:spPr>
            <a:xfrm>
              <a:off x="10587774" y="1530856"/>
              <a:ext cx="1705386" cy="3760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una</a:t>
              </a:r>
            </a:p>
          </p:txBody>
        </p:sp>
      </p:grpSp>
      <p:grpSp>
        <p:nvGrpSpPr>
          <p:cNvPr id="337" name="Group 336">
            <a:extLst>
              <a:ext uri="{FF2B5EF4-FFF2-40B4-BE49-F238E27FC236}">
                <a16:creationId xmlns:a16="http://schemas.microsoft.com/office/drawing/2014/main" id="{9B59B242-BC47-4B90-BE8F-1AE0D8652BEA}"/>
              </a:ext>
            </a:extLst>
          </p:cNvPr>
          <p:cNvGrpSpPr/>
          <p:nvPr/>
        </p:nvGrpSpPr>
        <p:grpSpPr>
          <a:xfrm>
            <a:off x="6834557" y="5860562"/>
            <a:ext cx="653204" cy="456609"/>
            <a:chOff x="6796313" y="2147084"/>
            <a:chExt cx="1407785" cy="376737"/>
          </a:xfrm>
        </p:grpSpPr>
        <p:sp>
          <p:nvSpPr>
            <p:cNvPr id="340" name="Google Shape;299;p7">
              <a:extLst>
                <a:ext uri="{FF2B5EF4-FFF2-40B4-BE49-F238E27FC236}">
                  <a16:creationId xmlns:a16="http://schemas.microsoft.com/office/drawing/2014/main" id="{0AE860EB-ED34-4C6A-9752-576834CDC7B9}"/>
                </a:ext>
              </a:extLst>
            </p:cNvPr>
            <p:cNvSpPr/>
            <p:nvPr/>
          </p:nvSpPr>
          <p:spPr>
            <a:xfrm>
              <a:off x="6910035" y="2168949"/>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41" name="Google Shape;300;p7">
              <a:extLst>
                <a:ext uri="{FF2B5EF4-FFF2-40B4-BE49-F238E27FC236}">
                  <a16:creationId xmlns:a16="http://schemas.microsoft.com/office/drawing/2014/main" id="{87B67395-333E-4ECF-BE37-0415CAEA0009}"/>
                </a:ext>
              </a:extLst>
            </p:cNvPr>
            <p:cNvSpPr txBox="1"/>
            <p:nvPr/>
          </p:nvSpPr>
          <p:spPr>
            <a:xfrm>
              <a:off x="6796313" y="2147084"/>
              <a:ext cx="1407785" cy="3554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es</a:t>
              </a:r>
            </a:p>
          </p:txBody>
        </p:sp>
      </p:grpSp>
      <p:grpSp>
        <p:nvGrpSpPr>
          <p:cNvPr id="342" name="Group 341">
            <a:extLst>
              <a:ext uri="{FF2B5EF4-FFF2-40B4-BE49-F238E27FC236}">
                <a16:creationId xmlns:a16="http://schemas.microsoft.com/office/drawing/2014/main" id="{F93A55ED-718F-4A35-8C8E-D267FF56420E}"/>
              </a:ext>
            </a:extLst>
          </p:cNvPr>
          <p:cNvGrpSpPr/>
          <p:nvPr/>
        </p:nvGrpSpPr>
        <p:grpSpPr>
          <a:xfrm>
            <a:off x="8383140" y="5881628"/>
            <a:ext cx="798305" cy="430847"/>
            <a:chOff x="10831953" y="1489173"/>
            <a:chExt cx="1204076" cy="430847"/>
          </a:xfrm>
        </p:grpSpPr>
        <p:sp>
          <p:nvSpPr>
            <p:cNvPr id="343" name="Google Shape;291;p7">
              <a:extLst>
                <a:ext uri="{FF2B5EF4-FFF2-40B4-BE49-F238E27FC236}">
                  <a16:creationId xmlns:a16="http://schemas.microsoft.com/office/drawing/2014/main" id="{DC817653-1397-48B3-A43F-7F1ACE90970F}"/>
                </a:ext>
              </a:extLst>
            </p:cNvPr>
            <p:cNvSpPr/>
            <p:nvPr/>
          </p:nvSpPr>
          <p:spPr>
            <a:xfrm>
              <a:off x="10831953" y="1529650"/>
              <a:ext cx="114114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44" name="Google Shape;292;p7">
              <a:extLst>
                <a:ext uri="{FF2B5EF4-FFF2-40B4-BE49-F238E27FC236}">
                  <a16:creationId xmlns:a16="http://schemas.microsoft.com/office/drawing/2014/main" id="{894F05F3-3F01-466C-BBB0-6C064EA44DFF}"/>
                </a:ext>
              </a:extLst>
            </p:cNvPr>
            <p:cNvSpPr txBox="1"/>
            <p:nvPr/>
          </p:nvSpPr>
          <p:spPr>
            <a:xfrm>
              <a:off x="10878393" y="1489173"/>
              <a:ext cx="115763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hoy</a:t>
              </a:r>
            </a:p>
          </p:txBody>
        </p:sp>
      </p:grpSp>
      <p:grpSp>
        <p:nvGrpSpPr>
          <p:cNvPr id="345" name="Group 344">
            <a:extLst>
              <a:ext uri="{FF2B5EF4-FFF2-40B4-BE49-F238E27FC236}">
                <a16:creationId xmlns:a16="http://schemas.microsoft.com/office/drawing/2014/main" id="{A9233200-EE05-443C-9F55-0FA4D5AABD96}"/>
              </a:ext>
            </a:extLst>
          </p:cNvPr>
          <p:cNvGrpSpPr/>
          <p:nvPr/>
        </p:nvGrpSpPr>
        <p:grpSpPr>
          <a:xfrm>
            <a:off x="7435607" y="5917943"/>
            <a:ext cx="917262" cy="430847"/>
            <a:chOff x="8450106" y="1559866"/>
            <a:chExt cx="2010456" cy="430847"/>
          </a:xfrm>
        </p:grpSpPr>
        <p:sp>
          <p:nvSpPr>
            <p:cNvPr id="346" name="Google Shape;283;p7">
              <a:extLst>
                <a:ext uri="{FF2B5EF4-FFF2-40B4-BE49-F238E27FC236}">
                  <a16:creationId xmlns:a16="http://schemas.microsoft.com/office/drawing/2014/main" id="{5E44AC6D-05E1-45BD-B918-2E11B08713E4}"/>
                </a:ext>
              </a:extLst>
            </p:cNvPr>
            <p:cNvSpPr/>
            <p:nvPr/>
          </p:nvSpPr>
          <p:spPr>
            <a:xfrm>
              <a:off x="8532063" y="1563413"/>
              <a:ext cx="187026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1800">
                <a:solidFill>
                  <a:schemeClr val="lt1"/>
                </a:solidFill>
                <a:latin typeface="Calibri"/>
                <a:ea typeface="Calibri"/>
                <a:cs typeface="Calibri"/>
                <a:sym typeface="Calibri"/>
              </a:endParaRPr>
            </a:p>
          </p:txBody>
        </p:sp>
        <p:sp>
          <p:nvSpPr>
            <p:cNvPr id="347" name="Google Shape;284;p7">
              <a:extLst>
                <a:ext uri="{FF2B5EF4-FFF2-40B4-BE49-F238E27FC236}">
                  <a16:creationId xmlns:a16="http://schemas.microsoft.com/office/drawing/2014/main" id="{831FA82F-0089-445D-B88A-685BB9D9EA2A}"/>
                </a:ext>
              </a:extLst>
            </p:cNvPr>
            <p:cNvSpPr txBox="1"/>
            <p:nvPr/>
          </p:nvSpPr>
          <p:spPr>
            <a:xfrm>
              <a:off x="8450106" y="1559866"/>
              <a:ext cx="2010456"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está</a:t>
              </a:r>
            </a:p>
          </p:txBody>
        </p:sp>
      </p:grpSp>
      <p:grpSp>
        <p:nvGrpSpPr>
          <p:cNvPr id="352" name="Group 351">
            <a:extLst>
              <a:ext uri="{FF2B5EF4-FFF2-40B4-BE49-F238E27FC236}">
                <a16:creationId xmlns:a16="http://schemas.microsoft.com/office/drawing/2014/main" id="{65FAA348-E4EE-4F11-BF12-BC44EBB01D38}"/>
              </a:ext>
            </a:extLst>
          </p:cNvPr>
          <p:cNvGrpSpPr/>
          <p:nvPr/>
        </p:nvGrpSpPr>
        <p:grpSpPr>
          <a:xfrm>
            <a:off x="9174191" y="5884607"/>
            <a:ext cx="953724" cy="430847"/>
            <a:chOff x="9115396" y="1911886"/>
            <a:chExt cx="1115189" cy="387403"/>
          </a:xfrm>
        </p:grpSpPr>
        <p:sp>
          <p:nvSpPr>
            <p:cNvPr id="353" name="Google Shape;299;p7">
              <a:extLst>
                <a:ext uri="{FF2B5EF4-FFF2-40B4-BE49-F238E27FC236}">
                  <a16:creationId xmlns:a16="http://schemas.microsoft.com/office/drawing/2014/main" id="{67C5DE16-C2B1-4EF3-8B1B-BD17738C839E}"/>
                </a:ext>
              </a:extLst>
            </p:cNvPr>
            <p:cNvSpPr/>
            <p:nvPr/>
          </p:nvSpPr>
          <p:spPr>
            <a:xfrm>
              <a:off x="9115396" y="1944417"/>
              <a:ext cx="1115189" cy="35487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dirty="0">
                <a:solidFill>
                  <a:schemeClr val="lt1"/>
                </a:solidFill>
                <a:latin typeface="Calibri"/>
                <a:ea typeface="Calibri"/>
                <a:cs typeface="Calibri"/>
                <a:sym typeface="Calibri"/>
              </a:endParaRPr>
            </a:p>
          </p:txBody>
        </p:sp>
        <p:sp>
          <p:nvSpPr>
            <p:cNvPr id="354" name="Google Shape;300;p7">
              <a:extLst>
                <a:ext uri="{FF2B5EF4-FFF2-40B4-BE49-F238E27FC236}">
                  <a16:creationId xmlns:a16="http://schemas.microsoft.com/office/drawing/2014/main" id="{69E43541-724D-46E8-BD63-B386D9A1BCAD}"/>
                </a:ext>
              </a:extLst>
            </p:cNvPr>
            <p:cNvSpPr txBox="1"/>
            <p:nvPr/>
          </p:nvSpPr>
          <p:spPr>
            <a:xfrm>
              <a:off x="9142091" y="1911886"/>
              <a:ext cx="1061798" cy="387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lunes</a:t>
              </a:r>
            </a:p>
          </p:txBody>
        </p:sp>
      </p:grpSp>
      <p:grpSp>
        <p:nvGrpSpPr>
          <p:cNvPr id="8" name="Group 7">
            <a:extLst>
              <a:ext uri="{FF2B5EF4-FFF2-40B4-BE49-F238E27FC236}">
                <a16:creationId xmlns:a16="http://schemas.microsoft.com/office/drawing/2014/main" id="{B5C885E6-084F-3553-E668-99AB4F493D6C}"/>
              </a:ext>
            </a:extLst>
          </p:cNvPr>
          <p:cNvGrpSpPr/>
          <p:nvPr/>
        </p:nvGrpSpPr>
        <p:grpSpPr>
          <a:xfrm>
            <a:off x="10129485" y="5891284"/>
            <a:ext cx="1842723" cy="438834"/>
            <a:chOff x="10476253" y="5905073"/>
            <a:chExt cx="1842723" cy="438834"/>
          </a:xfrm>
        </p:grpSpPr>
        <p:sp>
          <p:nvSpPr>
            <p:cNvPr id="358" name="Google Shape;291;p7">
              <a:extLst>
                <a:ext uri="{FF2B5EF4-FFF2-40B4-BE49-F238E27FC236}">
                  <a16:creationId xmlns:a16="http://schemas.microsoft.com/office/drawing/2014/main" id="{E8257BF1-7F46-4CF5-8697-42B48A910D86}"/>
                </a:ext>
              </a:extLst>
            </p:cNvPr>
            <p:cNvSpPr/>
            <p:nvPr/>
          </p:nvSpPr>
          <p:spPr>
            <a:xfrm>
              <a:off x="10542421" y="5923643"/>
              <a:ext cx="1764181" cy="42026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AR" sz="2200">
                <a:solidFill>
                  <a:schemeClr val="lt1"/>
                </a:solidFill>
                <a:latin typeface="Calibri"/>
                <a:ea typeface="Calibri"/>
                <a:cs typeface="Calibri"/>
                <a:sym typeface="Calibri"/>
              </a:endParaRPr>
            </a:p>
          </p:txBody>
        </p:sp>
        <p:sp>
          <p:nvSpPr>
            <p:cNvPr id="359" name="Google Shape;292;p7">
              <a:extLst>
                <a:ext uri="{FF2B5EF4-FFF2-40B4-BE49-F238E27FC236}">
                  <a16:creationId xmlns:a16="http://schemas.microsoft.com/office/drawing/2014/main" id="{915C799C-EC3B-465A-B437-A14BC4DA828D}"/>
                </a:ext>
              </a:extLst>
            </p:cNvPr>
            <p:cNvSpPr txBox="1"/>
            <p:nvPr/>
          </p:nvSpPr>
          <p:spPr>
            <a:xfrm>
              <a:off x="10476253" y="5905073"/>
              <a:ext cx="1842723"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preparado</a:t>
              </a:r>
            </a:p>
          </p:txBody>
        </p:sp>
      </p:grpSp>
      <p:sp>
        <p:nvSpPr>
          <p:cNvPr id="131" name="Google Shape;167;p2">
            <a:extLst>
              <a:ext uri="{FF2B5EF4-FFF2-40B4-BE49-F238E27FC236}">
                <a16:creationId xmlns:a16="http://schemas.microsoft.com/office/drawing/2014/main" id="{49FDFCE3-A26F-4280-B180-05C7D3859E7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292;p7">
            <a:extLst>
              <a:ext uri="{FF2B5EF4-FFF2-40B4-BE49-F238E27FC236}">
                <a16:creationId xmlns:a16="http://schemas.microsoft.com/office/drawing/2014/main" id="{85967BE3-D532-CABC-4B11-367E6B2F18EC}"/>
              </a:ext>
            </a:extLst>
          </p:cNvPr>
          <p:cNvSpPr txBox="1"/>
          <p:nvPr/>
        </p:nvSpPr>
        <p:spPr>
          <a:xfrm>
            <a:off x="9299608" y="3889520"/>
            <a:ext cx="1598068"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miércoles</a:t>
            </a: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6964985" y="2356944"/>
            <a:ext cx="3652372"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Tengo una bolsa.</a:t>
            </a:r>
          </a:p>
        </p:txBody>
      </p:sp>
      <p:sp>
        <p:nvSpPr>
          <p:cNvPr id="141" name="Google Shape;328;p7">
            <a:extLst>
              <a:ext uri="{FF2B5EF4-FFF2-40B4-BE49-F238E27FC236}">
                <a16:creationId xmlns:a16="http://schemas.microsoft.com/office/drawing/2014/main" id="{FDCDD4DF-7644-4830-8454-F3F817BC5F48}"/>
              </a:ext>
            </a:extLst>
          </p:cNvPr>
          <p:cNvSpPr txBox="1"/>
          <p:nvPr/>
        </p:nvSpPr>
        <p:spPr>
          <a:xfrm>
            <a:off x="6961281" y="5361791"/>
            <a:ext cx="43322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400" b="1" dirty="0">
                <a:solidFill>
                  <a:srgbClr val="92D050"/>
                </a:solidFill>
                <a:latin typeface="Century Gothic"/>
                <a:ea typeface="Century Gothic"/>
                <a:cs typeface="Century Gothic"/>
                <a:sym typeface="Century Gothic"/>
              </a:rPr>
              <a:t>Tengo una cama.</a:t>
            </a:r>
          </a:p>
        </p:txBody>
      </p:sp>
      <p:sp>
        <p:nvSpPr>
          <p:cNvPr id="142" name="Google Shape;329;p7">
            <a:extLst>
              <a:ext uri="{FF2B5EF4-FFF2-40B4-BE49-F238E27FC236}">
                <a16:creationId xmlns:a16="http://schemas.microsoft.com/office/drawing/2014/main" id="{BD5C8CA9-9E40-4EED-9900-75A80001BB69}"/>
              </a:ext>
            </a:extLst>
          </p:cNvPr>
          <p:cNvSpPr txBox="1"/>
          <p:nvPr/>
        </p:nvSpPr>
        <p:spPr>
          <a:xfrm>
            <a:off x="7002850" y="6325993"/>
            <a:ext cx="477060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400" b="1" dirty="0">
                <a:solidFill>
                  <a:srgbClr val="92D050"/>
                </a:solidFill>
                <a:latin typeface="Century Gothic"/>
                <a:ea typeface="Century Gothic"/>
                <a:cs typeface="Century Gothic"/>
                <a:sym typeface="Century Gothic"/>
              </a:rPr>
              <a:t>Hoy es lunes. Está preparado.</a:t>
            </a:r>
          </a:p>
        </p:txBody>
      </p:sp>
      <p:sp>
        <p:nvSpPr>
          <p:cNvPr id="227" name="Google Shape;325;p7">
            <a:extLst>
              <a:ext uri="{FF2B5EF4-FFF2-40B4-BE49-F238E27FC236}">
                <a16:creationId xmlns:a16="http://schemas.microsoft.com/office/drawing/2014/main" id="{F8CEDD57-A629-41EB-BA63-2C54AC21D9EA}"/>
              </a:ext>
            </a:extLst>
          </p:cNvPr>
          <p:cNvSpPr txBox="1"/>
          <p:nvPr/>
        </p:nvSpPr>
        <p:spPr>
          <a:xfrm>
            <a:off x="6975795" y="3351649"/>
            <a:ext cx="3652372"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Tengo un caballo.</a:t>
            </a:r>
          </a:p>
        </p:txBody>
      </p:sp>
      <p:sp>
        <p:nvSpPr>
          <p:cNvPr id="252" name="Google Shape;325;p7">
            <a:extLst>
              <a:ext uri="{FF2B5EF4-FFF2-40B4-BE49-F238E27FC236}">
                <a16:creationId xmlns:a16="http://schemas.microsoft.com/office/drawing/2014/main" id="{5BED8882-B59E-444A-B540-D93DEA7FB6C4}"/>
              </a:ext>
            </a:extLst>
          </p:cNvPr>
          <p:cNvSpPr txBox="1"/>
          <p:nvPr/>
        </p:nvSpPr>
        <p:spPr>
          <a:xfrm>
            <a:off x="6970613" y="4360068"/>
            <a:ext cx="3652372"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Century Gothic"/>
                <a:ea typeface="Century Gothic"/>
                <a:cs typeface="Century Gothic"/>
                <a:sym typeface="Century Gothic"/>
              </a:rPr>
              <a:t>Hoy es miércoles.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 calcmode="lin" valueType="num">
                                      <p:cBhvr additive="base">
                                        <p:cTn id="22"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500"/>
                                        <p:tgtEl>
                                          <p:spTgt spid="8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8"/>
                                        </p:tgtEl>
                                        <p:attrNameLst>
                                          <p:attrName>style.visibility</p:attrName>
                                        </p:attrNameLst>
                                      </p:cBhvr>
                                      <p:to>
                                        <p:strVal val="visible"/>
                                      </p:to>
                                    </p:set>
                                    <p:animEffect transition="in" filter="fade">
                                      <p:cBhvr>
                                        <p:cTn id="38" dur="500"/>
                                        <p:tgtEl>
                                          <p:spTgt spid="18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9"/>
                                        </p:tgtEl>
                                        <p:attrNameLst>
                                          <p:attrName>style.visibility</p:attrName>
                                        </p:attrNameLst>
                                      </p:cBhvr>
                                      <p:to>
                                        <p:strVal val="visible"/>
                                      </p:to>
                                    </p:set>
                                    <p:animEffect transition="in" filter="fade">
                                      <p:cBhvr>
                                        <p:cTn id="41" dur="500"/>
                                        <p:tgtEl>
                                          <p:spTgt spid="18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0"/>
                                        </p:tgtEl>
                                        <p:attrNameLst>
                                          <p:attrName>style.visibility</p:attrName>
                                        </p:attrNameLst>
                                      </p:cBhvr>
                                      <p:to>
                                        <p:strVal val="visible"/>
                                      </p:to>
                                    </p:set>
                                    <p:animEffect transition="in" filter="fade">
                                      <p:cBhvr>
                                        <p:cTn id="44" dur="500"/>
                                        <p:tgtEl>
                                          <p:spTgt spid="1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500"/>
                                        <p:tgtEl>
                                          <p:spTgt spid="19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2"/>
                                        </p:tgtEl>
                                        <p:attrNameLst>
                                          <p:attrName>style.visibility</p:attrName>
                                        </p:attrNameLst>
                                      </p:cBhvr>
                                      <p:to>
                                        <p:strVal val="visible"/>
                                      </p:to>
                                    </p:set>
                                    <p:animEffect transition="in" filter="fade">
                                      <p:cBhvr>
                                        <p:cTn id="50" dur="500"/>
                                        <p:tgtEl>
                                          <p:spTgt spid="192"/>
                                        </p:tgtEl>
                                      </p:cBhvr>
                                    </p:animEffect>
                                  </p:childTnLst>
                                </p:cTn>
                              </p:par>
                              <p:par>
                                <p:cTn id="51" presetID="10" presetClass="entr" presetSubtype="0" fill="hold" nodeType="withEffect">
                                  <p:stCondLst>
                                    <p:cond delay="0"/>
                                  </p:stCondLst>
                                  <p:childTnLst>
                                    <p:set>
                                      <p:cBhvr>
                                        <p:cTn id="52" dur="1" fill="hold">
                                          <p:stCondLst>
                                            <p:cond delay="0"/>
                                          </p:stCondLst>
                                        </p:cTn>
                                        <p:tgtEl>
                                          <p:spTgt spid="195"/>
                                        </p:tgtEl>
                                        <p:attrNameLst>
                                          <p:attrName>style.visibility</p:attrName>
                                        </p:attrNameLst>
                                      </p:cBhvr>
                                      <p:to>
                                        <p:strVal val="visible"/>
                                      </p:to>
                                    </p:set>
                                    <p:animEffect transition="in" filter="fade">
                                      <p:cBhvr>
                                        <p:cTn id="53" dur="500"/>
                                        <p:tgtEl>
                                          <p:spTgt spid="195"/>
                                        </p:tgtEl>
                                      </p:cBhvr>
                                    </p:animEffect>
                                  </p:childTnLst>
                                </p:cTn>
                              </p:par>
                              <p:par>
                                <p:cTn id="54" presetID="10" presetClass="entr" presetSubtype="0" fill="hold" nodeType="withEffect">
                                  <p:stCondLst>
                                    <p:cond delay="0"/>
                                  </p:stCondLst>
                                  <p:childTnLst>
                                    <p:set>
                                      <p:cBhvr>
                                        <p:cTn id="55" dur="1" fill="hold">
                                          <p:stCondLst>
                                            <p:cond delay="0"/>
                                          </p:stCondLst>
                                        </p:cTn>
                                        <p:tgtEl>
                                          <p:spTgt spid="198"/>
                                        </p:tgtEl>
                                        <p:attrNameLst>
                                          <p:attrName>style.visibility</p:attrName>
                                        </p:attrNameLst>
                                      </p:cBhvr>
                                      <p:to>
                                        <p:strVal val="visible"/>
                                      </p:to>
                                    </p:set>
                                    <p:animEffect transition="in" filter="fade">
                                      <p:cBhvr>
                                        <p:cTn id="56" dur="500"/>
                                        <p:tgtEl>
                                          <p:spTgt spid="198"/>
                                        </p:tgtEl>
                                      </p:cBhvr>
                                    </p:animEffect>
                                  </p:childTnLst>
                                </p:cTn>
                              </p:par>
                              <p:par>
                                <p:cTn id="57" presetID="10" presetClass="entr" presetSubtype="0" fill="hold" nodeType="withEffect">
                                  <p:stCondLst>
                                    <p:cond delay="0"/>
                                  </p:stCondLst>
                                  <p:childTnLst>
                                    <p:set>
                                      <p:cBhvr>
                                        <p:cTn id="58" dur="1" fill="hold">
                                          <p:stCondLst>
                                            <p:cond delay="0"/>
                                          </p:stCondLst>
                                        </p:cTn>
                                        <p:tgtEl>
                                          <p:spTgt spid="201"/>
                                        </p:tgtEl>
                                        <p:attrNameLst>
                                          <p:attrName>style.visibility</p:attrName>
                                        </p:attrNameLst>
                                      </p:cBhvr>
                                      <p:to>
                                        <p:strVal val="visible"/>
                                      </p:to>
                                    </p:set>
                                    <p:animEffect transition="in" filter="fade">
                                      <p:cBhvr>
                                        <p:cTn id="59" dur="500"/>
                                        <p:tgtEl>
                                          <p:spTgt spid="201"/>
                                        </p:tgtEl>
                                      </p:cBhvr>
                                    </p:animEffect>
                                  </p:childTnLst>
                                </p:cTn>
                              </p:par>
                              <p:par>
                                <p:cTn id="60" presetID="10" presetClass="entr" presetSubtype="0" fill="hold" nodeType="withEffect">
                                  <p:stCondLst>
                                    <p:cond delay="0"/>
                                  </p:stCondLst>
                                  <p:childTnLst>
                                    <p:set>
                                      <p:cBhvr>
                                        <p:cTn id="61" dur="1" fill="hold">
                                          <p:stCondLst>
                                            <p:cond delay="0"/>
                                          </p:stCondLst>
                                        </p:cTn>
                                        <p:tgtEl>
                                          <p:spTgt spid="204"/>
                                        </p:tgtEl>
                                        <p:attrNameLst>
                                          <p:attrName>style.visibility</p:attrName>
                                        </p:attrNameLst>
                                      </p:cBhvr>
                                      <p:to>
                                        <p:strVal val="visible"/>
                                      </p:to>
                                    </p:set>
                                    <p:animEffect transition="in" filter="fade">
                                      <p:cBhvr>
                                        <p:cTn id="62" dur="500"/>
                                        <p:tgtEl>
                                          <p:spTgt spid="204"/>
                                        </p:tgtEl>
                                      </p:cBhvr>
                                    </p:animEffect>
                                  </p:childTnLst>
                                </p:cTn>
                              </p:par>
                              <p:par>
                                <p:cTn id="63" presetID="10" presetClass="entr" presetSubtype="0" fill="hold" nodeType="withEffect">
                                  <p:stCondLst>
                                    <p:cond delay="0"/>
                                  </p:stCondLst>
                                  <p:childTnLst>
                                    <p:set>
                                      <p:cBhvr>
                                        <p:cTn id="64" dur="1" fill="hold">
                                          <p:stCondLst>
                                            <p:cond delay="0"/>
                                          </p:stCondLst>
                                        </p:cTn>
                                        <p:tgtEl>
                                          <p:spTgt spid="207"/>
                                        </p:tgtEl>
                                        <p:attrNameLst>
                                          <p:attrName>style.visibility</p:attrName>
                                        </p:attrNameLst>
                                      </p:cBhvr>
                                      <p:to>
                                        <p:strVal val="visible"/>
                                      </p:to>
                                    </p:set>
                                    <p:animEffect transition="in" filter="fade">
                                      <p:cBhvr>
                                        <p:cTn id="65" dur="500"/>
                                        <p:tgtEl>
                                          <p:spTgt spid="20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0"/>
                                        </p:tgtEl>
                                        <p:attrNameLst>
                                          <p:attrName>style.visibility</p:attrName>
                                        </p:attrNameLst>
                                      </p:cBhvr>
                                      <p:to>
                                        <p:strVal val="visible"/>
                                      </p:to>
                                    </p:set>
                                    <p:animEffect transition="in" filter="fade">
                                      <p:cBhvr>
                                        <p:cTn id="68" dur="500"/>
                                        <p:tgtEl>
                                          <p:spTgt spid="210"/>
                                        </p:tgtEl>
                                      </p:cBhvr>
                                    </p:animEffect>
                                  </p:childTnLst>
                                  <p:subTnLst>
                                    <p:audio>
                                      <p:cMediaNode>
                                        <p:cTn display="0" masterRel="sameClick">
                                          <p:stCondLst>
                                            <p:cond evt="begin" delay="0">
                                              <p:tn val="66"/>
                                            </p:cond>
                                          </p:stCondLst>
                                          <p:endCondLst>
                                            <p:cond evt="onStopAudio" delay="0">
                                              <p:tgtEl>
                                                <p:sldTgt/>
                                              </p:tgtEl>
                                            </p:cond>
                                          </p:endCondLst>
                                        </p:cTn>
                                        <p:tgtEl>
                                          <p:sndTgt r:embed="rId3" name="3_7.wav"/>
                                        </p:tgtEl>
                                      </p:cMediaNode>
                                    </p:audio>
                                  </p:subTnLst>
                                </p:cTn>
                              </p:par>
                              <p:par>
                                <p:cTn id="69" presetID="10" presetClass="entr" presetSubtype="0" fill="hold" nodeType="withEffect">
                                  <p:stCondLst>
                                    <p:cond delay="0"/>
                                  </p:stCondLst>
                                  <p:childTnLst>
                                    <p:set>
                                      <p:cBhvr>
                                        <p:cTn id="70" dur="1" fill="hold">
                                          <p:stCondLst>
                                            <p:cond delay="0"/>
                                          </p:stCondLst>
                                        </p:cTn>
                                        <p:tgtEl>
                                          <p:spTgt spid="228"/>
                                        </p:tgtEl>
                                        <p:attrNameLst>
                                          <p:attrName>style.visibility</p:attrName>
                                        </p:attrNameLst>
                                      </p:cBhvr>
                                      <p:to>
                                        <p:strVal val="visible"/>
                                      </p:to>
                                    </p:set>
                                    <p:animEffect transition="in" filter="fade">
                                      <p:cBhvr>
                                        <p:cTn id="71" dur="500"/>
                                        <p:tgtEl>
                                          <p:spTgt spid="228"/>
                                        </p:tgtEl>
                                      </p:cBhvr>
                                    </p:animEffect>
                                  </p:childTnLst>
                                </p:cTn>
                              </p:par>
                              <p:par>
                                <p:cTn id="72" presetID="10" presetClass="entr" presetSubtype="0" fill="hold" nodeType="withEffect">
                                  <p:stCondLst>
                                    <p:cond delay="0"/>
                                  </p:stCondLst>
                                  <p:childTnLst>
                                    <p:set>
                                      <p:cBhvr>
                                        <p:cTn id="73" dur="1" fill="hold">
                                          <p:stCondLst>
                                            <p:cond delay="0"/>
                                          </p:stCondLst>
                                        </p:cTn>
                                        <p:tgtEl>
                                          <p:spTgt spid="231"/>
                                        </p:tgtEl>
                                        <p:attrNameLst>
                                          <p:attrName>style.visibility</p:attrName>
                                        </p:attrNameLst>
                                      </p:cBhvr>
                                      <p:to>
                                        <p:strVal val="visible"/>
                                      </p:to>
                                    </p:set>
                                    <p:animEffect transition="in" filter="fade">
                                      <p:cBhvr>
                                        <p:cTn id="74" dur="500"/>
                                        <p:tgtEl>
                                          <p:spTgt spid="231"/>
                                        </p:tgtEl>
                                      </p:cBhvr>
                                    </p:animEffect>
                                  </p:childTnLst>
                                </p:cTn>
                              </p:par>
                              <p:par>
                                <p:cTn id="75" presetID="10" presetClass="entr" presetSubtype="0" fill="hold" nodeType="withEffect">
                                  <p:stCondLst>
                                    <p:cond delay="0"/>
                                  </p:stCondLst>
                                  <p:childTnLst>
                                    <p:set>
                                      <p:cBhvr>
                                        <p:cTn id="76" dur="1" fill="hold">
                                          <p:stCondLst>
                                            <p:cond delay="0"/>
                                          </p:stCondLst>
                                        </p:cTn>
                                        <p:tgtEl>
                                          <p:spTgt spid="243"/>
                                        </p:tgtEl>
                                        <p:attrNameLst>
                                          <p:attrName>style.visibility</p:attrName>
                                        </p:attrNameLst>
                                      </p:cBhvr>
                                      <p:to>
                                        <p:strVal val="visible"/>
                                      </p:to>
                                    </p:set>
                                    <p:animEffect transition="in" filter="fade">
                                      <p:cBhvr>
                                        <p:cTn id="77" dur="500"/>
                                        <p:tgtEl>
                                          <p:spTgt spid="243"/>
                                        </p:tgtEl>
                                      </p:cBhvr>
                                    </p:animEffect>
                                  </p:childTnLst>
                                </p:cTn>
                              </p:par>
                              <p:par>
                                <p:cTn id="78" presetID="10" presetClass="entr" presetSubtype="0" fill="hold" nodeType="withEffect">
                                  <p:stCondLst>
                                    <p:cond delay="0"/>
                                  </p:stCondLst>
                                  <p:childTnLst>
                                    <p:set>
                                      <p:cBhvr>
                                        <p:cTn id="79" dur="1" fill="hold">
                                          <p:stCondLst>
                                            <p:cond delay="0"/>
                                          </p:stCondLst>
                                        </p:cTn>
                                        <p:tgtEl>
                                          <p:spTgt spid="246"/>
                                        </p:tgtEl>
                                        <p:attrNameLst>
                                          <p:attrName>style.visibility</p:attrName>
                                        </p:attrNameLst>
                                      </p:cBhvr>
                                      <p:to>
                                        <p:strVal val="visible"/>
                                      </p:to>
                                    </p:set>
                                    <p:animEffect transition="in" filter="fade">
                                      <p:cBhvr>
                                        <p:cTn id="80" dur="500"/>
                                        <p:tgtEl>
                                          <p:spTgt spid="246"/>
                                        </p:tgtEl>
                                      </p:cBhvr>
                                    </p:animEffect>
                                  </p:childTnLst>
                                </p:cTn>
                              </p:par>
                              <p:par>
                                <p:cTn id="81" presetID="10" presetClass="entr" presetSubtype="0" fill="hold" nodeType="withEffect">
                                  <p:stCondLst>
                                    <p:cond delay="0"/>
                                  </p:stCondLst>
                                  <p:childTnLst>
                                    <p:set>
                                      <p:cBhvr>
                                        <p:cTn id="82" dur="1" fill="hold">
                                          <p:stCondLst>
                                            <p:cond delay="0"/>
                                          </p:stCondLst>
                                        </p:cTn>
                                        <p:tgtEl>
                                          <p:spTgt spid="249"/>
                                        </p:tgtEl>
                                        <p:attrNameLst>
                                          <p:attrName>style.visibility</p:attrName>
                                        </p:attrNameLst>
                                      </p:cBhvr>
                                      <p:to>
                                        <p:strVal val="visible"/>
                                      </p:to>
                                    </p:set>
                                    <p:animEffect transition="in" filter="fade">
                                      <p:cBhvr>
                                        <p:cTn id="83" dur="500"/>
                                        <p:tgtEl>
                                          <p:spTgt spid="249"/>
                                        </p:tgtEl>
                                      </p:cBhvr>
                                    </p:animEffect>
                                  </p:childTnLst>
                                </p:cTn>
                              </p:par>
                              <p:par>
                                <p:cTn id="84" presetID="10" presetClass="entr" presetSubtype="0" fill="hold" nodeType="withEffect">
                                  <p:stCondLst>
                                    <p:cond delay="0"/>
                                  </p:stCondLst>
                                  <p:childTnLst>
                                    <p:set>
                                      <p:cBhvr>
                                        <p:cTn id="85" dur="1" fill="hold">
                                          <p:stCondLst>
                                            <p:cond delay="0"/>
                                          </p:stCondLst>
                                        </p:cTn>
                                        <p:tgtEl>
                                          <p:spTgt spid="253"/>
                                        </p:tgtEl>
                                        <p:attrNameLst>
                                          <p:attrName>style.visibility</p:attrName>
                                        </p:attrNameLst>
                                      </p:cBhvr>
                                      <p:to>
                                        <p:strVal val="visible"/>
                                      </p:to>
                                    </p:set>
                                    <p:animEffect transition="in" filter="fade">
                                      <p:cBhvr>
                                        <p:cTn id="86" dur="500"/>
                                        <p:tgtEl>
                                          <p:spTgt spid="253"/>
                                        </p:tgtEl>
                                      </p:cBhvr>
                                    </p:animEffect>
                                  </p:childTnLst>
                                </p:cTn>
                              </p:par>
                              <p:par>
                                <p:cTn id="87" presetID="10" presetClass="entr" presetSubtype="0" fill="hold" nodeType="withEffect">
                                  <p:stCondLst>
                                    <p:cond delay="0"/>
                                  </p:stCondLst>
                                  <p:childTnLst>
                                    <p:set>
                                      <p:cBhvr>
                                        <p:cTn id="88" dur="1" fill="hold">
                                          <p:stCondLst>
                                            <p:cond delay="0"/>
                                          </p:stCondLst>
                                        </p:cTn>
                                        <p:tgtEl>
                                          <p:spTgt spid="256"/>
                                        </p:tgtEl>
                                        <p:attrNameLst>
                                          <p:attrName>style.visibility</p:attrName>
                                        </p:attrNameLst>
                                      </p:cBhvr>
                                      <p:to>
                                        <p:strVal val="visible"/>
                                      </p:to>
                                    </p:set>
                                    <p:animEffect transition="in" filter="fade">
                                      <p:cBhvr>
                                        <p:cTn id="89" dur="500"/>
                                        <p:tgtEl>
                                          <p:spTgt spid="25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6"/>
                                        </p:tgtEl>
                                        <p:attrNameLst>
                                          <p:attrName>style.visibility</p:attrName>
                                        </p:attrNameLst>
                                      </p:cBhvr>
                                      <p:to>
                                        <p:strVal val="visible"/>
                                      </p:to>
                                    </p:set>
                                    <p:animEffect transition="in" filter="fade">
                                      <p:cBhvr>
                                        <p:cTn id="92" dur="500"/>
                                        <p:tgtEl>
                                          <p:spTgt spid="266"/>
                                        </p:tgtEl>
                                      </p:cBhvr>
                                    </p:animEffect>
                                  </p:childTnLst>
                                </p:cTn>
                              </p:par>
                              <p:par>
                                <p:cTn id="93" presetID="10" presetClass="entr" presetSubtype="0" fill="hold" nodeType="withEffect">
                                  <p:stCondLst>
                                    <p:cond delay="0"/>
                                  </p:stCondLst>
                                  <p:childTnLst>
                                    <p:set>
                                      <p:cBhvr>
                                        <p:cTn id="94" dur="1" fill="hold">
                                          <p:stCondLst>
                                            <p:cond delay="0"/>
                                          </p:stCondLst>
                                        </p:cTn>
                                        <p:tgtEl>
                                          <p:spTgt spid="286"/>
                                        </p:tgtEl>
                                        <p:attrNameLst>
                                          <p:attrName>style.visibility</p:attrName>
                                        </p:attrNameLst>
                                      </p:cBhvr>
                                      <p:to>
                                        <p:strVal val="visible"/>
                                      </p:to>
                                    </p:set>
                                    <p:animEffect transition="in" filter="fade">
                                      <p:cBhvr>
                                        <p:cTn id="95" dur="500"/>
                                        <p:tgtEl>
                                          <p:spTgt spid="286"/>
                                        </p:tgtEl>
                                      </p:cBhvr>
                                    </p:animEffect>
                                  </p:childTnLst>
                                </p:cTn>
                              </p:par>
                              <p:par>
                                <p:cTn id="96" presetID="10" presetClass="entr" presetSubtype="0" fill="hold" nodeType="withEffect">
                                  <p:stCondLst>
                                    <p:cond delay="0"/>
                                  </p:stCondLst>
                                  <p:childTnLst>
                                    <p:set>
                                      <p:cBhvr>
                                        <p:cTn id="97" dur="1" fill="hold">
                                          <p:stCondLst>
                                            <p:cond delay="0"/>
                                          </p:stCondLst>
                                        </p:cTn>
                                        <p:tgtEl>
                                          <p:spTgt spid="295"/>
                                        </p:tgtEl>
                                        <p:attrNameLst>
                                          <p:attrName>style.visibility</p:attrName>
                                        </p:attrNameLst>
                                      </p:cBhvr>
                                      <p:to>
                                        <p:strVal val="visible"/>
                                      </p:to>
                                    </p:set>
                                    <p:animEffect transition="in" filter="fade">
                                      <p:cBhvr>
                                        <p:cTn id="98" dur="500"/>
                                        <p:tgtEl>
                                          <p:spTgt spid="295"/>
                                        </p:tgtEl>
                                      </p:cBhvr>
                                    </p:animEffect>
                                  </p:childTnLst>
                                </p:cTn>
                              </p:par>
                              <p:par>
                                <p:cTn id="99" presetID="10" presetClass="entr" presetSubtype="0" fill="hold" nodeType="withEffect">
                                  <p:stCondLst>
                                    <p:cond delay="0"/>
                                  </p:stCondLst>
                                  <p:childTnLst>
                                    <p:set>
                                      <p:cBhvr>
                                        <p:cTn id="100" dur="1" fill="hold">
                                          <p:stCondLst>
                                            <p:cond delay="0"/>
                                          </p:stCondLst>
                                        </p:cTn>
                                        <p:tgtEl>
                                          <p:spTgt spid="298"/>
                                        </p:tgtEl>
                                        <p:attrNameLst>
                                          <p:attrName>style.visibility</p:attrName>
                                        </p:attrNameLst>
                                      </p:cBhvr>
                                      <p:to>
                                        <p:strVal val="visible"/>
                                      </p:to>
                                    </p:set>
                                    <p:animEffect transition="in" filter="fade">
                                      <p:cBhvr>
                                        <p:cTn id="101" dur="500"/>
                                        <p:tgtEl>
                                          <p:spTgt spid="298"/>
                                        </p:tgtEl>
                                      </p:cBhvr>
                                    </p:animEffect>
                                  </p:childTnLst>
                                </p:cTn>
                              </p:par>
                              <p:par>
                                <p:cTn id="102" presetID="10" presetClass="entr" presetSubtype="0" fill="hold" nodeType="withEffect">
                                  <p:stCondLst>
                                    <p:cond delay="0"/>
                                  </p:stCondLst>
                                  <p:childTnLst>
                                    <p:set>
                                      <p:cBhvr>
                                        <p:cTn id="103" dur="1" fill="hold">
                                          <p:stCondLst>
                                            <p:cond delay="0"/>
                                          </p:stCondLst>
                                        </p:cTn>
                                        <p:tgtEl>
                                          <p:spTgt spid="304"/>
                                        </p:tgtEl>
                                        <p:attrNameLst>
                                          <p:attrName>style.visibility</p:attrName>
                                        </p:attrNameLst>
                                      </p:cBhvr>
                                      <p:to>
                                        <p:strVal val="visible"/>
                                      </p:to>
                                    </p:set>
                                    <p:animEffect transition="in" filter="fade">
                                      <p:cBhvr>
                                        <p:cTn id="104" dur="500"/>
                                        <p:tgtEl>
                                          <p:spTgt spid="304"/>
                                        </p:tgtEl>
                                      </p:cBhvr>
                                    </p:animEffect>
                                  </p:childTnLst>
                                </p:cTn>
                              </p:par>
                              <p:par>
                                <p:cTn id="105" presetID="10" presetClass="entr" presetSubtype="0" fill="hold" nodeType="withEffect">
                                  <p:stCondLst>
                                    <p:cond delay="0"/>
                                  </p:stCondLst>
                                  <p:childTnLst>
                                    <p:set>
                                      <p:cBhvr>
                                        <p:cTn id="106" dur="1" fill="hold">
                                          <p:stCondLst>
                                            <p:cond delay="0"/>
                                          </p:stCondLst>
                                        </p:cTn>
                                        <p:tgtEl>
                                          <p:spTgt spid="307"/>
                                        </p:tgtEl>
                                        <p:attrNameLst>
                                          <p:attrName>style.visibility</p:attrName>
                                        </p:attrNameLst>
                                      </p:cBhvr>
                                      <p:to>
                                        <p:strVal val="visible"/>
                                      </p:to>
                                    </p:set>
                                    <p:animEffect transition="in" filter="fade">
                                      <p:cBhvr>
                                        <p:cTn id="107" dur="500"/>
                                        <p:tgtEl>
                                          <p:spTgt spid="307"/>
                                        </p:tgtEl>
                                      </p:cBhvr>
                                    </p:animEffect>
                                  </p:childTnLst>
                                </p:cTn>
                              </p:par>
                              <p:par>
                                <p:cTn id="108" presetID="10" presetClass="entr" presetSubtype="0" fill="hold" nodeType="withEffect">
                                  <p:stCondLst>
                                    <p:cond delay="0"/>
                                  </p:stCondLst>
                                  <p:childTnLst>
                                    <p:set>
                                      <p:cBhvr>
                                        <p:cTn id="109" dur="1" fill="hold">
                                          <p:stCondLst>
                                            <p:cond delay="0"/>
                                          </p:stCondLst>
                                        </p:cTn>
                                        <p:tgtEl>
                                          <p:spTgt spid="316"/>
                                        </p:tgtEl>
                                        <p:attrNameLst>
                                          <p:attrName>style.visibility</p:attrName>
                                        </p:attrNameLst>
                                      </p:cBhvr>
                                      <p:to>
                                        <p:strVal val="visible"/>
                                      </p:to>
                                    </p:set>
                                    <p:animEffect transition="in" filter="fade">
                                      <p:cBhvr>
                                        <p:cTn id="110" dur="500"/>
                                        <p:tgtEl>
                                          <p:spTgt spid="316"/>
                                        </p:tgtEl>
                                      </p:cBhvr>
                                    </p:animEffect>
                                  </p:childTnLst>
                                </p:cTn>
                              </p:par>
                              <p:par>
                                <p:cTn id="111" presetID="10" presetClass="entr" presetSubtype="0" fill="hold" nodeType="withEffect">
                                  <p:stCondLst>
                                    <p:cond delay="0"/>
                                  </p:stCondLst>
                                  <p:childTnLst>
                                    <p:set>
                                      <p:cBhvr>
                                        <p:cTn id="112" dur="1" fill="hold">
                                          <p:stCondLst>
                                            <p:cond delay="0"/>
                                          </p:stCondLst>
                                        </p:cTn>
                                        <p:tgtEl>
                                          <p:spTgt spid="337"/>
                                        </p:tgtEl>
                                        <p:attrNameLst>
                                          <p:attrName>style.visibility</p:attrName>
                                        </p:attrNameLst>
                                      </p:cBhvr>
                                      <p:to>
                                        <p:strVal val="visible"/>
                                      </p:to>
                                    </p:set>
                                    <p:animEffect transition="in" filter="fade">
                                      <p:cBhvr>
                                        <p:cTn id="113" dur="500"/>
                                        <p:tgtEl>
                                          <p:spTgt spid="337"/>
                                        </p:tgtEl>
                                      </p:cBhvr>
                                    </p:animEffect>
                                  </p:childTnLst>
                                </p:cTn>
                              </p:par>
                              <p:par>
                                <p:cTn id="114" presetID="10" presetClass="entr" presetSubtype="0" fill="hold" nodeType="withEffect">
                                  <p:stCondLst>
                                    <p:cond delay="0"/>
                                  </p:stCondLst>
                                  <p:childTnLst>
                                    <p:set>
                                      <p:cBhvr>
                                        <p:cTn id="115" dur="1" fill="hold">
                                          <p:stCondLst>
                                            <p:cond delay="0"/>
                                          </p:stCondLst>
                                        </p:cTn>
                                        <p:tgtEl>
                                          <p:spTgt spid="342"/>
                                        </p:tgtEl>
                                        <p:attrNameLst>
                                          <p:attrName>style.visibility</p:attrName>
                                        </p:attrNameLst>
                                      </p:cBhvr>
                                      <p:to>
                                        <p:strVal val="visible"/>
                                      </p:to>
                                    </p:set>
                                    <p:animEffect transition="in" filter="fade">
                                      <p:cBhvr>
                                        <p:cTn id="116" dur="500"/>
                                        <p:tgtEl>
                                          <p:spTgt spid="342"/>
                                        </p:tgtEl>
                                      </p:cBhvr>
                                    </p:animEffect>
                                  </p:childTnLst>
                                </p:cTn>
                              </p:par>
                              <p:par>
                                <p:cTn id="117" presetID="10" presetClass="entr" presetSubtype="0" fill="hold" nodeType="withEffect">
                                  <p:stCondLst>
                                    <p:cond delay="0"/>
                                  </p:stCondLst>
                                  <p:childTnLst>
                                    <p:set>
                                      <p:cBhvr>
                                        <p:cTn id="118" dur="1" fill="hold">
                                          <p:stCondLst>
                                            <p:cond delay="0"/>
                                          </p:stCondLst>
                                        </p:cTn>
                                        <p:tgtEl>
                                          <p:spTgt spid="345"/>
                                        </p:tgtEl>
                                        <p:attrNameLst>
                                          <p:attrName>style.visibility</p:attrName>
                                        </p:attrNameLst>
                                      </p:cBhvr>
                                      <p:to>
                                        <p:strVal val="visible"/>
                                      </p:to>
                                    </p:set>
                                    <p:animEffect transition="in" filter="fade">
                                      <p:cBhvr>
                                        <p:cTn id="119" dur="500"/>
                                        <p:tgtEl>
                                          <p:spTgt spid="345"/>
                                        </p:tgtEl>
                                      </p:cBhvr>
                                    </p:animEffect>
                                  </p:childTnLst>
                                </p:cTn>
                              </p:par>
                              <p:par>
                                <p:cTn id="120" presetID="10" presetClass="entr" presetSubtype="0" fill="hold" nodeType="withEffect">
                                  <p:stCondLst>
                                    <p:cond delay="0"/>
                                  </p:stCondLst>
                                  <p:childTnLst>
                                    <p:set>
                                      <p:cBhvr>
                                        <p:cTn id="121" dur="1" fill="hold">
                                          <p:stCondLst>
                                            <p:cond delay="0"/>
                                          </p:stCondLst>
                                        </p:cTn>
                                        <p:tgtEl>
                                          <p:spTgt spid="352"/>
                                        </p:tgtEl>
                                        <p:attrNameLst>
                                          <p:attrName>style.visibility</p:attrName>
                                        </p:attrNameLst>
                                      </p:cBhvr>
                                      <p:to>
                                        <p:strVal val="visible"/>
                                      </p:to>
                                    </p:set>
                                    <p:animEffect transition="in" filter="fade">
                                      <p:cBhvr>
                                        <p:cTn id="122" dur="500"/>
                                        <p:tgtEl>
                                          <p:spTgt spid="352"/>
                                        </p:tgtEl>
                                      </p:cBhvr>
                                    </p:animEffect>
                                  </p:childTnLst>
                                </p:cTn>
                              </p:par>
                              <p:par>
                                <p:cTn id="123" presetID="10" presetClass="entr" presetSubtype="0" fill="hold" nodeType="with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500"/>
                                        <p:tgtEl>
                                          <p:spTgt spid="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6"/>
                                        </p:tgtEl>
                                        <p:attrNameLst>
                                          <p:attrName>style.visibility</p:attrName>
                                        </p:attrNameLst>
                                      </p:cBhvr>
                                      <p:to>
                                        <p:strVal val="visible"/>
                                      </p:to>
                                    </p:set>
                                    <p:animEffect transition="in" filter="fade">
                                      <p:cBhvr>
                                        <p:cTn id="128" dur="500"/>
                                        <p:tgtEl>
                                          <p:spTgt spid="136"/>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38"/>
                                        </p:tgtEl>
                                        <p:attrNameLst>
                                          <p:attrName>style.visibility</p:attrName>
                                        </p:attrNameLst>
                                      </p:cBhvr>
                                      <p:to>
                                        <p:strVal val="visible"/>
                                      </p:to>
                                    </p:set>
                                    <p:animEffect transition="in" filter="fade">
                                      <p:cBhvr>
                                        <p:cTn id="133" dur="500"/>
                                        <p:tgtEl>
                                          <p:spTgt spid="13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27"/>
                                        </p:tgtEl>
                                        <p:attrNameLst>
                                          <p:attrName>style.visibility</p:attrName>
                                        </p:attrNameLst>
                                      </p:cBhvr>
                                      <p:to>
                                        <p:strVal val="visible"/>
                                      </p:to>
                                    </p:set>
                                    <p:animEffect transition="in" filter="fade">
                                      <p:cBhvr>
                                        <p:cTn id="138" dur="500"/>
                                        <p:tgtEl>
                                          <p:spTgt spid="22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52"/>
                                        </p:tgtEl>
                                        <p:attrNameLst>
                                          <p:attrName>style.visibility</p:attrName>
                                        </p:attrNameLst>
                                      </p:cBhvr>
                                      <p:to>
                                        <p:strVal val="visible"/>
                                      </p:to>
                                    </p:set>
                                    <p:animEffect transition="in" filter="fade">
                                      <p:cBhvr>
                                        <p:cTn id="143" dur="500"/>
                                        <p:tgtEl>
                                          <p:spTgt spid="252"/>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41">
                                            <p:txEl>
                                              <p:pRg st="0" end="0"/>
                                            </p:txEl>
                                          </p:spTgt>
                                        </p:tgtEl>
                                        <p:attrNameLst>
                                          <p:attrName>style.visibility</p:attrName>
                                        </p:attrNameLst>
                                      </p:cBhvr>
                                      <p:to>
                                        <p:strVal val="visible"/>
                                      </p:to>
                                    </p:set>
                                    <p:animEffect transition="in" filter="fade">
                                      <p:cBhvr>
                                        <p:cTn id="148" dur="500"/>
                                        <p:tgtEl>
                                          <p:spTgt spid="141">
                                            <p:txEl>
                                              <p:pRg st="0" end="0"/>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42"/>
                                        </p:tgtEl>
                                        <p:attrNameLst>
                                          <p:attrName>style.visibility</p:attrName>
                                        </p:attrNameLst>
                                      </p:cBhvr>
                                      <p:to>
                                        <p:strVal val="visible"/>
                                      </p:to>
                                    </p:set>
                                    <p:animEffect transition="in" filter="fade">
                                      <p:cBhvr>
                                        <p:cTn id="15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88" grpId="0" animBg="1"/>
      <p:bldP spid="189" grpId="0" animBg="1"/>
      <p:bldP spid="190" grpId="0" animBg="1"/>
      <p:bldP spid="191" grpId="0" animBg="1"/>
      <p:bldP spid="192" grpId="0" animBg="1"/>
      <p:bldP spid="210" grpId="0"/>
      <p:bldP spid="266" grpId="0" animBg="1"/>
      <p:bldP spid="136" grpId="0"/>
      <p:bldP spid="138" grpId="0"/>
      <p:bldP spid="142" grpId="0"/>
      <p:bldP spid="227" grpId="0"/>
      <p:bldP spid="2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7" name="TextBox 26">
            <a:hlinkClick r:id="" action="ppaction://noaction">
              <a:snd r:embed="rId14" name="4_1.wav"/>
            </a:hlinkClick>
            <a:extLst>
              <a:ext uri="{FF2B5EF4-FFF2-40B4-BE49-F238E27FC236}">
                <a16:creationId xmlns:a16="http://schemas.microsoft.com/office/drawing/2014/main" id="{F7AD4758-32EB-4BBD-9B46-9C667E084541}"/>
              </a:ext>
            </a:extLst>
          </p:cNvPr>
          <p:cNvSpPr txBox="1"/>
          <p:nvPr/>
        </p:nvSpPr>
        <p:spPr>
          <a:xfrm>
            <a:off x="3282627" y="73651"/>
            <a:ext cx="4560864"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Clasifica</a:t>
            </a:r>
            <a:r>
              <a:rPr lang="en-GB" sz="3200" b="1" dirty="0">
                <a:solidFill>
                  <a:srgbClr val="002060"/>
                </a:solidFill>
                <a:latin typeface="Century Gothic" panose="020B0502020202020204" pitchFamily="34" charset="0"/>
              </a:rPr>
              <a:t> las palabras.</a:t>
            </a:r>
          </a:p>
        </p:txBody>
      </p:sp>
      <p:sp>
        <p:nvSpPr>
          <p:cNvPr id="40" name="Google Shape;167;p2">
            <a:extLst>
              <a:ext uri="{FF2B5EF4-FFF2-40B4-BE49-F238E27FC236}">
                <a16:creationId xmlns:a16="http://schemas.microsoft.com/office/drawing/2014/main" id="{DAC1F6A0-6E58-4FFD-BC75-BFE4563EC4B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Rectangle: Rounded Corners 2">
            <a:extLst>
              <a:ext uri="{FF2B5EF4-FFF2-40B4-BE49-F238E27FC236}">
                <a16:creationId xmlns:a16="http://schemas.microsoft.com/office/drawing/2014/main" id="{00A8B67E-56CD-4008-A897-743A5005C5F3}"/>
              </a:ext>
            </a:extLst>
          </p:cNvPr>
          <p:cNvSpPr/>
          <p:nvPr/>
        </p:nvSpPr>
        <p:spPr>
          <a:xfrm>
            <a:off x="370828" y="2963044"/>
            <a:ext cx="3758720" cy="3805084"/>
          </a:xfrm>
          <a:prstGeom prst="round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92873C4C-6812-4F1B-92A5-2A765776BB93}"/>
              </a:ext>
            </a:extLst>
          </p:cNvPr>
          <p:cNvSpPr/>
          <p:nvPr/>
        </p:nvSpPr>
        <p:spPr>
          <a:xfrm>
            <a:off x="4434348" y="2963044"/>
            <a:ext cx="3758720" cy="3805084"/>
          </a:xfrm>
          <a:prstGeom prst="round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511D94A-5375-45A6-9D05-F832AD8DBB75}"/>
              </a:ext>
            </a:extLst>
          </p:cNvPr>
          <p:cNvSpPr txBox="1"/>
          <p:nvPr/>
        </p:nvSpPr>
        <p:spPr>
          <a:xfrm>
            <a:off x="1570847" y="2102637"/>
            <a:ext cx="1223412" cy="1015663"/>
          </a:xfrm>
          <a:prstGeom prst="rect">
            <a:avLst/>
          </a:prstGeom>
          <a:noFill/>
        </p:spPr>
        <p:txBody>
          <a:bodyPr wrap="none" rtlCol="0">
            <a:spAutoFit/>
          </a:bodyPr>
          <a:lstStyle/>
          <a:p>
            <a:r>
              <a:rPr lang="en-GB" sz="6000" b="1" dirty="0">
                <a:solidFill>
                  <a:srgbClr val="002060"/>
                </a:solidFill>
                <a:latin typeface="Modern Love" panose="04090805081005020601" pitchFamily="82" charset="0"/>
              </a:rPr>
              <a:t>un</a:t>
            </a:r>
          </a:p>
        </p:txBody>
      </p:sp>
      <p:sp>
        <p:nvSpPr>
          <p:cNvPr id="56" name="TextBox 55">
            <a:extLst>
              <a:ext uri="{FF2B5EF4-FFF2-40B4-BE49-F238E27FC236}">
                <a16:creationId xmlns:a16="http://schemas.microsoft.com/office/drawing/2014/main" id="{5C192077-CF91-41B1-976A-DF383B03B75A}"/>
              </a:ext>
            </a:extLst>
          </p:cNvPr>
          <p:cNvSpPr txBox="1"/>
          <p:nvPr/>
        </p:nvSpPr>
        <p:spPr>
          <a:xfrm>
            <a:off x="5562911" y="2118743"/>
            <a:ext cx="1693092" cy="1015663"/>
          </a:xfrm>
          <a:prstGeom prst="rect">
            <a:avLst/>
          </a:prstGeom>
          <a:noFill/>
        </p:spPr>
        <p:txBody>
          <a:bodyPr wrap="none" rtlCol="0">
            <a:spAutoFit/>
          </a:bodyPr>
          <a:lstStyle/>
          <a:p>
            <a:r>
              <a:rPr lang="en-GB" sz="6000" b="1" dirty="0">
                <a:solidFill>
                  <a:srgbClr val="002060"/>
                </a:solidFill>
                <a:latin typeface="Modern Love" panose="04090805081005020601" pitchFamily="82" charset="0"/>
              </a:rPr>
              <a:t>una</a:t>
            </a:r>
          </a:p>
        </p:txBody>
      </p:sp>
      <p:sp>
        <p:nvSpPr>
          <p:cNvPr id="57" name="TextBox 56">
            <a:extLst>
              <a:ext uri="{FF2B5EF4-FFF2-40B4-BE49-F238E27FC236}">
                <a16:creationId xmlns:a16="http://schemas.microsoft.com/office/drawing/2014/main" id="{14F1385D-81FA-4BB9-B780-BF3B6FFFEEAE}"/>
              </a:ext>
            </a:extLst>
          </p:cNvPr>
          <p:cNvSpPr txBox="1"/>
          <p:nvPr/>
        </p:nvSpPr>
        <p:spPr>
          <a:xfrm>
            <a:off x="0" y="966425"/>
            <a:ext cx="11232568" cy="1077218"/>
          </a:xfrm>
          <a:prstGeom prst="rect">
            <a:avLst/>
          </a:prstGeom>
          <a:solidFill>
            <a:srgbClr val="C5E8F1"/>
          </a:solidFill>
        </p:spPr>
        <p:txBody>
          <a:bodyPr wrap="square">
            <a:spAutoFit/>
          </a:bodyPr>
          <a:lstStyle/>
          <a:p>
            <a:pPr algn="ctr"/>
            <a:r>
              <a:rPr lang="es-ES" sz="3200" dirty="0">
                <a:solidFill>
                  <a:srgbClr val="002060"/>
                </a:solidFill>
                <a:latin typeface="Century Gothic" panose="020B0502020202020204" pitchFamily="34" charset="0"/>
              </a:rPr>
              <a:t>libro	</a:t>
            </a:r>
            <a:r>
              <a:rPr lang="es-ES" sz="3200" i="0" u="none" strike="noStrike" dirty="0">
                <a:solidFill>
                  <a:srgbClr val="002060"/>
                </a:solidFill>
                <a:effectLst/>
                <a:latin typeface="Century Gothic" panose="020B0502020202020204" pitchFamily="34" charset="0"/>
              </a:rPr>
              <a:t>	bolsa 	instrumento</a:t>
            </a:r>
            <a:r>
              <a:rPr lang="es-ES" sz="3200" dirty="0">
                <a:solidFill>
                  <a:srgbClr val="002060"/>
                </a:solidFill>
                <a:latin typeface="Century Gothic" panose="020B0502020202020204" pitchFamily="34" charset="0"/>
              </a:rPr>
              <a:t>   </a:t>
            </a:r>
            <a:r>
              <a:rPr lang="es-ES" sz="3200" i="0" u="none" strike="noStrike" dirty="0">
                <a:solidFill>
                  <a:srgbClr val="002060"/>
                </a:solidFill>
                <a:effectLst/>
                <a:latin typeface="Century Gothic" panose="020B0502020202020204" pitchFamily="34" charset="0"/>
              </a:rPr>
              <a:t>caballo 	idea	</a:t>
            </a:r>
          </a:p>
          <a:p>
            <a:pPr algn="ctr"/>
            <a:r>
              <a:rPr lang="es-ES" sz="3200" i="0" u="none" strike="noStrike" dirty="0">
                <a:solidFill>
                  <a:srgbClr val="002060"/>
                </a:solidFill>
                <a:effectLst/>
                <a:latin typeface="Century Gothic" panose="020B0502020202020204" pitchFamily="34" charset="0"/>
              </a:rPr>
              <a:t>fruta		    barco 		  planta	    cama</a:t>
            </a:r>
            <a:endParaRPr lang="en-GB" sz="32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E03258C3-CFCC-49DE-B273-877791C0408D}"/>
              </a:ext>
            </a:extLst>
          </p:cNvPr>
          <p:cNvSpPr txBox="1"/>
          <p:nvPr/>
        </p:nvSpPr>
        <p:spPr>
          <a:xfrm>
            <a:off x="1570847" y="3134406"/>
            <a:ext cx="939681"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libro</a:t>
            </a:r>
            <a:endParaRPr lang="en-GB" sz="2800" b="1" dirty="0">
              <a:solidFill>
                <a:srgbClr val="92D050"/>
              </a:solidFill>
              <a:latin typeface="Century Gothic" panose="020B0502020202020204" pitchFamily="34" charset="0"/>
            </a:endParaRPr>
          </a:p>
        </p:txBody>
      </p:sp>
      <p:sp>
        <p:nvSpPr>
          <p:cNvPr id="60" name="TextBox 59">
            <a:extLst>
              <a:ext uri="{FF2B5EF4-FFF2-40B4-BE49-F238E27FC236}">
                <a16:creationId xmlns:a16="http://schemas.microsoft.com/office/drawing/2014/main" id="{EBB1853C-3684-4852-941A-FF1030103B93}"/>
              </a:ext>
            </a:extLst>
          </p:cNvPr>
          <p:cNvSpPr txBox="1"/>
          <p:nvPr/>
        </p:nvSpPr>
        <p:spPr>
          <a:xfrm>
            <a:off x="5661344" y="3075674"/>
            <a:ext cx="1133644"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bolsa</a:t>
            </a:r>
            <a:endParaRPr lang="en-GB" sz="2800" b="1" dirty="0">
              <a:solidFill>
                <a:srgbClr val="92D050"/>
              </a:solidFill>
              <a:latin typeface="Century Gothic" panose="020B0502020202020204" pitchFamily="34" charset="0"/>
            </a:endParaRPr>
          </a:p>
        </p:txBody>
      </p:sp>
      <p:sp>
        <p:nvSpPr>
          <p:cNvPr id="61" name="TextBox 60">
            <a:extLst>
              <a:ext uri="{FF2B5EF4-FFF2-40B4-BE49-F238E27FC236}">
                <a16:creationId xmlns:a16="http://schemas.microsoft.com/office/drawing/2014/main" id="{FDD91B4C-C3C0-49C1-8D32-C8DE8CA8C58D}"/>
              </a:ext>
            </a:extLst>
          </p:cNvPr>
          <p:cNvSpPr txBox="1"/>
          <p:nvPr/>
        </p:nvSpPr>
        <p:spPr>
          <a:xfrm>
            <a:off x="1253485" y="3792197"/>
            <a:ext cx="2201244"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instrumento</a:t>
            </a:r>
            <a:endParaRPr lang="en-GB" sz="2800" b="1" dirty="0">
              <a:solidFill>
                <a:srgbClr val="92D050"/>
              </a:solidFill>
              <a:latin typeface="Century Gothic" panose="020B0502020202020204" pitchFamily="34" charset="0"/>
            </a:endParaRPr>
          </a:p>
        </p:txBody>
      </p:sp>
      <p:sp>
        <p:nvSpPr>
          <p:cNvPr id="77" name="TextBox 76">
            <a:extLst>
              <a:ext uri="{FF2B5EF4-FFF2-40B4-BE49-F238E27FC236}">
                <a16:creationId xmlns:a16="http://schemas.microsoft.com/office/drawing/2014/main" id="{6F1566B1-79A4-4DD2-92F3-ACCBB18079DB}"/>
              </a:ext>
            </a:extLst>
          </p:cNvPr>
          <p:cNvSpPr txBox="1"/>
          <p:nvPr/>
        </p:nvSpPr>
        <p:spPr>
          <a:xfrm>
            <a:off x="1266277" y="4526921"/>
            <a:ext cx="152798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caballo</a:t>
            </a:r>
          </a:p>
        </p:txBody>
      </p:sp>
      <p:sp>
        <p:nvSpPr>
          <p:cNvPr id="82" name="TextBox 81">
            <a:extLst>
              <a:ext uri="{FF2B5EF4-FFF2-40B4-BE49-F238E27FC236}">
                <a16:creationId xmlns:a16="http://schemas.microsoft.com/office/drawing/2014/main" id="{0AAF4779-2BB8-43B6-84EE-18D1C2C684E4}"/>
              </a:ext>
            </a:extLst>
          </p:cNvPr>
          <p:cNvSpPr txBox="1"/>
          <p:nvPr/>
        </p:nvSpPr>
        <p:spPr>
          <a:xfrm>
            <a:off x="5826234" y="3792197"/>
            <a:ext cx="97494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idea</a:t>
            </a:r>
          </a:p>
        </p:txBody>
      </p:sp>
      <p:sp>
        <p:nvSpPr>
          <p:cNvPr id="83" name="TextBox 82">
            <a:extLst>
              <a:ext uri="{FF2B5EF4-FFF2-40B4-BE49-F238E27FC236}">
                <a16:creationId xmlns:a16="http://schemas.microsoft.com/office/drawing/2014/main" id="{6430E999-0578-4499-83C5-89869C4B65BA}"/>
              </a:ext>
            </a:extLst>
          </p:cNvPr>
          <p:cNvSpPr txBox="1"/>
          <p:nvPr/>
        </p:nvSpPr>
        <p:spPr>
          <a:xfrm>
            <a:off x="5812276" y="4443195"/>
            <a:ext cx="96051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p:txBody>
      </p:sp>
      <p:sp>
        <p:nvSpPr>
          <p:cNvPr id="84" name="TextBox 83">
            <a:extLst>
              <a:ext uri="{FF2B5EF4-FFF2-40B4-BE49-F238E27FC236}">
                <a16:creationId xmlns:a16="http://schemas.microsoft.com/office/drawing/2014/main" id="{DBF6105F-45FB-4D7E-AC98-CC918233BBF8}"/>
              </a:ext>
            </a:extLst>
          </p:cNvPr>
          <p:cNvSpPr txBox="1"/>
          <p:nvPr/>
        </p:nvSpPr>
        <p:spPr>
          <a:xfrm>
            <a:off x="1253485" y="5234818"/>
            <a:ext cx="123303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barco</a:t>
            </a:r>
            <a:endParaRPr lang="en-GB" sz="2800" b="1" dirty="0">
              <a:solidFill>
                <a:srgbClr val="92D050"/>
              </a:solidFill>
              <a:latin typeface="Century Gothic" panose="020B0502020202020204" pitchFamily="34" charset="0"/>
            </a:endParaRPr>
          </a:p>
        </p:txBody>
      </p:sp>
      <p:sp>
        <p:nvSpPr>
          <p:cNvPr id="85" name="TextBox 84">
            <a:extLst>
              <a:ext uri="{FF2B5EF4-FFF2-40B4-BE49-F238E27FC236}">
                <a16:creationId xmlns:a16="http://schemas.microsoft.com/office/drawing/2014/main" id="{2FC9CEF9-444E-4BEF-970B-1DCBEE569945}"/>
              </a:ext>
            </a:extLst>
          </p:cNvPr>
          <p:cNvSpPr txBox="1"/>
          <p:nvPr/>
        </p:nvSpPr>
        <p:spPr>
          <a:xfrm>
            <a:off x="5661344" y="5218949"/>
            <a:ext cx="130516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planta</a:t>
            </a:r>
          </a:p>
        </p:txBody>
      </p:sp>
      <p:sp>
        <p:nvSpPr>
          <p:cNvPr id="86" name="TextBox 85">
            <a:extLst>
              <a:ext uri="{FF2B5EF4-FFF2-40B4-BE49-F238E27FC236}">
                <a16:creationId xmlns:a16="http://schemas.microsoft.com/office/drawing/2014/main" id="{6C1CA7DE-8F73-40D3-8C49-F5E093775CF2}"/>
              </a:ext>
            </a:extLst>
          </p:cNvPr>
          <p:cNvSpPr txBox="1"/>
          <p:nvPr/>
        </p:nvSpPr>
        <p:spPr>
          <a:xfrm>
            <a:off x="5668383" y="5969734"/>
            <a:ext cx="122661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cama</a:t>
            </a:r>
            <a:endParaRPr lang="en-GB" sz="28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4_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4_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ppt_x"/>
                                          </p:val>
                                        </p:tav>
                                        <p:tav tm="100000">
                                          <p:val>
                                            <p:strVal val="#ppt_x"/>
                                          </p:val>
                                        </p:tav>
                                      </p:tavLst>
                                    </p:anim>
                                    <p:anim calcmode="lin" valueType="num">
                                      <p:cBhvr additive="base">
                                        <p:cTn id="26"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4_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4_6.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ppt_x"/>
                                          </p:val>
                                        </p:tav>
                                        <p:tav tm="100000">
                                          <p:val>
                                            <p:strVal val="#ppt_x"/>
                                          </p:val>
                                        </p:tav>
                                      </p:tavLst>
                                    </p:anim>
                                    <p:anim calcmode="lin" valueType="num">
                                      <p:cBhvr additive="base">
                                        <p:cTn id="38"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4_7.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ppt_x"/>
                                          </p:val>
                                        </p:tav>
                                        <p:tav tm="100000">
                                          <p:val>
                                            <p:strVal val="#ppt_x"/>
                                          </p:val>
                                        </p:tav>
                                      </p:tavLst>
                                    </p:anim>
                                    <p:anim calcmode="lin" valueType="num">
                                      <p:cBhvr additive="base">
                                        <p:cTn id="44" dur="500" fill="hold"/>
                                        <p:tgtEl>
                                          <p:spTgt spid="8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4_8.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0" name="4_9.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500" fill="hold"/>
                                        <p:tgtEl>
                                          <p:spTgt spid="86"/>
                                        </p:tgtEl>
                                        <p:attrNameLst>
                                          <p:attrName>ppt_x</p:attrName>
                                        </p:attrNameLst>
                                      </p:cBhvr>
                                      <p:tavLst>
                                        <p:tav tm="0">
                                          <p:val>
                                            <p:strVal val="#ppt_x"/>
                                          </p:val>
                                        </p:tav>
                                        <p:tav tm="100000">
                                          <p:val>
                                            <p:strVal val="#ppt_x"/>
                                          </p:val>
                                        </p:tav>
                                      </p:tavLst>
                                    </p:anim>
                                    <p:anim calcmode="lin" valueType="num">
                                      <p:cBhvr additive="base">
                                        <p:cTn id="56"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77" grpId="0"/>
      <p:bldP spid="82" grpId="0"/>
      <p:bldP spid="83" grpId="0"/>
      <p:bldP spid="84" grpId="0"/>
      <p:bldP spid="85"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TextBox 41">
            <a:hlinkClick r:id="" action="ppaction://noaction">
              <a:snd r:embed="rId6" name="5_1.wav"/>
            </a:hlinkClick>
            <a:extLst>
              <a:ext uri="{FF2B5EF4-FFF2-40B4-BE49-F238E27FC236}">
                <a16:creationId xmlns:a16="http://schemas.microsoft.com/office/drawing/2014/main" id="{3BC91A5E-F9E0-4920-BC49-13C3679DA993}"/>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
        <p:nvSpPr>
          <p:cNvPr id="43" name="TextBox 42">
            <a:extLst>
              <a:ext uri="{FF2B5EF4-FFF2-40B4-BE49-F238E27FC236}">
                <a16:creationId xmlns:a16="http://schemas.microsoft.com/office/drawing/2014/main" id="{D5A4C1EC-1FED-496C-9228-9A001477C93F}"/>
              </a:ext>
            </a:extLst>
          </p:cNvPr>
          <p:cNvSpPr txBox="1"/>
          <p:nvPr/>
        </p:nvSpPr>
        <p:spPr>
          <a:xfrm>
            <a:off x="375243" y="1580243"/>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 _ _ g </a:t>
            </a:r>
            <a:r>
              <a:rPr lang="en-GB" sz="7000" kern="1200" dirty="0">
                <a:solidFill>
                  <a:srgbClr val="4472C4">
                    <a:lumMod val="50000"/>
                  </a:srgbClr>
                </a:solidFill>
                <a:latin typeface="Century Gothic" panose="020B0502020202020204" pitchFamily="34" charset="0"/>
                <a:ea typeface="+mn-ea"/>
                <a:cs typeface="+mn-cs"/>
              </a:rPr>
              <a:t>_</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79C1EAE9-568E-4063-8E0E-0254BFB233D3}"/>
              </a:ext>
            </a:extLst>
          </p:cNvPr>
          <p:cNvSpPr txBox="1"/>
          <p:nvPr/>
        </p:nvSpPr>
        <p:spPr>
          <a:xfrm>
            <a:off x="4704601" y="868395"/>
            <a:ext cx="45239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800" kern="1200" dirty="0">
                <a:solidFill>
                  <a:srgbClr val="4472C4">
                    <a:lumMod val="50000"/>
                  </a:srgbClr>
                </a:solidFill>
                <a:latin typeface="Century Gothic" panose="020B0502020202020204" pitchFamily="34" charset="0"/>
                <a:ea typeface="+mn-ea"/>
                <a:cs typeface="+mn-cs"/>
              </a:rPr>
              <a:t>un</a:t>
            </a:r>
            <a:endParaRPr kumimoji="0" lang="en-GB"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4260981E-DDEC-466F-B8ED-1AEE4B90DC76}"/>
              </a:ext>
            </a:extLst>
          </p:cNvPr>
          <p:cNvSpPr txBox="1"/>
          <p:nvPr/>
        </p:nvSpPr>
        <p:spPr>
          <a:xfrm>
            <a:off x="4423484" y="2546490"/>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una</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C695FAD3-8743-4B87-BBE8-6B7ABACC89D7}"/>
              </a:ext>
            </a:extLst>
          </p:cNvPr>
          <p:cNvSpPr txBox="1"/>
          <p:nvPr/>
        </p:nvSpPr>
        <p:spPr>
          <a:xfrm>
            <a:off x="6904274" y="1593494"/>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planta.</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AB6EADB-C028-49E0-864F-9C3AB5A1AC50}"/>
              </a:ext>
            </a:extLst>
          </p:cNvPr>
          <p:cNvSpPr txBox="1"/>
          <p:nvPr/>
        </p:nvSpPr>
        <p:spPr>
          <a:xfrm>
            <a:off x="270900" y="1661608"/>
            <a:ext cx="3977740" cy="1169551"/>
          </a:xfrm>
          <a:prstGeom prst="rect">
            <a:avLst/>
          </a:prstGeom>
          <a:solidFill>
            <a:schemeClr val="bg1"/>
          </a:solidFill>
        </p:spPr>
        <p:txBody>
          <a:bodyPr wrap="square" rtlCol="0">
            <a:spAutoFit/>
          </a:bodyPr>
          <a:lstStyle/>
          <a:p>
            <a:r>
              <a:rPr lang="en-GB" sz="7000" b="1" dirty="0">
                <a:solidFill>
                  <a:srgbClr val="92D050"/>
                </a:solidFill>
                <a:latin typeface="Century Gothic" panose="020B0502020202020204" pitchFamily="34" charset="0"/>
              </a:rPr>
              <a:t>Tengo</a:t>
            </a:r>
          </a:p>
        </p:txBody>
      </p:sp>
      <p:sp>
        <p:nvSpPr>
          <p:cNvPr id="50" name="Rectangle: Rounded Corners 49">
            <a:extLst>
              <a:ext uri="{FF2B5EF4-FFF2-40B4-BE49-F238E27FC236}">
                <a16:creationId xmlns:a16="http://schemas.microsoft.com/office/drawing/2014/main" id="{789B317E-0B23-48F7-88AE-1837A5301E2B}"/>
              </a:ext>
            </a:extLst>
          </p:cNvPr>
          <p:cNvSpPr/>
          <p:nvPr/>
        </p:nvSpPr>
        <p:spPr>
          <a:xfrm>
            <a:off x="4227150" y="2582433"/>
            <a:ext cx="2219444" cy="123461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6" descr="Cuna, Cama, Hospital, Paciente, Cuidado">
            <a:extLst>
              <a:ext uri="{FF2B5EF4-FFF2-40B4-BE49-F238E27FC236}">
                <a16:creationId xmlns:a16="http://schemas.microsoft.com/office/drawing/2014/main" id="{5871E759-182D-4AF9-ABDE-C0C70C7F13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0556" y="5306482"/>
            <a:ext cx="1938961" cy="10932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679B403-0168-41AA-84B0-9325FBBBFE48}"/>
              </a:ext>
            </a:extLst>
          </p:cNvPr>
          <p:cNvSpPr txBox="1"/>
          <p:nvPr/>
        </p:nvSpPr>
        <p:spPr>
          <a:xfrm>
            <a:off x="451304" y="4990168"/>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a</a:t>
            </a:r>
          </a:p>
        </p:txBody>
      </p:sp>
      <p:sp>
        <p:nvSpPr>
          <p:cNvPr id="55" name="TextBox 54">
            <a:extLst>
              <a:ext uri="{FF2B5EF4-FFF2-40B4-BE49-F238E27FC236}">
                <a16:creationId xmlns:a16="http://schemas.microsoft.com/office/drawing/2014/main" id="{61706322-1BEE-4684-AAB8-ED4024A90B04}"/>
              </a:ext>
            </a:extLst>
          </p:cNvPr>
          <p:cNvSpPr txBox="1"/>
          <p:nvPr/>
        </p:nvSpPr>
        <p:spPr>
          <a:xfrm>
            <a:off x="2783805" y="4954311"/>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b</a:t>
            </a:r>
          </a:p>
        </p:txBody>
      </p:sp>
      <p:sp>
        <p:nvSpPr>
          <p:cNvPr id="56" name="TextBox 55">
            <a:extLst>
              <a:ext uri="{FF2B5EF4-FFF2-40B4-BE49-F238E27FC236}">
                <a16:creationId xmlns:a16="http://schemas.microsoft.com/office/drawing/2014/main" id="{87990C59-37A6-44D2-AF62-4099B6677679}"/>
              </a:ext>
            </a:extLst>
          </p:cNvPr>
          <p:cNvSpPr txBox="1"/>
          <p:nvPr/>
        </p:nvSpPr>
        <p:spPr>
          <a:xfrm>
            <a:off x="7371092" y="5050406"/>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c</a:t>
            </a:r>
          </a:p>
        </p:txBody>
      </p:sp>
      <p:sp>
        <p:nvSpPr>
          <p:cNvPr id="57" name="Rectangle: Rounded Corners 56">
            <a:extLst>
              <a:ext uri="{FF2B5EF4-FFF2-40B4-BE49-F238E27FC236}">
                <a16:creationId xmlns:a16="http://schemas.microsoft.com/office/drawing/2014/main" id="{3570305E-D4A9-48A1-A1E6-88E8D136F7E3}"/>
              </a:ext>
            </a:extLst>
          </p:cNvPr>
          <p:cNvSpPr/>
          <p:nvPr/>
        </p:nvSpPr>
        <p:spPr>
          <a:xfrm>
            <a:off x="5948750" y="4788703"/>
            <a:ext cx="2366876" cy="170881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Google Shape;167;p2">
            <a:extLst>
              <a:ext uri="{FF2B5EF4-FFF2-40B4-BE49-F238E27FC236}">
                <a16:creationId xmlns:a16="http://schemas.microsoft.com/office/drawing/2014/main" id="{DDF88197-51DC-4D3E-90A5-25593FE35F3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 name="Picture 4" descr="Hierba, Maceta, Planta, Crecer, Jardín, Flor, Especia">
            <a:extLst>
              <a:ext uri="{FF2B5EF4-FFF2-40B4-BE49-F238E27FC236}">
                <a16:creationId xmlns:a16="http://schemas.microsoft.com/office/drawing/2014/main" id="{DF0E0EDC-E495-4B8F-9027-F3582B9BF0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32" r="64115"/>
          <a:stretch/>
        </p:blipFill>
        <p:spPr bwMode="auto">
          <a:xfrm>
            <a:off x="6165759" y="5024901"/>
            <a:ext cx="995157" cy="12985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Plátano, Fruta, Comida, Fruta Amarilla">
            <a:extLst>
              <a:ext uri="{FF2B5EF4-FFF2-40B4-BE49-F238E27FC236}">
                <a16:creationId xmlns:a16="http://schemas.microsoft.com/office/drawing/2014/main" id="{A8175EA3-E275-49E7-B363-498397EABA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929" y="5674192"/>
            <a:ext cx="1092628" cy="62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5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0"/>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8000"/>
                                        <p:tgtEl>
                                          <p:spTgt spid="41"/>
                                        </p:tgtEl>
                                      </p:cBhvr>
                                    </p:animEffect>
                                    <p:anim calcmode="lin" valueType="num">
                                      <p:cBhvr>
                                        <p:cTn id="38" dur="8000"/>
                                        <p:tgtEl>
                                          <p:spTgt spid="41"/>
                                        </p:tgtEl>
                                        <p:attrNameLst>
                                          <p:attrName>ppt_x</p:attrName>
                                        </p:attrNameLst>
                                      </p:cBhvr>
                                      <p:tavLst>
                                        <p:tav tm="0">
                                          <p:val>
                                            <p:strVal val="ppt_x"/>
                                          </p:val>
                                        </p:tav>
                                        <p:tav tm="100000">
                                          <p:val>
                                            <p:strVal val="ppt_x"/>
                                          </p:val>
                                        </p:tav>
                                      </p:tavLst>
                                    </p:anim>
                                    <p:anim calcmode="lin" valueType="num">
                                      <p:cBhvr>
                                        <p:cTn id="39" dur="8000"/>
                                        <p:tgtEl>
                                          <p:spTgt spid="41"/>
                                        </p:tgtEl>
                                        <p:attrNameLst>
                                          <p:attrName>ppt_y</p:attrName>
                                        </p:attrNameLst>
                                      </p:cBhvr>
                                      <p:tavLst>
                                        <p:tav tm="0">
                                          <p:val>
                                            <p:strVal val="ppt_y"/>
                                          </p:val>
                                        </p:tav>
                                        <p:tav tm="100000">
                                          <p:val>
                                            <p:strVal val="ppt_y+.1"/>
                                          </p:val>
                                        </p:tav>
                                      </p:tavLst>
                                    </p:anim>
                                    <p:set>
                                      <p:cBhvr>
                                        <p:cTn id="40" dur="1" fill="hold">
                                          <p:stCondLst>
                                            <p:cond delay="7999"/>
                                          </p:stCondLst>
                                        </p:cTn>
                                        <p:tgtEl>
                                          <p:spTgt spid="41"/>
                                        </p:tgtEl>
                                        <p:attrNameLst>
                                          <p:attrName>style.visibility</p:attrName>
                                        </p:attrNameLst>
                                      </p:cBhvr>
                                      <p:to>
                                        <p:strVal val="hidden"/>
                                      </p:to>
                                    </p:set>
                                  </p:childTnLst>
                                </p:cTn>
                              </p:par>
                            </p:childTnLst>
                          </p:cTn>
                        </p:par>
                        <p:par>
                          <p:cTn id="41" fill="hold">
                            <p:stCondLst>
                              <p:cond delay="8000"/>
                            </p:stCondLst>
                            <p:childTnLst>
                              <p:par>
                                <p:cTn id="42" presetID="2" presetClass="entr" presetSubtype="4"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10" fill="hold"/>
                                        <p:tgtEl>
                                          <p:spTgt spid="47"/>
                                        </p:tgtEl>
                                        <p:attrNameLst>
                                          <p:attrName>ppt_x</p:attrName>
                                        </p:attrNameLst>
                                      </p:cBhvr>
                                      <p:tavLst>
                                        <p:tav tm="0">
                                          <p:val>
                                            <p:strVal val="#ppt_x"/>
                                          </p:val>
                                        </p:tav>
                                        <p:tav tm="100000">
                                          <p:val>
                                            <p:strVal val="#ppt_x"/>
                                          </p:val>
                                        </p:tav>
                                      </p:tavLst>
                                    </p:anim>
                                    <p:anim calcmode="lin" valueType="num">
                                      <p:cBhvr additive="base">
                                        <p:cTn id="45"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7" grpId="0" animBg="1"/>
      <p:bldP spid="49" grpId="0" animBg="1"/>
      <p:bldP spid="50" grpId="0" animBg="1"/>
      <p:bldP spid="54" grpId="0" animBg="1"/>
      <p:bldP spid="55" grpId="0" animBg="1"/>
      <p:bldP spid="56"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19;p15" descr="Speech Icon, Voice, Talking, Audio, Speech">
            <a:extLst>
              <a:ext uri="{FF2B5EF4-FFF2-40B4-BE49-F238E27FC236}">
                <a16:creationId xmlns:a16="http://schemas.microsoft.com/office/drawing/2014/main" id="{1006DA49-5EA0-4FA2-B73F-A9BA13F96076}"/>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29" name="Title 1">
            <a:extLst>
              <a:ext uri="{FF2B5EF4-FFF2-40B4-BE49-F238E27FC236}">
                <a16:creationId xmlns:a16="http://schemas.microsoft.com/office/drawing/2014/main" id="{DCE7B947-5C60-484B-BBBF-4D4A7738FAF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34408553-7777-4FF4-8EB8-F6D75A2D186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1" name="Google Shape;389;p19">
            <a:extLst>
              <a:ext uri="{FF2B5EF4-FFF2-40B4-BE49-F238E27FC236}">
                <a16:creationId xmlns:a16="http://schemas.microsoft.com/office/drawing/2014/main" id="{537359DF-3409-419A-8C9B-4259A08D9843}"/>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2" name="Google Shape;390;p19">
            <a:extLst>
              <a:ext uri="{FF2B5EF4-FFF2-40B4-BE49-F238E27FC236}">
                <a16:creationId xmlns:a16="http://schemas.microsoft.com/office/drawing/2014/main" id="{B6F01770-A6E2-4EB0-B0FE-8BFEA8B5AE2B}"/>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1;p19">
            <a:extLst>
              <a:ext uri="{FF2B5EF4-FFF2-40B4-BE49-F238E27FC236}">
                <a16:creationId xmlns:a16="http://schemas.microsoft.com/office/drawing/2014/main" id="{89F2FA58-597F-44E4-9187-557256FAC391}"/>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5;p19">
            <a:extLst>
              <a:ext uri="{FF2B5EF4-FFF2-40B4-BE49-F238E27FC236}">
                <a16:creationId xmlns:a16="http://schemas.microsoft.com/office/drawing/2014/main" id="{51A7CCAB-B3A6-4028-9C2D-C2A16B5C8364}"/>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59" name="Google Shape;388;p19">
            <a:extLst>
              <a:ext uri="{FF2B5EF4-FFF2-40B4-BE49-F238E27FC236}">
                <a16:creationId xmlns:a16="http://schemas.microsoft.com/office/drawing/2014/main" id="{3BAC9BB5-52B1-4510-ACCB-DB851BD48A16}"/>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0" name="TextBox 59">
            <a:extLst>
              <a:ext uri="{FF2B5EF4-FFF2-40B4-BE49-F238E27FC236}">
                <a16:creationId xmlns:a16="http://schemas.microsoft.com/office/drawing/2014/main" id="{C11B1647-480C-4CC1-96FD-0AEEF7B5CDB2}"/>
              </a:ext>
            </a:extLst>
          </p:cNvPr>
          <p:cNvSpPr txBox="1"/>
          <p:nvPr/>
        </p:nvSpPr>
        <p:spPr>
          <a:xfrm>
            <a:off x="375243" y="1460975"/>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 _ _ _ </a:t>
            </a:r>
            <a:r>
              <a:rPr lang="en-GB" sz="7000" kern="1200" dirty="0">
                <a:solidFill>
                  <a:srgbClr val="4472C4">
                    <a:lumMod val="50000"/>
                  </a:srgbClr>
                </a:solidFill>
                <a:latin typeface="Century Gothic" panose="020B0502020202020204" pitchFamily="34" charset="0"/>
                <a:ea typeface="+mn-ea"/>
                <a:cs typeface="+mn-cs"/>
              </a:rPr>
              <a:t>_</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570A7FE-9442-4E53-89BD-7C94819FB5A0}"/>
              </a:ext>
            </a:extLst>
          </p:cNvPr>
          <p:cNvSpPr txBox="1"/>
          <p:nvPr/>
        </p:nvSpPr>
        <p:spPr>
          <a:xfrm>
            <a:off x="4270650" y="749127"/>
            <a:ext cx="45239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800" kern="1200" dirty="0">
                <a:solidFill>
                  <a:srgbClr val="4472C4">
                    <a:lumMod val="50000"/>
                  </a:srgbClr>
                </a:solidFill>
                <a:latin typeface="Century Gothic" panose="020B0502020202020204" pitchFamily="34" charset="0"/>
                <a:ea typeface="+mn-ea"/>
                <a:cs typeface="+mn-cs"/>
              </a:rPr>
              <a:t>un</a:t>
            </a:r>
            <a:endParaRPr kumimoji="0" lang="en-GB"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4E64F9CC-B147-4256-8563-27D52CC2BCD1}"/>
              </a:ext>
            </a:extLst>
          </p:cNvPr>
          <p:cNvSpPr txBox="1"/>
          <p:nvPr/>
        </p:nvSpPr>
        <p:spPr>
          <a:xfrm>
            <a:off x="4237505" y="2427222"/>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una</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9EF76E33-2EF2-4683-8AA9-9A9B9C9998F9}"/>
              </a:ext>
            </a:extLst>
          </p:cNvPr>
          <p:cNvSpPr txBox="1"/>
          <p:nvPr/>
        </p:nvSpPr>
        <p:spPr>
          <a:xfrm>
            <a:off x="6260615" y="1460974"/>
            <a:ext cx="494764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err="1">
                <a:solidFill>
                  <a:srgbClr val="4472C4">
                    <a:lumMod val="50000"/>
                  </a:srgbClr>
                </a:solidFill>
                <a:latin typeface="Century Gothic" panose="020B0502020202020204" pitchFamily="34" charset="0"/>
                <a:ea typeface="+mn-ea"/>
                <a:cs typeface="+mn-cs"/>
              </a:rPr>
              <a:t>libro</a:t>
            </a:r>
            <a:r>
              <a:rPr lang="en-GB" sz="7000" kern="1200" dirty="0">
                <a:solidFill>
                  <a:srgbClr val="4472C4">
                    <a:lumMod val="50000"/>
                  </a:srgbClr>
                </a:solidFill>
                <a:latin typeface="Century Gothic" panose="020B0502020202020204" pitchFamily="34" charset="0"/>
                <a:ea typeface="+mn-ea"/>
                <a:cs typeface="+mn-cs"/>
              </a:rPr>
              <a:t>.</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F3576EA9-FCEE-4A38-BDDD-8B35244E159D}"/>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65" name="TextBox 64">
            <a:extLst>
              <a:ext uri="{FF2B5EF4-FFF2-40B4-BE49-F238E27FC236}">
                <a16:creationId xmlns:a16="http://schemas.microsoft.com/office/drawing/2014/main" id="{24D2DDBA-BB9C-4891-AB34-C469CAF5A1AA}"/>
              </a:ext>
            </a:extLst>
          </p:cNvPr>
          <p:cNvSpPr txBox="1"/>
          <p:nvPr/>
        </p:nvSpPr>
        <p:spPr>
          <a:xfrm>
            <a:off x="367350" y="1401744"/>
            <a:ext cx="3977740" cy="1169551"/>
          </a:xfrm>
          <a:prstGeom prst="rect">
            <a:avLst/>
          </a:prstGeom>
          <a:solidFill>
            <a:schemeClr val="bg1"/>
          </a:solidFill>
        </p:spPr>
        <p:txBody>
          <a:bodyPr wrap="square" rtlCol="0">
            <a:spAutoFit/>
          </a:bodyPr>
          <a:lstStyle/>
          <a:p>
            <a:r>
              <a:rPr lang="en-GB" sz="7000" b="1" dirty="0">
                <a:solidFill>
                  <a:srgbClr val="92D050"/>
                </a:solidFill>
                <a:latin typeface="Century Gothic" panose="020B0502020202020204" pitchFamily="34" charset="0"/>
              </a:rPr>
              <a:t>Tengo</a:t>
            </a:r>
          </a:p>
        </p:txBody>
      </p:sp>
      <p:sp>
        <p:nvSpPr>
          <p:cNvPr id="66" name="Rectangle: Rounded Corners 65">
            <a:extLst>
              <a:ext uri="{FF2B5EF4-FFF2-40B4-BE49-F238E27FC236}">
                <a16:creationId xmlns:a16="http://schemas.microsoft.com/office/drawing/2014/main" id="{209DE013-585D-4EAD-900B-7BBF03562AC9}"/>
              </a:ext>
            </a:extLst>
          </p:cNvPr>
          <p:cNvSpPr/>
          <p:nvPr/>
        </p:nvSpPr>
        <p:spPr>
          <a:xfrm>
            <a:off x="3958276" y="993980"/>
            <a:ext cx="2219444" cy="123461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6" descr="Cuna, Cama, Hospital, Paciente, Cuidado">
            <a:extLst>
              <a:ext uri="{FF2B5EF4-FFF2-40B4-BE49-F238E27FC236}">
                <a16:creationId xmlns:a16="http://schemas.microsoft.com/office/drawing/2014/main" id="{92E97BD7-A239-4B81-BC4A-88DD9A586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836" y="5151416"/>
            <a:ext cx="1938961" cy="109327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B25AD39B-42C1-4764-A499-D73D034D44D5}"/>
              </a:ext>
            </a:extLst>
          </p:cNvPr>
          <p:cNvSpPr txBox="1"/>
          <p:nvPr/>
        </p:nvSpPr>
        <p:spPr>
          <a:xfrm>
            <a:off x="3202259" y="4954311"/>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b</a:t>
            </a:r>
          </a:p>
        </p:txBody>
      </p:sp>
      <p:sp>
        <p:nvSpPr>
          <p:cNvPr id="69" name="TextBox 68">
            <a:extLst>
              <a:ext uri="{FF2B5EF4-FFF2-40B4-BE49-F238E27FC236}">
                <a16:creationId xmlns:a16="http://schemas.microsoft.com/office/drawing/2014/main" id="{530A6184-0861-4711-BC51-7DC6E4467814}"/>
              </a:ext>
            </a:extLst>
          </p:cNvPr>
          <p:cNvSpPr txBox="1"/>
          <p:nvPr/>
        </p:nvSpPr>
        <p:spPr>
          <a:xfrm>
            <a:off x="7371092" y="5050406"/>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c</a:t>
            </a:r>
          </a:p>
        </p:txBody>
      </p:sp>
      <p:sp>
        <p:nvSpPr>
          <p:cNvPr id="70" name="Rectangle: Rounded Corners 69">
            <a:extLst>
              <a:ext uri="{FF2B5EF4-FFF2-40B4-BE49-F238E27FC236}">
                <a16:creationId xmlns:a16="http://schemas.microsoft.com/office/drawing/2014/main" id="{DE18D325-AB1A-4D6A-A64D-F686D60B11EA}"/>
              </a:ext>
            </a:extLst>
          </p:cNvPr>
          <p:cNvSpPr/>
          <p:nvPr/>
        </p:nvSpPr>
        <p:spPr>
          <a:xfrm>
            <a:off x="376739" y="4448013"/>
            <a:ext cx="2366876" cy="207502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1EE74969-74A2-4757-98E0-9E5D1CD1C9DD}"/>
              </a:ext>
            </a:extLst>
          </p:cNvPr>
          <p:cNvSpPr txBox="1"/>
          <p:nvPr/>
        </p:nvSpPr>
        <p:spPr>
          <a:xfrm>
            <a:off x="668279" y="4571714"/>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a</a:t>
            </a:r>
          </a:p>
        </p:txBody>
      </p:sp>
      <p:sp>
        <p:nvSpPr>
          <p:cNvPr id="34" name="Google Shape;167;p2">
            <a:extLst>
              <a:ext uri="{FF2B5EF4-FFF2-40B4-BE49-F238E27FC236}">
                <a16:creationId xmlns:a16="http://schemas.microsoft.com/office/drawing/2014/main" id="{DC048F3B-FD4B-401A-83AB-2A7FDD99AC95}"/>
              </a:ext>
            </a:extLst>
          </p:cNvPr>
          <p:cNvSpPr/>
          <p:nvPr/>
        </p:nvSpPr>
        <p:spPr>
          <a:xfrm>
            <a:off x="146909" y="25400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 name="Picture 16" descr="Smartphone, Teléfono Móvil, Androide, Tecnología">
            <a:extLst>
              <a:ext uri="{FF2B5EF4-FFF2-40B4-BE49-F238E27FC236}">
                <a16:creationId xmlns:a16="http://schemas.microsoft.com/office/drawing/2014/main" id="{A67AA137-8E24-4E20-A0D4-92EE7DD3C4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8559" y="5151416"/>
            <a:ext cx="709298" cy="10205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 businesscard&#10;&#10;Description automatically generated">
            <a:extLst>
              <a:ext uri="{FF2B5EF4-FFF2-40B4-BE49-F238E27FC236}">
                <a16:creationId xmlns:a16="http://schemas.microsoft.com/office/drawing/2014/main" id="{6D1DF2D9-7FEC-4ADD-B897-38CD815EBD84}"/>
              </a:ext>
            </a:extLst>
          </p:cNvPr>
          <p:cNvPicPr>
            <a:picLocks noChangeAspect="1"/>
          </p:cNvPicPr>
          <p:nvPr/>
        </p:nvPicPr>
        <p:blipFill>
          <a:blip r:embed="rId9"/>
          <a:stretch>
            <a:fillRect/>
          </a:stretch>
        </p:blipFill>
        <p:spPr>
          <a:xfrm>
            <a:off x="897782" y="5316377"/>
            <a:ext cx="1396992" cy="994909"/>
          </a:xfrm>
          <a:prstGeom prst="rect">
            <a:avLst/>
          </a:prstGeom>
        </p:spPr>
      </p:pic>
      <p:sp>
        <p:nvSpPr>
          <p:cNvPr id="37" name="TextBox 36">
            <a:hlinkClick r:id="" action="ppaction://noaction">
              <a:snd r:embed="rId10" name="5_1.wav"/>
            </a:hlinkClick>
            <a:extLst>
              <a:ext uri="{FF2B5EF4-FFF2-40B4-BE49-F238E27FC236}">
                <a16:creationId xmlns:a16="http://schemas.microsoft.com/office/drawing/2014/main" id="{14D3976F-8AAA-99C3-6B42-FD4B3C43A21A}"/>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Tree>
    <p:extLst>
      <p:ext uri="{BB962C8B-B14F-4D97-AF65-F5344CB8AC3E}">
        <p14:creationId xmlns:p14="http://schemas.microsoft.com/office/powerpoint/2010/main" val="284148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5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8000"/>
                                        <p:tgtEl>
                                          <p:spTgt spid="59"/>
                                        </p:tgtEl>
                                      </p:cBhvr>
                                    </p:animEffect>
                                    <p:anim calcmode="lin" valueType="num">
                                      <p:cBhvr>
                                        <p:cTn id="38" dur="8000"/>
                                        <p:tgtEl>
                                          <p:spTgt spid="59"/>
                                        </p:tgtEl>
                                        <p:attrNameLst>
                                          <p:attrName>ppt_x</p:attrName>
                                        </p:attrNameLst>
                                      </p:cBhvr>
                                      <p:tavLst>
                                        <p:tav tm="0">
                                          <p:val>
                                            <p:strVal val="ppt_x"/>
                                          </p:val>
                                        </p:tav>
                                        <p:tav tm="100000">
                                          <p:val>
                                            <p:strVal val="ppt_x"/>
                                          </p:val>
                                        </p:tav>
                                      </p:tavLst>
                                    </p:anim>
                                    <p:anim calcmode="lin" valueType="num">
                                      <p:cBhvr>
                                        <p:cTn id="39" dur="8000"/>
                                        <p:tgtEl>
                                          <p:spTgt spid="59"/>
                                        </p:tgtEl>
                                        <p:attrNameLst>
                                          <p:attrName>ppt_y</p:attrName>
                                        </p:attrNameLst>
                                      </p:cBhvr>
                                      <p:tavLst>
                                        <p:tav tm="0">
                                          <p:val>
                                            <p:strVal val="ppt_y"/>
                                          </p:val>
                                        </p:tav>
                                        <p:tav tm="100000">
                                          <p:val>
                                            <p:strVal val="ppt_y+.1"/>
                                          </p:val>
                                        </p:tav>
                                      </p:tavLst>
                                    </p:anim>
                                    <p:set>
                                      <p:cBhvr>
                                        <p:cTn id="40" dur="1" fill="hold">
                                          <p:stCondLst>
                                            <p:cond delay="7999"/>
                                          </p:stCondLst>
                                        </p:cTn>
                                        <p:tgtEl>
                                          <p:spTgt spid="59"/>
                                        </p:tgtEl>
                                        <p:attrNameLst>
                                          <p:attrName>style.visibility</p:attrName>
                                        </p:attrNameLst>
                                      </p:cBhvr>
                                      <p:to>
                                        <p:strVal val="hidden"/>
                                      </p:to>
                                    </p:set>
                                  </p:childTnLst>
                                </p:cTn>
                              </p:par>
                            </p:childTnLst>
                          </p:cTn>
                        </p:par>
                        <p:par>
                          <p:cTn id="41" fill="hold">
                            <p:stCondLst>
                              <p:cond delay="8000"/>
                            </p:stCondLst>
                            <p:childTnLst>
                              <p:par>
                                <p:cTn id="42" presetID="2" presetClass="entr" presetSubtype="4"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10" fill="hold"/>
                                        <p:tgtEl>
                                          <p:spTgt spid="64"/>
                                        </p:tgtEl>
                                        <p:attrNameLst>
                                          <p:attrName>ppt_x</p:attrName>
                                        </p:attrNameLst>
                                      </p:cBhvr>
                                      <p:tavLst>
                                        <p:tav tm="0">
                                          <p:val>
                                            <p:strVal val="#ppt_x"/>
                                          </p:val>
                                        </p:tav>
                                        <p:tav tm="100000">
                                          <p:val>
                                            <p:strVal val="#ppt_x"/>
                                          </p:val>
                                        </p:tav>
                                      </p:tavLst>
                                    </p:anim>
                                    <p:anim calcmode="lin" valueType="num">
                                      <p:cBhvr additive="base">
                                        <p:cTn id="45" dur="1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8"/>
                  </p:tgtEl>
                </p:cond>
              </p:nextCondLst>
            </p:seq>
          </p:childTnLst>
        </p:cTn>
      </p:par>
    </p:tnLst>
    <p:bldLst>
      <p:bldP spid="59" grpId="0" animBg="1"/>
      <p:bldP spid="64" grpId="0" animBg="1"/>
      <p:bldP spid="65" grpId="0" animBg="1"/>
      <p:bldP spid="66" grpId="0" animBg="1"/>
      <p:bldP spid="68" grpId="0" animBg="1"/>
      <p:bldP spid="69" grpId="0" animBg="1"/>
      <p:bldP spid="70"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3" name="TextBox 42">
            <a:extLst>
              <a:ext uri="{FF2B5EF4-FFF2-40B4-BE49-F238E27FC236}">
                <a16:creationId xmlns:a16="http://schemas.microsoft.com/office/drawing/2014/main" id="{D5A4C1EC-1FED-496C-9228-9A001477C93F}"/>
              </a:ext>
            </a:extLst>
          </p:cNvPr>
          <p:cNvSpPr txBox="1"/>
          <p:nvPr/>
        </p:nvSpPr>
        <p:spPr>
          <a:xfrm>
            <a:off x="375243" y="1580243"/>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________</a:t>
            </a:r>
          </a:p>
        </p:txBody>
      </p:sp>
      <p:sp>
        <p:nvSpPr>
          <p:cNvPr id="44" name="TextBox 43">
            <a:extLst>
              <a:ext uri="{FF2B5EF4-FFF2-40B4-BE49-F238E27FC236}">
                <a16:creationId xmlns:a16="http://schemas.microsoft.com/office/drawing/2014/main" id="{79C1EAE9-568E-4063-8E0E-0254BFB233D3}"/>
              </a:ext>
            </a:extLst>
          </p:cNvPr>
          <p:cNvSpPr txBox="1"/>
          <p:nvPr/>
        </p:nvSpPr>
        <p:spPr>
          <a:xfrm>
            <a:off x="4704601" y="868395"/>
            <a:ext cx="45239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800" kern="1200" dirty="0">
                <a:solidFill>
                  <a:srgbClr val="4472C4">
                    <a:lumMod val="50000"/>
                  </a:srgbClr>
                </a:solidFill>
                <a:latin typeface="Century Gothic" panose="020B0502020202020204" pitchFamily="34" charset="0"/>
                <a:ea typeface="+mn-ea"/>
                <a:cs typeface="+mn-cs"/>
              </a:rPr>
              <a:t>un</a:t>
            </a:r>
            <a:endParaRPr kumimoji="0" lang="en-GB"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4260981E-DDEC-466F-B8ED-1AEE4B90DC76}"/>
              </a:ext>
            </a:extLst>
          </p:cNvPr>
          <p:cNvSpPr txBox="1"/>
          <p:nvPr/>
        </p:nvSpPr>
        <p:spPr>
          <a:xfrm>
            <a:off x="4423484" y="2546490"/>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una</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C695FAD3-8743-4B87-BBE8-6B7ABACC89D7}"/>
              </a:ext>
            </a:extLst>
          </p:cNvPr>
          <p:cNvSpPr txBox="1"/>
          <p:nvPr/>
        </p:nvSpPr>
        <p:spPr>
          <a:xfrm>
            <a:off x="6904274" y="1593494"/>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err="1">
                <a:solidFill>
                  <a:srgbClr val="4472C4">
                    <a:lumMod val="50000"/>
                  </a:srgbClr>
                </a:solidFill>
                <a:latin typeface="Century Gothic" panose="020B0502020202020204" pitchFamily="34" charset="0"/>
                <a:ea typeface="+mn-ea"/>
                <a:cs typeface="+mn-cs"/>
              </a:rPr>
              <a:t>cama</a:t>
            </a:r>
            <a:r>
              <a:rPr lang="en-GB" sz="7000" kern="1200" dirty="0">
                <a:solidFill>
                  <a:srgbClr val="4472C4">
                    <a:lumMod val="50000"/>
                  </a:srgbClr>
                </a:solidFill>
                <a:latin typeface="Century Gothic" panose="020B0502020202020204" pitchFamily="34" charset="0"/>
                <a:ea typeface="+mn-ea"/>
                <a:cs typeface="+mn-cs"/>
              </a:rPr>
              <a:t>.</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AB6EADB-C028-49E0-864F-9C3AB5A1AC50}"/>
              </a:ext>
            </a:extLst>
          </p:cNvPr>
          <p:cNvSpPr txBox="1"/>
          <p:nvPr/>
        </p:nvSpPr>
        <p:spPr>
          <a:xfrm>
            <a:off x="483325" y="1662650"/>
            <a:ext cx="3977740" cy="1169551"/>
          </a:xfrm>
          <a:prstGeom prst="rect">
            <a:avLst/>
          </a:prstGeom>
          <a:solidFill>
            <a:schemeClr val="bg1"/>
          </a:solidFill>
        </p:spPr>
        <p:txBody>
          <a:bodyPr wrap="square" rtlCol="0">
            <a:spAutoFit/>
          </a:bodyPr>
          <a:lstStyle/>
          <a:p>
            <a:r>
              <a:rPr lang="en-GB" sz="7000" b="1" dirty="0">
                <a:solidFill>
                  <a:srgbClr val="92D050"/>
                </a:solidFill>
                <a:latin typeface="Century Gothic" panose="020B0502020202020204" pitchFamily="34" charset="0"/>
              </a:rPr>
              <a:t>Tengo</a:t>
            </a:r>
          </a:p>
        </p:txBody>
      </p:sp>
      <p:sp>
        <p:nvSpPr>
          <p:cNvPr id="50" name="Rectangle: Rounded Corners 49">
            <a:extLst>
              <a:ext uri="{FF2B5EF4-FFF2-40B4-BE49-F238E27FC236}">
                <a16:creationId xmlns:a16="http://schemas.microsoft.com/office/drawing/2014/main" id="{789B317E-0B23-48F7-88AE-1837A5301E2B}"/>
              </a:ext>
            </a:extLst>
          </p:cNvPr>
          <p:cNvSpPr/>
          <p:nvPr/>
        </p:nvSpPr>
        <p:spPr>
          <a:xfrm>
            <a:off x="4275241" y="2615609"/>
            <a:ext cx="2219444" cy="123461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8679B403-0168-41AA-84B0-9325FBBBFE48}"/>
              </a:ext>
            </a:extLst>
          </p:cNvPr>
          <p:cNvSpPr txBox="1"/>
          <p:nvPr/>
        </p:nvSpPr>
        <p:spPr>
          <a:xfrm>
            <a:off x="451304" y="4990168"/>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a</a:t>
            </a:r>
          </a:p>
        </p:txBody>
      </p:sp>
      <p:sp>
        <p:nvSpPr>
          <p:cNvPr id="55" name="TextBox 54">
            <a:extLst>
              <a:ext uri="{FF2B5EF4-FFF2-40B4-BE49-F238E27FC236}">
                <a16:creationId xmlns:a16="http://schemas.microsoft.com/office/drawing/2014/main" id="{61706322-1BEE-4684-AAB8-ED4024A90B04}"/>
              </a:ext>
            </a:extLst>
          </p:cNvPr>
          <p:cNvSpPr txBox="1"/>
          <p:nvPr/>
        </p:nvSpPr>
        <p:spPr>
          <a:xfrm>
            <a:off x="3353906" y="5031541"/>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b</a:t>
            </a:r>
          </a:p>
        </p:txBody>
      </p:sp>
      <p:sp>
        <p:nvSpPr>
          <p:cNvPr id="56" name="TextBox 55">
            <a:extLst>
              <a:ext uri="{FF2B5EF4-FFF2-40B4-BE49-F238E27FC236}">
                <a16:creationId xmlns:a16="http://schemas.microsoft.com/office/drawing/2014/main" id="{87990C59-37A6-44D2-AF62-4099B6677679}"/>
              </a:ext>
            </a:extLst>
          </p:cNvPr>
          <p:cNvSpPr txBox="1"/>
          <p:nvPr/>
        </p:nvSpPr>
        <p:spPr>
          <a:xfrm>
            <a:off x="7371092" y="5050406"/>
            <a:ext cx="546881" cy="707886"/>
          </a:xfrm>
          <a:prstGeom prst="rect">
            <a:avLst/>
          </a:prstGeom>
          <a:solidFill>
            <a:srgbClr val="C5F5E8"/>
          </a:solidFill>
        </p:spPr>
        <p:txBody>
          <a:bodyPr wrap="square" rtlCol="0">
            <a:spAutoFit/>
          </a:bodyPr>
          <a:lstStyle/>
          <a:p>
            <a:pPr algn="ctr"/>
            <a:r>
              <a:rPr lang="en-GB" sz="4000" b="1" dirty="0">
                <a:solidFill>
                  <a:srgbClr val="002060"/>
                </a:solidFill>
                <a:latin typeface="Century Gothic" panose="020B0502020202020204" pitchFamily="34" charset="0"/>
              </a:rPr>
              <a:t>c</a:t>
            </a:r>
          </a:p>
        </p:txBody>
      </p:sp>
      <p:sp>
        <p:nvSpPr>
          <p:cNvPr id="57" name="Rectangle: Rounded Corners 56">
            <a:extLst>
              <a:ext uri="{FF2B5EF4-FFF2-40B4-BE49-F238E27FC236}">
                <a16:creationId xmlns:a16="http://schemas.microsoft.com/office/drawing/2014/main" id="{3570305E-D4A9-48A1-A1E6-88E8D136F7E3}"/>
              </a:ext>
            </a:extLst>
          </p:cNvPr>
          <p:cNvSpPr/>
          <p:nvPr/>
        </p:nvSpPr>
        <p:spPr>
          <a:xfrm>
            <a:off x="3024133" y="4768174"/>
            <a:ext cx="3208897" cy="170881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6" descr="Cuna, Cama, Hospital, Paciente, Cuidado">
            <a:extLst>
              <a:ext uri="{FF2B5EF4-FFF2-40B4-BE49-F238E27FC236}">
                <a16:creationId xmlns:a16="http://schemas.microsoft.com/office/drawing/2014/main" id="{D859BBBF-23CC-48BC-9B81-DF0E2B21F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128" y="5277757"/>
            <a:ext cx="1938961" cy="1093277"/>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67;p2">
            <a:extLst>
              <a:ext uri="{FF2B5EF4-FFF2-40B4-BE49-F238E27FC236}">
                <a16:creationId xmlns:a16="http://schemas.microsoft.com/office/drawing/2014/main" id="{9028B7EE-7CB3-51FB-5177-F27176D1C53A}"/>
              </a:ext>
            </a:extLst>
          </p:cNvPr>
          <p:cNvSpPr/>
          <p:nvPr/>
        </p:nvSpPr>
        <p:spPr>
          <a:xfrm>
            <a:off x="146909" y="25400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 name="Picture 28" descr="Gráficos vectoriales gratis de Guitarra acustica">
            <a:extLst>
              <a:ext uri="{FF2B5EF4-FFF2-40B4-BE49-F238E27FC236}">
                <a16:creationId xmlns:a16="http://schemas.microsoft.com/office/drawing/2014/main" id="{ABE768B7-5E13-467B-A87A-ADDA7D399B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225736">
            <a:off x="8337647" y="4626958"/>
            <a:ext cx="920090" cy="16956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Shape&#10;&#10;Description automatically generated">
            <a:extLst>
              <a:ext uri="{FF2B5EF4-FFF2-40B4-BE49-F238E27FC236}">
                <a16:creationId xmlns:a16="http://schemas.microsoft.com/office/drawing/2014/main" id="{08D05EEA-E103-47B7-BB4C-523B657F99CF}"/>
              </a:ext>
            </a:extLst>
          </p:cNvPr>
          <p:cNvPicPr>
            <a:picLocks noChangeAspect="1"/>
          </p:cNvPicPr>
          <p:nvPr/>
        </p:nvPicPr>
        <p:blipFill>
          <a:blip r:embed="rId9"/>
          <a:stretch>
            <a:fillRect/>
          </a:stretch>
        </p:blipFill>
        <p:spPr>
          <a:xfrm>
            <a:off x="1267291" y="4898013"/>
            <a:ext cx="1201970" cy="1218148"/>
          </a:xfrm>
          <a:prstGeom prst="rect">
            <a:avLst/>
          </a:prstGeom>
        </p:spPr>
      </p:pic>
      <p:sp>
        <p:nvSpPr>
          <p:cNvPr id="28" name="TextBox 27">
            <a:hlinkClick r:id="" action="ppaction://noaction">
              <a:snd r:embed="rId10" name="5_1.wav"/>
            </a:hlinkClick>
            <a:extLst>
              <a:ext uri="{FF2B5EF4-FFF2-40B4-BE49-F238E27FC236}">
                <a16:creationId xmlns:a16="http://schemas.microsoft.com/office/drawing/2014/main" id="{057AA23C-1A1B-07E6-697D-C86BC06FBDD0}"/>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Tree>
    <p:extLst>
      <p:ext uri="{BB962C8B-B14F-4D97-AF65-F5344CB8AC3E}">
        <p14:creationId xmlns:p14="http://schemas.microsoft.com/office/powerpoint/2010/main" val="8624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5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8000"/>
                                        <p:tgtEl>
                                          <p:spTgt spid="41"/>
                                        </p:tgtEl>
                                      </p:cBhvr>
                                    </p:animEffect>
                                    <p:anim calcmode="lin" valueType="num">
                                      <p:cBhvr>
                                        <p:cTn id="36" dur="8000"/>
                                        <p:tgtEl>
                                          <p:spTgt spid="41"/>
                                        </p:tgtEl>
                                        <p:attrNameLst>
                                          <p:attrName>ppt_x</p:attrName>
                                        </p:attrNameLst>
                                      </p:cBhvr>
                                      <p:tavLst>
                                        <p:tav tm="0">
                                          <p:val>
                                            <p:strVal val="ppt_x"/>
                                          </p:val>
                                        </p:tav>
                                        <p:tav tm="100000">
                                          <p:val>
                                            <p:strVal val="ppt_x"/>
                                          </p:val>
                                        </p:tav>
                                      </p:tavLst>
                                    </p:anim>
                                    <p:anim calcmode="lin" valueType="num">
                                      <p:cBhvr>
                                        <p:cTn id="37" dur="8000"/>
                                        <p:tgtEl>
                                          <p:spTgt spid="41"/>
                                        </p:tgtEl>
                                        <p:attrNameLst>
                                          <p:attrName>ppt_y</p:attrName>
                                        </p:attrNameLst>
                                      </p:cBhvr>
                                      <p:tavLst>
                                        <p:tav tm="0">
                                          <p:val>
                                            <p:strVal val="ppt_y"/>
                                          </p:val>
                                        </p:tav>
                                        <p:tav tm="100000">
                                          <p:val>
                                            <p:strVal val="ppt_y+.1"/>
                                          </p:val>
                                        </p:tav>
                                      </p:tavLst>
                                    </p:anim>
                                    <p:set>
                                      <p:cBhvr>
                                        <p:cTn id="38" dur="1" fill="hold">
                                          <p:stCondLst>
                                            <p:cond delay="7999"/>
                                          </p:stCondLst>
                                        </p:cTn>
                                        <p:tgtEl>
                                          <p:spTgt spid="41"/>
                                        </p:tgtEl>
                                        <p:attrNameLst>
                                          <p:attrName>style.visibility</p:attrName>
                                        </p:attrNameLst>
                                      </p:cBhvr>
                                      <p:to>
                                        <p:strVal val="hidden"/>
                                      </p:to>
                                    </p:set>
                                  </p:childTnLst>
                                </p:cTn>
                              </p:par>
                            </p:childTnLst>
                          </p:cTn>
                        </p:par>
                        <p:par>
                          <p:cTn id="39" fill="hold">
                            <p:stCondLst>
                              <p:cond delay="8000"/>
                            </p:stCondLst>
                            <p:childTnLst>
                              <p:par>
                                <p:cTn id="40" presetID="2" presetClass="entr" presetSubtype="4"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10" fill="hold"/>
                                        <p:tgtEl>
                                          <p:spTgt spid="47"/>
                                        </p:tgtEl>
                                        <p:attrNameLst>
                                          <p:attrName>ppt_x</p:attrName>
                                        </p:attrNameLst>
                                      </p:cBhvr>
                                      <p:tavLst>
                                        <p:tav tm="0">
                                          <p:val>
                                            <p:strVal val="#ppt_x"/>
                                          </p:val>
                                        </p:tav>
                                        <p:tav tm="100000">
                                          <p:val>
                                            <p:strVal val="#ppt_x"/>
                                          </p:val>
                                        </p:tav>
                                      </p:tavLst>
                                    </p:anim>
                                    <p:anim calcmode="lin" valueType="num">
                                      <p:cBhvr additive="base">
                                        <p:cTn id="43"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7" grpId="0" animBg="1"/>
      <p:bldP spid="49" grpId="0" animBg="1"/>
      <p:bldP spid="50" grpId="0" animBg="1"/>
      <p:bldP spid="54" grpId="0" animBg="1"/>
      <p:bldP spid="55"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3" name="TextBox 42">
            <a:extLst>
              <a:ext uri="{FF2B5EF4-FFF2-40B4-BE49-F238E27FC236}">
                <a16:creationId xmlns:a16="http://schemas.microsoft.com/office/drawing/2014/main" id="{D5A4C1EC-1FED-496C-9228-9A001477C93F}"/>
              </a:ext>
            </a:extLst>
          </p:cNvPr>
          <p:cNvSpPr txBox="1"/>
          <p:nvPr/>
        </p:nvSpPr>
        <p:spPr>
          <a:xfrm>
            <a:off x="405321" y="1315939"/>
            <a:ext cx="291538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have</a:t>
            </a:r>
          </a:p>
        </p:txBody>
      </p:sp>
      <p:sp>
        <p:nvSpPr>
          <p:cNvPr id="45" name="TextBox 44">
            <a:extLst>
              <a:ext uri="{FF2B5EF4-FFF2-40B4-BE49-F238E27FC236}">
                <a16:creationId xmlns:a16="http://schemas.microsoft.com/office/drawing/2014/main" id="{4260981E-DDEC-466F-B8ED-1AEE4B90DC76}"/>
              </a:ext>
            </a:extLst>
          </p:cNvPr>
          <p:cNvSpPr txBox="1"/>
          <p:nvPr/>
        </p:nvSpPr>
        <p:spPr>
          <a:xfrm>
            <a:off x="3770608" y="1315939"/>
            <a:ext cx="303423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a</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C695FAD3-8743-4B87-BBE8-6B7ABACC89D7}"/>
              </a:ext>
            </a:extLst>
          </p:cNvPr>
          <p:cNvSpPr txBox="1"/>
          <p:nvPr/>
        </p:nvSpPr>
        <p:spPr>
          <a:xfrm>
            <a:off x="6944811" y="1315938"/>
            <a:ext cx="452399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0" kern="1200" dirty="0">
                <a:solidFill>
                  <a:srgbClr val="4472C4">
                    <a:lumMod val="50000"/>
                  </a:srgbClr>
                </a:solidFill>
                <a:latin typeface="Century Gothic" panose="020B0502020202020204" pitchFamily="34" charset="0"/>
                <a:ea typeface="+mn-ea"/>
                <a:cs typeface="+mn-cs"/>
              </a:rPr>
              <a:t>boat.</a:t>
            </a:r>
            <a:endParaRPr kumimoji="0" lang="en-GB" sz="7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AB6EADB-C028-49E0-864F-9C3AB5A1AC50}"/>
              </a:ext>
            </a:extLst>
          </p:cNvPr>
          <p:cNvSpPr txBox="1"/>
          <p:nvPr/>
        </p:nvSpPr>
        <p:spPr>
          <a:xfrm>
            <a:off x="406002" y="1330866"/>
            <a:ext cx="3185855" cy="1169551"/>
          </a:xfrm>
          <a:prstGeom prst="rect">
            <a:avLst/>
          </a:prstGeom>
          <a:solidFill>
            <a:schemeClr val="bg1"/>
          </a:solidFill>
        </p:spPr>
        <p:txBody>
          <a:bodyPr wrap="square" rtlCol="0">
            <a:spAutoFit/>
          </a:bodyPr>
          <a:lstStyle/>
          <a:p>
            <a:r>
              <a:rPr lang="en-GB" sz="7000" b="1" dirty="0">
                <a:solidFill>
                  <a:srgbClr val="92D050"/>
                </a:solidFill>
                <a:latin typeface="Century Gothic" panose="020B0502020202020204" pitchFamily="34" charset="0"/>
              </a:rPr>
              <a:t>Tengo</a:t>
            </a:r>
          </a:p>
        </p:txBody>
      </p:sp>
      <p:sp>
        <p:nvSpPr>
          <p:cNvPr id="33" name="TextBox 32">
            <a:extLst>
              <a:ext uri="{FF2B5EF4-FFF2-40B4-BE49-F238E27FC236}">
                <a16:creationId xmlns:a16="http://schemas.microsoft.com/office/drawing/2014/main" id="{7E9A6DB9-0A08-4E53-9BF9-46B43823A3E0}"/>
              </a:ext>
            </a:extLst>
          </p:cNvPr>
          <p:cNvSpPr txBox="1"/>
          <p:nvPr/>
        </p:nvSpPr>
        <p:spPr>
          <a:xfrm>
            <a:off x="3520467" y="1294729"/>
            <a:ext cx="3209081" cy="116955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27" name="Google Shape;167;p2">
            <a:extLst>
              <a:ext uri="{FF2B5EF4-FFF2-40B4-BE49-F238E27FC236}">
                <a16:creationId xmlns:a16="http://schemas.microsoft.com/office/drawing/2014/main" id="{F346B335-575B-73C1-6079-7863FD0F54BC}"/>
              </a:ext>
            </a:extLst>
          </p:cNvPr>
          <p:cNvSpPr/>
          <p:nvPr/>
        </p:nvSpPr>
        <p:spPr>
          <a:xfrm>
            <a:off x="146909" y="25400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TextBox 30">
            <a:extLst>
              <a:ext uri="{FF2B5EF4-FFF2-40B4-BE49-F238E27FC236}">
                <a16:creationId xmlns:a16="http://schemas.microsoft.com/office/drawing/2014/main" id="{7B0D4E83-27ED-423F-A577-B6074E35E692}"/>
              </a:ext>
            </a:extLst>
          </p:cNvPr>
          <p:cNvSpPr txBox="1"/>
          <p:nvPr/>
        </p:nvSpPr>
        <p:spPr>
          <a:xfrm>
            <a:off x="6728646" y="1264387"/>
            <a:ext cx="3209081" cy="116955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barco</a:t>
            </a: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pic>
        <p:nvPicPr>
          <p:cNvPr id="32" name="Picture 6" descr="Bote, Tirón, Mar, Océano, Nave, Juguete, Rojo, Dibujo">
            <a:extLst>
              <a:ext uri="{FF2B5EF4-FFF2-40B4-BE49-F238E27FC236}">
                <a16:creationId xmlns:a16="http://schemas.microsoft.com/office/drawing/2014/main" id="{1F56A2A4-383E-4DF9-8E2D-C9928CBE5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237" y="3350675"/>
            <a:ext cx="2405525" cy="21382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clipart&#10;&#10;Description automatically generated">
            <a:extLst>
              <a:ext uri="{FF2B5EF4-FFF2-40B4-BE49-F238E27FC236}">
                <a16:creationId xmlns:a16="http://schemas.microsoft.com/office/drawing/2014/main" id="{40443C52-CBF0-4164-B91E-80B19B26DBD8}"/>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t="7973"/>
          <a:stretch/>
        </p:blipFill>
        <p:spPr>
          <a:xfrm>
            <a:off x="-371545" y="2702933"/>
            <a:ext cx="4785157" cy="3105038"/>
          </a:xfrm>
          <a:prstGeom prst="rect">
            <a:avLst/>
          </a:prstGeom>
        </p:spPr>
      </p:pic>
      <p:sp>
        <p:nvSpPr>
          <p:cNvPr id="23" name="TextBox 22">
            <a:hlinkClick r:id="" action="ppaction://noaction">
              <a:snd r:embed="rId9" name="5_1.wav"/>
            </a:hlinkClick>
            <a:extLst>
              <a:ext uri="{FF2B5EF4-FFF2-40B4-BE49-F238E27FC236}">
                <a16:creationId xmlns:a16="http://schemas.microsoft.com/office/drawing/2014/main" id="{125895A2-EFED-4FA0-C4F0-7306939C4792}"/>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Tree>
    <p:extLst>
      <p:ext uri="{BB962C8B-B14F-4D97-AF65-F5344CB8AC3E}">
        <p14:creationId xmlns:p14="http://schemas.microsoft.com/office/powerpoint/2010/main" val="559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subTnLst>
                                    <p:audio>
                                      <p:cMediaNode>
                                        <p:cTn display="0" masterRel="sameClick">
                                          <p:stCondLst>
                                            <p:cond evt="begin" delay="0">
                                              <p:tn val="16"/>
                                            </p:cond>
                                          </p:stCondLst>
                                          <p:endCondLst>
                                            <p:cond evt="onStopAudio" delay="0">
                                              <p:tgtEl>
                                                <p:sldTgt/>
                                              </p:tgtEl>
                                            </p:cond>
                                          </p:endCondLst>
                                        </p:cTn>
                                        <p:tgtEl>
                                          <p:sndTgt r:embed="rId3" name="5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8000"/>
                                        <p:tgtEl>
                                          <p:spTgt spid="41"/>
                                        </p:tgtEl>
                                      </p:cBhvr>
                                    </p:animEffect>
                                    <p:anim calcmode="lin" valueType="num">
                                      <p:cBhvr>
                                        <p:cTn id="24" dur="8000"/>
                                        <p:tgtEl>
                                          <p:spTgt spid="41"/>
                                        </p:tgtEl>
                                        <p:attrNameLst>
                                          <p:attrName>ppt_x</p:attrName>
                                        </p:attrNameLst>
                                      </p:cBhvr>
                                      <p:tavLst>
                                        <p:tav tm="0">
                                          <p:val>
                                            <p:strVal val="ppt_x"/>
                                          </p:val>
                                        </p:tav>
                                        <p:tav tm="100000">
                                          <p:val>
                                            <p:strVal val="ppt_x"/>
                                          </p:val>
                                        </p:tav>
                                      </p:tavLst>
                                    </p:anim>
                                    <p:anim calcmode="lin" valueType="num">
                                      <p:cBhvr>
                                        <p:cTn id="25" dur="8000"/>
                                        <p:tgtEl>
                                          <p:spTgt spid="41"/>
                                        </p:tgtEl>
                                        <p:attrNameLst>
                                          <p:attrName>ppt_y</p:attrName>
                                        </p:attrNameLst>
                                      </p:cBhvr>
                                      <p:tavLst>
                                        <p:tav tm="0">
                                          <p:val>
                                            <p:strVal val="ppt_y"/>
                                          </p:val>
                                        </p:tav>
                                        <p:tav tm="100000">
                                          <p:val>
                                            <p:strVal val="ppt_y+.1"/>
                                          </p:val>
                                        </p:tav>
                                      </p:tavLst>
                                    </p:anim>
                                    <p:set>
                                      <p:cBhvr>
                                        <p:cTn id="26" dur="1" fill="hold">
                                          <p:stCondLst>
                                            <p:cond delay="7999"/>
                                          </p:stCondLst>
                                        </p:cTn>
                                        <p:tgtEl>
                                          <p:spTgt spid="41"/>
                                        </p:tgtEl>
                                        <p:attrNameLst>
                                          <p:attrName>style.visibility</p:attrName>
                                        </p:attrNameLst>
                                      </p:cBhvr>
                                      <p:to>
                                        <p:strVal val="hidden"/>
                                      </p:to>
                                    </p:set>
                                  </p:childTnLst>
                                </p:cTn>
                              </p:par>
                            </p:childTnLst>
                          </p:cTn>
                        </p:par>
                        <p:par>
                          <p:cTn id="27" fill="hold">
                            <p:stCondLst>
                              <p:cond delay="8000"/>
                            </p:stCondLst>
                            <p:childTnLst>
                              <p:par>
                                <p:cTn id="28" presetID="2" presetClass="entr" presetSubtype="4"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10" fill="hold"/>
                                        <p:tgtEl>
                                          <p:spTgt spid="47"/>
                                        </p:tgtEl>
                                        <p:attrNameLst>
                                          <p:attrName>ppt_x</p:attrName>
                                        </p:attrNameLst>
                                      </p:cBhvr>
                                      <p:tavLst>
                                        <p:tav tm="0">
                                          <p:val>
                                            <p:strVal val="#ppt_x"/>
                                          </p:val>
                                        </p:tav>
                                        <p:tav tm="100000">
                                          <p:val>
                                            <p:strVal val="#ppt_x"/>
                                          </p:val>
                                        </p:tav>
                                      </p:tavLst>
                                    </p:anim>
                                    <p:anim calcmode="lin" valueType="num">
                                      <p:cBhvr additive="base">
                                        <p:cTn id="31"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7" grpId="0" animBg="1"/>
      <p:bldP spid="49" grpId="0" animBg="1"/>
      <p:bldP spid="33"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787" y="59475"/>
            <a:ext cx="833649" cy="833649"/>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319;p15" descr="Speech Icon, Voice, Talking, Audio, Speech">
            <a:extLst>
              <a:ext uri="{FF2B5EF4-FFF2-40B4-BE49-F238E27FC236}">
                <a16:creationId xmlns:a16="http://schemas.microsoft.com/office/drawing/2014/main" id="{1006DA49-5EA0-4FA2-B73F-A9BA13F96076}"/>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29" name="Title 1">
            <a:extLst>
              <a:ext uri="{FF2B5EF4-FFF2-40B4-BE49-F238E27FC236}">
                <a16:creationId xmlns:a16="http://schemas.microsoft.com/office/drawing/2014/main" id="{DCE7B947-5C60-484B-BBBF-4D4A7738FAF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34408553-7777-4FF4-8EB8-F6D75A2D186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1" name="Google Shape;389;p19">
            <a:extLst>
              <a:ext uri="{FF2B5EF4-FFF2-40B4-BE49-F238E27FC236}">
                <a16:creationId xmlns:a16="http://schemas.microsoft.com/office/drawing/2014/main" id="{537359DF-3409-419A-8C9B-4259A08D9843}"/>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2" name="Google Shape;390;p19">
            <a:extLst>
              <a:ext uri="{FF2B5EF4-FFF2-40B4-BE49-F238E27FC236}">
                <a16:creationId xmlns:a16="http://schemas.microsoft.com/office/drawing/2014/main" id="{B6F01770-A6E2-4EB0-B0FE-8BFEA8B5AE2B}"/>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1;p19">
            <a:extLst>
              <a:ext uri="{FF2B5EF4-FFF2-40B4-BE49-F238E27FC236}">
                <a16:creationId xmlns:a16="http://schemas.microsoft.com/office/drawing/2014/main" id="{89F2FA58-597F-44E4-9187-557256FAC391}"/>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5;p19">
            <a:extLst>
              <a:ext uri="{FF2B5EF4-FFF2-40B4-BE49-F238E27FC236}">
                <a16:creationId xmlns:a16="http://schemas.microsoft.com/office/drawing/2014/main" id="{51A7CCAB-B3A6-4028-9C2D-C2A16B5C8364}"/>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59" name="Google Shape;388;p19">
            <a:extLst>
              <a:ext uri="{FF2B5EF4-FFF2-40B4-BE49-F238E27FC236}">
                <a16:creationId xmlns:a16="http://schemas.microsoft.com/office/drawing/2014/main" id="{3BAC9BB5-52B1-4510-ACCB-DB851BD48A16}"/>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2" name="TextBox 61">
            <a:extLst>
              <a:ext uri="{FF2B5EF4-FFF2-40B4-BE49-F238E27FC236}">
                <a16:creationId xmlns:a16="http://schemas.microsoft.com/office/drawing/2014/main" id="{4E64F9CC-B147-4256-8563-27D52CC2BCD1}"/>
              </a:ext>
            </a:extLst>
          </p:cNvPr>
          <p:cNvSpPr txBox="1"/>
          <p:nvPr/>
        </p:nvSpPr>
        <p:spPr>
          <a:xfrm>
            <a:off x="531661" y="1484414"/>
            <a:ext cx="92409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kern="1200" dirty="0">
                <a:solidFill>
                  <a:srgbClr val="4472C4">
                    <a:lumMod val="50000"/>
                  </a:srgbClr>
                </a:solidFill>
                <a:latin typeface="Century Gothic" panose="020B0502020202020204" pitchFamily="34" charset="0"/>
                <a:ea typeface="+mn-ea"/>
                <a:cs typeface="+mn-cs"/>
              </a:rPr>
              <a:t>I  have   a   horse.</a:t>
            </a:r>
            <a:endParaRPr kumimoji="0" lang="en-GB" sz="6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F3576EA9-FCEE-4A38-BDDD-8B35244E159D}"/>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D78DCC30-CD78-4183-B989-AFB8D0BB639A}"/>
              </a:ext>
            </a:extLst>
          </p:cNvPr>
          <p:cNvSpPr txBox="1"/>
          <p:nvPr/>
        </p:nvSpPr>
        <p:spPr>
          <a:xfrm>
            <a:off x="142529" y="1373928"/>
            <a:ext cx="3435390" cy="116955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Tengo</a:t>
            </a:r>
          </a:p>
        </p:txBody>
      </p:sp>
      <p:sp>
        <p:nvSpPr>
          <p:cNvPr id="37" name="TextBox 36">
            <a:extLst>
              <a:ext uri="{FF2B5EF4-FFF2-40B4-BE49-F238E27FC236}">
                <a16:creationId xmlns:a16="http://schemas.microsoft.com/office/drawing/2014/main" id="{8AAFA30C-3429-4269-92F5-4BBFBD817720}"/>
              </a:ext>
            </a:extLst>
          </p:cNvPr>
          <p:cNvSpPr txBox="1"/>
          <p:nvPr/>
        </p:nvSpPr>
        <p:spPr>
          <a:xfrm>
            <a:off x="3793712" y="1402376"/>
            <a:ext cx="1406937" cy="116955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38" name="TextBox 37">
            <a:extLst>
              <a:ext uri="{FF2B5EF4-FFF2-40B4-BE49-F238E27FC236}">
                <a16:creationId xmlns:a16="http://schemas.microsoft.com/office/drawing/2014/main" id="{C3AC8D92-72F8-4289-8AD3-25F1CD490F48}"/>
              </a:ext>
            </a:extLst>
          </p:cNvPr>
          <p:cNvSpPr txBox="1"/>
          <p:nvPr/>
        </p:nvSpPr>
        <p:spPr>
          <a:xfrm>
            <a:off x="5152153" y="1381893"/>
            <a:ext cx="4127149" cy="116955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7000" b="1" dirty="0">
                <a:solidFill>
                  <a:srgbClr val="92D050"/>
                </a:solidFill>
                <a:latin typeface="Century Gothic" panose="020B0502020202020204" pitchFamily="34" charset="0"/>
              </a:rPr>
              <a:t>caballo.</a:t>
            </a:r>
            <a:endParaRPr kumimoji="0" lang="en-GB" sz="7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0" name="Google Shape;167;p2">
            <a:extLst>
              <a:ext uri="{FF2B5EF4-FFF2-40B4-BE49-F238E27FC236}">
                <a16:creationId xmlns:a16="http://schemas.microsoft.com/office/drawing/2014/main" id="{A9BB9C9B-6877-6476-9D26-EE5C9E1C0F56}"/>
              </a:ext>
            </a:extLst>
          </p:cNvPr>
          <p:cNvSpPr/>
          <p:nvPr/>
        </p:nvSpPr>
        <p:spPr>
          <a:xfrm>
            <a:off x="146909" y="25400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 name="Picture 20" descr="A picture containing text, clipart&#10;&#10;Description automatically generated">
            <a:extLst>
              <a:ext uri="{FF2B5EF4-FFF2-40B4-BE49-F238E27FC236}">
                <a16:creationId xmlns:a16="http://schemas.microsoft.com/office/drawing/2014/main" id="{69836558-BDBB-43EA-801D-68EA2EEB2DB9}"/>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t="7973"/>
          <a:stretch/>
        </p:blipFill>
        <p:spPr>
          <a:xfrm>
            <a:off x="-220825" y="2867278"/>
            <a:ext cx="4785157" cy="3105038"/>
          </a:xfrm>
          <a:prstGeom prst="rect">
            <a:avLst/>
          </a:prstGeom>
        </p:spPr>
      </p:pic>
      <p:pic>
        <p:nvPicPr>
          <p:cNvPr id="22" name="Picture 8" descr="Caballito, Balancín, Juguete, Caballo De Madera, Jugar">
            <a:extLst>
              <a:ext uri="{FF2B5EF4-FFF2-40B4-BE49-F238E27FC236}">
                <a16:creationId xmlns:a16="http://schemas.microsoft.com/office/drawing/2014/main" id="{E55C3B07-6C57-46B2-AB48-BFCAB4933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9992" y="3141735"/>
            <a:ext cx="3303710" cy="254131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hlinkClick r:id="" action="ppaction://noaction">
              <a:snd r:embed="rId9" name="5_1.wav"/>
            </a:hlinkClick>
            <a:extLst>
              <a:ext uri="{FF2B5EF4-FFF2-40B4-BE49-F238E27FC236}">
                <a16:creationId xmlns:a16="http://schemas.microsoft.com/office/drawing/2014/main" id="{33967AE9-9E08-9052-4A5D-F114F9FE7BF3}"/>
              </a:ext>
            </a:extLst>
          </p:cNvPr>
          <p:cNvSpPr txBox="1"/>
          <p:nvPr/>
        </p:nvSpPr>
        <p:spPr>
          <a:xfrm>
            <a:off x="3057245" y="206827"/>
            <a:ext cx="562525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Lee la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pareja.</a:t>
            </a:r>
          </a:p>
        </p:txBody>
      </p:sp>
    </p:spTree>
    <p:extLst>
      <p:ext uri="{BB962C8B-B14F-4D97-AF65-F5344CB8AC3E}">
        <p14:creationId xmlns:p14="http://schemas.microsoft.com/office/powerpoint/2010/main" val="26007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3" name="5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8"/>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2250"/>
                                        <p:tgtEl>
                                          <p:spTgt spid="59"/>
                                        </p:tgtEl>
                                      </p:cBhvr>
                                    </p:animEffect>
                                    <p:anim calcmode="lin" valueType="num">
                                      <p:cBhvr>
                                        <p:cTn id="23" dur="12250"/>
                                        <p:tgtEl>
                                          <p:spTgt spid="59"/>
                                        </p:tgtEl>
                                        <p:attrNameLst>
                                          <p:attrName>ppt_x</p:attrName>
                                        </p:attrNameLst>
                                      </p:cBhvr>
                                      <p:tavLst>
                                        <p:tav tm="0">
                                          <p:val>
                                            <p:strVal val="ppt_x"/>
                                          </p:val>
                                        </p:tav>
                                        <p:tav tm="100000">
                                          <p:val>
                                            <p:strVal val="ppt_x"/>
                                          </p:val>
                                        </p:tav>
                                      </p:tavLst>
                                    </p:anim>
                                    <p:anim calcmode="lin" valueType="num">
                                      <p:cBhvr>
                                        <p:cTn id="24" dur="12250"/>
                                        <p:tgtEl>
                                          <p:spTgt spid="59"/>
                                        </p:tgtEl>
                                        <p:attrNameLst>
                                          <p:attrName>ppt_y</p:attrName>
                                        </p:attrNameLst>
                                      </p:cBhvr>
                                      <p:tavLst>
                                        <p:tav tm="0">
                                          <p:val>
                                            <p:strVal val="ppt_y"/>
                                          </p:val>
                                        </p:tav>
                                        <p:tav tm="100000">
                                          <p:val>
                                            <p:strVal val="ppt_y+.1"/>
                                          </p:val>
                                        </p:tav>
                                      </p:tavLst>
                                    </p:anim>
                                    <p:set>
                                      <p:cBhvr>
                                        <p:cTn id="25" dur="1" fill="hold">
                                          <p:stCondLst>
                                            <p:cond delay="12249"/>
                                          </p:stCondLst>
                                        </p:cTn>
                                        <p:tgtEl>
                                          <p:spTgt spid="59"/>
                                        </p:tgtEl>
                                        <p:attrNameLst>
                                          <p:attrName>style.visibility</p:attrName>
                                        </p:attrNameLst>
                                      </p:cBhvr>
                                      <p:to>
                                        <p:strVal val="hidden"/>
                                      </p:to>
                                    </p:set>
                                  </p:childTnLst>
                                </p:cTn>
                              </p:par>
                            </p:childTnLst>
                          </p:cTn>
                        </p:par>
                        <p:par>
                          <p:cTn id="26" fill="hold">
                            <p:stCondLst>
                              <p:cond delay="1225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 fill="hold"/>
                                        <p:tgtEl>
                                          <p:spTgt spid="64"/>
                                        </p:tgtEl>
                                        <p:attrNameLst>
                                          <p:attrName>ppt_x</p:attrName>
                                        </p:attrNameLst>
                                      </p:cBhvr>
                                      <p:tavLst>
                                        <p:tav tm="0">
                                          <p:val>
                                            <p:strVal val="#ppt_x"/>
                                          </p:val>
                                        </p:tav>
                                        <p:tav tm="100000">
                                          <p:val>
                                            <p:strVal val="#ppt_x"/>
                                          </p:val>
                                        </p:tav>
                                      </p:tavLst>
                                    </p:anim>
                                    <p:anim calcmode="lin" valueType="num">
                                      <p:cBhvr additive="base">
                                        <p:cTn id="30" dur="1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52322__stephsinger22__cheering-[AudioTrimmer.com].wav"/>
                                        </p:tgtEl>
                                      </p:cMediaNode>
                                    </p:audio>
                                  </p:subTnLst>
                                </p:cTn>
                              </p:par>
                            </p:childTnLst>
                          </p:cTn>
                        </p:par>
                      </p:childTnLst>
                    </p:cTn>
                  </p:par>
                </p:childTnLst>
              </p:cTn>
              <p:nextCondLst>
                <p:cond evt="onClick" delay="0">
                  <p:tgtEl>
                    <p:spTgt spid="58"/>
                  </p:tgtEl>
                </p:cond>
              </p:nextCondLst>
            </p:seq>
          </p:childTnLst>
        </p:cTn>
      </p:par>
    </p:tnLst>
    <p:bldLst>
      <p:bldP spid="59" grpId="0" animBg="1"/>
      <p:bldP spid="64" grpId="0" animBg="1"/>
      <p:bldP spid="35" grpId="0" animBg="1"/>
      <p:bldP spid="37" grpId="0" animBg="1"/>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1533</Words>
  <Application>Microsoft Office PowerPoint</Application>
  <PresentationFormat>Widescreen</PresentationFormat>
  <Paragraphs>362</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Andika</vt:lpstr>
      <vt:lpstr>docs-Century Gothic</vt:lpstr>
      <vt:lpstr>Arial</vt:lpstr>
      <vt:lpstr>Calibri</vt:lpstr>
      <vt:lpstr>Calibri Light</vt:lpstr>
      <vt:lpstr>Century Gothic</vt:lpstr>
      <vt:lpstr>Modern Love</vt:lpstr>
      <vt:lpstr>Office Theme</vt:lpstr>
      <vt:lpstr>PowerPoint Presentation</vt:lpstr>
      <vt:lpstr>Follow up 1 </vt:lpstr>
      <vt:lpstr>Follow up 2: </vt:lpstr>
      <vt:lpstr>Follow up 3: </vt:lpstr>
      <vt:lpstr>Follow up 4</vt:lpstr>
      <vt:lpstr>Follow up 4</vt:lpstr>
      <vt:lpstr>Follow up 4</vt:lpstr>
      <vt:lpstr>Follow up 4</vt:lpstr>
      <vt:lpstr>Follow up 4</vt:lpstr>
      <vt:lpstr>Follow up 4</vt:lpstr>
      <vt:lpstr>Follow up 5: </vt:lpstr>
      <vt:lpstr>Follow up extra: </vt:lpstr>
      <vt:lpstr>Follow up extra: Handout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Rachel Hawkes</cp:lastModifiedBy>
  <cp:revision>12</cp:revision>
  <dcterms:created xsi:type="dcterms:W3CDTF">2021-09-10T13:10:06Z</dcterms:created>
  <dcterms:modified xsi:type="dcterms:W3CDTF">2022-10-03T04:24:10Z</dcterms:modified>
</cp:coreProperties>
</file>