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8" r:id="rId3"/>
    <p:sldId id="317" r:id="rId4"/>
    <p:sldId id="286" r:id="rId5"/>
    <p:sldId id="352" r:id="rId6"/>
    <p:sldId id="354" r:id="rId7"/>
    <p:sldId id="364" r:id="rId8"/>
    <p:sldId id="365" r:id="rId9"/>
    <p:sldId id="366" r:id="rId10"/>
    <p:sldId id="367" r:id="rId11"/>
    <p:sldId id="368" r:id="rId12"/>
    <p:sldId id="369" r:id="rId13"/>
    <p:sldId id="327" r:id="rId14"/>
    <p:sldId id="285" r:id="rId15"/>
    <p:sldId id="363" r:id="rId16"/>
    <p:sldId id="353" r:id="rId17"/>
    <p:sldId id="277"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Ink Free" panose="03080402000500000000" pitchFamily="66" charset="0"/>
      <p:regular r:id="rId28"/>
    </p:embeddedFont>
    <p:embeddedFont>
      <p:font typeface="Modern Love" panose="04090805081005020601" pitchFamily="82" charset="0"/>
      <p:regular r:id="rId29"/>
    </p:embeddedFont>
    <p:embeddedFont>
      <p:font typeface="Quattrocento Sans" panose="020B0604020202020204" charset="0"/>
      <p:regular r:id="rId30"/>
      <p:bold r:id="rId31"/>
      <p:italic r:id="rId32"/>
      <p:boldItalic r:id="rId33"/>
    </p:embeddedFont>
    <p:embeddedFont>
      <p:font typeface="Segoe Print" panose="02000600000000000000" pitchFamily="2"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gfAoGAkQLPovnmz22uWfrGTLQu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Vazquez-Valero" initials="PV" lastIdx="1" clrIdx="0">
    <p:extLst>
      <p:ext uri="{19B8F6BF-5375-455C-9EA6-DF929625EA0E}">
        <p15:presenceInfo xmlns:p15="http://schemas.microsoft.com/office/powerpoint/2012/main" userId="S::PVazquez-Valero@combertonvc.org::3a0e46d7-2099-40af-a155-aa45b68bff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B0CA8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F5F828-6C90-4657-BD3A-750F5844F318}">
  <a:tblStyle styleId="{7FF5F828-6C90-4657-BD3A-750F5844F31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87662" autoAdjust="0"/>
  </p:normalViewPr>
  <p:slideViewPr>
    <p:cSldViewPr snapToGrid="0" showGuides="1">
      <p:cViewPr varScale="1">
        <p:scale>
          <a:sx n="73" d="100"/>
          <a:sy n="73" d="100"/>
        </p:scale>
        <p:origin x="182"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8346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22380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recall the 3 new items of vocabulary.</a:t>
            </a:r>
            <a:r>
              <a:rPr lang="en-GB" b="1" dirty="0"/>
              <a:t> </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trigger the clues for the Spanish word and elicit word from a student.</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Spanish word. The next image will automatically appear.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trigger the clues for the Spanish word and elicit word from a student.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Roll back the animations and repeat the process.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26619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week 2-4 vocabulary and encourage students to notice patterns.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Ask students to work in pairs to spot the odd-one-out in each series of words. They need to be ready to give a reason.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Do the example with them (</a:t>
            </a:r>
            <a:r>
              <a:rPr lang="en-GB" dirty="0" err="1"/>
              <a:t>ejemplo</a:t>
            </a:r>
            <a:r>
              <a:rPr lang="en-GB" dirty="0"/>
              <a:t>). Read the words out loud and ask for a volunteer. The odd one out is “hoy” because “</a:t>
            </a:r>
            <a:r>
              <a:rPr lang="en-GB" dirty="0" err="1"/>
              <a:t>sano</a:t>
            </a:r>
            <a:r>
              <a:rPr lang="en-GB" dirty="0"/>
              <a:t>” &amp; “</a:t>
            </a:r>
            <a:r>
              <a:rPr lang="en-GB" dirty="0" err="1"/>
              <a:t>enfermo</a:t>
            </a:r>
            <a:r>
              <a:rPr lang="en-GB" dirty="0"/>
              <a:t>” are both adjectives (&amp; end in –o – are masculine), whereas “hoy” means “today” and is an adverb. Check that students remember that “hoy” is “today”.</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students’ responses. Answers are animated – click to bring the answer (the font of the odd-one-out changes to pink on click).</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630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recap the knowledge about adjectives ending in –o.</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Elicit the English translations for the examples from students.</a:t>
            </a:r>
          </a:p>
          <a:p>
            <a:pPr marL="0" marR="0" lvl="0" indent="0" algn="l" rtl="0">
              <a:lnSpc>
                <a:spcPct val="100000"/>
              </a:lnSpc>
              <a:spcBef>
                <a:spcPts val="0"/>
              </a:spcBef>
              <a:spcAft>
                <a:spcPts val="0"/>
              </a:spcAft>
              <a:buClr>
                <a:schemeClr val="dk1"/>
              </a:buClr>
              <a:buSzPts val="1200"/>
              <a:buFont typeface="Calibri"/>
              <a:buNone/>
            </a:pPr>
            <a:br>
              <a:rPr lang="en-GB" dirty="0"/>
            </a:b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present new information about adjectives ending in –e or –z.</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Elicit the English translations for the examples from students.</a:t>
            </a:r>
          </a:p>
          <a:p>
            <a:pPr marL="0" marR="0" lvl="0" indent="0" algn="l" rtl="0">
              <a:lnSpc>
                <a:spcPct val="100000"/>
              </a:lnSpc>
              <a:spcBef>
                <a:spcPts val="0"/>
              </a:spcBef>
              <a:spcAft>
                <a:spcPts val="0"/>
              </a:spcAft>
              <a:buClr>
                <a:schemeClr val="dk1"/>
              </a:buClr>
              <a:buSzPts val="1200"/>
              <a:buFont typeface="Calibri"/>
              <a:buNone/>
            </a:pPr>
            <a:br>
              <a:rPr lang="en-GB" dirty="0"/>
            </a:b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70178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Timing: 8 minutes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understanding of regular adjective agreement.</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endParaRPr lang="en-GB" b="0" dirty="0"/>
          </a:p>
          <a:p>
            <a:pPr marL="0" lvl="0" indent="0" algn="l" rtl="0">
              <a:spcBef>
                <a:spcPts val="0"/>
              </a:spcBef>
              <a:spcAft>
                <a:spcPts val="0"/>
              </a:spcAft>
              <a:buNone/>
            </a:pPr>
            <a:r>
              <a:rPr lang="en-GB" b="0" dirty="0"/>
              <a:t>1. Read the task title in Spanish &amp; click x2 to trigger the English.</a:t>
            </a:r>
          </a:p>
          <a:p>
            <a:pPr marL="0" lvl="0" indent="0" algn="l" rtl="0">
              <a:spcBef>
                <a:spcPts val="0"/>
              </a:spcBef>
              <a:spcAft>
                <a:spcPts val="0"/>
              </a:spcAft>
              <a:buNone/>
            </a:pPr>
            <a:r>
              <a:rPr lang="en-GB" b="0" dirty="0"/>
              <a:t>2. Ask students to write down the adjective &amp; the person it refers to (Elena, Pedro or los dos). Encourage them to write down the English meaning too. </a:t>
            </a:r>
          </a:p>
          <a:p>
            <a:pPr marL="0" lvl="0" indent="0" algn="l" rtl="0">
              <a:spcBef>
                <a:spcPts val="0"/>
              </a:spcBef>
              <a:spcAft>
                <a:spcPts val="0"/>
              </a:spcAft>
              <a:buNone/>
            </a:pPr>
            <a:r>
              <a:rPr lang="en-GB" b="0" dirty="0"/>
              <a:t>3. The answers are animated – click x2 to bring the adjective and the tick, then click again to reveal the name in the diary. For those statements that could be both, you can ask students to guess who they think it is (Elena or Pedro?!). </a:t>
            </a:r>
          </a:p>
          <a:p>
            <a:pPr marL="0" lvl="0" indent="0" algn="l" rtl="0">
              <a:spcBef>
                <a:spcPts val="0"/>
              </a:spcBef>
              <a:spcAft>
                <a:spcPts val="0"/>
              </a:spcAft>
              <a:buNone/>
            </a:pPr>
            <a:r>
              <a:rPr lang="en-GB" b="0" dirty="0"/>
              <a:t>4. Click one more time for the English translation.</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6644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endParaRPr dirty="0"/>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Pronoun pictures from NCELP (www.ncelp.org). All additional pictures selected from </a:t>
            </a:r>
            <a:r>
              <a:rPr lang="en-GB" sz="1200" dirty="0" err="1"/>
              <a:t>Pixabay</a:t>
            </a:r>
            <a:r>
              <a:rPr lang="en-GB" sz="1200" dirty="0"/>
              <a:t> and are available under a Creative Commons license, no attribution required.</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800" dirty="0">
                <a:effectLst/>
                <a:latin typeface="Calibri" panose="020F0502020204030204" pitchFamily="34" charset="0"/>
                <a:ea typeface="Calibri" panose="020F0502020204030204" pitchFamily="34" charset="0"/>
              </a:rPr>
              <a:t>Frequency of new vocabulary: </a:t>
            </a:r>
          </a:p>
          <a:p>
            <a:pPr marL="0" lvl="0" indent="0" algn="l" rtl="0">
              <a:spcBef>
                <a:spcPts val="0"/>
              </a:spcBef>
              <a:spcAft>
                <a:spcPts val="0"/>
              </a:spcAft>
              <a:buNone/>
            </a:pPr>
            <a:r>
              <a:rPr lang="en-GB" sz="1200" b="1" i="0" dirty="0" err="1">
                <a:solidFill>
                  <a:srgbClr val="FF0000"/>
                </a:solidFill>
                <a:effectLst/>
                <a:latin typeface="docs-Century Gothic"/>
              </a:rPr>
              <a:t>feliz</a:t>
            </a:r>
            <a:r>
              <a:rPr lang="en-GB" sz="1200" b="1" i="0" dirty="0">
                <a:solidFill>
                  <a:srgbClr val="FF0000"/>
                </a:solidFill>
                <a:effectLst/>
                <a:latin typeface="docs-Century Gothic"/>
              </a:rPr>
              <a:t> </a:t>
            </a:r>
            <a:r>
              <a:rPr lang="en-GB" sz="1200" b="0" i="0" dirty="0">
                <a:solidFill>
                  <a:srgbClr val="FF0000"/>
                </a:solidFill>
                <a:effectLst/>
                <a:latin typeface="docs-Century Gothic"/>
              </a:rPr>
              <a:t>[908] </a:t>
            </a:r>
            <a:r>
              <a:rPr lang="en-GB" sz="1200" b="1" i="0" dirty="0" err="1">
                <a:solidFill>
                  <a:srgbClr val="FF0000"/>
                </a:solidFill>
                <a:effectLst/>
                <a:latin typeface="docs-Century Gothic"/>
              </a:rPr>
              <a:t>imposible</a:t>
            </a:r>
            <a:r>
              <a:rPr lang="en-GB" sz="1200" b="1" i="0" dirty="0">
                <a:solidFill>
                  <a:srgbClr val="FF0000"/>
                </a:solidFill>
                <a:effectLst/>
                <a:latin typeface="docs-Century Gothic"/>
              </a:rPr>
              <a:t> </a:t>
            </a:r>
            <a:r>
              <a:rPr lang="en-GB" sz="1200" b="0" i="0" dirty="0">
                <a:solidFill>
                  <a:srgbClr val="FF0000"/>
                </a:solidFill>
                <a:effectLst/>
                <a:latin typeface="docs-Century Gothic"/>
              </a:rPr>
              <a:t>[1418] </a:t>
            </a:r>
            <a:r>
              <a:rPr lang="en-GB" sz="1200" b="1" i="0" dirty="0" err="1">
                <a:solidFill>
                  <a:srgbClr val="FF0000"/>
                </a:solidFill>
                <a:effectLst/>
                <a:latin typeface="docs-Century Gothic"/>
              </a:rPr>
              <a:t>increíble</a:t>
            </a:r>
            <a:r>
              <a:rPr lang="en-GB" sz="1200" b="1" i="0" dirty="0">
                <a:solidFill>
                  <a:srgbClr val="FF0000"/>
                </a:solidFill>
                <a:effectLst/>
                <a:latin typeface="docs-Century Gothic"/>
              </a:rPr>
              <a:t> </a:t>
            </a:r>
            <a:r>
              <a:rPr lang="en-GB" sz="1200" b="0" i="0" dirty="0">
                <a:solidFill>
                  <a:srgbClr val="FF0000"/>
                </a:solidFill>
                <a:effectLst/>
                <a:latin typeface="docs-Century Gothic"/>
              </a:rPr>
              <a:t>[1642] </a:t>
            </a:r>
            <a:r>
              <a:rPr lang="en-GB" sz="1200" b="1" i="0" dirty="0">
                <a:solidFill>
                  <a:srgbClr val="FF0000"/>
                </a:solidFill>
                <a:effectLst/>
                <a:latin typeface="docs-Century Gothic"/>
              </a:rPr>
              <a:t>¿</a:t>
            </a:r>
            <a:r>
              <a:rPr lang="en-GB" sz="1200" b="1" i="0" dirty="0" err="1">
                <a:solidFill>
                  <a:srgbClr val="FF0000"/>
                </a:solidFill>
                <a:effectLst/>
                <a:latin typeface="docs-Century Gothic"/>
              </a:rPr>
              <a:t>dónde</a:t>
            </a:r>
            <a:r>
              <a:rPr lang="en-GB" sz="1200" b="1" i="0" dirty="0">
                <a:solidFill>
                  <a:srgbClr val="FF0000"/>
                </a:solidFill>
                <a:effectLst/>
                <a:latin typeface="docs-Century Gothic"/>
              </a:rPr>
              <a:t>? </a:t>
            </a:r>
            <a:r>
              <a:rPr lang="en-GB" sz="1200" b="0" i="0" dirty="0">
                <a:solidFill>
                  <a:srgbClr val="FF0000"/>
                </a:solidFill>
                <a:effectLst/>
                <a:latin typeface="docs-Century Gothic"/>
              </a:rPr>
              <a:t>[161]+ revisiting week 2-4 adjectives</a:t>
            </a:r>
            <a:endParaRPr lang="es-ES" sz="1000" b="0" i="0" u="none" strike="noStrike" dirty="0">
              <a:solidFill>
                <a:srgbClr val="002060"/>
              </a:solidFill>
              <a:effectLst/>
              <a:latin typeface="docs-Century Gothic"/>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latin typeface="Calibri"/>
                <a:ea typeface="Calibri"/>
                <a:cs typeface="Calibri"/>
                <a:sym typeface="Calibri"/>
              </a:rPr>
              <a:t>Source: Davies, M. and Davies, K. (2018)</a:t>
            </a:r>
            <a:r>
              <a:rPr lang="en-GB" sz="1200" i="1" dirty="0">
                <a:latin typeface="Calibri"/>
                <a:ea typeface="Calibri"/>
                <a:cs typeface="Calibri"/>
                <a:sym typeface="Calibri"/>
              </a:rPr>
              <a:t>. A frequency dictionary of Spanish: Core vocabulary for learners </a:t>
            </a:r>
            <a:r>
              <a:rPr lang="en-GB" sz="1200" dirty="0">
                <a:latin typeface="Calibri"/>
                <a:ea typeface="Calibri"/>
                <a:cs typeface="Calibri"/>
                <a:sym typeface="Calibri"/>
              </a:rPr>
              <a:t>(2nd ed.). Routledge: London</a:t>
            </a:r>
            <a:endParaRPr lang="en-GB" sz="1200" dirty="0"/>
          </a:p>
          <a:p>
            <a:pPr marL="0" lvl="0" indent="0" algn="l" rtl="0">
              <a:lnSpc>
                <a:spcPct val="100000"/>
              </a:lnSpc>
              <a:spcBef>
                <a:spcPts val="0"/>
              </a:spcBef>
              <a:spcAft>
                <a:spcPts val="0"/>
              </a:spcAft>
              <a:buSzPts val="1400"/>
              <a:buNone/>
            </a:pPr>
            <a:endParaRPr lang="en-GB"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dirty="0"/>
              <a:t>The frequency rankings for words that occur in this PowerPoint which have been</a:t>
            </a:r>
            <a:r>
              <a:rPr lang="en-GB" sz="1200" i="1" dirty="0"/>
              <a:t> previously</a:t>
            </a:r>
            <a:r>
              <a:rPr lang="en-GB" sz="12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a:p>
            <a:pPr marL="0" lvl="0" indent="0" algn="l" rtl="0">
              <a:spcBef>
                <a:spcPts val="0"/>
              </a:spcBef>
              <a:spcAft>
                <a:spcPts val="0"/>
              </a:spcAft>
              <a:buNone/>
            </a:pPr>
            <a:endParaRPr lang="es-ES" b="1" i="0" u="none" strike="noStrike" dirty="0">
              <a:solidFill>
                <a:srgbClr val="002060"/>
              </a:solidFill>
              <a:effectLst/>
              <a:latin typeface="docs-Century Gothic"/>
            </a:endParaRP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Timing: 2 minutes</a:t>
            </a:r>
            <a:endParaRPr lang="en-GB" dirty="0"/>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practise SSC </a:t>
            </a:r>
            <a:r>
              <a:rPr lang="en-GB" b="1" dirty="0"/>
              <a:t>[a] [o] [u].</a:t>
            </a: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endParaRPr lang="en-GB" dirty="0"/>
          </a:p>
          <a:p>
            <a:pPr marL="457200" lvl="0" indent="-317500" algn="l" rtl="0">
              <a:spcBef>
                <a:spcPts val="0"/>
              </a:spcBef>
              <a:spcAft>
                <a:spcPts val="0"/>
              </a:spcAft>
              <a:buClr>
                <a:schemeClr val="dk1"/>
              </a:buClr>
              <a:buSzPts val="1400"/>
              <a:buAutoNum type="arabicPeriod"/>
            </a:pPr>
            <a:r>
              <a:rPr lang="en-GB" dirty="0"/>
              <a:t>Click to trigger [o] and get students to repeat – this is also a great opportunity to check whether they remember the source word.</a:t>
            </a:r>
          </a:p>
          <a:p>
            <a:pPr marL="457200" lvl="0" indent="-317500" algn="l" rtl="0">
              <a:spcBef>
                <a:spcPts val="0"/>
              </a:spcBef>
              <a:spcAft>
                <a:spcPts val="0"/>
              </a:spcAft>
              <a:buClr>
                <a:schemeClr val="dk1"/>
              </a:buClr>
              <a:buSzPts val="1400"/>
              <a:buAutoNum type="arabicPeriod"/>
            </a:pPr>
            <a:r>
              <a:rPr lang="en-GB" dirty="0"/>
              <a:t>Click to trigger the word [dos] and source word &amp; get students to repeat.</a:t>
            </a:r>
          </a:p>
          <a:p>
            <a:pPr marL="457200" lvl="0" indent="-317500" algn="l" rtl="0">
              <a:spcBef>
                <a:spcPts val="0"/>
              </a:spcBef>
              <a:spcAft>
                <a:spcPts val="0"/>
              </a:spcAft>
              <a:buClr>
                <a:schemeClr val="dk1"/>
              </a:buClr>
              <a:buSzPts val="1400"/>
              <a:buAutoNum type="arabicPeriod"/>
            </a:pPr>
            <a:r>
              <a:rPr lang="en-GB" dirty="0"/>
              <a:t>Repeat the process with [a] and [u].</a:t>
            </a:r>
          </a:p>
          <a:p>
            <a:pPr marL="457200" lvl="0" indent="-317500" algn="l" rtl="0">
              <a:spcBef>
                <a:spcPts val="0"/>
              </a:spcBef>
              <a:spcAft>
                <a:spcPts val="0"/>
              </a:spcAft>
              <a:buClr>
                <a:schemeClr val="dk1"/>
              </a:buClr>
              <a:buSzPts val="1400"/>
              <a:buAutoNum type="arabicPeriod"/>
            </a:pPr>
            <a:r>
              <a:rPr lang="en-GB" dirty="0"/>
              <a:t>Once all the source words are on display, click to trigger first picture [casa] – ask students to pronounce the word that matches the picture. Repeat 2 more times to go through all the source words. </a:t>
            </a:r>
          </a:p>
          <a:p>
            <a:pPr marL="139700" lvl="0" indent="0" algn="l" rtl="0">
              <a:spcBef>
                <a:spcPts val="0"/>
              </a:spcBef>
              <a:spcAft>
                <a:spcPts val="0"/>
              </a:spcAft>
              <a:buClr>
                <a:schemeClr val="dk1"/>
              </a:buClr>
              <a:buSzPts val="1400"/>
              <a:buNone/>
            </a:pPr>
            <a:r>
              <a:rPr lang="en-GB" dirty="0"/>
              <a:t> </a:t>
            </a:r>
          </a:p>
          <a:p>
            <a:pPr marL="0" lvl="0" indent="0" algn="l" rtl="0">
              <a:spcBef>
                <a:spcPts val="0"/>
              </a:spcBef>
              <a:spcAft>
                <a:spcPts val="0"/>
              </a:spcAft>
              <a:buClr>
                <a:schemeClr val="dk1"/>
              </a:buClr>
              <a:buSzPts val="1100"/>
              <a:buFont typeface="Arial"/>
              <a:buNone/>
            </a:pPr>
            <a:r>
              <a:rPr lang="en-GB" dirty="0"/>
              <a:t>For further practice, students work in pairs. One student uses a gesture, the partners elicits the source word. </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0943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present question word ¿</a:t>
            </a:r>
            <a:r>
              <a:rPr lang="en-GB" b="0" dirty="0" err="1"/>
              <a:t>dónde</a:t>
            </a:r>
            <a:r>
              <a:rPr lang="en-GB" b="0" dirty="0"/>
              <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listen and repeat the key question word (include gesture if possible)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Display the word and get them to repeat one more time.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meaning.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Reveal the sentence.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Note: </a:t>
            </a:r>
            <a:r>
              <a:rPr lang="en-GB" dirty="0"/>
              <a:t>more practice of understanding and responding to </a:t>
            </a:r>
            <a:r>
              <a:rPr lang="en-GB" dirty="0" err="1"/>
              <a:t>dónde</a:t>
            </a:r>
            <a:r>
              <a:rPr lang="en-GB" dirty="0"/>
              <a:t> can be done in class, with the teacher asking ‘</a:t>
            </a:r>
            <a:r>
              <a:rPr lang="en-GB" dirty="0" err="1"/>
              <a:t>Dónde</a:t>
            </a:r>
            <a:r>
              <a:rPr lang="en-GB" dirty="0"/>
              <a:t> </a:t>
            </a:r>
            <a:r>
              <a:rPr lang="en-GB" dirty="0" err="1"/>
              <a:t>está</a:t>
            </a:r>
            <a:r>
              <a:rPr lang="en-GB" dirty="0"/>
              <a:t> (Jack)?’ and students pointing ‘</a:t>
            </a:r>
            <a:r>
              <a:rPr lang="en-GB" dirty="0" err="1"/>
              <a:t>Allí</a:t>
            </a:r>
            <a:r>
              <a:rPr lang="en-GB" dirty="0"/>
              <a:t>’, and then the teacher can contrast two questions – </a:t>
            </a:r>
            <a:r>
              <a:rPr lang="en-GB" dirty="0" err="1"/>
              <a:t>Cómo</a:t>
            </a:r>
            <a:r>
              <a:rPr lang="en-GB" dirty="0"/>
              <a:t> </a:t>
            </a:r>
            <a:r>
              <a:rPr lang="en-GB" dirty="0" err="1"/>
              <a:t>está</a:t>
            </a:r>
            <a:r>
              <a:rPr lang="en-GB" dirty="0"/>
              <a:t> and </a:t>
            </a:r>
            <a:r>
              <a:rPr lang="en-GB" dirty="0" err="1"/>
              <a:t>Dónde</a:t>
            </a:r>
            <a:r>
              <a:rPr lang="en-GB" dirty="0"/>
              <a:t> </a:t>
            </a:r>
            <a:r>
              <a:rPr lang="en-GB" dirty="0" err="1"/>
              <a:t>está</a:t>
            </a:r>
            <a:r>
              <a:rPr lang="en-GB" dirty="0"/>
              <a:t> so that pupils need to focus on the difference in meaning between the two, and respond appropriately, using suitable adjectives and adverbs.</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476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4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application of phonics knowledge in read aloud of people names; to practise spoken production of </a:t>
            </a:r>
            <a:r>
              <a:rPr lang="en-GB" b="0" dirty="0" err="1"/>
              <a:t>Dónde</a:t>
            </a:r>
            <a:r>
              <a:rPr lang="en-GB" b="0" dirty="0"/>
              <a:t> </a:t>
            </a:r>
            <a:r>
              <a:rPr lang="en-GB" b="0" dirty="0" err="1"/>
              <a:t>está</a:t>
            </a:r>
            <a:r>
              <a:rPr lang="en-GB" b="0" dirty="0"/>
              <a:t>…? </a:t>
            </a:r>
            <a:r>
              <a:rPr lang="en-GB" b="0" dirty="0" err="1"/>
              <a:t>Está</a:t>
            </a:r>
            <a:r>
              <a:rPr lang="en-GB" b="0" dirty="0"/>
              <a:t> </a:t>
            </a:r>
            <a:r>
              <a:rPr lang="en-GB" b="0" dirty="0" err="1"/>
              <a:t>en</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work in pairs, asking and answering questions.  Where is XXX?  S/he is in XXX.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They race against the timer, trying to ask and answer about all places in one minute.</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805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a:t>
            </a:r>
            <a:r>
              <a:rPr lang="en-GB" b="0" dirty="0"/>
              <a:t>: </a:t>
            </a:r>
            <a:r>
              <a:rPr lang="en-GB" b="1"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3 new items of vocabulary</a:t>
            </a:r>
            <a:r>
              <a:rPr lang="en-GB" b="1" dirty="0"/>
              <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trigger the picture. Say the Spanish word and get students to repeat.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again to bring up the word and get students to repeat one more time. Elicit English meaning.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Repeat with the other two adjectives.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a:t>NB. Students haven’t learned </a:t>
            </a:r>
            <a:r>
              <a:rPr lang="en-GB" dirty="0" err="1"/>
              <a:t>ssc</a:t>
            </a:r>
            <a:r>
              <a:rPr lang="en-GB" dirty="0"/>
              <a:t> </a:t>
            </a:r>
            <a:r>
              <a:rPr lang="en-GB" b="1" dirty="0"/>
              <a:t>[z]</a:t>
            </a:r>
            <a:r>
              <a:rPr lang="en-GB" b="0" dirty="0"/>
              <a:t> yet so this will need extra practice.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78179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3 minutes (5 slides)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embed the meaning of the new words.</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three Spanish words out loud to model pronunciation. Elicit the right answer from students.</a:t>
            </a:r>
          </a:p>
          <a:p>
            <a:pPr marL="0" marR="0" lvl="0" indent="0" algn="l" rtl="0">
              <a:lnSpc>
                <a:spcPct val="100000"/>
              </a:lnSpc>
              <a:spcBef>
                <a:spcPts val="0"/>
              </a:spcBef>
              <a:spcAft>
                <a:spcPts val="0"/>
              </a:spcAft>
              <a:buClr>
                <a:schemeClr val="dk1"/>
              </a:buClr>
              <a:buSzPts val="1200"/>
              <a:buFont typeface="Calibri"/>
              <a:buNone/>
            </a:pPr>
            <a:r>
              <a:rPr lang="en-GB" dirty="0"/>
              <a:t>2.   Repeat with the 4 four slides.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7396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50543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5850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11967" y="595200"/>
            <a:ext cx="5268000" cy="1084800"/>
          </a:xfrm>
          <a:prstGeom prst="rect">
            <a:avLst/>
          </a:prstGeom>
        </p:spPr>
        <p:txBody>
          <a:bodyPr spcFirstLastPara="1" wrap="square" lIns="0" tIns="0" rIns="0" bIns="0" anchor="t" anchorCtr="0">
            <a:noAutofit/>
          </a:bodyPr>
          <a:lstStyle>
            <a:lvl1pPr lvl="0">
              <a:spcBef>
                <a:spcPts val="0"/>
              </a:spcBef>
              <a:spcAft>
                <a:spcPts val="0"/>
              </a:spcAft>
              <a:buSzPts val="4400"/>
              <a:buNone/>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endParaRPr/>
          </a:p>
        </p:txBody>
      </p:sp>
      <p:sp>
        <p:nvSpPr>
          <p:cNvPr id="65" name="Google Shape;65;p10"/>
          <p:cNvSpPr txBox="1">
            <a:spLocks noGrp="1"/>
          </p:cNvSpPr>
          <p:nvPr>
            <p:ph type="body" idx="1"/>
          </p:nvPr>
        </p:nvSpPr>
        <p:spPr>
          <a:xfrm>
            <a:off x="611967" y="1917533"/>
            <a:ext cx="5268000" cy="3974800"/>
          </a:xfrm>
          <a:prstGeom prst="rect">
            <a:avLst/>
          </a:prstGeom>
        </p:spPr>
        <p:txBody>
          <a:bodyPr spcFirstLastPara="1" wrap="square" lIns="0" tIns="0" rIns="0" bIns="0" anchor="t" anchorCtr="0">
            <a:noAutofit/>
          </a:bodyPr>
          <a:lstStyle>
            <a:lvl1pPr marL="228600" lvl="0" indent="-215900">
              <a:spcBef>
                <a:spcPts val="0"/>
              </a:spcBef>
              <a:spcAft>
                <a:spcPts val="0"/>
              </a:spcAft>
              <a:buSzPts val="3200"/>
              <a:buChar char="●"/>
              <a:defRPr/>
            </a:lvl1pPr>
            <a:lvl2pPr marL="457200" lvl="1" indent="-215900">
              <a:spcBef>
                <a:spcPts val="1000"/>
              </a:spcBef>
              <a:spcAft>
                <a:spcPts val="0"/>
              </a:spcAft>
              <a:buSzPts val="3200"/>
              <a:buChar char="–"/>
              <a:defRPr/>
            </a:lvl2pPr>
            <a:lvl3pPr marL="685800" lvl="2" indent="-203200">
              <a:spcBef>
                <a:spcPts val="1000"/>
              </a:spcBef>
              <a:spcAft>
                <a:spcPts val="0"/>
              </a:spcAft>
              <a:buSzPts val="2800"/>
              <a:buChar char="–"/>
              <a:defRPr/>
            </a:lvl3pPr>
            <a:lvl4pPr marL="914400" lvl="3" indent="-203200">
              <a:spcBef>
                <a:spcPts val="800"/>
              </a:spcBef>
              <a:spcAft>
                <a:spcPts val="0"/>
              </a:spcAft>
              <a:buSzPts val="2800"/>
              <a:buChar char="–"/>
              <a:defRPr/>
            </a:lvl4pPr>
            <a:lvl5pPr marL="1143000" lvl="4" indent="-190500">
              <a:spcBef>
                <a:spcPts val="800"/>
              </a:spcBef>
              <a:spcAft>
                <a:spcPts val="0"/>
              </a:spcAft>
              <a:buSzPts val="2400"/>
              <a:buChar char="–"/>
              <a:defRPr sz="1200"/>
            </a:lvl5pPr>
            <a:lvl6pPr marL="1371600" lvl="5" indent="-190500">
              <a:spcBef>
                <a:spcPts val="600"/>
              </a:spcBef>
              <a:spcAft>
                <a:spcPts val="0"/>
              </a:spcAft>
              <a:buSzPts val="2400"/>
              <a:buChar char="–"/>
              <a:defRPr sz="1200"/>
            </a:lvl6pPr>
            <a:lvl7pPr marL="1600200" lvl="6" indent="-177800">
              <a:spcBef>
                <a:spcPts val="600"/>
              </a:spcBef>
              <a:spcAft>
                <a:spcPts val="0"/>
              </a:spcAft>
              <a:buSzPts val="2000"/>
              <a:buChar char="–"/>
              <a:defRPr/>
            </a:lvl7pPr>
            <a:lvl8pPr marL="1828800" lvl="7" indent="-177800">
              <a:spcBef>
                <a:spcPts val="400"/>
              </a:spcBef>
              <a:spcAft>
                <a:spcPts val="0"/>
              </a:spcAft>
              <a:buSzPts val="2000"/>
              <a:buChar char="–"/>
              <a:defRPr/>
            </a:lvl8pPr>
            <a:lvl9pPr marL="2057400" lvl="8" indent="-165100">
              <a:spcBef>
                <a:spcPts val="400"/>
              </a:spcBef>
              <a:spcAft>
                <a:spcPts val="200"/>
              </a:spcAft>
              <a:buSzPts val="1600"/>
              <a:buChar char="–"/>
              <a:defRPr/>
            </a:lvl9pPr>
          </a:lstStyle>
          <a:p>
            <a:endParaRPr/>
          </a:p>
        </p:txBody>
      </p:sp>
      <p:sp>
        <p:nvSpPr>
          <p:cNvPr id="66" name="Google Shape;66;p10"/>
          <p:cNvSpPr txBox="1">
            <a:spLocks noGrp="1"/>
          </p:cNvSpPr>
          <p:nvPr>
            <p:ph type="sldNum" idx="12"/>
          </p:nvPr>
        </p:nvSpPr>
        <p:spPr>
          <a:xfrm>
            <a:off x="611960" y="6391100"/>
            <a:ext cx="960000" cy="240000"/>
          </a:xfrm>
          <a:prstGeom prst="rect">
            <a:avLst/>
          </a:prstGeom>
        </p:spPr>
        <p:txBody>
          <a:bodyPr spcFirstLastPara="1" wrap="square" lIns="0" tIns="0" rIns="0" bIns="0" anchor="t" anchorCtr="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algn="l"/>
            <a:fld id="{00000000-1234-1234-1234-123412341234}" type="slidenum">
              <a:rPr lang="en-GB" smtClean="0"/>
              <a:pPr algn="l"/>
              <a:t>‹#›</a:t>
            </a:fld>
            <a:endParaRPr lang="en-GB"/>
          </a:p>
        </p:txBody>
      </p:sp>
    </p:spTree>
    <p:extLst>
      <p:ext uri="{BB962C8B-B14F-4D97-AF65-F5344CB8AC3E}">
        <p14:creationId xmlns:p14="http://schemas.microsoft.com/office/powerpoint/2010/main" val="285932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gif"/><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8.gi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23.wav"/><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audio" Target="../media/audio24.wav"/><Relationship Id="rId4" Type="http://schemas.openxmlformats.org/officeDocument/2006/relationships/audio" Target="../media/audio25.wav"/><Relationship Id="rId9"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audio" Target="../media/audio26.wav"/><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media/audio27.wav"/><Relationship Id="rId7"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28.wav"/></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9.wav"/><Relationship Id="rId7" Type="http://schemas.openxmlformats.org/officeDocument/2006/relationships/image" Target="../media/image21.png"/><Relationship Id="rId12" Type="http://schemas.openxmlformats.org/officeDocument/2006/relationships/image" Target="../media/image27.gif"/><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audio" Target="../media/audio32.wav"/><Relationship Id="rId11" Type="http://schemas.openxmlformats.org/officeDocument/2006/relationships/image" Target="../media/image26.gif"/><Relationship Id="rId5" Type="http://schemas.openxmlformats.org/officeDocument/2006/relationships/audio" Target="../media/audio31.wav"/><Relationship Id="rId10" Type="http://schemas.openxmlformats.org/officeDocument/2006/relationships/image" Target="../media/image25.gif"/><Relationship Id="rId4" Type="http://schemas.openxmlformats.org/officeDocument/2006/relationships/audio" Target="../media/audio30.wav"/><Relationship Id="rId9" Type="http://schemas.openxmlformats.org/officeDocument/2006/relationships/image" Target="../media/image23.gif"/></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9.png"/><Relationship Id="rId7" Type="http://schemas.openxmlformats.org/officeDocument/2006/relationships/image" Target="../media/image30.gif"/><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9.gif"/><Relationship Id="rId5" Type="http://schemas.openxmlformats.org/officeDocument/2006/relationships/image" Target="../media/image28.png"/><Relationship Id="rId10" Type="http://schemas.openxmlformats.org/officeDocument/2006/relationships/image" Target="../media/image33.png"/><Relationship Id="rId4" Type="http://schemas.microsoft.com/office/2007/relationships/hdphoto" Target="../media/hdphoto1.wdp"/><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audio" Target="../media/audio3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audio" Target="../media/audio2.wav"/><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audio" Target="../media/audio6.wav"/><Relationship Id="rId11" Type="http://schemas.openxmlformats.org/officeDocument/2006/relationships/image" Target="../media/image7.png"/><Relationship Id="rId5" Type="http://schemas.openxmlformats.org/officeDocument/2006/relationships/audio" Target="../media/audio5.wav"/><Relationship Id="rId10" Type="http://schemas.openxmlformats.org/officeDocument/2006/relationships/image" Target="../media/image6.png"/><Relationship Id="rId4" Type="http://schemas.openxmlformats.org/officeDocument/2006/relationships/audio" Target="../media/audio4.wav"/><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audio" Target="../media/audio9.wav"/><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audio" Target="../media/audio10.wav"/></Relationships>
</file>

<file path=ppt/slides/_rels/slide5.xml.rels><?xml version="1.0" encoding="UTF-8" standalone="yes"?>
<Relationships xmlns="http://schemas.openxmlformats.org/package/2006/relationships"><Relationship Id="rId8" Type="http://schemas.openxmlformats.org/officeDocument/2006/relationships/audio" Target="../media/audio11.wav"/><Relationship Id="rId13" Type="http://schemas.openxmlformats.org/officeDocument/2006/relationships/audio" Target="../media/audio16.wav"/><Relationship Id="rId18" Type="http://schemas.openxmlformats.org/officeDocument/2006/relationships/audio" Target="../media/audio21.wav"/><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audio" Target="../media/audio15.wav"/><Relationship Id="rId17" Type="http://schemas.openxmlformats.org/officeDocument/2006/relationships/audio" Target="../media/audio20.wav"/><Relationship Id="rId2" Type="http://schemas.openxmlformats.org/officeDocument/2006/relationships/notesSlide" Target="../notesSlides/notesSlide5.xml"/><Relationship Id="rId16" Type="http://schemas.openxmlformats.org/officeDocument/2006/relationships/audio" Target="../media/audio19.wav"/><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audio" Target="../media/audio14.wav"/><Relationship Id="rId5" Type="http://schemas.openxmlformats.org/officeDocument/2006/relationships/image" Target="../media/image12.png"/><Relationship Id="rId15" Type="http://schemas.openxmlformats.org/officeDocument/2006/relationships/audio" Target="../media/audio18.wav"/><Relationship Id="rId10" Type="http://schemas.openxmlformats.org/officeDocument/2006/relationships/audio" Target="../media/audio13.wav"/><Relationship Id="rId19" Type="http://schemas.openxmlformats.org/officeDocument/2006/relationships/audio" Target="../media/audio22.wav"/><Relationship Id="rId4" Type="http://schemas.openxmlformats.org/officeDocument/2006/relationships/image" Target="../media/image11.png"/><Relationship Id="rId9" Type="http://schemas.openxmlformats.org/officeDocument/2006/relationships/audio" Target="../media/audio12.wav"/><Relationship Id="rId14" Type="http://schemas.openxmlformats.org/officeDocument/2006/relationships/audio" Target="../media/audio17.wav"/></Relationships>
</file>

<file path=ppt/slides/_rels/slide6.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23.wav"/><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audio" Target="../media/audio25.wav"/><Relationship Id="rId4" Type="http://schemas.openxmlformats.org/officeDocument/2006/relationships/audio" Target="../media/audio24.wav"/><Relationship Id="rId9"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7.gif"/><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8.gif"/><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Speech Bubble, Speech Balloon, Talking, Speaking">
            <a:hlinkClick r:id="" action="ppaction://noaction">
              <a:snd r:embed="rId3" name="t1w1s1_hola.wav"/>
            </a:hlinkClick>
          </p:cNvPr>
          <p:cNvPicPr preferRelativeResize="0"/>
          <p:nvPr/>
        </p:nvPicPr>
        <p:blipFill rotWithShape="1">
          <a:blip r:embed="rId4">
            <a:alphaModFix/>
          </a:blip>
          <a:srcRect/>
          <a:stretch/>
        </p:blipFill>
        <p:spPr>
          <a:xfrm>
            <a:off x="2095500" y="0"/>
            <a:ext cx="8001000" cy="6858000"/>
          </a:xfrm>
          <a:prstGeom prst="rect">
            <a:avLst/>
          </a:prstGeom>
          <a:noFill/>
          <a:ln>
            <a:noFill/>
          </a:ln>
        </p:spPr>
      </p:pic>
      <p:pic>
        <p:nvPicPr>
          <p:cNvPr id="90" name="Google Shape;90;p1" descr="Map&#10;&#10;Description automatically generated"/>
          <p:cNvPicPr preferRelativeResize="0"/>
          <p:nvPr/>
        </p:nvPicPr>
        <p:blipFill rotWithShape="1">
          <a:blip r:embed="rId5">
            <a:alphaModFix/>
          </a:blip>
          <a:srcRect/>
          <a:stretch/>
        </p:blipFill>
        <p:spPr>
          <a:xfrm rot="-191377">
            <a:off x="2941723" y="845421"/>
            <a:ext cx="3322974" cy="4039803"/>
          </a:xfrm>
          <a:prstGeom prst="rect">
            <a:avLst/>
          </a:prstGeom>
          <a:noFill/>
          <a:ln>
            <a:noFill/>
          </a:ln>
        </p:spPr>
      </p:pic>
      <p:pic>
        <p:nvPicPr>
          <p:cNvPr id="91" name="Google Shape;91;p1" descr="Flag, Spain, Spanish, Banner, Red Yellow Red"/>
          <p:cNvPicPr preferRelativeResize="0"/>
          <p:nvPr/>
        </p:nvPicPr>
        <p:blipFill rotWithShape="1">
          <a:blip r:embed="rId6">
            <a:alphaModFix/>
          </a:blip>
          <a:srcRect/>
          <a:stretch/>
        </p:blipFill>
        <p:spPr>
          <a:xfrm rot="-154202">
            <a:off x="6563739" y="1080698"/>
            <a:ext cx="2189587" cy="1400423"/>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
          <p:cNvSpPr txBox="1"/>
          <p:nvPr/>
        </p:nvSpPr>
        <p:spPr>
          <a:xfrm rot="-209885">
            <a:off x="6835117" y="2632568"/>
            <a:ext cx="169469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Quattrocento Sans"/>
              <a:buNone/>
            </a:pPr>
            <a:r>
              <a:rPr lang="en-GB" sz="4400" b="0" i="0" u="none" strike="noStrike" cap="none" dirty="0">
                <a:solidFill>
                  <a:srgbClr val="000000"/>
                </a:solidFill>
                <a:latin typeface="Segoe Print" panose="02000600000000000000" pitchFamily="2" charset="0"/>
                <a:ea typeface="Quattrocento Sans"/>
                <a:cs typeface="Quattrocento Sans"/>
                <a:sym typeface="Quattrocento Sans"/>
              </a:rPr>
              <a:t>¡</a:t>
            </a:r>
            <a:r>
              <a:rPr lang="en-GB" sz="4400" b="0" i="0" u="none" strike="noStrike" cap="none" dirty="0" err="1">
                <a:solidFill>
                  <a:srgbClr val="000000"/>
                </a:solidFill>
                <a:latin typeface="Segoe Print" panose="02000600000000000000" pitchFamily="2" charset="0"/>
                <a:ea typeface="Quattrocento Sans"/>
                <a:cs typeface="Quattrocento Sans"/>
                <a:sym typeface="Quattrocento Sans"/>
              </a:rPr>
              <a:t>hola</a:t>
            </a:r>
            <a:r>
              <a:rPr lang="en-GB" sz="4400" b="0" i="0" u="none" strike="noStrike" cap="none" dirty="0">
                <a:solidFill>
                  <a:srgbClr val="000000"/>
                </a:solidFill>
                <a:latin typeface="Segoe Print" panose="02000600000000000000" pitchFamily="2" charset="0"/>
                <a:ea typeface="Quattrocento Sans"/>
                <a:cs typeface="Quattrocento Sans"/>
                <a:sym typeface="Quattrocento Sans"/>
              </a:rPr>
              <a:t>!</a:t>
            </a:r>
            <a:endParaRPr sz="4400" b="0" i="0" u="none" strike="noStrike" cap="none" dirty="0">
              <a:solidFill>
                <a:srgbClr val="000000"/>
              </a:solidFill>
              <a:latin typeface="Segoe Print" panose="02000600000000000000" pitchFamily="2" charset="0"/>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FB3E0E7C-3896-478D-B9C4-62EAA80F7FCC}"/>
              </a:ext>
            </a:extLst>
          </p:cNvPr>
          <p:cNvSpPr txBox="1"/>
          <p:nvPr/>
        </p:nvSpPr>
        <p:spPr>
          <a:xfrm>
            <a:off x="5273919" y="1057105"/>
            <a:ext cx="3621504"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enfermo</a:t>
            </a:r>
            <a:endParaRPr lang="en-GB" sz="6600" b="1" dirty="0">
              <a:solidFill>
                <a:srgbClr val="002060"/>
              </a:solidFill>
              <a:latin typeface="Century Gothic" panose="020B0502020202020204" pitchFamily="34" charset="0"/>
            </a:endParaRPr>
          </a:p>
        </p:txBody>
      </p:sp>
      <p:sp>
        <p:nvSpPr>
          <p:cNvPr id="11" name="TextBox 10">
            <a:extLst>
              <a:ext uri="{FF2B5EF4-FFF2-40B4-BE49-F238E27FC236}">
                <a16:creationId xmlns:a16="http://schemas.microsoft.com/office/drawing/2014/main" id="{36F521DE-E2A4-4AAD-9846-4C2B868A02A1}"/>
              </a:ext>
            </a:extLst>
          </p:cNvPr>
          <p:cNvSpPr txBox="1"/>
          <p:nvPr/>
        </p:nvSpPr>
        <p:spPr>
          <a:xfrm>
            <a:off x="5273919" y="2739367"/>
            <a:ext cx="176041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feliz</a:t>
            </a:r>
            <a:endParaRPr lang="en-GB" sz="6600" b="1"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989DBCD8-B3F5-4F19-B81F-2996C5A0BD72}"/>
              </a:ext>
            </a:extLst>
          </p:cNvPr>
          <p:cNvSpPr txBox="1"/>
          <p:nvPr/>
        </p:nvSpPr>
        <p:spPr>
          <a:xfrm>
            <a:off x="5273919" y="4421629"/>
            <a:ext cx="3421129"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perdido</a:t>
            </a:r>
            <a:endParaRPr lang="en-GB" sz="6600" b="1" dirty="0">
              <a:solidFill>
                <a:srgbClr val="002060"/>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EAEDB0FA-3124-4D8B-A30A-186BC7512ADD}"/>
              </a:ext>
            </a:extLst>
          </p:cNvPr>
          <p:cNvSpPr/>
          <p:nvPr/>
        </p:nvSpPr>
        <p:spPr>
          <a:xfrm>
            <a:off x="5214925" y="2713147"/>
            <a:ext cx="2079416"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hape, circle&#10;&#10;Description automatically generated">
            <a:extLst>
              <a:ext uri="{FF2B5EF4-FFF2-40B4-BE49-F238E27FC236}">
                <a16:creationId xmlns:a16="http://schemas.microsoft.com/office/drawing/2014/main" id="{77BA3A71-73C1-4F05-9049-D06F6104151D}"/>
              </a:ext>
            </a:extLst>
          </p:cNvPr>
          <p:cNvPicPr>
            <a:picLocks noChangeAspect="1"/>
          </p:cNvPicPr>
          <p:nvPr/>
        </p:nvPicPr>
        <p:blipFill>
          <a:blip r:embed="rId5"/>
          <a:stretch>
            <a:fillRect/>
          </a:stretch>
        </p:blipFill>
        <p:spPr>
          <a:xfrm>
            <a:off x="555829" y="2199418"/>
            <a:ext cx="3726188" cy="2414417"/>
          </a:xfrm>
          <a:prstGeom prst="rect">
            <a:avLst/>
          </a:prstGeom>
        </p:spPr>
      </p:pic>
    </p:spTree>
    <p:extLst>
      <p:ext uri="{BB962C8B-B14F-4D97-AF65-F5344CB8AC3E}">
        <p14:creationId xmlns:p14="http://schemas.microsoft.com/office/powerpoint/2010/main" val="50180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30_feli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9D7F17CA-8C9A-4025-9C19-F02AC1C6C203}"/>
              </a:ext>
            </a:extLst>
          </p:cNvPr>
          <p:cNvSpPr txBox="1"/>
          <p:nvPr/>
        </p:nvSpPr>
        <p:spPr>
          <a:xfrm>
            <a:off x="5273919" y="1057105"/>
            <a:ext cx="4164923"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imposible</a:t>
            </a:r>
            <a:endParaRPr lang="en-GB" sz="6600" b="1" dirty="0">
              <a:solidFill>
                <a:srgbClr val="002060"/>
              </a:solidFill>
              <a:latin typeface="Century Gothic" panose="020B0502020202020204" pitchFamily="34" charset="0"/>
            </a:endParaRPr>
          </a:p>
        </p:txBody>
      </p:sp>
      <p:sp>
        <p:nvSpPr>
          <p:cNvPr id="11" name="TextBox 10">
            <a:extLst>
              <a:ext uri="{FF2B5EF4-FFF2-40B4-BE49-F238E27FC236}">
                <a16:creationId xmlns:a16="http://schemas.microsoft.com/office/drawing/2014/main" id="{460C0A37-D3D5-4C3E-99CB-B9C46FB04DEB}"/>
              </a:ext>
            </a:extLst>
          </p:cNvPr>
          <p:cNvSpPr txBox="1"/>
          <p:nvPr/>
        </p:nvSpPr>
        <p:spPr>
          <a:xfrm>
            <a:off x="5273919" y="2739367"/>
            <a:ext cx="3318537"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pesado</a:t>
            </a:r>
            <a:endParaRPr lang="en-GB" sz="6600" b="1"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EAFF565B-6090-481B-9C32-743C4FE64380}"/>
              </a:ext>
            </a:extLst>
          </p:cNvPr>
          <p:cNvSpPr txBox="1"/>
          <p:nvPr/>
        </p:nvSpPr>
        <p:spPr>
          <a:xfrm>
            <a:off x="5273919" y="4421629"/>
            <a:ext cx="3759362"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increíble</a:t>
            </a:r>
            <a:endParaRPr lang="en-GB" sz="6600" b="1" dirty="0">
              <a:solidFill>
                <a:srgbClr val="002060"/>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629030B0-C569-4DB2-8A97-9B3DD7E757D5}"/>
              </a:ext>
            </a:extLst>
          </p:cNvPr>
          <p:cNvSpPr/>
          <p:nvPr/>
        </p:nvSpPr>
        <p:spPr>
          <a:xfrm>
            <a:off x="5261184" y="4491540"/>
            <a:ext cx="3805761" cy="103808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picture containing logo&#10;&#10;Description automatically generated">
            <a:extLst>
              <a:ext uri="{FF2B5EF4-FFF2-40B4-BE49-F238E27FC236}">
                <a16:creationId xmlns:a16="http://schemas.microsoft.com/office/drawing/2014/main" id="{C7D61517-8B83-4505-93DF-A2920AABEB6C}"/>
              </a:ext>
            </a:extLst>
          </p:cNvPr>
          <p:cNvPicPr>
            <a:picLocks noChangeAspect="1"/>
          </p:cNvPicPr>
          <p:nvPr/>
        </p:nvPicPr>
        <p:blipFill>
          <a:blip r:embed="rId5"/>
          <a:stretch>
            <a:fillRect/>
          </a:stretch>
        </p:blipFill>
        <p:spPr>
          <a:xfrm>
            <a:off x="1431651" y="1830905"/>
            <a:ext cx="2431242" cy="2439560"/>
          </a:xfrm>
          <a:prstGeom prst="rect">
            <a:avLst/>
          </a:prstGeom>
        </p:spPr>
      </p:pic>
    </p:spTree>
    <p:extLst>
      <p:ext uri="{BB962C8B-B14F-4D97-AF65-F5344CB8AC3E}">
        <p14:creationId xmlns:p14="http://schemas.microsoft.com/office/powerpoint/2010/main" val="219898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14_increib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B214078B-E730-42D7-9287-46366F35A309}"/>
              </a:ext>
            </a:extLst>
          </p:cNvPr>
          <p:cNvSpPr txBox="1"/>
          <p:nvPr/>
        </p:nvSpPr>
        <p:spPr>
          <a:xfrm>
            <a:off x="2266950" y="1389999"/>
            <a:ext cx="2893741"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_</a:t>
            </a:r>
            <a:r>
              <a:rPr lang="en-GB" sz="4000" b="1" dirty="0" err="1">
                <a:solidFill>
                  <a:srgbClr val="002060"/>
                </a:solidFill>
                <a:latin typeface="Century Gothic" panose="020B0502020202020204" pitchFamily="34" charset="0"/>
              </a:rPr>
              <a:t>mpo_ib_e</a:t>
            </a:r>
            <a:endParaRPr lang="en-GB" sz="4000" b="1"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DC17BB70-D5D7-41B9-A3B8-99C2DE302A93}"/>
              </a:ext>
            </a:extLst>
          </p:cNvPr>
          <p:cNvSpPr txBox="1"/>
          <p:nvPr/>
        </p:nvSpPr>
        <p:spPr>
          <a:xfrm>
            <a:off x="8398324" y="3075057"/>
            <a:ext cx="2411238"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in_r_íb</a:t>
            </a:r>
            <a:r>
              <a:rPr lang="en-GB" sz="4000" b="1" dirty="0">
                <a:solidFill>
                  <a:srgbClr val="002060"/>
                </a:solidFill>
                <a:latin typeface="Century Gothic" panose="020B0502020202020204" pitchFamily="34" charset="0"/>
              </a:rPr>
              <a:t>_ _</a:t>
            </a:r>
          </a:p>
        </p:txBody>
      </p:sp>
      <p:sp>
        <p:nvSpPr>
          <p:cNvPr id="19" name="TextBox 18">
            <a:extLst>
              <a:ext uri="{FF2B5EF4-FFF2-40B4-BE49-F238E27FC236}">
                <a16:creationId xmlns:a16="http://schemas.microsoft.com/office/drawing/2014/main" id="{6D3CC95B-DE03-4A3F-8EEB-4A9385DEF6F5}"/>
              </a:ext>
            </a:extLst>
          </p:cNvPr>
          <p:cNvSpPr txBox="1"/>
          <p:nvPr/>
        </p:nvSpPr>
        <p:spPr>
          <a:xfrm>
            <a:off x="2619106" y="4268096"/>
            <a:ext cx="1200970"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f_l_z</a:t>
            </a:r>
            <a:endParaRPr lang="en-GB" sz="4000" b="1" dirty="0">
              <a:solidFill>
                <a:srgbClr val="002060"/>
              </a:solidFill>
              <a:latin typeface="Century Gothic" panose="020B0502020202020204" pitchFamily="34" charset="0"/>
            </a:endParaRPr>
          </a:p>
        </p:txBody>
      </p:sp>
      <p:sp>
        <p:nvSpPr>
          <p:cNvPr id="22" name="TextBox 21">
            <a:extLst>
              <a:ext uri="{FF2B5EF4-FFF2-40B4-BE49-F238E27FC236}">
                <a16:creationId xmlns:a16="http://schemas.microsoft.com/office/drawing/2014/main" id="{74962D6B-196D-4D48-9CF9-C089573C88C5}"/>
              </a:ext>
            </a:extLst>
          </p:cNvPr>
          <p:cNvSpPr txBox="1"/>
          <p:nvPr/>
        </p:nvSpPr>
        <p:spPr>
          <a:xfrm>
            <a:off x="2339407" y="1371284"/>
            <a:ext cx="2675403" cy="707886"/>
          </a:xfrm>
          <a:prstGeom prst="rect">
            <a:avLst/>
          </a:prstGeom>
          <a:solidFill>
            <a:schemeClr val="bg1"/>
          </a:solidFill>
        </p:spPr>
        <p:txBody>
          <a:bodyPr wrap="square" rtlCol="0">
            <a:spAutoFit/>
          </a:bodyPr>
          <a:lstStyle/>
          <a:p>
            <a:r>
              <a:rPr lang="en-GB" sz="4000" b="1" dirty="0" err="1">
                <a:solidFill>
                  <a:srgbClr val="92D050"/>
                </a:solidFill>
                <a:latin typeface="Century Gothic" panose="020B0502020202020204" pitchFamily="34" charset="0"/>
              </a:rPr>
              <a:t>imposible</a:t>
            </a:r>
            <a:endParaRPr lang="en-GB" sz="4000" b="1" dirty="0">
              <a:solidFill>
                <a:srgbClr val="92D050"/>
              </a:solidFill>
              <a:latin typeface="Century Gothic" panose="020B0502020202020204" pitchFamily="34" charset="0"/>
            </a:endParaRPr>
          </a:p>
        </p:txBody>
      </p:sp>
      <p:sp>
        <p:nvSpPr>
          <p:cNvPr id="23" name="TextBox 22">
            <a:extLst>
              <a:ext uri="{FF2B5EF4-FFF2-40B4-BE49-F238E27FC236}">
                <a16:creationId xmlns:a16="http://schemas.microsoft.com/office/drawing/2014/main" id="{4D2826CA-9829-418F-8C1A-7EAEBB5E105C}"/>
              </a:ext>
            </a:extLst>
          </p:cNvPr>
          <p:cNvSpPr txBox="1"/>
          <p:nvPr/>
        </p:nvSpPr>
        <p:spPr>
          <a:xfrm>
            <a:off x="2649563" y="4268096"/>
            <a:ext cx="1140056" cy="707886"/>
          </a:xfrm>
          <a:prstGeom prst="rect">
            <a:avLst/>
          </a:prstGeom>
          <a:solidFill>
            <a:schemeClr val="bg1"/>
          </a:solidFill>
        </p:spPr>
        <p:txBody>
          <a:bodyPr wrap="none" rtlCol="0">
            <a:spAutoFit/>
          </a:bodyPr>
          <a:lstStyle/>
          <a:p>
            <a:r>
              <a:rPr lang="en-GB" sz="4000" b="1" dirty="0" err="1">
                <a:solidFill>
                  <a:srgbClr val="92D050"/>
                </a:solidFill>
                <a:latin typeface="Century Gothic" panose="020B0502020202020204" pitchFamily="34" charset="0"/>
              </a:rPr>
              <a:t>feliz</a:t>
            </a:r>
            <a:endParaRPr lang="en-GB" sz="4000" b="1" dirty="0">
              <a:solidFill>
                <a:srgbClr val="92D050"/>
              </a:solidFill>
              <a:latin typeface="Century Gothic" panose="020B0502020202020204" pitchFamily="34" charset="0"/>
            </a:endParaRPr>
          </a:p>
        </p:txBody>
      </p:sp>
      <p:sp>
        <p:nvSpPr>
          <p:cNvPr id="24" name="TextBox 23">
            <a:extLst>
              <a:ext uri="{FF2B5EF4-FFF2-40B4-BE49-F238E27FC236}">
                <a16:creationId xmlns:a16="http://schemas.microsoft.com/office/drawing/2014/main" id="{AD2E94CF-EFFC-4464-873C-18517C25D0B1}"/>
              </a:ext>
            </a:extLst>
          </p:cNvPr>
          <p:cNvSpPr txBox="1"/>
          <p:nvPr/>
        </p:nvSpPr>
        <p:spPr>
          <a:xfrm>
            <a:off x="8398324" y="3049477"/>
            <a:ext cx="2411238" cy="707886"/>
          </a:xfrm>
          <a:prstGeom prst="rect">
            <a:avLst/>
          </a:prstGeom>
          <a:solidFill>
            <a:schemeClr val="bg1"/>
          </a:solidFill>
        </p:spPr>
        <p:txBody>
          <a:bodyPr wrap="square" rtlCol="0">
            <a:spAutoFit/>
          </a:bodyPr>
          <a:lstStyle/>
          <a:p>
            <a:r>
              <a:rPr lang="en-GB" sz="4000" b="1" dirty="0" err="1">
                <a:solidFill>
                  <a:srgbClr val="92D050"/>
                </a:solidFill>
                <a:latin typeface="Century Gothic" panose="020B0502020202020204" pitchFamily="34" charset="0"/>
              </a:rPr>
              <a:t>increíble</a:t>
            </a:r>
            <a:endParaRPr lang="en-GB" sz="4000" b="1" dirty="0">
              <a:solidFill>
                <a:srgbClr val="92D050"/>
              </a:solidFill>
              <a:latin typeface="Century Gothic" panose="020B0502020202020204" pitchFamily="34" charset="0"/>
            </a:endParaRPr>
          </a:p>
        </p:txBody>
      </p:sp>
      <p:pic>
        <p:nvPicPr>
          <p:cNvPr id="15" name="Picture 2" descr="Graphic, Smiley, Emoticon, Emoji, Angry">
            <a:extLst>
              <a:ext uri="{FF2B5EF4-FFF2-40B4-BE49-F238E27FC236}">
                <a16:creationId xmlns:a16="http://schemas.microsoft.com/office/drawing/2014/main" id="{AC50D8EE-B098-435A-BF12-962FDCBA75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352" y="1012880"/>
            <a:ext cx="1569630" cy="15836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hape, circle&#10;&#10;Description automatically generated">
            <a:extLst>
              <a:ext uri="{FF2B5EF4-FFF2-40B4-BE49-F238E27FC236}">
                <a16:creationId xmlns:a16="http://schemas.microsoft.com/office/drawing/2014/main" id="{7B87C0AC-CD0B-48F3-AB26-F17DCC95149B}"/>
              </a:ext>
            </a:extLst>
          </p:cNvPr>
          <p:cNvPicPr>
            <a:picLocks noChangeAspect="1"/>
          </p:cNvPicPr>
          <p:nvPr/>
        </p:nvPicPr>
        <p:blipFill>
          <a:blip r:embed="rId8"/>
          <a:stretch>
            <a:fillRect/>
          </a:stretch>
        </p:blipFill>
        <p:spPr>
          <a:xfrm>
            <a:off x="215153" y="3757363"/>
            <a:ext cx="2668924" cy="1729353"/>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id="{C09134D9-B1CA-4E35-AD7A-3E9841EDE0F5}"/>
              </a:ext>
            </a:extLst>
          </p:cNvPr>
          <p:cNvPicPr>
            <a:picLocks noChangeAspect="1"/>
          </p:cNvPicPr>
          <p:nvPr/>
        </p:nvPicPr>
        <p:blipFill>
          <a:blip r:embed="rId9"/>
          <a:stretch>
            <a:fillRect/>
          </a:stretch>
        </p:blipFill>
        <p:spPr>
          <a:xfrm>
            <a:off x="5702437" y="2016284"/>
            <a:ext cx="2431242" cy="2439560"/>
          </a:xfrm>
          <a:prstGeom prst="rect">
            <a:avLst/>
          </a:prstGeom>
        </p:spPr>
      </p:pic>
    </p:spTree>
    <p:extLst>
      <p:ext uri="{BB962C8B-B14F-4D97-AF65-F5344CB8AC3E}">
        <p14:creationId xmlns:p14="http://schemas.microsoft.com/office/powerpoint/2010/main" val="402901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13_imposibl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30_feliz.wav"/>
                                        </p:tgtEl>
                                      </p:cMediaNode>
                                    </p:audio>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14_increib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15" name="TextBox 14">
            <a:extLst>
              <a:ext uri="{FF2B5EF4-FFF2-40B4-BE49-F238E27FC236}">
                <a16:creationId xmlns:a16="http://schemas.microsoft.com/office/drawing/2014/main" id="{2604EF2A-0660-456F-95C3-6DCEF2BBE5C3}"/>
              </a:ext>
            </a:extLst>
          </p:cNvPr>
          <p:cNvSpPr txBox="1"/>
          <p:nvPr/>
        </p:nvSpPr>
        <p:spPr>
          <a:xfrm>
            <a:off x="9200796" y="5790155"/>
            <a:ext cx="2991204" cy="830997"/>
          </a:xfrm>
          <a:prstGeom prst="rect">
            <a:avLst/>
          </a:prstGeom>
          <a:solidFill>
            <a:schemeClr val="accent2"/>
          </a:solidFill>
        </p:spPr>
        <p:txBody>
          <a:bodyPr wrap="square" rtlCol="0">
            <a:spAutoFit/>
          </a:bodyPr>
          <a:lstStyle/>
          <a:p>
            <a:r>
              <a:rPr lang="en-GB" sz="2400" dirty="0">
                <a:solidFill>
                  <a:srgbClr val="002060"/>
                </a:solidFill>
                <a:latin typeface="Century Gothic" panose="020B0502020202020204" pitchFamily="34" charset="0"/>
              </a:rPr>
              <a:t>el </a:t>
            </a:r>
            <a:r>
              <a:rPr lang="en-GB" sz="2400" dirty="0" err="1">
                <a:solidFill>
                  <a:srgbClr val="002060"/>
                </a:solidFill>
                <a:latin typeface="Century Gothic" panose="020B0502020202020204" pitchFamily="34" charset="0"/>
              </a:rPr>
              <a:t>intruso</a:t>
            </a:r>
            <a:r>
              <a:rPr lang="en-GB" sz="2400" dirty="0">
                <a:solidFill>
                  <a:srgbClr val="002060"/>
                </a:solidFill>
                <a:latin typeface="Century Gothic" panose="020B0502020202020204" pitchFamily="34" charset="0"/>
              </a:rPr>
              <a:t> = intruder </a:t>
            </a:r>
            <a:r>
              <a:rPr lang="en-GB" sz="2400" dirty="0">
                <a:solidFill>
                  <a:srgbClr val="002060"/>
                </a:solidFill>
                <a:latin typeface="Century Gothic" panose="020B0502020202020204" pitchFamily="34" charset="0"/>
                <a:sym typeface="Wingdings" panose="05000000000000000000" pitchFamily="2" charset="2"/>
              </a:rPr>
              <a:t> odd one out</a:t>
            </a:r>
            <a:endParaRPr lang="en-GB" sz="2400" dirty="0">
              <a:solidFill>
                <a:srgbClr val="002060"/>
              </a:solidFill>
              <a:latin typeface="Century Gothic" panose="020B0502020202020204" pitchFamily="34" charset="0"/>
            </a:endParaRPr>
          </a:p>
        </p:txBody>
      </p:sp>
      <p:sp>
        <p:nvSpPr>
          <p:cNvPr id="28" name="TextBox 27">
            <a:hlinkClick r:id="" action="ppaction://noaction">
              <a:snd r:embed="rId5" name="19_dondeestaelintruso.wav"/>
            </a:hlinkClick>
            <a:extLst>
              <a:ext uri="{FF2B5EF4-FFF2-40B4-BE49-F238E27FC236}">
                <a16:creationId xmlns:a16="http://schemas.microsoft.com/office/drawing/2014/main" id="{E88027D8-6754-401D-9C22-8E71ED76AA82}"/>
              </a:ext>
            </a:extLst>
          </p:cNvPr>
          <p:cNvSpPr txBox="1"/>
          <p:nvPr/>
        </p:nvSpPr>
        <p:spPr>
          <a:xfrm>
            <a:off x="103445" y="206156"/>
            <a:ext cx="5178021"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Lee</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a:t>
            </a:r>
            <a:r>
              <a:rPr lang="en-GB" sz="2800" dirty="0" err="1">
                <a:solidFill>
                  <a:srgbClr val="002060"/>
                </a:solidFill>
                <a:latin typeface="Century Gothic" panose="020B0502020202020204" pitchFamily="34" charset="0"/>
              </a:rPr>
              <a:t>Dónde</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está</a:t>
            </a:r>
            <a:r>
              <a:rPr lang="en-GB" sz="2800" dirty="0">
                <a:solidFill>
                  <a:srgbClr val="002060"/>
                </a:solidFill>
                <a:latin typeface="Century Gothic" panose="020B0502020202020204" pitchFamily="34" charset="0"/>
              </a:rPr>
              <a:t> el </a:t>
            </a:r>
            <a:r>
              <a:rPr lang="en-GB" sz="2800" dirty="0" err="1">
                <a:solidFill>
                  <a:srgbClr val="002060"/>
                </a:solidFill>
                <a:latin typeface="Century Gothic" panose="020B0502020202020204" pitchFamily="34" charset="0"/>
              </a:rPr>
              <a:t>intruso</a:t>
            </a:r>
            <a:r>
              <a:rPr lang="en-GB" sz="2800" dirty="0">
                <a:solidFill>
                  <a:srgbClr val="002060"/>
                </a:solidFill>
                <a:latin typeface="Century Gothic" panose="020B0502020202020204" pitchFamily="34" charset="0"/>
              </a:rPr>
              <a:t>?</a:t>
            </a:r>
          </a:p>
        </p:txBody>
      </p:sp>
      <p:pic>
        <p:nvPicPr>
          <p:cNvPr id="29" name="Picture 2" descr="Alone, Ambition, Be Yourself, Brave">
            <a:extLst>
              <a:ext uri="{FF2B5EF4-FFF2-40B4-BE49-F238E27FC236}">
                <a16:creationId xmlns:a16="http://schemas.microsoft.com/office/drawing/2014/main" id="{E9530CC2-C897-42CB-A685-FC488353C3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9838" y="132125"/>
            <a:ext cx="1268291" cy="8455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Table 4">
            <a:extLst>
              <a:ext uri="{FF2B5EF4-FFF2-40B4-BE49-F238E27FC236}">
                <a16:creationId xmlns:a16="http://schemas.microsoft.com/office/drawing/2014/main" id="{F8A9FFEC-8951-48B1-97FA-DDA2B4E9C8D4}"/>
              </a:ext>
            </a:extLst>
          </p:cNvPr>
          <p:cNvGraphicFramePr>
            <a:graphicFrameLocks noGrp="1"/>
          </p:cNvGraphicFramePr>
          <p:nvPr>
            <p:extLst>
              <p:ext uri="{D42A27DB-BD31-4B8C-83A1-F6EECF244321}">
                <p14:modId xmlns:p14="http://schemas.microsoft.com/office/powerpoint/2010/main" val="234252356"/>
              </p:ext>
            </p:extLst>
          </p:nvPr>
        </p:nvGraphicFramePr>
        <p:xfrm>
          <a:off x="790347" y="1264794"/>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err="1">
                          <a:solidFill>
                            <a:srgbClr val="002060"/>
                          </a:solidFill>
                          <a:latin typeface="Century Gothic" panose="020B0502020202020204" pitchFamily="34" charset="0"/>
                        </a:rPr>
                        <a:t>sano</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enfermo</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31" name="Table 30">
            <a:extLst>
              <a:ext uri="{FF2B5EF4-FFF2-40B4-BE49-F238E27FC236}">
                <a16:creationId xmlns:a16="http://schemas.microsoft.com/office/drawing/2014/main" id="{C7C3A8B7-4B81-4B7E-8E98-7E593FC03BC3}"/>
              </a:ext>
            </a:extLst>
          </p:cNvPr>
          <p:cNvGraphicFramePr>
            <a:graphicFrameLocks noGrp="1"/>
          </p:cNvGraphicFramePr>
          <p:nvPr>
            <p:extLst>
              <p:ext uri="{D42A27DB-BD31-4B8C-83A1-F6EECF244321}">
                <p14:modId xmlns:p14="http://schemas.microsoft.com/office/powerpoint/2010/main" val="1030010988"/>
              </p:ext>
            </p:extLst>
          </p:nvPr>
        </p:nvGraphicFramePr>
        <p:xfrm>
          <a:off x="790347" y="2138164"/>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1821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pesada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perdida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32" name="Table 31">
            <a:extLst>
              <a:ext uri="{FF2B5EF4-FFF2-40B4-BE49-F238E27FC236}">
                <a16:creationId xmlns:a16="http://schemas.microsoft.com/office/drawing/2014/main" id="{AC2F7613-ED5B-4B98-87B4-4EE7FAD44169}"/>
              </a:ext>
            </a:extLst>
          </p:cNvPr>
          <p:cNvGraphicFramePr>
            <a:graphicFrameLocks noGrp="1"/>
          </p:cNvGraphicFramePr>
          <p:nvPr/>
        </p:nvGraphicFramePr>
        <p:xfrm>
          <a:off x="790346" y="2993818"/>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cómo</a:t>
                      </a:r>
                      <a:r>
                        <a:rPr lang="en-GB" sz="3600" dirty="0">
                          <a:solidFill>
                            <a:srgbClr val="002060"/>
                          </a:solidFill>
                          <a:latin typeface="Century Gothic" panose="020B0502020202020204" pitchFamily="34" charset="0"/>
                        </a:rPr>
                        <a:t>?</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dónde</a:t>
                      </a:r>
                      <a:r>
                        <a:rPr lang="en-GB" sz="3600" dirty="0">
                          <a:solidFill>
                            <a:srgbClr val="002060"/>
                          </a:solidFill>
                          <a:latin typeface="Century Gothic" panose="020B0502020202020204" pitchFamily="34" charset="0"/>
                        </a:rPr>
                        <a:t>?</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33" name="Table 32">
            <a:extLst>
              <a:ext uri="{FF2B5EF4-FFF2-40B4-BE49-F238E27FC236}">
                <a16:creationId xmlns:a16="http://schemas.microsoft.com/office/drawing/2014/main" id="{8251819F-1D5A-42F1-BEB1-15B217AAA888}"/>
              </a:ext>
            </a:extLst>
          </p:cNvPr>
          <p:cNvGraphicFramePr>
            <a:graphicFrameLocks noGrp="1"/>
          </p:cNvGraphicFramePr>
          <p:nvPr>
            <p:extLst>
              <p:ext uri="{D42A27DB-BD31-4B8C-83A1-F6EECF244321}">
                <p14:modId xmlns:p14="http://schemas.microsoft.com/office/powerpoint/2010/main" val="950923148"/>
              </p:ext>
            </p:extLst>
          </p:nvPr>
        </p:nvGraphicFramePr>
        <p:xfrm>
          <a:off x="790346" y="3814302"/>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err="1">
                          <a:solidFill>
                            <a:srgbClr val="002060"/>
                          </a:solidFill>
                          <a:latin typeface="Century Gothic" panose="020B0502020202020204" pitchFamily="34" charset="0"/>
                        </a:rPr>
                        <a:t>activa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pesada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34" name="Table 33">
            <a:extLst>
              <a:ext uri="{FF2B5EF4-FFF2-40B4-BE49-F238E27FC236}">
                <a16:creationId xmlns:a16="http://schemas.microsoft.com/office/drawing/2014/main" id="{C4673C2B-8BE3-44B3-AE61-0A12ECA0807E}"/>
              </a:ext>
            </a:extLst>
          </p:cNvPr>
          <p:cNvGraphicFramePr>
            <a:graphicFrameLocks noGrp="1"/>
          </p:cNvGraphicFramePr>
          <p:nvPr/>
        </p:nvGraphicFramePr>
        <p:xfrm>
          <a:off x="790346" y="4634788"/>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a:solidFill>
                            <a:srgbClr val="002060"/>
                          </a:solidFill>
                          <a:latin typeface="Century Gothic" panose="020B0502020202020204" pitchFamily="34" charset="0"/>
                        </a:rPr>
                        <a:t>hoy</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ahora</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graphicFrame>
        <p:nvGraphicFramePr>
          <p:cNvPr id="35" name="Table 34">
            <a:extLst>
              <a:ext uri="{FF2B5EF4-FFF2-40B4-BE49-F238E27FC236}">
                <a16:creationId xmlns:a16="http://schemas.microsoft.com/office/drawing/2014/main" id="{939786FF-0F84-4CFE-9248-BD9E0344C39B}"/>
              </a:ext>
            </a:extLst>
          </p:cNvPr>
          <p:cNvGraphicFramePr>
            <a:graphicFrameLocks noGrp="1"/>
          </p:cNvGraphicFramePr>
          <p:nvPr>
            <p:extLst>
              <p:ext uri="{D42A27DB-BD31-4B8C-83A1-F6EECF244321}">
                <p14:modId xmlns:p14="http://schemas.microsoft.com/office/powerpoint/2010/main" val="3989679759"/>
              </p:ext>
            </p:extLst>
          </p:nvPr>
        </p:nvGraphicFramePr>
        <p:xfrm>
          <a:off x="790346" y="5470115"/>
          <a:ext cx="8127999" cy="640080"/>
        </p:xfrm>
        <a:graphic>
          <a:graphicData uri="http://schemas.openxmlformats.org/drawingml/2006/table">
            <a:tbl>
              <a:tblPr firstRow="1" bandRow="1">
                <a:tableStyleId>{7FF5F828-6C90-4657-BD3A-750F5844F318}</a:tableStyleId>
              </a:tblPr>
              <a:tblGrid>
                <a:gridCol w="2709333">
                  <a:extLst>
                    <a:ext uri="{9D8B030D-6E8A-4147-A177-3AD203B41FA5}">
                      <a16:colId xmlns:a16="http://schemas.microsoft.com/office/drawing/2014/main" val="4157256013"/>
                    </a:ext>
                  </a:extLst>
                </a:gridCol>
                <a:gridCol w="2709333">
                  <a:extLst>
                    <a:ext uri="{9D8B030D-6E8A-4147-A177-3AD203B41FA5}">
                      <a16:colId xmlns:a16="http://schemas.microsoft.com/office/drawing/2014/main" val="1401702249"/>
                    </a:ext>
                  </a:extLst>
                </a:gridCol>
                <a:gridCol w="2709333">
                  <a:extLst>
                    <a:ext uri="{9D8B030D-6E8A-4147-A177-3AD203B41FA5}">
                      <a16:colId xmlns:a16="http://schemas.microsoft.com/office/drawing/2014/main" val="3666144368"/>
                    </a:ext>
                  </a:extLst>
                </a:gridCol>
              </a:tblGrid>
              <a:tr h="370840">
                <a:tc>
                  <a:txBody>
                    <a:bodyPr/>
                    <a:lstStyle/>
                    <a:p>
                      <a:pPr algn="ctr"/>
                      <a:r>
                        <a:rPr lang="en-GB" sz="3600" dirty="0" err="1">
                          <a:solidFill>
                            <a:srgbClr val="002060"/>
                          </a:solidFill>
                          <a:latin typeface="Century Gothic" panose="020B0502020202020204" pitchFamily="34" charset="0"/>
                        </a:rPr>
                        <a:t>perdido</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GB" sz="3600" dirty="0" err="1">
                          <a:solidFill>
                            <a:srgbClr val="002060"/>
                          </a:solidFill>
                          <a:latin typeface="Century Gothic" panose="020B0502020202020204" pitchFamily="34" charset="0"/>
                        </a:rPr>
                        <a:t>activo</a:t>
                      </a: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endParaRPr lang="en-GB" sz="3600" dirty="0">
                        <a:solidFill>
                          <a:srgbClr val="002060"/>
                        </a:solidFill>
                        <a:latin typeface="Century Gothic" panose="020B0502020202020204" pitchFamily="34" charset="0"/>
                      </a:endParaRP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98526272"/>
                  </a:ext>
                </a:extLst>
              </a:tr>
            </a:tbl>
          </a:graphicData>
        </a:graphic>
      </p:graphicFrame>
      <p:sp>
        <p:nvSpPr>
          <p:cNvPr id="36" name="TextBox 35">
            <a:extLst>
              <a:ext uri="{FF2B5EF4-FFF2-40B4-BE49-F238E27FC236}">
                <a16:creationId xmlns:a16="http://schemas.microsoft.com/office/drawing/2014/main" id="{DEED972F-B7B3-4671-911C-6D83183053DD}"/>
              </a:ext>
            </a:extLst>
          </p:cNvPr>
          <p:cNvSpPr txBox="1"/>
          <p:nvPr/>
        </p:nvSpPr>
        <p:spPr>
          <a:xfrm>
            <a:off x="6750554" y="1269064"/>
            <a:ext cx="1767255" cy="646331"/>
          </a:xfrm>
          <a:prstGeom prst="rect">
            <a:avLst/>
          </a:prstGeom>
          <a:noFill/>
        </p:spPr>
        <p:txBody>
          <a:bodyPr wrap="square">
            <a:spAutoFit/>
          </a:bodyPr>
          <a:lstStyle/>
          <a:p>
            <a:r>
              <a:rPr lang="en-GB" sz="3600" dirty="0">
                <a:solidFill>
                  <a:srgbClr val="002060"/>
                </a:solidFill>
                <a:latin typeface="Century Gothic" panose="020B0502020202020204" pitchFamily="34" charset="0"/>
              </a:rPr>
              <a:t>hoy</a:t>
            </a:r>
            <a:endParaRPr lang="en-GB" sz="3600" dirty="0"/>
          </a:p>
        </p:txBody>
      </p:sp>
      <p:sp>
        <p:nvSpPr>
          <p:cNvPr id="37" name="TextBox 36">
            <a:extLst>
              <a:ext uri="{FF2B5EF4-FFF2-40B4-BE49-F238E27FC236}">
                <a16:creationId xmlns:a16="http://schemas.microsoft.com/office/drawing/2014/main" id="{604AB117-C07C-44D2-A2A8-A0FA638D3016}"/>
              </a:ext>
            </a:extLst>
          </p:cNvPr>
          <p:cNvSpPr txBox="1"/>
          <p:nvPr/>
        </p:nvSpPr>
        <p:spPr>
          <a:xfrm>
            <a:off x="1180107" y="2103435"/>
            <a:ext cx="2338753"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positivo</a:t>
            </a:r>
            <a:endParaRPr lang="en-GB" sz="3600" dirty="0"/>
          </a:p>
        </p:txBody>
      </p:sp>
      <p:sp>
        <p:nvSpPr>
          <p:cNvPr id="38" name="TextBox 37">
            <a:extLst>
              <a:ext uri="{FF2B5EF4-FFF2-40B4-BE49-F238E27FC236}">
                <a16:creationId xmlns:a16="http://schemas.microsoft.com/office/drawing/2014/main" id="{EB8B5552-83F8-4CA0-A21A-5ACDDFD1A5AD}"/>
              </a:ext>
            </a:extLst>
          </p:cNvPr>
          <p:cNvSpPr txBox="1"/>
          <p:nvPr/>
        </p:nvSpPr>
        <p:spPr>
          <a:xfrm>
            <a:off x="3852025" y="2955522"/>
            <a:ext cx="2338753"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cómoda</a:t>
            </a:r>
            <a:endParaRPr lang="en-GB" sz="3600" dirty="0"/>
          </a:p>
        </p:txBody>
      </p:sp>
      <p:sp>
        <p:nvSpPr>
          <p:cNvPr id="39" name="TextBox 38">
            <a:extLst>
              <a:ext uri="{FF2B5EF4-FFF2-40B4-BE49-F238E27FC236}">
                <a16:creationId xmlns:a16="http://schemas.microsoft.com/office/drawing/2014/main" id="{CBE3DD0F-40DA-4124-802C-D1F1B3FFDF96}"/>
              </a:ext>
            </a:extLst>
          </p:cNvPr>
          <p:cNvSpPr txBox="1"/>
          <p:nvPr/>
        </p:nvSpPr>
        <p:spPr>
          <a:xfrm>
            <a:off x="6811134" y="3811176"/>
            <a:ext cx="2338753"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sano</a:t>
            </a:r>
            <a:endParaRPr lang="en-GB" sz="3600" dirty="0"/>
          </a:p>
        </p:txBody>
      </p:sp>
      <p:sp>
        <p:nvSpPr>
          <p:cNvPr id="40" name="TextBox 39">
            <a:extLst>
              <a:ext uri="{FF2B5EF4-FFF2-40B4-BE49-F238E27FC236}">
                <a16:creationId xmlns:a16="http://schemas.microsoft.com/office/drawing/2014/main" id="{6144B94A-5784-4C47-9E61-BAC8D015797C}"/>
              </a:ext>
            </a:extLst>
          </p:cNvPr>
          <p:cNvSpPr txBox="1"/>
          <p:nvPr/>
        </p:nvSpPr>
        <p:spPr>
          <a:xfrm>
            <a:off x="3547873" y="4628537"/>
            <a:ext cx="2856368"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preparado</a:t>
            </a:r>
            <a:endParaRPr lang="en-GB" sz="3600" dirty="0"/>
          </a:p>
        </p:txBody>
      </p:sp>
      <p:sp>
        <p:nvSpPr>
          <p:cNvPr id="41" name="TextBox 40">
            <a:extLst>
              <a:ext uri="{FF2B5EF4-FFF2-40B4-BE49-F238E27FC236}">
                <a16:creationId xmlns:a16="http://schemas.microsoft.com/office/drawing/2014/main" id="{59139099-9F8C-4C2F-8EBE-D538362AFA86}"/>
              </a:ext>
            </a:extLst>
          </p:cNvPr>
          <p:cNvSpPr txBox="1"/>
          <p:nvPr/>
        </p:nvSpPr>
        <p:spPr>
          <a:xfrm>
            <a:off x="6552653" y="5449023"/>
            <a:ext cx="2338753"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enferma</a:t>
            </a:r>
            <a:endParaRPr lang="en-GB" sz="3600" dirty="0"/>
          </a:p>
        </p:txBody>
      </p:sp>
      <p:sp>
        <p:nvSpPr>
          <p:cNvPr id="42" name="Rectangle: Rounded Corners 41">
            <a:extLst>
              <a:ext uri="{FF2B5EF4-FFF2-40B4-BE49-F238E27FC236}">
                <a16:creationId xmlns:a16="http://schemas.microsoft.com/office/drawing/2014/main" id="{3B9B79A4-175A-43B7-9DD6-4AC7AFE2891B}"/>
              </a:ext>
            </a:extLst>
          </p:cNvPr>
          <p:cNvSpPr/>
          <p:nvPr/>
        </p:nvSpPr>
        <p:spPr>
          <a:xfrm>
            <a:off x="72012" y="2178249"/>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1</a:t>
            </a:r>
          </a:p>
        </p:txBody>
      </p:sp>
      <p:sp>
        <p:nvSpPr>
          <p:cNvPr id="43" name="Rectangle: Rounded Corners 42">
            <a:extLst>
              <a:ext uri="{FF2B5EF4-FFF2-40B4-BE49-F238E27FC236}">
                <a16:creationId xmlns:a16="http://schemas.microsoft.com/office/drawing/2014/main" id="{9DEE87FD-13E4-4423-8FA5-6FA55201DD8A}"/>
              </a:ext>
            </a:extLst>
          </p:cNvPr>
          <p:cNvSpPr/>
          <p:nvPr/>
        </p:nvSpPr>
        <p:spPr>
          <a:xfrm>
            <a:off x="90428" y="1293705"/>
            <a:ext cx="540387" cy="562377"/>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002060"/>
                </a:solidFill>
                <a:latin typeface="Century Gothic" panose="020B0502020202020204" pitchFamily="34" charset="0"/>
              </a:rPr>
              <a:t>Ej</a:t>
            </a:r>
            <a:endParaRPr lang="en-GB" sz="1600" b="1" dirty="0">
              <a:solidFill>
                <a:srgbClr val="002060"/>
              </a:solidFill>
              <a:latin typeface="Century Gothic" panose="020B0502020202020204" pitchFamily="34" charset="0"/>
            </a:endParaRPr>
          </a:p>
        </p:txBody>
      </p:sp>
      <p:sp>
        <p:nvSpPr>
          <p:cNvPr id="44" name="Rectangle: Rounded Corners 43">
            <a:extLst>
              <a:ext uri="{FF2B5EF4-FFF2-40B4-BE49-F238E27FC236}">
                <a16:creationId xmlns:a16="http://schemas.microsoft.com/office/drawing/2014/main" id="{EC2A23E5-0C97-46EE-9972-4C998A852D7D}"/>
              </a:ext>
            </a:extLst>
          </p:cNvPr>
          <p:cNvSpPr/>
          <p:nvPr/>
        </p:nvSpPr>
        <p:spPr>
          <a:xfrm>
            <a:off x="90428" y="3892004"/>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3</a:t>
            </a:r>
          </a:p>
        </p:txBody>
      </p:sp>
      <p:sp>
        <p:nvSpPr>
          <p:cNvPr id="45" name="Rectangle: Rounded Corners 44">
            <a:extLst>
              <a:ext uri="{FF2B5EF4-FFF2-40B4-BE49-F238E27FC236}">
                <a16:creationId xmlns:a16="http://schemas.microsoft.com/office/drawing/2014/main" id="{EF691527-B8F3-48D3-9730-A5044FA90D32}"/>
              </a:ext>
            </a:extLst>
          </p:cNvPr>
          <p:cNvSpPr/>
          <p:nvPr/>
        </p:nvSpPr>
        <p:spPr>
          <a:xfrm>
            <a:off x="90428" y="3079817"/>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2</a:t>
            </a:r>
          </a:p>
        </p:txBody>
      </p:sp>
      <p:sp>
        <p:nvSpPr>
          <p:cNvPr id="46" name="Rectangle: Rounded Corners 45">
            <a:extLst>
              <a:ext uri="{FF2B5EF4-FFF2-40B4-BE49-F238E27FC236}">
                <a16:creationId xmlns:a16="http://schemas.microsoft.com/office/drawing/2014/main" id="{0677ED6B-815B-4FF1-BD1A-2FE5D2C57799}"/>
              </a:ext>
            </a:extLst>
          </p:cNvPr>
          <p:cNvSpPr/>
          <p:nvPr/>
        </p:nvSpPr>
        <p:spPr>
          <a:xfrm>
            <a:off x="74862" y="4670513"/>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4</a:t>
            </a:r>
          </a:p>
        </p:txBody>
      </p:sp>
      <p:sp>
        <p:nvSpPr>
          <p:cNvPr id="47" name="Rectangle: Rounded Corners 46">
            <a:extLst>
              <a:ext uri="{FF2B5EF4-FFF2-40B4-BE49-F238E27FC236}">
                <a16:creationId xmlns:a16="http://schemas.microsoft.com/office/drawing/2014/main" id="{85E6D3E4-2384-4D07-8AE5-6BD51689DCB2}"/>
              </a:ext>
            </a:extLst>
          </p:cNvPr>
          <p:cNvSpPr/>
          <p:nvPr/>
        </p:nvSpPr>
        <p:spPr>
          <a:xfrm>
            <a:off x="90428" y="5508966"/>
            <a:ext cx="558804" cy="562378"/>
          </a:xfrm>
          <a:prstGeom prst="roundRect">
            <a:avLst/>
          </a:prstGeom>
          <a:solidFill>
            <a:schemeClr val="bg1">
              <a:lumMod val="9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66"/>
                </a:solidFill>
                <a:latin typeface="Century Gothic" panose="020B0502020202020204" pitchFamily="34" charset="0"/>
              </a:rPr>
              <a:t>5</a:t>
            </a:r>
          </a:p>
        </p:txBody>
      </p:sp>
    </p:spTree>
    <p:extLst>
      <p:ext uri="{BB962C8B-B14F-4D97-AF65-F5344CB8AC3E}">
        <p14:creationId xmlns:p14="http://schemas.microsoft.com/office/powerpoint/2010/main" val="47665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6"/>
                                        </p:tgtEl>
                                        <p:attrNameLst>
                                          <p:attrName>style.color</p:attrName>
                                        </p:attrNameLst>
                                      </p:cBhvr>
                                      <p:to>
                                        <p:clrVal>
                                          <a:schemeClr val="accent2"/>
                                        </p:clrVal>
                                      </p:to>
                                    </p:set>
                                    <p:set>
                                      <p:cBhvr>
                                        <p:cTn id="7" dur="500" fill="hold"/>
                                        <p:tgtEl>
                                          <p:spTgt spid="36"/>
                                        </p:tgtEl>
                                        <p:attrNameLst>
                                          <p:attrName>fillcolor</p:attrName>
                                        </p:attrNameLst>
                                      </p:cBhvr>
                                      <p:to>
                                        <p:clrVal>
                                          <a:schemeClr val="accent2"/>
                                        </p:clrVal>
                                      </p:to>
                                    </p:set>
                                    <p:set>
                                      <p:cBhvr>
                                        <p:cTn id="8" dur="500" fill="hold"/>
                                        <p:tgtEl>
                                          <p:spTgt spid="3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2000" fill="hold"/>
                                        <p:tgtEl>
                                          <p:spTgt spid="36">
                                            <p:txEl>
                                              <p:pRg st="0" end="0"/>
                                            </p:txEl>
                                          </p:spTgt>
                                        </p:tgtEl>
                                        <p:attrNameLst>
                                          <p:attrName>style.color</p:attrName>
                                        </p:attrNameLst>
                                      </p:cBhvr>
                                      <p:to>
                                        <a:srgbClr val="FF0066"/>
                                      </p:to>
                                    </p:animClr>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37"/>
                                        </p:tgtEl>
                                        <p:attrNameLst>
                                          <p:attrName>style.color</p:attrName>
                                        </p:attrNameLst>
                                      </p:cBhvr>
                                      <p:to>
                                        <p:clrVal>
                                          <a:schemeClr val="accent2"/>
                                        </p:clrVal>
                                      </p:to>
                                    </p:set>
                                    <p:set>
                                      <p:cBhvr>
                                        <p:cTn id="17" dur="500" fill="hold"/>
                                        <p:tgtEl>
                                          <p:spTgt spid="37"/>
                                        </p:tgtEl>
                                        <p:attrNameLst>
                                          <p:attrName>fillcolor</p:attrName>
                                        </p:attrNameLst>
                                      </p:cBhvr>
                                      <p:to>
                                        <p:clrVal>
                                          <a:schemeClr val="accent2"/>
                                        </p:clrVal>
                                      </p:to>
                                    </p:set>
                                    <p:set>
                                      <p:cBhvr>
                                        <p:cTn id="18" dur="500" fill="hold"/>
                                        <p:tgtEl>
                                          <p:spTgt spid="37"/>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37">
                                            <p:txEl>
                                              <p:pRg st="0" end="0"/>
                                            </p:txEl>
                                          </p:spTgt>
                                        </p:tgtEl>
                                        <p:attrNameLst>
                                          <p:attrName>style.color</p:attrName>
                                        </p:attrNameLst>
                                      </p:cBhvr>
                                      <p:to>
                                        <a:srgbClr val="FF0066"/>
                                      </p:to>
                                    </p:animClr>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nodeType="clickEffect">
                                  <p:stCondLst>
                                    <p:cond delay="0"/>
                                  </p:stCondLst>
                                  <p:iterate type="lt">
                                    <p:tmPct val="4000"/>
                                  </p:iterate>
                                  <p:childTnLst>
                                    <p:set>
                                      <p:cBhvr override="childStyle">
                                        <p:cTn id="26" dur="500" fill="hold"/>
                                        <p:tgtEl>
                                          <p:spTgt spid="38"/>
                                        </p:tgtEl>
                                        <p:attrNameLst>
                                          <p:attrName>style.color</p:attrName>
                                        </p:attrNameLst>
                                      </p:cBhvr>
                                      <p:to>
                                        <p:clrVal>
                                          <a:schemeClr val="accent2"/>
                                        </p:clrVal>
                                      </p:to>
                                    </p:set>
                                    <p:set>
                                      <p:cBhvr>
                                        <p:cTn id="27" dur="500" fill="hold"/>
                                        <p:tgtEl>
                                          <p:spTgt spid="38"/>
                                        </p:tgtEl>
                                        <p:attrNameLst>
                                          <p:attrName>fillcolor</p:attrName>
                                        </p:attrNameLst>
                                      </p:cBhvr>
                                      <p:to>
                                        <p:clrVal>
                                          <a:schemeClr val="accent2"/>
                                        </p:clrVal>
                                      </p:to>
                                    </p:set>
                                    <p:set>
                                      <p:cBhvr>
                                        <p:cTn id="28" dur="500" fill="hold"/>
                                        <p:tgtEl>
                                          <p:spTgt spid="38"/>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2000" fill="hold"/>
                                        <p:tgtEl>
                                          <p:spTgt spid="38">
                                            <p:txEl>
                                              <p:pRg st="0" end="0"/>
                                            </p:txEl>
                                          </p:spTgt>
                                        </p:tgtEl>
                                        <p:attrNameLst>
                                          <p:attrName>style.color</p:attrName>
                                        </p:attrNameLst>
                                      </p:cBhvr>
                                      <p:to>
                                        <a:srgbClr val="FF0066"/>
                                      </p:to>
                                    </p:animClr>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39"/>
                                        </p:tgtEl>
                                        <p:attrNameLst>
                                          <p:attrName>style.color</p:attrName>
                                        </p:attrNameLst>
                                      </p:cBhvr>
                                      <p:to>
                                        <p:clrVal>
                                          <a:schemeClr val="accent2"/>
                                        </p:clrVal>
                                      </p:to>
                                    </p:set>
                                    <p:set>
                                      <p:cBhvr>
                                        <p:cTn id="37" dur="500" fill="hold"/>
                                        <p:tgtEl>
                                          <p:spTgt spid="39"/>
                                        </p:tgtEl>
                                        <p:attrNameLst>
                                          <p:attrName>fillcolor</p:attrName>
                                        </p:attrNameLst>
                                      </p:cBhvr>
                                      <p:to>
                                        <p:clrVal>
                                          <a:schemeClr val="accent2"/>
                                        </p:clrVal>
                                      </p:to>
                                    </p:set>
                                    <p:set>
                                      <p:cBhvr>
                                        <p:cTn id="38" dur="500" fill="hold"/>
                                        <p:tgtEl>
                                          <p:spTgt spid="39"/>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nodeType="clickEffect">
                                  <p:stCondLst>
                                    <p:cond delay="0"/>
                                  </p:stCondLst>
                                  <p:childTnLst>
                                    <p:animClr clrSpc="rgb" dir="cw">
                                      <p:cBhvr override="childStyle">
                                        <p:cTn id="42" dur="2000" fill="hold"/>
                                        <p:tgtEl>
                                          <p:spTgt spid="39">
                                            <p:txEl>
                                              <p:pRg st="0" end="0"/>
                                            </p:txEl>
                                          </p:spTgt>
                                        </p:tgtEl>
                                        <p:attrNameLst>
                                          <p:attrName>style.color</p:attrName>
                                        </p:attrNameLst>
                                      </p:cBhvr>
                                      <p:to>
                                        <a:srgbClr val="FF0066"/>
                                      </p:to>
                                    </p:animClr>
                                  </p:childTnLst>
                                </p:cTn>
                              </p:par>
                            </p:childTnLst>
                          </p:cTn>
                        </p:par>
                      </p:childTnLst>
                    </p:cTn>
                  </p:par>
                  <p:par>
                    <p:cTn id="43" fill="hold">
                      <p:stCondLst>
                        <p:cond delay="indefinite"/>
                      </p:stCondLst>
                      <p:childTnLst>
                        <p:par>
                          <p:cTn id="44" fill="hold">
                            <p:stCondLst>
                              <p:cond delay="0"/>
                            </p:stCondLst>
                            <p:childTnLst>
                              <p:par>
                                <p:cTn id="45" presetID="16" presetClass="emph" presetSubtype="0" fill="hold" nodeType="clickEffect">
                                  <p:stCondLst>
                                    <p:cond delay="0"/>
                                  </p:stCondLst>
                                  <p:iterate type="lt">
                                    <p:tmPct val="4000"/>
                                  </p:iterate>
                                  <p:childTnLst>
                                    <p:set>
                                      <p:cBhvr override="childStyle">
                                        <p:cTn id="46" dur="500" fill="hold"/>
                                        <p:tgtEl>
                                          <p:spTgt spid="40"/>
                                        </p:tgtEl>
                                        <p:attrNameLst>
                                          <p:attrName>style.color</p:attrName>
                                        </p:attrNameLst>
                                      </p:cBhvr>
                                      <p:to>
                                        <p:clrVal>
                                          <a:schemeClr val="accent2"/>
                                        </p:clrVal>
                                      </p:to>
                                    </p:set>
                                    <p:set>
                                      <p:cBhvr>
                                        <p:cTn id="47" dur="500" fill="hold"/>
                                        <p:tgtEl>
                                          <p:spTgt spid="40"/>
                                        </p:tgtEl>
                                        <p:attrNameLst>
                                          <p:attrName>fillcolor</p:attrName>
                                        </p:attrNameLst>
                                      </p:cBhvr>
                                      <p:to>
                                        <p:clrVal>
                                          <a:schemeClr val="accent2"/>
                                        </p:clrVal>
                                      </p:to>
                                    </p:set>
                                    <p:set>
                                      <p:cBhvr>
                                        <p:cTn id="48" dur="500" fill="hold"/>
                                        <p:tgtEl>
                                          <p:spTgt spid="40"/>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3" presetClass="emph" presetSubtype="2" fill="hold" nodeType="clickEffect">
                                  <p:stCondLst>
                                    <p:cond delay="0"/>
                                  </p:stCondLst>
                                  <p:childTnLst>
                                    <p:animClr clrSpc="rgb" dir="cw">
                                      <p:cBhvr override="childStyle">
                                        <p:cTn id="52" dur="2000" fill="hold"/>
                                        <p:tgtEl>
                                          <p:spTgt spid="40">
                                            <p:txEl>
                                              <p:pRg st="0" end="0"/>
                                            </p:txEl>
                                          </p:spTgt>
                                        </p:tgtEl>
                                        <p:attrNameLst>
                                          <p:attrName>style.color</p:attrName>
                                        </p:attrNameLst>
                                      </p:cBhvr>
                                      <p:to>
                                        <a:srgbClr val="FF0066"/>
                                      </p:to>
                                    </p:animClr>
                                  </p:childTnLst>
                                </p:cTn>
                              </p:par>
                            </p:childTnLst>
                          </p:cTn>
                        </p:par>
                      </p:childTnLst>
                    </p:cTn>
                  </p:par>
                  <p:par>
                    <p:cTn id="53" fill="hold">
                      <p:stCondLst>
                        <p:cond delay="indefinite"/>
                      </p:stCondLst>
                      <p:childTnLst>
                        <p:par>
                          <p:cTn id="54" fill="hold">
                            <p:stCondLst>
                              <p:cond delay="0"/>
                            </p:stCondLst>
                            <p:childTnLst>
                              <p:par>
                                <p:cTn id="55" presetID="16" presetClass="emph" presetSubtype="0" fill="hold" nodeType="clickEffect">
                                  <p:stCondLst>
                                    <p:cond delay="0"/>
                                  </p:stCondLst>
                                  <p:iterate type="lt">
                                    <p:tmPct val="4000"/>
                                  </p:iterate>
                                  <p:childTnLst>
                                    <p:set>
                                      <p:cBhvr override="childStyle">
                                        <p:cTn id="56" dur="500" fill="hold"/>
                                        <p:tgtEl>
                                          <p:spTgt spid="41"/>
                                        </p:tgtEl>
                                        <p:attrNameLst>
                                          <p:attrName>style.color</p:attrName>
                                        </p:attrNameLst>
                                      </p:cBhvr>
                                      <p:to>
                                        <p:clrVal>
                                          <a:schemeClr val="accent2"/>
                                        </p:clrVal>
                                      </p:to>
                                    </p:set>
                                    <p:set>
                                      <p:cBhvr>
                                        <p:cTn id="57" dur="500" fill="hold"/>
                                        <p:tgtEl>
                                          <p:spTgt spid="41"/>
                                        </p:tgtEl>
                                        <p:attrNameLst>
                                          <p:attrName>fillcolor</p:attrName>
                                        </p:attrNameLst>
                                      </p:cBhvr>
                                      <p:to>
                                        <p:clrVal>
                                          <a:schemeClr val="accent2"/>
                                        </p:clrVal>
                                      </p:to>
                                    </p:set>
                                    <p:set>
                                      <p:cBhvr>
                                        <p:cTn id="58" dur="500" fill="hold"/>
                                        <p:tgtEl>
                                          <p:spTgt spid="41"/>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3" presetClass="emph" presetSubtype="2" fill="hold" nodeType="clickEffect">
                                  <p:stCondLst>
                                    <p:cond delay="0"/>
                                  </p:stCondLst>
                                  <p:childTnLst>
                                    <p:animClr clrSpc="rgb" dir="cw">
                                      <p:cBhvr override="childStyle">
                                        <p:cTn id="62" dur="2000" fill="hold"/>
                                        <p:tgtEl>
                                          <p:spTgt spid="41">
                                            <p:txEl>
                                              <p:pRg st="0" end="0"/>
                                            </p:txEl>
                                          </p:spTgt>
                                        </p:tgtEl>
                                        <p:attrNameLst>
                                          <p:attrName>style.color</p:attrName>
                                        </p:attrNameLst>
                                      </p:cBhvr>
                                      <p:to>
                                        <a:srgbClr val="FF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0" name="Google Shape;170;p8" descr="Jigsaw, Puzzle, Piece, Game, Concept, Solution"/>
          <p:cNvPicPr preferRelativeResize="0"/>
          <p:nvPr/>
        </p:nvPicPr>
        <p:blipFill rotWithShape="1">
          <a:blip r:embed="rId5">
            <a:alphaModFix/>
          </a:blip>
          <a:srcRect/>
          <a:stretch/>
        </p:blipFill>
        <p:spPr>
          <a:xfrm>
            <a:off x="10657369" y="76217"/>
            <a:ext cx="1330395" cy="1332245"/>
          </a:xfrm>
          <a:prstGeom prst="rect">
            <a:avLst/>
          </a:prstGeom>
          <a:noFill/>
          <a:ln>
            <a:noFill/>
          </a:ln>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76217"/>
            <a:ext cx="10515600" cy="770175"/>
          </a:xfrm>
        </p:spPr>
        <p:txBody>
          <a:bodyPr>
            <a:normAutofit/>
          </a:bodyPr>
          <a:lstStyle/>
          <a:p>
            <a:pPr lvl="0">
              <a:lnSpc>
                <a:spcPct val="100000"/>
              </a:lnSpc>
              <a:buClr>
                <a:srgbClr val="1E4E79"/>
              </a:buClr>
              <a:buSzPts val="8625"/>
            </a:pPr>
            <a:r>
              <a:rPr lang="en-GB" sz="3600" b="1" dirty="0">
                <a:solidFill>
                  <a:srgbClr val="1E4E79"/>
                </a:solidFill>
                <a:latin typeface="Century Gothic"/>
                <a:ea typeface="Century Gothic"/>
                <a:cs typeface="Century Gothic"/>
                <a:sym typeface="Century Gothic"/>
              </a:rPr>
              <a:t>Gender agreement with adjectives</a:t>
            </a:r>
          </a:p>
        </p:txBody>
      </p:sp>
      <p:sp>
        <p:nvSpPr>
          <p:cNvPr id="36" name="Google Shape;172;p8">
            <a:extLst>
              <a:ext uri="{FF2B5EF4-FFF2-40B4-BE49-F238E27FC236}">
                <a16:creationId xmlns:a16="http://schemas.microsoft.com/office/drawing/2014/main" id="{55F9B32A-AC81-470E-ACA7-F9FD21E43B34}"/>
              </a:ext>
            </a:extLst>
          </p:cNvPr>
          <p:cNvSpPr txBox="1"/>
          <p:nvPr/>
        </p:nvSpPr>
        <p:spPr>
          <a:xfrm>
            <a:off x="726247" y="4606217"/>
            <a:ext cx="490969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a:solidFill>
                  <a:srgbClr val="002060"/>
                </a:solidFill>
                <a:latin typeface="Century Gothic"/>
                <a:ea typeface="Century Gothic"/>
                <a:cs typeface="Century Gothic"/>
                <a:sym typeface="Century Gothic"/>
              </a:rPr>
              <a:t>Rubén </a:t>
            </a:r>
            <a:r>
              <a:rPr lang="en-GB" sz="2800" i="0" u="none" strike="noStrike" cap="none" dirty="0" err="1">
                <a:solidFill>
                  <a:srgbClr val="002060"/>
                </a:solidFill>
                <a:latin typeface="Century Gothic"/>
                <a:ea typeface="Century Gothic"/>
                <a:cs typeface="Century Gothic"/>
                <a:sym typeface="Century Gothic"/>
              </a:rPr>
              <a:t>está</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content</a:t>
            </a:r>
            <a:r>
              <a:rPr lang="en-GB" sz="2800" b="1" i="0" u="none" strike="noStrike" cap="none" dirty="0" err="1">
                <a:solidFill>
                  <a:srgbClr val="0070C0"/>
                </a:solidFill>
                <a:latin typeface="Century Gothic"/>
                <a:ea typeface="Century Gothic"/>
                <a:cs typeface="Century Gothic"/>
                <a:sym typeface="Century Gothic"/>
              </a:rPr>
              <a:t>o</a:t>
            </a:r>
            <a:r>
              <a:rPr lang="en-GB" sz="2800" i="0" u="none" strike="noStrike" cap="none" dirty="0">
                <a:solidFill>
                  <a:srgbClr val="002060"/>
                </a:solidFill>
                <a:latin typeface="Century Gothic"/>
                <a:ea typeface="Century Gothic"/>
                <a:cs typeface="Century Gothic"/>
                <a:sym typeface="Century Gothic"/>
              </a:rPr>
              <a:t>.</a:t>
            </a:r>
            <a:endParaRPr dirty="0">
              <a:solidFill>
                <a:srgbClr val="002060"/>
              </a:solidFill>
            </a:endParaRPr>
          </a:p>
        </p:txBody>
      </p:sp>
      <p:sp>
        <p:nvSpPr>
          <p:cNvPr id="37" name="Google Shape;174;p8">
            <a:extLst>
              <a:ext uri="{FF2B5EF4-FFF2-40B4-BE49-F238E27FC236}">
                <a16:creationId xmlns:a16="http://schemas.microsoft.com/office/drawing/2014/main" id="{6A574419-D01F-4EBF-9821-9B8E41BAA624}"/>
              </a:ext>
            </a:extLst>
          </p:cNvPr>
          <p:cNvSpPr txBox="1"/>
          <p:nvPr/>
        </p:nvSpPr>
        <p:spPr>
          <a:xfrm>
            <a:off x="6500461" y="4606217"/>
            <a:ext cx="3912021"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i="0" u="none" strike="noStrike" cap="none" dirty="0">
                <a:solidFill>
                  <a:srgbClr val="002060"/>
                </a:solidFill>
                <a:latin typeface="Century Gothic"/>
                <a:ea typeface="Century Gothic"/>
                <a:cs typeface="Century Gothic"/>
                <a:sym typeface="Century Gothic"/>
              </a:rPr>
              <a:t>Sof</a:t>
            </a:r>
            <a:r>
              <a:rPr lang="en-GB" sz="2800" dirty="0">
                <a:solidFill>
                  <a:srgbClr val="002060"/>
                </a:solidFill>
                <a:latin typeface="Century Gothic"/>
                <a:ea typeface="Century Gothic"/>
                <a:cs typeface="Century Gothic"/>
                <a:sym typeface="Century Gothic"/>
              </a:rPr>
              <a:t>ía </a:t>
            </a:r>
            <a:r>
              <a:rPr lang="en-GB" sz="2800" dirty="0" err="1">
                <a:solidFill>
                  <a:srgbClr val="002060"/>
                </a:solidFill>
                <a:latin typeface="Century Gothic"/>
                <a:ea typeface="Century Gothic"/>
                <a:cs typeface="Century Gothic"/>
                <a:sym typeface="Century Gothic"/>
              </a:rPr>
              <a:t>está</a:t>
            </a:r>
            <a:r>
              <a:rPr lang="en-GB" sz="2800" dirty="0">
                <a:solidFill>
                  <a:srgbClr val="002060"/>
                </a:solidFill>
                <a:latin typeface="Century Gothic"/>
                <a:ea typeface="Century Gothic"/>
                <a:cs typeface="Century Gothic"/>
                <a:sym typeface="Century Gothic"/>
              </a:rPr>
              <a:t> </a:t>
            </a:r>
            <a:r>
              <a:rPr lang="en-GB" sz="2800" dirty="0" err="1">
                <a:solidFill>
                  <a:srgbClr val="002060"/>
                </a:solidFill>
                <a:latin typeface="Century Gothic"/>
                <a:ea typeface="Century Gothic"/>
                <a:cs typeface="Century Gothic"/>
                <a:sym typeface="Century Gothic"/>
              </a:rPr>
              <a:t>content</a:t>
            </a:r>
            <a:r>
              <a:rPr lang="en-GB" sz="2800" b="1" dirty="0" err="1">
                <a:solidFill>
                  <a:srgbClr val="FF0000"/>
                </a:solidFill>
                <a:latin typeface="Century Gothic"/>
                <a:ea typeface="Century Gothic"/>
                <a:cs typeface="Century Gothic"/>
                <a:sym typeface="Century Gothic"/>
              </a:rPr>
              <a:t>a</a:t>
            </a:r>
            <a:r>
              <a:rPr lang="en-GB" sz="2800" dirty="0">
                <a:solidFill>
                  <a:srgbClr val="002060"/>
                </a:solidFill>
                <a:latin typeface="Century Gothic"/>
                <a:ea typeface="Century Gothic"/>
                <a:cs typeface="Century Gothic"/>
                <a:sym typeface="Century Gothic"/>
              </a:rPr>
              <a:t>.</a:t>
            </a:r>
            <a:endParaRPr dirty="0">
              <a:solidFill>
                <a:srgbClr val="002060"/>
              </a:solidFill>
            </a:endParaRPr>
          </a:p>
        </p:txBody>
      </p:sp>
      <p:pic>
        <p:nvPicPr>
          <p:cNvPr id="38" name="Google Shape;183;p8">
            <a:extLst>
              <a:ext uri="{FF2B5EF4-FFF2-40B4-BE49-F238E27FC236}">
                <a16:creationId xmlns:a16="http://schemas.microsoft.com/office/drawing/2014/main" id="{BDA29901-8843-4830-AF42-A4B421FFD87F}"/>
              </a:ext>
            </a:extLst>
          </p:cNvPr>
          <p:cNvPicPr preferRelativeResize="0"/>
          <p:nvPr/>
        </p:nvPicPr>
        <p:blipFill rotWithShape="1">
          <a:blip r:embed="rId6">
            <a:alphaModFix/>
          </a:blip>
          <a:srcRect/>
          <a:stretch/>
        </p:blipFill>
        <p:spPr>
          <a:xfrm>
            <a:off x="757143" y="5140569"/>
            <a:ext cx="634523" cy="671647"/>
          </a:xfrm>
          <a:prstGeom prst="rect">
            <a:avLst/>
          </a:prstGeom>
          <a:noFill/>
          <a:ln>
            <a:noFill/>
          </a:ln>
        </p:spPr>
      </p:pic>
      <p:sp>
        <p:nvSpPr>
          <p:cNvPr id="39" name="Google Shape;172;p8">
            <a:extLst>
              <a:ext uri="{FF2B5EF4-FFF2-40B4-BE49-F238E27FC236}">
                <a16:creationId xmlns:a16="http://schemas.microsoft.com/office/drawing/2014/main" id="{0AAB54C0-BBB6-4C6C-878B-EBA9A5238EAC}"/>
              </a:ext>
            </a:extLst>
          </p:cNvPr>
          <p:cNvSpPr txBox="1"/>
          <p:nvPr/>
        </p:nvSpPr>
        <p:spPr>
          <a:xfrm>
            <a:off x="1345897" y="5232672"/>
            <a:ext cx="32737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a:solidFill>
                  <a:srgbClr val="002060"/>
                </a:solidFill>
                <a:latin typeface="Century Gothic"/>
                <a:ea typeface="Century Gothic"/>
                <a:cs typeface="Century Gothic"/>
                <a:sym typeface="Century Gothic"/>
              </a:rPr>
              <a:t>Rubén is pleased.</a:t>
            </a:r>
            <a:endParaRPr dirty="0">
              <a:solidFill>
                <a:srgbClr val="002060"/>
              </a:solidFill>
            </a:endParaRPr>
          </a:p>
        </p:txBody>
      </p:sp>
      <p:pic>
        <p:nvPicPr>
          <p:cNvPr id="40" name="Google Shape;183;p8">
            <a:extLst>
              <a:ext uri="{FF2B5EF4-FFF2-40B4-BE49-F238E27FC236}">
                <a16:creationId xmlns:a16="http://schemas.microsoft.com/office/drawing/2014/main" id="{A4161CC7-797B-4908-A924-47A2603591CB}"/>
              </a:ext>
            </a:extLst>
          </p:cNvPr>
          <p:cNvPicPr preferRelativeResize="0"/>
          <p:nvPr/>
        </p:nvPicPr>
        <p:blipFill rotWithShape="1">
          <a:blip r:embed="rId6">
            <a:alphaModFix/>
          </a:blip>
          <a:srcRect/>
          <a:stretch/>
        </p:blipFill>
        <p:spPr>
          <a:xfrm>
            <a:off x="6415212" y="5172870"/>
            <a:ext cx="634523" cy="671647"/>
          </a:xfrm>
          <a:prstGeom prst="rect">
            <a:avLst/>
          </a:prstGeom>
          <a:noFill/>
          <a:ln>
            <a:noFill/>
          </a:ln>
        </p:spPr>
      </p:pic>
      <p:sp>
        <p:nvSpPr>
          <p:cNvPr id="41" name="Google Shape;172;p8">
            <a:extLst>
              <a:ext uri="{FF2B5EF4-FFF2-40B4-BE49-F238E27FC236}">
                <a16:creationId xmlns:a16="http://schemas.microsoft.com/office/drawing/2014/main" id="{1767789B-670A-4DB4-B078-220817127001}"/>
              </a:ext>
            </a:extLst>
          </p:cNvPr>
          <p:cNvSpPr txBox="1"/>
          <p:nvPr/>
        </p:nvSpPr>
        <p:spPr>
          <a:xfrm>
            <a:off x="7003966" y="5264973"/>
            <a:ext cx="32737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a:solidFill>
                  <a:srgbClr val="002060"/>
                </a:solidFill>
                <a:latin typeface="Century Gothic"/>
                <a:ea typeface="Century Gothic"/>
                <a:cs typeface="Century Gothic"/>
                <a:sym typeface="Century Gothic"/>
              </a:rPr>
              <a:t>Sofía is pleased.</a:t>
            </a:r>
            <a:endParaRPr dirty="0">
              <a:solidFill>
                <a:srgbClr val="002060"/>
              </a:solidFill>
            </a:endParaRPr>
          </a:p>
        </p:txBody>
      </p:sp>
      <p:pic>
        <p:nvPicPr>
          <p:cNvPr id="42" name="Picture 41" descr="A picture containing text, toy, doll&#10;&#10;Description automatically generated">
            <a:extLst>
              <a:ext uri="{FF2B5EF4-FFF2-40B4-BE49-F238E27FC236}">
                <a16:creationId xmlns:a16="http://schemas.microsoft.com/office/drawing/2014/main" id="{75C12D43-1E98-483B-BF70-ED25EDAA220C}"/>
              </a:ext>
            </a:extLst>
          </p:cNvPr>
          <p:cNvPicPr>
            <a:picLocks noChangeAspect="1"/>
          </p:cNvPicPr>
          <p:nvPr/>
        </p:nvPicPr>
        <p:blipFill>
          <a:blip r:embed="rId7"/>
          <a:stretch>
            <a:fillRect/>
          </a:stretch>
        </p:blipFill>
        <p:spPr>
          <a:xfrm>
            <a:off x="10213404" y="4157829"/>
            <a:ext cx="887929" cy="1686688"/>
          </a:xfrm>
          <a:prstGeom prst="rect">
            <a:avLst/>
          </a:prstGeom>
        </p:spPr>
      </p:pic>
      <p:pic>
        <p:nvPicPr>
          <p:cNvPr id="43" name="Picture 42" descr="A picture containing text, toy, doll&#10;&#10;Description automatically generated">
            <a:extLst>
              <a:ext uri="{FF2B5EF4-FFF2-40B4-BE49-F238E27FC236}">
                <a16:creationId xmlns:a16="http://schemas.microsoft.com/office/drawing/2014/main" id="{81715F55-5785-4B3C-9221-B4D8B5E8275B}"/>
              </a:ext>
            </a:extLst>
          </p:cNvPr>
          <p:cNvPicPr>
            <a:picLocks noChangeAspect="1"/>
          </p:cNvPicPr>
          <p:nvPr/>
        </p:nvPicPr>
        <p:blipFill>
          <a:blip r:embed="rId8"/>
          <a:stretch>
            <a:fillRect/>
          </a:stretch>
        </p:blipFill>
        <p:spPr>
          <a:xfrm>
            <a:off x="4460468" y="4214832"/>
            <a:ext cx="840795" cy="1434149"/>
          </a:xfrm>
          <a:prstGeom prst="rect">
            <a:avLst/>
          </a:prstGeom>
        </p:spPr>
      </p:pic>
      <p:sp>
        <p:nvSpPr>
          <p:cNvPr id="44" name="Google Shape;171;p8">
            <a:extLst>
              <a:ext uri="{FF2B5EF4-FFF2-40B4-BE49-F238E27FC236}">
                <a16:creationId xmlns:a16="http://schemas.microsoft.com/office/drawing/2014/main" id="{FBE01084-0185-4F90-B1F4-705A757AA7F4}"/>
              </a:ext>
            </a:extLst>
          </p:cNvPr>
          <p:cNvSpPr txBox="1"/>
          <p:nvPr/>
        </p:nvSpPr>
        <p:spPr>
          <a:xfrm>
            <a:off x="184731" y="1216537"/>
            <a:ext cx="10227751" cy="954067"/>
          </a:xfrm>
          <a:prstGeom prst="rect">
            <a:avLst/>
          </a:prstGeom>
          <a:noFill/>
          <a:ln>
            <a:noFill/>
          </a:ln>
        </p:spPr>
        <p:txBody>
          <a:bodyPr spcFirstLastPara="1" wrap="square" lIns="91425" tIns="45700" rIns="91425" bIns="45700" anchor="t" anchorCtr="0">
            <a:spAutoFit/>
          </a:bodyPr>
          <a:lstStyle/>
          <a:p>
            <a:pPr eaLnBrk="0" fontAlgn="base" hangingPunct="0">
              <a:spcBef>
                <a:spcPct val="0"/>
              </a:spcBef>
              <a:spcAft>
                <a:spcPct val="0"/>
              </a:spcAft>
              <a:buClrTx/>
            </a:pPr>
            <a:r>
              <a:rPr lang="en-GB" sz="2800" kern="1200" dirty="0">
                <a:solidFill>
                  <a:srgbClr val="4472C4">
                    <a:lumMod val="50000"/>
                  </a:srgbClr>
                </a:solidFill>
                <a:latin typeface="Century Gothic" panose="020B0502020202020204" pitchFamily="34" charset="0"/>
              </a:rPr>
              <a:t>Remember, some adjectives change to match the gender (male or female) of the noun they describe. </a:t>
            </a:r>
          </a:p>
        </p:txBody>
      </p:sp>
      <p:sp>
        <p:nvSpPr>
          <p:cNvPr id="45" name="Google Shape;171;p8">
            <a:extLst>
              <a:ext uri="{FF2B5EF4-FFF2-40B4-BE49-F238E27FC236}">
                <a16:creationId xmlns:a16="http://schemas.microsoft.com/office/drawing/2014/main" id="{BA5C7B69-708D-4C4F-B303-00C16E52A7BF}"/>
              </a:ext>
            </a:extLst>
          </p:cNvPr>
          <p:cNvSpPr txBox="1"/>
          <p:nvPr/>
        </p:nvSpPr>
        <p:spPr>
          <a:xfrm>
            <a:off x="177883" y="2530306"/>
            <a:ext cx="12014117" cy="954067"/>
          </a:xfrm>
          <a:prstGeom prst="rect">
            <a:avLst/>
          </a:prstGeom>
          <a:noFill/>
          <a:ln>
            <a:noFill/>
          </a:ln>
        </p:spPr>
        <p:txBody>
          <a:bodyPr spcFirstLastPara="1" wrap="square" lIns="91425" tIns="45700" rIns="91425" bIns="45700" anchor="t" anchorCtr="0">
            <a:spAutoFit/>
          </a:bodyPr>
          <a:lstStyle/>
          <a:p>
            <a:pPr>
              <a:defRPr/>
            </a:pPr>
            <a:r>
              <a:rPr lang="en-GB" sz="2800" dirty="0">
                <a:solidFill>
                  <a:srgbClr val="002060"/>
                </a:solidFill>
                <a:latin typeface="Century Gothic" panose="020B0502020202020204" pitchFamily="34" charset="0"/>
              </a:rPr>
              <a:t>As you know, masculine adjectives that end in ‘</a:t>
            </a:r>
            <a:r>
              <a:rPr lang="en-GB" sz="2800" b="1" dirty="0">
                <a:solidFill>
                  <a:srgbClr val="0070C0"/>
                </a:solidFill>
                <a:latin typeface="Century Gothic" panose="020B0502020202020204" pitchFamily="34" charset="0"/>
              </a:rPr>
              <a:t>o</a:t>
            </a:r>
            <a:r>
              <a:rPr lang="en-GB" sz="2800" dirty="0">
                <a:solidFill>
                  <a:srgbClr val="002060"/>
                </a:solidFill>
                <a:latin typeface="Century Gothic" panose="020B0502020202020204" pitchFamily="34" charset="0"/>
              </a:rPr>
              <a:t>’ change to an ‘</a:t>
            </a:r>
            <a:r>
              <a:rPr lang="en-GB" sz="2800" b="1" dirty="0">
                <a:solidFill>
                  <a:srgbClr val="FF0000"/>
                </a:solidFill>
                <a:latin typeface="Century Gothic" panose="020B0502020202020204" pitchFamily="34" charset="0"/>
              </a:rPr>
              <a:t>a</a:t>
            </a:r>
            <a:r>
              <a:rPr lang="en-GB" sz="2800" dirty="0">
                <a:solidFill>
                  <a:srgbClr val="002060"/>
                </a:solidFill>
                <a:latin typeface="Century Gothic" panose="020B0502020202020204" pitchFamily="34" charset="0"/>
              </a:rPr>
              <a:t>’ when the person or animal being described is female.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20_rubenestacontento.wav"/>
                                        </p:tgtEl>
                                      </p:cMediaNode>
                                    </p:audio>
                                  </p:sub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21_sofiaestacontenta.wav"/>
                                        </p:tgtEl>
                                      </p:cMediaNode>
                                    </p:audio>
                                  </p:sub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0" name="Google Shape;170;p8" descr="Jigsaw, Puzzle, Piece, Game, Concept, Solution"/>
          <p:cNvPicPr preferRelativeResize="0"/>
          <p:nvPr/>
        </p:nvPicPr>
        <p:blipFill rotWithShape="1">
          <a:blip r:embed="rId7">
            <a:alphaModFix/>
          </a:blip>
          <a:srcRect/>
          <a:stretch/>
        </p:blipFill>
        <p:spPr>
          <a:xfrm>
            <a:off x="10657369" y="76217"/>
            <a:ext cx="1330395" cy="1332245"/>
          </a:xfrm>
          <a:prstGeom prst="rect">
            <a:avLst/>
          </a:prstGeom>
          <a:noFill/>
          <a:ln>
            <a:noFill/>
          </a:ln>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76217"/>
            <a:ext cx="10515600" cy="770175"/>
          </a:xfrm>
        </p:spPr>
        <p:txBody>
          <a:bodyPr>
            <a:normAutofit/>
          </a:bodyPr>
          <a:lstStyle/>
          <a:p>
            <a:pPr lvl="0">
              <a:lnSpc>
                <a:spcPct val="100000"/>
              </a:lnSpc>
              <a:buClr>
                <a:srgbClr val="1E4E79"/>
              </a:buClr>
              <a:buSzPts val="8625"/>
            </a:pPr>
            <a:r>
              <a:rPr lang="en-GB" sz="3600" b="1" dirty="0">
                <a:solidFill>
                  <a:srgbClr val="1E4E79"/>
                </a:solidFill>
                <a:latin typeface="Century Gothic"/>
                <a:ea typeface="Century Gothic"/>
                <a:cs typeface="Century Gothic"/>
                <a:sym typeface="Century Gothic"/>
              </a:rPr>
              <a:t>Gender agreement with adjectives</a:t>
            </a:r>
          </a:p>
        </p:txBody>
      </p:sp>
      <p:sp>
        <p:nvSpPr>
          <p:cNvPr id="12" name="TextBox 11">
            <a:extLst>
              <a:ext uri="{FF2B5EF4-FFF2-40B4-BE49-F238E27FC236}">
                <a16:creationId xmlns:a16="http://schemas.microsoft.com/office/drawing/2014/main" id="{33A6C5A2-02B9-4029-9A59-6778ECB5322E}"/>
              </a:ext>
            </a:extLst>
          </p:cNvPr>
          <p:cNvSpPr txBox="1"/>
          <p:nvPr/>
        </p:nvSpPr>
        <p:spPr>
          <a:xfrm>
            <a:off x="372491" y="1075389"/>
            <a:ext cx="10179089" cy="138499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When an adjective ends in </a:t>
            </a:r>
            <a:r>
              <a:rPr lang="en-GB" sz="2800" b="1" dirty="0">
                <a:solidFill>
                  <a:srgbClr val="002060"/>
                </a:solidFill>
                <a:latin typeface="Century Gothic" panose="020B0502020202020204" pitchFamily="34" charset="0"/>
              </a:rPr>
              <a:t>–e</a:t>
            </a:r>
            <a:r>
              <a:rPr lang="en-GB" sz="2800" dirty="0">
                <a:solidFill>
                  <a:srgbClr val="002060"/>
                </a:solidFill>
                <a:latin typeface="Century Gothic" panose="020B0502020202020204" pitchFamily="34" charset="0"/>
              </a:rPr>
              <a:t> or </a:t>
            </a:r>
            <a:r>
              <a:rPr lang="en-GB" sz="2800" b="1" dirty="0">
                <a:solidFill>
                  <a:srgbClr val="002060"/>
                </a:solidFill>
                <a:latin typeface="Century Gothic" panose="020B0502020202020204" pitchFamily="34" charset="0"/>
              </a:rPr>
              <a:t>-z</a:t>
            </a:r>
            <a:r>
              <a:rPr lang="en-GB" sz="2800" dirty="0">
                <a:solidFill>
                  <a:srgbClr val="002060"/>
                </a:solidFill>
                <a:latin typeface="Century Gothic" panose="020B0502020202020204" pitchFamily="34" charset="0"/>
              </a:rPr>
              <a:t> it can describe a female and male person or animal. It does not change.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13" name="Google Shape;183;p8">
            <a:extLst>
              <a:ext uri="{FF2B5EF4-FFF2-40B4-BE49-F238E27FC236}">
                <a16:creationId xmlns:a16="http://schemas.microsoft.com/office/drawing/2014/main" id="{B2864A49-5278-481E-AD16-E884AD3BA44C}"/>
              </a:ext>
            </a:extLst>
          </p:cNvPr>
          <p:cNvPicPr preferRelativeResize="0"/>
          <p:nvPr/>
        </p:nvPicPr>
        <p:blipFill rotWithShape="1">
          <a:blip r:embed="rId8">
            <a:alphaModFix/>
          </a:blip>
          <a:srcRect/>
          <a:stretch/>
        </p:blipFill>
        <p:spPr>
          <a:xfrm>
            <a:off x="684419" y="3263657"/>
            <a:ext cx="634523" cy="671647"/>
          </a:xfrm>
          <a:prstGeom prst="rect">
            <a:avLst/>
          </a:prstGeom>
          <a:noFill/>
          <a:ln>
            <a:noFill/>
          </a:ln>
        </p:spPr>
      </p:pic>
      <p:sp>
        <p:nvSpPr>
          <p:cNvPr id="14" name="Google Shape;172;p8">
            <a:extLst>
              <a:ext uri="{FF2B5EF4-FFF2-40B4-BE49-F238E27FC236}">
                <a16:creationId xmlns:a16="http://schemas.microsoft.com/office/drawing/2014/main" id="{5753FEFE-6B0F-4068-AC9A-000EC36A802A}"/>
              </a:ext>
            </a:extLst>
          </p:cNvPr>
          <p:cNvSpPr txBox="1"/>
          <p:nvPr/>
        </p:nvSpPr>
        <p:spPr>
          <a:xfrm>
            <a:off x="1370010" y="3468130"/>
            <a:ext cx="532899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err="1">
                <a:solidFill>
                  <a:srgbClr val="002060"/>
                </a:solidFill>
                <a:latin typeface="Century Gothic"/>
                <a:ea typeface="Century Gothic"/>
                <a:cs typeface="Century Gothic"/>
                <a:sym typeface="Century Gothic"/>
              </a:rPr>
              <a:t>Quique</a:t>
            </a:r>
            <a:r>
              <a:rPr lang="en-GB" sz="2800" i="0" u="none" strike="noStrike" cap="none" dirty="0">
                <a:solidFill>
                  <a:srgbClr val="002060"/>
                </a:solidFill>
                <a:latin typeface="Century Gothic"/>
                <a:ea typeface="Century Gothic"/>
                <a:cs typeface="Century Gothic"/>
                <a:sym typeface="Century Gothic"/>
              </a:rPr>
              <a:t> is (feeling) incredible.</a:t>
            </a:r>
            <a:endParaRPr dirty="0">
              <a:solidFill>
                <a:srgbClr val="002060"/>
              </a:solidFill>
            </a:endParaRPr>
          </a:p>
        </p:txBody>
      </p:sp>
      <p:sp>
        <p:nvSpPr>
          <p:cNvPr id="16" name="Google Shape;172;p8">
            <a:extLst>
              <a:ext uri="{FF2B5EF4-FFF2-40B4-BE49-F238E27FC236}">
                <a16:creationId xmlns:a16="http://schemas.microsoft.com/office/drawing/2014/main" id="{739E51FB-2388-413A-90E2-3C983EB5029F}"/>
              </a:ext>
            </a:extLst>
          </p:cNvPr>
          <p:cNvSpPr txBox="1"/>
          <p:nvPr/>
        </p:nvSpPr>
        <p:spPr>
          <a:xfrm>
            <a:off x="1403068" y="2935111"/>
            <a:ext cx="45524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err="1">
                <a:solidFill>
                  <a:srgbClr val="002060"/>
                </a:solidFill>
                <a:latin typeface="Century Gothic"/>
                <a:ea typeface="Century Gothic"/>
                <a:cs typeface="Century Gothic"/>
                <a:sym typeface="Century Gothic"/>
              </a:rPr>
              <a:t>Quique</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está</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increíbl</a:t>
            </a:r>
            <a:r>
              <a:rPr lang="en-GB" sz="2800" b="1" i="0" u="none" strike="noStrike" cap="none" dirty="0" err="1">
                <a:solidFill>
                  <a:srgbClr val="002060"/>
                </a:solidFill>
                <a:latin typeface="Century Gothic"/>
                <a:ea typeface="Century Gothic"/>
                <a:cs typeface="Century Gothic"/>
                <a:sym typeface="Century Gothic"/>
              </a:rPr>
              <a:t>e</a:t>
            </a:r>
            <a:r>
              <a:rPr lang="en-GB" sz="2800" dirty="0">
                <a:solidFill>
                  <a:srgbClr val="002060"/>
                </a:solidFill>
                <a:latin typeface="Century Gothic"/>
                <a:ea typeface="Century Gothic"/>
                <a:cs typeface="Century Gothic"/>
                <a:sym typeface="Century Gothic"/>
              </a:rPr>
              <a:t>.</a:t>
            </a:r>
            <a:endParaRPr sz="2800" dirty="0">
              <a:solidFill>
                <a:srgbClr val="002060"/>
              </a:solidFill>
            </a:endParaRPr>
          </a:p>
        </p:txBody>
      </p:sp>
      <p:pic>
        <p:nvPicPr>
          <p:cNvPr id="17" name="Google Shape;183;p8">
            <a:extLst>
              <a:ext uri="{FF2B5EF4-FFF2-40B4-BE49-F238E27FC236}">
                <a16:creationId xmlns:a16="http://schemas.microsoft.com/office/drawing/2014/main" id="{7FF00183-4EE5-48A2-83CC-FD13A53A13BD}"/>
              </a:ext>
            </a:extLst>
          </p:cNvPr>
          <p:cNvPicPr preferRelativeResize="0"/>
          <p:nvPr/>
        </p:nvPicPr>
        <p:blipFill rotWithShape="1">
          <a:blip r:embed="rId8">
            <a:alphaModFix/>
          </a:blip>
          <a:srcRect/>
          <a:stretch/>
        </p:blipFill>
        <p:spPr>
          <a:xfrm>
            <a:off x="684419" y="5242462"/>
            <a:ext cx="634523" cy="671647"/>
          </a:xfrm>
          <a:prstGeom prst="rect">
            <a:avLst/>
          </a:prstGeom>
          <a:noFill/>
          <a:ln>
            <a:noFill/>
          </a:ln>
        </p:spPr>
      </p:pic>
      <p:sp>
        <p:nvSpPr>
          <p:cNvPr id="18" name="Google Shape;172;p8">
            <a:extLst>
              <a:ext uri="{FF2B5EF4-FFF2-40B4-BE49-F238E27FC236}">
                <a16:creationId xmlns:a16="http://schemas.microsoft.com/office/drawing/2014/main" id="{2A37D193-4EE9-4616-BC09-7BD8A7CE34D4}"/>
              </a:ext>
            </a:extLst>
          </p:cNvPr>
          <p:cNvSpPr txBox="1"/>
          <p:nvPr/>
        </p:nvSpPr>
        <p:spPr>
          <a:xfrm>
            <a:off x="1446210" y="5390929"/>
            <a:ext cx="5038476"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dirty="0">
                <a:solidFill>
                  <a:srgbClr val="002060"/>
                </a:solidFill>
                <a:latin typeface="Century Gothic"/>
                <a:ea typeface="Century Gothic"/>
                <a:cs typeface="Century Gothic"/>
                <a:sym typeface="Century Gothic"/>
              </a:rPr>
              <a:t>Sofía is (feeling) incredible.</a:t>
            </a:r>
            <a:endParaRPr lang="en-GB" sz="2800" dirty="0">
              <a:solidFill>
                <a:srgbClr val="002060"/>
              </a:solidFill>
            </a:endParaRPr>
          </a:p>
        </p:txBody>
      </p:sp>
      <p:sp>
        <p:nvSpPr>
          <p:cNvPr id="19" name="Google Shape;172;p8">
            <a:extLst>
              <a:ext uri="{FF2B5EF4-FFF2-40B4-BE49-F238E27FC236}">
                <a16:creationId xmlns:a16="http://schemas.microsoft.com/office/drawing/2014/main" id="{0B17C981-4492-4C54-94B1-14E324B5EE39}"/>
              </a:ext>
            </a:extLst>
          </p:cNvPr>
          <p:cNvSpPr txBox="1"/>
          <p:nvPr/>
        </p:nvSpPr>
        <p:spPr>
          <a:xfrm>
            <a:off x="1479268" y="4913916"/>
            <a:ext cx="45524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a:solidFill>
                  <a:srgbClr val="002060"/>
                </a:solidFill>
                <a:latin typeface="Century Gothic"/>
                <a:ea typeface="Century Gothic"/>
                <a:cs typeface="Century Gothic"/>
                <a:sym typeface="Century Gothic"/>
              </a:rPr>
              <a:t>Sofía</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está</a:t>
            </a:r>
            <a:r>
              <a:rPr lang="en-GB" sz="2800" dirty="0">
                <a:solidFill>
                  <a:srgbClr val="002060"/>
                </a:solidFill>
                <a:latin typeface="Century Gothic"/>
                <a:ea typeface="Century Gothic"/>
                <a:cs typeface="Century Gothic"/>
                <a:sym typeface="Century Gothic"/>
              </a:rPr>
              <a:t> </a:t>
            </a:r>
            <a:r>
              <a:rPr lang="en-GB" sz="2800" dirty="0" err="1">
                <a:solidFill>
                  <a:srgbClr val="002060"/>
                </a:solidFill>
                <a:latin typeface="Century Gothic"/>
                <a:ea typeface="Century Gothic"/>
                <a:cs typeface="Century Gothic"/>
                <a:sym typeface="Century Gothic"/>
              </a:rPr>
              <a:t>increíbl</a:t>
            </a:r>
            <a:r>
              <a:rPr lang="en-GB" sz="2800" b="1" dirty="0" err="1">
                <a:solidFill>
                  <a:srgbClr val="002060"/>
                </a:solidFill>
                <a:latin typeface="Century Gothic"/>
                <a:ea typeface="Century Gothic"/>
                <a:cs typeface="Century Gothic"/>
                <a:sym typeface="Century Gothic"/>
              </a:rPr>
              <a:t>e</a:t>
            </a:r>
            <a:r>
              <a:rPr lang="en-GB" sz="2800" b="1" dirty="0">
                <a:solidFill>
                  <a:srgbClr val="002060"/>
                </a:solidFill>
                <a:latin typeface="Century Gothic"/>
                <a:ea typeface="Century Gothic"/>
                <a:cs typeface="Century Gothic"/>
                <a:sym typeface="Century Gothic"/>
              </a:rPr>
              <a:t>.</a:t>
            </a:r>
            <a:endParaRPr sz="2800" b="1" dirty="0">
              <a:solidFill>
                <a:srgbClr val="002060"/>
              </a:solidFill>
            </a:endParaRPr>
          </a:p>
        </p:txBody>
      </p:sp>
      <p:pic>
        <p:nvPicPr>
          <p:cNvPr id="20" name="Google Shape;183;p8">
            <a:extLst>
              <a:ext uri="{FF2B5EF4-FFF2-40B4-BE49-F238E27FC236}">
                <a16:creationId xmlns:a16="http://schemas.microsoft.com/office/drawing/2014/main" id="{24FCD910-DCE0-44E4-B68D-5BD59029315B}"/>
              </a:ext>
            </a:extLst>
          </p:cNvPr>
          <p:cNvPicPr preferRelativeResize="0"/>
          <p:nvPr/>
        </p:nvPicPr>
        <p:blipFill rotWithShape="1">
          <a:blip r:embed="rId8">
            <a:alphaModFix/>
          </a:blip>
          <a:srcRect/>
          <a:stretch/>
        </p:blipFill>
        <p:spPr>
          <a:xfrm>
            <a:off x="6611954" y="3263657"/>
            <a:ext cx="634523" cy="671647"/>
          </a:xfrm>
          <a:prstGeom prst="rect">
            <a:avLst/>
          </a:prstGeom>
          <a:noFill/>
          <a:ln>
            <a:noFill/>
          </a:ln>
        </p:spPr>
      </p:pic>
      <p:sp>
        <p:nvSpPr>
          <p:cNvPr id="21" name="Google Shape;172;p8">
            <a:extLst>
              <a:ext uri="{FF2B5EF4-FFF2-40B4-BE49-F238E27FC236}">
                <a16:creationId xmlns:a16="http://schemas.microsoft.com/office/drawing/2014/main" id="{B45FD3AC-53CD-4059-8BD7-BA2BF312D682}"/>
              </a:ext>
            </a:extLst>
          </p:cNvPr>
          <p:cNvSpPr txBox="1"/>
          <p:nvPr/>
        </p:nvSpPr>
        <p:spPr>
          <a:xfrm>
            <a:off x="7297545" y="3412124"/>
            <a:ext cx="519037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err="1">
                <a:solidFill>
                  <a:srgbClr val="002060"/>
                </a:solidFill>
                <a:latin typeface="Century Gothic"/>
                <a:ea typeface="Century Gothic"/>
                <a:cs typeface="Century Gothic"/>
                <a:sym typeface="Century Gothic"/>
              </a:rPr>
              <a:t>Pancho</a:t>
            </a:r>
            <a:r>
              <a:rPr lang="en-GB" sz="2800" i="0" u="none" strike="noStrike" cap="none" dirty="0">
                <a:solidFill>
                  <a:srgbClr val="002060"/>
                </a:solidFill>
                <a:latin typeface="Century Gothic"/>
                <a:ea typeface="Century Gothic"/>
                <a:cs typeface="Century Gothic"/>
                <a:sym typeface="Century Gothic"/>
              </a:rPr>
              <a:t> is (feeling) happy.</a:t>
            </a:r>
            <a:endParaRPr dirty="0">
              <a:solidFill>
                <a:srgbClr val="002060"/>
              </a:solidFill>
            </a:endParaRPr>
          </a:p>
        </p:txBody>
      </p:sp>
      <p:sp>
        <p:nvSpPr>
          <p:cNvPr id="23" name="Google Shape;172;p8">
            <a:extLst>
              <a:ext uri="{FF2B5EF4-FFF2-40B4-BE49-F238E27FC236}">
                <a16:creationId xmlns:a16="http://schemas.microsoft.com/office/drawing/2014/main" id="{B4E6CC71-50CB-4642-A8DD-7CBAD77F7D50}"/>
              </a:ext>
            </a:extLst>
          </p:cNvPr>
          <p:cNvSpPr txBox="1"/>
          <p:nvPr/>
        </p:nvSpPr>
        <p:spPr>
          <a:xfrm>
            <a:off x="7297545" y="2957460"/>
            <a:ext cx="365773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err="1">
                <a:solidFill>
                  <a:srgbClr val="002060"/>
                </a:solidFill>
                <a:latin typeface="Century Gothic"/>
                <a:ea typeface="Century Gothic"/>
                <a:cs typeface="Century Gothic"/>
                <a:sym typeface="Century Gothic"/>
              </a:rPr>
              <a:t>Pancho</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está</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feli</a:t>
            </a:r>
            <a:r>
              <a:rPr lang="en-GB" sz="2800" b="1" i="0" u="none" strike="noStrike" cap="none" dirty="0" err="1">
                <a:solidFill>
                  <a:srgbClr val="002060"/>
                </a:solidFill>
                <a:latin typeface="Century Gothic"/>
                <a:ea typeface="Century Gothic"/>
                <a:cs typeface="Century Gothic"/>
                <a:sym typeface="Century Gothic"/>
              </a:rPr>
              <a:t>z</a:t>
            </a:r>
            <a:r>
              <a:rPr lang="en-GB" sz="2800" dirty="0">
                <a:solidFill>
                  <a:srgbClr val="002060"/>
                </a:solidFill>
                <a:latin typeface="Century Gothic"/>
                <a:ea typeface="Century Gothic"/>
                <a:cs typeface="Century Gothic"/>
                <a:sym typeface="Century Gothic"/>
              </a:rPr>
              <a:t>.</a:t>
            </a:r>
            <a:endParaRPr sz="2800" dirty="0">
              <a:solidFill>
                <a:srgbClr val="002060"/>
              </a:solidFill>
            </a:endParaRPr>
          </a:p>
        </p:txBody>
      </p:sp>
      <p:pic>
        <p:nvPicPr>
          <p:cNvPr id="24" name="Google Shape;183;p8">
            <a:extLst>
              <a:ext uri="{FF2B5EF4-FFF2-40B4-BE49-F238E27FC236}">
                <a16:creationId xmlns:a16="http://schemas.microsoft.com/office/drawing/2014/main" id="{35FE5E73-EFF4-46B0-AAEB-5F6669EE4266}"/>
              </a:ext>
            </a:extLst>
          </p:cNvPr>
          <p:cNvPicPr preferRelativeResize="0"/>
          <p:nvPr/>
        </p:nvPicPr>
        <p:blipFill rotWithShape="1">
          <a:blip r:embed="rId8">
            <a:alphaModFix/>
          </a:blip>
          <a:srcRect/>
          <a:stretch/>
        </p:blipFill>
        <p:spPr>
          <a:xfrm>
            <a:off x="6611954" y="5111534"/>
            <a:ext cx="634523" cy="671647"/>
          </a:xfrm>
          <a:prstGeom prst="rect">
            <a:avLst/>
          </a:prstGeom>
          <a:noFill/>
          <a:ln>
            <a:noFill/>
          </a:ln>
        </p:spPr>
      </p:pic>
      <p:sp>
        <p:nvSpPr>
          <p:cNvPr id="25" name="Google Shape;172;p8">
            <a:extLst>
              <a:ext uri="{FF2B5EF4-FFF2-40B4-BE49-F238E27FC236}">
                <a16:creationId xmlns:a16="http://schemas.microsoft.com/office/drawing/2014/main" id="{84E4351D-1CB3-4006-B31E-36A978D7A3F2}"/>
              </a:ext>
            </a:extLst>
          </p:cNvPr>
          <p:cNvSpPr txBox="1"/>
          <p:nvPr/>
        </p:nvSpPr>
        <p:spPr>
          <a:xfrm>
            <a:off x="7373745" y="5260001"/>
            <a:ext cx="5016864" cy="954067"/>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dirty="0" err="1">
                <a:solidFill>
                  <a:srgbClr val="002060"/>
                </a:solidFill>
                <a:latin typeface="Century Gothic"/>
                <a:ea typeface="Century Gothic"/>
                <a:cs typeface="Century Gothic"/>
                <a:sym typeface="Century Gothic"/>
              </a:rPr>
              <a:t>Manchita</a:t>
            </a:r>
            <a:r>
              <a:rPr lang="en-GB" sz="2800" dirty="0">
                <a:solidFill>
                  <a:srgbClr val="002060"/>
                </a:solidFill>
                <a:latin typeface="Century Gothic"/>
                <a:ea typeface="Century Gothic"/>
                <a:cs typeface="Century Gothic"/>
                <a:sym typeface="Century Gothic"/>
              </a:rPr>
              <a:t> is (feeling) happy.</a:t>
            </a:r>
            <a:endParaRPr lang="en-GB" sz="2800" dirty="0">
              <a:solidFill>
                <a:srgbClr val="002060"/>
              </a:solidFill>
            </a:endParaRPr>
          </a:p>
        </p:txBody>
      </p:sp>
      <p:sp>
        <p:nvSpPr>
          <p:cNvPr id="26" name="Google Shape;172;p8">
            <a:extLst>
              <a:ext uri="{FF2B5EF4-FFF2-40B4-BE49-F238E27FC236}">
                <a16:creationId xmlns:a16="http://schemas.microsoft.com/office/drawing/2014/main" id="{5F018D56-9804-4B58-8E9E-D7E59F02AD53}"/>
              </a:ext>
            </a:extLst>
          </p:cNvPr>
          <p:cNvSpPr txBox="1"/>
          <p:nvPr/>
        </p:nvSpPr>
        <p:spPr>
          <a:xfrm>
            <a:off x="7406803" y="4782988"/>
            <a:ext cx="4552416"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dirty="0" err="1">
                <a:solidFill>
                  <a:srgbClr val="002060"/>
                </a:solidFill>
                <a:latin typeface="Century Gothic"/>
                <a:ea typeface="Century Gothic"/>
                <a:cs typeface="Century Gothic"/>
                <a:sym typeface="Century Gothic"/>
              </a:rPr>
              <a:t>Manchita</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está</a:t>
            </a:r>
            <a:r>
              <a:rPr lang="en-GB" sz="2800" dirty="0">
                <a:solidFill>
                  <a:srgbClr val="002060"/>
                </a:solidFill>
                <a:latin typeface="Century Gothic"/>
                <a:ea typeface="Century Gothic"/>
                <a:cs typeface="Century Gothic"/>
                <a:sym typeface="Century Gothic"/>
              </a:rPr>
              <a:t> </a:t>
            </a:r>
            <a:r>
              <a:rPr lang="en-GB" sz="2800" dirty="0" err="1">
                <a:solidFill>
                  <a:srgbClr val="002060"/>
                </a:solidFill>
                <a:latin typeface="Century Gothic"/>
                <a:ea typeface="Century Gothic"/>
                <a:cs typeface="Century Gothic"/>
                <a:sym typeface="Century Gothic"/>
              </a:rPr>
              <a:t>feli</a:t>
            </a:r>
            <a:r>
              <a:rPr lang="en-GB" sz="2800" b="1" dirty="0" err="1">
                <a:solidFill>
                  <a:srgbClr val="002060"/>
                </a:solidFill>
                <a:latin typeface="Century Gothic"/>
                <a:ea typeface="Century Gothic"/>
                <a:cs typeface="Century Gothic"/>
                <a:sym typeface="Century Gothic"/>
              </a:rPr>
              <a:t>z</a:t>
            </a:r>
            <a:r>
              <a:rPr lang="en-GB" sz="2800" dirty="0">
                <a:solidFill>
                  <a:srgbClr val="002060"/>
                </a:solidFill>
                <a:latin typeface="Century Gothic"/>
                <a:ea typeface="Century Gothic"/>
                <a:cs typeface="Century Gothic"/>
                <a:sym typeface="Century Gothic"/>
              </a:rPr>
              <a:t>.</a:t>
            </a:r>
            <a:endParaRPr sz="2800" b="1" dirty="0">
              <a:solidFill>
                <a:srgbClr val="002060"/>
              </a:solidFill>
            </a:endParaRPr>
          </a:p>
        </p:txBody>
      </p:sp>
      <p:pic>
        <p:nvPicPr>
          <p:cNvPr id="27" name="Picture 26" descr="A picture containing text, toy, doll&#10;&#10;Description automatically generated">
            <a:extLst>
              <a:ext uri="{FF2B5EF4-FFF2-40B4-BE49-F238E27FC236}">
                <a16:creationId xmlns:a16="http://schemas.microsoft.com/office/drawing/2014/main" id="{ECDD60BA-3A34-458C-A5A4-16415DD16BA9}"/>
              </a:ext>
            </a:extLst>
          </p:cNvPr>
          <p:cNvPicPr>
            <a:picLocks noChangeAspect="1"/>
          </p:cNvPicPr>
          <p:nvPr/>
        </p:nvPicPr>
        <p:blipFill>
          <a:blip r:embed="rId9"/>
          <a:stretch>
            <a:fillRect/>
          </a:stretch>
        </p:blipFill>
        <p:spPr>
          <a:xfrm>
            <a:off x="5271789" y="4142021"/>
            <a:ext cx="652606" cy="1239674"/>
          </a:xfrm>
          <a:prstGeom prst="rect">
            <a:avLst/>
          </a:prstGeom>
        </p:spPr>
      </p:pic>
      <p:pic>
        <p:nvPicPr>
          <p:cNvPr id="28" name="Picture 27" descr="A picture containing text, toy, doll&#10;&#10;Description automatically generated">
            <a:extLst>
              <a:ext uri="{FF2B5EF4-FFF2-40B4-BE49-F238E27FC236}">
                <a16:creationId xmlns:a16="http://schemas.microsoft.com/office/drawing/2014/main" id="{B6A09BA7-E6CD-47B1-AA11-8B4A8F2FFD58}"/>
              </a:ext>
            </a:extLst>
          </p:cNvPr>
          <p:cNvPicPr>
            <a:picLocks noChangeAspect="1"/>
          </p:cNvPicPr>
          <p:nvPr/>
        </p:nvPicPr>
        <p:blipFill>
          <a:blip r:embed="rId10"/>
          <a:stretch>
            <a:fillRect/>
          </a:stretch>
        </p:blipFill>
        <p:spPr>
          <a:xfrm>
            <a:off x="5522259" y="2325397"/>
            <a:ext cx="701951" cy="1132894"/>
          </a:xfrm>
          <a:prstGeom prst="rect">
            <a:avLst/>
          </a:prstGeom>
        </p:spPr>
      </p:pic>
      <p:pic>
        <p:nvPicPr>
          <p:cNvPr id="34" name="Picture 33">
            <a:extLst>
              <a:ext uri="{FF2B5EF4-FFF2-40B4-BE49-F238E27FC236}">
                <a16:creationId xmlns:a16="http://schemas.microsoft.com/office/drawing/2014/main" id="{F937E073-B372-4E26-A586-BE42CFC17A97}"/>
              </a:ext>
            </a:extLst>
          </p:cNvPr>
          <p:cNvPicPr>
            <a:picLocks noChangeAspect="1"/>
          </p:cNvPicPr>
          <p:nvPr/>
        </p:nvPicPr>
        <p:blipFill>
          <a:blip r:embed="rId11"/>
          <a:stretch>
            <a:fillRect/>
          </a:stretch>
        </p:blipFill>
        <p:spPr>
          <a:xfrm rot="21086630">
            <a:off x="11007838" y="4342574"/>
            <a:ext cx="714451" cy="991490"/>
          </a:xfrm>
          <a:prstGeom prst="rect">
            <a:avLst/>
          </a:prstGeom>
        </p:spPr>
      </p:pic>
      <p:pic>
        <p:nvPicPr>
          <p:cNvPr id="22" name="Picture 21">
            <a:extLst>
              <a:ext uri="{FF2B5EF4-FFF2-40B4-BE49-F238E27FC236}">
                <a16:creationId xmlns:a16="http://schemas.microsoft.com/office/drawing/2014/main" id="{15E019CB-8F6B-4C67-B8A0-BCC1598023A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41073" y="2484148"/>
            <a:ext cx="701950" cy="974143"/>
          </a:xfrm>
          <a:prstGeom prst="rect">
            <a:avLst/>
          </a:prstGeom>
        </p:spPr>
      </p:pic>
    </p:spTree>
    <p:extLst>
      <p:ext uri="{BB962C8B-B14F-4D97-AF65-F5344CB8AC3E}">
        <p14:creationId xmlns:p14="http://schemas.microsoft.com/office/powerpoint/2010/main" val="231388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15_Quiqueestaincreible.wav"/>
                                        </p:tgtEl>
                                      </p:cMediaNode>
                                    </p:audio>
                                  </p:sub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16_sofiaestaincreible.wav"/>
                                        </p:tgtEl>
                                      </p:cMediaNode>
                                    </p:audio>
                                  </p:subTnLst>
                                </p:cTn>
                              </p:par>
                              <p:par>
                                <p:cTn id="35" presetID="2" presetClass="entr" presetSubtype="4"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17_panchoestafeliz.wav"/>
                                        </p:tgtEl>
                                      </p:cMediaNode>
                                    </p:audio>
                                  </p:subTnLst>
                                </p:cTn>
                              </p:par>
                              <p:par>
                                <p:cTn id="57" presetID="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6" name="18_manchitaestafeliz.wav"/>
                                        </p:tgtEl>
                                      </p:cMediaNode>
                                    </p:audio>
                                  </p:subTnLst>
                                </p:cTn>
                              </p:par>
                              <p:par>
                                <p:cTn id="79" presetID="2" presetClass="entr" presetSubtype="4"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19" grpId="0"/>
      <p:bldP spid="21"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42" name="TextBox 41">
            <a:extLst>
              <a:ext uri="{FF2B5EF4-FFF2-40B4-BE49-F238E27FC236}">
                <a16:creationId xmlns:a16="http://schemas.microsoft.com/office/drawing/2014/main" id="{2DC21BF1-3FE5-40FB-B8E0-F4CFD961A1B6}"/>
              </a:ext>
            </a:extLst>
          </p:cNvPr>
          <p:cNvSpPr txBox="1"/>
          <p:nvPr/>
        </p:nvSpPr>
        <p:spPr>
          <a:xfrm>
            <a:off x="62219" y="254948"/>
            <a:ext cx="2779928" cy="584775"/>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Lee: ¿</a:t>
            </a:r>
            <a:r>
              <a:rPr lang="en-GB" sz="3200" b="1" dirty="0" err="1">
                <a:solidFill>
                  <a:srgbClr val="002060"/>
                </a:solidFill>
                <a:latin typeface="Century Gothic" panose="020B0502020202020204" pitchFamily="34" charset="0"/>
              </a:rPr>
              <a:t>Quién</a:t>
            </a:r>
            <a:r>
              <a:rPr lang="en-GB" sz="3200" b="1" dirty="0">
                <a:solidFill>
                  <a:srgbClr val="002060"/>
                </a:solidFill>
                <a:latin typeface="Century Gothic" panose="020B0502020202020204" pitchFamily="34" charset="0"/>
              </a:rPr>
              <a:t>?</a:t>
            </a:r>
          </a:p>
        </p:txBody>
      </p:sp>
      <p:sp>
        <p:nvSpPr>
          <p:cNvPr id="43" name="TextBox 42">
            <a:extLst>
              <a:ext uri="{FF2B5EF4-FFF2-40B4-BE49-F238E27FC236}">
                <a16:creationId xmlns:a16="http://schemas.microsoft.com/office/drawing/2014/main" id="{20B8D943-F341-4CE1-AD87-022B6806E8D6}"/>
              </a:ext>
            </a:extLst>
          </p:cNvPr>
          <p:cNvSpPr txBox="1"/>
          <p:nvPr/>
        </p:nvSpPr>
        <p:spPr>
          <a:xfrm>
            <a:off x="2912784" y="198511"/>
            <a:ext cx="7647243"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In her diary, Sofía has described how her parents are feeling today.</a:t>
            </a:r>
          </a:p>
        </p:txBody>
      </p:sp>
      <p:sp>
        <p:nvSpPr>
          <p:cNvPr id="44" name="TextBox 43">
            <a:extLst>
              <a:ext uri="{FF2B5EF4-FFF2-40B4-BE49-F238E27FC236}">
                <a16:creationId xmlns:a16="http://schemas.microsoft.com/office/drawing/2014/main" id="{3D8720A4-6641-420F-B744-14CB538C95C6}"/>
              </a:ext>
            </a:extLst>
          </p:cNvPr>
          <p:cNvSpPr txBox="1"/>
          <p:nvPr/>
        </p:nvSpPr>
        <p:spPr>
          <a:xfrm>
            <a:off x="94850" y="1059601"/>
            <a:ext cx="10681915" cy="830997"/>
          </a:xfrm>
          <a:prstGeom prst="rect">
            <a:avLst/>
          </a:prstGeom>
          <a:noFill/>
        </p:spPr>
        <p:txBody>
          <a:bodyPr wrap="square">
            <a:spAutoFit/>
          </a:bodyPr>
          <a:lstStyle/>
          <a:p>
            <a:r>
              <a:rPr lang="en-GB" sz="2400" b="1" dirty="0">
                <a:solidFill>
                  <a:srgbClr val="002060"/>
                </a:solidFill>
                <a:latin typeface="Century Gothic" panose="020B0502020202020204" pitchFamily="34" charset="0"/>
              </a:rPr>
              <a:t>¡Ay </a:t>
            </a:r>
            <a:r>
              <a:rPr lang="en-GB" sz="2400" b="1" dirty="0" err="1">
                <a:solidFill>
                  <a:srgbClr val="002060"/>
                </a:solidFill>
                <a:latin typeface="Century Gothic" panose="020B0502020202020204" pitchFamily="34" charset="0"/>
              </a:rPr>
              <a:t>ay</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ay</a:t>
            </a:r>
            <a:r>
              <a:rPr lang="en-GB" sz="2400" b="1" dirty="0">
                <a:solidFill>
                  <a:srgbClr val="002060"/>
                </a:solidFill>
                <a:latin typeface="Century Gothic" panose="020B0502020202020204" pitchFamily="34" charset="0"/>
              </a:rPr>
              <a:t>!</a:t>
            </a:r>
            <a:r>
              <a:rPr lang="en-GB" sz="2400" dirty="0">
                <a:solidFill>
                  <a:srgbClr val="002060"/>
                </a:solidFill>
                <a:latin typeface="Century Gothic" panose="020B0502020202020204" pitchFamily="34" charset="0"/>
              </a:rPr>
              <a:t> She’s spilled hot chocolate on it so we can’t see who she’s describing. Elena or Pedro? Or could it be either?</a:t>
            </a:r>
            <a:endParaRPr lang="en-GB" sz="2400" dirty="0"/>
          </a:p>
        </p:txBody>
      </p:sp>
      <p:graphicFrame>
        <p:nvGraphicFramePr>
          <p:cNvPr id="46" name="Table 2">
            <a:extLst>
              <a:ext uri="{FF2B5EF4-FFF2-40B4-BE49-F238E27FC236}">
                <a16:creationId xmlns:a16="http://schemas.microsoft.com/office/drawing/2014/main" id="{A77350D4-0F5F-4597-A655-1B79085E8B65}"/>
              </a:ext>
            </a:extLst>
          </p:cNvPr>
          <p:cNvGraphicFramePr>
            <a:graphicFrameLocks noGrp="1"/>
          </p:cNvGraphicFramePr>
          <p:nvPr>
            <p:extLst>
              <p:ext uri="{D42A27DB-BD31-4B8C-83A1-F6EECF244321}">
                <p14:modId xmlns:p14="http://schemas.microsoft.com/office/powerpoint/2010/main" val="4165848364"/>
              </p:ext>
            </p:extLst>
          </p:nvPr>
        </p:nvGraphicFramePr>
        <p:xfrm>
          <a:off x="4474534" y="3270186"/>
          <a:ext cx="7539845" cy="3413760"/>
        </p:xfrm>
        <a:graphic>
          <a:graphicData uri="http://schemas.openxmlformats.org/drawingml/2006/table">
            <a:tbl>
              <a:tblPr firstRow="1" bandRow="1">
                <a:tableStyleId>{7FF5F828-6C90-4657-BD3A-750F5844F318}</a:tableStyleId>
              </a:tblPr>
              <a:tblGrid>
                <a:gridCol w="1507969">
                  <a:extLst>
                    <a:ext uri="{9D8B030D-6E8A-4147-A177-3AD203B41FA5}">
                      <a16:colId xmlns:a16="http://schemas.microsoft.com/office/drawing/2014/main" val="3410757535"/>
                    </a:ext>
                  </a:extLst>
                </a:gridCol>
                <a:gridCol w="1507969">
                  <a:extLst>
                    <a:ext uri="{9D8B030D-6E8A-4147-A177-3AD203B41FA5}">
                      <a16:colId xmlns:a16="http://schemas.microsoft.com/office/drawing/2014/main" val="1432009305"/>
                    </a:ext>
                  </a:extLst>
                </a:gridCol>
                <a:gridCol w="1507969">
                  <a:extLst>
                    <a:ext uri="{9D8B030D-6E8A-4147-A177-3AD203B41FA5}">
                      <a16:colId xmlns:a16="http://schemas.microsoft.com/office/drawing/2014/main" val="2923634213"/>
                    </a:ext>
                  </a:extLst>
                </a:gridCol>
                <a:gridCol w="1507969">
                  <a:extLst>
                    <a:ext uri="{9D8B030D-6E8A-4147-A177-3AD203B41FA5}">
                      <a16:colId xmlns:a16="http://schemas.microsoft.com/office/drawing/2014/main" val="2446025577"/>
                    </a:ext>
                  </a:extLst>
                </a:gridCol>
                <a:gridCol w="1507969">
                  <a:extLst>
                    <a:ext uri="{9D8B030D-6E8A-4147-A177-3AD203B41FA5}">
                      <a16:colId xmlns:a16="http://schemas.microsoft.com/office/drawing/2014/main" val="3694677752"/>
                    </a:ext>
                  </a:extLst>
                </a:gridCol>
              </a:tblGrid>
              <a:tr h="370840">
                <a:tc>
                  <a:txBody>
                    <a:bodyPr/>
                    <a:lstStyle/>
                    <a:p>
                      <a:r>
                        <a:rPr lang="en-GB" sz="2600" dirty="0" err="1">
                          <a:solidFill>
                            <a:srgbClr val="002060"/>
                          </a:solidFill>
                          <a:latin typeface="Century Gothic" panose="020B0502020202020204" pitchFamily="34" charset="0"/>
                        </a:rPr>
                        <a:t>adjetivo</a:t>
                      </a:r>
                      <a:endParaRPr lang="en-GB" sz="2600" dirty="0">
                        <a:solidFill>
                          <a:srgbClr val="002060"/>
                        </a:solidFill>
                        <a:latin typeface="Century Gothic" panose="020B0502020202020204" pitchFamily="34" charset="0"/>
                      </a:endParaRPr>
                    </a:p>
                  </a:txBody>
                  <a:tcPr/>
                </a:tc>
                <a:tc>
                  <a:txBody>
                    <a:bodyPr/>
                    <a:lstStyle/>
                    <a:p>
                      <a:r>
                        <a:rPr lang="en-GB" sz="2600" dirty="0">
                          <a:solidFill>
                            <a:srgbClr val="002060"/>
                          </a:solidFill>
                          <a:latin typeface="Century Gothic" panose="020B0502020202020204" pitchFamily="34" charset="0"/>
                        </a:rPr>
                        <a:t>Elena</a:t>
                      </a:r>
                    </a:p>
                  </a:txBody>
                  <a:tcPr/>
                </a:tc>
                <a:tc>
                  <a:txBody>
                    <a:bodyPr/>
                    <a:lstStyle/>
                    <a:p>
                      <a:r>
                        <a:rPr lang="en-GB" sz="2600" dirty="0">
                          <a:solidFill>
                            <a:srgbClr val="002060"/>
                          </a:solidFill>
                          <a:latin typeface="Century Gothic" panose="020B0502020202020204" pitchFamily="34" charset="0"/>
                        </a:rPr>
                        <a:t>Pedro</a:t>
                      </a:r>
                    </a:p>
                  </a:txBody>
                  <a:tcPr/>
                </a:tc>
                <a:tc>
                  <a:txBody>
                    <a:bodyPr/>
                    <a:lstStyle/>
                    <a:p>
                      <a:r>
                        <a:rPr lang="en-GB" sz="2600" dirty="0">
                          <a:solidFill>
                            <a:srgbClr val="002060"/>
                          </a:solidFill>
                          <a:latin typeface="Century Gothic" panose="020B0502020202020204" pitchFamily="34" charset="0"/>
                        </a:rPr>
                        <a:t>los dos</a:t>
                      </a:r>
                    </a:p>
                  </a:txBody>
                  <a:tcPr/>
                </a:tc>
                <a:tc>
                  <a:txBody>
                    <a:bodyPr/>
                    <a:lstStyle/>
                    <a:p>
                      <a:r>
                        <a:rPr lang="en-GB" sz="2600" dirty="0" err="1">
                          <a:solidFill>
                            <a:srgbClr val="002060"/>
                          </a:solidFill>
                          <a:latin typeface="Century Gothic" panose="020B0502020202020204" pitchFamily="34" charset="0"/>
                        </a:rPr>
                        <a:t>inglés</a:t>
                      </a:r>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3161334062"/>
                  </a:ext>
                </a:extLst>
              </a:tr>
              <a:tr h="370840">
                <a:tc>
                  <a:txBody>
                    <a:bodyPr/>
                    <a:lstStyle/>
                    <a:p>
                      <a:r>
                        <a:rPr lang="en-GB" sz="2600" dirty="0">
                          <a:solidFill>
                            <a:srgbClr val="002060"/>
                          </a:solidFill>
                          <a:latin typeface="Century Gothic" panose="020B0502020202020204" pitchFamily="34" charset="0"/>
                        </a:rPr>
                        <a:t> </a:t>
                      </a: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1439983069"/>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1196509419"/>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160979678"/>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212195194"/>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extLst>
                  <a:ext uri="{0D108BD9-81ED-4DB2-BD59-A6C34878D82A}">
                    <a16:rowId xmlns:a16="http://schemas.microsoft.com/office/drawing/2014/main" val="2923195723"/>
                  </a:ext>
                </a:extLst>
              </a:tr>
              <a:tr h="370840">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tc>
                  <a:txBody>
                    <a:bodyPr/>
                    <a:lstStyle/>
                    <a:p>
                      <a:endParaRPr lang="en-GB" sz="2600">
                        <a:solidFill>
                          <a:srgbClr val="002060"/>
                        </a:solidFill>
                        <a:latin typeface="Century Gothic" panose="020B0502020202020204" pitchFamily="34" charset="0"/>
                      </a:endParaRPr>
                    </a:p>
                  </a:txBody>
                  <a:tcPr/>
                </a:tc>
                <a:tc>
                  <a:txBody>
                    <a:bodyPr/>
                    <a:lstStyle/>
                    <a:p>
                      <a:endParaRPr lang="en-GB" sz="2600" dirty="0">
                        <a:solidFill>
                          <a:srgbClr val="002060"/>
                        </a:solidFill>
                        <a:latin typeface="Century Gothic" panose="020B0502020202020204" pitchFamily="34" charset="0"/>
                      </a:endParaRPr>
                    </a:p>
                  </a:txBody>
                  <a:tcPr/>
                </a:tc>
                <a:extLst>
                  <a:ext uri="{0D108BD9-81ED-4DB2-BD59-A6C34878D82A}">
                    <a16:rowId xmlns:a16="http://schemas.microsoft.com/office/drawing/2014/main" val="90040550"/>
                  </a:ext>
                </a:extLst>
              </a:tr>
            </a:tbl>
          </a:graphicData>
        </a:graphic>
      </p:graphicFrame>
      <p:sp>
        <p:nvSpPr>
          <p:cNvPr id="47" name="TextBox 46">
            <a:extLst>
              <a:ext uri="{FF2B5EF4-FFF2-40B4-BE49-F238E27FC236}">
                <a16:creationId xmlns:a16="http://schemas.microsoft.com/office/drawing/2014/main" id="{F9598311-942F-4E4A-823B-D4E00AF0B843}"/>
              </a:ext>
            </a:extLst>
          </p:cNvPr>
          <p:cNvSpPr txBox="1"/>
          <p:nvPr/>
        </p:nvSpPr>
        <p:spPr>
          <a:xfrm>
            <a:off x="4455869" y="3719041"/>
            <a:ext cx="1630575"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imposible</a:t>
            </a:r>
            <a:endParaRPr lang="en-GB" sz="2400" b="1" dirty="0">
              <a:solidFill>
                <a:srgbClr val="002060"/>
              </a:solidFill>
              <a:latin typeface="Century Gothic" panose="020B0502020202020204" pitchFamily="34" charset="0"/>
            </a:endParaRPr>
          </a:p>
        </p:txBody>
      </p:sp>
      <p:pic>
        <p:nvPicPr>
          <p:cNvPr id="48" name="Picture 2" descr="Check Mark, Checkbox, Check, Tick, Yes">
            <a:extLst>
              <a:ext uri="{FF2B5EF4-FFF2-40B4-BE49-F238E27FC236}">
                <a16:creationId xmlns:a16="http://schemas.microsoft.com/office/drawing/2014/main" id="{BA2CA71E-B8BF-410F-882F-1CE156DCF6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9457" y="3803936"/>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79968C4B-B29B-4A14-B2E6-F9F4E53F5943}"/>
              </a:ext>
            </a:extLst>
          </p:cNvPr>
          <p:cNvSpPr txBox="1"/>
          <p:nvPr/>
        </p:nvSpPr>
        <p:spPr>
          <a:xfrm>
            <a:off x="10506497" y="3755775"/>
            <a:ext cx="1499128" cy="400110"/>
          </a:xfrm>
          <a:prstGeom prst="rect">
            <a:avLst/>
          </a:prstGeom>
          <a:noFill/>
        </p:spPr>
        <p:txBody>
          <a:bodyPr wrap="none" rtlCol="0">
            <a:spAutoFit/>
          </a:bodyPr>
          <a:lstStyle/>
          <a:p>
            <a:r>
              <a:rPr lang="en-GB" sz="2000" b="1" dirty="0">
                <a:solidFill>
                  <a:srgbClr val="92D050"/>
                </a:solidFill>
                <a:latin typeface="Century Gothic" panose="020B0502020202020204" pitchFamily="34" charset="0"/>
              </a:rPr>
              <a:t>impossible</a:t>
            </a:r>
          </a:p>
        </p:txBody>
      </p:sp>
      <p:sp>
        <p:nvSpPr>
          <p:cNvPr id="50" name="TextBox 49">
            <a:extLst>
              <a:ext uri="{FF2B5EF4-FFF2-40B4-BE49-F238E27FC236}">
                <a16:creationId xmlns:a16="http://schemas.microsoft.com/office/drawing/2014/main" id="{0B67DFD6-9C24-4733-B7A7-74108F640CBA}"/>
              </a:ext>
            </a:extLst>
          </p:cNvPr>
          <p:cNvSpPr txBox="1"/>
          <p:nvPr/>
        </p:nvSpPr>
        <p:spPr>
          <a:xfrm>
            <a:off x="4505745" y="4204863"/>
            <a:ext cx="1324402"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pesado</a:t>
            </a:r>
            <a:endParaRPr lang="en-GB" sz="2400" b="1" dirty="0">
              <a:solidFill>
                <a:srgbClr val="002060"/>
              </a:solidFill>
              <a:latin typeface="Century Gothic" panose="020B0502020202020204" pitchFamily="34" charset="0"/>
            </a:endParaRPr>
          </a:p>
        </p:txBody>
      </p:sp>
      <p:pic>
        <p:nvPicPr>
          <p:cNvPr id="51" name="Picture 2" descr="Check Mark, Checkbox, Check, Tick, Yes">
            <a:extLst>
              <a:ext uri="{FF2B5EF4-FFF2-40B4-BE49-F238E27FC236}">
                <a16:creationId xmlns:a16="http://schemas.microsoft.com/office/drawing/2014/main" id="{F8828C6D-5513-480C-9352-3BF81BF1AF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058" y="4289683"/>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35B8754D-2827-4D53-9ABA-1A4305F2A1F6}"/>
              </a:ext>
            </a:extLst>
          </p:cNvPr>
          <p:cNvSpPr txBox="1"/>
          <p:nvPr/>
        </p:nvSpPr>
        <p:spPr>
          <a:xfrm>
            <a:off x="10473245" y="4203497"/>
            <a:ext cx="1593706"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annoying</a:t>
            </a:r>
          </a:p>
        </p:txBody>
      </p:sp>
      <p:sp>
        <p:nvSpPr>
          <p:cNvPr id="53" name="TextBox 52">
            <a:extLst>
              <a:ext uri="{FF2B5EF4-FFF2-40B4-BE49-F238E27FC236}">
                <a16:creationId xmlns:a16="http://schemas.microsoft.com/office/drawing/2014/main" id="{A8058D63-02CB-447E-886E-29234FB9607F}"/>
              </a:ext>
            </a:extLst>
          </p:cNvPr>
          <p:cNvSpPr txBox="1"/>
          <p:nvPr/>
        </p:nvSpPr>
        <p:spPr>
          <a:xfrm>
            <a:off x="4538996" y="4703854"/>
            <a:ext cx="1128835"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activa</a:t>
            </a:r>
            <a:endParaRPr lang="en-GB" sz="2400" b="1" dirty="0">
              <a:solidFill>
                <a:srgbClr val="002060"/>
              </a:solidFill>
              <a:latin typeface="Century Gothic" panose="020B0502020202020204" pitchFamily="34" charset="0"/>
            </a:endParaRPr>
          </a:p>
        </p:txBody>
      </p:sp>
      <p:pic>
        <p:nvPicPr>
          <p:cNvPr id="54" name="Picture 2" descr="Check Mark, Checkbox, Check, Tick, Yes">
            <a:extLst>
              <a:ext uri="{FF2B5EF4-FFF2-40B4-BE49-F238E27FC236}">
                <a16:creationId xmlns:a16="http://schemas.microsoft.com/office/drawing/2014/main" id="{3A7F9F8B-533C-467C-B86C-A5CC71D172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1492" y="4792898"/>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F749AFAB-7858-492B-9F0B-F51E2CCCC38E}"/>
              </a:ext>
            </a:extLst>
          </p:cNvPr>
          <p:cNvSpPr txBox="1"/>
          <p:nvPr/>
        </p:nvSpPr>
        <p:spPr>
          <a:xfrm>
            <a:off x="10511345" y="4683438"/>
            <a:ext cx="1122423"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active</a:t>
            </a:r>
          </a:p>
        </p:txBody>
      </p:sp>
      <p:sp>
        <p:nvSpPr>
          <p:cNvPr id="56" name="TextBox 55">
            <a:extLst>
              <a:ext uri="{FF2B5EF4-FFF2-40B4-BE49-F238E27FC236}">
                <a16:creationId xmlns:a16="http://schemas.microsoft.com/office/drawing/2014/main" id="{09C619C5-7C88-474C-AFC6-71FC6AC3BBB1}"/>
              </a:ext>
            </a:extLst>
          </p:cNvPr>
          <p:cNvSpPr txBox="1"/>
          <p:nvPr/>
        </p:nvSpPr>
        <p:spPr>
          <a:xfrm>
            <a:off x="4546789" y="5187176"/>
            <a:ext cx="756938"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feliz</a:t>
            </a:r>
            <a:endParaRPr lang="en-GB" sz="2400" b="1" dirty="0">
              <a:solidFill>
                <a:srgbClr val="002060"/>
              </a:solidFill>
              <a:latin typeface="Century Gothic" panose="020B0502020202020204" pitchFamily="34" charset="0"/>
            </a:endParaRPr>
          </a:p>
        </p:txBody>
      </p:sp>
      <p:pic>
        <p:nvPicPr>
          <p:cNvPr id="57" name="Picture 2" descr="Check Mark, Checkbox, Check, Tick, Yes">
            <a:extLst>
              <a:ext uri="{FF2B5EF4-FFF2-40B4-BE49-F238E27FC236}">
                <a16:creationId xmlns:a16="http://schemas.microsoft.com/office/drawing/2014/main" id="{FB2D587C-C096-4BD3-A6AA-8715EC3943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4093" y="5273597"/>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211870C0-1E5F-42D8-9270-6B5D72A53E02}"/>
              </a:ext>
            </a:extLst>
          </p:cNvPr>
          <p:cNvSpPr txBox="1"/>
          <p:nvPr/>
        </p:nvSpPr>
        <p:spPr>
          <a:xfrm>
            <a:off x="10552390" y="5166760"/>
            <a:ext cx="1157689"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happy</a:t>
            </a:r>
          </a:p>
        </p:txBody>
      </p:sp>
      <p:sp>
        <p:nvSpPr>
          <p:cNvPr id="59" name="TextBox 58">
            <a:extLst>
              <a:ext uri="{FF2B5EF4-FFF2-40B4-BE49-F238E27FC236}">
                <a16:creationId xmlns:a16="http://schemas.microsoft.com/office/drawing/2014/main" id="{BCC337D4-B77E-4FBF-8B5D-7974AF1729A5}"/>
              </a:ext>
            </a:extLst>
          </p:cNvPr>
          <p:cNvSpPr txBox="1"/>
          <p:nvPr/>
        </p:nvSpPr>
        <p:spPr>
          <a:xfrm>
            <a:off x="4475681" y="5670476"/>
            <a:ext cx="910827"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sana</a:t>
            </a:r>
            <a:endParaRPr lang="en-GB" sz="2400" b="1" dirty="0">
              <a:solidFill>
                <a:srgbClr val="002060"/>
              </a:solidFill>
              <a:latin typeface="Century Gothic" panose="020B0502020202020204" pitchFamily="34" charset="0"/>
            </a:endParaRPr>
          </a:p>
        </p:txBody>
      </p:sp>
      <p:pic>
        <p:nvPicPr>
          <p:cNvPr id="60" name="Picture 2" descr="Check Mark, Checkbox, Check, Tick, Yes">
            <a:extLst>
              <a:ext uri="{FF2B5EF4-FFF2-40B4-BE49-F238E27FC236}">
                <a16:creationId xmlns:a16="http://schemas.microsoft.com/office/drawing/2014/main" id="{45CA561C-14D8-4EF4-AE76-FA7A26F429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931" y="5776462"/>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222B8828-CAA8-499F-AA52-71C9BAEA85E7}"/>
              </a:ext>
            </a:extLst>
          </p:cNvPr>
          <p:cNvSpPr txBox="1"/>
          <p:nvPr/>
        </p:nvSpPr>
        <p:spPr>
          <a:xfrm>
            <a:off x="10492218" y="5722249"/>
            <a:ext cx="1298753"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healthy</a:t>
            </a:r>
          </a:p>
        </p:txBody>
      </p:sp>
      <p:sp>
        <p:nvSpPr>
          <p:cNvPr id="62" name="TextBox 61">
            <a:extLst>
              <a:ext uri="{FF2B5EF4-FFF2-40B4-BE49-F238E27FC236}">
                <a16:creationId xmlns:a16="http://schemas.microsoft.com/office/drawing/2014/main" id="{23B60C0B-426B-4038-8D94-F211EB2EE9CB}"/>
              </a:ext>
            </a:extLst>
          </p:cNvPr>
          <p:cNvSpPr txBox="1"/>
          <p:nvPr/>
        </p:nvSpPr>
        <p:spPr>
          <a:xfrm>
            <a:off x="4452926" y="6181508"/>
            <a:ext cx="1483098" cy="461665"/>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increíble</a:t>
            </a:r>
            <a:endParaRPr lang="en-GB" sz="2400" b="1" dirty="0">
              <a:solidFill>
                <a:srgbClr val="002060"/>
              </a:solidFill>
              <a:latin typeface="Century Gothic" panose="020B0502020202020204" pitchFamily="34" charset="0"/>
            </a:endParaRPr>
          </a:p>
        </p:txBody>
      </p:sp>
      <p:pic>
        <p:nvPicPr>
          <p:cNvPr id="63" name="Picture 2" descr="Check Mark, Checkbox, Check, Tick, Yes">
            <a:extLst>
              <a:ext uri="{FF2B5EF4-FFF2-40B4-BE49-F238E27FC236}">
                <a16:creationId xmlns:a16="http://schemas.microsoft.com/office/drawing/2014/main" id="{CE08C1A3-0D43-4965-9083-6F59023363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8230" y="6219803"/>
            <a:ext cx="382388" cy="350378"/>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5BC50254-DBE7-4256-9974-00CE65BCDFBA}"/>
              </a:ext>
            </a:extLst>
          </p:cNvPr>
          <p:cNvSpPr txBox="1"/>
          <p:nvPr/>
        </p:nvSpPr>
        <p:spPr>
          <a:xfrm>
            <a:off x="10487838" y="6201780"/>
            <a:ext cx="1561646" cy="430887"/>
          </a:xfrm>
          <a:prstGeom prst="rect">
            <a:avLst/>
          </a:prstGeom>
          <a:noFill/>
        </p:spPr>
        <p:txBody>
          <a:bodyPr wrap="none" rtlCol="0">
            <a:spAutoFit/>
          </a:bodyPr>
          <a:lstStyle/>
          <a:p>
            <a:r>
              <a:rPr lang="en-GB" sz="2200" b="1" dirty="0">
                <a:solidFill>
                  <a:srgbClr val="92D050"/>
                </a:solidFill>
                <a:latin typeface="Century Gothic" panose="020B0502020202020204" pitchFamily="34" charset="0"/>
              </a:rPr>
              <a:t>incredible</a:t>
            </a:r>
          </a:p>
        </p:txBody>
      </p:sp>
      <p:pic>
        <p:nvPicPr>
          <p:cNvPr id="66" name="Picture 65">
            <a:extLst>
              <a:ext uri="{FF2B5EF4-FFF2-40B4-BE49-F238E27FC236}">
                <a16:creationId xmlns:a16="http://schemas.microsoft.com/office/drawing/2014/main" id="{77621D46-1432-4FB1-894D-AE9FADB5B7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9549" y="1867986"/>
            <a:ext cx="795394" cy="954108"/>
          </a:xfrm>
          <a:prstGeom prst="rect">
            <a:avLst/>
          </a:prstGeom>
        </p:spPr>
      </p:pic>
      <p:pic>
        <p:nvPicPr>
          <p:cNvPr id="67" name="Picture 66" descr="A picture containing text&#10;&#10;Description automatically generated">
            <a:extLst>
              <a:ext uri="{FF2B5EF4-FFF2-40B4-BE49-F238E27FC236}">
                <a16:creationId xmlns:a16="http://schemas.microsoft.com/office/drawing/2014/main" id="{C60D9CA9-C387-4ED2-9061-FA80A044DB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04943" y="1644767"/>
            <a:ext cx="1210072" cy="1168983"/>
          </a:xfrm>
          <a:prstGeom prst="rect">
            <a:avLst/>
          </a:prstGeom>
        </p:spPr>
      </p:pic>
      <p:sp>
        <p:nvSpPr>
          <p:cNvPr id="90" name="TextBox 89">
            <a:extLst>
              <a:ext uri="{FF2B5EF4-FFF2-40B4-BE49-F238E27FC236}">
                <a16:creationId xmlns:a16="http://schemas.microsoft.com/office/drawing/2014/main" id="{D728B5D2-6B0D-43FF-B94C-38FF1D6A0EF0}"/>
              </a:ext>
            </a:extLst>
          </p:cNvPr>
          <p:cNvSpPr txBox="1"/>
          <p:nvPr/>
        </p:nvSpPr>
        <p:spPr>
          <a:xfrm>
            <a:off x="4381847" y="2766068"/>
            <a:ext cx="7759977"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Escribe</a:t>
            </a:r>
            <a:endParaRPr lang="en-GB" sz="2400" dirty="0"/>
          </a:p>
        </p:txBody>
      </p:sp>
      <p:sp>
        <p:nvSpPr>
          <p:cNvPr id="91" name="TextBox 90">
            <a:extLst>
              <a:ext uri="{FF2B5EF4-FFF2-40B4-BE49-F238E27FC236}">
                <a16:creationId xmlns:a16="http://schemas.microsoft.com/office/drawing/2014/main" id="{C31735C2-3D08-4749-8A6D-13E2BD39878A}"/>
              </a:ext>
            </a:extLst>
          </p:cNvPr>
          <p:cNvSpPr txBox="1"/>
          <p:nvPr/>
        </p:nvSpPr>
        <p:spPr>
          <a:xfrm>
            <a:off x="5959501" y="2735493"/>
            <a:ext cx="6182324"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¿Elena, Pedro o los dos?</a:t>
            </a:r>
            <a:endParaRPr lang="en-GB" sz="2400" dirty="0"/>
          </a:p>
        </p:txBody>
      </p:sp>
      <p:pic>
        <p:nvPicPr>
          <p:cNvPr id="92" name="Picture 2" descr="Notebook, Diary, Paper, Blank, Ruled, Marker, Bookmark">
            <a:extLst>
              <a:ext uri="{FF2B5EF4-FFF2-40B4-BE49-F238E27FC236}">
                <a16:creationId xmlns:a16="http://schemas.microsoft.com/office/drawing/2014/main" id="{7C544930-AB04-4BE5-BA1E-E438D90411BE}"/>
              </a:ext>
            </a:extLst>
          </p:cNvPr>
          <p:cNvPicPr>
            <a:picLocks noChangeAspect="1" noChangeArrowheads="1"/>
          </p:cNvPicPr>
          <p:nvPr/>
        </p:nvPicPr>
        <p:blipFill rotWithShape="1">
          <a:blip r:embed="rId8">
            <a:duotone>
              <a:schemeClr val="accent3">
                <a:shade val="45000"/>
                <a:satMod val="135000"/>
              </a:schemeClr>
              <a:prstClr val="white"/>
            </a:duotone>
            <a:extLst>
              <a:ext uri="{28A0092B-C50C-407E-A947-70E740481C1C}">
                <a14:useLocalDpi xmlns:a14="http://schemas.microsoft.com/office/drawing/2010/main" val="0"/>
              </a:ext>
            </a:extLst>
          </a:blip>
          <a:srcRect l="46100"/>
          <a:stretch/>
        </p:blipFill>
        <p:spPr bwMode="auto">
          <a:xfrm>
            <a:off x="35532" y="2025006"/>
            <a:ext cx="4486594" cy="5088174"/>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444B18EF-F57E-4CE0-99CE-DA01236BEC3E}"/>
              </a:ext>
            </a:extLst>
          </p:cNvPr>
          <p:cNvSpPr txBox="1"/>
          <p:nvPr/>
        </p:nvSpPr>
        <p:spPr>
          <a:xfrm>
            <a:off x="567745" y="2776890"/>
            <a:ext cx="3639614" cy="461665"/>
          </a:xfrm>
          <a:prstGeom prst="rect">
            <a:avLst/>
          </a:prstGeom>
          <a:noFill/>
        </p:spPr>
        <p:txBody>
          <a:bodyPr wrap="square" rtlCol="0">
            <a:spAutoFit/>
          </a:bodyPr>
          <a:lstStyle/>
          <a:p>
            <a:r>
              <a:rPr lang="en-GB" sz="2400" dirty="0" err="1">
                <a:solidFill>
                  <a:srgbClr val="002060"/>
                </a:solidFill>
                <a:latin typeface="Ink Free" panose="03080402000500000000" pitchFamily="66" charset="0"/>
              </a:rPr>
              <a:t>Papá</a:t>
            </a:r>
            <a:r>
              <a:rPr lang="en-GB" sz="2400" dirty="0">
                <a:solidFill>
                  <a:srgbClr val="002060"/>
                </a:solidFill>
                <a:latin typeface="Ink Free" panose="03080402000500000000" pitchFamily="66" charset="0"/>
              </a:rPr>
              <a:t>  hoy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imposibl</a:t>
            </a:r>
            <a:r>
              <a:rPr lang="en-GB" sz="2400" b="1" dirty="0" err="1">
                <a:solidFill>
                  <a:srgbClr val="002060"/>
                </a:solidFill>
                <a:latin typeface="Ink Free" panose="03080402000500000000" pitchFamily="66" charset="0"/>
              </a:rPr>
              <a:t>e</a:t>
            </a:r>
            <a:r>
              <a:rPr lang="en-GB" sz="2400" dirty="0">
                <a:solidFill>
                  <a:srgbClr val="002060"/>
                </a:solidFill>
                <a:latin typeface="Ink Free" panose="03080402000500000000" pitchFamily="66" charset="0"/>
              </a:rPr>
              <a:t>.</a:t>
            </a:r>
          </a:p>
        </p:txBody>
      </p:sp>
      <p:sp>
        <p:nvSpPr>
          <p:cNvPr id="94" name="TextBox 93">
            <a:extLst>
              <a:ext uri="{FF2B5EF4-FFF2-40B4-BE49-F238E27FC236}">
                <a16:creationId xmlns:a16="http://schemas.microsoft.com/office/drawing/2014/main" id="{BEF11822-67C8-4246-8B54-02EAD9B566A2}"/>
              </a:ext>
            </a:extLst>
          </p:cNvPr>
          <p:cNvSpPr txBox="1"/>
          <p:nvPr/>
        </p:nvSpPr>
        <p:spPr>
          <a:xfrm>
            <a:off x="571752" y="3318999"/>
            <a:ext cx="2893935" cy="461665"/>
          </a:xfrm>
          <a:prstGeom prst="rect">
            <a:avLst/>
          </a:prstGeom>
          <a:noFill/>
        </p:spPr>
        <p:txBody>
          <a:bodyPr wrap="square" rtlCol="0">
            <a:spAutoFit/>
          </a:bodyPr>
          <a:lstStyle/>
          <a:p>
            <a:r>
              <a:rPr lang="en-GB" sz="2400" dirty="0" err="1">
                <a:solidFill>
                  <a:srgbClr val="002060"/>
                </a:solidFill>
                <a:latin typeface="Ink Free" panose="03080402000500000000" pitchFamily="66" charset="0"/>
              </a:rPr>
              <a:t>Papá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pesad</a:t>
            </a:r>
            <a:r>
              <a:rPr lang="en-GB" sz="2400" b="1" dirty="0" err="1">
                <a:solidFill>
                  <a:srgbClr val="002060"/>
                </a:solidFill>
                <a:latin typeface="Ink Free" panose="03080402000500000000" pitchFamily="66" charset="0"/>
              </a:rPr>
              <a:t>o</a:t>
            </a:r>
            <a:r>
              <a:rPr lang="en-GB" sz="2400" dirty="0">
                <a:solidFill>
                  <a:srgbClr val="002060"/>
                </a:solidFill>
                <a:latin typeface="Ink Free" panose="03080402000500000000" pitchFamily="66" charset="0"/>
              </a:rPr>
              <a:t>.</a:t>
            </a:r>
          </a:p>
        </p:txBody>
      </p:sp>
      <p:sp>
        <p:nvSpPr>
          <p:cNvPr id="95" name="TextBox 94">
            <a:extLst>
              <a:ext uri="{FF2B5EF4-FFF2-40B4-BE49-F238E27FC236}">
                <a16:creationId xmlns:a16="http://schemas.microsoft.com/office/drawing/2014/main" id="{43F73DCA-4F75-46B1-A109-4F42F2D1AD25}"/>
              </a:ext>
            </a:extLst>
          </p:cNvPr>
          <p:cNvSpPr txBox="1"/>
          <p:nvPr/>
        </p:nvSpPr>
        <p:spPr>
          <a:xfrm>
            <a:off x="617482" y="3826170"/>
            <a:ext cx="2893935" cy="461665"/>
          </a:xfrm>
          <a:prstGeom prst="rect">
            <a:avLst/>
          </a:prstGeom>
          <a:noFill/>
        </p:spPr>
        <p:txBody>
          <a:bodyPr wrap="square" rtlCol="0">
            <a:spAutoFit/>
          </a:bodyPr>
          <a:lstStyle/>
          <a:p>
            <a:r>
              <a:rPr lang="en-GB" sz="2400" dirty="0" err="1">
                <a:solidFill>
                  <a:srgbClr val="002060"/>
                </a:solidFill>
                <a:latin typeface="Ink Free" panose="03080402000500000000" pitchFamily="66" charset="0"/>
              </a:rPr>
              <a:t>Mamá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activ</a:t>
            </a:r>
            <a:r>
              <a:rPr lang="en-GB" sz="2400" b="1" dirty="0" err="1">
                <a:solidFill>
                  <a:srgbClr val="002060"/>
                </a:solidFill>
                <a:latin typeface="Ink Free" panose="03080402000500000000" pitchFamily="66" charset="0"/>
              </a:rPr>
              <a:t>a</a:t>
            </a:r>
            <a:r>
              <a:rPr lang="en-GB" sz="2400" dirty="0">
                <a:solidFill>
                  <a:srgbClr val="002060"/>
                </a:solidFill>
                <a:latin typeface="Ink Free" panose="03080402000500000000" pitchFamily="66" charset="0"/>
              </a:rPr>
              <a:t>.</a:t>
            </a:r>
          </a:p>
        </p:txBody>
      </p:sp>
      <p:sp>
        <p:nvSpPr>
          <p:cNvPr id="96" name="TextBox 95">
            <a:extLst>
              <a:ext uri="{FF2B5EF4-FFF2-40B4-BE49-F238E27FC236}">
                <a16:creationId xmlns:a16="http://schemas.microsoft.com/office/drawing/2014/main" id="{06E72141-A129-44FB-A32F-E163C325CB43}"/>
              </a:ext>
            </a:extLst>
          </p:cNvPr>
          <p:cNvSpPr txBox="1"/>
          <p:nvPr/>
        </p:nvSpPr>
        <p:spPr>
          <a:xfrm>
            <a:off x="646510" y="4354792"/>
            <a:ext cx="3058370" cy="461665"/>
          </a:xfrm>
          <a:prstGeom prst="rect">
            <a:avLst/>
          </a:prstGeom>
          <a:noFill/>
        </p:spPr>
        <p:txBody>
          <a:bodyPr wrap="square" rtlCol="0">
            <a:spAutoFit/>
          </a:bodyPr>
          <a:lstStyle/>
          <a:p>
            <a:r>
              <a:rPr lang="en-GB" sz="2400" dirty="0" err="1">
                <a:solidFill>
                  <a:srgbClr val="002060"/>
                </a:solidFill>
                <a:latin typeface="Ink Free" panose="03080402000500000000" pitchFamily="66" charset="0"/>
              </a:rPr>
              <a:t>Mamá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feli</a:t>
            </a:r>
            <a:r>
              <a:rPr lang="en-GB" sz="2400" b="1" dirty="0" err="1">
                <a:solidFill>
                  <a:srgbClr val="002060"/>
                </a:solidFill>
                <a:latin typeface="Ink Free" panose="03080402000500000000" pitchFamily="66" charset="0"/>
              </a:rPr>
              <a:t>z</a:t>
            </a:r>
            <a:r>
              <a:rPr lang="en-GB" sz="2400" b="1"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aquí</a:t>
            </a:r>
            <a:r>
              <a:rPr lang="en-GB" sz="2400" dirty="0">
                <a:solidFill>
                  <a:srgbClr val="002060"/>
                </a:solidFill>
                <a:latin typeface="Ink Free" panose="03080402000500000000" pitchFamily="66" charset="0"/>
              </a:rPr>
              <a:t>.</a:t>
            </a:r>
          </a:p>
        </p:txBody>
      </p:sp>
      <p:pic>
        <p:nvPicPr>
          <p:cNvPr id="97" name="Picture 96">
            <a:extLst>
              <a:ext uri="{FF2B5EF4-FFF2-40B4-BE49-F238E27FC236}">
                <a16:creationId xmlns:a16="http://schemas.microsoft.com/office/drawing/2014/main" id="{A829F7C6-C011-4515-B167-A1A6C14D0F0A}"/>
              </a:ext>
            </a:extLst>
          </p:cNvPr>
          <p:cNvPicPr>
            <a:picLocks noChangeAspect="1"/>
          </p:cNvPicPr>
          <p:nvPr/>
        </p:nvPicPr>
        <p:blipFill rotWithShape="1">
          <a:blip r:embed="rId9"/>
          <a:srcRect t="21610" b="24121"/>
          <a:stretch/>
        </p:blipFill>
        <p:spPr>
          <a:xfrm>
            <a:off x="90630" y="3121462"/>
            <a:ext cx="1574324" cy="796957"/>
          </a:xfrm>
          <a:prstGeom prst="rect">
            <a:avLst/>
          </a:prstGeom>
        </p:spPr>
      </p:pic>
      <p:sp>
        <p:nvSpPr>
          <p:cNvPr id="98" name="TextBox 97">
            <a:extLst>
              <a:ext uri="{FF2B5EF4-FFF2-40B4-BE49-F238E27FC236}">
                <a16:creationId xmlns:a16="http://schemas.microsoft.com/office/drawing/2014/main" id="{2EA53FB9-CC95-4541-A4E6-D1F5AD7E5253}"/>
              </a:ext>
            </a:extLst>
          </p:cNvPr>
          <p:cNvSpPr txBox="1"/>
          <p:nvPr/>
        </p:nvSpPr>
        <p:spPr>
          <a:xfrm>
            <a:off x="607002" y="5127592"/>
            <a:ext cx="3214798" cy="461665"/>
          </a:xfrm>
          <a:prstGeom prst="rect">
            <a:avLst/>
          </a:prstGeom>
          <a:noFill/>
        </p:spPr>
        <p:txBody>
          <a:bodyPr wrap="square" rtlCol="0">
            <a:spAutoFit/>
          </a:bodyPr>
          <a:lstStyle/>
          <a:p>
            <a:r>
              <a:rPr lang="en-GB" sz="2400" dirty="0" err="1">
                <a:solidFill>
                  <a:srgbClr val="002060"/>
                </a:solidFill>
                <a:latin typeface="Ink Free" panose="03080402000500000000" pitchFamily="66" charset="0"/>
              </a:rPr>
              <a:t>Mamá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san</a:t>
            </a:r>
            <a:r>
              <a:rPr lang="en-GB" sz="2400" b="1" dirty="0" err="1">
                <a:solidFill>
                  <a:srgbClr val="002060"/>
                </a:solidFill>
                <a:latin typeface="Ink Free" panose="03080402000500000000" pitchFamily="66" charset="0"/>
              </a:rPr>
              <a:t>a</a:t>
            </a:r>
            <a:r>
              <a:rPr lang="en-GB" sz="2400" dirty="0">
                <a:solidFill>
                  <a:srgbClr val="002060"/>
                </a:solidFill>
                <a:latin typeface="Ink Free" panose="03080402000500000000" pitchFamily="66" charset="0"/>
              </a:rPr>
              <a:t> hoy.</a:t>
            </a:r>
          </a:p>
        </p:txBody>
      </p:sp>
      <p:sp>
        <p:nvSpPr>
          <p:cNvPr id="99" name="TextBox 98">
            <a:extLst>
              <a:ext uri="{FF2B5EF4-FFF2-40B4-BE49-F238E27FC236}">
                <a16:creationId xmlns:a16="http://schemas.microsoft.com/office/drawing/2014/main" id="{D57CF6C9-6281-4328-875C-3D23C63E820E}"/>
              </a:ext>
            </a:extLst>
          </p:cNvPr>
          <p:cNvSpPr txBox="1"/>
          <p:nvPr/>
        </p:nvSpPr>
        <p:spPr>
          <a:xfrm>
            <a:off x="431897" y="5620615"/>
            <a:ext cx="3639614" cy="461665"/>
          </a:xfrm>
          <a:prstGeom prst="rect">
            <a:avLst/>
          </a:prstGeom>
          <a:noFill/>
        </p:spPr>
        <p:txBody>
          <a:bodyPr wrap="square" rtlCol="0">
            <a:spAutoFit/>
          </a:bodyPr>
          <a:lstStyle/>
          <a:p>
            <a:r>
              <a:rPr lang="en-GB" sz="2400" dirty="0" err="1">
                <a:solidFill>
                  <a:srgbClr val="002060"/>
                </a:solidFill>
                <a:latin typeface="Ink Free" panose="03080402000500000000" pitchFamily="66" charset="0"/>
              </a:rPr>
              <a:t>Papá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está</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increíbl</a:t>
            </a:r>
            <a:r>
              <a:rPr lang="en-GB" sz="2400" b="1" dirty="0" err="1">
                <a:solidFill>
                  <a:srgbClr val="002060"/>
                </a:solidFill>
                <a:latin typeface="Ink Free" panose="03080402000500000000" pitchFamily="66" charset="0"/>
              </a:rPr>
              <a:t>e</a:t>
            </a:r>
            <a:r>
              <a:rPr lang="en-GB" sz="2400" dirty="0">
                <a:solidFill>
                  <a:srgbClr val="002060"/>
                </a:solidFill>
                <a:latin typeface="Ink Free" panose="03080402000500000000" pitchFamily="66" charset="0"/>
              </a:rPr>
              <a:t> </a:t>
            </a:r>
            <a:r>
              <a:rPr lang="en-GB" sz="2400" dirty="0" err="1">
                <a:solidFill>
                  <a:srgbClr val="002060"/>
                </a:solidFill>
                <a:latin typeface="Ink Free" panose="03080402000500000000" pitchFamily="66" charset="0"/>
              </a:rPr>
              <a:t>ahora</a:t>
            </a:r>
            <a:r>
              <a:rPr lang="en-GB" sz="2400" dirty="0">
                <a:solidFill>
                  <a:srgbClr val="002060"/>
                </a:solidFill>
                <a:latin typeface="Ink Free" panose="03080402000500000000" pitchFamily="66" charset="0"/>
              </a:rPr>
              <a:t>.</a:t>
            </a:r>
          </a:p>
        </p:txBody>
      </p:sp>
      <p:pic>
        <p:nvPicPr>
          <p:cNvPr id="100" name="Picture 99">
            <a:extLst>
              <a:ext uri="{FF2B5EF4-FFF2-40B4-BE49-F238E27FC236}">
                <a16:creationId xmlns:a16="http://schemas.microsoft.com/office/drawing/2014/main" id="{5F42AB66-0D86-44C3-9030-2413937474A7}"/>
              </a:ext>
            </a:extLst>
          </p:cNvPr>
          <p:cNvPicPr>
            <a:picLocks noChangeAspect="1"/>
          </p:cNvPicPr>
          <p:nvPr/>
        </p:nvPicPr>
        <p:blipFill>
          <a:blip r:embed="rId10"/>
          <a:stretch>
            <a:fillRect/>
          </a:stretch>
        </p:blipFill>
        <p:spPr>
          <a:xfrm>
            <a:off x="28361" y="2711458"/>
            <a:ext cx="1603387" cy="621846"/>
          </a:xfrm>
          <a:prstGeom prst="rect">
            <a:avLst/>
          </a:prstGeom>
        </p:spPr>
      </p:pic>
      <p:pic>
        <p:nvPicPr>
          <p:cNvPr id="101" name="Picture 100">
            <a:extLst>
              <a:ext uri="{FF2B5EF4-FFF2-40B4-BE49-F238E27FC236}">
                <a16:creationId xmlns:a16="http://schemas.microsoft.com/office/drawing/2014/main" id="{252512CB-8CF4-40B8-9408-AF2D5858A7F1}"/>
              </a:ext>
            </a:extLst>
          </p:cNvPr>
          <p:cNvPicPr>
            <a:picLocks noChangeAspect="1"/>
          </p:cNvPicPr>
          <p:nvPr/>
        </p:nvPicPr>
        <p:blipFill>
          <a:blip r:embed="rId10"/>
          <a:stretch>
            <a:fillRect/>
          </a:stretch>
        </p:blipFill>
        <p:spPr>
          <a:xfrm>
            <a:off x="177621" y="3706972"/>
            <a:ext cx="1603387" cy="621846"/>
          </a:xfrm>
          <a:prstGeom prst="rect">
            <a:avLst/>
          </a:prstGeom>
        </p:spPr>
      </p:pic>
      <p:pic>
        <p:nvPicPr>
          <p:cNvPr id="102" name="Picture 101">
            <a:extLst>
              <a:ext uri="{FF2B5EF4-FFF2-40B4-BE49-F238E27FC236}">
                <a16:creationId xmlns:a16="http://schemas.microsoft.com/office/drawing/2014/main" id="{AE477D6B-0056-47A4-A2B4-F01BADFDF590}"/>
              </a:ext>
            </a:extLst>
          </p:cNvPr>
          <p:cNvPicPr>
            <a:picLocks noChangeAspect="1"/>
          </p:cNvPicPr>
          <p:nvPr/>
        </p:nvPicPr>
        <p:blipFill rotWithShape="1">
          <a:blip r:embed="rId9"/>
          <a:srcRect t="21610" b="24121"/>
          <a:stretch/>
        </p:blipFill>
        <p:spPr>
          <a:xfrm>
            <a:off x="144657" y="4170614"/>
            <a:ext cx="1574324" cy="796957"/>
          </a:xfrm>
          <a:prstGeom prst="rect">
            <a:avLst/>
          </a:prstGeom>
        </p:spPr>
      </p:pic>
      <p:pic>
        <p:nvPicPr>
          <p:cNvPr id="103" name="Picture 102">
            <a:extLst>
              <a:ext uri="{FF2B5EF4-FFF2-40B4-BE49-F238E27FC236}">
                <a16:creationId xmlns:a16="http://schemas.microsoft.com/office/drawing/2014/main" id="{0F6D8127-D795-4D84-911E-E7F707299BA2}"/>
              </a:ext>
            </a:extLst>
          </p:cNvPr>
          <p:cNvPicPr>
            <a:picLocks noChangeAspect="1"/>
          </p:cNvPicPr>
          <p:nvPr/>
        </p:nvPicPr>
        <p:blipFill>
          <a:blip r:embed="rId10"/>
          <a:stretch>
            <a:fillRect/>
          </a:stretch>
        </p:blipFill>
        <p:spPr>
          <a:xfrm>
            <a:off x="154168" y="5020984"/>
            <a:ext cx="1603387" cy="621846"/>
          </a:xfrm>
          <a:prstGeom prst="rect">
            <a:avLst/>
          </a:prstGeom>
        </p:spPr>
      </p:pic>
      <p:pic>
        <p:nvPicPr>
          <p:cNvPr id="104" name="Picture 103">
            <a:extLst>
              <a:ext uri="{FF2B5EF4-FFF2-40B4-BE49-F238E27FC236}">
                <a16:creationId xmlns:a16="http://schemas.microsoft.com/office/drawing/2014/main" id="{7CBAD0EE-D2A2-4009-B50C-DD62D1562016}"/>
              </a:ext>
            </a:extLst>
          </p:cNvPr>
          <p:cNvPicPr>
            <a:picLocks noChangeAspect="1"/>
          </p:cNvPicPr>
          <p:nvPr/>
        </p:nvPicPr>
        <p:blipFill rotWithShape="1">
          <a:blip r:embed="rId9"/>
          <a:srcRect t="21610" b="24121"/>
          <a:stretch/>
        </p:blipFill>
        <p:spPr>
          <a:xfrm>
            <a:off x="-186238" y="5418998"/>
            <a:ext cx="1574324" cy="796957"/>
          </a:xfrm>
          <a:prstGeom prst="rect">
            <a:avLst/>
          </a:prstGeom>
        </p:spPr>
      </p:pic>
    </p:spTree>
    <p:extLst>
      <p:ext uri="{BB962C8B-B14F-4D97-AF65-F5344CB8AC3E}">
        <p14:creationId xmlns:p14="http://schemas.microsoft.com/office/powerpoint/2010/main" val="299038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additive="base">
                                        <p:cTn id="13" dur="500" fill="hold"/>
                                        <p:tgtEl>
                                          <p:spTgt spid="90"/>
                                        </p:tgtEl>
                                        <p:attrNameLst>
                                          <p:attrName>ppt_x</p:attrName>
                                        </p:attrNameLst>
                                      </p:cBhvr>
                                      <p:tavLst>
                                        <p:tav tm="0">
                                          <p:val>
                                            <p:strVal val="#ppt_x"/>
                                          </p:val>
                                        </p:tav>
                                        <p:tav tm="100000">
                                          <p:val>
                                            <p:strVal val="#ppt_x"/>
                                          </p:val>
                                        </p:tav>
                                      </p:tavLst>
                                    </p:anim>
                                    <p:anim calcmode="lin" valueType="num">
                                      <p:cBhvr additive="base">
                                        <p:cTn id="14"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fill="hold"/>
                                        <p:tgtEl>
                                          <p:spTgt spid="91"/>
                                        </p:tgtEl>
                                        <p:attrNameLst>
                                          <p:attrName>ppt_x</p:attrName>
                                        </p:attrNameLst>
                                      </p:cBhvr>
                                      <p:tavLst>
                                        <p:tav tm="0">
                                          <p:val>
                                            <p:strVal val="#ppt_x"/>
                                          </p:val>
                                        </p:tav>
                                        <p:tav tm="100000">
                                          <p:val>
                                            <p:strVal val="#ppt_x"/>
                                          </p:val>
                                        </p:tav>
                                      </p:tavLst>
                                    </p:anim>
                                    <p:anim calcmode="lin" valueType="num">
                                      <p:cBhvr additive="base">
                                        <p:cTn id="20"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ppt_x"/>
                                          </p:val>
                                        </p:tav>
                                        <p:tav tm="100000">
                                          <p:val>
                                            <p:strVal val="#ppt_x"/>
                                          </p:val>
                                        </p:tav>
                                      </p:tavLst>
                                    </p:anim>
                                    <p:anim calcmode="lin" valueType="num">
                                      <p:cBhvr additive="base">
                                        <p:cTn id="2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00"/>
                                        </p:tgtEl>
                                        <p:attrNameLst>
                                          <p:attrName>ppt_x</p:attrName>
                                        </p:attrNameLst>
                                      </p:cBhvr>
                                      <p:tavLst>
                                        <p:tav tm="0">
                                          <p:val>
                                            <p:strVal val="ppt_x"/>
                                          </p:val>
                                        </p:tav>
                                        <p:tav tm="100000">
                                          <p:val>
                                            <p:strVal val="ppt_x"/>
                                          </p:val>
                                        </p:tav>
                                      </p:tavLst>
                                    </p:anim>
                                    <p:anim calcmode="lin" valueType="num">
                                      <p:cBhvr additive="base">
                                        <p:cTn id="43" dur="500"/>
                                        <p:tgtEl>
                                          <p:spTgt spid="100"/>
                                        </p:tgtEl>
                                        <p:attrNameLst>
                                          <p:attrName>ppt_y</p:attrName>
                                        </p:attrNameLst>
                                      </p:cBhvr>
                                      <p:tavLst>
                                        <p:tav tm="0">
                                          <p:val>
                                            <p:strVal val="ppt_y"/>
                                          </p:val>
                                        </p:tav>
                                        <p:tav tm="100000">
                                          <p:val>
                                            <p:strVal val="1+ppt_h/2"/>
                                          </p:val>
                                        </p:tav>
                                      </p:tavLst>
                                    </p:anim>
                                    <p:set>
                                      <p:cBhvr>
                                        <p:cTn id="44" dur="1" fill="hold">
                                          <p:stCondLst>
                                            <p:cond delay="499"/>
                                          </p:stCondLst>
                                        </p:cTn>
                                        <p:tgtEl>
                                          <p:spTgt spid="10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ppt_x"/>
                                          </p:val>
                                        </p:tav>
                                        <p:tav tm="100000">
                                          <p:val>
                                            <p:strVal val="#ppt_x"/>
                                          </p:val>
                                        </p:tav>
                                      </p:tavLst>
                                    </p:anim>
                                    <p:anim calcmode="lin" valueType="num">
                                      <p:cBhvr additive="base">
                                        <p:cTn id="6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97"/>
                                        </p:tgtEl>
                                        <p:attrNameLst>
                                          <p:attrName>ppt_x</p:attrName>
                                        </p:attrNameLst>
                                      </p:cBhvr>
                                      <p:tavLst>
                                        <p:tav tm="0">
                                          <p:val>
                                            <p:strVal val="ppt_x"/>
                                          </p:val>
                                        </p:tav>
                                        <p:tav tm="100000">
                                          <p:val>
                                            <p:strVal val="ppt_x"/>
                                          </p:val>
                                        </p:tav>
                                      </p:tavLst>
                                    </p:anim>
                                    <p:anim calcmode="lin" valueType="num">
                                      <p:cBhvr additive="base">
                                        <p:cTn id="67" dur="500"/>
                                        <p:tgtEl>
                                          <p:spTgt spid="97"/>
                                        </p:tgtEl>
                                        <p:attrNameLst>
                                          <p:attrName>ppt_y</p:attrName>
                                        </p:attrNameLst>
                                      </p:cBhvr>
                                      <p:tavLst>
                                        <p:tav tm="0">
                                          <p:val>
                                            <p:strVal val="ppt_y"/>
                                          </p:val>
                                        </p:tav>
                                        <p:tav tm="100000">
                                          <p:val>
                                            <p:strVal val="1+ppt_h/2"/>
                                          </p:val>
                                        </p:tav>
                                      </p:tavLst>
                                    </p:anim>
                                    <p:set>
                                      <p:cBhvr>
                                        <p:cTn id="68" dur="1" fill="hold">
                                          <p:stCondLst>
                                            <p:cond delay="499"/>
                                          </p:stCondLst>
                                        </p:cTn>
                                        <p:tgtEl>
                                          <p:spTgt spid="9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500" fill="hold"/>
                                        <p:tgtEl>
                                          <p:spTgt spid="54"/>
                                        </p:tgtEl>
                                        <p:attrNameLst>
                                          <p:attrName>ppt_x</p:attrName>
                                        </p:attrNameLst>
                                      </p:cBhvr>
                                      <p:tavLst>
                                        <p:tav tm="0">
                                          <p:val>
                                            <p:strVal val="#ppt_x"/>
                                          </p:val>
                                        </p:tav>
                                        <p:tav tm="100000">
                                          <p:val>
                                            <p:strVal val="#ppt_x"/>
                                          </p:val>
                                        </p:tav>
                                      </p:tavLst>
                                    </p:anim>
                                    <p:anim calcmode="lin" valueType="num">
                                      <p:cBhvr additive="base">
                                        <p:cTn id="7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500" fill="hold"/>
                                        <p:tgtEl>
                                          <p:spTgt spid="53"/>
                                        </p:tgtEl>
                                        <p:attrNameLst>
                                          <p:attrName>ppt_x</p:attrName>
                                        </p:attrNameLst>
                                      </p:cBhvr>
                                      <p:tavLst>
                                        <p:tav tm="0">
                                          <p:val>
                                            <p:strVal val="#ppt_x"/>
                                          </p:val>
                                        </p:tav>
                                        <p:tav tm="100000">
                                          <p:val>
                                            <p:strVal val="#ppt_x"/>
                                          </p:val>
                                        </p:tav>
                                      </p:tavLst>
                                    </p:anim>
                                    <p:anim calcmode="lin" valueType="num">
                                      <p:cBhvr additive="base">
                                        <p:cTn id="8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500" fill="hold"/>
                                        <p:tgtEl>
                                          <p:spTgt spid="55"/>
                                        </p:tgtEl>
                                        <p:attrNameLst>
                                          <p:attrName>ppt_x</p:attrName>
                                        </p:attrNameLst>
                                      </p:cBhvr>
                                      <p:tavLst>
                                        <p:tav tm="0">
                                          <p:val>
                                            <p:strVal val="#ppt_x"/>
                                          </p:val>
                                        </p:tav>
                                        <p:tav tm="100000">
                                          <p:val>
                                            <p:strVal val="#ppt_x"/>
                                          </p:val>
                                        </p:tav>
                                      </p:tavLst>
                                    </p:anim>
                                    <p:anim calcmode="lin" valueType="num">
                                      <p:cBhvr additive="base">
                                        <p:cTn id="8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1"/>
                                        </p:tgtEl>
                                        <p:attrNameLst>
                                          <p:attrName>ppt_x</p:attrName>
                                        </p:attrNameLst>
                                      </p:cBhvr>
                                      <p:tavLst>
                                        <p:tav tm="0">
                                          <p:val>
                                            <p:strVal val="ppt_x"/>
                                          </p:val>
                                        </p:tav>
                                        <p:tav tm="100000">
                                          <p:val>
                                            <p:strVal val="ppt_x"/>
                                          </p:val>
                                        </p:tav>
                                      </p:tavLst>
                                    </p:anim>
                                    <p:anim calcmode="lin" valueType="num">
                                      <p:cBhvr additive="base">
                                        <p:cTn id="91" dur="500"/>
                                        <p:tgtEl>
                                          <p:spTgt spid="101"/>
                                        </p:tgtEl>
                                        <p:attrNameLst>
                                          <p:attrName>ppt_y</p:attrName>
                                        </p:attrNameLst>
                                      </p:cBhvr>
                                      <p:tavLst>
                                        <p:tav tm="0">
                                          <p:val>
                                            <p:strVal val="ppt_y"/>
                                          </p:val>
                                        </p:tav>
                                        <p:tav tm="100000">
                                          <p:val>
                                            <p:strVal val="1+ppt_h/2"/>
                                          </p:val>
                                        </p:tav>
                                      </p:tavLst>
                                    </p:anim>
                                    <p:set>
                                      <p:cBhvr>
                                        <p:cTn id="92" dur="1" fill="hold">
                                          <p:stCondLst>
                                            <p:cond delay="499"/>
                                          </p:stCondLst>
                                        </p:cTn>
                                        <p:tgtEl>
                                          <p:spTgt spid="10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additive="base">
                                        <p:cTn id="97" dur="500" fill="hold"/>
                                        <p:tgtEl>
                                          <p:spTgt spid="57"/>
                                        </p:tgtEl>
                                        <p:attrNameLst>
                                          <p:attrName>ppt_x</p:attrName>
                                        </p:attrNameLst>
                                      </p:cBhvr>
                                      <p:tavLst>
                                        <p:tav tm="0">
                                          <p:val>
                                            <p:strVal val="#ppt_x"/>
                                          </p:val>
                                        </p:tav>
                                        <p:tav tm="100000">
                                          <p:val>
                                            <p:strVal val="#ppt_x"/>
                                          </p:val>
                                        </p:tav>
                                      </p:tavLst>
                                    </p:anim>
                                    <p:anim calcmode="lin" valueType="num">
                                      <p:cBhvr additive="base">
                                        <p:cTn id="9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additive="base">
                                        <p:cTn id="103" dur="500" fill="hold"/>
                                        <p:tgtEl>
                                          <p:spTgt spid="56"/>
                                        </p:tgtEl>
                                        <p:attrNameLst>
                                          <p:attrName>ppt_x</p:attrName>
                                        </p:attrNameLst>
                                      </p:cBhvr>
                                      <p:tavLst>
                                        <p:tav tm="0">
                                          <p:val>
                                            <p:strVal val="#ppt_x"/>
                                          </p:val>
                                        </p:tav>
                                        <p:tav tm="100000">
                                          <p:val>
                                            <p:strVal val="#ppt_x"/>
                                          </p:val>
                                        </p:tav>
                                      </p:tavLst>
                                    </p:anim>
                                    <p:anim calcmode="lin" valueType="num">
                                      <p:cBhvr additive="base">
                                        <p:cTn id="10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8"/>
                                        </p:tgtEl>
                                        <p:attrNameLst>
                                          <p:attrName>style.visibility</p:attrName>
                                        </p:attrNameLst>
                                      </p:cBhvr>
                                      <p:to>
                                        <p:strVal val="visible"/>
                                      </p:to>
                                    </p:set>
                                    <p:anim calcmode="lin" valueType="num">
                                      <p:cBhvr additive="base">
                                        <p:cTn id="109" dur="500" fill="hold"/>
                                        <p:tgtEl>
                                          <p:spTgt spid="58"/>
                                        </p:tgtEl>
                                        <p:attrNameLst>
                                          <p:attrName>ppt_x</p:attrName>
                                        </p:attrNameLst>
                                      </p:cBhvr>
                                      <p:tavLst>
                                        <p:tav tm="0">
                                          <p:val>
                                            <p:strVal val="#ppt_x"/>
                                          </p:val>
                                        </p:tav>
                                        <p:tav tm="100000">
                                          <p:val>
                                            <p:strVal val="#ppt_x"/>
                                          </p:val>
                                        </p:tav>
                                      </p:tavLst>
                                    </p:anim>
                                    <p:anim calcmode="lin" valueType="num">
                                      <p:cBhvr additive="base">
                                        <p:cTn id="11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xit" presetSubtype="4" fill="hold" nodeType="clickEffect">
                                  <p:stCondLst>
                                    <p:cond delay="0"/>
                                  </p:stCondLst>
                                  <p:childTnLst>
                                    <p:anim calcmode="lin" valueType="num">
                                      <p:cBhvr additive="base">
                                        <p:cTn id="114" dur="500"/>
                                        <p:tgtEl>
                                          <p:spTgt spid="102"/>
                                        </p:tgtEl>
                                        <p:attrNameLst>
                                          <p:attrName>ppt_x</p:attrName>
                                        </p:attrNameLst>
                                      </p:cBhvr>
                                      <p:tavLst>
                                        <p:tav tm="0">
                                          <p:val>
                                            <p:strVal val="ppt_x"/>
                                          </p:val>
                                        </p:tav>
                                        <p:tav tm="100000">
                                          <p:val>
                                            <p:strVal val="ppt_x"/>
                                          </p:val>
                                        </p:tav>
                                      </p:tavLst>
                                    </p:anim>
                                    <p:anim calcmode="lin" valueType="num">
                                      <p:cBhvr additive="base">
                                        <p:cTn id="115" dur="500"/>
                                        <p:tgtEl>
                                          <p:spTgt spid="102"/>
                                        </p:tgtEl>
                                        <p:attrNameLst>
                                          <p:attrName>ppt_y</p:attrName>
                                        </p:attrNameLst>
                                      </p:cBhvr>
                                      <p:tavLst>
                                        <p:tav tm="0">
                                          <p:val>
                                            <p:strVal val="ppt_y"/>
                                          </p:val>
                                        </p:tav>
                                        <p:tav tm="100000">
                                          <p:val>
                                            <p:strVal val="1+ppt_h/2"/>
                                          </p:val>
                                        </p:tav>
                                      </p:tavLst>
                                    </p:anim>
                                    <p:set>
                                      <p:cBhvr>
                                        <p:cTn id="116" dur="1" fill="hold">
                                          <p:stCondLst>
                                            <p:cond delay="499"/>
                                          </p:stCondLst>
                                        </p:cTn>
                                        <p:tgtEl>
                                          <p:spTgt spid="102"/>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additive="base">
                                        <p:cTn id="121" dur="500" fill="hold"/>
                                        <p:tgtEl>
                                          <p:spTgt spid="60"/>
                                        </p:tgtEl>
                                        <p:attrNameLst>
                                          <p:attrName>ppt_x</p:attrName>
                                        </p:attrNameLst>
                                      </p:cBhvr>
                                      <p:tavLst>
                                        <p:tav tm="0">
                                          <p:val>
                                            <p:strVal val="#ppt_x"/>
                                          </p:val>
                                        </p:tav>
                                        <p:tav tm="100000">
                                          <p:val>
                                            <p:strVal val="#ppt_x"/>
                                          </p:val>
                                        </p:tav>
                                      </p:tavLst>
                                    </p:anim>
                                    <p:anim calcmode="lin" valueType="num">
                                      <p:cBhvr additive="base">
                                        <p:cTn id="12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additive="base">
                                        <p:cTn id="127" dur="500" fill="hold"/>
                                        <p:tgtEl>
                                          <p:spTgt spid="59"/>
                                        </p:tgtEl>
                                        <p:attrNameLst>
                                          <p:attrName>ppt_x</p:attrName>
                                        </p:attrNameLst>
                                      </p:cBhvr>
                                      <p:tavLst>
                                        <p:tav tm="0">
                                          <p:val>
                                            <p:strVal val="#ppt_x"/>
                                          </p:val>
                                        </p:tav>
                                        <p:tav tm="100000">
                                          <p:val>
                                            <p:strVal val="#ppt_x"/>
                                          </p:val>
                                        </p:tav>
                                      </p:tavLst>
                                    </p:anim>
                                    <p:anim calcmode="lin" valueType="num">
                                      <p:cBhvr additive="base">
                                        <p:cTn id="12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61"/>
                                        </p:tgtEl>
                                        <p:attrNameLst>
                                          <p:attrName>style.visibility</p:attrName>
                                        </p:attrNameLst>
                                      </p:cBhvr>
                                      <p:to>
                                        <p:strVal val="visible"/>
                                      </p:to>
                                    </p:set>
                                    <p:anim calcmode="lin" valueType="num">
                                      <p:cBhvr additive="base">
                                        <p:cTn id="133" dur="500" fill="hold"/>
                                        <p:tgtEl>
                                          <p:spTgt spid="61"/>
                                        </p:tgtEl>
                                        <p:attrNameLst>
                                          <p:attrName>ppt_x</p:attrName>
                                        </p:attrNameLst>
                                      </p:cBhvr>
                                      <p:tavLst>
                                        <p:tav tm="0">
                                          <p:val>
                                            <p:strVal val="#ppt_x"/>
                                          </p:val>
                                        </p:tav>
                                        <p:tav tm="100000">
                                          <p:val>
                                            <p:strVal val="#ppt_x"/>
                                          </p:val>
                                        </p:tav>
                                      </p:tavLst>
                                    </p:anim>
                                    <p:anim calcmode="lin" valueType="num">
                                      <p:cBhvr additive="base">
                                        <p:cTn id="13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xit" presetSubtype="4" fill="hold" nodeType="clickEffect">
                                  <p:stCondLst>
                                    <p:cond delay="0"/>
                                  </p:stCondLst>
                                  <p:childTnLst>
                                    <p:anim calcmode="lin" valueType="num">
                                      <p:cBhvr additive="base">
                                        <p:cTn id="138" dur="500"/>
                                        <p:tgtEl>
                                          <p:spTgt spid="103"/>
                                        </p:tgtEl>
                                        <p:attrNameLst>
                                          <p:attrName>ppt_x</p:attrName>
                                        </p:attrNameLst>
                                      </p:cBhvr>
                                      <p:tavLst>
                                        <p:tav tm="0">
                                          <p:val>
                                            <p:strVal val="ppt_x"/>
                                          </p:val>
                                        </p:tav>
                                        <p:tav tm="100000">
                                          <p:val>
                                            <p:strVal val="ppt_x"/>
                                          </p:val>
                                        </p:tav>
                                      </p:tavLst>
                                    </p:anim>
                                    <p:anim calcmode="lin" valueType="num">
                                      <p:cBhvr additive="base">
                                        <p:cTn id="139" dur="500"/>
                                        <p:tgtEl>
                                          <p:spTgt spid="103"/>
                                        </p:tgtEl>
                                        <p:attrNameLst>
                                          <p:attrName>ppt_y</p:attrName>
                                        </p:attrNameLst>
                                      </p:cBhvr>
                                      <p:tavLst>
                                        <p:tav tm="0">
                                          <p:val>
                                            <p:strVal val="ppt_y"/>
                                          </p:val>
                                        </p:tav>
                                        <p:tav tm="100000">
                                          <p:val>
                                            <p:strVal val="1+ppt_h/2"/>
                                          </p:val>
                                        </p:tav>
                                      </p:tavLst>
                                    </p:anim>
                                    <p:set>
                                      <p:cBhvr>
                                        <p:cTn id="140" dur="1" fill="hold">
                                          <p:stCondLst>
                                            <p:cond delay="499"/>
                                          </p:stCondLst>
                                        </p:cTn>
                                        <p:tgtEl>
                                          <p:spTgt spid="103"/>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additive="base">
                                        <p:cTn id="145" dur="500" fill="hold"/>
                                        <p:tgtEl>
                                          <p:spTgt spid="63"/>
                                        </p:tgtEl>
                                        <p:attrNameLst>
                                          <p:attrName>ppt_x</p:attrName>
                                        </p:attrNameLst>
                                      </p:cBhvr>
                                      <p:tavLst>
                                        <p:tav tm="0">
                                          <p:val>
                                            <p:strVal val="#ppt_x"/>
                                          </p:val>
                                        </p:tav>
                                        <p:tav tm="100000">
                                          <p:val>
                                            <p:strVal val="#ppt_x"/>
                                          </p:val>
                                        </p:tav>
                                      </p:tavLst>
                                    </p:anim>
                                    <p:anim calcmode="lin" valueType="num">
                                      <p:cBhvr additive="base">
                                        <p:cTn id="14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62"/>
                                        </p:tgtEl>
                                        <p:attrNameLst>
                                          <p:attrName>style.visibility</p:attrName>
                                        </p:attrNameLst>
                                      </p:cBhvr>
                                      <p:to>
                                        <p:strVal val="visible"/>
                                      </p:to>
                                    </p:set>
                                    <p:anim calcmode="lin" valueType="num">
                                      <p:cBhvr additive="base">
                                        <p:cTn id="151" dur="500" fill="hold"/>
                                        <p:tgtEl>
                                          <p:spTgt spid="62"/>
                                        </p:tgtEl>
                                        <p:attrNameLst>
                                          <p:attrName>ppt_x</p:attrName>
                                        </p:attrNameLst>
                                      </p:cBhvr>
                                      <p:tavLst>
                                        <p:tav tm="0">
                                          <p:val>
                                            <p:strVal val="#ppt_x"/>
                                          </p:val>
                                        </p:tav>
                                        <p:tav tm="100000">
                                          <p:val>
                                            <p:strVal val="#ppt_x"/>
                                          </p:val>
                                        </p:tav>
                                      </p:tavLst>
                                    </p:anim>
                                    <p:anim calcmode="lin" valueType="num">
                                      <p:cBhvr additive="base">
                                        <p:cTn id="15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additive="base">
                                        <p:cTn id="157" dur="500" fill="hold"/>
                                        <p:tgtEl>
                                          <p:spTgt spid="64"/>
                                        </p:tgtEl>
                                        <p:attrNameLst>
                                          <p:attrName>ppt_x</p:attrName>
                                        </p:attrNameLst>
                                      </p:cBhvr>
                                      <p:tavLst>
                                        <p:tav tm="0">
                                          <p:val>
                                            <p:strVal val="#ppt_x"/>
                                          </p:val>
                                        </p:tav>
                                        <p:tav tm="100000">
                                          <p:val>
                                            <p:strVal val="#ppt_x"/>
                                          </p:val>
                                        </p:tav>
                                      </p:tavLst>
                                    </p:anim>
                                    <p:anim calcmode="lin" valueType="num">
                                      <p:cBhvr additive="base">
                                        <p:cTn id="15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xit" presetSubtype="4" fill="hold" nodeType="clickEffect">
                                  <p:stCondLst>
                                    <p:cond delay="0"/>
                                  </p:stCondLst>
                                  <p:childTnLst>
                                    <p:anim calcmode="lin" valueType="num">
                                      <p:cBhvr additive="base">
                                        <p:cTn id="162" dur="500"/>
                                        <p:tgtEl>
                                          <p:spTgt spid="104"/>
                                        </p:tgtEl>
                                        <p:attrNameLst>
                                          <p:attrName>ppt_x</p:attrName>
                                        </p:attrNameLst>
                                      </p:cBhvr>
                                      <p:tavLst>
                                        <p:tav tm="0">
                                          <p:val>
                                            <p:strVal val="ppt_x"/>
                                          </p:val>
                                        </p:tav>
                                        <p:tav tm="100000">
                                          <p:val>
                                            <p:strVal val="ppt_x"/>
                                          </p:val>
                                        </p:tav>
                                      </p:tavLst>
                                    </p:anim>
                                    <p:anim calcmode="lin" valueType="num">
                                      <p:cBhvr additive="base">
                                        <p:cTn id="163" dur="500"/>
                                        <p:tgtEl>
                                          <p:spTgt spid="104"/>
                                        </p:tgtEl>
                                        <p:attrNameLst>
                                          <p:attrName>ppt_y</p:attrName>
                                        </p:attrNameLst>
                                      </p:cBhvr>
                                      <p:tavLst>
                                        <p:tav tm="0">
                                          <p:val>
                                            <p:strVal val="ppt_y"/>
                                          </p:val>
                                        </p:tav>
                                        <p:tav tm="100000">
                                          <p:val>
                                            <p:strVal val="1+ppt_h/2"/>
                                          </p:val>
                                        </p:tav>
                                      </p:tavLst>
                                    </p:anim>
                                    <p:set>
                                      <p:cBhvr>
                                        <p:cTn id="164" dur="1" fill="hold">
                                          <p:stCondLst>
                                            <p:cond delay="49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49" grpId="0"/>
      <p:bldP spid="50" grpId="0"/>
      <p:bldP spid="52" grpId="0"/>
      <p:bldP spid="53" grpId="0"/>
      <p:bldP spid="55" grpId="0"/>
      <p:bldP spid="56" grpId="0"/>
      <p:bldP spid="58" grpId="0"/>
      <p:bldP spid="59" grpId="0"/>
      <p:bldP spid="61" grpId="0"/>
      <p:bldP spid="62" grpId="0"/>
      <p:bldP spid="64" grpId="0"/>
      <p:bldP spid="90" grpId="0"/>
      <p:bldP spid="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a:hlinkClick r:id="" action="ppaction://noaction">
              <a:snd r:embed="rId4" name="amarillo.wav"/>
            </a:hlinkClick>
          </p:cNvPr>
          <p:cNvSpPr/>
          <p:nvPr/>
        </p:nvSpPr>
        <p:spPr>
          <a:xfrm>
            <a:off x="6179286" y="5268768"/>
            <a:ext cx="595511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ea typeface="Arial"/>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6" name="Rectangle: Rounded Corners 5">
            <a:extLst>
              <a:ext uri="{FF2B5EF4-FFF2-40B4-BE49-F238E27FC236}">
                <a16:creationId xmlns:a16="http://schemas.microsoft.com/office/drawing/2014/main" id="{4C756728-9667-4D58-81FF-9FCD224D6E30}"/>
              </a:ext>
            </a:extLst>
          </p:cNvPr>
          <p:cNvSpPr/>
          <p:nvPr/>
        </p:nvSpPr>
        <p:spPr>
          <a:xfrm>
            <a:off x="732087" y="120934"/>
            <a:ext cx="521370" cy="478471"/>
          </a:xfrm>
          <a:prstGeom prst="roundRect">
            <a:avLst/>
          </a:prstGeom>
          <a:solidFill>
            <a:srgbClr val="FADD2E"/>
          </a:solidFill>
          <a:ln>
            <a:solidFill>
              <a:srgbClr val="FAD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E9D5A323-002E-4916-B3F0-F378F5D7B804}"/>
              </a:ext>
            </a:extLst>
          </p:cNvPr>
          <p:cNvSpPr>
            <a:spLocks noGrp="1"/>
          </p:cNvSpPr>
          <p:nvPr>
            <p:ph type="title"/>
          </p:nvPr>
        </p:nvSpPr>
        <p:spPr>
          <a:xfrm rot="20594403">
            <a:off x="1" y="3045257"/>
            <a:ext cx="4350983" cy="1325563"/>
          </a:xfrm>
        </p:spPr>
        <p:txBody>
          <a:bodyPr>
            <a:normAutofit/>
          </a:bodyPr>
          <a:lstStyle/>
          <a:p>
            <a:pPr algn="ctr"/>
            <a:r>
              <a:rPr lang="en-GB" sz="8800" b="1" dirty="0">
                <a:solidFill>
                  <a:schemeClr val="tx1"/>
                </a:solidFill>
                <a:latin typeface="Segoe Print" panose="02000600000000000000" pitchFamily="2" charset="0"/>
                <a:ea typeface="Arial"/>
                <a:cs typeface="Arial"/>
                <a:sym typeface="Arial"/>
                <a:hlinkClick r:id="" action="ppaction://noaction">
                  <a:snd r:embed="rId5" name="t1w1s1_adios.wav"/>
                  <a:extLst>
                    <a:ext uri="{A12FA001-AC4F-418D-AE19-62706E023703}">
                      <ahyp:hlinkClr xmlns:ahyp="http://schemas.microsoft.com/office/drawing/2018/hyperlinkcolor" val="tx"/>
                    </a:ext>
                  </a:extLst>
                </a:hlinkClick>
              </a:rPr>
              <a:t>¡</a:t>
            </a:r>
            <a:r>
              <a:rPr lang="en-GB" sz="8800" b="1" dirty="0" err="1">
                <a:solidFill>
                  <a:schemeClr val="tx1"/>
                </a:solidFill>
                <a:latin typeface="Segoe Print" panose="02000600000000000000" pitchFamily="2" charset="0"/>
                <a:ea typeface="Arial"/>
                <a:cs typeface="Arial"/>
                <a:sym typeface="Arial"/>
                <a:hlinkClick r:id="" action="ppaction://noaction">
                  <a:snd r:embed="rId5" name="t1w1s1_adios.wav"/>
                  <a:extLst>
                    <a:ext uri="{A12FA001-AC4F-418D-AE19-62706E023703}">
                      <ahyp:hlinkClr xmlns:ahyp="http://schemas.microsoft.com/office/drawing/2018/hyperlinkcolor" val="tx"/>
                    </a:ext>
                  </a:extLst>
                </a:hlinkClick>
              </a:rPr>
              <a:t>adiós</a:t>
            </a:r>
            <a:r>
              <a:rPr lang="en-GB" sz="8800" b="1" dirty="0">
                <a:solidFill>
                  <a:schemeClr val="tx1"/>
                </a:solidFill>
                <a:latin typeface="Segoe Print" panose="02000600000000000000" pitchFamily="2" charset="0"/>
                <a:ea typeface="Arial"/>
                <a:cs typeface="Arial"/>
                <a:sym typeface="Arial"/>
                <a:hlinkClick r:id="" action="ppaction://noaction">
                  <a:snd r:embed="rId5" name="t1w1s1_adios.wav"/>
                  <a:extLst>
                    <a:ext uri="{A12FA001-AC4F-418D-AE19-62706E023703}">
                      <ahyp:hlinkClr xmlns:ahyp="http://schemas.microsoft.com/office/drawing/2018/hyperlinkcolor" val="tx"/>
                    </a:ext>
                  </a:extLst>
                </a:hlinkClick>
              </a:rPr>
              <a:t>!</a:t>
            </a:r>
            <a:endParaRPr lang="en-GB" sz="8800" dirty="0">
              <a:solidFill>
                <a:schemeClr val="tx1"/>
              </a:solidFill>
              <a:hlinkClick r:id="" action="ppaction://noaction">
                <a:snd r:embed="rId5" name="t1w1s1_adios.wav"/>
                <a:extLst>
                  <a:ext uri="{A12FA001-AC4F-418D-AE19-62706E023703}">
                    <ahyp:hlinkClr xmlns:ahyp="http://schemas.microsoft.com/office/drawing/2018/hyperlinkcolor" val="tx"/>
                  </a:ext>
                </a:extLst>
              </a:hlinkCli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724400"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99" name="Google Shape;99;p2">
            <a:hlinkClick r:id="" action="ppaction://noaction">
              <a:snd r:embed="rId3" name="t1w1s1_hola.wav"/>
            </a:hlinkClick>
          </p:cNvPr>
          <p:cNvPicPr preferRelativeResize="0"/>
          <p:nvPr/>
        </p:nvPicPr>
        <p:blipFill rotWithShape="1">
          <a:blip r:embed="rId4">
            <a:alphaModFix/>
          </a:blip>
          <a:srcRect/>
          <a:stretch/>
        </p:blipFill>
        <p:spPr>
          <a:xfrm>
            <a:off x="5815026" y="552773"/>
            <a:ext cx="4953631" cy="4247588"/>
          </a:xfrm>
          <a:prstGeom prst="rect">
            <a:avLst/>
          </a:prstGeom>
          <a:noFill/>
          <a:ln>
            <a:noFill/>
          </a:ln>
        </p:spPr>
      </p:pic>
      <p:sp>
        <p:nvSpPr>
          <p:cNvPr id="100" name="Google Shape;100;p2">
            <a:hlinkClick r:id="" action="ppaction://noaction">
              <a:snd r:embed="rId5" name="amarillo.wav"/>
            </a:hlinkClick>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2"/>
          <p:cNvSpPr txBox="1"/>
          <p:nvPr/>
        </p:nvSpPr>
        <p:spPr>
          <a:xfrm>
            <a:off x="0" y="5042159"/>
            <a:ext cx="4850969" cy="1815841"/>
          </a:xfrm>
          <a:prstGeom prst="rect">
            <a:avLst/>
          </a:prstGeom>
          <a:noFill/>
          <a:ln>
            <a:noFill/>
          </a:ln>
        </p:spPr>
        <p:txBody>
          <a:bodyPr spcFirstLastPara="1" wrap="square" lIns="91425" tIns="45700" rIns="91425" bIns="45700" anchor="t" anchorCtr="0">
            <a:spAutoFit/>
          </a:bodyPr>
          <a:lstStyle/>
          <a:p>
            <a:pPr marL="457200" lvl="0" indent="-457200">
              <a:buClr>
                <a:schemeClr val="tx2">
                  <a:lumMod val="25000"/>
                </a:schemeClr>
              </a:buClr>
              <a:buSzPts val="2800"/>
              <a:buFont typeface="Wingdings" panose="05000000000000000000" pitchFamily="2" charset="2"/>
              <a:buChar char="§"/>
            </a:pPr>
            <a:r>
              <a:rPr lang="pt-BR" sz="2800" b="1" dirty="0">
                <a:solidFill>
                  <a:schemeClr val="tx2">
                    <a:lumMod val="25000"/>
                  </a:schemeClr>
                </a:solidFill>
                <a:latin typeface="Century Gothic"/>
                <a:ea typeface="Century Gothic"/>
                <a:cs typeface="Century Gothic"/>
                <a:sym typeface="Century Gothic"/>
              </a:rPr>
              <a:t>Revisit ‘estar’ </a:t>
            </a:r>
          </a:p>
          <a:p>
            <a:pPr marL="457200" lvl="0" indent="-457200">
              <a:buClr>
                <a:schemeClr val="tx2">
                  <a:lumMod val="25000"/>
                </a:schemeClr>
              </a:buClr>
              <a:buSzPts val="2800"/>
              <a:buFont typeface="Wingdings" panose="05000000000000000000" pitchFamily="2" charset="2"/>
              <a:buChar char="§"/>
            </a:pPr>
            <a:r>
              <a:rPr lang="pt-BR" sz="2800" b="1" dirty="0">
                <a:solidFill>
                  <a:schemeClr val="tx2">
                    <a:lumMod val="25000"/>
                  </a:schemeClr>
                </a:solidFill>
                <a:latin typeface="Century Gothic"/>
                <a:sym typeface="Century Gothic"/>
              </a:rPr>
              <a:t>Adjective agreement </a:t>
            </a:r>
            <a:br>
              <a:rPr lang="pt-BR" sz="2800" b="1" dirty="0">
                <a:solidFill>
                  <a:schemeClr val="tx2">
                    <a:lumMod val="25000"/>
                  </a:schemeClr>
                </a:solidFill>
                <a:latin typeface="Century Gothic"/>
                <a:sym typeface="Century Gothic"/>
              </a:rPr>
            </a:br>
            <a:r>
              <a:rPr lang="pt-BR" sz="2800" b="1" dirty="0">
                <a:solidFill>
                  <a:schemeClr val="tx2">
                    <a:lumMod val="25000"/>
                  </a:schemeClr>
                </a:solidFill>
                <a:latin typeface="Century Gothic"/>
                <a:sym typeface="Century Gothic"/>
              </a:rPr>
              <a:t>(o </a:t>
            </a:r>
            <a:r>
              <a:rPr lang="pt-BR" sz="2800" b="1" dirty="0">
                <a:solidFill>
                  <a:schemeClr val="tx2">
                    <a:lumMod val="25000"/>
                  </a:schemeClr>
                </a:solidFill>
                <a:latin typeface="Century Gothic"/>
                <a:sym typeface="Wingdings" panose="05000000000000000000" pitchFamily="2" charset="2"/>
              </a:rPr>
              <a:t> a ; -e &amp; -z). </a:t>
            </a:r>
            <a:endParaRPr lang="pt-BR" sz="2800" dirty="0">
              <a:solidFill>
                <a:schemeClr val="tx2">
                  <a:lumMod val="25000"/>
                </a:schemeClr>
              </a:solidFill>
            </a:endParaRPr>
          </a:p>
          <a:p>
            <a:pPr marL="457200" lvl="0" indent="-457200">
              <a:buClr>
                <a:schemeClr val="tx2">
                  <a:lumMod val="25000"/>
                </a:schemeClr>
              </a:buClr>
              <a:buSzPts val="2800"/>
              <a:buFont typeface="Wingdings" panose="05000000000000000000" pitchFamily="2" charset="2"/>
              <a:buChar char="§"/>
            </a:pPr>
            <a:r>
              <a:rPr lang="pt-BR" sz="2800" b="1" dirty="0">
                <a:solidFill>
                  <a:schemeClr val="tx2">
                    <a:lumMod val="25000"/>
                  </a:schemeClr>
                </a:solidFill>
                <a:latin typeface="Century Gothic"/>
                <a:ea typeface="Century Gothic"/>
                <a:cs typeface="Century Gothic"/>
                <a:sym typeface="Century Gothic"/>
              </a:rPr>
              <a:t>SSC [a] [o] [u]  </a:t>
            </a:r>
            <a:endParaRPr lang="pt-BR" sz="2800" dirty="0">
              <a:solidFill>
                <a:schemeClr val="tx2">
                  <a:lumMod val="25000"/>
                </a:schemeClr>
              </a:solidFill>
              <a:latin typeface="Calibri"/>
              <a:ea typeface="Calibri"/>
              <a:cs typeface="Calibri"/>
              <a:sym typeface="Calibri"/>
            </a:endParaRPr>
          </a:p>
        </p:txBody>
      </p:sp>
      <p:sp>
        <p:nvSpPr>
          <p:cNvPr id="2" name="Title 1">
            <a:extLst>
              <a:ext uri="{FF2B5EF4-FFF2-40B4-BE49-F238E27FC236}">
                <a16:creationId xmlns:a16="http://schemas.microsoft.com/office/drawing/2014/main" id="{CF809B60-34DA-46F8-9144-D26F0D50F648}"/>
              </a:ext>
            </a:extLst>
          </p:cNvPr>
          <p:cNvSpPr>
            <a:spLocks noGrp="1"/>
          </p:cNvSpPr>
          <p:nvPr>
            <p:ph type="title"/>
          </p:nvPr>
        </p:nvSpPr>
        <p:spPr>
          <a:xfrm>
            <a:off x="370668" y="343673"/>
            <a:ext cx="3983064" cy="1325563"/>
          </a:xfrm>
        </p:spPr>
        <p:txBody>
          <a:bodyPr>
            <a:normAutofit fontScale="90000"/>
          </a:bodyPr>
          <a:lstStyle/>
          <a:p>
            <a:pPr algn="ctr"/>
            <a:r>
              <a:rPr lang="en-GB" b="1" dirty="0">
                <a:solidFill>
                  <a:schemeClr val="tx2">
                    <a:lumMod val="25000"/>
                  </a:schemeClr>
                </a:solidFill>
                <a:latin typeface="Century Gothic" panose="020B0502020202020204" pitchFamily="34" charset="0"/>
              </a:rPr>
              <a:t>Describing me and others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0" name="Google Shape;110;p3"/>
          <p:cNvSpPr txBox="1"/>
          <p:nvPr/>
        </p:nvSpPr>
        <p:spPr>
          <a:xfrm>
            <a:off x="2750244" y="440277"/>
            <a:ext cx="2925727"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dirty="0">
                <a:solidFill>
                  <a:srgbClr val="002060"/>
                </a:solidFill>
                <a:latin typeface="Century Gothic"/>
                <a:ea typeface="Century Gothic"/>
                <a:cs typeface="Century Gothic"/>
                <a:sym typeface="Century Gothic"/>
              </a:rPr>
              <a:t>d</a:t>
            </a:r>
            <a:r>
              <a:rPr lang="en-GB" sz="11500" b="1" dirty="0">
                <a:solidFill>
                  <a:srgbClr val="FF0066"/>
                </a:solidFill>
                <a:latin typeface="Century Gothic"/>
                <a:ea typeface="Century Gothic"/>
                <a:cs typeface="Century Gothic"/>
                <a:sym typeface="Century Gothic"/>
              </a:rPr>
              <a:t>o</a:t>
            </a:r>
            <a:r>
              <a:rPr lang="en-GB" sz="11500" dirty="0">
                <a:solidFill>
                  <a:srgbClr val="002060"/>
                </a:solidFill>
                <a:latin typeface="Century Gothic"/>
                <a:ea typeface="Century Gothic"/>
                <a:cs typeface="Century Gothic"/>
                <a:sym typeface="Century Gothic"/>
              </a:rPr>
              <a:t>s</a:t>
            </a:r>
            <a:endParaRPr sz="11500" b="1" i="0" u="none" strike="noStrike" cap="none" dirty="0">
              <a:solidFill>
                <a:srgbClr val="FF0066"/>
              </a:solidFill>
              <a:latin typeface="Calibri"/>
              <a:ea typeface="Calibri"/>
              <a:cs typeface="Calibri"/>
              <a:sym typeface="Calibri"/>
            </a:endParaRPr>
          </a:p>
        </p:txBody>
      </p:sp>
      <p:pic>
        <p:nvPicPr>
          <p:cNvPr id="111" name="Google Shape;111;p3" descr="Speech Icon, Voice, Talking, Audio, Speech"/>
          <p:cNvPicPr preferRelativeResize="0"/>
          <p:nvPr/>
        </p:nvPicPr>
        <p:blipFill rotWithShape="1">
          <a:blip r:embed="rId9">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7" name="Google Shape;110;p3">
            <a:extLst>
              <a:ext uri="{FF2B5EF4-FFF2-40B4-BE49-F238E27FC236}">
                <a16:creationId xmlns:a16="http://schemas.microsoft.com/office/drawing/2014/main" id="{A2BA35DC-48B6-4EF4-BC2D-BE03C7F688FE}"/>
              </a:ext>
            </a:extLst>
          </p:cNvPr>
          <p:cNvSpPr txBox="1"/>
          <p:nvPr/>
        </p:nvSpPr>
        <p:spPr>
          <a:xfrm>
            <a:off x="2750245" y="2302285"/>
            <a:ext cx="7125988"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dirty="0">
                <a:solidFill>
                  <a:srgbClr val="002060"/>
                </a:solidFill>
                <a:latin typeface="Century Gothic"/>
                <a:ea typeface="Century Gothic"/>
                <a:cs typeface="Century Gothic"/>
                <a:sym typeface="Century Gothic"/>
              </a:rPr>
              <a:t>c</a:t>
            </a:r>
            <a:r>
              <a:rPr lang="en-GB" sz="11500" b="1" dirty="0">
                <a:solidFill>
                  <a:srgbClr val="FF0066"/>
                </a:solidFill>
                <a:latin typeface="Century Gothic"/>
                <a:ea typeface="Century Gothic"/>
                <a:cs typeface="Century Gothic"/>
                <a:sym typeface="Century Gothic"/>
              </a:rPr>
              <a:t>a</a:t>
            </a:r>
            <a:r>
              <a:rPr lang="en-GB" sz="11500" dirty="0">
                <a:solidFill>
                  <a:srgbClr val="002060"/>
                </a:solidFill>
                <a:latin typeface="Century Gothic"/>
                <a:ea typeface="Century Gothic"/>
                <a:cs typeface="Century Gothic"/>
                <a:sym typeface="Century Gothic"/>
              </a:rPr>
              <a:t>s</a:t>
            </a:r>
            <a:r>
              <a:rPr lang="en-GB" sz="11500" b="1" dirty="0">
                <a:solidFill>
                  <a:srgbClr val="FF0066"/>
                </a:solidFill>
                <a:latin typeface="Century Gothic"/>
                <a:ea typeface="Century Gothic"/>
                <a:cs typeface="Century Gothic"/>
                <a:sym typeface="Century Gothic"/>
              </a:rPr>
              <a:t>a</a:t>
            </a:r>
            <a:endParaRPr sz="11500" b="1" i="0" u="none" strike="noStrike" cap="none" dirty="0">
              <a:solidFill>
                <a:srgbClr val="FF0066"/>
              </a:solidFill>
              <a:latin typeface="Calibri"/>
              <a:ea typeface="Calibri"/>
              <a:cs typeface="Calibri"/>
              <a:sym typeface="Calibri"/>
            </a:endParaRPr>
          </a:p>
        </p:txBody>
      </p:sp>
      <p:sp>
        <p:nvSpPr>
          <p:cNvPr id="9" name="Google Shape;110;p3">
            <a:extLst>
              <a:ext uri="{FF2B5EF4-FFF2-40B4-BE49-F238E27FC236}">
                <a16:creationId xmlns:a16="http://schemas.microsoft.com/office/drawing/2014/main" id="{2454DB17-6341-4BDE-ACF8-6BB5D2ED8E40}"/>
              </a:ext>
            </a:extLst>
          </p:cNvPr>
          <p:cNvSpPr txBox="1"/>
          <p:nvPr/>
        </p:nvSpPr>
        <p:spPr>
          <a:xfrm>
            <a:off x="2750245" y="4555716"/>
            <a:ext cx="7125988"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b="1" dirty="0" err="1">
                <a:solidFill>
                  <a:srgbClr val="FF0066"/>
                </a:solidFill>
                <a:latin typeface="Century Gothic"/>
                <a:ea typeface="Century Gothic"/>
                <a:cs typeface="Century Gothic"/>
                <a:sym typeface="Century Gothic"/>
              </a:rPr>
              <a:t>u</a:t>
            </a:r>
            <a:r>
              <a:rPr lang="en-GB" sz="11500" dirty="0" err="1">
                <a:solidFill>
                  <a:srgbClr val="002060"/>
                </a:solidFill>
                <a:latin typeface="Century Gothic"/>
                <a:ea typeface="Century Gothic"/>
                <a:cs typeface="Century Gothic"/>
                <a:sym typeface="Century Gothic"/>
              </a:rPr>
              <a:t>niverso</a:t>
            </a:r>
            <a:endParaRPr sz="11500" b="1" i="0" u="none" strike="noStrike" cap="none" dirty="0">
              <a:solidFill>
                <a:srgbClr val="FF0066"/>
              </a:solidFill>
              <a:latin typeface="Calibri"/>
              <a:ea typeface="Calibri"/>
              <a:cs typeface="Calibri"/>
              <a:sym typeface="Calibri"/>
            </a:endParaRPr>
          </a:p>
        </p:txBody>
      </p:sp>
      <p:sp>
        <p:nvSpPr>
          <p:cNvPr id="10" name="Title 1">
            <a:extLst>
              <a:ext uri="{FF2B5EF4-FFF2-40B4-BE49-F238E27FC236}">
                <a16:creationId xmlns:a16="http://schemas.microsoft.com/office/drawing/2014/main" id="{885A0BCB-05A6-4A52-8F25-B8A43CCAE879}"/>
              </a:ext>
            </a:extLst>
          </p:cNvPr>
          <p:cNvSpPr txBox="1">
            <a:spLocks/>
          </p:cNvSpPr>
          <p:nvPr/>
        </p:nvSpPr>
        <p:spPr>
          <a:xfrm>
            <a:off x="0" y="4823938"/>
            <a:ext cx="2246663"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11500" b="1" dirty="0">
                <a:solidFill>
                  <a:srgbClr val="002060"/>
                </a:solidFill>
                <a:latin typeface="Century Gothic"/>
                <a:ea typeface="Century Gothic"/>
                <a:cs typeface="Century Gothic"/>
                <a:sym typeface="Century Gothic"/>
              </a:rPr>
              <a:t>[u]</a:t>
            </a:r>
            <a:endParaRPr lang="en-GB" sz="11500" dirty="0"/>
          </a:p>
        </p:txBody>
      </p:sp>
      <p:pic>
        <p:nvPicPr>
          <p:cNvPr id="11" name="Google Shape;109;p3">
            <a:extLst>
              <a:ext uri="{FF2B5EF4-FFF2-40B4-BE49-F238E27FC236}">
                <a16:creationId xmlns:a16="http://schemas.microsoft.com/office/drawing/2014/main" id="{7996D83E-E336-43D7-9ACB-F3527DA58DDC}"/>
              </a:ext>
            </a:extLst>
          </p:cNvPr>
          <p:cNvPicPr preferRelativeResize="0"/>
          <p:nvPr/>
        </p:nvPicPr>
        <p:blipFill rotWithShape="1">
          <a:blip r:embed="rId10">
            <a:alphaModFix/>
          </a:blip>
          <a:srcRect t="6995" r="482" b="12550"/>
          <a:stretch/>
        </p:blipFill>
        <p:spPr>
          <a:xfrm>
            <a:off x="9886609" y="4298269"/>
            <a:ext cx="1799767" cy="2111485"/>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2" name="Google Shape;132;p5">
            <a:extLst>
              <a:ext uri="{FF2B5EF4-FFF2-40B4-BE49-F238E27FC236}">
                <a16:creationId xmlns:a16="http://schemas.microsoft.com/office/drawing/2014/main" id="{FC03C966-211C-4788-A2E1-ED42FF1F4512}"/>
              </a:ext>
            </a:extLst>
          </p:cNvPr>
          <p:cNvPicPr preferRelativeResize="0"/>
          <p:nvPr/>
        </p:nvPicPr>
        <p:blipFill rotWithShape="1">
          <a:blip r:embed="rId11">
            <a:alphaModFix/>
          </a:blip>
          <a:srcRect/>
          <a:stretch/>
        </p:blipFill>
        <p:spPr>
          <a:xfrm>
            <a:off x="9678749" y="4306238"/>
            <a:ext cx="2169971" cy="2111486"/>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3" name="Google Shape;118;p4">
            <a:extLst>
              <a:ext uri="{FF2B5EF4-FFF2-40B4-BE49-F238E27FC236}">
                <a16:creationId xmlns:a16="http://schemas.microsoft.com/office/drawing/2014/main" id="{6C849C51-933E-4EEA-8C95-AB21C8533B9B}"/>
              </a:ext>
            </a:extLst>
          </p:cNvPr>
          <p:cNvPicPr preferRelativeResize="0"/>
          <p:nvPr/>
        </p:nvPicPr>
        <p:blipFill rotWithShape="1">
          <a:blip r:embed="rId12">
            <a:alphaModFix/>
          </a:blip>
          <a:srcRect/>
          <a:stretch/>
        </p:blipFill>
        <p:spPr>
          <a:xfrm>
            <a:off x="9678748" y="4298269"/>
            <a:ext cx="2169971" cy="2114235"/>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14" name="Google Shape;108;p3">
            <a:extLst>
              <a:ext uri="{FF2B5EF4-FFF2-40B4-BE49-F238E27FC236}">
                <a16:creationId xmlns:a16="http://schemas.microsoft.com/office/drawing/2014/main" id="{89724507-593F-47A5-A448-9B030AE858EA}"/>
              </a:ext>
            </a:extLst>
          </p:cNvPr>
          <p:cNvSpPr txBox="1"/>
          <p:nvPr/>
        </p:nvSpPr>
        <p:spPr>
          <a:xfrm>
            <a:off x="117639" y="2302285"/>
            <a:ext cx="2380814" cy="18620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11500" b="1" i="0" u="none" strike="noStrike" cap="none" dirty="0">
                <a:solidFill>
                  <a:srgbClr val="002060"/>
                </a:solidFill>
                <a:latin typeface="Century Gothic"/>
                <a:ea typeface="Century Gothic"/>
                <a:cs typeface="Century Gothic"/>
                <a:sym typeface="Century Gothic"/>
              </a:rPr>
              <a:t>[a]</a:t>
            </a:r>
            <a:endParaRPr sz="11500" b="1" i="0" u="none" strike="noStrike" cap="none" dirty="0">
              <a:solidFill>
                <a:srgbClr val="000000"/>
              </a:solidFill>
              <a:latin typeface="Calibri"/>
              <a:ea typeface="Calibri"/>
              <a:cs typeface="Calibri"/>
              <a:sym typeface="Calibri"/>
            </a:endParaRPr>
          </a:p>
        </p:txBody>
      </p:sp>
      <p:sp>
        <p:nvSpPr>
          <p:cNvPr id="4" name="Title 3">
            <a:extLst>
              <a:ext uri="{FF2B5EF4-FFF2-40B4-BE49-F238E27FC236}">
                <a16:creationId xmlns:a16="http://schemas.microsoft.com/office/drawing/2014/main" id="{A2B0DDBD-5DF9-49FC-AB4B-F1A3CFE0FAE6}"/>
              </a:ext>
            </a:extLst>
          </p:cNvPr>
          <p:cNvSpPr>
            <a:spLocks noGrp="1"/>
          </p:cNvSpPr>
          <p:nvPr>
            <p:ph type="title"/>
          </p:nvPr>
        </p:nvSpPr>
        <p:spPr/>
        <p:txBody>
          <a:bodyPr/>
          <a:lstStyle/>
          <a:p>
            <a:endParaRPr lang="en-GB"/>
          </a:p>
        </p:txBody>
      </p:sp>
      <p:sp>
        <p:nvSpPr>
          <p:cNvPr id="16" name="Google Shape;119;p4">
            <a:extLst>
              <a:ext uri="{FF2B5EF4-FFF2-40B4-BE49-F238E27FC236}">
                <a16:creationId xmlns:a16="http://schemas.microsoft.com/office/drawing/2014/main" id="{D7DF9E0C-4148-45A9-B431-942DDECD9DC9}"/>
              </a:ext>
            </a:extLst>
          </p:cNvPr>
          <p:cNvSpPr txBox="1"/>
          <p:nvPr/>
        </p:nvSpPr>
        <p:spPr>
          <a:xfrm>
            <a:off x="117639" y="365127"/>
            <a:ext cx="2132541" cy="18620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11500" b="1" i="0" u="none" strike="noStrike" cap="none" dirty="0">
                <a:solidFill>
                  <a:srgbClr val="002060"/>
                </a:solidFill>
                <a:latin typeface="Century Gothic"/>
                <a:ea typeface="Century Gothic"/>
                <a:cs typeface="Century Gothic"/>
                <a:sym typeface="Century Gothic"/>
              </a:rPr>
              <a:t>[o]</a:t>
            </a:r>
            <a:endParaRPr sz="11500" b="1"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028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1w1s2to5_o.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F_t1w1s1_PartC_dos.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5" name="t1w1s2to5_a.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F_t1w1s1_PartA_casa.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7" name="t1w2s3_u.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8" name="t1w2s3_universo.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6" name="F_t1w1s1_PartA_casa.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8" name="t1w2s3_universo.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subTnLst>
                                    <p:audio>
                                      <p:cMediaNode>
                                        <p:cTn display="0" masterRel="sameClick">
                                          <p:stCondLst>
                                            <p:cond evt="begin" delay="0">
                                              <p:tn val="41"/>
                                            </p:cond>
                                          </p:stCondLst>
                                          <p:endCondLst>
                                            <p:cond evt="onStopAudio" delay="0">
                                              <p:tgtEl>
                                                <p:sldTgt/>
                                              </p:tgtEl>
                                            </p:cond>
                                          </p:endCondLst>
                                        </p:cTn>
                                        <p:tgtEl>
                                          <p:sndTgt r:embed="rId4" name="F_t1w1s1_PartC_do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7F5F84DE-D02B-4790-A26B-5028FA784AD4}"/>
              </a:ext>
            </a:extLst>
          </p:cNvPr>
          <p:cNvSpPr txBox="1"/>
          <p:nvPr/>
        </p:nvSpPr>
        <p:spPr>
          <a:xfrm>
            <a:off x="6875956" y="6503318"/>
            <a:ext cx="324707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rPr>
              <a:t>Rachel Hawkes / Emma Marsden</a:t>
            </a:r>
          </a:p>
        </p:txBody>
      </p:sp>
      <p:pic>
        <p:nvPicPr>
          <p:cNvPr id="5" name="Picture 4">
            <a:extLst>
              <a:ext uri="{FF2B5EF4-FFF2-40B4-BE49-F238E27FC236}">
                <a16:creationId xmlns:a16="http://schemas.microsoft.com/office/drawing/2014/main" id="{68004F34-4CF8-40D9-B8E3-622C42B90DCE}"/>
              </a:ext>
            </a:extLst>
          </p:cNvPr>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623160" y="257934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a:extLst>
              <a:ext uri="{FF2B5EF4-FFF2-40B4-BE49-F238E27FC236}">
                <a16:creationId xmlns:a16="http://schemas.microsoft.com/office/drawing/2014/main" id="{AA7A635F-4640-4772-AD2E-0E771D15C4CD}"/>
              </a:ext>
            </a:extLst>
          </p:cNvPr>
          <p:cNvSpPr txBox="1"/>
          <p:nvPr/>
        </p:nvSpPr>
        <p:spPr>
          <a:xfrm rot="21349562">
            <a:off x="4783249" y="3281881"/>
            <a:ext cx="206520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where?</a:t>
            </a:r>
          </a:p>
        </p:txBody>
      </p:sp>
      <p:pic>
        <p:nvPicPr>
          <p:cNvPr id="9" name="Google Shape;319;p15" descr="Speech Icon, Voice, Talking, Audio, Speech">
            <a:extLst>
              <a:ext uri="{FF2B5EF4-FFF2-40B4-BE49-F238E27FC236}">
                <a16:creationId xmlns:a16="http://schemas.microsoft.com/office/drawing/2014/main" id="{E491B89A-2684-42BB-9510-4249B995B846}"/>
              </a:ext>
            </a:extLst>
          </p:cNvPr>
          <p:cNvPicPr preferRelativeResize="0"/>
          <p:nvPr/>
        </p:nvPicPr>
        <p:blipFill rotWithShape="1">
          <a:blip r:embed="rId6">
            <a:alphaModFix/>
          </a:blip>
          <a:srcRect/>
          <a:stretch/>
        </p:blipFill>
        <p:spPr>
          <a:xfrm>
            <a:off x="11131654" y="207539"/>
            <a:ext cx="776168" cy="776168"/>
          </a:xfrm>
          <a:prstGeom prst="rect">
            <a:avLst/>
          </a:prstGeom>
          <a:noFill/>
          <a:ln>
            <a:noFill/>
          </a:ln>
        </p:spPr>
      </p:pic>
      <p:sp>
        <p:nvSpPr>
          <p:cNvPr id="10" name="Google Shape;122;p4">
            <a:extLst>
              <a:ext uri="{FF2B5EF4-FFF2-40B4-BE49-F238E27FC236}">
                <a16:creationId xmlns:a16="http://schemas.microsoft.com/office/drawing/2014/main" id="{04F3B45A-15A3-4F8C-9998-D1EE84B95865}"/>
              </a:ext>
            </a:extLst>
          </p:cNvPr>
          <p:cNvSpPr txBox="1"/>
          <p:nvPr/>
        </p:nvSpPr>
        <p:spPr>
          <a:xfrm>
            <a:off x="10353803" y="1085046"/>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1" name="TextBox 10">
            <a:extLst>
              <a:ext uri="{FF2B5EF4-FFF2-40B4-BE49-F238E27FC236}">
                <a16:creationId xmlns:a16="http://schemas.microsoft.com/office/drawing/2014/main" id="{B492C20C-DE3C-4A8A-AA75-D3E4EC2E4C66}"/>
              </a:ext>
            </a:extLst>
          </p:cNvPr>
          <p:cNvSpPr txBox="1"/>
          <p:nvPr/>
        </p:nvSpPr>
        <p:spPr>
          <a:xfrm>
            <a:off x="142181" y="4809369"/>
            <a:ext cx="121920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a:t>
            </a:r>
            <a:r>
              <a:rPr kumimoji="0" lang="es-ES"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Calibri" panose="020F0502020204030204" pitchFamily="34" charset="0"/>
                <a:sym typeface="Arial"/>
              </a:rPr>
              <a:t>Dónde</a:t>
            </a:r>
            <a:r>
              <a:rPr kumimoji="0" lang="es-ES"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 </a:t>
            </a: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está?</a:t>
            </a:r>
            <a:endParaRPr kumimoji="0" lang="fr-FR"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endParaRPr>
          </a:p>
        </p:txBody>
      </p:sp>
      <p:sp>
        <p:nvSpPr>
          <p:cNvPr id="12" name="TextBox 11">
            <a:extLst>
              <a:ext uri="{FF2B5EF4-FFF2-40B4-BE49-F238E27FC236}">
                <a16:creationId xmlns:a16="http://schemas.microsoft.com/office/drawing/2014/main" id="{E0DFA72D-4114-4227-9D8B-55D2D5E09621}"/>
              </a:ext>
            </a:extLst>
          </p:cNvPr>
          <p:cNvSpPr txBox="1"/>
          <p:nvPr/>
        </p:nvSpPr>
        <p:spPr>
          <a:xfrm>
            <a:off x="142181" y="5804503"/>
            <a:ext cx="11570848" cy="58477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Arial"/>
              </a:rPr>
              <a:t>[</a:t>
            </a:r>
            <a:r>
              <a:rPr kumimoji="0" lang="en-HK" sz="32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Calibri" panose="020F0502020204030204" pitchFamily="34" charset="0"/>
                <a:sym typeface="Arial"/>
              </a:rPr>
              <a:t>Where</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sym typeface="Arial"/>
              </a:rPr>
              <a:t> </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sym typeface="Arial"/>
              </a:rPr>
              <a:t>is s/he, it?]</a:t>
            </a:r>
          </a:p>
        </p:txBody>
      </p:sp>
      <p:pic>
        <p:nvPicPr>
          <p:cNvPr id="13" name="Picture 12">
            <a:extLst>
              <a:ext uri="{FF2B5EF4-FFF2-40B4-BE49-F238E27FC236}">
                <a16:creationId xmlns:a16="http://schemas.microsoft.com/office/drawing/2014/main" id="{B3EB514F-2E36-41B3-83B3-3444F9E264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7920"/>
            <a:ext cx="2164268" cy="2267909"/>
          </a:xfrm>
          <a:prstGeom prst="rect">
            <a:avLst/>
          </a:prstGeom>
        </p:spPr>
      </p:pic>
      <p:sp>
        <p:nvSpPr>
          <p:cNvPr id="2" name="Title 1">
            <a:extLst>
              <a:ext uri="{FF2B5EF4-FFF2-40B4-BE49-F238E27FC236}">
                <a16:creationId xmlns:a16="http://schemas.microsoft.com/office/drawing/2014/main" id="{D41DF3E6-AB9E-42D3-86ED-1EE703DEA3C8}"/>
              </a:ext>
            </a:extLst>
          </p:cNvPr>
          <p:cNvSpPr>
            <a:spLocks noGrp="1"/>
          </p:cNvSpPr>
          <p:nvPr>
            <p:ph type="title"/>
          </p:nvPr>
        </p:nvSpPr>
        <p:spPr>
          <a:xfrm>
            <a:off x="2707193" y="748396"/>
            <a:ext cx="6577484" cy="1325563"/>
          </a:xfrm>
        </p:spPr>
        <p:txBody>
          <a:bodyPr>
            <a:noAutofit/>
          </a:bodyPr>
          <a:lstStyle/>
          <a:p>
            <a:pPr algn="ctr"/>
            <a:r>
              <a:rPr lang="en-GB" sz="11500" b="1" kern="1200" dirty="0">
                <a:solidFill>
                  <a:srgbClr val="5B9BD5">
                    <a:lumMod val="50000"/>
                  </a:srgbClr>
                </a:solidFill>
                <a:latin typeface="Century Gothic" panose="020B0502020202020204" pitchFamily="34" charset="0"/>
                <a:sym typeface="Arial"/>
              </a:rPr>
              <a:t>¿</a:t>
            </a:r>
            <a:r>
              <a:rPr lang="en-GB" sz="11500" b="1" kern="1200" dirty="0" err="1">
                <a:solidFill>
                  <a:srgbClr val="5B9BD5">
                    <a:lumMod val="50000"/>
                  </a:srgbClr>
                </a:solidFill>
                <a:latin typeface="Century Gothic" panose="020B0502020202020204" pitchFamily="34" charset="0"/>
                <a:sym typeface="Arial"/>
              </a:rPr>
              <a:t>dónde</a:t>
            </a:r>
            <a:r>
              <a:rPr lang="en-GB" sz="11500" b="1" kern="1200" dirty="0">
                <a:solidFill>
                  <a:srgbClr val="5B9BD5">
                    <a:lumMod val="50000"/>
                  </a:srgbClr>
                </a:solidFill>
                <a:latin typeface="Century Gothic" panose="020B0502020202020204" pitchFamily="34" charset="0"/>
                <a:sym typeface="Arial"/>
              </a:rPr>
              <a:t>?</a:t>
            </a:r>
            <a:br>
              <a:rPr lang="en-GB" sz="11500" b="1" kern="1200" dirty="0">
                <a:solidFill>
                  <a:srgbClr val="5B9BD5">
                    <a:lumMod val="50000"/>
                  </a:srgbClr>
                </a:solidFill>
                <a:latin typeface="Century Gothic" panose="020B0502020202020204" pitchFamily="34" charset="0"/>
                <a:sym typeface="Arial"/>
              </a:rPr>
            </a:br>
            <a:endParaRPr lang="en-GB" sz="5400" dirty="0"/>
          </a:p>
        </p:txBody>
      </p:sp>
    </p:spTree>
    <p:extLst>
      <p:ext uri="{BB962C8B-B14F-4D97-AF65-F5344CB8AC3E}">
        <p14:creationId xmlns:p14="http://schemas.microsoft.com/office/powerpoint/2010/main" val="361036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1_donde.wav"/>
                                        </p:tgtEl>
                                      </p:cMediaNode>
                                    </p:audio>
                                  </p:sub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2_dondeest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3" name="TextBox 12">
            <a:extLst>
              <a:ext uri="{FF2B5EF4-FFF2-40B4-BE49-F238E27FC236}">
                <a16:creationId xmlns:a16="http://schemas.microsoft.com/office/drawing/2014/main" id="{0919F724-B5A7-4EDF-AC86-956CD887D72E}"/>
              </a:ext>
            </a:extLst>
          </p:cNvPr>
          <p:cNvSpPr txBox="1"/>
          <p:nvPr/>
        </p:nvSpPr>
        <p:spPr>
          <a:xfrm>
            <a:off x="316117" y="79448"/>
            <a:ext cx="6904454" cy="954107"/>
          </a:xfrm>
          <a:prstGeom prst="rect">
            <a:avLst/>
          </a:prstGeom>
          <a:noFill/>
        </p:spPr>
        <p:txBody>
          <a:bodyPr wrap="none" rtlCol="0">
            <a:spAutoFit/>
          </a:bodyPr>
          <a:lstStyle/>
          <a:p>
            <a:r>
              <a:rPr lang="en-GB" sz="2800" b="1" dirty="0" err="1">
                <a:solidFill>
                  <a:srgbClr val="002060"/>
                </a:solidFill>
                <a:latin typeface="Century Gothic" panose="020B0502020202020204" pitchFamily="34" charset="0"/>
              </a:rPr>
              <a:t>Pregunta</a:t>
            </a:r>
            <a:r>
              <a:rPr lang="en-GB" sz="2800" b="1" dirty="0">
                <a:solidFill>
                  <a:srgbClr val="002060"/>
                </a:solidFill>
                <a:latin typeface="Century Gothic" panose="020B0502020202020204" pitchFamily="34" charset="0"/>
              </a:rPr>
              <a:t> a </a:t>
            </a:r>
            <a:r>
              <a:rPr lang="en-GB" sz="2800" b="1" dirty="0" err="1">
                <a:solidFill>
                  <a:srgbClr val="002060"/>
                </a:solidFill>
                <a:latin typeface="Century Gothic" panose="020B0502020202020204" pitchFamily="34" charset="0"/>
              </a:rPr>
              <a:t>tu</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compañero</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en</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español</a:t>
            </a:r>
            <a:r>
              <a:rPr lang="en-GB" sz="2800" b="1" dirty="0">
                <a:solidFill>
                  <a:srgbClr val="002060"/>
                </a:solidFill>
                <a:latin typeface="Century Gothic" panose="020B0502020202020204" pitchFamily="34" charset="0"/>
              </a:rPr>
              <a:t>: </a:t>
            </a:r>
            <a:br>
              <a:rPr lang="en-GB" sz="2800" b="1" dirty="0">
                <a:solidFill>
                  <a:srgbClr val="002060"/>
                </a:solidFill>
                <a:latin typeface="Century Gothic" panose="020B0502020202020204" pitchFamily="34" charset="0"/>
              </a:rPr>
            </a:br>
            <a:r>
              <a:rPr lang="en-GB" sz="2800" b="1" dirty="0">
                <a:solidFill>
                  <a:srgbClr val="002060"/>
                </a:solidFill>
                <a:latin typeface="Century Gothic" panose="020B0502020202020204" pitchFamily="34" charset="0"/>
              </a:rPr>
              <a:t>Where is (Paolo)?   He is in (Peru).</a:t>
            </a:r>
          </a:p>
        </p:txBody>
      </p:sp>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345911"/>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6" name="Google Shape;387;p19">
            <a:extLst>
              <a:ext uri="{FF2B5EF4-FFF2-40B4-BE49-F238E27FC236}">
                <a16:creationId xmlns:a16="http://schemas.microsoft.com/office/drawing/2014/main" id="{C2CF8D9E-5001-40D4-A0BE-4CFC90FB5B26}"/>
              </a:ext>
            </a:extLst>
          </p:cNvPr>
          <p:cNvSpPr/>
          <p:nvPr/>
        </p:nvSpPr>
        <p:spPr>
          <a:xfrm>
            <a:off x="11019720" y="1966131"/>
            <a:ext cx="502131" cy="4156257"/>
          </a:xfrm>
          <a:prstGeom prst="rect">
            <a:avLst/>
          </a:prstGeom>
          <a:solidFill>
            <a:srgbClr val="FF006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lang="es-AR" sz="2000" b="0" i="0" u="none" strike="noStrike" cap="none" dirty="0">
              <a:solidFill>
                <a:srgbClr val="000000"/>
              </a:solidFill>
              <a:latin typeface="Century Gothic"/>
              <a:ea typeface="Century Gothic"/>
              <a:cs typeface="Century Gothic"/>
              <a:sym typeface="Century Gothic"/>
            </a:endParaRPr>
          </a:p>
        </p:txBody>
      </p:sp>
      <p:sp>
        <p:nvSpPr>
          <p:cNvPr id="7" name="Google Shape;388;p19">
            <a:extLst>
              <a:ext uri="{FF2B5EF4-FFF2-40B4-BE49-F238E27FC236}">
                <a16:creationId xmlns:a16="http://schemas.microsoft.com/office/drawing/2014/main" id="{40286F2E-ECA6-468F-B9A8-81517E70A618}"/>
              </a:ext>
            </a:extLst>
          </p:cNvPr>
          <p:cNvSpPr/>
          <p:nvPr/>
        </p:nvSpPr>
        <p:spPr>
          <a:xfrm>
            <a:off x="11026324" y="1945177"/>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lang="es-AR" sz="2000" b="0" i="0" u="none" strike="noStrike" cap="none" dirty="0">
              <a:solidFill>
                <a:srgbClr val="000000"/>
              </a:solidFill>
              <a:latin typeface="Century Gothic"/>
              <a:ea typeface="Century Gothic"/>
              <a:cs typeface="Century Gothic"/>
              <a:sym typeface="Century Gothic"/>
            </a:endParaRPr>
          </a:p>
        </p:txBody>
      </p:sp>
      <p:cxnSp>
        <p:nvCxnSpPr>
          <p:cNvPr id="8" name="Google Shape;389;p19">
            <a:extLst>
              <a:ext uri="{FF2B5EF4-FFF2-40B4-BE49-F238E27FC236}">
                <a16:creationId xmlns:a16="http://schemas.microsoft.com/office/drawing/2014/main" id="{BF2B82C9-4581-46A3-9C1E-97E710347FA5}"/>
              </a:ext>
            </a:extLst>
          </p:cNvPr>
          <p:cNvCxnSpPr/>
          <p:nvPr/>
        </p:nvCxnSpPr>
        <p:spPr>
          <a:xfrm>
            <a:off x="11703092" y="1954703"/>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9" name="Google Shape;390;p19">
            <a:extLst>
              <a:ext uri="{FF2B5EF4-FFF2-40B4-BE49-F238E27FC236}">
                <a16:creationId xmlns:a16="http://schemas.microsoft.com/office/drawing/2014/main" id="{E1FD6828-0FD1-4CFE-8424-6D939D7E2E7E}"/>
              </a:ext>
            </a:extLst>
          </p:cNvPr>
          <p:cNvCxnSpPr/>
          <p:nvPr/>
        </p:nvCxnSpPr>
        <p:spPr>
          <a:xfrm>
            <a:off x="11680483" y="1935652"/>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1;p19">
            <a:extLst>
              <a:ext uri="{FF2B5EF4-FFF2-40B4-BE49-F238E27FC236}">
                <a16:creationId xmlns:a16="http://schemas.microsoft.com/office/drawing/2014/main" id="{D8E8FA4B-B625-4201-9639-D11ABB5A8AF2}"/>
              </a:ext>
            </a:extLst>
          </p:cNvPr>
          <p:cNvCxnSpPr/>
          <p:nvPr/>
        </p:nvCxnSpPr>
        <p:spPr>
          <a:xfrm>
            <a:off x="11703093" y="6110961"/>
            <a:ext cx="216791" cy="0"/>
          </a:xfrm>
          <a:prstGeom prst="straightConnector1">
            <a:avLst/>
          </a:prstGeom>
          <a:noFill/>
          <a:ln w="28575" cap="flat" cmpd="sng">
            <a:solidFill>
              <a:srgbClr val="1E4E79"/>
            </a:solidFill>
            <a:prstDash val="solid"/>
            <a:round/>
            <a:headEnd type="none" w="med" len="med"/>
            <a:tailEnd type="none" w="med" len="med"/>
          </a:ln>
        </p:spPr>
      </p:cxnSp>
      <p:sp>
        <p:nvSpPr>
          <p:cNvPr id="11" name="Google Shape;392;p19">
            <a:extLst>
              <a:ext uri="{FF2B5EF4-FFF2-40B4-BE49-F238E27FC236}">
                <a16:creationId xmlns:a16="http://schemas.microsoft.com/office/drawing/2014/main" id="{608DF3C9-CF07-43E9-87CF-FC6ABB7A0AF0}"/>
              </a:ext>
            </a:extLst>
          </p:cNvPr>
          <p:cNvSpPr txBox="1"/>
          <p:nvPr/>
        </p:nvSpPr>
        <p:spPr>
          <a:xfrm>
            <a:off x="11694763" y="3705745"/>
            <a:ext cx="278839" cy="33851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1800"/>
              <a:buFont typeface="Century Gothic"/>
              <a:buNone/>
            </a:pPr>
            <a:r>
              <a:rPr lang="es-AR" sz="1600" b="1" i="0" u="none" strike="noStrike" cap="none" dirty="0">
                <a:solidFill>
                  <a:srgbClr val="1E4E79"/>
                </a:solidFill>
                <a:latin typeface="Century Gothic"/>
                <a:ea typeface="Century Gothic"/>
                <a:cs typeface="Century Gothic"/>
                <a:sym typeface="Century Gothic"/>
              </a:rPr>
              <a:t>S</a:t>
            </a:r>
          </a:p>
        </p:txBody>
      </p:sp>
      <p:sp>
        <p:nvSpPr>
          <p:cNvPr id="12" name="Google Shape;393;p19">
            <a:extLst>
              <a:ext uri="{FF2B5EF4-FFF2-40B4-BE49-F238E27FC236}">
                <a16:creationId xmlns:a16="http://schemas.microsoft.com/office/drawing/2014/main" id="{B3447767-BE1F-4013-865D-1493DFFCDBE9}"/>
              </a:ext>
            </a:extLst>
          </p:cNvPr>
          <p:cNvSpPr txBox="1"/>
          <p:nvPr/>
        </p:nvSpPr>
        <p:spPr>
          <a:xfrm>
            <a:off x="11665138" y="1989030"/>
            <a:ext cx="95738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s-AR" b="1" i="0" u="none" strike="noStrike" cap="none" dirty="0">
                <a:solidFill>
                  <a:srgbClr val="1E4E79"/>
                </a:solidFill>
                <a:latin typeface="Century Gothic"/>
                <a:ea typeface="Century Gothic"/>
                <a:cs typeface="Century Gothic"/>
                <a:sym typeface="Century Gothic"/>
              </a:rPr>
              <a:t>60</a:t>
            </a:r>
            <a:endParaRPr lang="es-AR" sz="1100" dirty="0"/>
          </a:p>
        </p:txBody>
      </p:sp>
      <p:sp>
        <p:nvSpPr>
          <p:cNvPr id="15" name="Google Shape;394;p19">
            <a:extLst>
              <a:ext uri="{FF2B5EF4-FFF2-40B4-BE49-F238E27FC236}">
                <a16:creationId xmlns:a16="http://schemas.microsoft.com/office/drawing/2014/main" id="{3660988C-C644-4194-A18A-D6732BFE8931}"/>
              </a:ext>
            </a:extLst>
          </p:cNvPr>
          <p:cNvSpPr txBox="1"/>
          <p:nvPr/>
        </p:nvSpPr>
        <p:spPr>
          <a:xfrm>
            <a:off x="11728907" y="5704692"/>
            <a:ext cx="87261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s-AR" b="1" i="0" u="none" strike="noStrike" cap="none" dirty="0">
                <a:solidFill>
                  <a:srgbClr val="1E4E79"/>
                </a:solidFill>
                <a:latin typeface="Century Gothic"/>
                <a:ea typeface="Century Gothic"/>
                <a:cs typeface="Century Gothic"/>
                <a:sym typeface="Century Gothic"/>
              </a:rPr>
              <a:t>0</a:t>
            </a:r>
            <a:endParaRPr lang="es-AR" sz="1100" dirty="0"/>
          </a:p>
        </p:txBody>
      </p:sp>
      <p:sp>
        <p:nvSpPr>
          <p:cNvPr id="16" name="Google Shape;395;p19">
            <a:extLst>
              <a:ext uri="{FF2B5EF4-FFF2-40B4-BE49-F238E27FC236}">
                <a16:creationId xmlns:a16="http://schemas.microsoft.com/office/drawing/2014/main" id="{5BC3BD9A-31E9-4463-B89F-E38E568D520A}"/>
              </a:ext>
            </a:extLst>
          </p:cNvPr>
          <p:cNvSpPr/>
          <p:nvPr/>
        </p:nvSpPr>
        <p:spPr>
          <a:xfrm>
            <a:off x="10914870" y="6341381"/>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s-AR" sz="1800" b="1" i="0" u="none" strike="noStrike" cap="none" dirty="0">
                <a:solidFill>
                  <a:srgbClr val="FFFFFF"/>
                </a:solidFill>
                <a:latin typeface="Century Gothic"/>
                <a:ea typeface="Century Gothic"/>
                <a:cs typeface="Century Gothic"/>
                <a:sym typeface="Century Gothic"/>
              </a:rPr>
              <a:t>INICIO</a:t>
            </a:r>
            <a:endParaRPr lang="es-AR" dirty="0"/>
          </a:p>
        </p:txBody>
      </p:sp>
      <p:graphicFrame>
        <p:nvGraphicFramePr>
          <p:cNvPr id="17" name="Table 3">
            <a:extLst>
              <a:ext uri="{FF2B5EF4-FFF2-40B4-BE49-F238E27FC236}">
                <a16:creationId xmlns:a16="http://schemas.microsoft.com/office/drawing/2014/main" id="{5FDCF86E-5F24-4B0D-BC7E-4C1A9CD630AB}"/>
              </a:ext>
            </a:extLst>
          </p:cNvPr>
          <p:cNvGraphicFramePr>
            <a:graphicFrameLocks noGrp="1"/>
          </p:cNvGraphicFramePr>
          <p:nvPr>
            <p:extLst>
              <p:ext uri="{D42A27DB-BD31-4B8C-83A1-F6EECF244321}">
                <p14:modId xmlns:p14="http://schemas.microsoft.com/office/powerpoint/2010/main" val="1304419622"/>
              </p:ext>
            </p:extLst>
          </p:nvPr>
        </p:nvGraphicFramePr>
        <p:xfrm>
          <a:off x="353693" y="975744"/>
          <a:ext cx="10289300" cy="5627766"/>
        </p:xfrm>
        <a:graphic>
          <a:graphicData uri="http://schemas.openxmlformats.org/drawingml/2006/table">
            <a:tbl>
              <a:tblPr firstRow="1" bandRow="1">
                <a:tableStyleId>{5940675A-B579-460E-94D1-54222C63F5DA}</a:tableStyleId>
              </a:tblPr>
              <a:tblGrid>
                <a:gridCol w="2572325">
                  <a:extLst>
                    <a:ext uri="{9D8B030D-6E8A-4147-A177-3AD203B41FA5}">
                      <a16:colId xmlns:a16="http://schemas.microsoft.com/office/drawing/2014/main" val="2206507390"/>
                    </a:ext>
                  </a:extLst>
                </a:gridCol>
                <a:gridCol w="2572325">
                  <a:extLst>
                    <a:ext uri="{9D8B030D-6E8A-4147-A177-3AD203B41FA5}">
                      <a16:colId xmlns:a16="http://schemas.microsoft.com/office/drawing/2014/main" val="4004815633"/>
                    </a:ext>
                  </a:extLst>
                </a:gridCol>
                <a:gridCol w="2572325">
                  <a:extLst>
                    <a:ext uri="{9D8B030D-6E8A-4147-A177-3AD203B41FA5}">
                      <a16:colId xmlns:a16="http://schemas.microsoft.com/office/drawing/2014/main" val="1939323141"/>
                    </a:ext>
                  </a:extLst>
                </a:gridCol>
                <a:gridCol w="2572325">
                  <a:extLst>
                    <a:ext uri="{9D8B030D-6E8A-4147-A177-3AD203B41FA5}">
                      <a16:colId xmlns:a16="http://schemas.microsoft.com/office/drawing/2014/main" val="1335506173"/>
                    </a:ext>
                  </a:extLst>
                </a:gridCol>
              </a:tblGrid>
              <a:tr h="1875922">
                <a:tc>
                  <a:txBody>
                    <a:bodyPr/>
                    <a:lstStyle/>
                    <a:p>
                      <a:endParaRPr lang="en-GB" dirty="0"/>
                    </a:p>
                  </a:txBody>
                  <a:tcPr>
                    <a:lnL w="12700" cmpd="sng">
                      <a:noFill/>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mpd="sng">
                      <a:noFill/>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3674036"/>
                  </a:ext>
                </a:extLst>
              </a:tr>
              <a:tr h="1875922">
                <a:tc>
                  <a:txBody>
                    <a:bodyPr/>
                    <a:lstStyle/>
                    <a:p>
                      <a:endParaRPr lang="en-GB"/>
                    </a:p>
                  </a:txBody>
                  <a:tcPr>
                    <a:lnL w="12700" cmpd="sng">
                      <a:noFill/>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mpd="sng">
                      <a:noFill/>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414251"/>
                  </a:ext>
                </a:extLst>
              </a:tr>
              <a:tr h="1875922">
                <a:tc>
                  <a:txBody>
                    <a:bodyPr/>
                    <a:lstStyle/>
                    <a:p>
                      <a:endParaRPr lang="en-GB" dirty="0"/>
                    </a:p>
                  </a:txBody>
                  <a:tcPr>
                    <a:lnL w="12700" cmpd="sng">
                      <a:noFill/>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ot"/>
                      <a:round/>
                      <a:headEnd type="none" w="med" len="med"/>
                      <a:tailEnd type="none" w="med" len="med"/>
                    </a:lnL>
                    <a:lnR w="12700" cmpd="sng">
                      <a:noFill/>
                    </a:lnR>
                    <a:lnT w="12700" cap="flat" cmpd="sng" algn="ctr">
                      <a:solidFill>
                        <a:srgbClr val="002060"/>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52077334"/>
                  </a:ext>
                </a:extLst>
              </a:tr>
            </a:tbl>
          </a:graphicData>
        </a:graphic>
      </p:graphicFrame>
      <p:pic>
        <p:nvPicPr>
          <p:cNvPr id="4" name="Picture 3" descr="A picture containing graphical user interface&#10;&#10;Description automatically generated">
            <a:extLst>
              <a:ext uri="{FF2B5EF4-FFF2-40B4-BE49-F238E27FC236}">
                <a16:creationId xmlns:a16="http://schemas.microsoft.com/office/drawing/2014/main" id="{29A9E837-2539-41A2-A417-92EADAEB1353}"/>
              </a:ext>
            </a:extLst>
          </p:cNvPr>
          <p:cNvPicPr>
            <a:picLocks noChangeAspect="1"/>
          </p:cNvPicPr>
          <p:nvPr/>
        </p:nvPicPr>
        <p:blipFill>
          <a:blip r:embed="rId4"/>
          <a:stretch>
            <a:fillRect/>
          </a:stretch>
        </p:blipFill>
        <p:spPr>
          <a:xfrm>
            <a:off x="9637059" y="2111839"/>
            <a:ext cx="1141220" cy="760516"/>
          </a:xfrm>
          <a:prstGeom prst="rect">
            <a:avLst/>
          </a:prstGeom>
        </p:spPr>
      </p:pic>
      <p:pic>
        <p:nvPicPr>
          <p:cNvPr id="19" name="Picture 18">
            <a:extLst>
              <a:ext uri="{FF2B5EF4-FFF2-40B4-BE49-F238E27FC236}">
                <a16:creationId xmlns:a16="http://schemas.microsoft.com/office/drawing/2014/main" id="{0400CC73-59F9-4C11-9060-6E0CBA35906F}"/>
              </a:ext>
            </a:extLst>
          </p:cNvPr>
          <p:cNvPicPr>
            <a:picLocks noChangeAspect="1"/>
          </p:cNvPicPr>
          <p:nvPr/>
        </p:nvPicPr>
        <p:blipFill>
          <a:blip r:embed="rId5"/>
          <a:stretch>
            <a:fillRect/>
          </a:stretch>
        </p:blipFill>
        <p:spPr>
          <a:xfrm>
            <a:off x="6992355" y="2132624"/>
            <a:ext cx="1141220" cy="760516"/>
          </a:xfrm>
          <a:prstGeom prst="rect">
            <a:avLst/>
          </a:prstGeom>
        </p:spPr>
      </p:pic>
      <p:pic>
        <p:nvPicPr>
          <p:cNvPr id="21" name="Picture 20">
            <a:extLst>
              <a:ext uri="{FF2B5EF4-FFF2-40B4-BE49-F238E27FC236}">
                <a16:creationId xmlns:a16="http://schemas.microsoft.com/office/drawing/2014/main" id="{17BD4ED2-28D9-481A-B27B-565C0DAF54DB}"/>
              </a:ext>
            </a:extLst>
          </p:cNvPr>
          <p:cNvPicPr>
            <a:picLocks noChangeAspect="1"/>
          </p:cNvPicPr>
          <p:nvPr/>
        </p:nvPicPr>
        <p:blipFill>
          <a:blip r:embed="rId6"/>
          <a:stretch>
            <a:fillRect/>
          </a:stretch>
        </p:blipFill>
        <p:spPr>
          <a:xfrm>
            <a:off x="4417816" y="2142898"/>
            <a:ext cx="1134616" cy="756115"/>
          </a:xfrm>
          <a:prstGeom prst="rect">
            <a:avLst/>
          </a:prstGeom>
        </p:spPr>
      </p:pic>
      <p:pic>
        <p:nvPicPr>
          <p:cNvPr id="23" name="Picture 22" descr="Logo&#10;&#10;Description automatically generated">
            <a:extLst>
              <a:ext uri="{FF2B5EF4-FFF2-40B4-BE49-F238E27FC236}">
                <a16:creationId xmlns:a16="http://schemas.microsoft.com/office/drawing/2014/main" id="{4BBC8026-1F71-4C98-9059-80A61746E407}"/>
              </a:ext>
            </a:extLst>
          </p:cNvPr>
          <p:cNvPicPr>
            <a:picLocks noChangeAspect="1"/>
          </p:cNvPicPr>
          <p:nvPr/>
        </p:nvPicPr>
        <p:blipFill>
          <a:blip r:embed="rId7"/>
          <a:stretch>
            <a:fillRect/>
          </a:stretch>
        </p:blipFill>
        <p:spPr>
          <a:xfrm>
            <a:off x="1843277" y="2142898"/>
            <a:ext cx="1134616" cy="756115"/>
          </a:xfrm>
          <a:prstGeom prst="rect">
            <a:avLst/>
          </a:prstGeom>
        </p:spPr>
      </p:pic>
      <p:pic>
        <p:nvPicPr>
          <p:cNvPr id="24" name="Picture 23" descr="A picture containing graphical user interface&#10;&#10;Description automatically generated">
            <a:extLst>
              <a:ext uri="{FF2B5EF4-FFF2-40B4-BE49-F238E27FC236}">
                <a16:creationId xmlns:a16="http://schemas.microsoft.com/office/drawing/2014/main" id="{121606AA-C274-49A8-A7FA-C5DDAF1B4E35}"/>
              </a:ext>
            </a:extLst>
          </p:cNvPr>
          <p:cNvPicPr>
            <a:picLocks noChangeAspect="1"/>
          </p:cNvPicPr>
          <p:nvPr/>
        </p:nvPicPr>
        <p:blipFill>
          <a:blip r:embed="rId4"/>
          <a:stretch>
            <a:fillRect/>
          </a:stretch>
        </p:blipFill>
        <p:spPr>
          <a:xfrm>
            <a:off x="4417816" y="3990745"/>
            <a:ext cx="1141220" cy="760516"/>
          </a:xfrm>
          <a:prstGeom prst="rect">
            <a:avLst/>
          </a:prstGeom>
        </p:spPr>
      </p:pic>
      <p:pic>
        <p:nvPicPr>
          <p:cNvPr id="25" name="Picture 24">
            <a:extLst>
              <a:ext uri="{FF2B5EF4-FFF2-40B4-BE49-F238E27FC236}">
                <a16:creationId xmlns:a16="http://schemas.microsoft.com/office/drawing/2014/main" id="{85232AA1-E178-4DCE-99AF-0633E774340C}"/>
              </a:ext>
            </a:extLst>
          </p:cNvPr>
          <p:cNvPicPr>
            <a:picLocks noChangeAspect="1"/>
          </p:cNvPicPr>
          <p:nvPr/>
        </p:nvPicPr>
        <p:blipFill>
          <a:blip r:embed="rId5"/>
          <a:stretch>
            <a:fillRect/>
          </a:stretch>
        </p:blipFill>
        <p:spPr>
          <a:xfrm>
            <a:off x="6992355" y="6012428"/>
            <a:ext cx="1141220" cy="760516"/>
          </a:xfrm>
          <a:prstGeom prst="rect">
            <a:avLst/>
          </a:prstGeom>
        </p:spPr>
      </p:pic>
      <p:pic>
        <p:nvPicPr>
          <p:cNvPr id="26" name="Picture 25">
            <a:extLst>
              <a:ext uri="{FF2B5EF4-FFF2-40B4-BE49-F238E27FC236}">
                <a16:creationId xmlns:a16="http://schemas.microsoft.com/office/drawing/2014/main" id="{1EBA047B-DB9F-463A-9B71-9352621CD46A}"/>
              </a:ext>
            </a:extLst>
          </p:cNvPr>
          <p:cNvPicPr>
            <a:picLocks noChangeAspect="1"/>
          </p:cNvPicPr>
          <p:nvPr/>
        </p:nvPicPr>
        <p:blipFill>
          <a:blip r:embed="rId5"/>
          <a:stretch>
            <a:fillRect/>
          </a:stretch>
        </p:blipFill>
        <p:spPr>
          <a:xfrm>
            <a:off x="1843277" y="3990745"/>
            <a:ext cx="1141220" cy="760516"/>
          </a:xfrm>
          <a:prstGeom prst="rect">
            <a:avLst/>
          </a:prstGeom>
        </p:spPr>
      </p:pic>
      <p:pic>
        <p:nvPicPr>
          <p:cNvPr id="27" name="Picture 26" descr="Logo&#10;&#10;Description automatically generated">
            <a:extLst>
              <a:ext uri="{FF2B5EF4-FFF2-40B4-BE49-F238E27FC236}">
                <a16:creationId xmlns:a16="http://schemas.microsoft.com/office/drawing/2014/main" id="{83E79BDB-9C17-4F19-AD92-906ACCB84E89}"/>
              </a:ext>
            </a:extLst>
          </p:cNvPr>
          <p:cNvPicPr>
            <a:picLocks noChangeAspect="1"/>
          </p:cNvPicPr>
          <p:nvPr/>
        </p:nvPicPr>
        <p:blipFill>
          <a:blip r:embed="rId7"/>
          <a:stretch>
            <a:fillRect/>
          </a:stretch>
        </p:blipFill>
        <p:spPr>
          <a:xfrm>
            <a:off x="9649046" y="3992945"/>
            <a:ext cx="1134616" cy="756115"/>
          </a:xfrm>
          <a:prstGeom prst="rect">
            <a:avLst/>
          </a:prstGeom>
        </p:spPr>
      </p:pic>
      <p:pic>
        <p:nvPicPr>
          <p:cNvPr id="28" name="Picture 27" descr="Logo&#10;&#10;Description automatically generated">
            <a:extLst>
              <a:ext uri="{FF2B5EF4-FFF2-40B4-BE49-F238E27FC236}">
                <a16:creationId xmlns:a16="http://schemas.microsoft.com/office/drawing/2014/main" id="{500899E6-D3C6-4F7A-80DB-0B7CF53C69EF}"/>
              </a:ext>
            </a:extLst>
          </p:cNvPr>
          <p:cNvPicPr>
            <a:picLocks noChangeAspect="1"/>
          </p:cNvPicPr>
          <p:nvPr/>
        </p:nvPicPr>
        <p:blipFill>
          <a:blip r:embed="rId7"/>
          <a:stretch>
            <a:fillRect/>
          </a:stretch>
        </p:blipFill>
        <p:spPr>
          <a:xfrm>
            <a:off x="4388459" y="5963323"/>
            <a:ext cx="1134616" cy="756115"/>
          </a:xfrm>
          <a:prstGeom prst="rect">
            <a:avLst/>
          </a:prstGeom>
        </p:spPr>
      </p:pic>
      <p:pic>
        <p:nvPicPr>
          <p:cNvPr id="29" name="Picture 28">
            <a:extLst>
              <a:ext uri="{FF2B5EF4-FFF2-40B4-BE49-F238E27FC236}">
                <a16:creationId xmlns:a16="http://schemas.microsoft.com/office/drawing/2014/main" id="{F03C8E73-BCEE-4686-B65B-B55D399AFACB}"/>
              </a:ext>
            </a:extLst>
          </p:cNvPr>
          <p:cNvPicPr>
            <a:picLocks noChangeAspect="1"/>
          </p:cNvPicPr>
          <p:nvPr/>
        </p:nvPicPr>
        <p:blipFill>
          <a:blip r:embed="rId6"/>
          <a:stretch>
            <a:fillRect/>
          </a:stretch>
        </p:blipFill>
        <p:spPr>
          <a:xfrm>
            <a:off x="6995657" y="3976183"/>
            <a:ext cx="1134616" cy="756115"/>
          </a:xfrm>
          <a:prstGeom prst="rect">
            <a:avLst/>
          </a:prstGeom>
        </p:spPr>
      </p:pic>
      <p:pic>
        <p:nvPicPr>
          <p:cNvPr id="30" name="Picture 29">
            <a:extLst>
              <a:ext uri="{FF2B5EF4-FFF2-40B4-BE49-F238E27FC236}">
                <a16:creationId xmlns:a16="http://schemas.microsoft.com/office/drawing/2014/main" id="{9833EE2E-7477-46FE-9679-5755D8C3EA66}"/>
              </a:ext>
            </a:extLst>
          </p:cNvPr>
          <p:cNvPicPr>
            <a:picLocks noChangeAspect="1"/>
          </p:cNvPicPr>
          <p:nvPr/>
        </p:nvPicPr>
        <p:blipFill>
          <a:blip r:embed="rId6"/>
          <a:stretch>
            <a:fillRect/>
          </a:stretch>
        </p:blipFill>
        <p:spPr>
          <a:xfrm>
            <a:off x="9637059" y="5995549"/>
            <a:ext cx="1134616" cy="756115"/>
          </a:xfrm>
          <a:prstGeom prst="rect">
            <a:avLst/>
          </a:prstGeom>
        </p:spPr>
      </p:pic>
      <p:pic>
        <p:nvPicPr>
          <p:cNvPr id="32" name="Picture 31" descr="A picture containing graphical user interface&#10;&#10;Description automatically generated">
            <a:extLst>
              <a:ext uri="{FF2B5EF4-FFF2-40B4-BE49-F238E27FC236}">
                <a16:creationId xmlns:a16="http://schemas.microsoft.com/office/drawing/2014/main" id="{F112DBA4-E79E-495C-952F-F936377AFB8A}"/>
              </a:ext>
            </a:extLst>
          </p:cNvPr>
          <p:cNvPicPr>
            <a:picLocks noChangeAspect="1"/>
          </p:cNvPicPr>
          <p:nvPr/>
        </p:nvPicPr>
        <p:blipFill>
          <a:blip r:embed="rId4"/>
          <a:stretch>
            <a:fillRect/>
          </a:stretch>
        </p:blipFill>
        <p:spPr>
          <a:xfrm>
            <a:off x="1836673" y="5991891"/>
            <a:ext cx="1141220" cy="760516"/>
          </a:xfrm>
          <a:prstGeom prst="rect">
            <a:avLst/>
          </a:prstGeom>
        </p:spPr>
      </p:pic>
      <p:sp>
        <p:nvSpPr>
          <p:cNvPr id="33" name="TextBox 32">
            <a:hlinkClick r:id="" action="ppaction://noaction">
              <a:snd r:embed="rId8" name="1_Paolo.wav"/>
            </a:hlinkClick>
            <a:extLst>
              <a:ext uri="{FF2B5EF4-FFF2-40B4-BE49-F238E27FC236}">
                <a16:creationId xmlns:a16="http://schemas.microsoft.com/office/drawing/2014/main" id="{CD9DC52F-7074-4ECF-B038-F6B75C6E00C5}"/>
              </a:ext>
            </a:extLst>
          </p:cNvPr>
          <p:cNvSpPr txBox="1"/>
          <p:nvPr/>
        </p:nvSpPr>
        <p:spPr>
          <a:xfrm>
            <a:off x="488560" y="1338493"/>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Paolo</a:t>
            </a:r>
          </a:p>
        </p:txBody>
      </p:sp>
      <p:sp>
        <p:nvSpPr>
          <p:cNvPr id="34" name="TextBox 33">
            <a:hlinkClick r:id="" action="ppaction://noaction">
              <a:snd r:embed="rId9" name="2_mariana.wav"/>
            </a:hlinkClick>
            <a:extLst>
              <a:ext uri="{FF2B5EF4-FFF2-40B4-BE49-F238E27FC236}">
                <a16:creationId xmlns:a16="http://schemas.microsoft.com/office/drawing/2014/main" id="{2B35B28B-934E-455E-8A9C-FE4C65F8EAFB}"/>
              </a:ext>
            </a:extLst>
          </p:cNvPr>
          <p:cNvSpPr txBox="1"/>
          <p:nvPr/>
        </p:nvSpPr>
        <p:spPr>
          <a:xfrm>
            <a:off x="3092112" y="1338493"/>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Mariana</a:t>
            </a:r>
          </a:p>
        </p:txBody>
      </p:sp>
      <p:sp>
        <p:nvSpPr>
          <p:cNvPr id="35" name="TextBox 34">
            <a:hlinkClick r:id="" action="ppaction://noaction">
              <a:snd r:embed="rId10" name="3_salome.wav"/>
            </a:hlinkClick>
            <a:extLst>
              <a:ext uri="{FF2B5EF4-FFF2-40B4-BE49-F238E27FC236}">
                <a16:creationId xmlns:a16="http://schemas.microsoft.com/office/drawing/2014/main" id="{892198E3-62F0-4A03-97A3-B0B59E70B1B0}"/>
              </a:ext>
            </a:extLst>
          </p:cNvPr>
          <p:cNvSpPr txBox="1"/>
          <p:nvPr/>
        </p:nvSpPr>
        <p:spPr>
          <a:xfrm>
            <a:off x="5625289" y="1336908"/>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Salome</a:t>
            </a:r>
          </a:p>
        </p:txBody>
      </p:sp>
      <p:sp>
        <p:nvSpPr>
          <p:cNvPr id="36" name="TextBox 35">
            <a:hlinkClick r:id="" action="ppaction://noaction">
              <a:snd r:embed="rId11" name="4_lucas.wav"/>
            </a:hlinkClick>
            <a:extLst>
              <a:ext uri="{FF2B5EF4-FFF2-40B4-BE49-F238E27FC236}">
                <a16:creationId xmlns:a16="http://schemas.microsoft.com/office/drawing/2014/main" id="{552A7CF4-521E-45AE-9CD5-3CE00530328B}"/>
              </a:ext>
            </a:extLst>
          </p:cNvPr>
          <p:cNvSpPr txBox="1"/>
          <p:nvPr/>
        </p:nvSpPr>
        <p:spPr>
          <a:xfrm>
            <a:off x="8399314" y="1336908"/>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Lucas</a:t>
            </a:r>
          </a:p>
        </p:txBody>
      </p:sp>
      <p:sp>
        <p:nvSpPr>
          <p:cNvPr id="37" name="TextBox 36">
            <a:hlinkClick r:id="" action="ppaction://noaction">
              <a:snd r:embed="rId12" name="5_nicolas.wav"/>
            </a:hlinkClick>
            <a:extLst>
              <a:ext uri="{FF2B5EF4-FFF2-40B4-BE49-F238E27FC236}">
                <a16:creationId xmlns:a16="http://schemas.microsoft.com/office/drawing/2014/main" id="{EFCD2F6E-B42F-4677-A1A0-E2A26CFFEC9C}"/>
              </a:ext>
            </a:extLst>
          </p:cNvPr>
          <p:cNvSpPr txBox="1"/>
          <p:nvPr/>
        </p:nvSpPr>
        <p:spPr>
          <a:xfrm>
            <a:off x="488560" y="3211775"/>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Nicolas</a:t>
            </a:r>
          </a:p>
        </p:txBody>
      </p:sp>
      <p:sp>
        <p:nvSpPr>
          <p:cNvPr id="38" name="TextBox 37">
            <a:hlinkClick r:id="" action="ppaction://noaction">
              <a:snd r:embed="rId13" name="6_nuria.wav"/>
            </a:hlinkClick>
            <a:extLst>
              <a:ext uri="{FF2B5EF4-FFF2-40B4-BE49-F238E27FC236}">
                <a16:creationId xmlns:a16="http://schemas.microsoft.com/office/drawing/2014/main" id="{D0ECB0BA-4060-4C90-B572-F94BD7028CB9}"/>
              </a:ext>
            </a:extLst>
          </p:cNvPr>
          <p:cNvSpPr txBox="1"/>
          <p:nvPr/>
        </p:nvSpPr>
        <p:spPr>
          <a:xfrm>
            <a:off x="3092112" y="3211775"/>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Nuria</a:t>
            </a:r>
          </a:p>
        </p:txBody>
      </p:sp>
      <p:sp>
        <p:nvSpPr>
          <p:cNvPr id="39" name="TextBox 38">
            <a:hlinkClick r:id="" action="ppaction://noaction">
              <a:snd r:embed="rId14" name="7_paula.wav"/>
            </a:hlinkClick>
            <a:extLst>
              <a:ext uri="{FF2B5EF4-FFF2-40B4-BE49-F238E27FC236}">
                <a16:creationId xmlns:a16="http://schemas.microsoft.com/office/drawing/2014/main" id="{0A836EB9-1F1A-404F-9EF4-41BD4FF125AB}"/>
              </a:ext>
            </a:extLst>
          </p:cNvPr>
          <p:cNvSpPr txBox="1"/>
          <p:nvPr/>
        </p:nvSpPr>
        <p:spPr>
          <a:xfrm>
            <a:off x="5625289" y="3210190"/>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Paula</a:t>
            </a:r>
          </a:p>
        </p:txBody>
      </p:sp>
      <p:sp>
        <p:nvSpPr>
          <p:cNvPr id="40" name="TextBox 39">
            <a:hlinkClick r:id="" action="ppaction://noaction">
              <a:snd r:embed="rId15" name="8_carolina.wav"/>
            </a:hlinkClick>
            <a:extLst>
              <a:ext uri="{FF2B5EF4-FFF2-40B4-BE49-F238E27FC236}">
                <a16:creationId xmlns:a16="http://schemas.microsoft.com/office/drawing/2014/main" id="{33C5928B-A84C-41AE-BF13-35A2FE3BAFFA}"/>
              </a:ext>
            </a:extLst>
          </p:cNvPr>
          <p:cNvSpPr txBox="1"/>
          <p:nvPr/>
        </p:nvSpPr>
        <p:spPr>
          <a:xfrm>
            <a:off x="8399314" y="3210190"/>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Carolina</a:t>
            </a:r>
          </a:p>
        </p:txBody>
      </p:sp>
      <p:sp>
        <p:nvSpPr>
          <p:cNvPr id="41" name="TextBox 40">
            <a:hlinkClick r:id="" action="ppaction://noaction">
              <a:snd r:embed="rId16" name="9_bruno.wav"/>
            </a:hlinkClick>
            <a:extLst>
              <a:ext uri="{FF2B5EF4-FFF2-40B4-BE49-F238E27FC236}">
                <a16:creationId xmlns:a16="http://schemas.microsoft.com/office/drawing/2014/main" id="{25E5668B-8A29-4DFD-A5A4-359E38D887AF}"/>
              </a:ext>
            </a:extLst>
          </p:cNvPr>
          <p:cNvSpPr txBox="1"/>
          <p:nvPr/>
        </p:nvSpPr>
        <p:spPr>
          <a:xfrm>
            <a:off x="429162" y="5117263"/>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Bruno</a:t>
            </a:r>
          </a:p>
        </p:txBody>
      </p:sp>
      <p:sp>
        <p:nvSpPr>
          <p:cNvPr id="42" name="TextBox 41">
            <a:hlinkClick r:id="" action="ppaction://noaction">
              <a:snd r:embed="rId17" name="10_eduardo.wav"/>
            </a:hlinkClick>
            <a:extLst>
              <a:ext uri="{FF2B5EF4-FFF2-40B4-BE49-F238E27FC236}">
                <a16:creationId xmlns:a16="http://schemas.microsoft.com/office/drawing/2014/main" id="{960C9086-0EEB-47F2-8DD7-3641EEBE3ABE}"/>
              </a:ext>
            </a:extLst>
          </p:cNvPr>
          <p:cNvSpPr txBox="1"/>
          <p:nvPr/>
        </p:nvSpPr>
        <p:spPr>
          <a:xfrm>
            <a:off x="3092112" y="5118848"/>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Eduardo</a:t>
            </a:r>
          </a:p>
        </p:txBody>
      </p:sp>
      <p:sp>
        <p:nvSpPr>
          <p:cNvPr id="43" name="TextBox 42">
            <a:hlinkClick r:id="" action="ppaction://noaction">
              <a:snd r:embed="rId18" name="11_samuel.wav"/>
            </a:hlinkClick>
            <a:extLst>
              <a:ext uri="{FF2B5EF4-FFF2-40B4-BE49-F238E27FC236}">
                <a16:creationId xmlns:a16="http://schemas.microsoft.com/office/drawing/2014/main" id="{88B9342C-79B7-45F9-A89C-B78CF7035370}"/>
              </a:ext>
            </a:extLst>
          </p:cNvPr>
          <p:cNvSpPr txBox="1"/>
          <p:nvPr/>
        </p:nvSpPr>
        <p:spPr>
          <a:xfrm>
            <a:off x="5625289" y="5117263"/>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Samuel</a:t>
            </a:r>
          </a:p>
        </p:txBody>
      </p:sp>
      <p:sp>
        <p:nvSpPr>
          <p:cNvPr id="44" name="TextBox 43">
            <a:hlinkClick r:id="" action="ppaction://noaction">
              <a:snd r:embed="rId19" name="12_mario.wav"/>
            </a:hlinkClick>
            <a:extLst>
              <a:ext uri="{FF2B5EF4-FFF2-40B4-BE49-F238E27FC236}">
                <a16:creationId xmlns:a16="http://schemas.microsoft.com/office/drawing/2014/main" id="{079459E7-CE25-45F0-8179-99C2E7AD46EC}"/>
              </a:ext>
            </a:extLst>
          </p:cNvPr>
          <p:cNvSpPr txBox="1"/>
          <p:nvPr/>
        </p:nvSpPr>
        <p:spPr>
          <a:xfrm>
            <a:off x="8399314" y="5117263"/>
            <a:ext cx="2315938" cy="523220"/>
          </a:xfrm>
          <a:prstGeom prst="rect">
            <a:avLst/>
          </a:prstGeom>
          <a:noFill/>
          <a:ln>
            <a:solidFill>
              <a:srgbClr val="002060"/>
            </a:solidFill>
          </a:ln>
        </p:spPr>
        <p:txBody>
          <a:bodyPr wrap="square" rtlCol="0">
            <a:spAutoFit/>
          </a:bodyPr>
          <a:lstStyle/>
          <a:p>
            <a:pPr algn="ctr"/>
            <a:r>
              <a:rPr lang="en-GB" sz="2800" dirty="0">
                <a:solidFill>
                  <a:srgbClr val="002060"/>
                </a:solidFill>
                <a:latin typeface="Century Gothic" panose="020B0502020202020204" pitchFamily="34" charset="0"/>
              </a:rPr>
              <a:t>Mario</a:t>
            </a:r>
          </a:p>
        </p:txBody>
      </p:sp>
      <p:sp>
        <p:nvSpPr>
          <p:cNvPr id="45" name="TextBox 44">
            <a:extLst>
              <a:ext uri="{FF2B5EF4-FFF2-40B4-BE49-F238E27FC236}">
                <a16:creationId xmlns:a16="http://schemas.microsoft.com/office/drawing/2014/main" id="{1A38BC45-E67A-437F-B759-374706A8BDD6}"/>
              </a:ext>
            </a:extLst>
          </p:cNvPr>
          <p:cNvSpPr txBox="1"/>
          <p:nvPr/>
        </p:nvSpPr>
        <p:spPr>
          <a:xfrm>
            <a:off x="1076225" y="2424056"/>
            <a:ext cx="1100522"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[Perú]</a:t>
            </a:r>
          </a:p>
        </p:txBody>
      </p:sp>
      <p:sp>
        <p:nvSpPr>
          <p:cNvPr id="46" name="TextBox 45">
            <a:extLst>
              <a:ext uri="{FF2B5EF4-FFF2-40B4-BE49-F238E27FC236}">
                <a16:creationId xmlns:a16="http://schemas.microsoft.com/office/drawing/2014/main" id="{EB44CB20-77D2-4E2D-B137-C774E7E8796B}"/>
              </a:ext>
            </a:extLst>
          </p:cNvPr>
          <p:cNvSpPr txBox="1"/>
          <p:nvPr/>
        </p:nvSpPr>
        <p:spPr>
          <a:xfrm>
            <a:off x="3166402" y="2386338"/>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[Ecuador]</a:t>
            </a:r>
          </a:p>
        </p:txBody>
      </p:sp>
      <p:sp>
        <p:nvSpPr>
          <p:cNvPr id="47" name="TextBox 46">
            <a:extLst>
              <a:ext uri="{FF2B5EF4-FFF2-40B4-BE49-F238E27FC236}">
                <a16:creationId xmlns:a16="http://schemas.microsoft.com/office/drawing/2014/main" id="{E5073ABE-F4FA-4F23-BE7F-558F29BB8696}"/>
              </a:ext>
            </a:extLst>
          </p:cNvPr>
          <p:cNvSpPr txBox="1"/>
          <p:nvPr/>
        </p:nvSpPr>
        <p:spPr>
          <a:xfrm>
            <a:off x="8879348" y="4287933"/>
            <a:ext cx="1100522"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[Perú]</a:t>
            </a:r>
          </a:p>
        </p:txBody>
      </p:sp>
      <p:sp>
        <p:nvSpPr>
          <p:cNvPr id="48" name="TextBox 47">
            <a:extLst>
              <a:ext uri="{FF2B5EF4-FFF2-40B4-BE49-F238E27FC236}">
                <a16:creationId xmlns:a16="http://schemas.microsoft.com/office/drawing/2014/main" id="{5A621B00-70A2-4723-9464-7E2C25988D59}"/>
              </a:ext>
            </a:extLst>
          </p:cNvPr>
          <p:cNvSpPr txBox="1"/>
          <p:nvPr/>
        </p:nvSpPr>
        <p:spPr>
          <a:xfrm>
            <a:off x="3590153" y="6309089"/>
            <a:ext cx="1100522"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[Perú]</a:t>
            </a:r>
          </a:p>
        </p:txBody>
      </p:sp>
      <p:sp>
        <p:nvSpPr>
          <p:cNvPr id="49" name="TextBox 48">
            <a:extLst>
              <a:ext uri="{FF2B5EF4-FFF2-40B4-BE49-F238E27FC236}">
                <a16:creationId xmlns:a16="http://schemas.microsoft.com/office/drawing/2014/main" id="{39F72865-1998-4732-B5F8-0E9D2D386E40}"/>
              </a:ext>
            </a:extLst>
          </p:cNvPr>
          <p:cNvSpPr txBox="1"/>
          <p:nvPr/>
        </p:nvSpPr>
        <p:spPr>
          <a:xfrm>
            <a:off x="5744541" y="4281445"/>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[Ecuador]</a:t>
            </a:r>
          </a:p>
        </p:txBody>
      </p:sp>
      <p:sp>
        <p:nvSpPr>
          <p:cNvPr id="50" name="TextBox 49">
            <a:extLst>
              <a:ext uri="{FF2B5EF4-FFF2-40B4-BE49-F238E27FC236}">
                <a16:creationId xmlns:a16="http://schemas.microsoft.com/office/drawing/2014/main" id="{AA6F1FF5-1C75-4F4D-81FF-6ACB3CE7A663}"/>
              </a:ext>
            </a:extLst>
          </p:cNvPr>
          <p:cNvSpPr txBox="1"/>
          <p:nvPr/>
        </p:nvSpPr>
        <p:spPr>
          <a:xfrm>
            <a:off x="8399314" y="6288117"/>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[Ecuador]</a:t>
            </a:r>
          </a:p>
        </p:txBody>
      </p:sp>
      <p:sp>
        <p:nvSpPr>
          <p:cNvPr id="51" name="TextBox 50">
            <a:extLst>
              <a:ext uri="{FF2B5EF4-FFF2-40B4-BE49-F238E27FC236}">
                <a16:creationId xmlns:a16="http://schemas.microsoft.com/office/drawing/2014/main" id="{FC9937C0-350D-418E-A403-56AD4F321B60}"/>
              </a:ext>
            </a:extLst>
          </p:cNvPr>
          <p:cNvSpPr txBox="1"/>
          <p:nvPr/>
        </p:nvSpPr>
        <p:spPr>
          <a:xfrm>
            <a:off x="5564277" y="2448770"/>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[Colombia]</a:t>
            </a:r>
          </a:p>
        </p:txBody>
      </p:sp>
      <p:sp>
        <p:nvSpPr>
          <p:cNvPr id="52" name="TextBox 51">
            <a:extLst>
              <a:ext uri="{FF2B5EF4-FFF2-40B4-BE49-F238E27FC236}">
                <a16:creationId xmlns:a16="http://schemas.microsoft.com/office/drawing/2014/main" id="{B16FC52A-ED5E-4E85-8BF1-ABD4A50D1211}"/>
              </a:ext>
            </a:extLst>
          </p:cNvPr>
          <p:cNvSpPr txBox="1"/>
          <p:nvPr/>
        </p:nvSpPr>
        <p:spPr>
          <a:xfrm>
            <a:off x="429162" y="4295920"/>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[Colombia]</a:t>
            </a:r>
          </a:p>
        </p:txBody>
      </p:sp>
      <p:sp>
        <p:nvSpPr>
          <p:cNvPr id="53" name="TextBox 52">
            <a:extLst>
              <a:ext uri="{FF2B5EF4-FFF2-40B4-BE49-F238E27FC236}">
                <a16:creationId xmlns:a16="http://schemas.microsoft.com/office/drawing/2014/main" id="{C810CDA7-F11A-4400-B3A2-2C65872CEFD6}"/>
              </a:ext>
            </a:extLst>
          </p:cNvPr>
          <p:cNvSpPr txBox="1"/>
          <p:nvPr/>
        </p:nvSpPr>
        <p:spPr>
          <a:xfrm>
            <a:off x="5592324" y="6288117"/>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[Colombia]</a:t>
            </a:r>
          </a:p>
        </p:txBody>
      </p:sp>
      <p:sp>
        <p:nvSpPr>
          <p:cNvPr id="54" name="TextBox 53">
            <a:extLst>
              <a:ext uri="{FF2B5EF4-FFF2-40B4-BE49-F238E27FC236}">
                <a16:creationId xmlns:a16="http://schemas.microsoft.com/office/drawing/2014/main" id="{0BE05238-A707-4BC1-B4D3-BF1222FF637A}"/>
              </a:ext>
            </a:extLst>
          </p:cNvPr>
          <p:cNvSpPr txBox="1"/>
          <p:nvPr/>
        </p:nvSpPr>
        <p:spPr>
          <a:xfrm>
            <a:off x="8539914" y="2443953"/>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España</a:t>
            </a:r>
            <a:r>
              <a:rPr lang="en-GB" sz="2000" dirty="0">
                <a:solidFill>
                  <a:srgbClr val="002060"/>
                </a:solidFill>
                <a:latin typeface="Century Gothic" panose="020B0502020202020204" pitchFamily="34" charset="0"/>
              </a:rPr>
              <a:t>]</a:t>
            </a:r>
          </a:p>
        </p:txBody>
      </p:sp>
      <p:sp>
        <p:nvSpPr>
          <p:cNvPr id="55" name="TextBox 54">
            <a:extLst>
              <a:ext uri="{FF2B5EF4-FFF2-40B4-BE49-F238E27FC236}">
                <a16:creationId xmlns:a16="http://schemas.microsoft.com/office/drawing/2014/main" id="{C3177789-B3CB-4004-BB64-EBA19EFF463F}"/>
              </a:ext>
            </a:extLst>
          </p:cNvPr>
          <p:cNvSpPr txBox="1"/>
          <p:nvPr/>
        </p:nvSpPr>
        <p:spPr>
          <a:xfrm>
            <a:off x="3332367" y="4310793"/>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España</a:t>
            </a:r>
            <a:r>
              <a:rPr lang="en-GB" sz="2000" dirty="0">
                <a:solidFill>
                  <a:srgbClr val="002060"/>
                </a:solidFill>
                <a:latin typeface="Century Gothic" panose="020B0502020202020204" pitchFamily="34" charset="0"/>
              </a:rPr>
              <a:t>]</a:t>
            </a:r>
          </a:p>
        </p:txBody>
      </p:sp>
      <p:sp>
        <p:nvSpPr>
          <p:cNvPr id="56" name="TextBox 55">
            <a:extLst>
              <a:ext uri="{FF2B5EF4-FFF2-40B4-BE49-F238E27FC236}">
                <a16:creationId xmlns:a16="http://schemas.microsoft.com/office/drawing/2014/main" id="{2C1AFA2C-14C5-412F-85CF-9C1697614B20}"/>
              </a:ext>
            </a:extLst>
          </p:cNvPr>
          <p:cNvSpPr txBox="1"/>
          <p:nvPr/>
        </p:nvSpPr>
        <p:spPr>
          <a:xfrm>
            <a:off x="728781" y="6302258"/>
            <a:ext cx="169386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España</a:t>
            </a:r>
            <a:r>
              <a:rPr lang="en-GB" sz="20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35377521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9000"/>
                                        <p:tgtEl>
                                          <p:spTgt spid="7"/>
                                        </p:tgtEl>
                                        <p:attrNameLst>
                                          <p:attrName>ppt_y</p:attrName>
                                        </p:attrNameLst>
                                      </p:cBhvr>
                                      <p:tavLst>
                                        <p:tav tm="0">
                                          <p:val>
                                            <p:strVal val="#ppt_y"/>
                                          </p:val>
                                        </p:tav>
                                        <p:tav tm="100000">
                                          <p:val>
                                            <p:strVal val="#ppt_y+#ppt_h*1.125000"/>
                                          </p:val>
                                        </p:tav>
                                      </p:tavLst>
                                    </p:anim>
                                    <p:animEffect transition="out" filter="wipe(down)">
                                      <p:cBhvr>
                                        <p:cTn id="7" dur="59000"/>
                                        <p:tgtEl>
                                          <p:spTgt spid="7"/>
                                        </p:tgtEl>
                                      </p:cBhvr>
                                    </p:animEffect>
                                    <p:set>
                                      <p:cBhvr>
                                        <p:cTn id="8" dur="1" fill="hold">
                                          <p:stCondLst>
                                            <p:cond delay="58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106CC05-BDDD-45AB-8265-E3532AA78D35}"/>
              </a:ext>
            </a:extLst>
          </p:cNvPr>
          <p:cNvSpPr txBox="1"/>
          <p:nvPr/>
        </p:nvSpPr>
        <p:spPr>
          <a:xfrm>
            <a:off x="2951880" y="5305905"/>
            <a:ext cx="1140056"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feliz</a:t>
            </a:r>
            <a:endParaRPr lang="en-GB" sz="4000" b="1" dirty="0">
              <a:solidFill>
                <a:srgbClr val="002060"/>
              </a:solidFill>
              <a:latin typeface="Century Gothic" panose="020B0502020202020204" pitchFamily="34" charset="0"/>
            </a:endParaRPr>
          </a:p>
        </p:txBody>
      </p:sp>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D80D8676-FEC3-4E87-A683-4F64B352B47E}"/>
              </a:ext>
            </a:extLst>
          </p:cNvPr>
          <p:cNvSpPr txBox="1"/>
          <p:nvPr/>
        </p:nvSpPr>
        <p:spPr>
          <a:xfrm>
            <a:off x="2339407" y="1552095"/>
            <a:ext cx="2597186"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imposible</a:t>
            </a:r>
            <a:endParaRPr lang="en-GB" sz="4000" b="1" dirty="0">
              <a:solidFill>
                <a:srgbClr val="002060"/>
              </a:solidFill>
              <a:latin typeface="Century Gothic" panose="020B0502020202020204" pitchFamily="34" charset="0"/>
            </a:endParaRPr>
          </a:p>
        </p:txBody>
      </p:sp>
      <p:sp>
        <p:nvSpPr>
          <p:cNvPr id="11" name="TextBox 10">
            <a:extLst>
              <a:ext uri="{FF2B5EF4-FFF2-40B4-BE49-F238E27FC236}">
                <a16:creationId xmlns:a16="http://schemas.microsoft.com/office/drawing/2014/main" id="{158C4665-A369-4A32-ACDA-4B74A172FD77}"/>
              </a:ext>
            </a:extLst>
          </p:cNvPr>
          <p:cNvSpPr txBox="1"/>
          <p:nvPr/>
        </p:nvSpPr>
        <p:spPr>
          <a:xfrm>
            <a:off x="8398324" y="3075057"/>
            <a:ext cx="2350323" cy="707886"/>
          </a:xfrm>
          <a:prstGeom prst="rect">
            <a:avLst/>
          </a:prstGeom>
          <a:noFill/>
        </p:spPr>
        <p:txBody>
          <a:bodyPr wrap="none" rtlCol="0">
            <a:spAutoFit/>
          </a:bodyPr>
          <a:lstStyle/>
          <a:p>
            <a:r>
              <a:rPr lang="en-GB" sz="4000" b="1" dirty="0" err="1">
                <a:solidFill>
                  <a:srgbClr val="002060"/>
                </a:solidFill>
                <a:latin typeface="Century Gothic" panose="020B0502020202020204" pitchFamily="34" charset="0"/>
              </a:rPr>
              <a:t>increíble</a:t>
            </a:r>
            <a:endParaRPr lang="en-GB" sz="4000" b="1" dirty="0">
              <a:solidFill>
                <a:srgbClr val="002060"/>
              </a:solidFill>
              <a:latin typeface="Century Gothic" panose="020B0502020202020204" pitchFamily="34" charset="0"/>
            </a:endParaRPr>
          </a:p>
        </p:txBody>
      </p:sp>
      <p:pic>
        <p:nvPicPr>
          <p:cNvPr id="13" name="Picture 2" descr="Graphic, Smiley, Emoticon, Emoji, Angry">
            <a:extLst>
              <a:ext uri="{FF2B5EF4-FFF2-40B4-BE49-F238E27FC236}">
                <a16:creationId xmlns:a16="http://schemas.microsoft.com/office/drawing/2014/main" id="{85E4E49B-77C6-4AD3-8912-371C2E7D0F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059" y="1011720"/>
            <a:ext cx="1615739" cy="16301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 circle&#10;&#10;Description automatically generated">
            <a:extLst>
              <a:ext uri="{FF2B5EF4-FFF2-40B4-BE49-F238E27FC236}">
                <a16:creationId xmlns:a16="http://schemas.microsoft.com/office/drawing/2014/main" id="{3B5F1F83-6F4E-4A4E-A64F-80C33842D2DA}"/>
              </a:ext>
            </a:extLst>
          </p:cNvPr>
          <p:cNvPicPr>
            <a:picLocks noChangeAspect="1"/>
          </p:cNvPicPr>
          <p:nvPr/>
        </p:nvPicPr>
        <p:blipFill>
          <a:blip r:embed="rId8"/>
          <a:stretch>
            <a:fillRect/>
          </a:stretch>
        </p:blipFill>
        <p:spPr>
          <a:xfrm>
            <a:off x="319161" y="4432151"/>
            <a:ext cx="3095298" cy="2005626"/>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63AEAD7A-0004-4CFE-996D-B8FE1CD104B0}"/>
              </a:ext>
            </a:extLst>
          </p:cNvPr>
          <p:cNvPicPr>
            <a:picLocks noChangeAspect="1"/>
          </p:cNvPicPr>
          <p:nvPr/>
        </p:nvPicPr>
        <p:blipFill>
          <a:blip r:embed="rId9"/>
          <a:stretch>
            <a:fillRect/>
          </a:stretch>
        </p:blipFill>
        <p:spPr>
          <a:xfrm>
            <a:off x="6031361" y="2067148"/>
            <a:ext cx="2209588" cy="2217148"/>
          </a:xfrm>
          <a:prstGeom prst="rect">
            <a:avLst/>
          </a:prstGeom>
        </p:spPr>
      </p:pic>
    </p:spTree>
    <p:extLst>
      <p:ext uri="{BB962C8B-B14F-4D97-AF65-F5344CB8AC3E}">
        <p14:creationId xmlns:p14="http://schemas.microsoft.com/office/powerpoint/2010/main" val="135879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13_imposibl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13_imposible.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14_increible.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14_increible.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5" name="30_feliz.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5" name="30_feli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F54E57A7-EB7A-4B62-AADA-188DBF20C9E5}"/>
              </a:ext>
            </a:extLst>
          </p:cNvPr>
          <p:cNvSpPr txBox="1"/>
          <p:nvPr/>
        </p:nvSpPr>
        <p:spPr>
          <a:xfrm>
            <a:off x="5273919" y="1057105"/>
            <a:ext cx="3334567"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positivo</a:t>
            </a:r>
            <a:endParaRPr lang="en-GB" sz="6600" b="1" dirty="0">
              <a:solidFill>
                <a:srgbClr val="002060"/>
              </a:solidFill>
              <a:latin typeface="Century Gothic" panose="020B0502020202020204" pitchFamily="34" charset="0"/>
            </a:endParaRPr>
          </a:p>
        </p:txBody>
      </p:sp>
      <p:sp>
        <p:nvSpPr>
          <p:cNvPr id="10" name="TextBox 9">
            <a:extLst>
              <a:ext uri="{FF2B5EF4-FFF2-40B4-BE49-F238E27FC236}">
                <a16:creationId xmlns:a16="http://schemas.microsoft.com/office/drawing/2014/main" id="{C6D7B21E-5D19-433A-A3B0-A70E42A438DF}"/>
              </a:ext>
            </a:extLst>
          </p:cNvPr>
          <p:cNvSpPr txBox="1"/>
          <p:nvPr/>
        </p:nvSpPr>
        <p:spPr>
          <a:xfrm>
            <a:off x="5273919" y="2739367"/>
            <a:ext cx="4607352"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preparado</a:t>
            </a:r>
            <a:endParaRPr lang="en-GB" sz="6600" b="1" dirty="0">
              <a:solidFill>
                <a:srgbClr val="002060"/>
              </a:solidFill>
              <a:latin typeface="Century Gothic" panose="020B0502020202020204" pitchFamily="34" charset="0"/>
            </a:endParaRPr>
          </a:p>
        </p:txBody>
      </p:sp>
      <p:sp>
        <p:nvSpPr>
          <p:cNvPr id="14" name="TextBox 13">
            <a:extLst>
              <a:ext uri="{FF2B5EF4-FFF2-40B4-BE49-F238E27FC236}">
                <a16:creationId xmlns:a16="http://schemas.microsoft.com/office/drawing/2014/main" id="{1154CFC3-926F-4E69-9ED4-F18D784A36E4}"/>
              </a:ext>
            </a:extLst>
          </p:cNvPr>
          <p:cNvSpPr txBox="1"/>
          <p:nvPr/>
        </p:nvSpPr>
        <p:spPr>
          <a:xfrm>
            <a:off x="5273919" y="4421629"/>
            <a:ext cx="4164923"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imposible</a:t>
            </a:r>
            <a:endParaRPr lang="en-GB" sz="6600" b="1" dirty="0">
              <a:solidFill>
                <a:srgbClr val="002060"/>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6F0F84E0-95D0-43CB-894D-A3E3D9125970}"/>
              </a:ext>
            </a:extLst>
          </p:cNvPr>
          <p:cNvSpPr/>
          <p:nvPr/>
        </p:nvSpPr>
        <p:spPr>
          <a:xfrm>
            <a:off x="5273919" y="4439214"/>
            <a:ext cx="4164923"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 descr="Graphic, Smiley, Emoticon, Emoji, Angry">
            <a:extLst>
              <a:ext uri="{FF2B5EF4-FFF2-40B4-BE49-F238E27FC236}">
                <a16:creationId xmlns:a16="http://schemas.microsoft.com/office/drawing/2014/main" id="{7678B691-2F30-45A5-9C2E-A0D618FDA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37" y="2180079"/>
            <a:ext cx="2475803" cy="2497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24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13_imposib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4" name="TextBox 13">
            <a:extLst>
              <a:ext uri="{FF2B5EF4-FFF2-40B4-BE49-F238E27FC236}">
                <a16:creationId xmlns:a16="http://schemas.microsoft.com/office/drawing/2014/main" id="{E8281912-BE8B-4ACC-9B28-EBC23C50C6BF}"/>
              </a:ext>
            </a:extLst>
          </p:cNvPr>
          <p:cNvSpPr txBox="1"/>
          <p:nvPr/>
        </p:nvSpPr>
        <p:spPr>
          <a:xfrm>
            <a:off x="5273919" y="1057105"/>
            <a:ext cx="1760418"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feliz</a:t>
            </a:r>
            <a:endParaRPr lang="en-GB" sz="6600" b="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B33AA257-C9D7-49E7-B0CD-30A15DF56B29}"/>
              </a:ext>
            </a:extLst>
          </p:cNvPr>
          <p:cNvSpPr txBox="1"/>
          <p:nvPr/>
        </p:nvSpPr>
        <p:spPr>
          <a:xfrm>
            <a:off x="5273919" y="2739367"/>
            <a:ext cx="3318537"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pesado</a:t>
            </a:r>
            <a:endParaRPr lang="en-GB" sz="6600" b="1"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30B83D12-C12A-425A-A617-6E451B2A484E}"/>
              </a:ext>
            </a:extLst>
          </p:cNvPr>
          <p:cNvSpPr txBox="1"/>
          <p:nvPr/>
        </p:nvSpPr>
        <p:spPr>
          <a:xfrm>
            <a:off x="5273919" y="4421629"/>
            <a:ext cx="3826689"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negativo</a:t>
            </a:r>
            <a:endParaRPr lang="en-GB" sz="6600" b="1" dirty="0">
              <a:solidFill>
                <a:srgbClr val="002060"/>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AAA2FBF8-8BC6-49FC-893C-12F124A48220}"/>
              </a:ext>
            </a:extLst>
          </p:cNvPr>
          <p:cNvSpPr/>
          <p:nvPr/>
        </p:nvSpPr>
        <p:spPr>
          <a:xfrm>
            <a:off x="5146481" y="1065161"/>
            <a:ext cx="2079416" cy="110799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hape, circle&#10;&#10;Description automatically generated">
            <a:extLst>
              <a:ext uri="{FF2B5EF4-FFF2-40B4-BE49-F238E27FC236}">
                <a16:creationId xmlns:a16="http://schemas.microsoft.com/office/drawing/2014/main" id="{35FF12B3-2C09-4A4A-9052-10D4D73A9708}"/>
              </a:ext>
            </a:extLst>
          </p:cNvPr>
          <p:cNvPicPr>
            <a:picLocks noChangeAspect="1"/>
          </p:cNvPicPr>
          <p:nvPr/>
        </p:nvPicPr>
        <p:blipFill>
          <a:blip r:embed="rId5"/>
          <a:stretch>
            <a:fillRect/>
          </a:stretch>
        </p:blipFill>
        <p:spPr>
          <a:xfrm>
            <a:off x="555829" y="2199418"/>
            <a:ext cx="3726188" cy="2414417"/>
          </a:xfrm>
          <a:prstGeom prst="rect">
            <a:avLst/>
          </a:prstGeom>
        </p:spPr>
      </p:pic>
    </p:spTree>
    <p:extLst>
      <p:ext uri="{BB962C8B-B14F-4D97-AF65-F5344CB8AC3E}">
        <p14:creationId xmlns:p14="http://schemas.microsoft.com/office/powerpoint/2010/main" val="224911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30_feli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Brain, Idea, Think, Creativity">
            <a:extLst>
              <a:ext uri="{FF2B5EF4-FFF2-40B4-BE49-F238E27FC236}">
                <a16:creationId xmlns:a16="http://schemas.microsoft.com/office/drawing/2014/main" id="{705C450C-CADB-4017-97F0-D072DC29E5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0482" y="90436"/>
            <a:ext cx="922444" cy="922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4F538-2ED0-4E68-AA87-04AE189CE184}"/>
              </a:ext>
            </a:extLst>
          </p:cNvPr>
          <p:cNvSpPr>
            <a:spLocks noGrp="1"/>
          </p:cNvSpPr>
          <p:nvPr>
            <p:ph type="title"/>
          </p:nvPr>
        </p:nvSpPr>
        <p:spPr>
          <a:xfrm>
            <a:off x="10391409" y="1112999"/>
            <a:ext cx="1800591" cy="277000"/>
          </a:xfrm>
          <a:solidFill>
            <a:srgbClr val="0070C0"/>
          </a:solidFill>
        </p:spPr>
        <p:txBody>
          <a:bodyPr>
            <a:noAutofit/>
          </a:bodyPr>
          <a:lstStyle/>
          <a:p>
            <a:pPr algn="ctr"/>
            <a:r>
              <a:rPr lang="en-GB" sz="2000" dirty="0" err="1">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6404B87E-7246-4183-8998-EBFD3DE15DE3}"/>
              </a:ext>
            </a:extLst>
          </p:cNvPr>
          <p:cNvSpPr txBox="1"/>
          <p:nvPr/>
        </p:nvSpPr>
        <p:spPr>
          <a:xfrm>
            <a:off x="5273919" y="1057105"/>
            <a:ext cx="3706464"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cómodo</a:t>
            </a:r>
            <a:endParaRPr lang="en-GB" sz="6600" b="1" dirty="0">
              <a:solidFill>
                <a:srgbClr val="002060"/>
              </a:solidFill>
              <a:latin typeface="Century Gothic" panose="020B0502020202020204" pitchFamily="34" charset="0"/>
            </a:endParaRPr>
          </a:p>
        </p:txBody>
      </p:sp>
      <p:sp>
        <p:nvSpPr>
          <p:cNvPr id="10" name="TextBox 9">
            <a:extLst>
              <a:ext uri="{FF2B5EF4-FFF2-40B4-BE49-F238E27FC236}">
                <a16:creationId xmlns:a16="http://schemas.microsoft.com/office/drawing/2014/main" id="{F1A21779-2B1C-4C0F-A50E-BA8675C46D9D}"/>
              </a:ext>
            </a:extLst>
          </p:cNvPr>
          <p:cNvSpPr txBox="1"/>
          <p:nvPr/>
        </p:nvSpPr>
        <p:spPr>
          <a:xfrm>
            <a:off x="5273919" y="2739367"/>
            <a:ext cx="3759362"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increíble</a:t>
            </a:r>
            <a:endParaRPr lang="en-GB" sz="6600" b="1" dirty="0">
              <a:solidFill>
                <a:srgbClr val="002060"/>
              </a:solidFill>
              <a:latin typeface="Century Gothic" panose="020B0502020202020204" pitchFamily="34" charset="0"/>
            </a:endParaRPr>
          </a:p>
        </p:txBody>
      </p:sp>
      <p:sp>
        <p:nvSpPr>
          <p:cNvPr id="11" name="TextBox 10">
            <a:extLst>
              <a:ext uri="{FF2B5EF4-FFF2-40B4-BE49-F238E27FC236}">
                <a16:creationId xmlns:a16="http://schemas.microsoft.com/office/drawing/2014/main" id="{3DC3B857-A613-46FC-AD9A-917F1ABD1378}"/>
              </a:ext>
            </a:extLst>
          </p:cNvPr>
          <p:cNvSpPr txBox="1"/>
          <p:nvPr/>
        </p:nvSpPr>
        <p:spPr>
          <a:xfrm>
            <a:off x="5273919" y="4421629"/>
            <a:ext cx="4164923"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imposible</a:t>
            </a:r>
            <a:endParaRPr lang="en-GB" sz="6600" b="1" dirty="0">
              <a:solidFill>
                <a:srgbClr val="002060"/>
              </a:solidFill>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1996A262-FBC6-4BC6-9D2E-F5CCD3976A86}"/>
              </a:ext>
            </a:extLst>
          </p:cNvPr>
          <p:cNvSpPr/>
          <p:nvPr/>
        </p:nvSpPr>
        <p:spPr>
          <a:xfrm>
            <a:off x="5141509" y="2704917"/>
            <a:ext cx="4026425" cy="114244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logo&#10;&#10;Description automatically generated">
            <a:extLst>
              <a:ext uri="{FF2B5EF4-FFF2-40B4-BE49-F238E27FC236}">
                <a16:creationId xmlns:a16="http://schemas.microsoft.com/office/drawing/2014/main" id="{CCA02A13-C8F7-472C-86E1-BD001C25F236}"/>
              </a:ext>
            </a:extLst>
          </p:cNvPr>
          <p:cNvPicPr>
            <a:picLocks noChangeAspect="1"/>
          </p:cNvPicPr>
          <p:nvPr/>
        </p:nvPicPr>
        <p:blipFill>
          <a:blip r:embed="rId5"/>
          <a:stretch>
            <a:fillRect/>
          </a:stretch>
        </p:blipFill>
        <p:spPr>
          <a:xfrm>
            <a:off x="1431651" y="1830905"/>
            <a:ext cx="2431242" cy="2439560"/>
          </a:xfrm>
          <a:prstGeom prst="rect">
            <a:avLst/>
          </a:prstGeom>
        </p:spPr>
      </p:pic>
    </p:spTree>
    <p:extLst>
      <p:ext uri="{BB962C8B-B14F-4D97-AF65-F5344CB8AC3E}">
        <p14:creationId xmlns:p14="http://schemas.microsoft.com/office/powerpoint/2010/main" val="163499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14_increib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2746</TotalTime>
  <Words>1560</Words>
  <Application>Microsoft Office PowerPoint</Application>
  <PresentationFormat>Widescreen</PresentationFormat>
  <Paragraphs>273</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Segoe Print</vt:lpstr>
      <vt:lpstr>Wingdings</vt:lpstr>
      <vt:lpstr>Modern Love</vt:lpstr>
      <vt:lpstr>docs-Century Gothic</vt:lpstr>
      <vt:lpstr>Quattrocento Sans</vt:lpstr>
      <vt:lpstr>Century Gothic</vt:lpstr>
      <vt:lpstr>Montserrat Medium</vt:lpstr>
      <vt:lpstr>Ink Free</vt:lpstr>
      <vt:lpstr>Arial</vt:lpstr>
      <vt:lpstr>Calibri</vt:lpstr>
      <vt:lpstr>Office Theme</vt:lpstr>
      <vt:lpstr>PowerPoint Presentation</vt:lpstr>
      <vt:lpstr>Describing me and others</vt:lpstr>
      <vt:lpstr>PowerPoint Presentation</vt:lpstr>
      <vt:lpstr>¿dónde? </vt:lpstr>
      <vt:lpstr>hablar</vt:lpstr>
      <vt:lpstr>vocabulario</vt:lpstr>
      <vt:lpstr>vocabulario</vt:lpstr>
      <vt:lpstr>vocabulario</vt:lpstr>
      <vt:lpstr>vocabulario</vt:lpstr>
      <vt:lpstr>vocabulario</vt:lpstr>
      <vt:lpstr>vocabulario</vt:lpstr>
      <vt:lpstr>vocabulario</vt:lpstr>
      <vt:lpstr>leer</vt:lpstr>
      <vt:lpstr>Gender agreement with adjectives</vt:lpstr>
      <vt:lpstr>Gender agreement with adjectives</vt:lpstr>
      <vt:lpstr>leer</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Vazquez-Valero</dc:creator>
  <cp:lastModifiedBy>Tom Dawes</cp:lastModifiedBy>
  <cp:revision>44</cp:revision>
  <dcterms:created xsi:type="dcterms:W3CDTF">2021-02-10T11:12:47Z</dcterms:created>
  <dcterms:modified xsi:type="dcterms:W3CDTF">2021-07-18T10:30:29Z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