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8" r:id="rId3"/>
    <p:sldId id="353" r:id="rId4"/>
    <p:sldId id="320" r:id="rId5"/>
    <p:sldId id="355" r:id="rId6"/>
    <p:sldId id="356" r:id="rId7"/>
    <p:sldId id="345" r:id="rId8"/>
    <p:sldId id="346" r:id="rId9"/>
    <p:sldId id="359" r:id="rId10"/>
    <p:sldId id="361" r:id="rId11"/>
    <p:sldId id="330" r:id="rId12"/>
    <p:sldId id="347" r:id="rId13"/>
    <p:sldId id="348" r:id="rId14"/>
    <p:sldId id="349" r:id="rId15"/>
    <p:sldId id="362" r:id="rId16"/>
    <p:sldId id="363" r:id="rId17"/>
    <p:sldId id="364" r:id="rId18"/>
    <p:sldId id="338" r:id="rId19"/>
    <p:sldId id="310" r:id="rId20"/>
    <p:sldId id="341" r:id="rId21"/>
    <p:sldId id="366" r:id="rId22"/>
    <p:sldId id="343" r:id="rId23"/>
    <p:sldId id="344" r:id="rId24"/>
    <p:sldId id="365" r:id="rId25"/>
    <p:sldId id="277" r:id="rId26"/>
    <p:sldId id="357" r:id="rId27"/>
    <p:sldId id="358"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Modern Love" panose="04090805081005020601" pitchFamily="82" charset="0"/>
      <p:regular r:id="rId38"/>
    </p:embeddedFont>
    <p:embeddedFont>
      <p:font typeface="Quattrocento Sans" panose="020B0604020202020204" charset="0"/>
      <p:regular r:id="rId39"/>
      <p:bold r:id="rId40"/>
      <p:italic r:id="rId41"/>
      <p:boldItalic r:id="rId42"/>
    </p:embeddedFont>
    <p:embeddedFont>
      <p:font typeface="Segoe Print" panose="02000600000000000000" pitchFamily="2"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B0CA8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6" autoAdjust="0"/>
    <p:restoredTop sz="78143" autoAdjust="0"/>
  </p:normalViewPr>
  <p:slideViewPr>
    <p:cSldViewPr snapToGrid="0" showGuides="1">
      <p:cViewPr varScale="1">
        <p:scale>
          <a:sx n="85" d="100"/>
          <a:sy n="85" d="100"/>
        </p:scale>
        <p:origin x="516"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recognition of the masculine and feminine adjective forms when describing people and animals and introduce three new items of vocabulary (</a:t>
            </a:r>
            <a:r>
              <a:rPr lang="en-GB" b="0" dirty="0" err="1"/>
              <a:t>positivo</a:t>
            </a:r>
            <a:r>
              <a:rPr lang="en-GB" b="0" dirty="0"/>
              <a:t> (positive), </a:t>
            </a:r>
            <a:r>
              <a:rPr lang="en-GB" b="0" dirty="0" err="1"/>
              <a:t>pesado</a:t>
            </a:r>
            <a:r>
              <a:rPr lang="en-GB" b="0" dirty="0"/>
              <a:t> (annoying) and </a:t>
            </a:r>
            <a:r>
              <a:rPr lang="en-GB" b="0" dirty="0" err="1"/>
              <a:t>cómodo</a:t>
            </a:r>
            <a:r>
              <a:rPr lang="en-GB" b="0" dirty="0"/>
              <a:t> (comfortable)).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[Check that they know that Santi is a male name! He’s Rubén’s dog.]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phrases out loud, pointing at the two options for the gap.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read the whole sentence out loud, selecting the correct form of the adjective. [Elicit meanings of </a:t>
            </a:r>
            <a:r>
              <a:rPr lang="en-GB" dirty="0" err="1"/>
              <a:t>positivo</a:t>
            </a:r>
            <a:r>
              <a:rPr lang="en-GB" dirty="0"/>
              <a:t>, </a:t>
            </a:r>
            <a:r>
              <a:rPr lang="en-GB" dirty="0" err="1"/>
              <a:t>pesado</a:t>
            </a:r>
            <a:r>
              <a:rPr lang="en-GB" dirty="0"/>
              <a:t> and </a:t>
            </a:r>
            <a:r>
              <a:rPr lang="en-GB" dirty="0" err="1"/>
              <a:t>cómodo</a:t>
            </a:r>
            <a:r>
              <a:rPr lang="en-GB" dirty="0"/>
              <a:t> as this is the first time they come across these new words].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Repeat for the next six slides.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[Check that they know that Santi is a male name! He’s Rubén’s dog.]</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1146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aural comprehension of </a:t>
            </a:r>
            <a:r>
              <a:rPr lang="en-GB" b="0" dirty="0"/>
              <a:t>the adjective ending in order to recognise the gender of the character being described.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instructions in Spanish out loud.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instruction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Do the example with them.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write 1-6 in their books. </a:t>
            </a:r>
            <a:r>
              <a:rPr lang="en-GB" b="0" dirty="0"/>
              <a:t>(Note: some learners will benefit from being able to circle the words on the sheet).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them to write the adjective they hear &amp; decide if Sofía is describing Santi (a male dog) or Irene (a female tortoise). They will hear each sentence twice.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indent="0">
              <a:buNone/>
            </a:pPr>
            <a:r>
              <a:rPr lang="en-US" b="1" dirty="0"/>
              <a:t>EJ. </a:t>
            </a:r>
            <a:r>
              <a:rPr lang="en-US" dirty="0" err="1"/>
              <a:t>Está</a:t>
            </a:r>
            <a:r>
              <a:rPr lang="en-US" dirty="0"/>
              <a:t> </a:t>
            </a:r>
            <a:r>
              <a:rPr lang="en-US" dirty="0" err="1"/>
              <a:t>perdido</a:t>
            </a:r>
            <a:r>
              <a:rPr lang="en-US" dirty="0"/>
              <a:t>.</a:t>
            </a:r>
          </a:p>
          <a:p>
            <a:pPr>
              <a:buAutoNum type="arabicPeriod"/>
            </a:pPr>
            <a:r>
              <a:rPr lang="en-US" dirty="0" err="1"/>
              <a:t>Está</a:t>
            </a:r>
            <a:r>
              <a:rPr lang="en-US" dirty="0"/>
              <a:t> </a:t>
            </a:r>
            <a:r>
              <a:rPr lang="en-US" dirty="0" err="1"/>
              <a:t>pesada</a:t>
            </a:r>
            <a:r>
              <a:rPr lang="en-US" dirty="0"/>
              <a:t>.</a:t>
            </a:r>
          </a:p>
          <a:p>
            <a:pPr>
              <a:buAutoNum type="arabicPeriod"/>
            </a:pPr>
            <a:r>
              <a:rPr lang="en-US" dirty="0" err="1"/>
              <a:t>Está</a:t>
            </a:r>
            <a:r>
              <a:rPr lang="en-US" dirty="0"/>
              <a:t> </a:t>
            </a:r>
            <a:r>
              <a:rPr lang="en-US" dirty="0" err="1"/>
              <a:t>cómoda</a:t>
            </a:r>
            <a:r>
              <a:rPr lang="en-US" dirty="0"/>
              <a:t> hoy.</a:t>
            </a:r>
          </a:p>
          <a:p>
            <a:pPr>
              <a:buAutoNum type="arabicPeriod"/>
            </a:pPr>
            <a:r>
              <a:rPr lang="en-US" dirty="0" err="1"/>
              <a:t>Está</a:t>
            </a:r>
            <a:r>
              <a:rPr lang="en-US" dirty="0"/>
              <a:t> </a:t>
            </a:r>
            <a:r>
              <a:rPr lang="en-US" dirty="0" err="1"/>
              <a:t>sano</a:t>
            </a:r>
            <a:r>
              <a:rPr lang="en-US" dirty="0"/>
              <a:t> </a:t>
            </a:r>
            <a:r>
              <a:rPr lang="en-US" dirty="0" err="1"/>
              <a:t>ahora</a:t>
            </a:r>
            <a:r>
              <a:rPr lang="en-US" dirty="0"/>
              <a:t>.</a:t>
            </a:r>
          </a:p>
          <a:p>
            <a:pPr>
              <a:buAutoNum type="arabicPeriod"/>
            </a:pPr>
            <a:r>
              <a:rPr lang="en-US" dirty="0"/>
              <a:t>¿</a:t>
            </a:r>
            <a:r>
              <a:rPr lang="en-US" dirty="0" err="1"/>
              <a:t>Ahora</a:t>
            </a:r>
            <a:r>
              <a:rPr lang="en-US" dirty="0"/>
              <a:t>? ¡</a:t>
            </a:r>
            <a:r>
              <a:rPr lang="en-US" dirty="0" err="1"/>
              <a:t>Ahora</a:t>
            </a:r>
            <a:r>
              <a:rPr lang="en-US" dirty="0"/>
              <a:t> </a:t>
            </a:r>
            <a:r>
              <a:rPr lang="en-US" dirty="0" err="1"/>
              <a:t>está</a:t>
            </a:r>
            <a:r>
              <a:rPr lang="en-US" dirty="0"/>
              <a:t> </a:t>
            </a:r>
            <a:r>
              <a:rPr lang="en-US" dirty="0" err="1"/>
              <a:t>activa</a:t>
            </a:r>
            <a:r>
              <a:rPr lang="en-US" dirty="0"/>
              <a:t>!</a:t>
            </a:r>
          </a:p>
          <a:p>
            <a:pPr>
              <a:buAutoNum type="arabicPeriod" startAt="5"/>
            </a:pPr>
            <a:r>
              <a:rPr lang="en-GB" dirty="0"/>
              <a:t>Hoy </a:t>
            </a:r>
            <a:r>
              <a:rPr lang="en-GB" dirty="0" err="1"/>
              <a:t>está</a:t>
            </a:r>
            <a:r>
              <a:rPr lang="en-GB" dirty="0"/>
              <a:t> </a:t>
            </a:r>
            <a:r>
              <a:rPr lang="en-GB" dirty="0" err="1"/>
              <a:t>cómodo</a:t>
            </a:r>
            <a:r>
              <a:rPr lang="en-GB" dirty="0"/>
              <a:t>.</a:t>
            </a:r>
          </a:p>
          <a:p>
            <a:pPr>
              <a:buAutoNum type="arabicPeriod" startAt="5"/>
            </a:pPr>
            <a:r>
              <a:rPr lang="en-GB" dirty="0" err="1"/>
              <a:t>Está</a:t>
            </a:r>
            <a:r>
              <a:rPr lang="en-GB" dirty="0"/>
              <a:t> </a:t>
            </a:r>
            <a:r>
              <a:rPr lang="en-GB" dirty="0" err="1"/>
              <a:t>sana</a:t>
            </a:r>
            <a:r>
              <a:rPr lang="en-GB" dirty="0"/>
              <a:t> </a:t>
            </a:r>
            <a:r>
              <a:rPr lang="en-GB" dirty="0" err="1"/>
              <a:t>ahora</a:t>
            </a:r>
            <a:r>
              <a:rPr lang="en-GB"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use the correct form of the adjective in oral production.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Tell pupils they need to use the words, starting from the bottom, to climb up the mountain (And translate the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pupils to work in pairs to </a:t>
            </a:r>
            <a:r>
              <a:rPr lang="en-US" b="0" dirty="0" err="1"/>
              <a:t>practise</a:t>
            </a:r>
            <a:r>
              <a:rPr lang="en-US" b="0" dirty="0"/>
              <a:t> first.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trigger the timer (5 seconds per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a volunteer from a pair to say the Spanish sentence out loud – next slide reveals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Repeat with the next 3 sentences (there are 4 in total).</a:t>
            </a:r>
            <a:endParaRPr dirty="0"/>
          </a:p>
        </p:txBody>
      </p:sp>
    </p:spTree>
    <p:extLst>
      <p:ext uri="{BB962C8B-B14F-4D97-AF65-F5344CB8AC3E}">
        <p14:creationId xmlns:p14="http://schemas.microsoft.com/office/powerpoint/2010/main" val="134318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ANSWER</a:t>
            </a:r>
            <a:endParaRPr dirty="0"/>
          </a:p>
        </p:txBody>
      </p:sp>
    </p:spTree>
    <p:extLst>
      <p:ext uri="{BB962C8B-B14F-4D97-AF65-F5344CB8AC3E}">
        <p14:creationId xmlns:p14="http://schemas.microsoft.com/office/powerpoint/2010/main" val="1238578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09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ANSWER</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371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641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574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Pronoun pictures from NCELP (www.ncelp.org). All additional pictures selected from </a:t>
            </a:r>
            <a:r>
              <a:rPr lang="en-GB" sz="1200" dirty="0" err="1"/>
              <a:t>Pixabay</a:t>
            </a:r>
            <a:r>
              <a:rPr lang="en-GB" sz="1200" dirty="0"/>
              <a:t> and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rgbClr val="002060"/>
                </a:solidFill>
                <a:latin typeface="Century Gothic"/>
                <a:ea typeface="Century Gothic"/>
                <a:cs typeface="Century Gothic"/>
                <a:sym typeface="Century Gothic"/>
              </a:rPr>
              <a:t>Frequency of new vocabulary and phonics: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1" dirty="0" err="1">
                <a:solidFill>
                  <a:srgbClr val="002060"/>
                </a:solidFill>
                <a:latin typeface="Century Gothic"/>
                <a:ea typeface="Century Gothic"/>
                <a:cs typeface="Century Gothic"/>
                <a:sym typeface="Century Gothic"/>
              </a:rPr>
              <a:t>i</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source word: </a:t>
            </a:r>
            <a:r>
              <a:rPr lang="en-GB" sz="1200" b="1" dirty="0">
                <a:solidFill>
                  <a:srgbClr val="002060"/>
                </a:solidFill>
                <a:latin typeface="Century Gothic"/>
                <a:ea typeface="Century Gothic"/>
                <a:cs typeface="Century Gothic"/>
                <a:sym typeface="Century Gothic"/>
              </a:rPr>
              <a:t>idea </a:t>
            </a:r>
            <a:r>
              <a:rPr lang="en-GB" sz="1200" b="0" dirty="0">
                <a:solidFill>
                  <a:srgbClr val="002060"/>
                </a:solidFill>
                <a:latin typeface="Century Gothic"/>
                <a:ea typeface="Century Gothic"/>
                <a:cs typeface="Century Gothic"/>
                <a:sym typeface="Century Gothic"/>
              </a:rPr>
              <a:t>[247]</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s-ES" sz="2800" b="1" i="0" u="none" strike="noStrike" dirty="0" err="1">
                <a:solidFill>
                  <a:srgbClr val="002060"/>
                </a:solidFill>
                <a:effectLst/>
                <a:latin typeface="docs-Century Gothic"/>
              </a:rPr>
              <a:t>Vocabulary</a:t>
            </a:r>
            <a:r>
              <a:rPr lang="es-ES" sz="2800" b="1" i="0" u="none" strike="noStrike" dirty="0">
                <a:solidFill>
                  <a:srgbClr val="002060"/>
                </a:solidFill>
                <a:effectLst/>
                <a:latin typeface="docs-Century Gothic"/>
              </a:rPr>
              <a:t>: clase </a:t>
            </a:r>
            <a:r>
              <a:rPr lang="es-ES" sz="2800" b="0" i="0" u="none" strike="noStrike" dirty="0">
                <a:solidFill>
                  <a:srgbClr val="002060"/>
                </a:solidFill>
                <a:effectLst/>
                <a:latin typeface="docs-Century Gothic"/>
              </a:rPr>
              <a:t>[320] [</a:t>
            </a:r>
            <a:r>
              <a:rPr lang="es-ES" sz="2800" b="0" i="1" u="none" strike="noStrike" dirty="0">
                <a:solidFill>
                  <a:srgbClr val="002060"/>
                </a:solidFill>
                <a:effectLst/>
                <a:latin typeface="docs-Century Gothic"/>
              </a:rPr>
              <a:t>en clase</a:t>
            </a:r>
            <a:r>
              <a:rPr lang="es-ES" sz="2800" b="0" i="0" u="none" strike="noStrike" dirty="0">
                <a:solidFill>
                  <a:srgbClr val="002060"/>
                </a:solidFill>
                <a:effectLst/>
                <a:latin typeface="docs-Century Gothic"/>
              </a:rPr>
              <a:t>] </a:t>
            </a:r>
            <a:r>
              <a:rPr lang="es-ES" sz="2800" b="1" i="0" u="none" strike="noStrike" dirty="0">
                <a:solidFill>
                  <a:srgbClr val="002060"/>
                </a:solidFill>
                <a:effectLst/>
                <a:latin typeface="docs-Century Gothic"/>
              </a:rPr>
              <a:t>cómodo</a:t>
            </a:r>
            <a:r>
              <a:rPr lang="es-ES" sz="2800" b="0" i="0" u="none" strike="noStrike" dirty="0">
                <a:solidFill>
                  <a:srgbClr val="002060"/>
                </a:solidFill>
                <a:effectLst/>
                <a:latin typeface="docs-Century Gothic"/>
              </a:rPr>
              <a:t> [2237] [1642] </a:t>
            </a:r>
            <a:r>
              <a:rPr lang="es-ES" sz="2800" b="1" i="0" u="none" strike="noStrike" dirty="0">
                <a:solidFill>
                  <a:srgbClr val="002060"/>
                </a:solidFill>
                <a:effectLst/>
                <a:latin typeface="docs-Century Gothic"/>
              </a:rPr>
              <a:t>pesado</a:t>
            </a:r>
            <a:r>
              <a:rPr lang="es-ES" sz="2800" b="0" i="0" u="none" strike="noStrike" dirty="0">
                <a:solidFill>
                  <a:srgbClr val="002060"/>
                </a:solidFill>
                <a:effectLst/>
                <a:latin typeface="docs-Century Gothic"/>
              </a:rPr>
              <a:t> [2166]</a:t>
            </a:r>
            <a:r>
              <a:rPr lang="es-ES" sz="2800" b="1" i="0" u="none" strike="noStrike" dirty="0">
                <a:solidFill>
                  <a:srgbClr val="002060"/>
                </a:solidFill>
                <a:effectLst/>
                <a:latin typeface="docs-Century Gothic"/>
              </a:rPr>
              <a:t> positivo</a:t>
            </a:r>
            <a:r>
              <a:rPr lang="es-ES" sz="2800" b="0" i="0" u="none" strike="noStrike" dirty="0">
                <a:solidFill>
                  <a:srgbClr val="002060"/>
                </a:solidFill>
                <a:effectLst/>
                <a:latin typeface="docs-Century Gothic"/>
              </a:rPr>
              <a:t> [1188] </a:t>
            </a:r>
            <a:r>
              <a:rPr lang="es-ES" sz="2800" b="1" i="0" u="none" strike="noStrike" dirty="0">
                <a:solidFill>
                  <a:srgbClr val="002060"/>
                </a:solidFill>
                <a:effectLst/>
                <a:latin typeface="docs-Century Gothic"/>
              </a:rPr>
              <a:t>ahora </a:t>
            </a:r>
            <a:r>
              <a:rPr lang="es-ES" sz="2800" b="0" i="0" u="none" strike="noStrike" dirty="0">
                <a:solidFill>
                  <a:srgbClr val="002060"/>
                </a:solidFill>
                <a:effectLst/>
                <a:latin typeface="docs-Century Gothic"/>
              </a:rPr>
              <a:t>[81]</a:t>
            </a:r>
            <a:br>
              <a:rPr lang="es-ES" sz="2800" b="0" i="0" u="none" strike="noStrike" dirty="0">
                <a:solidFill>
                  <a:srgbClr val="002060"/>
                </a:solidFill>
                <a:effectLst/>
                <a:latin typeface="docs-Century Gothic"/>
              </a:rPr>
            </a:br>
            <a:endParaRPr lang="en-GB" sz="2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2800" dirty="0">
                <a:effectLst/>
                <a:latin typeface="Calibri" panose="020F0502020204030204" pitchFamily="34" charset="0"/>
                <a:ea typeface="Calibri" panose="020F0502020204030204" pitchFamily="34" charset="0"/>
              </a:rPr>
              <a:t>Source: Davies, M. &amp; Davies, K. (2018)</a:t>
            </a:r>
            <a:r>
              <a:rPr lang="en-GB" sz="2800" i="1" dirty="0">
                <a:effectLst/>
                <a:latin typeface="Calibri" panose="020F0502020204030204" pitchFamily="34" charset="0"/>
                <a:ea typeface="Calibri" panose="020F0502020204030204" pitchFamily="34" charset="0"/>
              </a:rPr>
              <a:t>. A frequency dictionary of Spanish: Core vocabulary for learners </a:t>
            </a:r>
            <a:r>
              <a:rPr lang="en-GB" sz="28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s-ES" sz="2800" b="0" i="0" u="none" strike="noStrike" dirty="0">
                <a:solidFill>
                  <a:srgbClr val="002060"/>
                </a:solidFill>
                <a:effectLst/>
                <a:latin typeface="docs-Century Gothic"/>
              </a:rPr>
            </a:b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resources are given in the full SOW and in the resources that first introduced and formally re-visited those words.  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s-ES"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3982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6 minutes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6454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dirty="0"/>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Handout Persona A</a:t>
            </a:r>
            <a:endParaRPr lang="en-GB" b="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092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Persona B</a:t>
            </a:r>
            <a:endParaRPr lang="en-GB" b="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655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[i]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Introduce and elicit the pronunciation of the </a:t>
            </a:r>
            <a:r>
              <a:rPr lang="en-GB" b="1" dirty="0"/>
              <a:t>individual SSC [i] </a:t>
            </a:r>
            <a:r>
              <a:rPr lang="en-GB" dirty="0"/>
              <a:t>and then the </a:t>
            </a:r>
            <a:r>
              <a:rPr lang="en-GB" b="1" dirty="0"/>
              <a:t>source</a:t>
            </a:r>
            <a:r>
              <a:rPr lang="en-GB" dirty="0"/>
              <a:t> word </a:t>
            </a:r>
            <a:r>
              <a:rPr lang="en-GB" b="1" dirty="0"/>
              <a:t>‘idea’</a:t>
            </a:r>
            <a:r>
              <a:rPr lang="en-GB" dirty="0"/>
              <a:t> (with gesture, if using).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This is a brief introduction to the SSC for this week.  Pupils will practise this and other SSC in the follow ups this week.</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Gesture: </a:t>
            </a:r>
            <a:r>
              <a:rPr lang="en-GB" dirty="0"/>
              <a:t>Point with index finger to temple and then into the air, miming a sudden ‘eureka’ moment!</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943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the three forms of </a:t>
            </a:r>
            <a:r>
              <a:rPr lang="en-GB" b="0" i="1" dirty="0" err="1"/>
              <a:t>estar</a:t>
            </a:r>
            <a:r>
              <a:rPr lang="en-GB" b="0" dirty="0"/>
              <a:t> encountered so far (</a:t>
            </a:r>
            <a:r>
              <a:rPr lang="en-GB" b="0" i="1" dirty="0" err="1"/>
              <a:t>estoy</a:t>
            </a:r>
            <a:r>
              <a:rPr lang="en-GB" b="0" i="1" dirty="0"/>
              <a:t>, </a:t>
            </a:r>
            <a:r>
              <a:rPr lang="en-GB" b="0" i="1" dirty="0" err="1"/>
              <a:t>estás</a:t>
            </a:r>
            <a:r>
              <a:rPr lang="en-GB" b="0" i="1" dirty="0"/>
              <a:t>, </a:t>
            </a:r>
            <a:r>
              <a:rPr lang="en-GB" b="0" i="1" dirty="0" err="1"/>
              <a:t>está</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pupils to write numbers 1-3.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number one to play the sound.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the word they hear.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elsewhere on the slide to reveal answers (x3).</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one more time to prompt the question ¿en </a:t>
            </a:r>
            <a:r>
              <a:rPr lang="en-GB" dirty="0" err="1"/>
              <a:t>inglés</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translation into English from pupils. Click one more time to reveal the three options (I am / you are / s/he) should they need further support. </a:t>
            </a:r>
          </a:p>
          <a:p>
            <a:endParaRPr lang="en-GB" b="1" dirty="0"/>
          </a:p>
          <a:p>
            <a:r>
              <a:rPr lang="en-GB" b="1" dirty="0"/>
              <a:t>Answers: </a:t>
            </a:r>
          </a:p>
          <a:p>
            <a:r>
              <a:rPr lang="en-GB" dirty="0"/>
              <a:t>1. </a:t>
            </a:r>
            <a:r>
              <a:rPr lang="en-GB" dirty="0" err="1"/>
              <a:t>está</a:t>
            </a:r>
            <a:r>
              <a:rPr lang="en-GB" dirty="0"/>
              <a:t> – s/he is</a:t>
            </a:r>
          </a:p>
          <a:p>
            <a:r>
              <a:rPr lang="en-GB" dirty="0"/>
              <a:t>2. </a:t>
            </a:r>
            <a:r>
              <a:rPr lang="en-GB" dirty="0" err="1"/>
              <a:t>estoy</a:t>
            </a:r>
            <a:r>
              <a:rPr lang="en-GB" dirty="0"/>
              <a:t> – I am</a:t>
            </a:r>
          </a:p>
          <a:p>
            <a:r>
              <a:rPr lang="en-GB" dirty="0"/>
              <a:t>3. </a:t>
            </a:r>
            <a:r>
              <a:rPr lang="en-GB" dirty="0" err="1"/>
              <a:t>estás</a:t>
            </a:r>
            <a:r>
              <a:rPr lang="en-GB" dirty="0"/>
              <a:t> – you are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144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key adjectives from weeks 1&amp;2.</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trigger the answer for the first jumbled adjective – click one more time to trigger the arrow that links the word with the English meaning.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Spanish words from pupils (a-f), click once to trigger the Spanish word &amp; one more time to link the Spanish word with the English translation.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21908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(3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bring together the three forms of </a:t>
            </a:r>
            <a:r>
              <a:rPr lang="en-GB" b="0" dirty="0" err="1"/>
              <a:t>estar</a:t>
            </a:r>
            <a:r>
              <a:rPr lang="en-GB" b="0" dirty="0"/>
              <a:t> learned so far (</a:t>
            </a:r>
            <a:r>
              <a:rPr lang="en-GB" b="0" dirty="0" err="1"/>
              <a:t>estoy</a:t>
            </a:r>
            <a:r>
              <a:rPr lang="en-GB" b="0" dirty="0"/>
              <a:t>, </a:t>
            </a:r>
            <a:r>
              <a:rPr lang="en-GB" b="0" dirty="0" err="1"/>
              <a:t>está</a:t>
            </a:r>
            <a:r>
              <a:rPr lang="en-GB" b="0" dirty="0"/>
              <a:t>, </a:t>
            </a:r>
            <a:r>
              <a:rPr lang="en-GB" b="0" dirty="0" err="1"/>
              <a:t>está</a:t>
            </a:r>
            <a:r>
              <a:rPr lang="en-GB" b="0" dirty="0"/>
              <a:t>) + adjectives from week 1 + 2. The aim is for pupils to translate correctly as many sentences as they can in 1 minute.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Read the instruction in Spanish (</a:t>
            </a:r>
            <a:r>
              <a:rPr lang="en-GB" sz="1200" b="0" dirty="0" err="1">
                <a:solidFill>
                  <a:srgbClr val="002060"/>
                </a:solidFill>
                <a:latin typeface="Century Gothic" panose="020B0502020202020204" pitchFamily="34" charset="0"/>
              </a:rPr>
              <a:t>Escucha</a:t>
            </a:r>
            <a:r>
              <a:rPr lang="en-GB" sz="1200" b="0" dirty="0">
                <a:solidFill>
                  <a:srgbClr val="002060"/>
                </a:solidFill>
                <a:latin typeface="Century Gothic" panose="020B0502020202020204" pitchFamily="34" charset="0"/>
              </a:rPr>
              <a:t> a </a:t>
            </a:r>
            <a:r>
              <a:rPr lang="en-GB" sz="1200" b="0" dirty="0" err="1">
                <a:solidFill>
                  <a:srgbClr val="002060"/>
                </a:solidFill>
                <a:latin typeface="Century Gothic" panose="020B0502020202020204" pitchFamily="34" charset="0"/>
              </a:rPr>
              <a:t>tu</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compañero</a:t>
            </a:r>
            <a:r>
              <a:rPr lang="en-GB" sz="1200" b="0" dirty="0">
                <a:solidFill>
                  <a:srgbClr val="002060"/>
                </a:solidFill>
                <a:latin typeface="Century Gothic" panose="020B0502020202020204" pitchFamily="34" charset="0"/>
              </a:rPr>
              <a:t> y traduce la </a:t>
            </a:r>
            <a:r>
              <a:rPr lang="en-GB" sz="1200" b="0" dirty="0" err="1">
                <a:solidFill>
                  <a:srgbClr val="002060"/>
                </a:solidFill>
                <a:latin typeface="Century Gothic" panose="020B0502020202020204" pitchFamily="34" charset="0"/>
              </a:rPr>
              <a:t>frase</a:t>
            </a:r>
            <a:r>
              <a:rPr lang="en-GB" sz="1200" b="0" dirty="0">
                <a:solidFill>
                  <a:srgbClr val="002060"/>
                </a:solidFill>
                <a:latin typeface="Century Gothic" panose="020B0502020202020204" pitchFamily="34" charset="0"/>
              </a:rPr>
              <a:t> al </a:t>
            </a:r>
            <a:r>
              <a:rPr lang="en-GB" sz="1200" b="0" dirty="0" err="1">
                <a:solidFill>
                  <a:srgbClr val="002060"/>
                </a:solidFill>
                <a:latin typeface="Century Gothic" panose="020B0502020202020204" pitchFamily="34" charset="0"/>
              </a:rPr>
              <a:t>español</a:t>
            </a:r>
            <a:r>
              <a:rPr lang="en-GB" sz="1200" b="0" dirty="0">
                <a:solidFill>
                  <a:srgbClr val="002060"/>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rPr>
              <a:t>Click to trigger instructions in English.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rPr>
              <a:t>Pair pupils and ask them to choose A or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rPr>
              <a:t>Next two slides have the 1 minute timer for each turn (A + B)</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solidFill>
                  <a:srgbClr val="002060"/>
                </a:solidFill>
                <a:latin typeface="Century Gothic" panose="020B0502020202020204" pitchFamily="34" charset="0"/>
              </a:rPr>
              <a:t>Note</a:t>
            </a:r>
            <a:r>
              <a:rPr lang="en-GB" sz="1200" b="0" dirty="0">
                <a:solidFill>
                  <a:srgbClr val="002060"/>
                </a:solidFill>
                <a:latin typeface="Century Gothic" panose="020B0502020202020204" pitchFamily="34" charset="0"/>
              </a:rPr>
              <a:t>: the final two slides in the presentation are handouts to be printed for this activity.</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024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8886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0720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 </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feminine form of regular adjectives (-o changing to –a) when describing people (and animals).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about g</a:t>
            </a:r>
            <a:r>
              <a:rPr lang="en-GB" b="0" dirty="0"/>
              <a:t>ender and adjective agreement.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here we practise singular regular adjective agreement with people and animals. Soon we will also introduce inanimate feminine and masculine nouns and teach the concept of grammatical (not biological) gender more explicitly.</a:t>
            </a:r>
            <a:br>
              <a:rPr lang="en-GB" dirty="0"/>
            </a:b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85932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8.wav"/><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audio" Target="../media/audio19.wav"/><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0.wav"/><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21.gif"/><Relationship Id="rId4" Type="http://schemas.openxmlformats.org/officeDocument/2006/relationships/audio" Target="../media/audio21.wav"/><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3.wav"/><Relationship Id="rId7" Type="http://schemas.microsoft.com/office/2007/relationships/hdphoto" Target="../media/hdphoto1.wdp"/><Relationship Id="rId2" Type="http://schemas.openxmlformats.org/officeDocument/2006/relationships/audio" Target="../media/audio22.wav"/><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5.gif"/><Relationship Id="rId5" Type="http://schemas.openxmlformats.org/officeDocument/2006/relationships/image" Target="../media/image5.png"/><Relationship Id="rId10" Type="http://schemas.openxmlformats.org/officeDocument/2006/relationships/image" Target="../media/image24.gif"/><Relationship Id="rId4" Type="http://schemas.openxmlformats.org/officeDocument/2006/relationships/image" Target="../media/image11.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5.wav"/><Relationship Id="rId7" Type="http://schemas.microsoft.com/office/2007/relationships/hdphoto" Target="../media/hdphoto1.wdp"/><Relationship Id="rId2" Type="http://schemas.openxmlformats.org/officeDocument/2006/relationships/audio" Target="../media/audio24.wav"/><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audio" Target="../media/audio26.wav"/><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8.gif"/><Relationship Id="rId5" Type="http://schemas.openxmlformats.org/officeDocument/2006/relationships/image" Target="../media/image11.png"/><Relationship Id="rId10" Type="http://schemas.openxmlformats.org/officeDocument/2006/relationships/image" Target="../media/image27.gif"/><Relationship Id="rId4" Type="http://schemas.openxmlformats.org/officeDocument/2006/relationships/audio" Target="../media/audio27.wav"/><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3" Type="http://schemas.openxmlformats.org/officeDocument/2006/relationships/audio" Target="../media/audio28.wav"/><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12.xml"/><Relationship Id="rId16" Type="http://schemas.openxmlformats.org/officeDocument/2006/relationships/image" Target="../media/image29.gif"/><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image" Target="../media/image11.png"/><Relationship Id="rId15" Type="http://schemas.openxmlformats.org/officeDocument/2006/relationships/image" Target="../media/image27.gif"/><Relationship Id="rId10" Type="http://schemas.openxmlformats.org/officeDocument/2006/relationships/audio" Target="../media/audio33.wav"/><Relationship Id="rId4" Type="http://schemas.openxmlformats.org/officeDocument/2006/relationships/image" Target="../media/image7.png"/><Relationship Id="rId9" Type="http://schemas.openxmlformats.org/officeDocument/2006/relationships/audio" Target="../media/audio32.wav"/><Relationship Id="rId14"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4.gif"/><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4.gif"/><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audio" Target="../media/audio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1.gif"/><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1.gif"/><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7.gif"/><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7.gif"/><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audio" Target="../media/audio37.wav"/><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5.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audio" Target="../media/audio7.wav"/><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image" Target="../media/image8.png"/><Relationship Id="rId4" Type="http://schemas.openxmlformats.org/officeDocument/2006/relationships/audio" Target="../media/audio10.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15.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16.wav"/><Relationship Id="rId7"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Speech Bubble, Speech Balloon, Talking, Speaking">
            <a:hlinkClick r:id="" action="ppaction://noaction">
              <a:snd r:embed="rId3" name="t1w1s1_hola.wav"/>
            </a:hlinkClick>
          </p:cNvPr>
          <p:cNvPicPr preferRelativeResize="0"/>
          <p:nvPr/>
        </p:nvPicPr>
        <p:blipFill rotWithShape="1">
          <a:blip r:embed="rId4">
            <a:alphaModFix/>
          </a:blip>
          <a:srcRect/>
          <a:stretch/>
        </p:blipFill>
        <p:spPr>
          <a:xfrm>
            <a:off x="2095500" y="0"/>
            <a:ext cx="8001000" cy="6858000"/>
          </a:xfrm>
          <a:prstGeom prst="rect">
            <a:avLst/>
          </a:prstGeom>
          <a:noFill/>
          <a:ln>
            <a:noFill/>
          </a:ln>
        </p:spPr>
      </p:pic>
      <p:pic>
        <p:nvPicPr>
          <p:cNvPr id="90" name="Google Shape;90;p1" descr="Map&#10;&#10;Description automatically generated"/>
          <p:cNvPicPr preferRelativeResize="0"/>
          <p:nvPr/>
        </p:nvPicPr>
        <p:blipFill rotWithShape="1">
          <a:blip r:embed="rId5">
            <a:alphaModFix/>
          </a:blip>
          <a:srcRect/>
          <a:stretch/>
        </p:blipFill>
        <p:spPr>
          <a:xfrm rot="-191377">
            <a:off x="2941723" y="845421"/>
            <a:ext cx="3322974" cy="4039803"/>
          </a:xfrm>
          <a:prstGeom prst="rect">
            <a:avLst/>
          </a:prstGeom>
          <a:noFill/>
          <a:ln>
            <a:noFill/>
          </a:ln>
        </p:spPr>
      </p:pic>
      <p:pic>
        <p:nvPicPr>
          <p:cNvPr id="91" name="Google Shape;91;p1" descr="Flag, Spain, Spanish, Banner, Red Yellow Red"/>
          <p:cNvPicPr preferRelativeResize="0"/>
          <p:nvPr/>
        </p:nvPicPr>
        <p:blipFill rotWithShape="1">
          <a:blip r:embed="rId6">
            <a:alphaModFix/>
          </a:blip>
          <a:srcRect/>
          <a:stretch/>
        </p:blipFill>
        <p:spPr>
          <a:xfrm rot="-154202">
            <a:off x="6563739" y="1080698"/>
            <a:ext cx="2189587" cy="1400423"/>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92" name="Google Shape;92;p1"/>
          <p:cNvSpPr txBox="1"/>
          <p:nvPr/>
        </p:nvSpPr>
        <p:spPr>
          <a:xfrm rot="-209885">
            <a:off x="6835117" y="2632568"/>
            <a:ext cx="169469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Quattrocento Sans"/>
              <a:buNone/>
            </a:pPr>
            <a:r>
              <a:rPr lang="en-GB" sz="4400" b="0" i="0" u="none" strike="noStrike" cap="none" dirty="0">
                <a:solidFill>
                  <a:srgbClr val="000000"/>
                </a:solidFill>
                <a:latin typeface="Segoe Print" panose="02000600000000000000" pitchFamily="2" charset="0"/>
                <a:ea typeface="Quattrocento Sans"/>
                <a:cs typeface="Quattrocento Sans"/>
                <a:sym typeface="Quattrocento Sans"/>
              </a:rPr>
              <a:t>¡</a:t>
            </a:r>
            <a:r>
              <a:rPr lang="en-GB" sz="4400" b="0" i="0" u="none" strike="noStrike" cap="none" dirty="0" err="1">
                <a:solidFill>
                  <a:srgbClr val="000000"/>
                </a:solidFill>
                <a:latin typeface="Segoe Print" panose="02000600000000000000" pitchFamily="2" charset="0"/>
                <a:ea typeface="Quattrocento Sans"/>
                <a:cs typeface="Quattrocento Sans"/>
                <a:sym typeface="Quattrocento Sans"/>
              </a:rPr>
              <a:t>hola</a:t>
            </a:r>
            <a:r>
              <a:rPr lang="en-GB" sz="4400" b="0" i="0" u="none" strike="noStrike" cap="none" dirty="0">
                <a:solidFill>
                  <a:srgbClr val="000000"/>
                </a:solidFill>
                <a:latin typeface="Segoe Print" panose="02000600000000000000" pitchFamily="2" charset="0"/>
                <a:ea typeface="Quattrocento Sans"/>
                <a:cs typeface="Quattrocento Sans"/>
                <a:sym typeface="Quattrocento Sans"/>
              </a:rPr>
              <a:t>!</a:t>
            </a:r>
            <a:endParaRPr sz="4400" b="0" i="0" u="none" strike="noStrike" cap="none" dirty="0">
              <a:solidFill>
                <a:srgbClr val="000000"/>
              </a:solidFill>
              <a:latin typeface="Segoe Print" panose="02000600000000000000" pitchFamily="2" charset="0"/>
              <a:ea typeface="Quattrocento Sans"/>
              <a:cs typeface="Quattrocento Sans"/>
              <a:sym typeface="Quattrocent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4" name="9_ursulaestahoy.wav"/>
            </a:hlinkClick>
            <a:extLst>
              <a:ext uri="{FF2B5EF4-FFF2-40B4-BE49-F238E27FC236}">
                <a16:creationId xmlns:a16="http://schemas.microsoft.com/office/drawing/2014/main" id="{7F5A7C0B-1535-4081-B4CA-DC288FBD01EE}"/>
              </a:ext>
            </a:extLst>
          </p:cNvPr>
          <p:cNvSpPr txBox="1"/>
          <p:nvPr/>
        </p:nvSpPr>
        <p:spPr>
          <a:xfrm>
            <a:off x="234462" y="854719"/>
            <a:ext cx="630332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Ursula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está</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ahora</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5" name="Rectangle 4">
            <a:extLst>
              <a:ext uri="{FF2B5EF4-FFF2-40B4-BE49-F238E27FC236}">
                <a16:creationId xmlns:a16="http://schemas.microsoft.com/office/drawing/2014/main" id="{EE6FB101-A661-4028-92CE-51B327B34D71}"/>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positivo</a:t>
            </a:r>
            <a:endParaRPr kumimoji="0" lang="en-GB" sz="4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 name="Rectangle 6">
            <a:extLst>
              <a:ext uri="{FF2B5EF4-FFF2-40B4-BE49-F238E27FC236}">
                <a16:creationId xmlns:a16="http://schemas.microsoft.com/office/drawing/2014/main" id="{789362A8-95A3-41E6-BC4A-930EC16386AD}"/>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positiva</a:t>
            </a:r>
            <a:endParaRPr kumimoji="0" lang="en-GB" sz="4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8" name="Picture 2" descr="Check Mark, Checkbox, Check, Tick, Yes">
            <a:extLst>
              <a:ext uri="{FF2B5EF4-FFF2-40B4-BE49-F238E27FC236}">
                <a16:creationId xmlns:a16="http://schemas.microsoft.com/office/drawing/2014/main" id="{B421282F-611E-48E1-AF51-2BC2186E87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7258" y="4677037"/>
            <a:ext cx="812751" cy="744715"/>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319;p15" descr="Speech Icon, Voice, Talking, Audio, Speech">
            <a:extLst>
              <a:ext uri="{FF2B5EF4-FFF2-40B4-BE49-F238E27FC236}">
                <a16:creationId xmlns:a16="http://schemas.microsoft.com/office/drawing/2014/main" id="{9CE53EFA-B6A1-4AB2-AE08-B3FF1751C2B7}"/>
              </a:ext>
            </a:extLst>
          </p:cNvPr>
          <p:cNvPicPr preferRelativeResize="0"/>
          <p:nvPr/>
        </p:nvPicPr>
        <p:blipFill rotWithShape="1">
          <a:blip r:embed="rId6">
            <a:alphaModFix/>
          </a:blip>
          <a:srcRect/>
          <a:stretch/>
        </p:blipFill>
        <p:spPr>
          <a:xfrm>
            <a:off x="11032154" y="142332"/>
            <a:ext cx="776168" cy="776168"/>
          </a:xfrm>
          <a:prstGeom prst="rect">
            <a:avLst/>
          </a:prstGeom>
          <a:noFill/>
          <a:ln>
            <a:noFill/>
          </a:ln>
        </p:spPr>
      </p:pic>
      <p:sp>
        <p:nvSpPr>
          <p:cNvPr id="10" name="Google Shape;307;p14">
            <a:extLst>
              <a:ext uri="{FF2B5EF4-FFF2-40B4-BE49-F238E27FC236}">
                <a16:creationId xmlns:a16="http://schemas.microsoft.com/office/drawing/2014/main" id="{3BB93183-4115-46D5-A844-F1CA3FCD7DC2}"/>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s-AR"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hablar</a:t>
            </a:r>
          </a:p>
        </p:txBody>
      </p:sp>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7">
            <a:alphaModFix/>
            <a:duotone>
              <a:schemeClr val="accent2">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140345" y="220337"/>
            <a:ext cx="782801" cy="782801"/>
          </a:xfrm>
          <a:prstGeom prst="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208235" y="1028418"/>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12" name="Picture 2" descr="Girl, School, Child, Young, Human, Kid, Person, Happy">
            <a:extLst>
              <a:ext uri="{FF2B5EF4-FFF2-40B4-BE49-F238E27FC236}">
                <a16:creationId xmlns:a16="http://schemas.microsoft.com/office/drawing/2014/main" id="{24D522FE-BA82-4DE4-AB01-C40EE95B4F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7360" y="2228608"/>
            <a:ext cx="1722121" cy="344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8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0_positiv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4" name="11_santiestaencasa.wav"/>
            </a:hlinkClick>
            <a:extLst>
              <a:ext uri="{FF2B5EF4-FFF2-40B4-BE49-F238E27FC236}">
                <a16:creationId xmlns:a16="http://schemas.microsoft.com/office/drawing/2014/main" id="{C19F9187-865B-4470-B484-94D07CA366F5}"/>
              </a:ext>
            </a:extLst>
          </p:cNvPr>
          <p:cNvSpPr txBox="1"/>
          <p:nvPr/>
        </p:nvSpPr>
        <p:spPr>
          <a:xfrm>
            <a:off x="234462" y="854719"/>
            <a:ext cx="843051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Santi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está</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ahora</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casa.</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cómoda</a:t>
            </a:r>
            <a:endParaRPr kumimoji="0" lang="en-GB" sz="4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cómodo</a:t>
            </a:r>
            <a:endParaRPr kumimoji="0" lang="en-GB" sz="4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509" y="4525690"/>
            <a:ext cx="812751" cy="744715"/>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319;p15" descr="Speech Icon, Voice, Talking, Audio, Speech">
            <a:extLst>
              <a:ext uri="{FF2B5EF4-FFF2-40B4-BE49-F238E27FC236}">
                <a16:creationId xmlns:a16="http://schemas.microsoft.com/office/drawing/2014/main" id="{FACDBD76-4317-4AF7-BE76-8E0B58B38D03}"/>
              </a:ext>
            </a:extLst>
          </p:cNvPr>
          <p:cNvPicPr preferRelativeResize="0"/>
          <p:nvPr/>
        </p:nvPicPr>
        <p:blipFill rotWithShape="1">
          <a:blip r:embed="rId6">
            <a:alphaModFix/>
          </a:blip>
          <a:srcRect/>
          <a:stretch/>
        </p:blipFill>
        <p:spPr>
          <a:xfrm>
            <a:off x="11032154" y="142332"/>
            <a:ext cx="776168" cy="776168"/>
          </a:xfrm>
          <a:prstGeom prst="rect">
            <a:avLst/>
          </a:prstGeom>
          <a:noFill/>
          <a:ln>
            <a:noFill/>
          </a:ln>
        </p:spPr>
      </p:pic>
      <p:sp>
        <p:nvSpPr>
          <p:cNvPr id="12" name="Google Shape;307;p14">
            <a:extLst>
              <a:ext uri="{FF2B5EF4-FFF2-40B4-BE49-F238E27FC236}">
                <a16:creationId xmlns:a16="http://schemas.microsoft.com/office/drawing/2014/main" id="{F933F113-ADFF-4ADB-A94B-728DBC8F8035}"/>
              </a:ext>
            </a:extLst>
          </p:cNvPr>
          <p:cNvSpPr txBox="1"/>
          <p:nvPr/>
        </p:nvSpPr>
        <p:spPr>
          <a:xfrm>
            <a:off x="10963355"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s-AR"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hablar</a:t>
            </a:r>
          </a:p>
        </p:txBody>
      </p:sp>
      <p:pic>
        <p:nvPicPr>
          <p:cNvPr id="15" name="Google Shape;282;p13" descr="Reading, Book, Symbol, Icon, Reader, Man">
            <a:extLst>
              <a:ext uri="{FF2B5EF4-FFF2-40B4-BE49-F238E27FC236}">
                <a16:creationId xmlns:a16="http://schemas.microsoft.com/office/drawing/2014/main" id="{9F5E5754-9BF2-46B5-9EE5-1BC0FD7BF619}"/>
              </a:ext>
            </a:extLst>
          </p:cNvPr>
          <p:cNvPicPr preferRelativeResize="0"/>
          <p:nvPr/>
        </p:nvPicPr>
        <p:blipFill rotWithShape="1">
          <a:blip r:embed="rId7">
            <a:alphaModFix/>
            <a:duotone>
              <a:schemeClr val="accent2">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140345" y="220337"/>
            <a:ext cx="782801" cy="782801"/>
          </a:xfrm>
          <a:prstGeom prst="rect">
            <a:avLst/>
          </a:prstGeom>
          <a:solidFill>
            <a:srgbClr val="92D050"/>
          </a:solidFill>
          <a:ln>
            <a:noFill/>
          </a:ln>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solidFill>
            <a:srgbClr val="92D050"/>
          </a:solid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3" name="Picture 2" descr="Couch, Sofa, Loveseat, Corner, Furniture, Grey, Gray">
            <a:extLst>
              <a:ext uri="{FF2B5EF4-FFF2-40B4-BE49-F238E27FC236}">
                <a16:creationId xmlns:a16="http://schemas.microsoft.com/office/drawing/2014/main" id="{29587CFC-53ED-4739-8F1B-BCB71ADE99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526" y="3522879"/>
            <a:ext cx="4180192" cy="2582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E2A3FBC-B07B-448D-BB54-699A047E2FC0}"/>
              </a:ext>
            </a:extLst>
          </p:cNvPr>
          <p:cNvPicPr>
            <a:picLocks noChangeAspect="1"/>
          </p:cNvPicPr>
          <p:nvPr/>
        </p:nvPicPr>
        <p:blipFill>
          <a:blip r:embed="rId10"/>
          <a:stretch>
            <a:fillRect/>
          </a:stretch>
        </p:blipFill>
        <p:spPr>
          <a:xfrm>
            <a:off x="1756067" y="2730321"/>
            <a:ext cx="1729314" cy="2734055"/>
          </a:xfrm>
          <a:prstGeom prst="rect">
            <a:avLst/>
          </a:prstGeom>
        </p:spPr>
      </p:pic>
    </p:spTree>
    <p:extLst>
      <p:ext uri="{BB962C8B-B14F-4D97-AF65-F5344CB8AC3E}">
        <p14:creationId xmlns:p14="http://schemas.microsoft.com/office/powerpoint/2010/main" val="40158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2_como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13_sofiaestaahora.wav"/>
            </a:hlinkClick>
            <a:extLst>
              <a:ext uri="{FF2B5EF4-FFF2-40B4-BE49-F238E27FC236}">
                <a16:creationId xmlns:a16="http://schemas.microsoft.com/office/drawing/2014/main" id="{C19F9187-865B-4470-B484-94D07CA366F5}"/>
              </a:ext>
            </a:extLst>
          </p:cNvPr>
          <p:cNvSpPr txBox="1"/>
          <p:nvPr/>
        </p:nvSpPr>
        <p:spPr>
          <a:xfrm>
            <a:off x="234462" y="854719"/>
            <a:ext cx="578716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Sofía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está</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ahora</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pesada</a:t>
            </a:r>
            <a:endParaRPr kumimoji="0" lang="en-GB" sz="4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pesado</a:t>
            </a:r>
            <a:endParaRPr kumimoji="0" lang="en-GB" sz="4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2711" y="2684285"/>
            <a:ext cx="812751" cy="744715"/>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319;p15" descr="Speech Icon, Voice, Talking, Audio, Speech">
            <a:extLst>
              <a:ext uri="{FF2B5EF4-FFF2-40B4-BE49-F238E27FC236}">
                <a16:creationId xmlns:a16="http://schemas.microsoft.com/office/drawing/2014/main" id="{FACDBD76-4317-4AF7-BE76-8E0B58B38D03}"/>
              </a:ext>
            </a:extLst>
          </p:cNvPr>
          <p:cNvPicPr preferRelativeResize="0"/>
          <p:nvPr/>
        </p:nvPicPr>
        <p:blipFill rotWithShape="1">
          <a:blip r:embed="rId5">
            <a:alphaModFix/>
          </a:blip>
          <a:srcRect/>
          <a:stretch/>
        </p:blipFill>
        <p:spPr>
          <a:xfrm>
            <a:off x="11032154" y="142332"/>
            <a:ext cx="776168" cy="776168"/>
          </a:xfrm>
          <a:prstGeom prst="rect">
            <a:avLst/>
          </a:prstGeom>
          <a:noFill/>
          <a:ln>
            <a:noFill/>
          </a:ln>
        </p:spPr>
      </p:pic>
      <p:sp>
        <p:nvSpPr>
          <p:cNvPr id="12" name="Google Shape;307;p14">
            <a:extLst>
              <a:ext uri="{FF2B5EF4-FFF2-40B4-BE49-F238E27FC236}">
                <a16:creationId xmlns:a16="http://schemas.microsoft.com/office/drawing/2014/main" id="{F933F113-ADFF-4ADB-A94B-728DBC8F8035}"/>
              </a:ext>
            </a:extLst>
          </p:cNvPr>
          <p:cNvSpPr txBox="1"/>
          <p:nvPr/>
        </p:nvSpPr>
        <p:spPr>
          <a:xfrm>
            <a:off x="10963355"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s-AR"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hablar</a:t>
            </a:r>
          </a:p>
        </p:txBody>
      </p:sp>
      <p:pic>
        <p:nvPicPr>
          <p:cNvPr id="15" name="Google Shape;282;p13" descr="Reading, Book, Symbol, Icon, Reader, Man">
            <a:extLst>
              <a:ext uri="{FF2B5EF4-FFF2-40B4-BE49-F238E27FC236}">
                <a16:creationId xmlns:a16="http://schemas.microsoft.com/office/drawing/2014/main" id="{9F5E5754-9BF2-46B5-9EE5-1BC0FD7BF619}"/>
              </a:ext>
            </a:extLst>
          </p:cNvPr>
          <p:cNvPicPr preferRelativeResize="0"/>
          <p:nvPr/>
        </p:nvPicPr>
        <p:blipFill rotWithShape="1">
          <a:blip r:embed="rId6">
            <a:alphaModFix/>
            <a:duotone>
              <a:schemeClr val="accent2">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40345" y="220337"/>
            <a:ext cx="782801" cy="782801"/>
          </a:xfrm>
          <a:prstGeom prst="rect">
            <a:avLst/>
          </a:prstGeom>
          <a:solidFill>
            <a:srgbClr val="92D050"/>
          </a:solidFill>
          <a:ln>
            <a:noFill/>
          </a:ln>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solidFill>
            <a:srgbClr val="92D050"/>
          </a:solid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4" name="Picture 4" descr="Balloon, Bubble, Speech, Thought, Speech Bubble">
            <a:extLst>
              <a:ext uri="{FF2B5EF4-FFF2-40B4-BE49-F238E27FC236}">
                <a16:creationId xmlns:a16="http://schemas.microsoft.com/office/drawing/2014/main" id="{4C4DEE1F-AD47-4F1E-A30D-53ACDB35B1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99361">
            <a:off x="577220" y="1462197"/>
            <a:ext cx="2979230" cy="2532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ngry, Emoji, Emoticon, Anger, Smiley">
            <a:extLst>
              <a:ext uri="{FF2B5EF4-FFF2-40B4-BE49-F238E27FC236}">
                <a16:creationId xmlns:a16="http://schemas.microsoft.com/office/drawing/2014/main" id="{FAF683D7-EFE5-4071-97A3-E157091E88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3736" y="1921289"/>
            <a:ext cx="1126236" cy="12273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text, toy, doll&#10;&#10;Description automatically generated">
            <a:extLst>
              <a:ext uri="{FF2B5EF4-FFF2-40B4-BE49-F238E27FC236}">
                <a16:creationId xmlns:a16="http://schemas.microsoft.com/office/drawing/2014/main" id="{45AAB678-5B3C-494D-A62B-E4636D240D51}"/>
              </a:ext>
            </a:extLst>
          </p:cNvPr>
          <p:cNvPicPr>
            <a:picLocks noChangeAspect="1"/>
          </p:cNvPicPr>
          <p:nvPr/>
        </p:nvPicPr>
        <p:blipFill>
          <a:blip r:embed="rId10"/>
          <a:stretch>
            <a:fillRect/>
          </a:stretch>
        </p:blipFill>
        <p:spPr>
          <a:xfrm>
            <a:off x="294866" y="4346184"/>
            <a:ext cx="1561988" cy="2538230"/>
          </a:xfrm>
          <a:prstGeom prst="rect">
            <a:avLst/>
          </a:prstGeom>
        </p:spPr>
      </p:pic>
      <p:pic>
        <p:nvPicPr>
          <p:cNvPr id="18" name="Picture 17" descr="A picture containing text, toy, doll&#10;&#10;Description automatically generated">
            <a:extLst>
              <a:ext uri="{FF2B5EF4-FFF2-40B4-BE49-F238E27FC236}">
                <a16:creationId xmlns:a16="http://schemas.microsoft.com/office/drawing/2014/main" id="{8882B13E-E7E3-412A-B1C2-3616BD56CFAF}"/>
              </a:ext>
            </a:extLst>
          </p:cNvPr>
          <p:cNvPicPr>
            <a:picLocks noChangeAspect="1"/>
          </p:cNvPicPr>
          <p:nvPr/>
        </p:nvPicPr>
        <p:blipFill>
          <a:blip r:embed="rId11"/>
          <a:stretch>
            <a:fillRect/>
          </a:stretch>
        </p:blipFill>
        <p:spPr>
          <a:xfrm>
            <a:off x="2276816" y="3917300"/>
            <a:ext cx="1561988" cy="2967114"/>
          </a:xfrm>
          <a:prstGeom prst="rect">
            <a:avLst/>
          </a:prstGeom>
        </p:spPr>
      </p:pic>
    </p:spTree>
    <p:extLst>
      <p:ext uri="{BB962C8B-B14F-4D97-AF65-F5344CB8AC3E}">
        <p14:creationId xmlns:p14="http://schemas.microsoft.com/office/powerpoint/2010/main" val="366912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14_pesa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15_lasenyoraestaenclase.wav"/>
            </a:hlinkClick>
            <a:extLst>
              <a:ext uri="{FF2B5EF4-FFF2-40B4-BE49-F238E27FC236}">
                <a16:creationId xmlns:a16="http://schemas.microsoft.com/office/drawing/2014/main" id="{C19F9187-865B-4470-B484-94D07CA366F5}"/>
              </a:ext>
            </a:extLst>
          </p:cNvPr>
          <p:cNvSpPr txBox="1"/>
          <p:nvPr/>
        </p:nvSpPr>
        <p:spPr>
          <a:xfrm>
            <a:off x="234462" y="854719"/>
            <a:ext cx="800251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señora</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está</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clase</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preparada</a:t>
            </a:r>
            <a:endParaRPr kumimoji="0" lang="en-GB" sz="4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preparado</a:t>
            </a:r>
            <a:endParaRPr kumimoji="0" lang="en-GB" sz="4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2711" y="2684285"/>
            <a:ext cx="812751" cy="744715"/>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319;p15" descr="Speech Icon, Voice, Talking, Audio, Speech">
            <a:extLst>
              <a:ext uri="{FF2B5EF4-FFF2-40B4-BE49-F238E27FC236}">
                <a16:creationId xmlns:a16="http://schemas.microsoft.com/office/drawing/2014/main" id="{FACDBD76-4317-4AF7-BE76-8E0B58B38D03}"/>
              </a:ext>
            </a:extLst>
          </p:cNvPr>
          <p:cNvPicPr preferRelativeResize="0"/>
          <p:nvPr/>
        </p:nvPicPr>
        <p:blipFill rotWithShape="1">
          <a:blip r:embed="rId5">
            <a:alphaModFix/>
          </a:blip>
          <a:srcRect/>
          <a:stretch/>
        </p:blipFill>
        <p:spPr>
          <a:xfrm>
            <a:off x="11032154" y="142332"/>
            <a:ext cx="776168" cy="776168"/>
          </a:xfrm>
          <a:prstGeom prst="rect">
            <a:avLst/>
          </a:prstGeom>
          <a:noFill/>
          <a:ln>
            <a:noFill/>
          </a:ln>
        </p:spPr>
      </p:pic>
      <p:sp>
        <p:nvSpPr>
          <p:cNvPr id="12" name="Google Shape;307;p14">
            <a:extLst>
              <a:ext uri="{FF2B5EF4-FFF2-40B4-BE49-F238E27FC236}">
                <a16:creationId xmlns:a16="http://schemas.microsoft.com/office/drawing/2014/main" id="{F933F113-ADFF-4ADB-A94B-728DBC8F8035}"/>
              </a:ext>
            </a:extLst>
          </p:cNvPr>
          <p:cNvSpPr txBox="1"/>
          <p:nvPr/>
        </p:nvSpPr>
        <p:spPr>
          <a:xfrm>
            <a:off x="10963355"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s-AR"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hablar</a:t>
            </a:r>
          </a:p>
        </p:txBody>
      </p:sp>
      <p:pic>
        <p:nvPicPr>
          <p:cNvPr id="15" name="Google Shape;282;p13" descr="Reading, Book, Symbol, Icon, Reader, Man">
            <a:extLst>
              <a:ext uri="{FF2B5EF4-FFF2-40B4-BE49-F238E27FC236}">
                <a16:creationId xmlns:a16="http://schemas.microsoft.com/office/drawing/2014/main" id="{9F5E5754-9BF2-46B5-9EE5-1BC0FD7BF619}"/>
              </a:ext>
            </a:extLst>
          </p:cNvPr>
          <p:cNvPicPr preferRelativeResize="0"/>
          <p:nvPr/>
        </p:nvPicPr>
        <p:blipFill rotWithShape="1">
          <a:blip r:embed="rId6">
            <a:alphaModFix/>
            <a:duotone>
              <a:schemeClr val="accent2">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40345" y="220337"/>
            <a:ext cx="782801" cy="782801"/>
          </a:xfrm>
          <a:prstGeom prst="rect">
            <a:avLst/>
          </a:prstGeom>
          <a:solidFill>
            <a:srgbClr val="92D050"/>
          </a:solidFill>
          <a:ln>
            <a:noFill/>
          </a:ln>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solidFill>
            <a:srgbClr val="92D050"/>
          </a:solid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3" name="Google Shape;159;p7">
            <a:extLst>
              <a:ext uri="{FF2B5EF4-FFF2-40B4-BE49-F238E27FC236}">
                <a16:creationId xmlns:a16="http://schemas.microsoft.com/office/drawing/2014/main" id="{6119B05D-1EA6-44CC-A13D-63CE95136D44}"/>
              </a:ext>
            </a:extLst>
          </p:cNvPr>
          <p:cNvPicPr preferRelativeResize="0"/>
          <p:nvPr/>
        </p:nvPicPr>
        <p:blipFill rotWithShape="1">
          <a:blip r:embed="rId8">
            <a:alphaModFix/>
          </a:blip>
          <a:srcRect/>
          <a:stretch/>
        </p:blipFill>
        <p:spPr>
          <a:xfrm>
            <a:off x="399054" y="1997196"/>
            <a:ext cx="3474720" cy="3709010"/>
          </a:xfrm>
          <a:prstGeom prst="rect">
            <a:avLst/>
          </a:prstGeom>
          <a:noFill/>
          <a:ln>
            <a:noFill/>
          </a:ln>
        </p:spPr>
      </p:pic>
    </p:spTree>
    <p:extLst>
      <p:ext uri="{BB962C8B-B14F-4D97-AF65-F5344CB8AC3E}">
        <p14:creationId xmlns:p14="http://schemas.microsoft.com/office/powerpoint/2010/main" val="275580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16_prepara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Balloon, Bubble, Speech, Thought, Speech Bubble">
            <a:extLst>
              <a:ext uri="{FF2B5EF4-FFF2-40B4-BE49-F238E27FC236}">
                <a16:creationId xmlns:a16="http://schemas.microsoft.com/office/drawing/2014/main" id="{EE3E74EA-8273-4B11-9F9C-3593D21D4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9361">
            <a:off x="802063" y="1435896"/>
            <a:ext cx="2726144" cy="23173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 action="ppaction://noaction">
              <a:snd r:embed="rId4" name="17_quiqueestahoyenclase.wav"/>
            </a:hlinkClick>
            <a:extLst>
              <a:ext uri="{FF2B5EF4-FFF2-40B4-BE49-F238E27FC236}">
                <a16:creationId xmlns:a16="http://schemas.microsoft.com/office/drawing/2014/main" id="{C19F9187-865B-4470-B484-94D07CA366F5}"/>
              </a:ext>
            </a:extLst>
          </p:cNvPr>
          <p:cNvSpPr txBox="1"/>
          <p:nvPr/>
        </p:nvSpPr>
        <p:spPr>
          <a:xfrm>
            <a:off x="234462" y="594326"/>
            <a:ext cx="878798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Quique</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está</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 hoy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4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clase</a:t>
            </a:r>
            <a:r>
              <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pesado</a:t>
            </a:r>
            <a:endParaRPr kumimoji="0" lang="en-GB" sz="4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pesada</a:t>
            </a:r>
            <a:endParaRPr kumimoji="0" lang="en-GB" sz="4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5777" y="2684285"/>
            <a:ext cx="812751" cy="744715"/>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319;p15" descr="Speech Icon, Voice, Talking, Audio, Speech">
            <a:extLst>
              <a:ext uri="{FF2B5EF4-FFF2-40B4-BE49-F238E27FC236}">
                <a16:creationId xmlns:a16="http://schemas.microsoft.com/office/drawing/2014/main" id="{FACDBD76-4317-4AF7-BE76-8E0B58B38D03}"/>
              </a:ext>
            </a:extLst>
          </p:cNvPr>
          <p:cNvPicPr preferRelativeResize="0"/>
          <p:nvPr/>
        </p:nvPicPr>
        <p:blipFill rotWithShape="1">
          <a:blip r:embed="rId6">
            <a:alphaModFix/>
          </a:blip>
          <a:srcRect/>
          <a:stretch/>
        </p:blipFill>
        <p:spPr>
          <a:xfrm>
            <a:off x="11032154" y="142332"/>
            <a:ext cx="776168" cy="776168"/>
          </a:xfrm>
          <a:prstGeom prst="rect">
            <a:avLst/>
          </a:prstGeom>
          <a:noFill/>
          <a:ln>
            <a:noFill/>
          </a:ln>
        </p:spPr>
      </p:pic>
      <p:sp>
        <p:nvSpPr>
          <p:cNvPr id="12" name="Google Shape;307;p14">
            <a:extLst>
              <a:ext uri="{FF2B5EF4-FFF2-40B4-BE49-F238E27FC236}">
                <a16:creationId xmlns:a16="http://schemas.microsoft.com/office/drawing/2014/main" id="{F933F113-ADFF-4ADB-A94B-728DBC8F8035}"/>
              </a:ext>
            </a:extLst>
          </p:cNvPr>
          <p:cNvSpPr txBox="1"/>
          <p:nvPr/>
        </p:nvSpPr>
        <p:spPr>
          <a:xfrm>
            <a:off x="10963355"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s-AR"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hablar</a:t>
            </a:r>
          </a:p>
        </p:txBody>
      </p:sp>
      <p:pic>
        <p:nvPicPr>
          <p:cNvPr id="15" name="Google Shape;282;p13" descr="Reading, Book, Symbol, Icon, Reader, Man">
            <a:extLst>
              <a:ext uri="{FF2B5EF4-FFF2-40B4-BE49-F238E27FC236}">
                <a16:creationId xmlns:a16="http://schemas.microsoft.com/office/drawing/2014/main" id="{9F5E5754-9BF2-46B5-9EE5-1BC0FD7BF619}"/>
              </a:ext>
            </a:extLst>
          </p:cNvPr>
          <p:cNvPicPr preferRelativeResize="0"/>
          <p:nvPr/>
        </p:nvPicPr>
        <p:blipFill rotWithShape="1">
          <a:blip r:embed="rId7">
            <a:alphaModFix/>
            <a:duotone>
              <a:schemeClr val="accent2">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140345" y="220337"/>
            <a:ext cx="782801" cy="782801"/>
          </a:xfrm>
          <a:prstGeom prst="rect">
            <a:avLst/>
          </a:prstGeom>
          <a:solidFill>
            <a:srgbClr val="92D050"/>
          </a:solidFill>
          <a:ln>
            <a:noFill/>
          </a:ln>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solidFill>
            <a:srgbClr val="92D050"/>
          </a:solid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4" name="Picture 2" descr="Angry, Emoji, Emoticon, Anger, Smiley">
            <a:extLst>
              <a:ext uri="{FF2B5EF4-FFF2-40B4-BE49-F238E27FC236}">
                <a16:creationId xmlns:a16="http://schemas.microsoft.com/office/drawing/2014/main" id="{3C6C788A-FAF3-4E61-B1C9-35927D5DDD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4752" y="1921289"/>
            <a:ext cx="975220" cy="10627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toy, doll&#10;&#10;Description automatically generated">
            <a:extLst>
              <a:ext uri="{FF2B5EF4-FFF2-40B4-BE49-F238E27FC236}">
                <a16:creationId xmlns:a16="http://schemas.microsoft.com/office/drawing/2014/main" id="{FFFFAEAF-7F07-4D58-B4AC-468AB815E2AD}"/>
              </a:ext>
            </a:extLst>
          </p:cNvPr>
          <p:cNvPicPr>
            <a:picLocks noChangeAspect="1"/>
          </p:cNvPicPr>
          <p:nvPr/>
        </p:nvPicPr>
        <p:blipFill>
          <a:blip r:embed="rId10"/>
          <a:stretch>
            <a:fillRect/>
          </a:stretch>
        </p:blipFill>
        <p:spPr>
          <a:xfrm>
            <a:off x="2256727" y="4040556"/>
            <a:ext cx="1733811" cy="2817444"/>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BF0F1527-58B0-4F66-A76A-8F17A13A37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5258" y="3921525"/>
            <a:ext cx="1530976" cy="2908204"/>
          </a:xfrm>
          <a:prstGeom prst="rect">
            <a:avLst/>
          </a:prstGeom>
        </p:spPr>
      </p:pic>
    </p:spTree>
    <p:extLst>
      <p:ext uri="{BB962C8B-B14F-4D97-AF65-F5344CB8AC3E}">
        <p14:creationId xmlns:p14="http://schemas.microsoft.com/office/powerpoint/2010/main" val="9701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18_pesa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graphicFrame>
        <p:nvGraphicFramePr>
          <p:cNvPr id="10" name="Table 7">
            <a:extLst>
              <a:ext uri="{FF2B5EF4-FFF2-40B4-BE49-F238E27FC236}">
                <a16:creationId xmlns:a16="http://schemas.microsoft.com/office/drawing/2014/main" id="{85DD2BA9-2AE7-4A40-AFF4-43170A853DF2}"/>
              </a:ext>
            </a:extLst>
          </p:cNvPr>
          <p:cNvGraphicFramePr>
            <a:graphicFrameLocks noGrp="1"/>
          </p:cNvGraphicFramePr>
          <p:nvPr>
            <p:extLst>
              <p:ext uri="{D42A27DB-BD31-4B8C-83A1-F6EECF244321}">
                <p14:modId xmlns:p14="http://schemas.microsoft.com/office/powerpoint/2010/main" val="4282748866"/>
              </p:ext>
            </p:extLst>
          </p:nvPr>
        </p:nvGraphicFramePr>
        <p:xfrm>
          <a:off x="115187" y="1531755"/>
          <a:ext cx="9627685" cy="4995475"/>
        </p:xfrm>
        <a:graphic>
          <a:graphicData uri="http://schemas.openxmlformats.org/drawingml/2006/table">
            <a:tbl>
              <a:tblPr firstRow="1" bandRow="1">
                <a:tableStyleId>{5940675A-B579-460E-94D1-54222C63F5DA}</a:tableStyleId>
              </a:tblPr>
              <a:tblGrid>
                <a:gridCol w="503109">
                  <a:extLst>
                    <a:ext uri="{9D8B030D-6E8A-4147-A177-3AD203B41FA5}">
                      <a16:colId xmlns:a16="http://schemas.microsoft.com/office/drawing/2014/main" val="3349099371"/>
                    </a:ext>
                  </a:extLst>
                </a:gridCol>
                <a:gridCol w="1505596">
                  <a:extLst>
                    <a:ext uri="{9D8B030D-6E8A-4147-A177-3AD203B41FA5}">
                      <a16:colId xmlns:a16="http://schemas.microsoft.com/office/drawing/2014/main" val="732279396"/>
                    </a:ext>
                  </a:extLst>
                </a:gridCol>
                <a:gridCol w="1625869">
                  <a:extLst>
                    <a:ext uri="{9D8B030D-6E8A-4147-A177-3AD203B41FA5}">
                      <a16:colId xmlns:a16="http://schemas.microsoft.com/office/drawing/2014/main" val="987454404"/>
                    </a:ext>
                  </a:extLst>
                </a:gridCol>
                <a:gridCol w="1605426">
                  <a:extLst>
                    <a:ext uri="{9D8B030D-6E8A-4147-A177-3AD203B41FA5}">
                      <a16:colId xmlns:a16="http://schemas.microsoft.com/office/drawing/2014/main" val="1913373578"/>
                    </a:ext>
                  </a:extLst>
                </a:gridCol>
                <a:gridCol w="1605426">
                  <a:extLst>
                    <a:ext uri="{9D8B030D-6E8A-4147-A177-3AD203B41FA5}">
                      <a16:colId xmlns:a16="http://schemas.microsoft.com/office/drawing/2014/main" val="2588010191"/>
                    </a:ext>
                  </a:extLst>
                </a:gridCol>
                <a:gridCol w="1385365">
                  <a:extLst>
                    <a:ext uri="{9D8B030D-6E8A-4147-A177-3AD203B41FA5}">
                      <a16:colId xmlns:a16="http://schemas.microsoft.com/office/drawing/2014/main" val="1255624818"/>
                    </a:ext>
                  </a:extLst>
                </a:gridCol>
                <a:gridCol w="1396894">
                  <a:extLst>
                    <a:ext uri="{9D8B030D-6E8A-4147-A177-3AD203B41FA5}">
                      <a16:colId xmlns:a16="http://schemas.microsoft.com/office/drawing/2014/main" val="1354867271"/>
                    </a:ext>
                  </a:extLst>
                </a:gridCol>
              </a:tblGrid>
              <a:tr h="0">
                <a:tc>
                  <a:txBody>
                    <a:bodyPr/>
                    <a:lstStyle/>
                    <a:p>
                      <a:pPr algn="l"/>
                      <a:endParaRPr lang="es-AR"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200" b="1" noProof="0" dirty="0">
                          <a:solidFill>
                            <a:srgbClr val="002060"/>
                          </a:solidFill>
                          <a:latin typeface="Century Gothic" panose="020B0502020202020204" pitchFamily="34" charset="0"/>
                        </a:rPr>
                        <a:t>Sofía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AR" sz="2200" b="1" noProof="0" dirty="0">
                        <a:solidFill>
                          <a:srgbClr val="002060"/>
                        </a:solidFill>
                        <a:latin typeface="Century Gothic" panose="020B0502020202020204" pitchFamily="34" charset="0"/>
                      </a:endParaRPr>
                    </a:p>
                  </a:txBody>
                  <a:tcPr/>
                </a:tc>
                <a:tc>
                  <a:txBody>
                    <a:bodyPr/>
                    <a:lstStyle/>
                    <a:p>
                      <a:pPr algn="l"/>
                      <a:r>
                        <a:rPr lang="es-AR" sz="2200" b="1" noProof="0" dirty="0">
                          <a:solidFill>
                            <a:srgbClr val="002060"/>
                          </a:solidFill>
                          <a:latin typeface="Century Gothic" panose="020B0502020202020204" pitchFamily="34" charset="0"/>
                        </a:rPr>
                        <a:t>Quique</a:t>
                      </a:r>
                    </a:p>
                    <a:p>
                      <a:pPr algn="l"/>
                      <a:endParaRPr lang="es-AR" sz="2200" b="1" noProof="0" dirty="0">
                        <a:solidFill>
                          <a:srgbClr val="002060"/>
                        </a:solidFill>
                        <a:latin typeface="Century Gothic" panose="020B0502020202020204" pitchFamily="34" charset="0"/>
                      </a:endParaRPr>
                    </a:p>
                    <a:p>
                      <a:pPr algn="l"/>
                      <a:endParaRPr lang="es-AR" sz="2200" b="1"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454194222"/>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r>
                        <a:rPr lang="es-AR" sz="2300" noProof="0" dirty="0">
                          <a:solidFill>
                            <a:srgbClr val="002060"/>
                          </a:solidFill>
                          <a:latin typeface="Century Gothic" panose="020B0502020202020204" pitchFamily="34" charset="0"/>
                        </a:rPr>
                        <a:t>positivo</a:t>
                      </a:r>
                    </a:p>
                  </a:txBody>
                  <a:tcPr/>
                </a:tc>
                <a:tc>
                  <a:txBody>
                    <a:bodyPr/>
                    <a:lstStyle/>
                    <a:p>
                      <a:r>
                        <a:rPr lang="es-AR" sz="2300" noProof="0" dirty="0">
                          <a:solidFill>
                            <a:srgbClr val="002060"/>
                          </a:solidFill>
                          <a:latin typeface="Century Gothic" panose="020B0502020202020204" pitchFamily="34" charset="0"/>
                        </a:rPr>
                        <a:t>positiva</a:t>
                      </a:r>
                    </a:p>
                  </a:txBody>
                  <a:tcPr/>
                </a:tc>
                <a:tc>
                  <a:txBody>
                    <a:bodyPr/>
                    <a:lstStyle/>
                    <a:p>
                      <a:r>
                        <a:rPr lang="es-AR" sz="2300" noProof="0" dirty="0">
                          <a:solidFill>
                            <a:srgbClr val="002060"/>
                          </a:solidFill>
                          <a:latin typeface="Century Gothic" panose="020B0502020202020204" pitchFamily="34" charset="0"/>
                        </a:rPr>
                        <a:t>perdido</a:t>
                      </a:r>
                    </a:p>
                  </a:txBody>
                  <a:tcPr/>
                </a:tc>
                <a:tc>
                  <a:txBody>
                    <a:bodyPr/>
                    <a:lstStyle/>
                    <a:p>
                      <a:r>
                        <a:rPr lang="es-AR" sz="2300" noProof="0" dirty="0">
                          <a:solidFill>
                            <a:srgbClr val="002060"/>
                          </a:solidFill>
                          <a:latin typeface="Century Gothic" panose="020B0502020202020204" pitchFamily="34" charset="0"/>
                        </a:rPr>
                        <a:t>perdida</a:t>
                      </a:r>
                    </a:p>
                  </a:txBody>
                  <a:tcPr/>
                </a:tc>
                <a:tc>
                  <a:txBody>
                    <a:bodyPr/>
                    <a:lstStyle/>
                    <a:p>
                      <a:endParaRPr lang="es-AR" noProof="0" dirty="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577493785"/>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r>
                        <a:rPr lang="es-AR" sz="2300" noProof="0" dirty="0">
                          <a:solidFill>
                            <a:srgbClr val="002060"/>
                          </a:solidFill>
                          <a:latin typeface="Century Gothic" panose="020B0502020202020204" pitchFamily="34" charset="0"/>
                        </a:rPr>
                        <a:t>perdido</a:t>
                      </a:r>
                    </a:p>
                  </a:txBody>
                  <a:tcPr/>
                </a:tc>
                <a:tc>
                  <a:txBody>
                    <a:bodyPr/>
                    <a:lstStyle/>
                    <a:p>
                      <a:r>
                        <a:rPr lang="es-AR" sz="2300" noProof="0" dirty="0">
                          <a:solidFill>
                            <a:srgbClr val="002060"/>
                          </a:solidFill>
                          <a:latin typeface="Century Gothic" panose="020B0502020202020204" pitchFamily="34" charset="0"/>
                        </a:rPr>
                        <a:t>perdida</a:t>
                      </a:r>
                    </a:p>
                  </a:txBody>
                  <a:tcPr/>
                </a:tc>
                <a:tc>
                  <a:txBody>
                    <a:bodyPr/>
                    <a:lstStyle/>
                    <a:p>
                      <a:r>
                        <a:rPr lang="es-AR" sz="2300" noProof="0" dirty="0">
                          <a:solidFill>
                            <a:srgbClr val="002060"/>
                          </a:solidFill>
                          <a:latin typeface="Century Gothic" panose="020B0502020202020204" pitchFamily="34" charset="0"/>
                        </a:rPr>
                        <a:t>pesado</a:t>
                      </a:r>
                    </a:p>
                  </a:txBody>
                  <a:tcPr/>
                </a:tc>
                <a:tc>
                  <a:txBody>
                    <a:bodyPr/>
                    <a:lstStyle/>
                    <a:p>
                      <a:r>
                        <a:rPr lang="es-AR" sz="2300" noProof="0" dirty="0">
                          <a:solidFill>
                            <a:srgbClr val="002060"/>
                          </a:solidFill>
                          <a:latin typeface="Century Gothic" panose="020B0502020202020204" pitchFamily="34" charset="0"/>
                        </a:rPr>
                        <a:t>pesada</a:t>
                      </a:r>
                    </a:p>
                  </a:txBody>
                  <a:tcPr/>
                </a:tc>
                <a:tc>
                  <a:txBody>
                    <a:bodyPr/>
                    <a:lstStyle/>
                    <a:p>
                      <a:endParaRPr lang="es-AR" noProof="0" dirty="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618602963"/>
                  </a:ext>
                </a:extLst>
              </a:tr>
              <a:tr h="556885">
                <a:tc>
                  <a:txBody>
                    <a:bodyPr/>
                    <a:lstStyle/>
                    <a:p>
                      <a:pPr algn="ctr"/>
                      <a:endParaRPr lang="es-AR" sz="2200" b="1" noProof="0">
                        <a:solidFill>
                          <a:srgbClr val="002060"/>
                        </a:solidFill>
                        <a:latin typeface="Century Gothic" panose="020B0502020202020204" pitchFamily="34" charset="0"/>
                      </a:endParaRPr>
                    </a:p>
                  </a:txBody>
                  <a:tcPr/>
                </a:tc>
                <a:tc>
                  <a:txBody>
                    <a:bodyPr/>
                    <a:lstStyle/>
                    <a:p>
                      <a:r>
                        <a:rPr lang="es-AR" sz="2300" noProof="0" dirty="0">
                          <a:solidFill>
                            <a:srgbClr val="002060"/>
                          </a:solidFill>
                          <a:latin typeface="Century Gothic" panose="020B0502020202020204" pitchFamily="34" charset="0"/>
                        </a:rPr>
                        <a:t>cómodo</a:t>
                      </a:r>
                    </a:p>
                  </a:txBody>
                  <a:tcPr/>
                </a:tc>
                <a:tc>
                  <a:txBody>
                    <a:bodyPr/>
                    <a:lstStyle/>
                    <a:p>
                      <a:r>
                        <a:rPr lang="es-AR" sz="2300" noProof="0" dirty="0">
                          <a:solidFill>
                            <a:srgbClr val="002060"/>
                          </a:solidFill>
                          <a:latin typeface="Century Gothic" panose="020B0502020202020204" pitchFamily="34" charset="0"/>
                        </a:rPr>
                        <a:t>cómoda</a:t>
                      </a:r>
                    </a:p>
                  </a:txBody>
                  <a:tcPr/>
                </a:tc>
                <a:tc>
                  <a:txBody>
                    <a:bodyPr/>
                    <a:lstStyle/>
                    <a:p>
                      <a:r>
                        <a:rPr lang="es-AR" sz="2300" noProof="0" dirty="0">
                          <a:solidFill>
                            <a:srgbClr val="002060"/>
                          </a:solidFill>
                          <a:latin typeface="Century Gothic" panose="020B0502020202020204" pitchFamily="34" charset="0"/>
                        </a:rPr>
                        <a:t>positiva</a:t>
                      </a:r>
                    </a:p>
                  </a:txBody>
                  <a:tcPr/>
                </a:tc>
                <a:tc>
                  <a:txBody>
                    <a:bodyPr/>
                    <a:lstStyle/>
                    <a:p>
                      <a:r>
                        <a:rPr lang="es-AR" sz="2300" noProof="0" dirty="0">
                          <a:solidFill>
                            <a:srgbClr val="002060"/>
                          </a:solidFill>
                          <a:latin typeface="Century Gothic" panose="020B0502020202020204" pitchFamily="34" charset="0"/>
                        </a:rPr>
                        <a:t>positivo</a:t>
                      </a:r>
                    </a:p>
                  </a:txBody>
                  <a:tcP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210043931"/>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r>
                        <a:rPr lang="es-AR" sz="2300" noProof="0" dirty="0">
                          <a:solidFill>
                            <a:srgbClr val="002060"/>
                          </a:solidFill>
                          <a:latin typeface="Century Gothic" panose="020B0502020202020204" pitchFamily="34" charset="0"/>
                        </a:rPr>
                        <a:t>sano</a:t>
                      </a:r>
                    </a:p>
                  </a:txBody>
                  <a:tcPr/>
                </a:tc>
                <a:tc>
                  <a:txBody>
                    <a:bodyPr/>
                    <a:lstStyle/>
                    <a:p>
                      <a:r>
                        <a:rPr lang="es-AR" sz="2300" noProof="0" dirty="0">
                          <a:solidFill>
                            <a:srgbClr val="002060"/>
                          </a:solidFill>
                          <a:latin typeface="Century Gothic" panose="020B0502020202020204" pitchFamily="34" charset="0"/>
                        </a:rPr>
                        <a:t>sana</a:t>
                      </a:r>
                    </a:p>
                  </a:txBody>
                  <a:tcPr/>
                </a:tc>
                <a:tc>
                  <a:txBody>
                    <a:bodyPr/>
                    <a:lstStyle/>
                    <a:p>
                      <a:r>
                        <a:rPr lang="es-AR" sz="2300" noProof="0" dirty="0">
                          <a:solidFill>
                            <a:srgbClr val="002060"/>
                          </a:solidFill>
                          <a:latin typeface="Century Gothic" panose="020B0502020202020204" pitchFamily="34" charset="0"/>
                        </a:rPr>
                        <a:t>enfermo</a:t>
                      </a:r>
                    </a:p>
                  </a:txBody>
                  <a:tcPr/>
                </a:tc>
                <a:tc>
                  <a:txBody>
                    <a:bodyPr/>
                    <a:lstStyle/>
                    <a:p>
                      <a:r>
                        <a:rPr lang="es-AR" sz="2300" noProof="0" dirty="0">
                          <a:solidFill>
                            <a:srgbClr val="002060"/>
                          </a:solidFill>
                          <a:latin typeface="Century Gothic" panose="020B0502020202020204" pitchFamily="34" charset="0"/>
                        </a:rPr>
                        <a:t>enferma</a:t>
                      </a:r>
                    </a:p>
                  </a:txBody>
                  <a:tcP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242485344"/>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r>
                        <a:rPr lang="es-AR" sz="2300" noProof="0" dirty="0">
                          <a:solidFill>
                            <a:srgbClr val="002060"/>
                          </a:solidFill>
                          <a:latin typeface="Century Gothic" panose="020B0502020202020204" pitchFamily="34" charset="0"/>
                        </a:rPr>
                        <a:t>activo</a:t>
                      </a:r>
                    </a:p>
                  </a:txBody>
                  <a:tcPr/>
                </a:tc>
                <a:tc>
                  <a:txBody>
                    <a:bodyPr/>
                    <a:lstStyle/>
                    <a:p>
                      <a:r>
                        <a:rPr lang="es-AR" sz="2300" noProof="0" dirty="0">
                          <a:solidFill>
                            <a:srgbClr val="002060"/>
                          </a:solidFill>
                          <a:latin typeface="Century Gothic" panose="020B0502020202020204" pitchFamily="34" charset="0"/>
                        </a:rPr>
                        <a:t>activa</a:t>
                      </a:r>
                    </a:p>
                  </a:txBody>
                  <a:tcPr/>
                </a:tc>
                <a:tc>
                  <a:txBody>
                    <a:bodyPr/>
                    <a:lstStyle/>
                    <a:p>
                      <a:r>
                        <a:rPr lang="es-AR" sz="2300" noProof="0" dirty="0">
                          <a:solidFill>
                            <a:srgbClr val="002060"/>
                          </a:solidFill>
                          <a:latin typeface="Century Gothic" panose="020B0502020202020204" pitchFamily="34" charset="0"/>
                        </a:rPr>
                        <a:t>sano</a:t>
                      </a:r>
                    </a:p>
                  </a:txBody>
                  <a:tcPr/>
                </a:tc>
                <a:tc>
                  <a:txBody>
                    <a:bodyPr/>
                    <a:lstStyle/>
                    <a:p>
                      <a:r>
                        <a:rPr lang="es-AR" sz="2300" noProof="0" dirty="0">
                          <a:solidFill>
                            <a:srgbClr val="002060"/>
                          </a:solidFill>
                          <a:latin typeface="Century Gothic" panose="020B0502020202020204" pitchFamily="34" charset="0"/>
                        </a:rPr>
                        <a:t>sana</a:t>
                      </a:r>
                    </a:p>
                  </a:txBody>
                  <a:tcP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707544622"/>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r>
                        <a:rPr lang="es-AR" sz="2300" noProof="0" dirty="0">
                          <a:solidFill>
                            <a:srgbClr val="002060"/>
                          </a:solidFill>
                          <a:latin typeface="Century Gothic" panose="020B0502020202020204" pitchFamily="34" charset="0"/>
                        </a:rPr>
                        <a:t>cómodo</a:t>
                      </a:r>
                    </a:p>
                  </a:txBody>
                  <a:tcPr/>
                </a:tc>
                <a:tc>
                  <a:txBody>
                    <a:bodyPr/>
                    <a:lstStyle/>
                    <a:p>
                      <a:r>
                        <a:rPr lang="es-AR" sz="2300" noProof="0" dirty="0">
                          <a:solidFill>
                            <a:srgbClr val="002060"/>
                          </a:solidFill>
                          <a:latin typeface="Century Gothic" panose="020B0502020202020204" pitchFamily="34" charset="0"/>
                        </a:rPr>
                        <a:t>cómoda</a:t>
                      </a:r>
                    </a:p>
                  </a:txBody>
                  <a:tcPr/>
                </a:tc>
                <a:tc>
                  <a:txBody>
                    <a:bodyPr/>
                    <a:lstStyle/>
                    <a:p>
                      <a:r>
                        <a:rPr lang="es-AR" sz="2300" noProof="0" dirty="0">
                          <a:solidFill>
                            <a:srgbClr val="002060"/>
                          </a:solidFill>
                          <a:latin typeface="Century Gothic" panose="020B0502020202020204" pitchFamily="34" charset="0"/>
                        </a:rPr>
                        <a:t>activo</a:t>
                      </a:r>
                    </a:p>
                  </a:txBody>
                  <a:tcPr/>
                </a:tc>
                <a:tc>
                  <a:txBody>
                    <a:bodyPr/>
                    <a:lstStyle/>
                    <a:p>
                      <a:r>
                        <a:rPr lang="es-AR" sz="2300" noProof="0" dirty="0">
                          <a:solidFill>
                            <a:srgbClr val="002060"/>
                          </a:solidFill>
                          <a:latin typeface="Century Gothic" panose="020B0502020202020204" pitchFamily="34" charset="0"/>
                        </a:rPr>
                        <a:t>activa</a:t>
                      </a:r>
                    </a:p>
                  </a:txBody>
                  <a:tcP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331975557"/>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r>
                        <a:rPr lang="es-AR" sz="2300" noProof="0" dirty="0">
                          <a:solidFill>
                            <a:srgbClr val="002060"/>
                          </a:solidFill>
                          <a:latin typeface="Century Gothic" panose="020B0502020202020204" pitchFamily="34" charset="0"/>
                        </a:rPr>
                        <a:t>pesado</a:t>
                      </a:r>
                    </a:p>
                  </a:txBody>
                  <a:tcPr/>
                </a:tc>
                <a:tc>
                  <a:txBody>
                    <a:bodyPr/>
                    <a:lstStyle/>
                    <a:p>
                      <a:r>
                        <a:rPr lang="es-AR" sz="2300" noProof="0" dirty="0">
                          <a:solidFill>
                            <a:srgbClr val="002060"/>
                          </a:solidFill>
                          <a:latin typeface="Century Gothic" panose="020B0502020202020204" pitchFamily="34" charset="0"/>
                        </a:rPr>
                        <a:t>pesada</a:t>
                      </a:r>
                    </a:p>
                  </a:txBody>
                  <a:tcPr/>
                </a:tc>
                <a:tc>
                  <a:txBody>
                    <a:bodyPr/>
                    <a:lstStyle/>
                    <a:p>
                      <a:r>
                        <a:rPr lang="es-AR" sz="2300" noProof="0" dirty="0">
                          <a:solidFill>
                            <a:srgbClr val="002060"/>
                          </a:solidFill>
                          <a:latin typeface="Century Gothic" panose="020B0502020202020204" pitchFamily="34" charset="0"/>
                        </a:rPr>
                        <a:t>sana</a:t>
                      </a:r>
                    </a:p>
                  </a:txBody>
                  <a:tcPr/>
                </a:tc>
                <a:tc>
                  <a:txBody>
                    <a:bodyPr/>
                    <a:lstStyle/>
                    <a:p>
                      <a:r>
                        <a:rPr lang="es-AR" sz="2300" noProof="0" dirty="0">
                          <a:solidFill>
                            <a:srgbClr val="002060"/>
                          </a:solidFill>
                          <a:latin typeface="Century Gothic" panose="020B0502020202020204" pitchFamily="34" charset="0"/>
                        </a:rPr>
                        <a:t>sano</a:t>
                      </a:r>
                    </a:p>
                  </a:txBody>
                  <a:tcP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704055914"/>
                  </a:ext>
                </a:extLst>
              </a:tr>
            </a:tbl>
          </a:graphicData>
        </a:graphic>
      </p:graphicFrame>
      <p:sp>
        <p:nvSpPr>
          <p:cNvPr id="13" name="Rectangle: Rounded Corners 12">
            <a:extLst>
              <a:ext uri="{FF2B5EF4-FFF2-40B4-BE49-F238E27FC236}">
                <a16:creationId xmlns:a16="http://schemas.microsoft.com/office/drawing/2014/main" id="{9396456B-2681-4466-9C52-A8C766F58CB8}"/>
              </a:ext>
            </a:extLst>
          </p:cNvPr>
          <p:cNvSpPr/>
          <p:nvPr/>
        </p:nvSpPr>
        <p:spPr>
          <a:xfrm>
            <a:off x="3790602" y="2682139"/>
            <a:ext cx="1517225"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58774C2C-BE74-447B-BBA1-12E2F71BABFE}"/>
              </a:ext>
            </a:extLst>
          </p:cNvPr>
          <p:cNvSpPr/>
          <p:nvPr/>
        </p:nvSpPr>
        <p:spPr>
          <a:xfrm>
            <a:off x="5351418" y="3234539"/>
            <a:ext cx="1589027"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Rounded Corners 14">
            <a:extLst>
              <a:ext uri="{FF2B5EF4-FFF2-40B4-BE49-F238E27FC236}">
                <a16:creationId xmlns:a16="http://schemas.microsoft.com/office/drawing/2014/main" id="{CEC572E4-0D35-4B4B-B656-1222834163ED}"/>
              </a:ext>
            </a:extLst>
          </p:cNvPr>
          <p:cNvSpPr/>
          <p:nvPr/>
        </p:nvSpPr>
        <p:spPr>
          <a:xfrm>
            <a:off x="2116430" y="3785755"/>
            <a:ext cx="1610326" cy="4801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C9501783-49DC-435E-B443-C20AA4786A46}"/>
              </a:ext>
            </a:extLst>
          </p:cNvPr>
          <p:cNvSpPr/>
          <p:nvPr/>
        </p:nvSpPr>
        <p:spPr>
          <a:xfrm>
            <a:off x="632454" y="4339391"/>
            <a:ext cx="1483976"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Rounded Corners 16">
            <a:extLst>
              <a:ext uri="{FF2B5EF4-FFF2-40B4-BE49-F238E27FC236}">
                <a16:creationId xmlns:a16="http://schemas.microsoft.com/office/drawing/2014/main" id="{35BD571C-FA25-4BBB-9801-33968E8CB67B}"/>
              </a:ext>
            </a:extLst>
          </p:cNvPr>
          <p:cNvSpPr/>
          <p:nvPr/>
        </p:nvSpPr>
        <p:spPr>
          <a:xfrm>
            <a:off x="2125128" y="4905001"/>
            <a:ext cx="1665474"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Rounded Corners 17">
            <a:extLst>
              <a:ext uri="{FF2B5EF4-FFF2-40B4-BE49-F238E27FC236}">
                <a16:creationId xmlns:a16="http://schemas.microsoft.com/office/drawing/2014/main" id="{A366F3F8-ED11-4FC6-A21E-B11F7D44373C}"/>
              </a:ext>
            </a:extLst>
          </p:cNvPr>
          <p:cNvSpPr/>
          <p:nvPr/>
        </p:nvSpPr>
        <p:spPr>
          <a:xfrm>
            <a:off x="632454" y="5458274"/>
            <a:ext cx="1483976"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Rounded Corners 18">
            <a:extLst>
              <a:ext uri="{FF2B5EF4-FFF2-40B4-BE49-F238E27FC236}">
                <a16:creationId xmlns:a16="http://schemas.microsoft.com/office/drawing/2014/main" id="{8E033B3B-223A-459F-9CBF-1BE21D5831D9}"/>
              </a:ext>
            </a:extLst>
          </p:cNvPr>
          <p:cNvSpPr/>
          <p:nvPr/>
        </p:nvSpPr>
        <p:spPr>
          <a:xfrm>
            <a:off x="3790602" y="6012968"/>
            <a:ext cx="1589027"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 name="Picture 2" descr="Check Mark, Checkbox, Check, Tick, Yes">
            <a:extLst>
              <a:ext uri="{FF2B5EF4-FFF2-40B4-BE49-F238E27FC236}">
                <a16:creationId xmlns:a16="http://schemas.microsoft.com/office/drawing/2014/main" id="{3EB95E76-BD72-4384-A63E-86A2D779D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8091" y="2709219"/>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heck Mark, Checkbox, Check, Tick, Yes">
            <a:extLst>
              <a:ext uri="{FF2B5EF4-FFF2-40B4-BE49-F238E27FC236}">
                <a16:creationId xmlns:a16="http://schemas.microsoft.com/office/drawing/2014/main" id="{D6CD0B8E-691F-4E84-9789-5879BFCE6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379" y="320349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ck Mark, Checkbox, Check, Tick, Yes">
            <a:extLst>
              <a:ext uri="{FF2B5EF4-FFF2-40B4-BE49-F238E27FC236}">
                <a16:creationId xmlns:a16="http://schemas.microsoft.com/office/drawing/2014/main" id="{99B4F76C-5B22-48D7-9526-3F64AD61F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2982" y="378575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eck Mark, Checkbox, Check, Tick, Yes">
            <a:extLst>
              <a:ext uri="{FF2B5EF4-FFF2-40B4-BE49-F238E27FC236}">
                <a16:creationId xmlns:a16="http://schemas.microsoft.com/office/drawing/2014/main" id="{205682F5-681B-4402-BECA-C99C29EBE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8091" y="4337693"/>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heck Mark, Checkbox, Check, Tick, Yes">
            <a:extLst>
              <a:ext uri="{FF2B5EF4-FFF2-40B4-BE49-F238E27FC236}">
                <a16:creationId xmlns:a16="http://schemas.microsoft.com/office/drawing/2014/main" id="{8D8CC6C6-55E9-4DC6-B181-9FB097159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380" y="4890612"/>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heck Mark, Checkbox, Check, Tick, Yes">
            <a:extLst>
              <a:ext uri="{FF2B5EF4-FFF2-40B4-BE49-F238E27FC236}">
                <a16:creationId xmlns:a16="http://schemas.microsoft.com/office/drawing/2014/main" id="{EFEA9271-B40E-4C6C-9726-E8DA918A7E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2800" y="543976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eck Mark, Checkbox, Check, Tick, Yes">
            <a:extLst>
              <a:ext uri="{FF2B5EF4-FFF2-40B4-BE49-F238E27FC236}">
                <a16:creationId xmlns:a16="http://schemas.microsoft.com/office/drawing/2014/main" id="{A5E91214-DA50-4057-94E7-BC400FE656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2982" y="6030825"/>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accent1">
              <a:lumMod val="40000"/>
              <a:lumOff val="60000"/>
            </a:schemeClr>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9" name="Rectangle 28">
            <a:hlinkClick r:id="" action="ppaction://noaction">
              <a:snd r:embed="rId6" name="20_Eestaperdido.wav"/>
            </a:hlinkClick>
            <a:extLst>
              <a:ext uri="{FF2B5EF4-FFF2-40B4-BE49-F238E27FC236}">
                <a16:creationId xmlns:a16="http://schemas.microsoft.com/office/drawing/2014/main" id="{D791A5D9-2117-43C9-816A-9F313B751A08}"/>
              </a:ext>
            </a:extLst>
          </p:cNvPr>
          <p:cNvSpPr/>
          <p:nvPr/>
        </p:nvSpPr>
        <p:spPr>
          <a:xfrm>
            <a:off x="205579" y="2731317"/>
            <a:ext cx="354423" cy="403447"/>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a:t>
            </a:r>
          </a:p>
        </p:txBody>
      </p:sp>
      <p:sp>
        <p:nvSpPr>
          <p:cNvPr id="30" name="Rectangle 29">
            <a:hlinkClick r:id="" action="ppaction://noaction">
              <a:snd r:embed="rId7" name="21_1estapesada.wav"/>
            </a:hlinkClick>
            <a:extLst>
              <a:ext uri="{FF2B5EF4-FFF2-40B4-BE49-F238E27FC236}">
                <a16:creationId xmlns:a16="http://schemas.microsoft.com/office/drawing/2014/main" id="{A6D7E61A-B599-4D4B-B801-9245A72A2DD5}"/>
              </a:ext>
            </a:extLst>
          </p:cNvPr>
          <p:cNvSpPr/>
          <p:nvPr/>
        </p:nvSpPr>
        <p:spPr>
          <a:xfrm>
            <a:off x="203331" y="3307331"/>
            <a:ext cx="354423" cy="403447"/>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31" name="Rectangle 30">
            <a:hlinkClick r:id="" action="ppaction://noaction">
              <a:snd r:embed="rId8" name="22_2estacomodohoy.wav"/>
            </a:hlinkClick>
            <a:extLst>
              <a:ext uri="{FF2B5EF4-FFF2-40B4-BE49-F238E27FC236}">
                <a16:creationId xmlns:a16="http://schemas.microsoft.com/office/drawing/2014/main" id="{038A0C76-DD3E-411A-9B31-DEB38CE9FDD4}"/>
              </a:ext>
            </a:extLst>
          </p:cNvPr>
          <p:cNvSpPr/>
          <p:nvPr/>
        </p:nvSpPr>
        <p:spPr>
          <a:xfrm>
            <a:off x="202270" y="3870777"/>
            <a:ext cx="354423" cy="403447"/>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32" name="Rectangle 31">
            <a:hlinkClick r:id="" action="ppaction://noaction">
              <a:snd r:embed="rId9" name="23_3estasanoahora.wav"/>
            </a:hlinkClick>
            <a:extLst>
              <a:ext uri="{FF2B5EF4-FFF2-40B4-BE49-F238E27FC236}">
                <a16:creationId xmlns:a16="http://schemas.microsoft.com/office/drawing/2014/main" id="{3C2F09E8-A7A6-419D-916D-03CF12CE6AAD}"/>
              </a:ext>
            </a:extLst>
          </p:cNvPr>
          <p:cNvSpPr/>
          <p:nvPr/>
        </p:nvSpPr>
        <p:spPr>
          <a:xfrm>
            <a:off x="202270" y="4415956"/>
            <a:ext cx="354423" cy="403447"/>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33" name="Rectangle 32">
            <a:hlinkClick r:id="" action="ppaction://noaction">
              <a:snd r:embed="rId10" name="25_5hoyestacomodo.wav"/>
            </a:hlinkClick>
            <a:extLst>
              <a:ext uri="{FF2B5EF4-FFF2-40B4-BE49-F238E27FC236}">
                <a16:creationId xmlns:a16="http://schemas.microsoft.com/office/drawing/2014/main" id="{17AB6B23-35EA-476E-B7B0-D357D248DB72}"/>
              </a:ext>
            </a:extLst>
          </p:cNvPr>
          <p:cNvSpPr/>
          <p:nvPr/>
        </p:nvSpPr>
        <p:spPr>
          <a:xfrm>
            <a:off x="202271" y="5498282"/>
            <a:ext cx="354423" cy="403447"/>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34" name="Rectangle 33">
            <a:hlinkClick r:id="" action="ppaction://noaction">
              <a:snd r:embed="rId11" name="24_4ahoraahoraestaactivo.wav"/>
            </a:hlinkClick>
            <a:extLst>
              <a:ext uri="{FF2B5EF4-FFF2-40B4-BE49-F238E27FC236}">
                <a16:creationId xmlns:a16="http://schemas.microsoft.com/office/drawing/2014/main" id="{11693C5A-B828-4E3B-98A4-8277B33F0752}"/>
              </a:ext>
            </a:extLst>
          </p:cNvPr>
          <p:cNvSpPr/>
          <p:nvPr/>
        </p:nvSpPr>
        <p:spPr>
          <a:xfrm>
            <a:off x="202271" y="4965739"/>
            <a:ext cx="354423" cy="403447"/>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35" name="Rectangle 34">
            <a:hlinkClick r:id="" action="ppaction://noaction">
              <a:snd r:embed="rId12" name="26_6estasanaahora.wav"/>
            </a:hlinkClick>
            <a:extLst>
              <a:ext uri="{FF2B5EF4-FFF2-40B4-BE49-F238E27FC236}">
                <a16:creationId xmlns:a16="http://schemas.microsoft.com/office/drawing/2014/main" id="{85CF6CBA-0FB4-4780-A795-11FCA3D65E36}"/>
              </a:ext>
            </a:extLst>
          </p:cNvPr>
          <p:cNvSpPr/>
          <p:nvPr/>
        </p:nvSpPr>
        <p:spPr>
          <a:xfrm>
            <a:off x="215524" y="6030825"/>
            <a:ext cx="354423" cy="403447"/>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37" name="TextBox 36">
            <a:hlinkClick r:id="" action="ppaction://noaction">
              <a:snd r:embed="rId13" name="19_escuchaaangela.wav"/>
            </a:hlinkClick>
            <a:extLst>
              <a:ext uri="{FF2B5EF4-FFF2-40B4-BE49-F238E27FC236}">
                <a16:creationId xmlns:a16="http://schemas.microsoft.com/office/drawing/2014/main" id="{B3BE8E64-4460-4183-A528-C18A5CB925AB}"/>
              </a:ext>
            </a:extLst>
          </p:cNvPr>
          <p:cNvSpPr txBox="1"/>
          <p:nvPr/>
        </p:nvSpPr>
        <p:spPr>
          <a:xfrm>
            <a:off x="176493" y="126065"/>
            <a:ext cx="4169731" cy="584775"/>
          </a:xfrm>
          <a:prstGeom prst="rect">
            <a:avLst/>
          </a:prstGeom>
          <a:noFill/>
        </p:spPr>
        <p:txBody>
          <a:bodyPr wrap="none" rtlCol="0">
            <a:spAutoFit/>
          </a:bodyPr>
          <a:lstStyle/>
          <a:p>
            <a:r>
              <a:rPr lang="es-AR" sz="3200" b="1" dirty="0">
                <a:solidFill>
                  <a:srgbClr val="002060"/>
                </a:solidFill>
                <a:latin typeface="Century Gothic" panose="020B0502020202020204" pitchFamily="34" charset="0"/>
              </a:rPr>
              <a:t>Escucha a Ángela.  </a:t>
            </a:r>
          </a:p>
        </p:txBody>
      </p:sp>
      <p:sp>
        <p:nvSpPr>
          <p:cNvPr id="38" name="TextBox 37">
            <a:extLst>
              <a:ext uri="{FF2B5EF4-FFF2-40B4-BE49-F238E27FC236}">
                <a16:creationId xmlns:a16="http://schemas.microsoft.com/office/drawing/2014/main" id="{CEBA9E0F-DEEF-4FF6-83E8-E7800D535F80}"/>
              </a:ext>
            </a:extLst>
          </p:cNvPr>
          <p:cNvSpPr txBox="1"/>
          <p:nvPr/>
        </p:nvSpPr>
        <p:spPr>
          <a:xfrm>
            <a:off x="4204662" y="133269"/>
            <a:ext cx="6478128" cy="523220"/>
          </a:xfrm>
          <a:prstGeom prst="rect">
            <a:avLst/>
          </a:prstGeom>
          <a:noFill/>
        </p:spPr>
        <p:txBody>
          <a:bodyPr wrap="square" rtlCol="0">
            <a:spAutoFit/>
          </a:bodyPr>
          <a:lstStyle/>
          <a:p>
            <a:r>
              <a:rPr lang="es-AR" sz="2800" dirty="0">
                <a:solidFill>
                  <a:srgbClr val="002060"/>
                </a:solidFill>
                <a:latin typeface="Century Gothic" panose="020B0502020202020204" pitchFamily="34" charset="0"/>
              </a:rPr>
              <a:t>¿A quién describe?</a:t>
            </a:r>
            <a:endParaRPr lang="es-AR" sz="26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09001974-9CA0-4E3C-B80F-48ED87D2EDB6}"/>
              </a:ext>
            </a:extLst>
          </p:cNvPr>
          <p:cNvSpPr txBox="1"/>
          <p:nvPr/>
        </p:nvSpPr>
        <p:spPr>
          <a:xfrm>
            <a:off x="132683" y="882291"/>
            <a:ext cx="10365338" cy="446276"/>
          </a:xfrm>
          <a:prstGeom prst="rect">
            <a:avLst/>
          </a:prstGeom>
          <a:noFill/>
        </p:spPr>
        <p:txBody>
          <a:bodyPr wrap="none" rtlCol="0">
            <a:spAutoFit/>
          </a:bodyPr>
          <a:lstStyle/>
          <a:p>
            <a:r>
              <a:rPr lang="en-GB" sz="2300" dirty="0">
                <a:solidFill>
                  <a:srgbClr val="002060"/>
                </a:solidFill>
                <a:latin typeface="Century Gothic" panose="020B0502020202020204" pitchFamily="34" charset="0"/>
              </a:rPr>
              <a:t>Listen and write down the correct adjective. Who is </a:t>
            </a:r>
            <a:r>
              <a:rPr lang="en-GB" sz="2300" dirty="0" err="1">
                <a:solidFill>
                  <a:srgbClr val="002060"/>
                </a:solidFill>
                <a:latin typeface="Century Gothic" panose="020B0502020202020204" pitchFamily="34" charset="0"/>
              </a:rPr>
              <a:t>Ángela</a:t>
            </a:r>
            <a:r>
              <a:rPr lang="en-GB" sz="2300" dirty="0">
                <a:solidFill>
                  <a:srgbClr val="002060"/>
                </a:solidFill>
                <a:latin typeface="Century Gothic" panose="020B0502020202020204" pitchFamily="34" charset="0"/>
              </a:rPr>
              <a:t> describing?</a:t>
            </a:r>
          </a:p>
        </p:txBody>
      </p:sp>
      <p:pic>
        <p:nvPicPr>
          <p:cNvPr id="40" name="Picture 39" descr="A picture containing text, toy, doll&#10;&#10;Description automatically generated">
            <a:extLst>
              <a:ext uri="{FF2B5EF4-FFF2-40B4-BE49-F238E27FC236}">
                <a16:creationId xmlns:a16="http://schemas.microsoft.com/office/drawing/2014/main" id="{AF52B14D-C165-4883-8B91-0EAA15622629}"/>
              </a:ext>
            </a:extLst>
          </p:cNvPr>
          <p:cNvPicPr>
            <a:picLocks noChangeAspect="1"/>
          </p:cNvPicPr>
          <p:nvPr/>
        </p:nvPicPr>
        <p:blipFill>
          <a:blip r:embed="rId14"/>
          <a:stretch>
            <a:fillRect/>
          </a:stretch>
        </p:blipFill>
        <p:spPr>
          <a:xfrm>
            <a:off x="7688170" y="1630966"/>
            <a:ext cx="584847" cy="990721"/>
          </a:xfrm>
          <a:prstGeom prst="rect">
            <a:avLst/>
          </a:prstGeom>
        </p:spPr>
      </p:pic>
      <p:pic>
        <p:nvPicPr>
          <p:cNvPr id="41" name="Picture 40" descr="A picture containing text, toy, doll&#10;&#10;Description automatically generated">
            <a:extLst>
              <a:ext uri="{FF2B5EF4-FFF2-40B4-BE49-F238E27FC236}">
                <a16:creationId xmlns:a16="http://schemas.microsoft.com/office/drawing/2014/main" id="{CFA018FE-4E36-4FD6-A4C0-691C7ED11D9C}"/>
              </a:ext>
            </a:extLst>
          </p:cNvPr>
          <p:cNvPicPr>
            <a:picLocks noChangeAspect="1"/>
          </p:cNvPicPr>
          <p:nvPr/>
        </p:nvPicPr>
        <p:blipFill>
          <a:blip r:embed="rId15"/>
          <a:stretch>
            <a:fillRect/>
          </a:stretch>
        </p:blipFill>
        <p:spPr>
          <a:xfrm>
            <a:off x="9241671" y="1778813"/>
            <a:ext cx="542948" cy="882291"/>
          </a:xfrm>
          <a:prstGeom prst="rect">
            <a:avLst/>
          </a:prstGeom>
        </p:spPr>
      </p:pic>
      <p:pic>
        <p:nvPicPr>
          <p:cNvPr id="42" name="Picture 41" descr="A picture containing toy, doll&#10;&#10;Description automatically generated">
            <a:extLst>
              <a:ext uri="{FF2B5EF4-FFF2-40B4-BE49-F238E27FC236}">
                <a16:creationId xmlns:a16="http://schemas.microsoft.com/office/drawing/2014/main" id="{D97E79AE-2B1A-420D-A2E1-9EF8812EB6C5}"/>
              </a:ext>
            </a:extLst>
          </p:cNvPr>
          <p:cNvPicPr>
            <a:picLocks noChangeAspect="1"/>
          </p:cNvPicPr>
          <p:nvPr/>
        </p:nvPicPr>
        <p:blipFill>
          <a:blip r:embed="rId16"/>
          <a:stretch>
            <a:fillRect/>
          </a:stretch>
        </p:blipFill>
        <p:spPr>
          <a:xfrm>
            <a:off x="10362031" y="2999694"/>
            <a:ext cx="1714782" cy="3877761"/>
          </a:xfrm>
          <a:prstGeom prst="rect">
            <a:avLst/>
          </a:prstGeom>
        </p:spPr>
      </p:pic>
    </p:spTree>
    <p:extLst>
      <p:ext uri="{BB962C8B-B14F-4D97-AF65-F5344CB8AC3E}">
        <p14:creationId xmlns:p14="http://schemas.microsoft.com/office/powerpoint/2010/main" val="377410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33_Qaquiendescrib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additive="base">
                                        <p:cTn id="97" dur="500" fill="hold"/>
                                        <p:tgtEl>
                                          <p:spTgt spid="26"/>
                                        </p:tgtEl>
                                        <p:attrNameLst>
                                          <p:attrName>ppt_x</p:attrName>
                                        </p:attrNameLst>
                                      </p:cBhvr>
                                      <p:tavLst>
                                        <p:tav tm="0">
                                          <p:val>
                                            <p:strVal val="#ppt_x"/>
                                          </p:val>
                                        </p:tav>
                                        <p:tav tm="100000">
                                          <p:val>
                                            <p:strVal val="#ppt_x"/>
                                          </p:val>
                                        </p:tav>
                                      </p:tavLst>
                                    </p:anim>
                                    <p:anim calcmode="lin" valueType="num">
                                      <p:cBhvr additive="base">
                                        <p:cTn id="9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18" name="Google Shape;319;p15" descr="Speech Icon, Voice, Talking, Audio, Speech">
            <a:extLst>
              <a:ext uri="{FF2B5EF4-FFF2-40B4-BE49-F238E27FC236}">
                <a16:creationId xmlns:a16="http://schemas.microsoft.com/office/drawing/2014/main" id="{75D20AA2-20BD-45CC-92EA-99063B5F1550}"/>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A52BAA67-129F-4A6C-8F38-D1DDD84281B9}"/>
              </a:ext>
            </a:extLst>
          </p:cNvPr>
          <p:cNvSpPr>
            <a:spLocks noGrp="1"/>
          </p:cNvSpPr>
          <p:nvPr>
            <p:ph type="title"/>
          </p:nvPr>
        </p:nvSpPr>
        <p:spPr>
          <a:xfrm>
            <a:off x="10895320" y="1124364"/>
            <a:ext cx="1153360" cy="389801"/>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3" name="Picture 22">
            <a:extLst>
              <a:ext uri="{FF2B5EF4-FFF2-40B4-BE49-F238E27FC236}">
                <a16:creationId xmlns:a16="http://schemas.microsoft.com/office/drawing/2014/main" id="{CD5D054D-5B5F-4582-AA63-04EB26F09ECD}"/>
              </a:ext>
            </a:extLst>
          </p:cNvPr>
          <p:cNvPicPr>
            <a:picLocks noChangeAspect="1"/>
          </p:cNvPicPr>
          <p:nvPr/>
        </p:nvPicPr>
        <p:blipFill>
          <a:blip r:embed="rId4"/>
          <a:stretch>
            <a:fillRect/>
          </a:stretch>
        </p:blipFill>
        <p:spPr>
          <a:xfrm>
            <a:off x="-12732" y="1707824"/>
            <a:ext cx="6066046" cy="4773582"/>
          </a:xfrm>
          <a:prstGeom prst="rect">
            <a:avLst/>
          </a:prstGeom>
        </p:spPr>
      </p:pic>
      <p:sp>
        <p:nvSpPr>
          <p:cNvPr id="24" name="Google Shape;696;p62">
            <a:extLst>
              <a:ext uri="{FF2B5EF4-FFF2-40B4-BE49-F238E27FC236}">
                <a16:creationId xmlns:a16="http://schemas.microsoft.com/office/drawing/2014/main" id="{F23139B3-C7C9-438D-8C01-A4B6376C2C9E}"/>
              </a:ext>
            </a:extLst>
          </p:cNvPr>
          <p:cNvSpPr/>
          <p:nvPr/>
        </p:nvSpPr>
        <p:spPr>
          <a:xfrm>
            <a:off x="3880167"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5" name="Google Shape;695;p62">
            <a:extLst>
              <a:ext uri="{FF2B5EF4-FFF2-40B4-BE49-F238E27FC236}">
                <a16:creationId xmlns:a16="http://schemas.microsoft.com/office/drawing/2014/main" id="{64EC05E7-88C0-4666-8644-02D661AEB94B}"/>
              </a:ext>
            </a:extLst>
          </p:cNvPr>
          <p:cNvSpPr/>
          <p:nvPr/>
        </p:nvSpPr>
        <p:spPr>
          <a:xfrm>
            <a:off x="4791102"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26" name="Google Shape;697;p62">
            <a:extLst>
              <a:ext uri="{FF2B5EF4-FFF2-40B4-BE49-F238E27FC236}">
                <a16:creationId xmlns:a16="http://schemas.microsoft.com/office/drawing/2014/main" id="{1D373598-4D53-417C-9CF5-1DA25F8599DE}"/>
              </a:ext>
            </a:extLst>
          </p:cNvPr>
          <p:cNvSpPr/>
          <p:nvPr/>
        </p:nvSpPr>
        <p:spPr>
          <a:xfrm>
            <a:off x="6451583"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27" name="Google Shape;698;p62">
            <a:extLst>
              <a:ext uri="{FF2B5EF4-FFF2-40B4-BE49-F238E27FC236}">
                <a16:creationId xmlns:a16="http://schemas.microsoft.com/office/drawing/2014/main" id="{D075C921-F8C7-482C-AFC3-60EAB36B8589}"/>
              </a:ext>
            </a:extLst>
          </p:cNvPr>
          <p:cNvSpPr/>
          <p:nvPr/>
        </p:nvSpPr>
        <p:spPr>
          <a:xfrm>
            <a:off x="8112064"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28" name="Google Shape;699;p62">
            <a:extLst>
              <a:ext uri="{FF2B5EF4-FFF2-40B4-BE49-F238E27FC236}">
                <a16:creationId xmlns:a16="http://schemas.microsoft.com/office/drawing/2014/main" id="{9CCE2B42-854D-4F35-B76A-566635E894EB}"/>
              </a:ext>
            </a:extLst>
          </p:cNvPr>
          <p:cNvSpPr/>
          <p:nvPr/>
        </p:nvSpPr>
        <p:spPr>
          <a:xfrm>
            <a:off x="4806880"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cómodo</a:t>
            </a:r>
            <a:endParaRPr sz="2500" b="1" dirty="0">
              <a:solidFill>
                <a:srgbClr val="002060"/>
              </a:solidFill>
              <a:latin typeface="Century Gothic" panose="020B0502020202020204" pitchFamily="34" charset="0"/>
              <a:ea typeface="Montserrat"/>
              <a:cs typeface="Montserrat"/>
              <a:sym typeface="Montserrat"/>
            </a:endParaRPr>
          </a:p>
        </p:txBody>
      </p:sp>
      <p:sp>
        <p:nvSpPr>
          <p:cNvPr id="29" name="Google Shape;700;p62">
            <a:extLst>
              <a:ext uri="{FF2B5EF4-FFF2-40B4-BE49-F238E27FC236}">
                <a16:creationId xmlns:a16="http://schemas.microsoft.com/office/drawing/2014/main" id="{794A22AF-175B-486E-8358-5141EE722D8A}"/>
              </a:ext>
            </a:extLst>
          </p:cNvPr>
          <p:cNvSpPr/>
          <p:nvPr/>
        </p:nvSpPr>
        <p:spPr>
          <a:xfrm>
            <a:off x="6451585"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cómoda</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701;p62">
            <a:extLst>
              <a:ext uri="{FF2B5EF4-FFF2-40B4-BE49-F238E27FC236}">
                <a16:creationId xmlns:a16="http://schemas.microsoft.com/office/drawing/2014/main" id="{5864E420-6986-4ADE-B6C9-68E5CD2CA50F}"/>
              </a:ext>
            </a:extLst>
          </p:cNvPr>
          <p:cNvSpPr/>
          <p:nvPr/>
        </p:nvSpPr>
        <p:spPr>
          <a:xfrm>
            <a:off x="8096290"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nervioso</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A7B4716F-FE3A-4AA6-89C2-2DE112ED0091}"/>
              </a:ext>
            </a:extLst>
          </p:cNvPr>
          <p:cNvSpPr/>
          <p:nvPr/>
        </p:nvSpPr>
        <p:spPr>
          <a:xfrm>
            <a:off x="4806880"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7252B531-428B-4C9A-8141-D34616806526}"/>
              </a:ext>
            </a:extLst>
          </p:cNvPr>
          <p:cNvSpPr/>
          <p:nvPr/>
        </p:nvSpPr>
        <p:spPr>
          <a:xfrm>
            <a:off x="6451585"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701;p62">
            <a:extLst>
              <a:ext uri="{FF2B5EF4-FFF2-40B4-BE49-F238E27FC236}">
                <a16:creationId xmlns:a16="http://schemas.microsoft.com/office/drawing/2014/main" id="{79BC15A8-939C-4C60-8C20-41F06137BD90}"/>
              </a:ext>
            </a:extLst>
          </p:cNvPr>
          <p:cNvSpPr/>
          <p:nvPr/>
        </p:nvSpPr>
        <p:spPr>
          <a:xfrm>
            <a:off x="9740995"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nerviosa</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702;p62">
            <a:extLst>
              <a:ext uri="{FF2B5EF4-FFF2-40B4-BE49-F238E27FC236}">
                <a16:creationId xmlns:a16="http://schemas.microsoft.com/office/drawing/2014/main" id="{F661C260-9D7D-4E99-8506-76ADFECBEB83}"/>
              </a:ext>
            </a:extLst>
          </p:cNvPr>
          <p:cNvSpPr/>
          <p:nvPr/>
        </p:nvSpPr>
        <p:spPr>
          <a:xfrm>
            <a:off x="8096290"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703;p62">
            <a:extLst>
              <a:ext uri="{FF2B5EF4-FFF2-40B4-BE49-F238E27FC236}">
                <a16:creationId xmlns:a16="http://schemas.microsoft.com/office/drawing/2014/main" id="{A9B791B1-CC79-4520-8641-E05FC59101AA}"/>
              </a:ext>
            </a:extLst>
          </p:cNvPr>
          <p:cNvSpPr/>
          <p:nvPr/>
        </p:nvSpPr>
        <p:spPr>
          <a:xfrm>
            <a:off x="9740995"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470;p55">
            <a:extLst>
              <a:ext uri="{FF2B5EF4-FFF2-40B4-BE49-F238E27FC236}">
                <a16:creationId xmlns:a16="http://schemas.microsoft.com/office/drawing/2014/main" id="{A515CE4A-2B6F-43D4-B846-0C1172CB5F38}"/>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8" name="Google Shape;471;p55">
            <a:extLst>
              <a:ext uri="{FF2B5EF4-FFF2-40B4-BE49-F238E27FC236}">
                <a16:creationId xmlns:a16="http://schemas.microsoft.com/office/drawing/2014/main" id="{E740638E-4259-4B98-A46F-5F770A703B86}"/>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49" name="Google Shape;472;p55">
            <a:extLst>
              <a:ext uri="{FF2B5EF4-FFF2-40B4-BE49-F238E27FC236}">
                <a16:creationId xmlns:a16="http://schemas.microsoft.com/office/drawing/2014/main" id="{50E9927C-A1D2-45A2-AE74-BDAC26FA5FBF}"/>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0" name="Google Shape;473;p55">
            <a:extLst>
              <a:ext uri="{FF2B5EF4-FFF2-40B4-BE49-F238E27FC236}">
                <a16:creationId xmlns:a16="http://schemas.microsoft.com/office/drawing/2014/main" id="{8DF18D9C-C6C0-481C-AC70-84159319345B}"/>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6" name="Google Shape;474;p55">
            <a:extLst>
              <a:ext uri="{FF2B5EF4-FFF2-40B4-BE49-F238E27FC236}">
                <a16:creationId xmlns:a16="http://schemas.microsoft.com/office/drawing/2014/main" id="{E01CA9DC-7AAF-4DD8-9886-77610DDA7730}"/>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57" name="TextBox 56">
            <a:extLst>
              <a:ext uri="{FF2B5EF4-FFF2-40B4-BE49-F238E27FC236}">
                <a16:creationId xmlns:a16="http://schemas.microsoft.com/office/drawing/2014/main" id="{82F7ACE3-34C3-457B-8681-C85F2B9082E6}"/>
              </a:ext>
            </a:extLst>
          </p:cNvPr>
          <p:cNvSpPr txBox="1"/>
          <p:nvPr/>
        </p:nvSpPr>
        <p:spPr>
          <a:xfrm>
            <a:off x="92128" y="803707"/>
            <a:ext cx="6856364" cy="769441"/>
          </a:xfrm>
          <a:prstGeom prst="rect">
            <a:avLst/>
          </a:prstGeom>
          <a:noFill/>
        </p:spPr>
        <p:txBody>
          <a:bodyPr wrap="none" rtlCol="0">
            <a:spAutoFit/>
          </a:bodyPr>
          <a:lstStyle/>
          <a:p>
            <a:r>
              <a:rPr lang="es-AR" sz="4400" b="1" dirty="0" err="1">
                <a:solidFill>
                  <a:srgbClr val="002060"/>
                </a:solidFill>
                <a:latin typeface="Century Gothic" panose="020B0502020202020204" pitchFamily="34" charset="0"/>
              </a:rPr>
              <a:t>She</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is</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comfortable</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now</a:t>
            </a:r>
            <a:r>
              <a:rPr lang="es-AR" sz="4400" b="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411241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500"/>
                                        <p:tgtEl>
                                          <p:spTgt spid="5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500"/>
                                        <p:tgtEl>
                                          <p:spTgt spid="5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500"/>
                                        <p:tgtEl>
                                          <p:spTgt spid="4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500"/>
                                        <p:tgtEl>
                                          <p:spTgt spid="4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1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18" name="Google Shape;319;p15" descr="Speech Icon, Voice, Talking, Audio, Speech">
            <a:extLst>
              <a:ext uri="{FF2B5EF4-FFF2-40B4-BE49-F238E27FC236}">
                <a16:creationId xmlns:a16="http://schemas.microsoft.com/office/drawing/2014/main" id="{75D20AA2-20BD-45CC-92EA-99063B5F1550}"/>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AACA156E-DBED-4D9E-8053-B89D5F5AB7C6}"/>
              </a:ext>
            </a:extLst>
          </p:cNvPr>
          <p:cNvSpPr>
            <a:spLocks noGrp="1"/>
          </p:cNvSpPr>
          <p:nvPr>
            <p:ph type="title"/>
          </p:nvPr>
        </p:nvSpPr>
        <p:spPr>
          <a:xfrm>
            <a:off x="10971591" y="1063135"/>
            <a:ext cx="1096294" cy="392751"/>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9" name="Picture 18">
            <a:extLst>
              <a:ext uri="{FF2B5EF4-FFF2-40B4-BE49-F238E27FC236}">
                <a16:creationId xmlns:a16="http://schemas.microsoft.com/office/drawing/2014/main" id="{3FE26ABA-C21C-4412-9F47-D01937FEBDAD}"/>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20" name="Google Shape;696;p62">
            <a:extLst>
              <a:ext uri="{FF2B5EF4-FFF2-40B4-BE49-F238E27FC236}">
                <a16:creationId xmlns:a16="http://schemas.microsoft.com/office/drawing/2014/main" id="{E13050E6-7A14-4EC5-B7CB-276A0CB47820}"/>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1" name="Google Shape;695;p62">
            <a:extLst>
              <a:ext uri="{FF2B5EF4-FFF2-40B4-BE49-F238E27FC236}">
                <a16:creationId xmlns:a16="http://schemas.microsoft.com/office/drawing/2014/main" id="{15DCDC14-FC1E-4A5B-A72B-655476B3CAE4}"/>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22" name="Google Shape;697;p62">
            <a:extLst>
              <a:ext uri="{FF2B5EF4-FFF2-40B4-BE49-F238E27FC236}">
                <a16:creationId xmlns:a16="http://schemas.microsoft.com/office/drawing/2014/main" id="{FCDD9C8D-4422-4A33-946C-E66178912DFC}"/>
              </a:ext>
            </a:extLst>
          </p:cNvPr>
          <p:cNvSpPr/>
          <p:nvPr/>
        </p:nvSpPr>
        <p:spPr>
          <a:xfrm>
            <a:off x="6601208"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23" name="Google Shape;698;p62">
            <a:extLst>
              <a:ext uri="{FF2B5EF4-FFF2-40B4-BE49-F238E27FC236}">
                <a16:creationId xmlns:a16="http://schemas.microsoft.com/office/drawing/2014/main" id="{CD9243D3-CF42-468D-9640-219D043C3A06}"/>
              </a:ext>
            </a:extLst>
          </p:cNvPr>
          <p:cNvSpPr/>
          <p:nvPr/>
        </p:nvSpPr>
        <p:spPr>
          <a:xfrm>
            <a:off x="826168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24" name="Google Shape;701;p62">
            <a:extLst>
              <a:ext uri="{FF2B5EF4-FFF2-40B4-BE49-F238E27FC236}">
                <a16:creationId xmlns:a16="http://schemas.microsoft.com/office/drawing/2014/main" id="{6BFA4F64-CD30-4EFC-8D58-121724055569}"/>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nervioso</a:t>
            </a:r>
            <a:endParaRPr sz="2500" b="1" dirty="0">
              <a:solidFill>
                <a:srgbClr val="002060"/>
              </a:solidFill>
              <a:latin typeface="Century Gothic" panose="020B0502020202020204" pitchFamily="34" charset="0"/>
              <a:ea typeface="Montserrat"/>
              <a:cs typeface="Montserrat"/>
              <a:sym typeface="Montserrat"/>
            </a:endParaRPr>
          </a:p>
        </p:txBody>
      </p:sp>
      <p:sp>
        <p:nvSpPr>
          <p:cNvPr id="25" name="Google Shape;702;p62">
            <a:extLst>
              <a:ext uri="{FF2B5EF4-FFF2-40B4-BE49-F238E27FC236}">
                <a16:creationId xmlns:a16="http://schemas.microsoft.com/office/drawing/2014/main" id="{D9940675-BDAF-46F4-AC18-BA1898BEC38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26" name="Google Shape;703;p62">
            <a:extLst>
              <a:ext uri="{FF2B5EF4-FFF2-40B4-BE49-F238E27FC236}">
                <a16:creationId xmlns:a16="http://schemas.microsoft.com/office/drawing/2014/main" id="{CE1CA8F6-F52F-443B-9B7D-8DB3EB3798B2}"/>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27" name="Google Shape;701;p62">
            <a:extLst>
              <a:ext uri="{FF2B5EF4-FFF2-40B4-BE49-F238E27FC236}">
                <a16:creationId xmlns:a16="http://schemas.microsoft.com/office/drawing/2014/main" id="{B80CC02F-3C4D-4D74-8480-57592F7BAD65}"/>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nerviosa</a:t>
            </a:r>
            <a:endParaRPr sz="2500" b="1" dirty="0">
              <a:solidFill>
                <a:srgbClr val="002060"/>
              </a:solidFill>
              <a:latin typeface="Century Gothic" panose="020B0502020202020204" pitchFamily="34" charset="0"/>
              <a:ea typeface="Montserrat"/>
              <a:cs typeface="Montserrat"/>
              <a:sym typeface="Montserrat"/>
            </a:endParaRPr>
          </a:p>
        </p:txBody>
      </p:sp>
      <p:sp>
        <p:nvSpPr>
          <p:cNvPr id="28" name="Google Shape;702;p62">
            <a:extLst>
              <a:ext uri="{FF2B5EF4-FFF2-40B4-BE49-F238E27FC236}">
                <a16:creationId xmlns:a16="http://schemas.microsoft.com/office/drawing/2014/main" id="{5DDA92EC-1240-4EA1-926A-FA3D096852E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29" name="Google Shape;703;p62">
            <a:extLst>
              <a:ext uri="{FF2B5EF4-FFF2-40B4-BE49-F238E27FC236}">
                <a16:creationId xmlns:a16="http://schemas.microsoft.com/office/drawing/2014/main" id="{600349B7-3E62-4375-A686-026A03E49AF0}"/>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9;p62">
            <a:extLst>
              <a:ext uri="{FF2B5EF4-FFF2-40B4-BE49-F238E27FC236}">
                <a16:creationId xmlns:a16="http://schemas.microsoft.com/office/drawing/2014/main" id="{6987FB37-D5B3-4A67-8778-C7B21F489474}"/>
              </a:ext>
            </a:extLst>
          </p:cNvPr>
          <p:cNvSpPr/>
          <p:nvPr/>
        </p:nvSpPr>
        <p:spPr>
          <a:xfrm>
            <a:off x="4934896"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cómodo</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700;p62">
            <a:extLst>
              <a:ext uri="{FF2B5EF4-FFF2-40B4-BE49-F238E27FC236}">
                <a16:creationId xmlns:a16="http://schemas.microsoft.com/office/drawing/2014/main" id="{832B42C1-AC39-462E-B0A7-A537B612C905}"/>
              </a:ext>
            </a:extLst>
          </p:cNvPr>
          <p:cNvSpPr/>
          <p:nvPr/>
        </p:nvSpPr>
        <p:spPr>
          <a:xfrm>
            <a:off x="6579601"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cómoda</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TextBox 42">
            <a:extLst>
              <a:ext uri="{FF2B5EF4-FFF2-40B4-BE49-F238E27FC236}">
                <a16:creationId xmlns:a16="http://schemas.microsoft.com/office/drawing/2014/main" id="{A42F4304-089C-4CEA-9E15-E87FF15346B3}"/>
              </a:ext>
            </a:extLst>
          </p:cNvPr>
          <p:cNvSpPr txBox="1"/>
          <p:nvPr/>
        </p:nvSpPr>
        <p:spPr>
          <a:xfrm>
            <a:off x="241753" y="803707"/>
            <a:ext cx="6856364" cy="769441"/>
          </a:xfrm>
          <a:prstGeom prst="rect">
            <a:avLst/>
          </a:prstGeom>
          <a:noFill/>
        </p:spPr>
        <p:txBody>
          <a:bodyPr wrap="none" rtlCol="0">
            <a:spAutoFit/>
          </a:bodyPr>
          <a:lstStyle/>
          <a:p>
            <a:r>
              <a:rPr lang="es-AR" sz="4400" b="1" dirty="0" err="1">
                <a:solidFill>
                  <a:srgbClr val="002060"/>
                </a:solidFill>
                <a:latin typeface="Century Gothic" panose="020B0502020202020204" pitchFamily="34" charset="0"/>
              </a:rPr>
              <a:t>She</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is</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comfortable</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now</a:t>
            </a:r>
            <a:r>
              <a:rPr lang="es-AR" sz="4400" b="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3893782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17" name="Google Shape;319;p15" descr="Speech Icon, Voice, Talking, Audio, Speech">
            <a:extLst>
              <a:ext uri="{FF2B5EF4-FFF2-40B4-BE49-F238E27FC236}">
                <a16:creationId xmlns:a16="http://schemas.microsoft.com/office/drawing/2014/main" id="{DCD5DD3C-CD8B-4849-ACBB-E3DECA08922A}"/>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108BDE2-9934-4F3E-B381-51A80688ED64}"/>
              </a:ext>
            </a:extLst>
          </p:cNvPr>
          <p:cNvSpPr>
            <a:spLocks noGrp="1"/>
          </p:cNvSpPr>
          <p:nvPr>
            <p:ph type="title"/>
          </p:nvPr>
        </p:nvSpPr>
        <p:spPr>
          <a:xfrm>
            <a:off x="10939197" y="1060125"/>
            <a:ext cx="1161082" cy="412607"/>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4" name="Picture 23">
            <a:extLst>
              <a:ext uri="{FF2B5EF4-FFF2-40B4-BE49-F238E27FC236}">
                <a16:creationId xmlns:a16="http://schemas.microsoft.com/office/drawing/2014/main" id="{11622885-A1E0-4CE7-BDAE-28E1E9EC9B99}"/>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25" name="Google Shape;696;p62">
            <a:extLst>
              <a:ext uri="{FF2B5EF4-FFF2-40B4-BE49-F238E27FC236}">
                <a16:creationId xmlns:a16="http://schemas.microsoft.com/office/drawing/2014/main" id="{15594DB3-E71B-47AE-8B03-030111C17528}"/>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6" name="Google Shape;695;p62">
            <a:extLst>
              <a:ext uri="{FF2B5EF4-FFF2-40B4-BE49-F238E27FC236}">
                <a16:creationId xmlns:a16="http://schemas.microsoft.com/office/drawing/2014/main" id="{A1E87BF4-BB62-4BA7-8F1A-85D473A7B484}"/>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27" name="Google Shape;697;p62">
            <a:extLst>
              <a:ext uri="{FF2B5EF4-FFF2-40B4-BE49-F238E27FC236}">
                <a16:creationId xmlns:a16="http://schemas.microsoft.com/office/drawing/2014/main" id="{9663067F-C176-4006-9DA4-4449787F35B3}"/>
              </a:ext>
            </a:extLst>
          </p:cNvPr>
          <p:cNvSpPr/>
          <p:nvPr/>
        </p:nvSpPr>
        <p:spPr>
          <a:xfrm>
            <a:off x="6601208"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28" name="Google Shape;698;p62">
            <a:extLst>
              <a:ext uri="{FF2B5EF4-FFF2-40B4-BE49-F238E27FC236}">
                <a16:creationId xmlns:a16="http://schemas.microsoft.com/office/drawing/2014/main" id="{0ECDD196-4100-4DFF-91D5-8B6662F627AF}"/>
              </a:ext>
            </a:extLst>
          </p:cNvPr>
          <p:cNvSpPr/>
          <p:nvPr/>
        </p:nvSpPr>
        <p:spPr>
          <a:xfrm>
            <a:off x="826168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29" name="Google Shape;699;p62">
            <a:extLst>
              <a:ext uri="{FF2B5EF4-FFF2-40B4-BE49-F238E27FC236}">
                <a16:creationId xmlns:a16="http://schemas.microsoft.com/office/drawing/2014/main" id="{C47C26E4-9468-4C02-BEE0-335BCBB89612}"/>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activo</a:t>
            </a:r>
            <a:endParaRPr sz="2500" b="1" dirty="0">
              <a:solidFill>
                <a:srgbClr val="002060"/>
              </a:solidFill>
              <a:latin typeface="Century Gothic" panose="020B0502020202020204" pitchFamily="34" charset="0"/>
              <a:ea typeface="Montserrat"/>
              <a:cs typeface="Montserrat"/>
              <a:sym typeface="Montserrat"/>
            </a:endParaRPr>
          </a:p>
        </p:txBody>
      </p:sp>
      <p:sp>
        <p:nvSpPr>
          <p:cNvPr id="48" name="Google Shape;700;p62">
            <a:extLst>
              <a:ext uri="{FF2B5EF4-FFF2-40B4-BE49-F238E27FC236}">
                <a16:creationId xmlns:a16="http://schemas.microsoft.com/office/drawing/2014/main" id="{AEDA2593-B612-4CF8-A52F-7E86FC5759F4}"/>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activa</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701;p62">
            <a:extLst>
              <a:ext uri="{FF2B5EF4-FFF2-40B4-BE49-F238E27FC236}">
                <a16:creationId xmlns:a16="http://schemas.microsoft.com/office/drawing/2014/main" id="{C84BDBC4-7BAE-402A-832D-E4870F2C95EA}"/>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enfermo</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B193E46D-0971-472A-B5D3-C5AF38A76DB8}"/>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3214AEBD-45AB-48C0-8081-5CB4A61FAA71}"/>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Google Shape;701;p62">
            <a:extLst>
              <a:ext uri="{FF2B5EF4-FFF2-40B4-BE49-F238E27FC236}">
                <a16:creationId xmlns:a16="http://schemas.microsoft.com/office/drawing/2014/main" id="{E758F745-A0C8-40FC-8B2A-2BE65B3F27AB}"/>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enferma</a:t>
            </a:r>
            <a:endParaRPr sz="2500" b="1" dirty="0">
              <a:solidFill>
                <a:srgbClr val="002060"/>
              </a:solidFill>
              <a:latin typeface="Century Gothic" panose="020B0502020202020204" pitchFamily="34" charset="0"/>
              <a:ea typeface="Montserrat"/>
              <a:cs typeface="Montserrat"/>
              <a:sym typeface="Montserrat"/>
            </a:endParaRPr>
          </a:p>
        </p:txBody>
      </p:sp>
      <p:sp>
        <p:nvSpPr>
          <p:cNvPr id="53" name="Google Shape;702;p62">
            <a:extLst>
              <a:ext uri="{FF2B5EF4-FFF2-40B4-BE49-F238E27FC236}">
                <a16:creationId xmlns:a16="http://schemas.microsoft.com/office/drawing/2014/main" id="{759472F8-B41F-468B-B489-52AD69287B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3;p62">
            <a:extLst>
              <a:ext uri="{FF2B5EF4-FFF2-40B4-BE49-F238E27FC236}">
                <a16:creationId xmlns:a16="http://schemas.microsoft.com/office/drawing/2014/main" id="{E7B3022C-2E9C-4603-81FA-8DE830E3836A}"/>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55" name="Google Shape;470;p55">
            <a:extLst>
              <a:ext uri="{FF2B5EF4-FFF2-40B4-BE49-F238E27FC236}">
                <a16:creationId xmlns:a16="http://schemas.microsoft.com/office/drawing/2014/main" id="{8861974B-16C3-49D6-9051-E764C55BC29A}"/>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6" name="Google Shape;471;p55">
            <a:extLst>
              <a:ext uri="{FF2B5EF4-FFF2-40B4-BE49-F238E27FC236}">
                <a16:creationId xmlns:a16="http://schemas.microsoft.com/office/drawing/2014/main" id="{F434EA9D-2318-4D35-A961-ECDD781EEF00}"/>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7" name="Google Shape;472;p55">
            <a:extLst>
              <a:ext uri="{FF2B5EF4-FFF2-40B4-BE49-F238E27FC236}">
                <a16:creationId xmlns:a16="http://schemas.microsoft.com/office/drawing/2014/main" id="{5397BF2F-B108-4ADC-A636-8E48ACF9744E}"/>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8" name="Google Shape;473;p55">
            <a:extLst>
              <a:ext uri="{FF2B5EF4-FFF2-40B4-BE49-F238E27FC236}">
                <a16:creationId xmlns:a16="http://schemas.microsoft.com/office/drawing/2014/main" id="{939C0162-798C-42C8-9CFC-2B589913B120}"/>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4;p55">
            <a:extLst>
              <a:ext uri="{FF2B5EF4-FFF2-40B4-BE49-F238E27FC236}">
                <a16:creationId xmlns:a16="http://schemas.microsoft.com/office/drawing/2014/main" id="{A4E12302-DBE2-47B2-A5EA-444C72D573CC}"/>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0" name="Speech Bubble: Oval 59">
            <a:extLst>
              <a:ext uri="{FF2B5EF4-FFF2-40B4-BE49-F238E27FC236}">
                <a16:creationId xmlns:a16="http://schemas.microsoft.com/office/drawing/2014/main" id="{747FBABB-66E1-49F5-B410-CC7D6F2565EA}"/>
              </a:ext>
            </a:extLst>
          </p:cNvPr>
          <p:cNvSpPr/>
          <p:nvPr/>
        </p:nvSpPr>
        <p:spPr>
          <a:xfrm>
            <a:off x="4851647" y="139944"/>
            <a:ext cx="3111261" cy="1735330"/>
          </a:xfrm>
          <a:prstGeom prst="wedgeEllipseCallout">
            <a:avLst>
              <a:gd name="adj1" fmla="val 63032"/>
              <a:gd name="adj2" fmla="val 57690"/>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I am ill today. </a:t>
            </a:r>
          </a:p>
        </p:txBody>
      </p:sp>
      <p:pic>
        <p:nvPicPr>
          <p:cNvPr id="61" name="Picture 60" descr="A picture containing text, toy, doll&#10;&#10;Description automatically generated">
            <a:extLst>
              <a:ext uri="{FF2B5EF4-FFF2-40B4-BE49-F238E27FC236}">
                <a16:creationId xmlns:a16="http://schemas.microsoft.com/office/drawing/2014/main" id="{BFC45B39-C7FF-40EB-AE65-7D63ED7D1837}"/>
              </a:ext>
            </a:extLst>
          </p:cNvPr>
          <p:cNvPicPr>
            <a:picLocks noChangeAspect="1"/>
          </p:cNvPicPr>
          <p:nvPr/>
        </p:nvPicPr>
        <p:blipFill>
          <a:blip r:embed="rId5"/>
          <a:stretch>
            <a:fillRect/>
          </a:stretch>
        </p:blipFill>
        <p:spPr>
          <a:xfrm>
            <a:off x="8328632" y="1134501"/>
            <a:ext cx="1561988" cy="2538230"/>
          </a:xfrm>
          <a:prstGeom prst="rect">
            <a:avLst/>
          </a:prstGeom>
        </p:spPr>
      </p:pic>
    </p:spTree>
    <p:extLst>
      <p:ext uri="{BB962C8B-B14F-4D97-AF65-F5344CB8AC3E}">
        <p14:creationId xmlns:p14="http://schemas.microsoft.com/office/powerpoint/2010/main" val="81954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500"/>
                                        <p:tgtEl>
                                          <p:spTgt spid="58"/>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500"/>
                                        <p:tgtEl>
                                          <p:spTgt spid="59"/>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1500"/>
                                        <p:tgtEl>
                                          <p:spTgt spid="55"/>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500"/>
                                        <p:tgtEl>
                                          <p:spTgt spid="56"/>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1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additive="base">
                                        <p:cTn id="28" dur="500" fill="hold"/>
                                        <p:tgtEl>
                                          <p:spTgt spid="60"/>
                                        </p:tgtEl>
                                        <p:attrNameLst>
                                          <p:attrName>ppt_x</p:attrName>
                                        </p:attrNameLst>
                                      </p:cBhvr>
                                      <p:tavLst>
                                        <p:tav tm="0">
                                          <p:val>
                                            <p:strVal val="#ppt_x"/>
                                          </p:val>
                                        </p:tav>
                                        <p:tav tm="100000">
                                          <p:val>
                                            <p:strVal val="#ppt_x"/>
                                          </p:val>
                                        </p:tav>
                                      </p:tavLst>
                                    </p:anim>
                                    <p:anim calcmode="lin" valueType="num">
                                      <p:cBhvr additive="base">
                                        <p:cTn id="29"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46" name="Google Shape;319;p15" descr="Speech Icon, Voice, Talking, Audio, Speech">
            <a:extLst>
              <a:ext uri="{FF2B5EF4-FFF2-40B4-BE49-F238E27FC236}">
                <a16:creationId xmlns:a16="http://schemas.microsoft.com/office/drawing/2014/main" id="{BCA6D017-D9F4-4EBE-BF38-A32252875091}"/>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4183EC8B-7878-4A0A-9733-4142F04DA046}"/>
              </a:ext>
            </a:extLst>
          </p:cNvPr>
          <p:cNvSpPr>
            <a:spLocks noGrp="1"/>
          </p:cNvSpPr>
          <p:nvPr>
            <p:ph type="title"/>
          </p:nvPr>
        </p:nvSpPr>
        <p:spPr>
          <a:xfrm>
            <a:off x="10993134" y="1060125"/>
            <a:ext cx="1053208" cy="425287"/>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9" name="Picture 18">
            <a:extLst>
              <a:ext uri="{FF2B5EF4-FFF2-40B4-BE49-F238E27FC236}">
                <a16:creationId xmlns:a16="http://schemas.microsoft.com/office/drawing/2014/main" id="{D28488CA-3AEA-461C-A104-9C5224E4A32C}"/>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20" name="Google Shape;696;p62">
            <a:extLst>
              <a:ext uri="{FF2B5EF4-FFF2-40B4-BE49-F238E27FC236}">
                <a16:creationId xmlns:a16="http://schemas.microsoft.com/office/drawing/2014/main" id="{109F0E53-1CB7-453F-BFA3-BC056FF2A7FE}"/>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1" name="Google Shape;695;p62">
            <a:extLst>
              <a:ext uri="{FF2B5EF4-FFF2-40B4-BE49-F238E27FC236}">
                <a16:creationId xmlns:a16="http://schemas.microsoft.com/office/drawing/2014/main" id="{48C48D98-AE90-4FA9-A23C-16B2C9229739}"/>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22" name="Google Shape;697;p62">
            <a:extLst>
              <a:ext uri="{FF2B5EF4-FFF2-40B4-BE49-F238E27FC236}">
                <a16:creationId xmlns:a16="http://schemas.microsoft.com/office/drawing/2014/main" id="{291367A0-FD88-4EF2-9219-1C9749B2EFED}"/>
              </a:ext>
            </a:extLst>
          </p:cNvPr>
          <p:cNvSpPr/>
          <p:nvPr/>
        </p:nvSpPr>
        <p:spPr>
          <a:xfrm>
            <a:off x="6601208"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23" name="Google Shape;698;p62">
            <a:extLst>
              <a:ext uri="{FF2B5EF4-FFF2-40B4-BE49-F238E27FC236}">
                <a16:creationId xmlns:a16="http://schemas.microsoft.com/office/drawing/2014/main" id="{BAEA7511-EE1A-472D-A2DC-5541FD1912EC}"/>
              </a:ext>
            </a:extLst>
          </p:cNvPr>
          <p:cNvSpPr/>
          <p:nvPr/>
        </p:nvSpPr>
        <p:spPr>
          <a:xfrm>
            <a:off x="826168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24" name="Google Shape;702;p62">
            <a:extLst>
              <a:ext uri="{FF2B5EF4-FFF2-40B4-BE49-F238E27FC236}">
                <a16:creationId xmlns:a16="http://schemas.microsoft.com/office/drawing/2014/main" id="{451A42F4-37ED-45CD-8024-48EC9CDA32B6}"/>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25" name="Google Shape;703;p62">
            <a:extLst>
              <a:ext uri="{FF2B5EF4-FFF2-40B4-BE49-F238E27FC236}">
                <a16:creationId xmlns:a16="http://schemas.microsoft.com/office/drawing/2014/main" id="{5DAA0891-BC29-43DC-A821-6C0B626B4FDE}"/>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26" name="Google Shape;702;p62">
            <a:extLst>
              <a:ext uri="{FF2B5EF4-FFF2-40B4-BE49-F238E27FC236}">
                <a16:creationId xmlns:a16="http://schemas.microsoft.com/office/drawing/2014/main" id="{D92CDD7B-0C4B-4BCD-ADEB-BDCEE964819C}"/>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27" name="Google Shape;703;p62">
            <a:extLst>
              <a:ext uri="{FF2B5EF4-FFF2-40B4-BE49-F238E27FC236}">
                <a16:creationId xmlns:a16="http://schemas.microsoft.com/office/drawing/2014/main" id="{F3B53CB9-8AFB-4EF8-9E7C-9DD37EC9FBED}"/>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28" name="Google Shape;699;p62">
            <a:extLst>
              <a:ext uri="{FF2B5EF4-FFF2-40B4-BE49-F238E27FC236}">
                <a16:creationId xmlns:a16="http://schemas.microsoft.com/office/drawing/2014/main" id="{6E5DC3F5-FF13-4755-971B-EDC339491439}"/>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activo</a:t>
            </a:r>
            <a:endParaRPr sz="2500" b="1" dirty="0">
              <a:solidFill>
                <a:srgbClr val="002060"/>
              </a:solidFill>
              <a:latin typeface="Century Gothic" panose="020B0502020202020204" pitchFamily="34" charset="0"/>
              <a:ea typeface="Montserrat"/>
              <a:cs typeface="Montserrat"/>
              <a:sym typeface="Montserrat"/>
            </a:endParaRPr>
          </a:p>
        </p:txBody>
      </p:sp>
      <p:sp>
        <p:nvSpPr>
          <p:cNvPr id="29" name="Google Shape;700;p62">
            <a:extLst>
              <a:ext uri="{FF2B5EF4-FFF2-40B4-BE49-F238E27FC236}">
                <a16:creationId xmlns:a16="http://schemas.microsoft.com/office/drawing/2014/main" id="{E541FB8C-2C58-4DEA-9320-BFC5C9484BFF}"/>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activa</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701;p62">
            <a:extLst>
              <a:ext uri="{FF2B5EF4-FFF2-40B4-BE49-F238E27FC236}">
                <a16:creationId xmlns:a16="http://schemas.microsoft.com/office/drawing/2014/main" id="{0C62D9EA-CCFF-49E5-B57A-5725E40BC561}"/>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enfermo</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701;p62">
            <a:extLst>
              <a:ext uri="{FF2B5EF4-FFF2-40B4-BE49-F238E27FC236}">
                <a16:creationId xmlns:a16="http://schemas.microsoft.com/office/drawing/2014/main" id="{95B20B30-78F8-4098-B950-16FC450516A4}"/>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enferma</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Speech Bubble: Oval 44">
            <a:extLst>
              <a:ext uri="{FF2B5EF4-FFF2-40B4-BE49-F238E27FC236}">
                <a16:creationId xmlns:a16="http://schemas.microsoft.com/office/drawing/2014/main" id="{8C9A89C1-CDA9-47D6-8BB5-E792D02530E0}"/>
              </a:ext>
            </a:extLst>
          </p:cNvPr>
          <p:cNvSpPr/>
          <p:nvPr/>
        </p:nvSpPr>
        <p:spPr>
          <a:xfrm>
            <a:off x="4851647" y="139944"/>
            <a:ext cx="3111261" cy="1735330"/>
          </a:xfrm>
          <a:prstGeom prst="wedgeEllipseCallout">
            <a:avLst>
              <a:gd name="adj1" fmla="val 63032"/>
              <a:gd name="adj2" fmla="val 57690"/>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I am ill today. </a:t>
            </a:r>
          </a:p>
        </p:txBody>
      </p:sp>
      <p:pic>
        <p:nvPicPr>
          <p:cNvPr id="47" name="Picture 46" descr="A picture containing text, toy, doll&#10;&#10;Description automatically generated">
            <a:extLst>
              <a:ext uri="{FF2B5EF4-FFF2-40B4-BE49-F238E27FC236}">
                <a16:creationId xmlns:a16="http://schemas.microsoft.com/office/drawing/2014/main" id="{A0B2A627-6727-489D-90AE-26C83E1FF178}"/>
              </a:ext>
            </a:extLst>
          </p:cNvPr>
          <p:cNvPicPr>
            <a:picLocks noChangeAspect="1"/>
          </p:cNvPicPr>
          <p:nvPr/>
        </p:nvPicPr>
        <p:blipFill>
          <a:blip r:embed="rId5"/>
          <a:stretch>
            <a:fillRect/>
          </a:stretch>
        </p:blipFill>
        <p:spPr>
          <a:xfrm>
            <a:off x="8328632" y="1134501"/>
            <a:ext cx="1561988" cy="25382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a:hlinkClick r:id="" action="ppaction://noaction">
              <a:snd r:embed="rId3" name="t1w1s1_hola.wav"/>
            </a:hlinkClick>
          </p:cNvPr>
          <p:cNvPicPr preferRelativeResize="0"/>
          <p:nvPr/>
        </p:nvPicPr>
        <p:blipFill rotWithShape="1">
          <a:blip r:embed="rId4">
            <a:alphaModFix/>
          </a:blip>
          <a:srcRect/>
          <a:stretch/>
        </p:blipFill>
        <p:spPr>
          <a:xfrm>
            <a:off x="5815026" y="552773"/>
            <a:ext cx="4953631" cy="4247588"/>
          </a:xfrm>
          <a:prstGeom prst="rect">
            <a:avLst/>
          </a:prstGeom>
          <a:noFill/>
          <a:ln>
            <a:noFill/>
          </a:ln>
        </p:spPr>
      </p:pic>
      <p:sp>
        <p:nvSpPr>
          <p:cNvPr id="100" name="Google Shape;100;p2">
            <a:hlinkClick r:id="" action="ppaction://noaction">
              <a:snd r:embed="rId5" name="amarillo.wav"/>
            </a:hlinkClick>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0" y="5391830"/>
            <a:ext cx="4850969" cy="1384954"/>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chemeClr val="tx1">
                  <a:lumMod val="85000"/>
                  <a:lumOff val="15000"/>
                </a:schemeClr>
              </a:buClr>
              <a:buSzPts val="2800"/>
              <a:buFont typeface="Wingdings" panose="05000000000000000000" pitchFamily="2" charset="2"/>
              <a:buChar char="§"/>
              <a:tabLst/>
              <a:defRPr/>
            </a:pPr>
            <a:r>
              <a:rPr kumimoji="0" lang="es-ES" sz="2800" b="1" i="0" u="none" strike="noStrike" kern="0" cap="none" spc="0" normalizeH="0" baseline="0" noProof="0" dirty="0">
                <a:ln>
                  <a:noFill/>
                </a:ln>
                <a:solidFill>
                  <a:schemeClr val="tx2">
                    <a:lumMod val="25000"/>
                  </a:schemeClr>
                </a:solidFill>
                <a:effectLst/>
                <a:uLnTx/>
                <a:uFillTx/>
                <a:latin typeface="Century Gothic" panose="020B0502020202020204" pitchFamily="34" charset="0"/>
                <a:ea typeface="Century Gothic"/>
                <a:cs typeface="Century Gothic"/>
                <a:sym typeface="Century Gothic"/>
              </a:rPr>
              <a:t> Estar: estoy, está , estás </a:t>
            </a:r>
            <a:r>
              <a:rPr kumimoji="0" lang="es-ES" sz="2800" b="1" i="0" u="none" strike="noStrike" kern="0" cap="none" spc="0" normalizeH="0" baseline="0" noProof="0" dirty="0" err="1">
                <a:ln>
                  <a:noFill/>
                </a:ln>
                <a:solidFill>
                  <a:schemeClr val="tx2">
                    <a:lumMod val="25000"/>
                  </a:schemeClr>
                </a:solidFill>
                <a:effectLst/>
                <a:uLnTx/>
                <a:uFillTx/>
                <a:latin typeface="Century Gothic" panose="020B0502020202020204" pitchFamily="34" charset="0"/>
                <a:ea typeface="Century Gothic"/>
                <a:cs typeface="Century Gothic"/>
                <a:sym typeface="Century Gothic"/>
              </a:rPr>
              <a:t>for</a:t>
            </a:r>
            <a:r>
              <a:rPr kumimoji="0" lang="es-ES" sz="2800" b="1" i="0" u="none" strike="noStrike" kern="0" cap="none" spc="0" normalizeH="0" baseline="0" noProof="0" dirty="0">
                <a:ln>
                  <a:noFill/>
                </a:ln>
                <a:solidFill>
                  <a:schemeClr val="tx2">
                    <a:lumMod val="25000"/>
                  </a:schemeClr>
                </a:solidFill>
                <a:effectLst/>
                <a:uLnTx/>
                <a:uFillTx/>
                <a:latin typeface="Century Gothic" panose="020B0502020202020204" pitchFamily="34" charset="0"/>
                <a:ea typeface="Century Gothic"/>
                <a:cs typeface="Century Gothic"/>
                <a:sym typeface="Century Gothic"/>
              </a:rPr>
              <a:t> </a:t>
            </a:r>
            <a:r>
              <a:rPr kumimoji="0" lang="es-ES" sz="2800" b="1" i="0" u="none" strike="noStrike" kern="0" cap="none" spc="0" normalizeH="0" baseline="0" noProof="0" dirty="0" err="1">
                <a:ln>
                  <a:noFill/>
                </a:ln>
                <a:solidFill>
                  <a:schemeClr val="tx2">
                    <a:lumMod val="25000"/>
                  </a:schemeClr>
                </a:solidFill>
                <a:effectLst/>
                <a:uLnTx/>
                <a:uFillTx/>
                <a:latin typeface="Century Gothic" panose="020B0502020202020204" pitchFamily="34" charset="0"/>
                <a:ea typeface="Century Gothic"/>
                <a:cs typeface="Century Gothic"/>
                <a:sym typeface="Century Gothic"/>
              </a:rPr>
              <a:t>temporary</a:t>
            </a:r>
            <a:r>
              <a:rPr kumimoji="0" lang="es-ES" sz="2800" b="1" i="0" u="none" strike="noStrike" kern="0" cap="none" spc="0" normalizeH="0" baseline="0" noProof="0" dirty="0">
                <a:ln>
                  <a:noFill/>
                </a:ln>
                <a:solidFill>
                  <a:schemeClr val="tx2">
                    <a:lumMod val="25000"/>
                  </a:schemeClr>
                </a:solidFill>
                <a:effectLst/>
                <a:uLnTx/>
                <a:uFillTx/>
                <a:latin typeface="Century Gothic" panose="020B0502020202020204" pitchFamily="34" charset="0"/>
                <a:ea typeface="Century Gothic"/>
                <a:cs typeface="Century Gothic"/>
                <a:sym typeface="Century Gothic"/>
              </a:rPr>
              <a:t> </a:t>
            </a:r>
            <a:r>
              <a:rPr kumimoji="0" lang="es-ES" sz="2800" b="1" i="0" u="none" strike="noStrike" kern="0" cap="none" spc="0" normalizeH="0" baseline="0" noProof="0" dirty="0" err="1">
                <a:ln>
                  <a:noFill/>
                </a:ln>
                <a:solidFill>
                  <a:schemeClr val="tx2">
                    <a:lumMod val="25000"/>
                  </a:schemeClr>
                </a:solidFill>
                <a:effectLst/>
                <a:uLnTx/>
                <a:uFillTx/>
                <a:latin typeface="Century Gothic" panose="020B0502020202020204" pitchFamily="34" charset="0"/>
                <a:ea typeface="Century Gothic"/>
                <a:cs typeface="Century Gothic"/>
                <a:sym typeface="Century Gothic"/>
              </a:rPr>
              <a:t>state</a:t>
            </a:r>
            <a:r>
              <a:rPr kumimoji="0" lang="es-ES" sz="2800" b="1" i="0" u="none" strike="noStrike" kern="0" cap="none" spc="0" normalizeH="0" baseline="0" noProof="0" dirty="0">
                <a:ln>
                  <a:noFill/>
                </a:ln>
                <a:solidFill>
                  <a:schemeClr val="tx2">
                    <a:lumMod val="25000"/>
                  </a:schemeClr>
                </a:solidFill>
                <a:effectLst/>
                <a:uLnTx/>
                <a:uFillTx/>
                <a:latin typeface="Century Gothic" panose="020B0502020202020204" pitchFamily="34" charset="0"/>
                <a:ea typeface="Century Gothic"/>
                <a:cs typeface="Century Gothic"/>
                <a:sym typeface="Century Gothic"/>
              </a:rPr>
              <a:t> </a:t>
            </a:r>
            <a:endParaRPr lang="es-ES" sz="2800" dirty="0">
              <a:solidFill>
                <a:schemeClr val="tx2">
                  <a:lumMod val="25000"/>
                </a:schemeClr>
              </a:solidFill>
              <a:latin typeface="Century Gothic" panose="020B0502020202020204" pitchFamily="34" charset="0"/>
              <a:ea typeface="Century Gothic"/>
            </a:endParaRPr>
          </a:p>
          <a:p>
            <a:pPr marL="457200" marR="0" lvl="0" indent="-457200" algn="l" defTabSz="914400" rtl="0" eaLnBrk="1" fontAlgn="auto" latinLnBrk="0" hangingPunct="1">
              <a:lnSpc>
                <a:spcPct val="100000"/>
              </a:lnSpc>
              <a:spcBef>
                <a:spcPts val="0"/>
              </a:spcBef>
              <a:spcAft>
                <a:spcPts val="0"/>
              </a:spcAft>
              <a:buClr>
                <a:schemeClr val="tx1">
                  <a:lumMod val="85000"/>
                  <a:lumOff val="15000"/>
                </a:schemeClr>
              </a:buClr>
              <a:buSzPts val="2800"/>
              <a:buFont typeface="Wingdings" panose="05000000000000000000" pitchFamily="2" charset="2"/>
              <a:buChar char="§"/>
              <a:tabLst/>
              <a:defRPr/>
            </a:pPr>
            <a:r>
              <a:rPr kumimoji="0" lang="es-ES" sz="2800" b="1" i="0" u="none" strike="noStrike" kern="0" cap="none" spc="0" normalizeH="0" baseline="0" noProof="0" dirty="0">
                <a:ln>
                  <a:noFill/>
                </a:ln>
                <a:solidFill>
                  <a:schemeClr val="tx2">
                    <a:lumMod val="25000"/>
                  </a:schemeClr>
                </a:solidFill>
                <a:effectLst/>
                <a:uLnTx/>
                <a:uFillTx/>
                <a:latin typeface="Century Gothic" panose="020B0502020202020204" pitchFamily="34" charset="0"/>
                <a:ea typeface="Century Gothic"/>
                <a:cs typeface="Century Gothic"/>
                <a:sym typeface="Century Gothic"/>
              </a:rPr>
              <a:t> SSC [e]  </a:t>
            </a:r>
            <a:endParaRPr kumimoji="0" lang="es-ES" sz="2800" b="0" i="0" u="none" strike="noStrike" kern="0" cap="none" spc="0" normalizeH="0" baseline="0" noProof="0" dirty="0">
              <a:ln>
                <a:noFill/>
              </a:ln>
              <a:solidFill>
                <a:schemeClr val="tx2">
                  <a:lumMod val="25000"/>
                </a:schemeClr>
              </a:solidFill>
              <a:effectLst/>
              <a:uLnTx/>
              <a:uFillTx/>
              <a:latin typeface="Century Gothic" panose="020B0502020202020204" pitchFamily="34" charset="0"/>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fontScale="90000"/>
          </a:bodyPr>
          <a:lstStyle/>
          <a:p>
            <a:pPr algn="ctr"/>
            <a:r>
              <a:rPr lang="en-GB" b="1" dirty="0">
                <a:solidFill>
                  <a:schemeClr val="tx2">
                    <a:lumMod val="25000"/>
                  </a:schemeClr>
                </a:solidFill>
                <a:latin typeface="Century Gothic" panose="020B0502020202020204" pitchFamily="34" charset="0"/>
              </a:rPr>
              <a:t>Describing me and others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7" name="TextBox 16">
            <a:extLst>
              <a:ext uri="{FF2B5EF4-FFF2-40B4-BE49-F238E27FC236}">
                <a16:creationId xmlns:a16="http://schemas.microsoft.com/office/drawing/2014/main" id="{0997661C-C18F-4B3A-B63E-07F7BDE06A14}"/>
              </a:ext>
            </a:extLst>
          </p:cNvPr>
          <p:cNvSpPr txBox="1"/>
          <p:nvPr/>
        </p:nvSpPr>
        <p:spPr>
          <a:xfrm>
            <a:off x="241753" y="803707"/>
            <a:ext cx="72507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a:t>
            </a:r>
            <a:r>
              <a:rPr kumimoji="0" lang="es-AR" sz="4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active at home </a:t>
            </a:r>
            <a:r>
              <a:rPr kumimoji="0" lang="es-AR" sz="4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now</a:t>
            </a:r>
            <a:r>
              <a:rPr kumimoji="0" lang="es-AR"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18" name="Google Shape;319;p15" descr="Speech Icon, Voice, Talking, Audio, Speech">
            <a:extLst>
              <a:ext uri="{FF2B5EF4-FFF2-40B4-BE49-F238E27FC236}">
                <a16:creationId xmlns:a16="http://schemas.microsoft.com/office/drawing/2014/main" id="{75D20AA2-20BD-45CC-92EA-99063B5F1550}"/>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DDEBE084-8F74-4773-A217-BF695038B95E}"/>
              </a:ext>
            </a:extLst>
          </p:cNvPr>
          <p:cNvSpPr>
            <a:spLocks noGrp="1"/>
          </p:cNvSpPr>
          <p:nvPr>
            <p:ph type="title"/>
          </p:nvPr>
        </p:nvSpPr>
        <p:spPr>
          <a:xfrm>
            <a:off x="10979340" y="1083291"/>
            <a:ext cx="1080796" cy="389441"/>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3" name="Picture 22">
            <a:extLst>
              <a:ext uri="{FF2B5EF4-FFF2-40B4-BE49-F238E27FC236}">
                <a16:creationId xmlns:a16="http://schemas.microsoft.com/office/drawing/2014/main" id="{FB627293-5F5D-4A1B-A899-2E02FE50260E}"/>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24" name="Google Shape;696;p62">
            <a:extLst>
              <a:ext uri="{FF2B5EF4-FFF2-40B4-BE49-F238E27FC236}">
                <a16:creationId xmlns:a16="http://schemas.microsoft.com/office/drawing/2014/main" id="{4AF88B50-FE23-453A-B3EA-E6BC6B09258C}"/>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5" name="Google Shape;695;p62">
            <a:extLst>
              <a:ext uri="{FF2B5EF4-FFF2-40B4-BE49-F238E27FC236}">
                <a16:creationId xmlns:a16="http://schemas.microsoft.com/office/drawing/2014/main" id="{B18186B8-8B8C-43B3-8CDD-62AD63DCB0A0}"/>
              </a:ext>
            </a:extLst>
          </p:cNvPr>
          <p:cNvSpPr/>
          <p:nvPr/>
        </p:nvSpPr>
        <p:spPr>
          <a:xfrm>
            <a:off x="6000391" y="572401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697;p62">
            <a:extLst>
              <a:ext uri="{FF2B5EF4-FFF2-40B4-BE49-F238E27FC236}">
                <a16:creationId xmlns:a16="http://schemas.microsoft.com/office/drawing/2014/main" id="{B51B98EA-80B3-450C-9D02-423F4C25BE5F}"/>
              </a:ext>
            </a:extLst>
          </p:cNvPr>
          <p:cNvSpPr/>
          <p:nvPr/>
        </p:nvSpPr>
        <p:spPr>
          <a:xfrm>
            <a:off x="7660872"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698;p62">
            <a:extLst>
              <a:ext uri="{FF2B5EF4-FFF2-40B4-BE49-F238E27FC236}">
                <a16:creationId xmlns:a16="http://schemas.microsoft.com/office/drawing/2014/main" id="{B367DCC4-5D34-4158-889B-BB8E58E1E1BB}"/>
              </a:ext>
            </a:extLst>
          </p:cNvPr>
          <p:cNvSpPr/>
          <p:nvPr/>
        </p:nvSpPr>
        <p:spPr>
          <a:xfrm>
            <a:off x="9321353"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9;p62">
            <a:extLst>
              <a:ext uri="{FF2B5EF4-FFF2-40B4-BE49-F238E27FC236}">
                <a16:creationId xmlns:a16="http://schemas.microsoft.com/office/drawing/2014/main" id="{CCE8A655-01CA-402B-917C-D1DA381C1211}"/>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pesada</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700;p62">
            <a:extLst>
              <a:ext uri="{FF2B5EF4-FFF2-40B4-BE49-F238E27FC236}">
                <a16:creationId xmlns:a16="http://schemas.microsoft.com/office/drawing/2014/main" id="{A75EF8A2-2657-4F64-905B-9D2E9CEC9A29}"/>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pesado</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701;p62">
            <a:extLst>
              <a:ext uri="{FF2B5EF4-FFF2-40B4-BE49-F238E27FC236}">
                <a16:creationId xmlns:a16="http://schemas.microsoft.com/office/drawing/2014/main" id="{2631B67E-4B17-4A2F-BE7C-3C2D490148B2}"/>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activa</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2;p62">
            <a:extLst>
              <a:ext uri="{FF2B5EF4-FFF2-40B4-BE49-F238E27FC236}">
                <a16:creationId xmlns:a16="http://schemas.microsoft.com/office/drawing/2014/main" id="{B550995C-C83F-43E4-A98D-1106E2952F56}"/>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sí</a:t>
            </a:r>
            <a:endParaRPr sz="2500" b="1" dirty="0">
              <a:solidFill>
                <a:srgbClr val="002060"/>
              </a:solidFill>
              <a:latin typeface="Century Gothic" panose="020B0502020202020204" pitchFamily="34" charset="0"/>
              <a:ea typeface="Montserrat"/>
              <a:cs typeface="Montserrat"/>
              <a:sym typeface="Montserrat"/>
            </a:endParaRPr>
          </a:p>
        </p:txBody>
      </p:sp>
      <p:sp>
        <p:nvSpPr>
          <p:cNvPr id="48" name="Google Shape;703;p62">
            <a:extLst>
              <a:ext uri="{FF2B5EF4-FFF2-40B4-BE49-F238E27FC236}">
                <a16:creationId xmlns:a16="http://schemas.microsoft.com/office/drawing/2014/main" id="{F2C0E947-AAE7-4564-946E-2973E54CEF66}"/>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701;p62">
            <a:extLst>
              <a:ext uri="{FF2B5EF4-FFF2-40B4-BE49-F238E27FC236}">
                <a16:creationId xmlns:a16="http://schemas.microsoft.com/office/drawing/2014/main" id="{4D08CBCD-0935-4F98-99E8-7F607C24F67A}"/>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activo</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4107B830-F1A6-4BCB-90EA-7BCFA2793BEF}"/>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allí</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9B8D4838-2602-456C-B8F8-5E930E5360E8}"/>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Google Shape;470;p55">
            <a:extLst>
              <a:ext uri="{FF2B5EF4-FFF2-40B4-BE49-F238E27FC236}">
                <a16:creationId xmlns:a16="http://schemas.microsoft.com/office/drawing/2014/main" id="{506D6A61-279B-4EC8-8B79-9CAD1729FBAE}"/>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3" name="Google Shape;471;p55">
            <a:extLst>
              <a:ext uri="{FF2B5EF4-FFF2-40B4-BE49-F238E27FC236}">
                <a16:creationId xmlns:a16="http://schemas.microsoft.com/office/drawing/2014/main" id="{34F2BF57-B68F-4BDD-B7CF-F69E1653AFC1}"/>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4" name="Google Shape;472;p55">
            <a:extLst>
              <a:ext uri="{FF2B5EF4-FFF2-40B4-BE49-F238E27FC236}">
                <a16:creationId xmlns:a16="http://schemas.microsoft.com/office/drawing/2014/main" id="{97494795-930F-4504-AE3F-2F9A7C34B353}"/>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5" name="Google Shape;473;p55">
            <a:extLst>
              <a:ext uri="{FF2B5EF4-FFF2-40B4-BE49-F238E27FC236}">
                <a16:creationId xmlns:a16="http://schemas.microsoft.com/office/drawing/2014/main" id="{EDD0AEB0-6351-4157-A6D4-69BFFD94320A}"/>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6" name="Google Shape;474;p55">
            <a:extLst>
              <a:ext uri="{FF2B5EF4-FFF2-40B4-BE49-F238E27FC236}">
                <a16:creationId xmlns:a16="http://schemas.microsoft.com/office/drawing/2014/main" id="{BD985089-DED1-49F4-BA49-60331054FA51}"/>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pic>
        <p:nvPicPr>
          <p:cNvPr id="57" name="Picture 56">
            <a:extLst>
              <a:ext uri="{FF2B5EF4-FFF2-40B4-BE49-F238E27FC236}">
                <a16:creationId xmlns:a16="http://schemas.microsoft.com/office/drawing/2014/main" id="{233E1DBD-723A-47EC-8F41-5641026CB081}"/>
              </a:ext>
            </a:extLst>
          </p:cNvPr>
          <p:cNvPicPr>
            <a:picLocks noChangeAspect="1"/>
          </p:cNvPicPr>
          <p:nvPr/>
        </p:nvPicPr>
        <p:blipFill>
          <a:blip r:embed="rId5"/>
          <a:stretch>
            <a:fillRect/>
          </a:stretch>
        </p:blipFill>
        <p:spPr>
          <a:xfrm>
            <a:off x="7336741" y="-101291"/>
            <a:ext cx="2021492" cy="3195988"/>
          </a:xfrm>
          <a:prstGeom prst="rect">
            <a:avLst/>
          </a:prstGeom>
        </p:spPr>
      </p:pic>
      <p:sp>
        <p:nvSpPr>
          <p:cNvPr id="26" name="Google Shape;702;p62">
            <a:extLst>
              <a:ext uri="{FF2B5EF4-FFF2-40B4-BE49-F238E27FC236}">
                <a16:creationId xmlns:a16="http://schemas.microsoft.com/office/drawing/2014/main" id="{8689F0C2-5ECA-4737-9983-7764D7DA58C0}"/>
              </a:ext>
            </a:extLst>
          </p:cNvPr>
          <p:cNvSpPr/>
          <p:nvPr/>
        </p:nvSpPr>
        <p:spPr>
          <a:xfrm>
            <a:off x="6616984" y="30946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27" name="Google Shape;703;p62">
            <a:extLst>
              <a:ext uri="{FF2B5EF4-FFF2-40B4-BE49-F238E27FC236}">
                <a16:creationId xmlns:a16="http://schemas.microsoft.com/office/drawing/2014/main" id="{1668D42A-99AC-46D4-B5AB-456DFD51FF1A}"/>
              </a:ext>
            </a:extLst>
          </p:cNvPr>
          <p:cNvSpPr/>
          <p:nvPr/>
        </p:nvSpPr>
        <p:spPr>
          <a:xfrm>
            <a:off x="8261689"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7296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500"/>
                                        <p:tgtEl>
                                          <p:spTgt spid="5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500"/>
                                        <p:tgtEl>
                                          <p:spTgt spid="5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1500"/>
                                        <p:tgtEl>
                                          <p:spTgt spid="52"/>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500"/>
                                        <p:tgtEl>
                                          <p:spTgt spid="53"/>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7" name="TextBox 16">
            <a:extLst>
              <a:ext uri="{FF2B5EF4-FFF2-40B4-BE49-F238E27FC236}">
                <a16:creationId xmlns:a16="http://schemas.microsoft.com/office/drawing/2014/main" id="{0997661C-C18F-4B3A-B63E-07F7BDE06A14}"/>
              </a:ext>
            </a:extLst>
          </p:cNvPr>
          <p:cNvSpPr txBox="1"/>
          <p:nvPr/>
        </p:nvSpPr>
        <p:spPr>
          <a:xfrm>
            <a:off x="241753" y="803707"/>
            <a:ext cx="72507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a:t>
            </a:r>
            <a:r>
              <a:rPr kumimoji="0" lang="es-AR" sz="4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active at home </a:t>
            </a:r>
            <a:r>
              <a:rPr kumimoji="0" lang="es-AR" sz="4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now</a:t>
            </a:r>
            <a:r>
              <a:rPr kumimoji="0" lang="es-AR"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18" name="Google Shape;319;p15" descr="Speech Icon, Voice, Talking, Audio, Speech">
            <a:extLst>
              <a:ext uri="{FF2B5EF4-FFF2-40B4-BE49-F238E27FC236}">
                <a16:creationId xmlns:a16="http://schemas.microsoft.com/office/drawing/2014/main" id="{75D20AA2-20BD-45CC-92EA-99063B5F1550}"/>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DDEBE084-8F74-4773-A217-BF695038B95E}"/>
              </a:ext>
            </a:extLst>
          </p:cNvPr>
          <p:cNvSpPr>
            <a:spLocks noGrp="1"/>
          </p:cNvSpPr>
          <p:nvPr>
            <p:ph type="title"/>
          </p:nvPr>
        </p:nvSpPr>
        <p:spPr>
          <a:xfrm>
            <a:off x="10979340" y="1083291"/>
            <a:ext cx="1080796" cy="389441"/>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3" name="Picture 22">
            <a:extLst>
              <a:ext uri="{FF2B5EF4-FFF2-40B4-BE49-F238E27FC236}">
                <a16:creationId xmlns:a16="http://schemas.microsoft.com/office/drawing/2014/main" id="{FB627293-5F5D-4A1B-A899-2E02FE50260E}"/>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24" name="Google Shape;696;p62">
            <a:extLst>
              <a:ext uri="{FF2B5EF4-FFF2-40B4-BE49-F238E27FC236}">
                <a16:creationId xmlns:a16="http://schemas.microsoft.com/office/drawing/2014/main" id="{4AF88B50-FE23-453A-B3EA-E6BC6B09258C}"/>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5" name="Google Shape;695;p62">
            <a:extLst>
              <a:ext uri="{FF2B5EF4-FFF2-40B4-BE49-F238E27FC236}">
                <a16:creationId xmlns:a16="http://schemas.microsoft.com/office/drawing/2014/main" id="{B18186B8-8B8C-43B3-8CDD-62AD63DCB0A0}"/>
              </a:ext>
            </a:extLst>
          </p:cNvPr>
          <p:cNvSpPr/>
          <p:nvPr/>
        </p:nvSpPr>
        <p:spPr>
          <a:xfrm>
            <a:off x="6000391" y="572401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697;p62">
            <a:extLst>
              <a:ext uri="{FF2B5EF4-FFF2-40B4-BE49-F238E27FC236}">
                <a16:creationId xmlns:a16="http://schemas.microsoft.com/office/drawing/2014/main" id="{B51B98EA-80B3-450C-9D02-423F4C25BE5F}"/>
              </a:ext>
            </a:extLst>
          </p:cNvPr>
          <p:cNvSpPr/>
          <p:nvPr/>
        </p:nvSpPr>
        <p:spPr>
          <a:xfrm>
            <a:off x="7660872"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698;p62">
            <a:extLst>
              <a:ext uri="{FF2B5EF4-FFF2-40B4-BE49-F238E27FC236}">
                <a16:creationId xmlns:a16="http://schemas.microsoft.com/office/drawing/2014/main" id="{B367DCC4-5D34-4158-889B-BB8E58E1E1BB}"/>
              </a:ext>
            </a:extLst>
          </p:cNvPr>
          <p:cNvSpPr/>
          <p:nvPr/>
        </p:nvSpPr>
        <p:spPr>
          <a:xfrm>
            <a:off x="9321353"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accent2"/>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9;p62">
            <a:extLst>
              <a:ext uri="{FF2B5EF4-FFF2-40B4-BE49-F238E27FC236}">
                <a16:creationId xmlns:a16="http://schemas.microsoft.com/office/drawing/2014/main" id="{CCE8A655-01CA-402B-917C-D1DA381C1211}"/>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pesada</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700;p62">
            <a:extLst>
              <a:ext uri="{FF2B5EF4-FFF2-40B4-BE49-F238E27FC236}">
                <a16:creationId xmlns:a16="http://schemas.microsoft.com/office/drawing/2014/main" id="{A75EF8A2-2657-4F64-905B-9D2E9CEC9A29}"/>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pesado</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701;p62">
            <a:extLst>
              <a:ext uri="{FF2B5EF4-FFF2-40B4-BE49-F238E27FC236}">
                <a16:creationId xmlns:a16="http://schemas.microsoft.com/office/drawing/2014/main" id="{2631B67E-4B17-4A2F-BE7C-3C2D490148B2}"/>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activa</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2;p62">
            <a:extLst>
              <a:ext uri="{FF2B5EF4-FFF2-40B4-BE49-F238E27FC236}">
                <a16:creationId xmlns:a16="http://schemas.microsoft.com/office/drawing/2014/main" id="{B550995C-C83F-43E4-A98D-1106E2952F56}"/>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sí</a:t>
            </a:r>
            <a:endParaRPr sz="2500" b="1" dirty="0">
              <a:solidFill>
                <a:srgbClr val="002060"/>
              </a:solidFill>
              <a:latin typeface="Century Gothic" panose="020B0502020202020204" pitchFamily="34" charset="0"/>
              <a:ea typeface="Montserrat"/>
              <a:cs typeface="Montserrat"/>
              <a:sym typeface="Montserrat"/>
            </a:endParaRPr>
          </a:p>
        </p:txBody>
      </p:sp>
      <p:sp>
        <p:nvSpPr>
          <p:cNvPr id="48" name="Google Shape;703;p62">
            <a:extLst>
              <a:ext uri="{FF2B5EF4-FFF2-40B4-BE49-F238E27FC236}">
                <a16:creationId xmlns:a16="http://schemas.microsoft.com/office/drawing/2014/main" id="{F2C0E947-AAE7-4564-946E-2973E54CEF66}"/>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701;p62">
            <a:extLst>
              <a:ext uri="{FF2B5EF4-FFF2-40B4-BE49-F238E27FC236}">
                <a16:creationId xmlns:a16="http://schemas.microsoft.com/office/drawing/2014/main" id="{4D08CBCD-0935-4F98-99E8-7F607C24F67A}"/>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accent2"/>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activo</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4107B830-F1A6-4BCB-90EA-7BCFA2793BEF}"/>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allí</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9B8D4838-2602-456C-B8F8-5E930E5360E8}"/>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accent2"/>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pic>
        <p:nvPicPr>
          <p:cNvPr id="57" name="Picture 56">
            <a:extLst>
              <a:ext uri="{FF2B5EF4-FFF2-40B4-BE49-F238E27FC236}">
                <a16:creationId xmlns:a16="http://schemas.microsoft.com/office/drawing/2014/main" id="{233E1DBD-723A-47EC-8F41-5641026CB081}"/>
              </a:ext>
            </a:extLst>
          </p:cNvPr>
          <p:cNvPicPr>
            <a:picLocks noChangeAspect="1"/>
          </p:cNvPicPr>
          <p:nvPr/>
        </p:nvPicPr>
        <p:blipFill>
          <a:blip r:embed="rId5"/>
          <a:stretch>
            <a:fillRect/>
          </a:stretch>
        </p:blipFill>
        <p:spPr>
          <a:xfrm>
            <a:off x="7336741" y="-101291"/>
            <a:ext cx="2021492" cy="3195988"/>
          </a:xfrm>
          <a:prstGeom prst="rect">
            <a:avLst/>
          </a:prstGeom>
        </p:spPr>
      </p:pic>
      <p:sp>
        <p:nvSpPr>
          <p:cNvPr id="26" name="Google Shape;702;p62">
            <a:extLst>
              <a:ext uri="{FF2B5EF4-FFF2-40B4-BE49-F238E27FC236}">
                <a16:creationId xmlns:a16="http://schemas.microsoft.com/office/drawing/2014/main" id="{8689F0C2-5ECA-4737-9983-7764D7DA58C0}"/>
              </a:ext>
            </a:extLst>
          </p:cNvPr>
          <p:cNvSpPr/>
          <p:nvPr/>
        </p:nvSpPr>
        <p:spPr>
          <a:xfrm>
            <a:off x="6616984" y="30946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27" name="Google Shape;703;p62">
            <a:extLst>
              <a:ext uri="{FF2B5EF4-FFF2-40B4-BE49-F238E27FC236}">
                <a16:creationId xmlns:a16="http://schemas.microsoft.com/office/drawing/2014/main" id="{1668D42A-99AC-46D4-B5AB-456DFD51FF1A}"/>
              </a:ext>
            </a:extLst>
          </p:cNvPr>
          <p:cNvSpPr/>
          <p:nvPr/>
        </p:nvSpPr>
        <p:spPr>
          <a:xfrm>
            <a:off x="8261689"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accent2"/>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61929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17" name="Google Shape;319;p15" descr="Speech Icon, Voice, Talking, Audio, Speech">
            <a:extLst>
              <a:ext uri="{FF2B5EF4-FFF2-40B4-BE49-F238E27FC236}">
                <a16:creationId xmlns:a16="http://schemas.microsoft.com/office/drawing/2014/main" id="{DCD5DD3C-CD8B-4849-ACBB-E3DECA08922A}"/>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203B823A-E279-46A0-A242-9423FE6B68B5}"/>
              </a:ext>
            </a:extLst>
          </p:cNvPr>
          <p:cNvSpPr>
            <a:spLocks noGrp="1"/>
          </p:cNvSpPr>
          <p:nvPr>
            <p:ph type="title"/>
          </p:nvPr>
        </p:nvSpPr>
        <p:spPr>
          <a:xfrm>
            <a:off x="10993441" y="1075102"/>
            <a:ext cx="1052593" cy="402476"/>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5" name="Picture 24">
            <a:extLst>
              <a:ext uri="{FF2B5EF4-FFF2-40B4-BE49-F238E27FC236}">
                <a16:creationId xmlns:a16="http://schemas.microsoft.com/office/drawing/2014/main" id="{61136433-F777-4E04-BB35-B51938487847}"/>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26" name="Google Shape;696;p62">
            <a:extLst>
              <a:ext uri="{FF2B5EF4-FFF2-40B4-BE49-F238E27FC236}">
                <a16:creationId xmlns:a16="http://schemas.microsoft.com/office/drawing/2014/main" id="{FB703D8B-2883-4A6D-A790-F155B2AA473F}"/>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7" name="Google Shape;695;p62">
            <a:extLst>
              <a:ext uri="{FF2B5EF4-FFF2-40B4-BE49-F238E27FC236}">
                <a16:creationId xmlns:a16="http://schemas.microsoft.com/office/drawing/2014/main" id="{32139155-1965-4B72-90A0-81FE09E8D4CF}"/>
              </a:ext>
            </a:extLst>
          </p:cNvPr>
          <p:cNvSpPr/>
          <p:nvPr/>
        </p:nvSpPr>
        <p:spPr>
          <a:xfrm>
            <a:off x="5905787" y="57415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28" name="Google Shape;697;p62">
            <a:extLst>
              <a:ext uri="{FF2B5EF4-FFF2-40B4-BE49-F238E27FC236}">
                <a16:creationId xmlns:a16="http://schemas.microsoft.com/office/drawing/2014/main" id="{6CD1D3BD-B2C1-41C3-98FB-D2C660799AB5}"/>
              </a:ext>
            </a:extLst>
          </p:cNvPr>
          <p:cNvSpPr/>
          <p:nvPr/>
        </p:nvSpPr>
        <p:spPr>
          <a:xfrm>
            <a:off x="7566268"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29" name="Google Shape;698;p62">
            <a:extLst>
              <a:ext uri="{FF2B5EF4-FFF2-40B4-BE49-F238E27FC236}">
                <a16:creationId xmlns:a16="http://schemas.microsoft.com/office/drawing/2014/main" id="{AE8C0CF3-13E0-43B2-8BAD-C935D0D8B70C}"/>
              </a:ext>
            </a:extLst>
          </p:cNvPr>
          <p:cNvSpPr/>
          <p:nvPr/>
        </p:nvSpPr>
        <p:spPr>
          <a:xfrm>
            <a:off x="9226749"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9;p62">
            <a:extLst>
              <a:ext uri="{FF2B5EF4-FFF2-40B4-BE49-F238E27FC236}">
                <a16:creationId xmlns:a16="http://schemas.microsoft.com/office/drawing/2014/main" id="{6E878673-DAFD-4A68-87CA-C1277515C5EA}"/>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sana</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700;p62">
            <a:extLst>
              <a:ext uri="{FF2B5EF4-FFF2-40B4-BE49-F238E27FC236}">
                <a16:creationId xmlns:a16="http://schemas.microsoft.com/office/drawing/2014/main" id="{F7388464-52C2-4B1F-90D6-B250127A0177}"/>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000" b="1" dirty="0" err="1">
                <a:solidFill>
                  <a:srgbClr val="002060"/>
                </a:solidFill>
                <a:latin typeface="Century Gothic" panose="020B0502020202020204" pitchFamily="34" charset="0"/>
                <a:ea typeface="Montserrat"/>
                <a:cs typeface="Montserrat"/>
                <a:sym typeface="Montserrat"/>
              </a:rPr>
              <a:t>preparada</a:t>
            </a:r>
            <a:endParaRPr sz="2000" b="1" dirty="0">
              <a:solidFill>
                <a:srgbClr val="002060"/>
              </a:solidFill>
              <a:latin typeface="Century Gothic" panose="020B0502020202020204" pitchFamily="34" charset="0"/>
              <a:ea typeface="Montserrat"/>
              <a:cs typeface="Montserrat"/>
              <a:sym typeface="Montserrat"/>
            </a:endParaRPr>
          </a:p>
        </p:txBody>
      </p:sp>
      <p:sp>
        <p:nvSpPr>
          <p:cNvPr id="43" name="Google Shape;701;p62">
            <a:extLst>
              <a:ext uri="{FF2B5EF4-FFF2-40B4-BE49-F238E27FC236}">
                <a16:creationId xmlns:a16="http://schemas.microsoft.com/office/drawing/2014/main" id="{1E4493F5-FA04-494B-8EF3-B9D7181B3D19}"/>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pesada</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702;p62">
            <a:extLst>
              <a:ext uri="{FF2B5EF4-FFF2-40B4-BE49-F238E27FC236}">
                <a16:creationId xmlns:a16="http://schemas.microsoft.com/office/drawing/2014/main" id="{E07E3002-5787-43B4-A418-6FD1D631601F}"/>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siempre</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3FD41F78-87AA-4087-9639-4A20A3927884}"/>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aquí</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Google Shape;701;p62">
            <a:extLst>
              <a:ext uri="{FF2B5EF4-FFF2-40B4-BE49-F238E27FC236}">
                <a16:creationId xmlns:a16="http://schemas.microsoft.com/office/drawing/2014/main" id="{0E4146F2-BC22-4C82-8C5B-D0135D9C2CE6}"/>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pesado</a:t>
            </a:r>
            <a:endParaRPr sz="2500" b="1" dirty="0">
              <a:solidFill>
                <a:srgbClr val="002060"/>
              </a:solidFill>
              <a:latin typeface="Century Gothic" panose="020B0502020202020204" pitchFamily="34" charset="0"/>
              <a:ea typeface="Montserrat"/>
              <a:cs typeface="Montserrat"/>
              <a:sym typeface="Montserrat"/>
            </a:endParaRPr>
          </a:p>
        </p:txBody>
      </p:sp>
      <p:sp>
        <p:nvSpPr>
          <p:cNvPr id="53" name="Google Shape;702;p62">
            <a:extLst>
              <a:ext uri="{FF2B5EF4-FFF2-40B4-BE49-F238E27FC236}">
                <a16:creationId xmlns:a16="http://schemas.microsoft.com/office/drawing/2014/main" id="{1E8BD5C6-188D-4AA2-BFAB-8F4EBB7AF33A}"/>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3;p62">
            <a:extLst>
              <a:ext uri="{FF2B5EF4-FFF2-40B4-BE49-F238E27FC236}">
                <a16:creationId xmlns:a16="http://schemas.microsoft.com/office/drawing/2014/main" id="{BB296ACC-4F55-4906-8A3E-B8D69841C02B}"/>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470;p55">
            <a:extLst>
              <a:ext uri="{FF2B5EF4-FFF2-40B4-BE49-F238E27FC236}">
                <a16:creationId xmlns:a16="http://schemas.microsoft.com/office/drawing/2014/main" id="{67F7AEB5-F143-4CCB-8011-602B1DF19190}"/>
              </a:ext>
            </a:extLst>
          </p:cNvPr>
          <p:cNvSpPr txBox="1"/>
          <p:nvPr/>
        </p:nvSpPr>
        <p:spPr>
          <a:xfrm>
            <a:off x="115482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7" name="Google Shape;471;p55">
            <a:extLst>
              <a:ext uri="{FF2B5EF4-FFF2-40B4-BE49-F238E27FC236}">
                <a16:creationId xmlns:a16="http://schemas.microsoft.com/office/drawing/2014/main" id="{F9A010BC-D56A-4561-B2AF-C0756173E0BF}"/>
              </a:ext>
            </a:extLst>
          </p:cNvPr>
          <p:cNvSpPr txBox="1"/>
          <p:nvPr/>
        </p:nvSpPr>
        <p:spPr>
          <a:xfrm>
            <a:off x="115482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8" name="Google Shape;472;p55">
            <a:extLst>
              <a:ext uri="{FF2B5EF4-FFF2-40B4-BE49-F238E27FC236}">
                <a16:creationId xmlns:a16="http://schemas.microsoft.com/office/drawing/2014/main" id="{7F8A2A45-FC5E-4057-87A0-8EEC5AFB56A9}"/>
              </a:ext>
            </a:extLst>
          </p:cNvPr>
          <p:cNvSpPr txBox="1"/>
          <p:nvPr/>
        </p:nvSpPr>
        <p:spPr>
          <a:xfrm>
            <a:off x="11548200" y="6107906"/>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59" name="Google Shape;473;p55">
            <a:extLst>
              <a:ext uri="{FF2B5EF4-FFF2-40B4-BE49-F238E27FC236}">
                <a16:creationId xmlns:a16="http://schemas.microsoft.com/office/drawing/2014/main" id="{CF185FC3-9EE9-45E5-928D-2DAB377A7B39}"/>
              </a:ext>
            </a:extLst>
          </p:cNvPr>
          <p:cNvSpPr txBox="1"/>
          <p:nvPr/>
        </p:nvSpPr>
        <p:spPr>
          <a:xfrm>
            <a:off x="115482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4;p55">
            <a:extLst>
              <a:ext uri="{FF2B5EF4-FFF2-40B4-BE49-F238E27FC236}">
                <a16:creationId xmlns:a16="http://schemas.microsoft.com/office/drawing/2014/main" id="{685D2895-4F44-4B77-8A4D-15EABBF46DDD}"/>
              </a:ext>
            </a:extLst>
          </p:cNvPr>
          <p:cNvSpPr txBox="1"/>
          <p:nvPr/>
        </p:nvSpPr>
        <p:spPr>
          <a:xfrm>
            <a:off x="115482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34" name="Google Shape;702;p62">
            <a:extLst>
              <a:ext uri="{FF2B5EF4-FFF2-40B4-BE49-F238E27FC236}">
                <a16:creationId xmlns:a16="http://schemas.microsoft.com/office/drawing/2014/main" id="{FF029956-E0BF-4D0F-8497-0A144146CC82}"/>
              </a:ext>
            </a:extLst>
          </p:cNvPr>
          <p:cNvSpPr/>
          <p:nvPr/>
        </p:nvSpPr>
        <p:spPr>
          <a:xfrm>
            <a:off x="6591950" y="30946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3;p62">
            <a:extLst>
              <a:ext uri="{FF2B5EF4-FFF2-40B4-BE49-F238E27FC236}">
                <a16:creationId xmlns:a16="http://schemas.microsoft.com/office/drawing/2014/main" id="{DA56E9A7-B907-4174-8969-B6B4AF6197AA}"/>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TextBox 37">
            <a:extLst>
              <a:ext uri="{FF2B5EF4-FFF2-40B4-BE49-F238E27FC236}">
                <a16:creationId xmlns:a16="http://schemas.microsoft.com/office/drawing/2014/main" id="{3D5AF9BF-D6BA-493B-9615-6CC30C9AEFEA}"/>
              </a:ext>
            </a:extLst>
          </p:cNvPr>
          <p:cNvSpPr txBox="1"/>
          <p:nvPr/>
        </p:nvSpPr>
        <p:spPr>
          <a:xfrm>
            <a:off x="6226676" y="1952102"/>
            <a:ext cx="2335896" cy="584775"/>
          </a:xfrm>
          <a:prstGeom prst="rect">
            <a:avLst/>
          </a:prstGeom>
          <a:noFill/>
        </p:spPr>
        <p:txBody>
          <a:bodyPr wrap="none" rtlCol="0">
            <a:spAutoFit/>
          </a:bodyPr>
          <a:lstStyle/>
          <a:p>
            <a:r>
              <a:rPr lang="es-AR" sz="3200" b="1" dirty="0">
                <a:solidFill>
                  <a:srgbClr val="002060"/>
                </a:solidFill>
                <a:latin typeface="Century Gothic" panose="020B0502020202020204" pitchFamily="34" charset="0"/>
              </a:rPr>
              <a:t>[Manchita]</a:t>
            </a:r>
          </a:p>
        </p:txBody>
      </p:sp>
      <p:sp>
        <p:nvSpPr>
          <p:cNvPr id="39" name="Speech Bubble: Oval 38">
            <a:extLst>
              <a:ext uri="{FF2B5EF4-FFF2-40B4-BE49-F238E27FC236}">
                <a16:creationId xmlns:a16="http://schemas.microsoft.com/office/drawing/2014/main" id="{A5CA829B-8EAD-47CA-B1F5-13CBED548083}"/>
              </a:ext>
            </a:extLst>
          </p:cNvPr>
          <p:cNvSpPr/>
          <p:nvPr/>
        </p:nvSpPr>
        <p:spPr>
          <a:xfrm>
            <a:off x="2466095" y="69012"/>
            <a:ext cx="3248914"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latin typeface="Century Gothic" panose="020B0502020202020204" pitchFamily="34" charset="0"/>
              </a:rPr>
              <a:t>I am annoying at home today.</a:t>
            </a:r>
          </a:p>
        </p:txBody>
      </p:sp>
      <p:pic>
        <p:nvPicPr>
          <p:cNvPr id="40" name="Picture 39">
            <a:extLst>
              <a:ext uri="{FF2B5EF4-FFF2-40B4-BE49-F238E27FC236}">
                <a16:creationId xmlns:a16="http://schemas.microsoft.com/office/drawing/2014/main" id="{9E6ABD3F-8360-46ED-AEF1-FB59103BC44D}"/>
              </a:ext>
            </a:extLst>
          </p:cNvPr>
          <p:cNvPicPr>
            <a:picLocks noChangeAspect="1"/>
          </p:cNvPicPr>
          <p:nvPr/>
        </p:nvPicPr>
        <p:blipFill>
          <a:blip r:embed="rId5"/>
          <a:stretch>
            <a:fillRect/>
          </a:stretch>
        </p:blipFill>
        <p:spPr>
          <a:xfrm rot="21086630">
            <a:off x="6509021" y="-156732"/>
            <a:ext cx="1600451" cy="2221051"/>
          </a:xfrm>
          <a:prstGeom prst="rect">
            <a:avLst/>
          </a:prstGeom>
        </p:spPr>
      </p:pic>
    </p:spTree>
    <p:extLst>
      <p:ext uri="{BB962C8B-B14F-4D97-AF65-F5344CB8AC3E}">
        <p14:creationId xmlns:p14="http://schemas.microsoft.com/office/powerpoint/2010/main" val="311961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500"/>
                                        <p:tgtEl>
                                          <p:spTgt spid="5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1500"/>
                                        <p:tgtEl>
                                          <p:spTgt spid="6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1500"/>
                                        <p:tgtEl>
                                          <p:spTgt spid="56"/>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500"/>
                                        <p:tgtEl>
                                          <p:spTgt spid="57"/>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1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17" name="Google Shape;319;p15" descr="Speech Icon, Voice, Talking, Audio, Speech">
            <a:extLst>
              <a:ext uri="{FF2B5EF4-FFF2-40B4-BE49-F238E27FC236}">
                <a16:creationId xmlns:a16="http://schemas.microsoft.com/office/drawing/2014/main" id="{DCD5DD3C-CD8B-4849-ACBB-E3DECA08922A}"/>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49500817-9B93-4347-8817-6B88960F0FC1}"/>
              </a:ext>
            </a:extLst>
          </p:cNvPr>
          <p:cNvSpPr>
            <a:spLocks noGrp="1"/>
          </p:cNvSpPr>
          <p:nvPr>
            <p:ph type="title"/>
          </p:nvPr>
        </p:nvSpPr>
        <p:spPr>
          <a:xfrm>
            <a:off x="10993134" y="1052493"/>
            <a:ext cx="1053208" cy="400110"/>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1" name="Picture 20">
            <a:extLst>
              <a:ext uri="{FF2B5EF4-FFF2-40B4-BE49-F238E27FC236}">
                <a16:creationId xmlns:a16="http://schemas.microsoft.com/office/drawing/2014/main" id="{7868BF96-DCD3-4525-A06F-959656F8D41F}"/>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22" name="Google Shape;696;p62">
            <a:extLst>
              <a:ext uri="{FF2B5EF4-FFF2-40B4-BE49-F238E27FC236}">
                <a16:creationId xmlns:a16="http://schemas.microsoft.com/office/drawing/2014/main" id="{11E3725A-45F4-4516-BF61-E3D78E5E4F3C}"/>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46" name="TextBox 45">
            <a:extLst>
              <a:ext uri="{FF2B5EF4-FFF2-40B4-BE49-F238E27FC236}">
                <a16:creationId xmlns:a16="http://schemas.microsoft.com/office/drawing/2014/main" id="{D2FCB844-455A-4ADC-9ED8-E3B29C789B0E}"/>
              </a:ext>
            </a:extLst>
          </p:cNvPr>
          <p:cNvSpPr txBox="1"/>
          <p:nvPr/>
        </p:nvSpPr>
        <p:spPr>
          <a:xfrm>
            <a:off x="6226676" y="1952102"/>
            <a:ext cx="2335896" cy="584775"/>
          </a:xfrm>
          <a:prstGeom prst="rect">
            <a:avLst/>
          </a:prstGeom>
          <a:noFill/>
        </p:spPr>
        <p:txBody>
          <a:bodyPr wrap="none" rtlCol="0">
            <a:spAutoFit/>
          </a:bodyPr>
          <a:lstStyle/>
          <a:p>
            <a:r>
              <a:rPr lang="es-AR" sz="3200" b="1" dirty="0">
                <a:solidFill>
                  <a:srgbClr val="002060"/>
                </a:solidFill>
                <a:latin typeface="Century Gothic" panose="020B0502020202020204" pitchFamily="34" charset="0"/>
              </a:rPr>
              <a:t>[Manchita]</a:t>
            </a:r>
          </a:p>
        </p:txBody>
      </p:sp>
      <p:sp>
        <p:nvSpPr>
          <p:cNvPr id="47" name="Speech Bubble: Oval 46">
            <a:extLst>
              <a:ext uri="{FF2B5EF4-FFF2-40B4-BE49-F238E27FC236}">
                <a16:creationId xmlns:a16="http://schemas.microsoft.com/office/drawing/2014/main" id="{878791B2-132F-4317-8710-865842A3B47D}"/>
              </a:ext>
            </a:extLst>
          </p:cNvPr>
          <p:cNvSpPr/>
          <p:nvPr/>
        </p:nvSpPr>
        <p:spPr>
          <a:xfrm>
            <a:off x="2466095" y="69012"/>
            <a:ext cx="3248914"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latin typeface="Century Gothic" panose="020B0502020202020204" pitchFamily="34" charset="0"/>
              </a:rPr>
              <a:t>I am annoying at home today.</a:t>
            </a:r>
          </a:p>
        </p:txBody>
      </p:sp>
      <p:pic>
        <p:nvPicPr>
          <p:cNvPr id="48" name="Picture 47">
            <a:extLst>
              <a:ext uri="{FF2B5EF4-FFF2-40B4-BE49-F238E27FC236}">
                <a16:creationId xmlns:a16="http://schemas.microsoft.com/office/drawing/2014/main" id="{B433B427-36EF-4D5D-B09C-3DD5D096B996}"/>
              </a:ext>
            </a:extLst>
          </p:cNvPr>
          <p:cNvPicPr>
            <a:picLocks noChangeAspect="1"/>
          </p:cNvPicPr>
          <p:nvPr/>
        </p:nvPicPr>
        <p:blipFill>
          <a:blip r:embed="rId5"/>
          <a:stretch>
            <a:fillRect/>
          </a:stretch>
        </p:blipFill>
        <p:spPr>
          <a:xfrm rot="21086630">
            <a:off x="6509021" y="-156732"/>
            <a:ext cx="1600451" cy="2221051"/>
          </a:xfrm>
          <a:prstGeom prst="rect">
            <a:avLst/>
          </a:prstGeom>
        </p:spPr>
      </p:pic>
      <p:sp>
        <p:nvSpPr>
          <p:cNvPr id="20" name="Google Shape;695;p62">
            <a:extLst>
              <a:ext uri="{FF2B5EF4-FFF2-40B4-BE49-F238E27FC236}">
                <a16:creationId xmlns:a16="http://schemas.microsoft.com/office/drawing/2014/main" id="{42D4BE99-8E6E-4A0E-8ECE-9998D9ECAEC4}"/>
              </a:ext>
            </a:extLst>
          </p:cNvPr>
          <p:cNvSpPr/>
          <p:nvPr/>
        </p:nvSpPr>
        <p:spPr>
          <a:xfrm>
            <a:off x="5905787" y="57415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accent2"/>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1" name="Google Shape;697;p62">
            <a:extLst>
              <a:ext uri="{FF2B5EF4-FFF2-40B4-BE49-F238E27FC236}">
                <a16:creationId xmlns:a16="http://schemas.microsoft.com/office/drawing/2014/main" id="{882D54E5-67AC-4F2F-BB8F-3941AD7C0921}"/>
              </a:ext>
            </a:extLst>
          </p:cNvPr>
          <p:cNvSpPr/>
          <p:nvPr/>
        </p:nvSpPr>
        <p:spPr>
          <a:xfrm>
            <a:off x="7566268"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698;p62">
            <a:extLst>
              <a:ext uri="{FF2B5EF4-FFF2-40B4-BE49-F238E27FC236}">
                <a16:creationId xmlns:a16="http://schemas.microsoft.com/office/drawing/2014/main" id="{2EAE69A8-0F5D-4FB6-AE19-C3C6667F9609}"/>
              </a:ext>
            </a:extLst>
          </p:cNvPr>
          <p:cNvSpPr/>
          <p:nvPr/>
        </p:nvSpPr>
        <p:spPr>
          <a:xfrm>
            <a:off x="9226749"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9;p62">
            <a:extLst>
              <a:ext uri="{FF2B5EF4-FFF2-40B4-BE49-F238E27FC236}">
                <a16:creationId xmlns:a16="http://schemas.microsoft.com/office/drawing/2014/main" id="{CF054DEE-E4FA-4022-830F-0AC273ED6D0B}"/>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sana</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700;p62">
            <a:extLst>
              <a:ext uri="{FF2B5EF4-FFF2-40B4-BE49-F238E27FC236}">
                <a16:creationId xmlns:a16="http://schemas.microsoft.com/office/drawing/2014/main" id="{78E12882-65D5-42D6-81E9-1F60EB0D464E}"/>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000" b="1" dirty="0" err="1">
                <a:solidFill>
                  <a:srgbClr val="002060"/>
                </a:solidFill>
                <a:latin typeface="Century Gothic" panose="020B0502020202020204" pitchFamily="34" charset="0"/>
                <a:ea typeface="Montserrat"/>
                <a:cs typeface="Montserrat"/>
                <a:sym typeface="Montserrat"/>
              </a:rPr>
              <a:t>preparada</a:t>
            </a:r>
            <a:endParaRPr sz="2000" b="1" dirty="0">
              <a:solidFill>
                <a:srgbClr val="002060"/>
              </a:solidFill>
              <a:latin typeface="Century Gothic" panose="020B0502020202020204" pitchFamily="34" charset="0"/>
              <a:ea typeface="Montserrat"/>
              <a:cs typeface="Montserrat"/>
              <a:sym typeface="Montserrat"/>
            </a:endParaRPr>
          </a:p>
        </p:txBody>
      </p:sp>
      <p:sp>
        <p:nvSpPr>
          <p:cNvPr id="35" name="Google Shape;701;p62">
            <a:extLst>
              <a:ext uri="{FF2B5EF4-FFF2-40B4-BE49-F238E27FC236}">
                <a16:creationId xmlns:a16="http://schemas.microsoft.com/office/drawing/2014/main" id="{23DD7D5D-64C6-459E-A268-63BD25D1166F}"/>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accent2"/>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pesada</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2;p62">
            <a:extLst>
              <a:ext uri="{FF2B5EF4-FFF2-40B4-BE49-F238E27FC236}">
                <a16:creationId xmlns:a16="http://schemas.microsoft.com/office/drawing/2014/main" id="{68A1AA3C-47A4-46FD-91D5-B04B1DC1F7C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siempre</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3;p62">
            <a:extLst>
              <a:ext uri="{FF2B5EF4-FFF2-40B4-BE49-F238E27FC236}">
                <a16:creationId xmlns:a16="http://schemas.microsoft.com/office/drawing/2014/main" id="{20F2F218-18B6-4BE5-BBA8-32A8F174FDD3}"/>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aquí</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701;p62">
            <a:extLst>
              <a:ext uri="{FF2B5EF4-FFF2-40B4-BE49-F238E27FC236}">
                <a16:creationId xmlns:a16="http://schemas.microsoft.com/office/drawing/2014/main" id="{11619263-0724-4B13-8A43-14BA75616F7F}"/>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pesado</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2;p62">
            <a:extLst>
              <a:ext uri="{FF2B5EF4-FFF2-40B4-BE49-F238E27FC236}">
                <a16:creationId xmlns:a16="http://schemas.microsoft.com/office/drawing/2014/main" id="{4B7926A2-8DA1-44BA-8EFD-B23AF9FC29EB}"/>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3;p62">
            <a:extLst>
              <a:ext uri="{FF2B5EF4-FFF2-40B4-BE49-F238E27FC236}">
                <a16:creationId xmlns:a16="http://schemas.microsoft.com/office/drawing/2014/main" id="{7518CE0B-2625-4979-A55A-F329C050AAFA}"/>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accent2"/>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702;p62">
            <a:extLst>
              <a:ext uri="{FF2B5EF4-FFF2-40B4-BE49-F238E27FC236}">
                <a16:creationId xmlns:a16="http://schemas.microsoft.com/office/drawing/2014/main" id="{3FAD2D83-C66C-4D17-8F41-519FC0D53728}"/>
              </a:ext>
            </a:extLst>
          </p:cNvPr>
          <p:cNvSpPr/>
          <p:nvPr/>
        </p:nvSpPr>
        <p:spPr>
          <a:xfrm>
            <a:off x="6591950" y="30946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accent2"/>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703;p62">
            <a:extLst>
              <a:ext uri="{FF2B5EF4-FFF2-40B4-BE49-F238E27FC236}">
                <a16:creationId xmlns:a16="http://schemas.microsoft.com/office/drawing/2014/main" id="{C84697E2-8A79-4CF8-ABB8-7DE634A06ADC}"/>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195470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78C55D-209F-4672-A71E-BFA19A0A2C17}"/>
              </a:ext>
            </a:extLst>
          </p:cNvPr>
          <p:cNvSpPr txBox="1"/>
          <p:nvPr/>
        </p:nvSpPr>
        <p:spPr>
          <a:xfrm>
            <a:off x="280406" y="194312"/>
            <a:ext cx="99245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Escribe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inglés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Can you get at least 15 points?</a:t>
            </a:r>
          </a:p>
        </p:txBody>
      </p:sp>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333754"/>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CD18F310-CF8D-42D6-8FF8-3CA7056E8492}"/>
              </a:ext>
            </a:extLst>
          </p:cNvPr>
          <p:cNvGraphicFramePr>
            <a:graphicFrameLocks noGrp="1"/>
          </p:cNvGraphicFramePr>
          <p:nvPr>
            <p:extLst>
              <p:ext uri="{D42A27DB-BD31-4B8C-83A1-F6EECF244321}">
                <p14:modId xmlns:p14="http://schemas.microsoft.com/office/powerpoint/2010/main" val="577469962"/>
              </p:ext>
            </p:extLst>
          </p:nvPr>
        </p:nvGraphicFramePr>
        <p:xfrm>
          <a:off x="557161" y="1486581"/>
          <a:ext cx="9810698" cy="4884719"/>
        </p:xfrm>
        <a:graphic>
          <a:graphicData uri="http://schemas.openxmlformats.org/drawingml/2006/table">
            <a:tbl>
              <a:tblPr firstRow="1" bandRow="1">
                <a:tableStyleId>{5940675A-B579-460E-94D1-54222C63F5DA}</a:tableStyleId>
              </a:tblPr>
              <a:tblGrid>
                <a:gridCol w="1860919">
                  <a:extLst>
                    <a:ext uri="{9D8B030D-6E8A-4147-A177-3AD203B41FA5}">
                      <a16:colId xmlns:a16="http://schemas.microsoft.com/office/drawing/2014/main" val="1203737284"/>
                    </a:ext>
                  </a:extLst>
                </a:gridCol>
                <a:gridCol w="2702560">
                  <a:extLst>
                    <a:ext uri="{9D8B030D-6E8A-4147-A177-3AD203B41FA5}">
                      <a16:colId xmlns:a16="http://schemas.microsoft.com/office/drawing/2014/main" val="1810222861"/>
                    </a:ext>
                  </a:extLst>
                </a:gridCol>
                <a:gridCol w="2553797">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6978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aquí</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allí</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estoy</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6978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buenas</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tardes</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dónde</a:t>
                      </a:r>
                      <a:r>
                        <a:rPr lang="en-GB" sz="2800" b="1" dirty="0">
                          <a:solidFill>
                            <a:srgbClr val="00B0F0"/>
                          </a:solidFill>
                          <a:latin typeface="Century Gothic" panose="020B0502020202020204" pitchFamily="34" charset="0"/>
                        </a:rPr>
                        <a:t>?</a:t>
                      </a:r>
                    </a:p>
                  </a:txBody>
                  <a:tcPr/>
                </a:tc>
                <a:tc>
                  <a:txBody>
                    <a:bodyPr/>
                    <a:lstStyle/>
                    <a:p>
                      <a:r>
                        <a:rPr lang="en-GB" sz="2800" b="1" dirty="0" err="1">
                          <a:solidFill>
                            <a:srgbClr val="00B0F0"/>
                          </a:solidFill>
                          <a:latin typeface="Century Gothic" panose="020B0502020202020204" pitchFamily="34" charset="0"/>
                        </a:rPr>
                        <a:t>ausente</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6978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cómo</a:t>
                      </a:r>
                      <a:r>
                        <a:rPr lang="en-GB" sz="2800" b="1" dirty="0">
                          <a:solidFill>
                            <a:srgbClr val="92D050"/>
                          </a:solidFill>
                          <a:latin typeface="Century Gothic" panose="020B0502020202020204" pitchFamily="34" charset="0"/>
                        </a:rPr>
                        <a:t>?</a:t>
                      </a:r>
                    </a:p>
                  </a:txBody>
                  <a:tcPr/>
                </a:tc>
                <a:tc>
                  <a:txBody>
                    <a:bodyPr/>
                    <a:lstStyle/>
                    <a:p>
                      <a:r>
                        <a:rPr lang="en-GB" sz="2800" b="1" dirty="0" err="1">
                          <a:solidFill>
                            <a:srgbClr val="92D050"/>
                          </a:solidFill>
                          <a:latin typeface="Century Gothic" panose="020B0502020202020204" pitchFamily="34" charset="0"/>
                        </a:rPr>
                        <a:t>activo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clase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6978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perdido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sano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preparado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6978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enfermo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estás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ahora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697817">
                <a:tc vMerge="1">
                  <a:txBody>
                    <a:bodyPr/>
                    <a:lstStyle/>
                    <a:p>
                      <a:endParaRPr lang="en-GB"/>
                    </a:p>
                  </a:txBody>
                  <a:tcPr/>
                </a:tc>
                <a:tc>
                  <a:txBody>
                    <a:bodyPr/>
                    <a:lstStyle/>
                    <a:p>
                      <a:r>
                        <a:rPr lang="en-GB" sz="2800" b="1" dirty="0" err="1">
                          <a:solidFill>
                            <a:srgbClr val="FF3399"/>
                          </a:solidFill>
                          <a:latin typeface="Century Gothic" panose="020B0502020202020204" pitchFamily="34" charset="0"/>
                        </a:rPr>
                        <a:t>está</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hoy</a:t>
                      </a:r>
                    </a:p>
                  </a:txBody>
                  <a:tcPr/>
                </a:tc>
                <a:tc>
                  <a:txBody>
                    <a:bodyPr/>
                    <a:lstStyle/>
                    <a:p>
                      <a:r>
                        <a:rPr lang="en-GB" sz="2800" b="1" dirty="0" err="1">
                          <a:solidFill>
                            <a:srgbClr val="FF3399"/>
                          </a:solidFill>
                          <a:latin typeface="Century Gothic" panose="020B0502020202020204" pitchFamily="34" charset="0"/>
                        </a:rPr>
                        <a:t>cómodo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6978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pesado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en </a:t>
                      </a:r>
                      <a:r>
                        <a:rPr lang="en-GB" sz="2800" b="1" dirty="0" err="1">
                          <a:solidFill>
                            <a:srgbClr val="FF3399"/>
                          </a:solidFill>
                          <a:latin typeface="Century Gothic" panose="020B0502020202020204" pitchFamily="34" charset="0"/>
                        </a:rPr>
                        <a:t>clase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activo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BEBF9232-A0BB-404C-A156-CBAC2F8F8584}"/>
              </a:ext>
            </a:extLst>
          </p:cNvPr>
          <p:cNvPicPr>
            <a:picLocks noChangeAspect="1"/>
          </p:cNvPicPr>
          <p:nvPr/>
        </p:nvPicPr>
        <p:blipFill>
          <a:blip r:embed="rId4"/>
          <a:stretch>
            <a:fillRect/>
          </a:stretch>
        </p:blipFill>
        <p:spPr>
          <a:xfrm>
            <a:off x="638071" y="3014065"/>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1A37BF8E-D9AA-4DFE-A5D9-9613D3F3C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12" y="1591087"/>
            <a:ext cx="1186070" cy="1186070"/>
          </a:xfrm>
          <a:prstGeom prst="rect">
            <a:avLst/>
          </a:prstGeom>
        </p:spPr>
      </p:pic>
      <p:pic>
        <p:nvPicPr>
          <p:cNvPr id="19" name="Picture 18">
            <a:extLst>
              <a:ext uri="{FF2B5EF4-FFF2-40B4-BE49-F238E27FC236}">
                <a16:creationId xmlns:a16="http://schemas.microsoft.com/office/drawing/2014/main" id="{F9C3EE7A-63B1-4AD3-B319-EFF0A25E3C18}"/>
              </a:ext>
            </a:extLst>
          </p:cNvPr>
          <p:cNvPicPr>
            <a:picLocks noChangeAspect="1"/>
          </p:cNvPicPr>
          <p:nvPr/>
        </p:nvPicPr>
        <p:blipFill>
          <a:blip r:embed="rId6"/>
          <a:stretch>
            <a:fillRect/>
          </a:stretch>
        </p:blipFill>
        <p:spPr>
          <a:xfrm>
            <a:off x="675124" y="4925073"/>
            <a:ext cx="1162417" cy="1101237"/>
          </a:xfrm>
          <a:prstGeom prst="rect">
            <a:avLst/>
          </a:prstGeom>
        </p:spPr>
      </p:pic>
      <p:sp>
        <p:nvSpPr>
          <p:cNvPr id="20" name="TextBox 19">
            <a:extLst>
              <a:ext uri="{FF2B5EF4-FFF2-40B4-BE49-F238E27FC236}">
                <a16:creationId xmlns:a16="http://schemas.microsoft.com/office/drawing/2014/main" id="{747DE1F1-66B0-4345-A075-E450D3675009}"/>
              </a:ext>
            </a:extLst>
          </p:cNvPr>
          <p:cNvSpPr txBox="1"/>
          <p:nvPr/>
        </p:nvSpPr>
        <p:spPr>
          <a:xfrm>
            <a:off x="1737282" y="578320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20C59384-4F33-4331-BA18-38BCF4DA92E8}"/>
              </a:ext>
            </a:extLst>
          </p:cNvPr>
          <p:cNvSpPr txBox="1"/>
          <p:nvPr/>
        </p:nvSpPr>
        <p:spPr>
          <a:xfrm>
            <a:off x="1749215" y="375936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F7E00B51-C013-4BB8-90F7-2B16FBD6B118}"/>
              </a:ext>
            </a:extLst>
          </p:cNvPr>
          <p:cNvSpPr txBox="1"/>
          <p:nvPr/>
        </p:nvSpPr>
        <p:spPr>
          <a:xfrm>
            <a:off x="1760939" y="231742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3562197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a:hlinkClick r:id="" action="ppaction://noaction">
              <a:snd r:embed="rId4" name="amarillo.wav"/>
            </a:hlinkClick>
          </p:cNvPr>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ea typeface="Arial"/>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itle 3">
            <a:extLst>
              <a:ext uri="{FF2B5EF4-FFF2-40B4-BE49-F238E27FC236}">
                <a16:creationId xmlns:a16="http://schemas.microsoft.com/office/drawing/2014/main" id="{E0643C00-AE4A-4CB9-82F9-C4C513713A91}"/>
              </a:ext>
            </a:extLst>
          </p:cNvPr>
          <p:cNvSpPr>
            <a:spLocks noGrp="1"/>
          </p:cNvSpPr>
          <p:nvPr>
            <p:ph type="title"/>
          </p:nvPr>
        </p:nvSpPr>
        <p:spPr/>
        <p:txBody>
          <a:bodyPr/>
          <a:lstStyle/>
          <a:p>
            <a:endParaRPr lang="en-GB"/>
          </a:p>
        </p:txBody>
      </p:sp>
      <p:sp>
        <p:nvSpPr>
          <p:cNvPr id="9" name="Title 1">
            <a:hlinkClick r:id="" action="ppaction://noaction">
              <a:snd r:embed="rId5" name="t1w1s1_adios.wav"/>
            </a:hlinkClick>
            <a:extLst>
              <a:ext uri="{FF2B5EF4-FFF2-40B4-BE49-F238E27FC236}">
                <a16:creationId xmlns:a16="http://schemas.microsoft.com/office/drawing/2014/main" id="{B6B694C8-1F3F-4072-8FF6-0BF7B233022B}"/>
              </a:ext>
            </a:extLst>
          </p:cNvPr>
          <p:cNvSpPr txBox="1">
            <a:spLocks/>
          </p:cNvSpPr>
          <p:nvPr/>
        </p:nvSpPr>
        <p:spPr>
          <a:xfrm rot="20594403">
            <a:off x="1" y="3045257"/>
            <a:ext cx="435098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800" b="1">
                <a:solidFill>
                  <a:schemeClr val="tx2">
                    <a:lumMod val="25000"/>
                  </a:schemeClr>
                </a:solidFill>
                <a:latin typeface="Segoe Print" panose="02000600000000000000" pitchFamily="2" charset="0"/>
                <a:ea typeface="Arial"/>
                <a:cs typeface="Arial"/>
                <a:sym typeface="Arial"/>
              </a:rPr>
              <a:t>¡adiós!</a:t>
            </a:r>
            <a:endParaRPr lang="en-GB" sz="8800" dirty="0">
              <a:solidFill>
                <a:schemeClr val="tx2">
                  <a:lumMod val="2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7DB4252-4E1F-4FDC-9324-10473C618956}"/>
              </a:ext>
            </a:extLst>
          </p:cNvPr>
          <p:cNvSpPr txBox="1"/>
          <p:nvPr/>
        </p:nvSpPr>
        <p:spPr>
          <a:xfrm>
            <a:off x="2999332" y="4592419"/>
            <a:ext cx="52437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a_ t_ v_.</a:t>
            </a:r>
          </a:p>
        </p:txBody>
      </p:sp>
      <p:sp>
        <p:nvSpPr>
          <p:cNvPr id="17" name="TextBox 16">
            <a:extLst>
              <a:ext uri="{FF2B5EF4-FFF2-40B4-BE49-F238E27FC236}">
                <a16:creationId xmlns:a16="http://schemas.microsoft.com/office/drawing/2014/main" id="{3B417195-E605-4D8E-BE88-09302ACD2A2D}"/>
              </a:ext>
            </a:extLst>
          </p:cNvPr>
          <p:cNvSpPr txBox="1"/>
          <p:nvPr/>
        </p:nvSpPr>
        <p:spPr>
          <a:xfrm>
            <a:off x="2999333" y="3756957"/>
            <a:ext cx="31614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p_rad</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a:t>
            </a:r>
          </a:p>
        </p:txBody>
      </p:sp>
      <p:sp>
        <p:nvSpPr>
          <p:cNvPr id="18" name="TextBox 17">
            <a:extLst>
              <a:ext uri="{FF2B5EF4-FFF2-40B4-BE49-F238E27FC236}">
                <a16:creationId xmlns:a16="http://schemas.microsoft.com/office/drawing/2014/main" id="{B1D88D53-3A88-409C-B3D1-B06456E68171}"/>
              </a:ext>
            </a:extLst>
          </p:cNvPr>
          <p:cNvSpPr txBox="1"/>
          <p:nvPr/>
        </p:nvSpPr>
        <p:spPr>
          <a:xfrm>
            <a:off x="2976114" y="2843241"/>
            <a:ext cx="23839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y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s_n</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a:t>
            </a:r>
          </a:p>
        </p:txBody>
      </p:sp>
      <p:sp>
        <p:nvSpPr>
          <p:cNvPr id="19" name="TextBox 18">
            <a:extLst>
              <a:ext uri="{FF2B5EF4-FFF2-40B4-BE49-F238E27FC236}">
                <a16:creationId xmlns:a16="http://schemas.microsoft.com/office/drawing/2014/main" id="{13B55A4C-D60C-4AC3-96F4-6A9B8DD6E73A}"/>
              </a:ext>
            </a:extLst>
          </p:cNvPr>
          <p:cNvSpPr txBox="1"/>
          <p:nvPr/>
        </p:nvSpPr>
        <p:spPr>
          <a:xfrm>
            <a:off x="2918964" y="2021070"/>
            <a:ext cx="36279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s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e_f_rm</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h_y</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2" name="TextBox 21">
            <a:extLst>
              <a:ext uri="{FF2B5EF4-FFF2-40B4-BE49-F238E27FC236}">
                <a16:creationId xmlns:a16="http://schemas.microsoft.com/office/drawing/2014/main" id="{6EF9AC91-A83B-458F-9FC7-9FB639D0579A}"/>
              </a:ext>
            </a:extLst>
          </p:cNvPr>
          <p:cNvSpPr txBox="1"/>
          <p:nvPr/>
        </p:nvSpPr>
        <p:spPr>
          <a:xfrm>
            <a:off x="2999333" y="5295900"/>
            <a:ext cx="39148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H_l</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y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pr_s_nt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a:t>
            </a:r>
          </a:p>
        </p:txBody>
      </p:sp>
      <p:sp>
        <p:nvSpPr>
          <p:cNvPr id="23" name="TextBox 22">
            <a:extLst>
              <a:ext uri="{FF2B5EF4-FFF2-40B4-BE49-F238E27FC236}">
                <a16:creationId xmlns:a16="http://schemas.microsoft.com/office/drawing/2014/main" id="{497089D7-501A-4F41-BA34-16405ACADBE4}"/>
              </a:ext>
            </a:extLst>
          </p:cNvPr>
          <p:cNvSpPr txBox="1"/>
          <p:nvPr/>
        </p:nvSpPr>
        <p:spPr>
          <a:xfrm>
            <a:off x="2918964" y="1205684"/>
            <a:ext cx="39597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 _ _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p_rd_d</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p>
        </p:txBody>
      </p:sp>
      <p:pic>
        <p:nvPicPr>
          <p:cNvPr id="25" name="Picture 2" descr="Brown, Wood, Step, Ladder, Climb, High">
            <a:extLst>
              <a:ext uri="{FF2B5EF4-FFF2-40B4-BE49-F238E27FC236}">
                <a16:creationId xmlns:a16="http://schemas.microsoft.com/office/drawing/2014/main" id="{0B92C2BC-E2A7-4256-A669-8DF247E7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576" y="3771776"/>
            <a:ext cx="1379359" cy="275871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64FB89-8F27-497B-B084-80CA6BFA680C}"/>
              </a:ext>
            </a:extLst>
          </p:cNvPr>
          <p:cNvSpPr txBox="1"/>
          <p:nvPr/>
        </p:nvSpPr>
        <p:spPr>
          <a:xfrm>
            <a:off x="7791705" y="3218003"/>
            <a:ext cx="41607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Say</a:t>
            </a:r>
            <a:r>
              <a:rPr kumimoji="0" lang="es-AR" sz="3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3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a:t>
            </a:r>
            <a:r>
              <a:rPr kumimoji="0" lang="es-AR" sz="3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Persona B</a:t>
            </a:r>
          </a:p>
        </p:txBody>
      </p:sp>
      <p:sp>
        <p:nvSpPr>
          <p:cNvPr id="34" name="TextBox 33">
            <a:extLst>
              <a:ext uri="{FF2B5EF4-FFF2-40B4-BE49-F238E27FC236}">
                <a16:creationId xmlns:a16="http://schemas.microsoft.com/office/drawing/2014/main" id="{EE2F0EF6-A062-4447-98C2-9906670422DA}"/>
              </a:ext>
            </a:extLst>
          </p:cNvPr>
          <p:cNvSpPr txBox="1"/>
          <p:nvPr/>
        </p:nvSpPr>
        <p:spPr>
          <a:xfrm>
            <a:off x="7800835" y="5992168"/>
            <a:ext cx="39517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Hello</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S/he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absent</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¡Hola! Está ausente.</a:t>
            </a:r>
          </a:p>
        </p:txBody>
      </p:sp>
      <p:sp>
        <p:nvSpPr>
          <p:cNvPr id="35" name="TextBox 34">
            <a:extLst>
              <a:ext uri="{FF2B5EF4-FFF2-40B4-BE49-F238E27FC236}">
                <a16:creationId xmlns:a16="http://schemas.microsoft.com/office/drawing/2014/main" id="{7EEB7090-2FB0-4DF8-AC31-65E4EE54D7FF}"/>
              </a:ext>
            </a:extLst>
          </p:cNvPr>
          <p:cNvSpPr txBox="1"/>
          <p:nvPr/>
        </p:nvSpPr>
        <p:spPr>
          <a:xfrm>
            <a:off x="7791705" y="5597962"/>
            <a:ext cx="25042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am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healthy</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Estoy sano.</a:t>
            </a:r>
          </a:p>
        </p:txBody>
      </p:sp>
      <p:sp>
        <p:nvSpPr>
          <p:cNvPr id="36" name="TextBox 35">
            <a:extLst>
              <a:ext uri="{FF2B5EF4-FFF2-40B4-BE49-F238E27FC236}">
                <a16:creationId xmlns:a16="http://schemas.microsoft.com/office/drawing/2014/main" id="{3586E450-DDF8-4A50-9B75-B36471591B3A}"/>
              </a:ext>
            </a:extLst>
          </p:cNvPr>
          <p:cNvSpPr txBox="1"/>
          <p:nvPr/>
        </p:nvSpPr>
        <p:spPr>
          <a:xfrm>
            <a:off x="7800835" y="5172152"/>
            <a:ext cx="25715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You</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are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ill</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Estás enfermo.</a:t>
            </a:r>
          </a:p>
        </p:txBody>
      </p:sp>
      <p:sp>
        <p:nvSpPr>
          <p:cNvPr id="37" name="TextBox 36">
            <a:extLst>
              <a:ext uri="{FF2B5EF4-FFF2-40B4-BE49-F238E27FC236}">
                <a16:creationId xmlns:a16="http://schemas.microsoft.com/office/drawing/2014/main" id="{A6FC8746-E0E3-43E9-9433-A5D54358AC4C}"/>
              </a:ext>
            </a:extLst>
          </p:cNvPr>
          <p:cNvSpPr txBox="1"/>
          <p:nvPr/>
        </p:nvSpPr>
        <p:spPr>
          <a:xfrm>
            <a:off x="7806612" y="4791316"/>
            <a:ext cx="262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active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Está activo.</a:t>
            </a:r>
          </a:p>
        </p:txBody>
      </p:sp>
      <p:sp>
        <p:nvSpPr>
          <p:cNvPr id="38" name="TextBox 37">
            <a:extLst>
              <a:ext uri="{FF2B5EF4-FFF2-40B4-BE49-F238E27FC236}">
                <a16:creationId xmlns:a16="http://schemas.microsoft.com/office/drawing/2014/main" id="{B6346585-DA3C-44C8-9024-EFF7CFC217D1}"/>
              </a:ext>
            </a:extLst>
          </p:cNvPr>
          <p:cNvSpPr txBox="1"/>
          <p:nvPr/>
        </p:nvSpPr>
        <p:spPr>
          <a:xfrm>
            <a:off x="7800835" y="4368981"/>
            <a:ext cx="44133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You</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are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prepared</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today</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Estás preparado hoy.</a:t>
            </a:r>
          </a:p>
        </p:txBody>
      </p:sp>
      <p:sp>
        <p:nvSpPr>
          <p:cNvPr id="39" name="TextBox 38">
            <a:extLst>
              <a:ext uri="{FF2B5EF4-FFF2-40B4-BE49-F238E27FC236}">
                <a16:creationId xmlns:a16="http://schemas.microsoft.com/office/drawing/2014/main" id="{E14015B4-77A5-4BE1-BEF4-F9F70D4A4D59}"/>
              </a:ext>
            </a:extLst>
          </p:cNvPr>
          <p:cNvSpPr txBox="1"/>
          <p:nvPr/>
        </p:nvSpPr>
        <p:spPr>
          <a:xfrm>
            <a:off x="7791705" y="3966345"/>
            <a:ext cx="34579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Today</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 am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lost</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Hoy estoy perdido.</a:t>
            </a:r>
          </a:p>
        </p:txBody>
      </p:sp>
      <p:pic>
        <p:nvPicPr>
          <p:cNvPr id="42" name="Picture 2" descr="Brown, Wood, Step, Ladder, Climb, High">
            <a:extLst>
              <a:ext uri="{FF2B5EF4-FFF2-40B4-BE49-F238E27FC236}">
                <a16:creationId xmlns:a16="http://schemas.microsoft.com/office/drawing/2014/main" id="{1457AF7D-3549-425A-BA18-CFC067E00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800100"/>
            <a:ext cx="2905125" cy="5810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7E2B41-E5A9-4DC6-BEBE-A786E63C93C3}"/>
              </a:ext>
            </a:extLst>
          </p:cNvPr>
          <p:cNvSpPr>
            <a:spLocks noGrp="1"/>
          </p:cNvSpPr>
          <p:nvPr>
            <p:ph type="title"/>
          </p:nvPr>
        </p:nvSpPr>
        <p:spPr>
          <a:xfrm>
            <a:off x="525232" y="125796"/>
            <a:ext cx="2905125" cy="780937"/>
          </a:xfrm>
        </p:spPr>
        <p:txBody>
          <a:bodyPr>
            <a:normAutofit/>
          </a:bodyPr>
          <a:lstStyle/>
          <a:p>
            <a:r>
              <a:rPr lang="en-GB" sz="4000" b="1" dirty="0">
                <a:solidFill>
                  <a:srgbClr val="002060"/>
                </a:solidFill>
                <a:latin typeface="Century Gothic" panose="020B0502020202020204" pitchFamily="34" charset="0"/>
                <a:cs typeface="Arial"/>
                <a:sym typeface="Arial"/>
              </a:rPr>
              <a:t>Persona A</a:t>
            </a:r>
            <a:endParaRPr lang="en-GB" sz="4000" dirty="0"/>
          </a:p>
        </p:txBody>
      </p:sp>
    </p:spTree>
    <p:extLst>
      <p:ext uri="{BB962C8B-B14F-4D97-AF65-F5344CB8AC3E}">
        <p14:creationId xmlns:p14="http://schemas.microsoft.com/office/powerpoint/2010/main" val="473288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Brown, Wood, Step, Ladder, Climb, High">
            <a:extLst>
              <a:ext uri="{FF2B5EF4-FFF2-40B4-BE49-F238E27FC236}">
                <a16:creationId xmlns:a16="http://schemas.microsoft.com/office/drawing/2014/main" id="{0B92C2BC-E2A7-4256-A669-8DF247E7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62" y="3771776"/>
            <a:ext cx="1379359" cy="275871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64FB89-8F27-497B-B084-80CA6BFA680C}"/>
              </a:ext>
            </a:extLst>
          </p:cNvPr>
          <p:cNvSpPr txBox="1"/>
          <p:nvPr/>
        </p:nvSpPr>
        <p:spPr>
          <a:xfrm>
            <a:off x="8117445" y="3276799"/>
            <a:ext cx="4652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Say</a:t>
            </a:r>
            <a:r>
              <a:rPr kumimoji="0" lang="es-AR" sz="3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3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a:t>
            </a:r>
            <a:r>
              <a:rPr kumimoji="0" lang="es-AR" sz="3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Persona A</a:t>
            </a:r>
          </a:p>
        </p:txBody>
      </p:sp>
      <p:sp>
        <p:nvSpPr>
          <p:cNvPr id="34" name="TextBox 33">
            <a:extLst>
              <a:ext uri="{FF2B5EF4-FFF2-40B4-BE49-F238E27FC236}">
                <a16:creationId xmlns:a16="http://schemas.microsoft.com/office/drawing/2014/main" id="{EE2F0EF6-A062-4447-98C2-9906670422DA}"/>
              </a:ext>
            </a:extLst>
          </p:cNvPr>
          <p:cNvSpPr txBox="1"/>
          <p:nvPr/>
        </p:nvSpPr>
        <p:spPr>
          <a:xfrm>
            <a:off x="8143321" y="5954068"/>
            <a:ext cx="40719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Hello</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 am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present</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¡Hola! Estoy presente.</a:t>
            </a:r>
          </a:p>
        </p:txBody>
      </p:sp>
      <p:sp>
        <p:nvSpPr>
          <p:cNvPr id="35" name="TextBox 34">
            <a:extLst>
              <a:ext uri="{FF2B5EF4-FFF2-40B4-BE49-F238E27FC236}">
                <a16:creationId xmlns:a16="http://schemas.microsoft.com/office/drawing/2014/main" id="{7EEB7090-2FB0-4DF8-AC31-65E4EE54D7FF}"/>
              </a:ext>
            </a:extLst>
          </p:cNvPr>
          <p:cNvSpPr txBox="1"/>
          <p:nvPr/>
        </p:nvSpPr>
        <p:spPr>
          <a:xfrm>
            <a:off x="8134191" y="5559862"/>
            <a:ext cx="262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active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Está activo.</a:t>
            </a:r>
          </a:p>
        </p:txBody>
      </p:sp>
      <p:sp>
        <p:nvSpPr>
          <p:cNvPr id="36" name="TextBox 35">
            <a:extLst>
              <a:ext uri="{FF2B5EF4-FFF2-40B4-BE49-F238E27FC236}">
                <a16:creationId xmlns:a16="http://schemas.microsoft.com/office/drawing/2014/main" id="{3586E450-DDF8-4A50-9B75-B36471591B3A}"/>
              </a:ext>
            </a:extLst>
          </p:cNvPr>
          <p:cNvSpPr txBox="1"/>
          <p:nvPr/>
        </p:nvSpPr>
        <p:spPr>
          <a:xfrm>
            <a:off x="8143321" y="5134052"/>
            <a:ext cx="33073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prepared</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Está preparado.</a:t>
            </a:r>
          </a:p>
        </p:txBody>
      </p:sp>
      <p:sp>
        <p:nvSpPr>
          <p:cNvPr id="37" name="TextBox 36">
            <a:extLst>
              <a:ext uri="{FF2B5EF4-FFF2-40B4-BE49-F238E27FC236}">
                <a16:creationId xmlns:a16="http://schemas.microsoft.com/office/drawing/2014/main" id="{A6FC8746-E0E3-43E9-9433-A5D54358AC4C}"/>
              </a:ext>
            </a:extLst>
          </p:cNvPr>
          <p:cNvSpPr txBox="1"/>
          <p:nvPr/>
        </p:nvSpPr>
        <p:spPr>
          <a:xfrm>
            <a:off x="8149098" y="4753216"/>
            <a:ext cx="25042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am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healthy</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Estoy sano.</a:t>
            </a:r>
            <a:endPar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B6346585-DA3C-44C8-9024-EFF7CFC217D1}"/>
              </a:ext>
            </a:extLst>
          </p:cNvPr>
          <p:cNvSpPr txBox="1"/>
          <p:nvPr/>
        </p:nvSpPr>
        <p:spPr>
          <a:xfrm>
            <a:off x="8143321" y="4330881"/>
            <a:ext cx="35044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You</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are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ill</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today</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Estás enfermo hoy.</a:t>
            </a:r>
          </a:p>
        </p:txBody>
      </p:sp>
      <p:sp>
        <p:nvSpPr>
          <p:cNvPr id="39" name="TextBox 38">
            <a:extLst>
              <a:ext uri="{FF2B5EF4-FFF2-40B4-BE49-F238E27FC236}">
                <a16:creationId xmlns:a16="http://schemas.microsoft.com/office/drawing/2014/main" id="{E14015B4-77A5-4BE1-BEF4-F9F70D4A4D59}"/>
              </a:ext>
            </a:extLst>
          </p:cNvPr>
          <p:cNvSpPr txBox="1"/>
          <p:nvPr/>
        </p:nvSpPr>
        <p:spPr>
          <a:xfrm>
            <a:off x="8134191" y="3966345"/>
            <a:ext cx="34884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Today</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s/he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lost</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1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s-AR"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Hoy está perdido.</a:t>
            </a:r>
          </a:p>
        </p:txBody>
      </p:sp>
      <p:pic>
        <p:nvPicPr>
          <p:cNvPr id="24" name="Picture 2" descr="Brown, Wood, Step, Ladder, Climb, High">
            <a:extLst>
              <a:ext uri="{FF2B5EF4-FFF2-40B4-BE49-F238E27FC236}">
                <a16:creationId xmlns:a16="http://schemas.microsoft.com/office/drawing/2014/main" id="{03E273F6-5FE3-4307-9D41-9C49B652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800100"/>
            <a:ext cx="2905125" cy="5810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3F18766-B84D-444A-87D7-6053D464C971}"/>
              </a:ext>
            </a:extLst>
          </p:cNvPr>
          <p:cNvSpPr txBox="1"/>
          <p:nvPr/>
        </p:nvSpPr>
        <p:spPr>
          <a:xfrm>
            <a:off x="2962275" y="5410200"/>
            <a:ext cx="35253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H_l</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aus_nt</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a:t>
            </a:r>
          </a:p>
        </p:txBody>
      </p:sp>
      <p:sp>
        <p:nvSpPr>
          <p:cNvPr id="28" name="TextBox 27">
            <a:extLst>
              <a:ext uri="{FF2B5EF4-FFF2-40B4-BE49-F238E27FC236}">
                <a16:creationId xmlns:a16="http://schemas.microsoft.com/office/drawing/2014/main" id="{D3977618-7A0C-4989-8769-699ABECD4B31}"/>
              </a:ext>
            </a:extLst>
          </p:cNvPr>
          <p:cNvSpPr txBox="1"/>
          <p:nvPr/>
        </p:nvSpPr>
        <p:spPr>
          <a:xfrm>
            <a:off x="2962275" y="3871257"/>
            <a:ext cx="32672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_   en_ _ rm_.</a:t>
            </a:r>
          </a:p>
        </p:txBody>
      </p:sp>
      <p:sp>
        <p:nvSpPr>
          <p:cNvPr id="29" name="TextBox 28">
            <a:extLst>
              <a:ext uri="{FF2B5EF4-FFF2-40B4-BE49-F238E27FC236}">
                <a16:creationId xmlns:a16="http://schemas.microsoft.com/office/drawing/2014/main" id="{891ED94A-2D94-474F-BEC7-25C38C0EDA43}"/>
              </a:ext>
            </a:extLst>
          </p:cNvPr>
          <p:cNvSpPr txBox="1"/>
          <p:nvPr/>
        </p:nvSpPr>
        <p:spPr>
          <a:xfrm>
            <a:off x="2939056" y="2957541"/>
            <a:ext cx="24256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a_t_v</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a:t>
            </a:r>
          </a:p>
        </p:txBody>
      </p:sp>
      <p:sp>
        <p:nvSpPr>
          <p:cNvPr id="30" name="TextBox 29">
            <a:extLst>
              <a:ext uri="{FF2B5EF4-FFF2-40B4-BE49-F238E27FC236}">
                <a16:creationId xmlns:a16="http://schemas.microsoft.com/office/drawing/2014/main" id="{298BC4BA-7855-4E13-BC5B-3C715567F5D6}"/>
              </a:ext>
            </a:extLst>
          </p:cNvPr>
          <p:cNvSpPr txBox="1"/>
          <p:nvPr/>
        </p:nvSpPr>
        <p:spPr>
          <a:xfrm>
            <a:off x="2836886" y="2113352"/>
            <a:ext cx="41745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_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pr_p_r_d</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h_y</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2" name="TextBox 31">
            <a:extLst>
              <a:ext uri="{FF2B5EF4-FFF2-40B4-BE49-F238E27FC236}">
                <a16:creationId xmlns:a16="http://schemas.microsoft.com/office/drawing/2014/main" id="{C64915BF-20AF-4C13-A493-541C9BEE0F02}"/>
              </a:ext>
            </a:extLst>
          </p:cNvPr>
          <p:cNvSpPr txBox="1"/>
          <p:nvPr/>
        </p:nvSpPr>
        <p:spPr>
          <a:xfrm>
            <a:off x="2836886" y="1277890"/>
            <a:ext cx="36631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H_ _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e_t_y</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p_rd_d</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a:t>
            </a:r>
          </a:p>
        </p:txBody>
      </p:sp>
      <p:sp>
        <p:nvSpPr>
          <p:cNvPr id="41" name="TextBox 40">
            <a:extLst>
              <a:ext uri="{FF2B5EF4-FFF2-40B4-BE49-F238E27FC236}">
                <a16:creationId xmlns:a16="http://schemas.microsoft.com/office/drawing/2014/main" id="{9EE5F731-8D19-40E5-B138-8E4F0A25E5FF}"/>
              </a:ext>
            </a:extLst>
          </p:cNvPr>
          <p:cNvSpPr txBox="1"/>
          <p:nvPr/>
        </p:nvSpPr>
        <p:spPr>
          <a:xfrm>
            <a:off x="2962274" y="4687669"/>
            <a:ext cx="52437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E_t_y</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s_n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a:t>
            </a:r>
          </a:p>
        </p:txBody>
      </p:sp>
      <p:sp>
        <p:nvSpPr>
          <p:cNvPr id="2" name="Title 1">
            <a:extLst>
              <a:ext uri="{FF2B5EF4-FFF2-40B4-BE49-F238E27FC236}">
                <a16:creationId xmlns:a16="http://schemas.microsoft.com/office/drawing/2014/main" id="{70E0933D-CA37-4032-A115-0D9CB653EECC}"/>
              </a:ext>
            </a:extLst>
          </p:cNvPr>
          <p:cNvSpPr>
            <a:spLocks noGrp="1"/>
          </p:cNvSpPr>
          <p:nvPr>
            <p:ph type="title"/>
          </p:nvPr>
        </p:nvSpPr>
        <p:spPr>
          <a:xfrm>
            <a:off x="233415" y="62255"/>
            <a:ext cx="3045148" cy="799202"/>
          </a:xfrm>
        </p:spPr>
        <p:txBody>
          <a:bodyPr>
            <a:normAutofit/>
          </a:bodyPr>
          <a:lstStyle/>
          <a:p>
            <a:r>
              <a:rPr lang="en-GB" sz="4000" b="1" dirty="0">
                <a:solidFill>
                  <a:srgbClr val="002060"/>
                </a:solidFill>
                <a:latin typeface="Century Gothic" panose="020B0502020202020204" pitchFamily="34" charset="0"/>
                <a:cs typeface="Arial"/>
                <a:sym typeface="Arial"/>
              </a:rPr>
              <a:t>Persona B</a:t>
            </a:r>
            <a:endParaRPr lang="en-GB" sz="4000" dirty="0"/>
          </a:p>
        </p:txBody>
      </p:sp>
    </p:spTree>
    <p:extLst>
      <p:ext uri="{BB962C8B-B14F-4D97-AF65-F5344CB8AC3E}">
        <p14:creationId xmlns:p14="http://schemas.microsoft.com/office/powerpoint/2010/main" val="3817905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750244" y="440277"/>
            <a:ext cx="3506177"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115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n-GB" sz="115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dea</a:t>
            </a:r>
            <a:endParaRPr kumimoji="0" sz="115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2050" name="Picture 2" descr="Light, Bulb, Box, Outside The Box, Think, Breakthrough">
            <a:extLst>
              <a:ext uri="{FF2B5EF4-FFF2-40B4-BE49-F238E27FC236}">
                <a16:creationId xmlns:a16="http://schemas.microsoft.com/office/drawing/2014/main" id="{B4FC16D5-3A4E-419A-ADC5-3CACA5491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975" y="2502360"/>
            <a:ext cx="268605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itle 1">
            <a:hlinkClick r:id="" action="ppaction://noaction">
              <a:snd r:embed="rId6" name="1_i.wav"/>
            </a:hlinkClick>
            <a:extLst>
              <a:ext uri="{FF2B5EF4-FFF2-40B4-BE49-F238E27FC236}">
                <a16:creationId xmlns:a16="http://schemas.microsoft.com/office/drawing/2014/main" id="{E7CB8841-D38F-4450-9F18-740A687A3116}"/>
              </a:ext>
            </a:extLst>
          </p:cNvPr>
          <p:cNvSpPr txBox="1">
            <a:spLocks/>
          </p:cNvSpPr>
          <p:nvPr/>
        </p:nvSpPr>
        <p:spPr>
          <a:xfrm>
            <a:off x="2392" y="708499"/>
            <a:ext cx="1998528"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11500" b="1" dirty="0">
                <a:solidFill>
                  <a:srgbClr val="002060"/>
                </a:solidFill>
                <a:latin typeface="Century Gothic"/>
                <a:ea typeface="Century Gothic"/>
                <a:cs typeface="Century Gothic"/>
                <a:sym typeface="Century Gothic"/>
              </a:rPr>
              <a:t>[</a:t>
            </a:r>
            <a:r>
              <a:rPr lang="en-GB" sz="11500" b="1" dirty="0" err="1">
                <a:solidFill>
                  <a:srgbClr val="002060"/>
                </a:solidFill>
                <a:latin typeface="Century Gothic"/>
                <a:ea typeface="Century Gothic"/>
                <a:cs typeface="Century Gothic"/>
                <a:sym typeface="Century Gothic"/>
              </a:rPr>
              <a:t>i</a:t>
            </a:r>
            <a:r>
              <a:rPr lang="en-GB" sz="11500" b="1" dirty="0">
                <a:solidFill>
                  <a:srgbClr val="002060"/>
                </a:solidFill>
                <a:latin typeface="Century Gothic"/>
                <a:ea typeface="Century Gothic"/>
                <a:cs typeface="Century Gothic"/>
                <a:sym typeface="Century Gothic"/>
              </a:rPr>
              <a:t>]</a:t>
            </a:r>
            <a:endParaRPr lang="en-GB" sz="11500" dirty="0"/>
          </a:p>
        </p:txBody>
      </p:sp>
      <p:sp>
        <p:nvSpPr>
          <p:cNvPr id="4" name="Title 3">
            <a:extLst>
              <a:ext uri="{FF2B5EF4-FFF2-40B4-BE49-F238E27FC236}">
                <a16:creationId xmlns:a16="http://schemas.microsoft.com/office/drawing/2014/main" id="{6105DB67-9BE7-49D0-BB23-8ECF640B1686}"/>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407605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idea.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2_ide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2D90D4-1626-493C-909D-937A12579483}"/>
              </a:ext>
            </a:extLst>
          </p:cNvPr>
          <p:cNvSpPr/>
          <p:nvPr/>
        </p:nvSpPr>
        <p:spPr>
          <a:xfrm>
            <a:off x="838200" y="3462340"/>
            <a:ext cx="1619250" cy="132556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está</a:t>
            </a:r>
            <a:endParaRPr lang="en-GB" sz="4000" dirty="0">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1D4D369B-83E7-4DA8-956F-F1A702B1EC4C}"/>
              </a:ext>
            </a:extLst>
          </p:cNvPr>
          <p:cNvSpPr/>
          <p:nvPr/>
        </p:nvSpPr>
        <p:spPr>
          <a:xfrm>
            <a:off x="5010150" y="3462340"/>
            <a:ext cx="1619250" cy="132556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estoy</a:t>
            </a:r>
            <a:endParaRPr lang="en-GB" sz="4000" dirty="0">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310B304F-7D34-46C1-892B-9E6D3FF85794}"/>
              </a:ext>
            </a:extLst>
          </p:cNvPr>
          <p:cNvSpPr/>
          <p:nvPr/>
        </p:nvSpPr>
        <p:spPr>
          <a:xfrm>
            <a:off x="9182100" y="3462339"/>
            <a:ext cx="1619250" cy="132556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estás</a:t>
            </a:r>
            <a:endParaRPr lang="en-GB" sz="4000" dirty="0">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57DA48B4-0243-471D-9CA3-EF52D7D512FB}"/>
              </a:ext>
            </a:extLst>
          </p:cNvPr>
          <p:cNvSpPr/>
          <p:nvPr/>
        </p:nvSpPr>
        <p:spPr>
          <a:xfrm>
            <a:off x="838200" y="1690686"/>
            <a:ext cx="1619250" cy="13255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1</a:t>
            </a:r>
          </a:p>
        </p:txBody>
      </p:sp>
      <p:sp>
        <p:nvSpPr>
          <p:cNvPr id="8" name="Rectangle: Rounded Corners 7">
            <a:extLst>
              <a:ext uri="{FF2B5EF4-FFF2-40B4-BE49-F238E27FC236}">
                <a16:creationId xmlns:a16="http://schemas.microsoft.com/office/drawing/2014/main" id="{5CE9D6DC-BE64-44DE-BCCA-93ED0D204DB9}"/>
              </a:ext>
            </a:extLst>
          </p:cNvPr>
          <p:cNvSpPr/>
          <p:nvPr/>
        </p:nvSpPr>
        <p:spPr>
          <a:xfrm>
            <a:off x="5010150" y="1690686"/>
            <a:ext cx="1619250" cy="13255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2</a:t>
            </a:r>
          </a:p>
        </p:txBody>
      </p:sp>
      <p:sp>
        <p:nvSpPr>
          <p:cNvPr id="9" name="Rectangle: Rounded Corners 8">
            <a:extLst>
              <a:ext uri="{FF2B5EF4-FFF2-40B4-BE49-F238E27FC236}">
                <a16:creationId xmlns:a16="http://schemas.microsoft.com/office/drawing/2014/main" id="{B8820BCC-53A5-465F-85AD-91A964E4EC78}"/>
              </a:ext>
            </a:extLst>
          </p:cNvPr>
          <p:cNvSpPr/>
          <p:nvPr/>
        </p:nvSpPr>
        <p:spPr>
          <a:xfrm>
            <a:off x="9182100" y="1690686"/>
            <a:ext cx="1619250" cy="13255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3</a:t>
            </a:r>
          </a:p>
        </p:txBody>
      </p:sp>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pic>
        <p:nvPicPr>
          <p:cNvPr id="14" name="Picture 13">
            <a:extLst>
              <a:ext uri="{FF2B5EF4-FFF2-40B4-BE49-F238E27FC236}">
                <a16:creationId xmlns:a16="http://schemas.microsoft.com/office/drawing/2014/main" id="{5F25502D-6AB5-4857-BE58-45E543A31FF2}"/>
              </a:ext>
            </a:extLst>
          </p:cNvPr>
          <p:cNvPicPr>
            <a:picLocks noChangeAspect="1"/>
          </p:cNvPicPr>
          <p:nvPr/>
        </p:nvPicPr>
        <p:blipFill>
          <a:blip r:embed="rId7"/>
          <a:stretch>
            <a:fillRect/>
          </a:stretch>
        </p:blipFill>
        <p:spPr>
          <a:xfrm>
            <a:off x="959540" y="5555024"/>
            <a:ext cx="1186070" cy="1080360"/>
          </a:xfrm>
          <a:prstGeom prst="rect">
            <a:avLst/>
          </a:prstGeom>
        </p:spPr>
      </p:pic>
      <p:sp>
        <p:nvSpPr>
          <p:cNvPr id="15" name="TextBox 14">
            <a:extLst>
              <a:ext uri="{FF2B5EF4-FFF2-40B4-BE49-F238E27FC236}">
                <a16:creationId xmlns:a16="http://schemas.microsoft.com/office/drawing/2014/main" id="{D650E7B9-7ABD-432F-8F4E-D14783D55362}"/>
              </a:ext>
            </a:extLst>
          </p:cNvPr>
          <p:cNvSpPr txBox="1"/>
          <p:nvPr/>
        </p:nvSpPr>
        <p:spPr>
          <a:xfrm>
            <a:off x="2362200" y="6084303"/>
            <a:ext cx="5160387"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I am / you are / s/he is</a:t>
            </a:r>
          </a:p>
        </p:txBody>
      </p:sp>
      <p:sp>
        <p:nvSpPr>
          <p:cNvPr id="17" name="TextBox 16">
            <a:extLst>
              <a:ext uri="{FF2B5EF4-FFF2-40B4-BE49-F238E27FC236}">
                <a16:creationId xmlns:a16="http://schemas.microsoft.com/office/drawing/2014/main" id="{20389E6D-DB33-4737-9770-EEAE427D7530}"/>
              </a:ext>
            </a:extLst>
          </p:cNvPr>
          <p:cNvSpPr txBox="1"/>
          <p:nvPr/>
        </p:nvSpPr>
        <p:spPr>
          <a:xfrm>
            <a:off x="2362200" y="5440724"/>
            <a:ext cx="269817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¿en </a:t>
            </a:r>
            <a:r>
              <a:rPr lang="en-GB" sz="3600" b="1" dirty="0" err="1">
                <a:solidFill>
                  <a:srgbClr val="002060"/>
                </a:solidFill>
                <a:latin typeface="Century Gothic" panose="020B0502020202020204" pitchFamily="34" charset="0"/>
              </a:rPr>
              <a:t>inglés</a:t>
            </a:r>
            <a:r>
              <a:rPr lang="en-GB" sz="3600" b="1" dirty="0">
                <a:solidFill>
                  <a:srgbClr val="002060"/>
                </a:solidFill>
                <a:latin typeface="Century Gothic" panose="020B0502020202020204" pitchFamily="34" charset="0"/>
              </a:rPr>
              <a:t>?</a:t>
            </a:r>
          </a:p>
        </p:txBody>
      </p:sp>
      <p:sp>
        <p:nvSpPr>
          <p:cNvPr id="18" name="TextBox 17">
            <a:hlinkClick r:id="" action="ppaction://noaction">
              <a:snd r:embed="rId8" name="3_escuchayescribe.wav"/>
            </a:hlinkClick>
            <a:extLst>
              <a:ext uri="{FF2B5EF4-FFF2-40B4-BE49-F238E27FC236}">
                <a16:creationId xmlns:a16="http://schemas.microsoft.com/office/drawing/2014/main" id="{79E7FC62-FDAA-40EC-913A-19A46517240A}"/>
              </a:ext>
            </a:extLst>
          </p:cNvPr>
          <p:cNvSpPr txBox="1"/>
          <p:nvPr/>
        </p:nvSpPr>
        <p:spPr>
          <a:xfrm>
            <a:off x="221286" y="332846"/>
            <a:ext cx="4386137" cy="646331"/>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Escucha</a:t>
            </a:r>
            <a:r>
              <a:rPr lang="en-GB" sz="3600" b="1" dirty="0">
                <a:solidFill>
                  <a:srgbClr val="002060"/>
                </a:solidFill>
                <a:latin typeface="Century Gothic" panose="020B0502020202020204" pitchFamily="34" charset="0"/>
              </a:rPr>
              <a:t> y escribe.</a:t>
            </a:r>
          </a:p>
        </p:txBody>
      </p:sp>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chemeClr val="accent1">
              <a:lumMod val="40000"/>
              <a:lumOff val="60000"/>
            </a:schemeClr>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9232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4_esta.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8"/>
                                        </p:tgtEl>
                                        <p:attrNameLst>
                                          <p:attrName>style.color</p:attrName>
                                        </p:attrNameLst>
                                      </p:cBhvr>
                                      <p:to>
                                        <a:schemeClr val="bg1"/>
                                      </p:to>
                                    </p:animClr>
                                    <p:animClr clrSpc="rgb" dir="cw">
                                      <p:cBhvr>
                                        <p:cTn id="20" dur="250" autoRev="1" fill="remove"/>
                                        <p:tgtEl>
                                          <p:spTgt spid="8"/>
                                        </p:tgtEl>
                                        <p:attrNameLst>
                                          <p:attrName>fillcolor</p:attrName>
                                        </p:attrNameLst>
                                      </p:cBhvr>
                                      <p:to>
                                        <a:schemeClr val="bg1"/>
                                      </p:to>
                                    </p:animClr>
                                    <p:set>
                                      <p:cBhvr>
                                        <p:cTn id="21" dur="250" autoRev="1" fill="remove"/>
                                        <p:tgtEl>
                                          <p:spTgt spid="8"/>
                                        </p:tgtEl>
                                        <p:attrNameLst>
                                          <p:attrName>fill.type</p:attrName>
                                        </p:attrNameLst>
                                      </p:cBhvr>
                                      <p:to>
                                        <p:strVal val="solid"/>
                                      </p:to>
                                    </p:set>
                                    <p:set>
                                      <p:cBhvr>
                                        <p:cTn id="22" dur="250" autoRev="1" fill="remove"/>
                                        <p:tgtEl>
                                          <p:spTgt spid="8"/>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4" name="5_estoy.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7" presetClass="emph" presetSubtype="0" fill="remove" grpId="0" nodeType="clickEffect">
                                  <p:stCondLst>
                                    <p:cond delay="0"/>
                                  </p:stCondLst>
                                  <p:childTnLst>
                                    <p:animClr clrSpc="rgb" dir="cw">
                                      <p:cBhvr override="childStyle">
                                        <p:cTn id="32" dur="250" autoRev="1" fill="remove"/>
                                        <p:tgtEl>
                                          <p:spTgt spid="9"/>
                                        </p:tgtEl>
                                        <p:attrNameLst>
                                          <p:attrName>style.color</p:attrName>
                                        </p:attrNameLst>
                                      </p:cBhvr>
                                      <p:to>
                                        <a:schemeClr val="bg1"/>
                                      </p:to>
                                    </p:animClr>
                                    <p:animClr clrSpc="rgb" dir="cw">
                                      <p:cBhvr>
                                        <p:cTn id="33" dur="250" autoRev="1" fill="remove"/>
                                        <p:tgtEl>
                                          <p:spTgt spid="9"/>
                                        </p:tgtEl>
                                        <p:attrNameLst>
                                          <p:attrName>fillcolor</p:attrName>
                                        </p:attrNameLst>
                                      </p:cBhvr>
                                      <p:to>
                                        <a:schemeClr val="bg1"/>
                                      </p:to>
                                    </p:animClr>
                                    <p:set>
                                      <p:cBhvr>
                                        <p:cTn id="34" dur="250" autoRev="1" fill="remove"/>
                                        <p:tgtEl>
                                          <p:spTgt spid="9"/>
                                        </p:tgtEl>
                                        <p:attrNameLst>
                                          <p:attrName>fill.type</p:attrName>
                                        </p:attrNameLst>
                                      </p:cBhvr>
                                      <p:to>
                                        <p:strVal val="solid"/>
                                      </p:to>
                                    </p:set>
                                    <p:set>
                                      <p:cBhvr>
                                        <p:cTn id="35" dur="250" autoRev="1" fill="remove"/>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5" name="6_estas.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ubik'S Cube, Cube, Puzzle, Colors, Game, Rubik">
            <a:extLst>
              <a:ext uri="{FF2B5EF4-FFF2-40B4-BE49-F238E27FC236}">
                <a16:creationId xmlns:a16="http://schemas.microsoft.com/office/drawing/2014/main" id="{85A42CFF-FE2F-4813-A9A9-EA1BB14E94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29039" y="4478196"/>
            <a:ext cx="1644177" cy="172818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FAE0090D-AFF0-4608-8B8A-3237F864D914}"/>
              </a:ext>
            </a:extLst>
          </p:cNvPr>
          <p:cNvPicPr>
            <a:picLocks noChangeAspect="1"/>
          </p:cNvPicPr>
          <p:nvPr/>
        </p:nvPicPr>
        <p:blipFill>
          <a:blip r:embed="rId10"/>
          <a:stretch>
            <a:fillRect/>
          </a:stretch>
        </p:blipFill>
        <p:spPr>
          <a:xfrm>
            <a:off x="10717308" y="153756"/>
            <a:ext cx="1186070" cy="1080360"/>
          </a:xfrm>
          <a:prstGeom prst="rect">
            <a:avLst/>
          </a:prstGeom>
        </p:spPr>
      </p:pic>
      <p:sp>
        <p:nvSpPr>
          <p:cNvPr id="6" name="TextBox 5">
            <a:extLst>
              <a:ext uri="{FF2B5EF4-FFF2-40B4-BE49-F238E27FC236}">
                <a16:creationId xmlns:a16="http://schemas.microsoft.com/office/drawing/2014/main" id="{753444CF-16D4-4F96-955C-0E255E7ABB3B}"/>
              </a:ext>
            </a:extLst>
          </p:cNvPr>
          <p:cNvSpPr txBox="1"/>
          <p:nvPr/>
        </p:nvSpPr>
        <p:spPr>
          <a:xfrm>
            <a:off x="152400" y="99859"/>
            <a:ext cx="70631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Reordena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las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sílabas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qué</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es en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inglés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 name="Title 1">
            <a:extLst>
              <a:ext uri="{FF2B5EF4-FFF2-40B4-BE49-F238E27FC236}">
                <a16:creationId xmlns:a16="http://schemas.microsoft.com/office/drawing/2014/main" id="{B9810945-BFC8-4F1C-8CEE-B998EB6D282A}"/>
              </a:ext>
            </a:extLst>
          </p:cNvPr>
          <p:cNvSpPr>
            <a:spLocks noGrp="1"/>
          </p:cNvSpPr>
          <p:nvPr>
            <p:ph type="title"/>
          </p:nvPr>
        </p:nvSpPr>
        <p:spPr>
          <a:xfrm>
            <a:off x="10464916" y="1285261"/>
            <a:ext cx="1690854" cy="306890"/>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46" name="TextBox 45">
            <a:extLst>
              <a:ext uri="{FF2B5EF4-FFF2-40B4-BE49-F238E27FC236}">
                <a16:creationId xmlns:a16="http://schemas.microsoft.com/office/drawing/2014/main" id="{5889BF15-AFB9-44FA-93A8-502F9C790E41}"/>
              </a:ext>
            </a:extLst>
          </p:cNvPr>
          <p:cNvSpPr txBox="1"/>
          <p:nvPr/>
        </p:nvSpPr>
        <p:spPr>
          <a:xfrm>
            <a:off x="152400" y="805085"/>
            <a:ext cx="304602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a) </a:t>
            </a:r>
            <a:r>
              <a:rPr lang="en-GB" sz="3200" b="1" dirty="0" err="1">
                <a:solidFill>
                  <a:srgbClr val="002060"/>
                </a:solidFill>
                <a:latin typeface="Century Gothic" panose="020B0502020202020204" pitchFamily="34" charset="0"/>
              </a:rPr>
              <a:t>sen</a:t>
            </a:r>
            <a:r>
              <a:rPr lang="en-GB" sz="3200" b="1" dirty="0">
                <a:solidFill>
                  <a:srgbClr val="002060"/>
                </a:solidFill>
                <a:latin typeface="Century Gothic" panose="020B0502020202020204" pitchFamily="34" charset="0"/>
              </a:rPr>
              <a:t>  pre  </a:t>
            </a:r>
            <a:r>
              <a:rPr lang="en-GB" sz="3200" b="1" dirty="0" err="1">
                <a:solidFill>
                  <a:srgbClr val="002060"/>
                </a:solidFill>
                <a:latin typeface="Century Gothic" panose="020B0502020202020204" pitchFamily="34" charset="0"/>
              </a:rPr>
              <a:t>te</a:t>
            </a:r>
            <a:endParaRPr lang="en-GB" sz="32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79862B71-AFB1-4657-8FCA-C7E67E1619CF}"/>
              </a:ext>
            </a:extLst>
          </p:cNvPr>
          <p:cNvSpPr txBox="1"/>
          <p:nvPr/>
        </p:nvSpPr>
        <p:spPr>
          <a:xfrm>
            <a:off x="152400" y="1845720"/>
            <a:ext cx="2204450"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b) </a:t>
            </a:r>
            <a:r>
              <a:rPr lang="en-GB" sz="3200" b="1" dirty="0" err="1">
                <a:solidFill>
                  <a:srgbClr val="002060"/>
                </a:solidFill>
                <a:latin typeface="Century Gothic" panose="020B0502020202020204" pitchFamily="34" charset="0"/>
              </a:rPr>
              <a:t>ti</a:t>
            </a:r>
            <a:r>
              <a:rPr lang="en-GB" sz="3200" b="1" dirty="0">
                <a:solidFill>
                  <a:srgbClr val="002060"/>
                </a:solidFill>
                <a:latin typeface="Century Gothic" panose="020B0502020202020204" pitchFamily="34" charset="0"/>
              </a:rPr>
              <a:t> ac </a:t>
            </a:r>
            <a:r>
              <a:rPr lang="en-GB" sz="3200" b="1" dirty="0" err="1">
                <a:solidFill>
                  <a:srgbClr val="002060"/>
                </a:solidFill>
                <a:latin typeface="Century Gothic" panose="020B0502020202020204" pitchFamily="34" charset="0"/>
              </a:rPr>
              <a:t>vo</a:t>
            </a:r>
            <a:endParaRPr lang="en-GB" sz="3200" b="1"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73DD3E84-2585-4F71-AF38-3EB5F096A074}"/>
              </a:ext>
            </a:extLst>
          </p:cNvPr>
          <p:cNvSpPr txBox="1"/>
          <p:nvPr/>
        </p:nvSpPr>
        <p:spPr>
          <a:xfrm>
            <a:off x="117133" y="2890126"/>
            <a:ext cx="2747868"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c) di  do  per</a:t>
            </a:r>
          </a:p>
        </p:txBody>
      </p:sp>
      <p:sp>
        <p:nvSpPr>
          <p:cNvPr id="49" name="TextBox 48">
            <a:extLst>
              <a:ext uri="{FF2B5EF4-FFF2-40B4-BE49-F238E27FC236}">
                <a16:creationId xmlns:a16="http://schemas.microsoft.com/office/drawing/2014/main" id="{6E22EAB5-60CF-44EE-BB20-3C65B42A4A70}"/>
              </a:ext>
            </a:extLst>
          </p:cNvPr>
          <p:cNvSpPr txBox="1"/>
          <p:nvPr/>
        </p:nvSpPr>
        <p:spPr>
          <a:xfrm>
            <a:off x="152400" y="3833139"/>
            <a:ext cx="250581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d) no </a:t>
            </a:r>
            <a:r>
              <a:rPr lang="en-GB" sz="3200" b="1" dirty="0" err="1">
                <a:solidFill>
                  <a:srgbClr val="002060"/>
                </a:solidFill>
                <a:latin typeface="Century Gothic" panose="020B0502020202020204" pitchFamily="34" charset="0"/>
              </a:rPr>
              <a:t>sa</a:t>
            </a:r>
            <a:endParaRPr lang="en-GB" sz="3200" b="1"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20EFCC6B-842C-456B-8298-2A9290551963}"/>
              </a:ext>
            </a:extLst>
          </p:cNvPr>
          <p:cNvSpPr txBox="1"/>
          <p:nvPr/>
        </p:nvSpPr>
        <p:spPr>
          <a:xfrm>
            <a:off x="152400" y="4778216"/>
            <a:ext cx="261802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 fer </a:t>
            </a:r>
            <a:r>
              <a:rPr lang="en-GB" sz="3200" b="1" dirty="0" err="1">
                <a:solidFill>
                  <a:srgbClr val="002060"/>
                </a:solidFill>
                <a:latin typeface="Century Gothic" panose="020B0502020202020204" pitchFamily="34" charset="0"/>
              </a:rPr>
              <a:t>mo</a:t>
            </a:r>
            <a:r>
              <a:rPr lang="en-GB" sz="3200" b="1" dirty="0">
                <a:solidFill>
                  <a:srgbClr val="002060"/>
                </a:solidFill>
                <a:latin typeface="Century Gothic" panose="020B0502020202020204" pitchFamily="34" charset="0"/>
              </a:rPr>
              <a:t> en</a:t>
            </a:r>
          </a:p>
        </p:txBody>
      </p:sp>
      <p:sp>
        <p:nvSpPr>
          <p:cNvPr id="52" name="Arrow: Right 51">
            <a:extLst>
              <a:ext uri="{FF2B5EF4-FFF2-40B4-BE49-F238E27FC236}">
                <a16:creationId xmlns:a16="http://schemas.microsoft.com/office/drawing/2014/main" id="{EE092584-BD58-41A6-B15A-5F4619B8852A}"/>
              </a:ext>
            </a:extLst>
          </p:cNvPr>
          <p:cNvSpPr/>
          <p:nvPr/>
        </p:nvSpPr>
        <p:spPr>
          <a:xfrm>
            <a:off x="3314700" y="843185"/>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Right 59">
            <a:extLst>
              <a:ext uri="{FF2B5EF4-FFF2-40B4-BE49-F238E27FC236}">
                <a16:creationId xmlns:a16="http://schemas.microsoft.com/office/drawing/2014/main" id="{E883700E-D557-4927-AB1B-12EB17F16C87}"/>
              </a:ext>
            </a:extLst>
          </p:cNvPr>
          <p:cNvSpPr/>
          <p:nvPr/>
        </p:nvSpPr>
        <p:spPr>
          <a:xfrm>
            <a:off x="3314700" y="1845719"/>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Arrow: Right 71">
            <a:extLst>
              <a:ext uri="{FF2B5EF4-FFF2-40B4-BE49-F238E27FC236}">
                <a16:creationId xmlns:a16="http://schemas.microsoft.com/office/drawing/2014/main" id="{3C4B9780-1BE6-4F60-A3CB-C99AFB959D69}"/>
              </a:ext>
            </a:extLst>
          </p:cNvPr>
          <p:cNvSpPr/>
          <p:nvPr/>
        </p:nvSpPr>
        <p:spPr>
          <a:xfrm>
            <a:off x="3314700" y="2820563"/>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Arrow: Right 72">
            <a:extLst>
              <a:ext uri="{FF2B5EF4-FFF2-40B4-BE49-F238E27FC236}">
                <a16:creationId xmlns:a16="http://schemas.microsoft.com/office/drawing/2014/main" id="{1B595BE7-39E9-4271-B820-B228C44F30BA}"/>
              </a:ext>
            </a:extLst>
          </p:cNvPr>
          <p:cNvSpPr/>
          <p:nvPr/>
        </p:nvSpPr>
        <p:spPr>
          <a:xfrm>
            <a:off x="3314700" y="3808726"/>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Arrow: Right 73">
            <a:extLst>
              <a:ext uri="{FF2B5EF4-FFF2-40B4-BE49-F238E27FC236}">
                <a16:creationId xmlns:a16="http://schemas.microsoft.com/office/drawing/2014/main" id="{B4C2FC75-0E00-4340-9716-6826251CC198}"/>
              </a:ext>
            </a:extLst>
          </p:cNvPr>
          <p:cNvSpPr/>
          <p:nvPr/>
        </p:nvSpPr>
        <p:spPr>
          <a:xfrm>
            <a:off x="3314700" y="4757514"/>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xtBox 74">
            <a:extLst>
              <a:ext uri="{FF2B5EF4-FFF2-40B4-BE49-F238E27FC236}">
                <a16:creationId xmlns:a16="http://schemas.microsoft.com/office/drawing/2014/main" id="{90F78B82-436E-409C-BFBE-07BA81803318}"/>
              </a:ext>
            </a:extLst>
          </p:cNvPr>
          <p:cNvSpPr txBox="1"/>
          <p:nvPr/>
        </p:nvSpPr>
        <p:spPr>
          <a:xfrm>
            <a:off x="152400" y="5820195"/>
            <a:ext cx="306045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f) pa do pre </a:t>
            </a:r>
            <a:r>
              <a:rPr lang="en-GB" sz="3200" b="1" dirty="0" err="1">
                <a:solidFill>
                  <a:srgbClr val="002060"/>
                </a:solidFill>
                <a:latin typeface="Century Gothic" panose="020B0502020202020204" pitchFamily="34" charset="0"/>
              </a:rPr>
              <a:t>ra</a:t>
            </a:r>
            <a:endParaRPr lang="en-GB" sz="3200" b="1" dirty="0">
              <a:solidFill>
                <a:srgbClr val="002060"/>
              </a:solidFill>
              <a:latin typeface="Century Gothic" panose="020B0502020202020204" pitchFamily="34" charset="0"/>
            </a:endParaRPr>
          </a:p>
        </p:txBody>
      </p:sp>
      <p:sp>
        <p:nvSpPr>
          <p:cNvPr id="76" name="Arrow: Right 75">
            <a:extLst>
              <a:ext uri="{FF2B5EF4-FFF2-40B4-BE49-F238E27FC236}">
                <a16:creationId xmlns:a16="http://schemas.microsoft.com/office/drawing/2014/main" id="{57E9338D-F0AC-4973-8CEF-F11C0B6C8CC3}"/>
              </a:ext>
            </a:extLst>
          </p:cNvPr>
          <p:cNvSpPr/>
          <p:nvPr/>
        </p:nvSpPr>
        <p:spPr>
          <a:xfrm>
            <a:off x="3314700" y="5799493"/>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0CA542DD-231C-458D-B94F-85C21D9BA755}"/>
              </a:ext>
            </a:extLst>
          </p:cNvPr>
          <p:cNvSpPr txBox="1"/>
          <p:nvPr/>
        </p:nvSpPr>
        <p:spPr>
          <a:xfrm>
            <a:off x="5108215" y="843185"/>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78" name="TextBox 77">
            <a:extLst>
              <a:ext uri="{FF2B5EF4-FFF2-40B4-BE49-F238E27FC236}">
                <a16:creationId xmlns:a16="http://schemas.microsoft.com/office/drawing/2014/main" id="{A1FF5FCB-6CEA-4E31-A265-A5356CB27153}"/>
              </a:ext>
            </a:extLst>
          </p:cNvPr>
          <p:cNvSpPr txBox="1"/>
          <p:nvPr/>
        </p:nvSpPr>
        <p:spPr>
          <a:xfrm>
            <a:off x="5108215" y="1883820"/>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79" name="TextBox 78">
            <a:extLst>
              <a:ext uri="{FF2B5EF4-FFF2-40B4-BE49-F238E27FC236}">
                <a16:creationId xmlns:a16="http://schemas.microsoft.com/office/drawing/2014/main" id="{0E60814A-6236-4C8A-B43A-62441784EB83}"/>
              </a:ext>
            </a:extLst>
          </p:cNvPr>
          <p:cNvSpPr txBox="1"/>
          <p:nvPr/>
        </p:nvSpPr>
        <p:spPr>
          <a:xfrm>
            <a:off x="5072948" y="2928226"/>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80" name="TextBox 79">
            <a:extLst>
              <a:ext uri="{FF2B5EF4-FFF2-40B4-BE49-F238E27FC236}">
                <a16:creationId xmlns:a16="http://schemas.microsoft.com/office/drawing/2014/main" id="{031A8777-B6CF-4435-9F0D-9F1BA7E9BACC}"/>
              </a:ext>
            </a:extLst>
          </p:cNvPr>
          <p:cNvSpPr txBox="1"/>
          <p:nvPr/>
        </p:nvSpPr>
        <p:spPr>
          <a:xfrm>
            <a:off x="5108215" y="3871239"/>
            <a:ext cx="2669320"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_________</a:t>
            </a:r>
          </a:p>
        </p:txBody>
      </p:sp>
      <p:sp>
        <p:nvSpPr>
          <p:cNvPr id="81" name="TextBox 80">
            <a:extLst>
              <a:ext uri="{FF2B5EF4-FFF2-40B4-BE49-F238E27FC236}">
                <a16:creationId xmlns:a16="http://schemas.microsoft.com/office/drawing/2014/main" id="{14B43BEB-E3D4-4FF2-8F9A-75393811EEC7}"/>
              </a:ext>
            </a:extLst>
          </p:cNvPr>
          <p:cNvSpPr txBox="1"/>
          <p:nvPr/>
        </p:nvSpPr>
        <p:spPr>
          <a:xfrm>
            <a:off x="5108215" y="4816316"/>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82" name="TextBox 81">
            <a:extLst>
              <a:ext uri="{FF2B5EF4-FFF2-40B4-BE49-F238E27FC236}">
                <a16:creationId xmlns:a16="http://schemas.microsoft.com/office/drawing/2014/main" id="{C3FF2917-FD40-4DD1-9127-26F08B815E82}"/>
              </a:ext>
            </a:extLst>
          </p:cNvPr>
          <p:cNvSpPr txBox="1"/>
          <p:nvPr/>
        </p:nvSpPr>
        <p:spPr>
          <a:xfrm>
            <a:off x="5108215" y="5858295"/>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83" name="TextBox 82">
            <a:extLst>
              <a:ext uri="{FF2B5EF4-FFF2-40B4-BE49-F238E27FC236}">
                <a16:creationId xmlns:a16="http://schemas.microsoft.com/office/drawing/2014/main" id="{30636C07-DB27-4429-BCC9-D7AB83EA21F3}"/>
              </a:ext>
            </a:extLst>
          </p:cNvPr>
          <p:cNvSpPr txBox="1"/>
          <p:nvPr/>
        </p:nvSpPr>
        <p:spPr>
          <a:xfrm>
            <a:off x="8718925" y="843185"/>
            <a:ext cx="83388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lost</a:t>
            </a:r>
          </a:p>
        </p:txBody>
      </p:sp>
      <p:sp>
        <p:nvSpPr>
          <p:cNvPr id="84" name="TextBox 83">
            <a:extLst>
              <a:ext uri="{FF2B5EF4-FFF2-40B4-BE49-F238E27FC236}">
                <a16:creationId xmlns:a16="http://schemas.microsoft.com/office/drawing/2014/main" id="{6F1A5C6C-90C8-49E8-9FEE-4EC8BBE7B083}"/>
              </a:ext>
            </a:extLst>
          </p:cNvPr>
          <p:cNvSpPr txBox="1"/>
          <p:nvPr/>
        </p:nvSpPr>
        <p:spPr>
          <a:xfrm>
            <a:off x="8718925" y="1883820"/>
            <a:ext cx="155042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ill / sick</a:t>
            </a:r>
          </a:p>
        </p:txBody>
      </p:sp>
      <p:sp>
        <p:nvSpPr>
          <p:cNvPr id="85" name="TextBox 84">
            <a:extLst>
              <a:ext uri="{FF2B5EF4-FFF2-40B4-BE49-F238E27FC236}">
                <a16:creationId xmlns:a16="http://schemas.microsoft.com/office/drawing/2014/main" id="{15021946-582B-49BC-95B4-5767228DF2F7}"/>
              </a:ext>
            </a:extLst>
          </p:cNvPr>
          <p:cNvSpPr txBox="1"/>
          <p:nvPr/>
        </p:nvSpPr>
        <p:spPr>
          <a:xfrm>
            <a:off x="8811674" y="2928226"/>
            <a:ext cx="166904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present</a:t>
            </a:r>
          </a:p>
        </p:txBody>
      </p:sp>
      <p:sp>
        <p:nvSpPr>
          <p:cNvPr id="86" name="TextBox 85">
            <a:extLst>
              <a:ext uri="{FF2B5EF4-FFF2-40B4-BE49-F238E27FC236}">
                <a16:creationId xmlns:a16="http://schemas.microsoft.com/office/drawing/2014/main" id="{C88EF08C-064F-4C66-8F9B-DB2891E3EA7B}"/>
              </a:ext>
            </a:extLst>
          </p:cNvPr>
          <p:cNvSpPr txBox="1"/>
          <p:nvPr/>
        </p:nvSpPr>
        <p:spPr>
          <a:xfrm>
            <a:off x="8718925" y="3871239"/>
            <a:ext cx="266932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prepared</a:t>
            </a:r>
          </a:p>
        </p:txBody>
      </p:sp>
      <p:sp>
        <p:nvSpPr>
          <p:cNvPr id="87" name="TextBox 86">
            <a:extLst>
              <a:ext uri="{FF2B5EF4-FFF2-40B4-BE49-F238E27FC236}">
                <a16:creationId xmlns:a16="http://schemas.microsoft.com/office/drawing/2014/main" id="{433FA640-98FA-4220-86A2-50F234F94B4F}"/>
              </a:ext>
            </a:extLst>
          </p:cNvPr>
          <p:cNvSpPr txBox="1"/>
          <p:nvPr/>
        </p:nvSpPr>
        <p:spPr>
          <a:xfrm>
            <a:off x="8718925" y="4816316"/>
            <a:ext cx="14462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active</a:t>
            </a:r>
          </a:p>
        </p:txBody>
      </p:sp>
      <p:sp>
        <p:nvSpPr>
          <p:cNvPr id="88" name="TextBox 87">
            <a:extLst>
              <a:ext uri="{FF2B5EF4-FFF2-40B4-BE49-F238E27FC236}">
                <a16:creationId xmlns:a16="http://schemas.microsoft.com/office/drawing/2014/main" id="{69C6BA29-7715-4DE3-9815-1B392C950969}"/>
              </a:ext>
            </a:extLst>
          </p:cNvPr>
          <p:cNvSpPr txBox="1"/>
          <p:nvPr/>
        </p:nvSpPr>
        <p:spPr>
          <a:xfrm>
            <a:off x="8718925" y="5858295"/>
            <a:ext cx="167225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healthy</a:t>
            </a:r>
          </a:p>
        </p:txBody>
      </p:sp>
      <p:sp>
        <p:nvSpPr>
          <p:cNvPr id="89" name="TextBox 88">
            <a:extLst>
              <a:ext uri="{FF2B5EF4-FFF2-40B4-BE49-F238E27FC236}">
                <a16:creationId xmlns:a16="http://schemas.microsoft.com/office/drawing/2014/main" id="{E6A2B67C-7B01-445E-BF95-3F76022A515F}"/>
              </a:ext>
            </a:extLst>
          </p:cNvPr>
          <p:cNvSpPr txBox="1"/>
          <p:nvPr/>
        </p:nvSpPr>
        <p:spPr>
          <a:xfrm>
            <a:off x="5235166" y="739444"/>
            <a:ext cx="193514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presente</a:t>
            </a:r>
            <a:endParaRPr lang="en-GB" sz="3200" b="1" dirty="0">
              <a:solidFill>
                <a:srgbClr val="92D050"/>
              </a:solidFill>
              <a:latin typeface="Century Gothic" panose="020B0502020202020204" pitchFamily="34" charset="0"/>
            </a:endParaRPr>
          </a:p>
        </p:txBody>
      </p:sp>
      <p:sp>
        <p:nvSpPr>
          <p:cNvPr id="90" name="TextBox 89">
            <a:extLst>
              <a:ext uri="{FF2B5EF4-FFF2-40B4-BE49-F238E27FC236}">
                <a16:creationId xmlns:a16="http://schemas.microsoft.com/office/drawing/2014/main" id="{386B6381-8996-4C74-A2D1-8BAA0E3BF53A}"/>
              </a:ext>
            </a:extLst>
          </p:cNvPr>
          <p:cNvSpPr txBox="1"/>
          <p:nvPr/>
        </p:nvSpPr>
        <p:spPr>
          <a:xfrm>
            <a:off x="5204395" y="1760611"/>
            <a:ext cx="1431802"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activo</a:t>
            </a:r>
            <a:endParaRPr lang="en-GB" sz="3200" b="1" dirty="0">
              <a:solidFill>
                <a:srgbClr val="92D050"/>
              </a:solidFill>
              <a:latin typeface="Century Gothic" panose="020B0502020202020204" pitchFamily="34" charset="0"/>
            </a:endParaRPr>
          </a:p>
        </p:txBody>
      </p:sp>
      <p:cxnSp>
        <p:nvCxnSpPr>
          <p:cNvPr id="91" name="Straight Arrow Connector 90">
            <a:extLst>
              <a:ext uri="{FF2B5EF4-FFF2-40B4-BE49-F238E27FC236}">
                <a16:creationId xmlns:a16="http://schemas.microsoft.com/office/drawing/2014/main" id="{1F83B28E-96CB-4328-A026-ADF183E7A407}"/>
              </a:ext>
            </a:extLst>
          </p:cNvPr>
          <p:cNvCxnSpPr>
            <a:cxnSpLocks/>
            <a:stCxn id="89" idx="3"/>
          </p:cNvCxnSpPr>
          <p:nvPr/>
        </p:nvCxnSpPr>
        <p:spPr>
          <a:xfrm>
            <a:off x="7170311" y="1031832"/>
            <a:ext cx="1495637" cy="221085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840B105-5096-4C3D-AA57-6D8733053473}"/>
              </a:ext>
            </a:extLst>
          </p:cNvPr>
          <p:cNvCxnSpPr>
            <a:cxnSpLocks/>
            <a:endCxn id="87" idx="1"/>
          </p:cNvCxnSpPr>
          <p:nvPr/>
        </p:nvCxnSpPr>
        <p:spPr>
          <a:xfrm>
            <a:off x="6933456" y="2143703"/>
            <a:ext cx="1785469" cy="296500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87EC295D-1866-440A-8C3C-2FDB984ACF3C}"/>
              </a:ext>
            </a:extLst>
          </p:cNvPr>
          <p:cNvSpPr txBox="1"/>
          <p:nvPr/>
        </p:nvSpPr>
        <p:spPr>
          <a:xfrm>
            <a:off x="5053037" y="2847941"/>
            <a:ext cx="1752403"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perdido</a:t>
            </a:r>
            <a:endParaRPr lang="en-GB" sz="3200" b="1" dirty="0">
              <a:solidFill>
                <a:srgbClr val="92D050"/>
              </a:solidFill>
              <a:latin typeface="Century Gothic" panose="020B0502020202020204" pitchFamily="34" charset="0"/>
            </a:endParaRPr>
          </a:p>
        </p:txBody>
      </p:sp>
      <p:cxnSp>
        <p:nvCxnSpPr>
          <p:cNvPr id="94" name="Straight Arrow Connector 93">
            <a:extLst>
              <a:ext uri="{FF2B5EF4-FFF2-40B4-BE49-F238E27FC236}">
                <a16:creationId xmlns:a16="http://schemas.microsoft.com/office/drawing/2014/main" id="{FB46207E-5A9F-4286-B759-85FF0FD46F09}"/>
              </a:ext>
            </a:extLst>
          </p:cNvPr>
          <p:cNvCxnSpPr>
            <a:cxnSpLocks/>
          </p:cNvCxnSpPr>
          <p:nvPr/>
        </p:nvCxnSpPr>
        <p:spPr>
          <a:xfrm flipV="1">
            <a:off x="7038146" y="1208779"/>
            <a:ext cx="1504313" cy="201183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A5B511C5-EA9A-40FC-BB55-CC78E451BA10}"/>
              </a:ext>
            </a:extLst>
          </p:cNvPr>
          <p:cNvSpPr txBox="1"/>
          <p:nvPr/>
        </p:nvSpPr>
        <p:spPr>
          <a:xfrm>
            <a:off x="5430075" y="3776007"/>
            <a:ext cx="1146468"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sano</a:t>
            </a:r>
            <a:endParaRPr lang="en-GB" sz="3200" b="1" dirty="0">
              <a:solidFill>
                <a:srgbClr val="92D050"/>
              </a:solidFill>
              <a:latin typeface="Century Gothic" panose="020B0502020202020204" pitchFamily="34" charset="0"/>
            </a:endParaRPr>
          </a:p>
        </p:txBody>
      </p:sp>
      <p:cxnSp>
        <p:nvCxnSpPr>
          <p:cNvPr id="96" name="Straight Arrow Connector 95">
            <a:extLst>
              <a:ext uri="{FF2B5EF4-FFF2-40B4-BE49-F238E27FC236}">
                <a16:creationId xmlns:a16="http://schemas.microsoft.com/office/drawing/2014/main" id="{3F2BA8D1-85E3-4C91-959D-D70CD4298C0E}"/>
              </a:ext>
            </a:extLst>
          </p:cNvPr>
          <p:cNvCxnSpPr>
            <a:cxnSpLocks/>
          </p:cNvCxnSpPr>
          <p:nvPr/>
        </p:nvCxnSpPr>
        <p:spPr>
          <a:xfrm>
            <a:off x="6884114" y="4213175"/>
            <a:ext cx="1768773" cy="211864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7504F697-5C30-477E-B4F0-BCC231EFA5E5}"/>
              </a:ext>
            </a:extLst>
          </p:cNvPr>
          <p:cNvSpPr txBox="1"/>
          <p:nvPr/>
        </p:nvSpPr>
        <p:spPr>
          <a:xfrm>
            <a:off x="5110500" y="4723589"/>
            <a:ext cx="1853392"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enfermo</a:t>
            </a:r>
            <a:endParaRPr lang="en-GB" sz="3200" b="1" dirty="0">
              <a:solidFill>
                <a:srgbClr val="92D050"/>
              </a:solidFill>
              <a:latin typeface="Century Gothic" panose="020B0502020202020204" pitchFamily="34" charset="0"/>
            </a:endParaRPr>
          </a:p>
        </p:txBody>
      </p:sp>
      <p:cxnSp>
        <p:nvCxnSpPr>
          <p:cNvPr id="98" name="Straight Arrow Connector 97">
            <a:extLst>
              <a:ext uri="{FF2B5EF4-FFF2-40B4-BE49-F238E27FC236}">
                <a16:creationId xmlns:a16="http://schemas.microsoft.com/office/drawing/2014/main" id="{7E3CBB84-0359-4CB6-8CF8-71A551454F5F}"/>
              </a:ext>
            </a:extLst>
          </p:cNvPr>
          <p:cNvCxnSpPr>
            <a:cxnSpLocks/>
          </p:cNvCxnSpPr>
          <p:nvPr/>
        </p:nvCxnSpPr>
        <p:spPr>
          <a:xfrm flipV="1">
            <a:off x="6961874" y="2282973"/>
            <a:ext cx="1710515" cy="296316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71D24C92-2D34-4E01-BD24-6D722C466261}"/>
              </a:ext>
            </a:extLst>
          </p:cNvPr>
          <p:cNvSpPr txBox="1"/>
          <p:nvPr/>
        </p:nvSpPr>
        <p:spPr>
          <a:xfrm>
            <a:off x="4966671" y="5861048"/>
            <a:ext cx="2060179"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preparado</a:t>
            </a:r>
            <a:endParaRPr lang="en-GB" sz="2800" b="1" dirty="0">
              <a:solidFill>
                <a:srgbClr val="92D050"/>
              </a:solidFill>
              <a:latin typeface="Century Gothic" panose="020B0502020202020204" pitchFamily="34" charset="0"/>
            </a:endParaRPr>
          </a:p>
        </p:txBody>
      </p:sp>
      <p:cxnSp>
        <p:nvCxnSpPr>
          <p:cNvPr id="100" name="Straight Arrow Connector 99">
            <a:extLst>
              <a:ext uri="{FF2B5EF4-FFF2-40B4-BE49-F238E27FC236}">
                <a16:creationId xmlns:a16="http://schemas.microsoft.com/office/drawing/2014/main" id="{B0C59D41-7D45-48D0-AA06-EC99407D2808}"/>
              </a:ext>
            </a:extLst>
          </p:cNvPr>
          <p:cNvCxnSpPr>
            <a:cxnSpLocks/>
          </p:cNvCxnSpPr>
          <p:nvPr/>
        </p:nvCxnSpPr>
        <p:spPr>
          <a:xfrm flipV="1">
            <a:off x="6997849" y="4265019"/>
            <a:ext cx="1596780" cy="197407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39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_present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additive="base">
                                        <p:cTn id="13" dur="500" fill="hold"/>
                                        <p:tgtEl>
                                          <p:spTgt spid="91"/>
                                        </p:tgtEl>
                                        <p:attrNameLst>
                                          <p:attrName>ppt_x</p:attrName>
                                        </p:attrNameLst>
                                      </p:cBhvr>
                                      <p:tavLst>
                                        <p:tav tm="0">
                                          <p:val>
                                            <p:strVal val="#ppt_x"/>
                                          </p:val>
                                        </p:tav>
                                        <p:tav tm="100000">
                                          <p:val>
                                            <p:strVal val="#ppt_x"/>
                                          </p:val>
                                        </p:tav>
                                      </p:tavLst>
                                    </p:anim>
                                    <p:anim calcmode="lin" valueType="num">
                                      <p:cBhvr additive="base">
                                        <p:cTn id="1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ppt_x"/>
                                          </p:val>
                                        </p:tav>
                                        <p:tav tm="100000">
                                          <p:val>
                                            <p:strVal val="#ppt_x"/>
                                          </p:val>
                                        </p:tav>
                                      </p:tavLst>
                                    </p:anim>
                                    <p:anim calcmode="lin" valueType="num">
                                      <p:cBhvr additive="base">
                                        <p:cTn id="20" dur="500" fill="hold"/>
                                        <p:tgtEl>
                                          <p:spTgt spid="9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2_activo.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cBhvr additive="base">
                                        <p:cTn id="25" dur="500" fill="hold"/>
                                        <p:tgtEl>
                                          <p:spTgt spid="92"/>
                                        </p:tgtEl>
                                        <p:attrNameLst>
                                          <p:attrName>ppt_x</p:attrName>
                                        </p:attrNameLst>
                                      </p:cBhvr>
                                      <p:tavLst>
                                        <p:tav tm="0">
                                          <p:val>
                                            <p:strVal val="#ppt_x"/>
                                          </p:val>
                                        </p:tav>
                                        <p:tav tm="100000">
                                          <p:val>
                                            <p:strVal val="#ppt_x"/>
                                          </p:val>
                                        </p:tav>
                                      </p:tavLst>
                                    </p:anim>
                                    <p:anim calcmode="lin" valueType="num">
                                      <p:cBhvr additive="base">
                                        <p:cTn id="2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additive="base">
                                        <p:cTn id="31" dur="500" fill="hold"/>
                                        <p:tgtEl>
                                          <p:spTgt spid="93"/>
                                        </p:tgtEl>
                                        <p:attrNameLst>
                                          <p:attrName>ppt_x</p:attrName>
                                        </p:attrNameLst>
                                      </p:cBhvr>
                                      <p:tavLst>
                                        <p:tav tm="0">
                                          <p:val>
                                            <p:strVal val="#ppt_x"/>
                                          </p:val>
                                        </p:tav>
                                        <p:tav tm="100000">
                                          <p:val>
                                            <p:strVal val="#ppt_x"/>
                                          </p:val>
                                        </p:tav>
                                      </p:tavLst>
                                    </p:anim>
                                    <p:anim calcmode="lin" valueType="num">
                                      <p:cBhvr additive="base">
                                        <p:cTn id="32"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3_perdido.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4"/>
                                        </p:tgtEl>
                                        <p:attrNameLst>
                                          <p:attrName>style.visibility</p:attrName>
                                        </p:attrNameLst>
                                      </p:cBhvr>
                                      <p:to>
                                        <p:strVal val="visible"/>
                                      </p:to>
                                    </p:set>
                                    <p:anim calcmode="lin" valueType="num">
                                      <p:cBhvr additive="base">
                                        <p:cTn id="37" dur="500" fill="hold"/>
                                        <p:tgtEl>
                                          <p:spTgt spid="94"/>
                                        </p:tgtEl>
                                        <p:attrNameLst>
                                          <p:attrName>ppt_x</p:attrName>
                                        </p:attrNameLst>
                                      </p:cBhvr>
                                      <p:tavLst>
                                        <p:tav tm="0">
                                          <p:val>
                                            <p:strVal val="#ppt_x"/>
                                          </p:val>
                                        </p:tav>
                                        <p:tav tm="100000">
                                          <p:val>
                                            <p:strVal val="#ppt_x"/>
                                          </p:val>
                                        </p:tav>
                                      </p:tavLst>
                                    </p:anim>
                                    <p:anim calcmode="lin" valueType="num">
                                      <p:cBhvr additive="base">
                                        <p:cTn id="3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additive="base">
                                        <p:cTn id="43" dur="500" fill="hold"/>
                                        <p:tgtEl>
                                          <p:spTgt spid="95"/>
                                        </p:tgtEl>
                                        <p:attrNameLst>
                                          <p:attrName>ppt_x</p:attrName>
                                        </p:attrNameLst>
                                      </p:cBhvr>
                                      <p:tavLst>
                                        <p:tav tm="0">
                                          <p:val>
                                            <p:strVal val="#ppt_x"/>
                                          </p:val>
                                        </p:tav>
                                        <p:tav tm="100000">
                                          <p:val>
                                            <p:strVal val="#ppt_x"/>
                                          </p:val>
                                        </p:tav>
                                      </p:tavLst>
                                    </p:anim>
                                    <p:anim calcmode="lin" valueType="num">
                                      <p:cBhvr additive="base">
                                        <p:cTn id="44" dur="500" fill="hold"/>
                                        <p:tgtEl>
                                          <p:spTgt spid="9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4_sano.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6"/>
                                        </p:tgtEl>
                                        <p:attrNameLst>
                                          <p:attrName>style.visibility</p:attrName>
                                        </p:attrNameLst>
                                      </p:cBhvr>
                                      <p:to>
                                        <p:strVal val="visible"/>
                                      </p:to>
                                    </p:set>
                                    <p:anim calcmode="lin" valueType="num">
                                      <p:cBhvr additive="base">
                                        <p:cTn id="49" dur="500" fill="hold"/>
                                        <p:tgtEl>
                                          <p:spTgt spid="96"/>
                                        </p:tgtEl>
                                        <p:attrNameLst>
                                          <p:attrName>ppt_x</p:attrName>
                                        </p:attrNameLst>
                                      </p:cBhvr>
                                      <p:tavLst>
                                        <p:tav tm="0">
                                          <p:val>
                                            <p:strVal val="#ppt_x"/>
                                          </p:val>
                                        </p:tav>
                                        <p:tav tm="100000">
                                          <p:val>
                                            <p:strVal val="#ppt_x"/>
                                          </p:val>
                                        </p:tav>
                                      </p:tavLst>
                                    </p:anim>
                                    <p:anim calcmode="lin" valueType="num">
                                      <p:cBhvr additive="base">
                                        <p:cTn id="5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7"/>
                                        </p:tgtEl>
                                        <p:attrNameLst>
                                          <p:attrName>style.visibility</p:attrName>
                                        </p:attrNameLst>
                                      </p:cBhvr>
                                      <p:to>
                                        <p:strVal val="visible"/>
                                      </p:to>
                                    </p:set>
                                    <p:anim calcmode="lin" valueType="num">
                                      <p:cBhvr additive="base">
                                        <p:cTn id="55" dur="500" fill="hold"/>
                                        <p:tgtEl>
                                          <p:spTgt spid="97"/>
                                        </p:tgtEl>
                                        <p:attrNameLst>
                                          <p:attrName>ppt_x</p:attrName>
                                        </p:attrNameLst>
                                      </p:cBhvr>
                                      <p:tavLst>
                                        <p:tav tm="0">
                                          <p:val>
                                            <p:strVal val="#ppt_x"/>
                                          </p:val>
                                        </p:tav>
                                        <p:tav tm="100000">
                                          <p:val>
                                            <p:strVal val="#ppt_x"/>
                                          </p:val>
                                        </p:tav>
                                      </p:tavLst>
                                    </p:anim>
                                    <p:anim calcmode="lin" valueType="num">
                                      <p:cBhvr additive="base">
                                        <p:cTn id="56" dur="500" fill="hold"/>
                                        <p:tgtEl>
                                          <p:spTgt spid="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7" name="5_enfermo.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8"/>
                                        </p:tgtEl>
                                        <p:attrNameLst>
                                          <p:attrName>style.visibility</p:attrName>
                                        </p:attrNameLst>
                                      </p:cBhvr>
                                      <p:to>
                                        <p:strVal val="visible"/>
                                      </p:to>
                                    </p:set>
                                    <p:anim calcmode="lin" valueType="num">
                                      <p:cBhvr additive="base">
                                        <p:cTn id="61" dur="500" fill="hold"/>
                                        <p:tgtEl>
                                          <p:spTgt spid="98"/>
                                        </p:tgtEl>
                                        <p:attrNameLst>
                                          <p:attrName>ppt_x</p:attrName>
                                        </p:attrNameLst>
                                      </p:cBhvr>
                                      <p:tavLst>
                                        <p:tav tm="0">
                                          <p:val>
                                            <p:strVal val="#ppt_x"/>
                                          </p:val>
                                        </p:tav>
                                        <p:tav tm="100000">
                                          <p:val>
                                            <p:strVal val="#ppt_x"/>
                                          </p:val>
                                        </p:tav>
                                      </p:tavLst>
                                    </p:anim>
                                    <p:anim calcmode="lin" valueType="num">
                                      <p:cBhvr additive="base">
                                        <p:cTn id="62"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9"/>
                                        </p:tgtEl>
                                        <p:attrNameLst>
                                          <p:attrName>style.visibility</p:attrName>
                                        </p:attrNameLst>
                                      </p:cBhvr>
                                      <p:to>
                                        <p:strVal val="visible"/>
                                      </p:to>
                                    </p:set>
                                    <p:anim calcmode="lin" valueType="num">
                                      <p:cBhvr additive="base">
                                        <p:cTn id="67" dur="500" fill="hold"/>
                                        <p:tgtEl>
                                          <p:spTgt spid="99"/>
                                        </p:tgtEl>
                                        <p:attrNameLst>
                                          <p:attrName>ppt_x</p:attrName>
                                        </p:attrNameLst>
                                      </p:cBhvr>
                                      <p:tavLst>
                                        <p:tav tm="0">
                                          <p:val>
                                            <p:strVal val="#ppt_x"/>
                                          </p:val>
                                        </p:tav>
                                        <p:tav tm="100000">
                                          <p:val>
                                            <p:strVal val="#ppt_x"/>
                                          </p:val>
                                        </p:tav>
                                      </p:tavLst>
                                    </p:anim>
                                    <p:anim calcmode="lin" valueType="num">
                                      <p:cBhvr additive="base">
                                        <p:cTn id="68" dur="500" fill="hold"/>
                                        <p:tgtEl>
                                          <p:spTgt spid="9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8" name="6_preparado.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0"/>
                                        </p:tgtEl>
                                        <p:attrNameLst>
                                          <p:attrName>style.visibility</p:attrName>
                                        </p:attrNameLst>
                                      </p:cBhvr>
                                      <p:to>
                                        <p:strVal val="visible"/>
                                      </p:to>
                                    </p:set>
                                    <p:anim calcmode="lin" valueType="num">
                                      <p:cBhvr additive="base">
                                        <p:cTn id="73" dur="500" fill="hold"/>
                                        <p:tgtEl>
                                          <p:spTgt spid="100"/>
                                        </p:tgtEl>
                                        <p:attrNameLst>
                                          <p:attrName>ppt_x</p:attrName>
                                        </p:attrNameLst>
                                      </p:cBhvr>
                                      <p:tavLst>
                                        <p:tav tm="0">
                                          <p:val>
                                            <p:strVal val="#ppt_x"/>
                                          </p:val>
                                        </p:tav>
                                        <p:tav tm="100000">
                                          <p:val>
                                            <p:strVal val="#ppt_x"/>
                                          </p:val>
                                        </p:tav>
                                      </p:tavLst>
                                    </p:anim>
                                    <p:anim calcmode="lin" valueType="num">
                                      <p:cBhvr additive="base">
                                        <p:cTn id="7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3" grpId="0"/>
      <p:bldP spid="95" grpId="0"/>
      <p:bldP spid="97" grpId="0"/>
      <p:bldP spid="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own, Wood, Step, Ladder, Climb, High">
            <a:extLst>
              <a:ext uri="{FF2B5EF4-FFF2-40B4-BE49-F238E27FC236}">
                <a16:creationId xmlns:a16="http://schemas.microsoft.com/office/drawing/2014/main" id="{43DE7DF7-2D32-4B6B-94D0-C1F79F943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 y="2135677"/>
            <a:ext cx="2317838" cy="4635675"/>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7" name="TextBox 6">
            <a:extLst>
              <a:ext uri="{FF2B5EF4-FFF2-40B4-BE49-F238E27FC236}">
                <a16:creationId xmlns:a16="http://schemas.microsoft.com/office/drawing/2014/main" id="{197B3DB2-5F74-4F9C-A333-D8184511B1DA}"/>
              </a:ext>
            </a:extLst>
          </p:cNvPr>
          <p:cNvSpPr txBox="1"/>
          <p:nvPr/>
        </p:nvSpPr>
        <p:spPr>
          <a:xfrm>
            <a:off x="7936753" y="6314378"/>
            <a:ext cx="1930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Today</a:t>
            </a:r>
            <a:r>
              <a:rPr kumimoji="0" lang="es-AR" sz="1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 am </a:t>
            </a:r>
            <a:r>
              <a:rPr kumimoji="0" lang="es-AR" sz="1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lost</a:t>
            </a:r>
            <a:r>
              <a:rPr kumimoji="0" lang="es-AR" sz="1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s-AR"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3" name="TextBox 12">
            <a:hlinkClick r:id="" action="ppaction://noaction">
              <a:snd r:embed="rId5" name="15_escuchaatucompaneroytraducealespanyol.wav"/>
            </a:hlinkClick>
            <a:extLst>
              <a:ext uri="{FF2B5EF4-FFF2-40B4-BE49-F238E27FC236}">
                <a16:creationId xmlns:a16="http://schemas.microsoft.com/office/drawing/2014/main" id="{0919F724-B5A7-4EDF-AC86-956CD887D72E}"/>
              </a:ext>
            </a:extLst>
          </p:cNvPr>
          <p:cNvSpPr txBox="1"/>
          <p:nvPr/>
        </p:nvSpPr>
        <p:spPr>
          <a:xfrm>
            <a:off x="284178" y="269540"/>
            <a:ext cx="83776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Escucha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compañero</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y traduce al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español</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4" name="TextBox 13">
            <a:extLst>
              <a:ext uri="{FF2B5EF4-FFF2-40B4-BE49-F238E27FC236}">
                <a16:creationId xmlns:a16="http://schemas.microsoft.com/office/drawing/2014/main" id="{E205B0B3-1373-4CD0-84D6-86D6E48D0921}"/>
              </a:ext>
            </a:extLst>
          </p:cNvPr>
          <p:cNvSpPr txBox="1"/>
          <p:nvPr/>
        </p:nvSpPr>
        <p:spPr>
          <a:xfrm>
            <a:off x="274670" y="856944"/>
            <a:ext cx="61590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Can you climb to the top of the ladder?</a:t>
            </a:r>
          </a:p>
        </p:txBody>
      </p:sp>
      <p:sp>
        <p:nvSpPr>
          <p:cNvPr id="15" name="TextBox 14">
            <a:extLst>
              <a:ext uri="{FF2B5EF4-FFF2-40B4-BE49-F238E27FC236}">
                <a16:creationId xmlns:a16="http://schemas.microsoft.com/office/drawing/2014/main" id="{E1B9E19B-C312-4C7B-9B8A-8C18E40E9237}"/>
              </a:ext>
            </a:extLst>
          </p:cNvPr>
          <p:cNvSpPr txBox="1"/>
          <p:nvPr/>
        </p:nvSpPr>
        <p:spPr>
          <a:xfrm>
            <a:off x="3005065" y="1771491"/>
            <a:ext cx="739657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 partner will ask you to translate a sentence.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Use the clues to translate the sentence.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Correcta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Climb up one step!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Incorrecta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Start from the bottom again!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6" name="TextBox 15">
            <a:extLst>
              <a:ext uri="{FF2B5EF4-FFF2-40B4-BE49-F238E27FC236}">
                <a16:creationId xmlns:a16="http://schemas.microsoft.com/office/drawing/2014/main" id="{363B9A43-FAA3-4518-A0A8-8F0EE2D6B745}"/>
              </a:ext>
            </a:extLst>
          </p:cNvPr>
          <p:cNvSpPr txBox="1"/>
          <p:nvPr/>
        </p:nvSpPr>
        <p:spPr>
          <a:xfrm>
            <a:off x="2527852" y="6013684"/>
            <a:ext cx="34547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¡H_ l_!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E_t_y</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_</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122" name="Picture 2" descr="Check Mark, Checkbox, Check, Tick, Yes">
            <a:extLst>
              <a:ext uri="{FF2B5EF4-FFF2-40B4-BE49-F238E27FC236}">
                <a16:creationId xmlns:a16="http://schemas.microsoft.com/office/drawing/2014/main" id="{B2A9D3BE-006D-4B6D-82FF-80A8BBC0D0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676" y="6115691"/>
            <a:ext cx="625583" cy="5732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91A446-E753-4C66-A1B2-40145DC10B4E}"/>
              </a:ext>
            </a:extLst>
          </p:cNvPr>
          <p:cNvSpPr txBox="1"/>
          <p:nvPr/>
        </p:nvSpPr>
        <p:spPr>
          <a:xfrm>
            <a:off x="2633730" y="6096703"/>
            <a:ext cx="3575628"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Hoy estoy perdido.</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19" name="Google Shape;319;p15" descr="Speech Icon, Voice, Talking, Audio, Speech">
            <a:extLst>
              <a:ext uri="{FF2B5EF4-FFF2-40B4-BE49-F238E27FC236}">
                <a16:creationId xmlns:a16="http://schemas.microsoft.com/office/drawing/2014/main" id="{41A97FA2-85FB-423E-BB14-FAD6CEDCB4F1}"/>
              </a:ext>
            </a:extLst>
          </p:cNvPr>
          <p:cNvPicPr preferRelativeResize="0"/>
          <p:nvPr/>
        </p:nvPicPr>
        <p:blipFill rotWithShape="1">
          <a:blip r:embed="rId4">
            <a:alphaModFix/>
          </a:blip>
          <a:srcRect/>
          <a:stretch/>
        </p:blipFill>
        <p:spPr>
          <a:xfrm>
            <a:off x="6006345" y="5843755"/>
            <a:ext cx="776168" cy="776168"/>
          </a:xfrm>
          <a:prstGeom prst="rect">
            <a:avLst/>
          </a:prstGeom>
          <a:noFill/>
          <a:ln>
            <a:noFill/>
          </a:ln>
        </p:spPr>
      </p:pic>
      <p:sp>
        <p:nvSpPr>
          <p:cNvPr id="17" name="Arrow: Curved Right 16">
            <a:extLst>
              <a:ext uri="{FF2B5EF4-FFF2-40B4-BE49-F238E27FC236}">
                <a16:creationId xmlns:a16="http://schemas.microsoft.com/office/drawing/2014/main" id="{B54665BA-9A9F-4E7F-AD00-AECB43D674E6}"/>
              </a:ext>
            </a:extLst>
          </p:cNvPr>
          <p:cNvSpPr/>
          <p:nvPr/>
        </p:nvSpPr>
        <p:spPr>
          <a:xfrm rot="10800000">
            <a:off x="6570790" y="5266453"/>
            <a:ext cx="864523" cy="1460951"/>
          </a:xfrm>
          <a:prstGeom prst="curved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4" name="TextBox 23">
            <a:extLst>
              <a:ext uri="{FF2B5EF4-FFF2-40B4-BE49-F238E27FC236}">
                <a16:creationId xmlns:a16="http://schemas.microsoft.com/office/drawing/2014/main" id="{BCCFDBA0-02BD-401D-B290-37CB8E79BFAE}"/>
              </a:ext>
            </a:extLst>
          </p:cNvPr>
          <p:cNvSpPr txBox="1"/>
          <p:nvPr/>
        </p:nvSpPr>
        <p:spPr>
          <a:xfrm>
            <a:off x="4092033" y="4408610"/>
            <a:ext cx="37812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Take turns to be the teacher </a:t>
            </a: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a:t>
            </a:r>
            <a:endPar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TextBox 26">
            <a:extLst>
              <a:ext uri="{FF2B5EF4-FFF2-40B4-BE49-F238E27FC236}">
                <a16:creationId xmlns:a16="http://schemas.microsoft.com/office/drawing/2014/main" id="{EEEDBFA2-B32F-4C5E-8810-DAE4210B61FC}"/>
              </a:ext>
            </a:extLst>
          </p:cNvPr>
          <p:cNvSpPr txBox="1"/>
          <p:nvPr/>
        </p:nvSpPr>
        <p:spPr>
          <a:xfrm>
            <a:off x="3005065" y="3458435"/>
            <a:ext cx="6276974" cy="461665"/>
          </a:xfrm>
          <a:prstGeom prst="rect">
            <a:avLst/>
          </a:prstGeom>
          <a:solidFill>
            <a:srgbClr val="FF0066"/>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How high up can you get in one minute?</a:t>
            </a:r>
          </a:p>
        </p:txBody>
      </p:sp>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45911"/>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158885BC-3FC2-49D6-B2DD-8BA7E7E612EA}"/>
              </a:ext>
            </a:extLst>
          </p:cNvPr>
          <p:cNvSpPr/>
          <p:nvPr/>
        </p:nvSpPr>
        <p:spPr>
          <a:xfrm>
            <a:off x="9733113" y="6313368"/>
            <a:ext cx="25827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lang="es-AR" sz="1800" dirty="0">
                <a:solidFill>
                  <a:srgbClr val="002060"/>
                </a:solidFill>
                <a:latin typeface="Century Gothic" panose="020B0502020202020204" pitchFamily="34" charset="0"/>
                <a:sym typeface="Wingdings" panose="05000000000000000000" pitchFamily="2" charset="2"/>
              </a:rPr>
              <a:t>Hoy estoy perdido.</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319574D6-FFF6-46D3-A32E-ABB1E41EC492}"/>
              </a:ext>
            </a:extLst>
          </p:cNvPr>
          <p:cNvPicPr>
            <a:picLocks noChangeAspect="1"/>
          </p:cNvPicPr>
          <p:nvPr/>
        </p:nvPicPr>
        <p:blipFill>
          <a:blip r:embed="rId7"/>
          <a:stretch>
            <a:fillRect/>
          </a:stretch>
        </p:blipFill>
        <p:spPr>
          <a:xfrm>
            <a:off x="8569354" y="4243514"/>
            <a:ext cx="3237303" cy="1953021"/>
          </a:xfrm>
          <a:prstGeom prst="rect">
            <a:avLst/>
          </a:prstGeom>
        </p:spPr>
      </p:pic>
      <p:pic>
        <p:nvPicPr>
          <p:cNvPr id="8" name="Picture 7">
            <a:extLst>
              <a:ext uri="{FF2B5EF4-FFF2-40B4-BE49-F238E27FC236}">
                <a16:creationId xmlns:a16="http://schemas.microsoft.com/office/drawing/2014/main" id="{5DD259A2-C110-4F61-8605-2FDED9833CC7}"/>
              </a:ext>
            </a:extLst>
          </p:cNvPr>
          <p:cNvPicPr>
            <a:picLocks noChangeAspect="1"/>
          </p:cNvPicPr>
          <p:nvPr/>
        </p:nvPicPr>
        <p:blipFill>
          <a:blip r:embed="rId8"/>
          <a:stretch>
            <a:fillRect/>
          </a:stretch>
        </p:blipFill>
        <p:spPr>
          <a:xfrm>
            <a:off x="8543959" y="4060190"/>
            <a:ext cx="3237303" cy="2159568"/>
          </a:xfrm>
          <a:prstGeom prst="rect">
            <a:avLst/>
          </a:prstGeom>
        </p:spPr>
      </p:pic>
    </p:spTree>
    <p:extLst>
      <p:ext uri="{BB962C8B-B14F-4D97-AF65-F5344CB8AC3E}">
        <p14:creationId xmlns:p14="http://schemas.microsoft.com/office/powerpoint/2010/main" val="118734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 calcmode="lin" valueType="num">
                                      <p:cBhvr additive="base">
                                        <p:cTn id="3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 calcmode="lin" valueType="num">
                                      <p:cBhvr additive="base">
                                        <p:cTn id="3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122"/>
                                        </p:tgtEl>
                                        <p:attrNameLst>
                                          <p:attrName>style.visibility</p:attrName>
                                        </p:attrNameLst>
                                      </p:cBhvr>
                                      <p:to>
                                        <p:strVal val="visible"/>
                                      </p:to>
                                    </p:set>
                                    <p:anim calcmode="lin" valueType="num">
                                      <p:cBhvr additive="base">
                                        <p:cTn id="45" dur="500" fill="hold"/>
                                        <p:tgtEl>
                                          <p:spTgt spid="5122"/>
                                        </p:tgtEl>
                                        <p:attrNameLst>
                                          <p:attrName>ppt_x</p:attrName>
                                        </p:attrNameLst>
                                      </p:cBhvr>
                                      <p:tavLst>
                                        <p:tav tm="0">
                                          <p:val>
                                            <p:strVal val="#ppt_x"/>
                                          </p:val>
                                        </p:tav>
                                        <p:tav tm="100000">
                                          <p:val>
                                            <p:strVal val="#ppt_x"/>
                                          </p:val>
                                        </p:tav>
                                      </p:tavLst>
                                    </p:anim>
                                    <p:anim calcmode="lin" valueType="num">
                                      <p:cBhvr additive="base">
                                        <p:cTn id="46"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xEl>
                                              <p:pRg st="3" end="3"/>
                                            </p:txEl>
                                          </p:spTgt>
                                        </p:tgtEl>
                                        <p:attrNameLst>
                                          <p:attrName>style.visibility</p:attrName>
                                        </p:attrNameLst>
                                      </p:cBhvr>
                                      <p:to>
                                        <p:strVal val="visible"/>
                                      </p:to>
                                    </p:set>
                                    <p:anim calcmode="lin" valueType="num">
                                      <p:cBhvr additive="base">
                                        <p:cTn id="67"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animBg="1"/>
      <p:bldP spid="17" grpId="0" animBg="1"/>
      <p:bldP spid="24" grpId="0"/>
      <p:bldP spid="27"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own, Wood, Step, Ladder, Climb, High">
            <a:extLst>
              <a:ext uri="{FF2B5EF4-FFF2-40B4-BE49-F238E27FC236}">
                <a16:creationId xmlns:a16="http://schemas.microsoft.com/office/drawing/2014/main" id="{43DE7DF7-2D32-4B6B-94D0-C1F79F943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 y="1945177"/>
            <a:ext cx="2317838" cy="4635675"/>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3" name="TextBox 12">
            <a:extLst>
              <a:ext uri="{FF2B5EF4-FFF2-40B4-BE49-F238E27FC236}">
                <a16:creationId xmlns:a16="http://schemas.microsoft.com/office/drawing/2014/main" id="{0919F724-B5A7-4EDF-AC86-956CD887D72E}"/>
              </a:ext>
            </a:extLst>
          </p:cNvPr>
          <p:cNvSpPr txBox="1"/>
          <p:nvPr/>
        </p:nvSpPr>
        <p:spPr>
          <a:xfrm>
            <a:off x="284178" y="364790"/>
            <a:ext cx="97802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Escucha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compañero</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y traduce 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frase</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al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español</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4" name="TextBox 13">
            <a:extLst>
              <a:ext uri="{FF2B5EF4-FFF2-40B4-BE49-F238E27FC236}">
                <a16:creationId xmlns:a16="http://schemas.microsoft.com/office/drawing/2014/main" id="{E205B0B3-1373-4CD0-84D6-86D6E48D0921}"/>
              </a:ext>
            </a:extLst>
          </p:cNvPr>
          <p:cNvSpPr txBox="1"/>
          <p:nvPr/>
        </p:nvSpPr>
        <p:spPr>
          <a:xfrm>
            <a:off x="274670" y="856944"/>
            <a:ext cx="61590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Can you climb to the top of the ladder?</a:t>
            </a:r>
          </a:p>
        </p:txBody>
      </p:sp>
      <p:sp>
        <p:nvSpPr>
          <p:cNvPr id="16" name="TextBox 15">
            <a:extLst>
              <a:ext uri="{FF2B5EF4-FFF2-40B4-BE49-F238E27FC236}">
                <a16:creationId xmlns:a16="http://schemas.microsoft.com/office/drawing/2014/main" id="{363B9A43-FAA3-4518-A0A8-8F0EE2D6B745}"/>
              </a:ext>
            </a:extLst>
          </p:cNvPr>
          <p:cNvSpPr txBox="1"/>
          <p:nvPr/>
        </p:nvSpPr>
        <p:spPr>
          <a:xfrm>
            <a:off x="2527852" y="6013684"/>
            <a:ext cx="34547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¡H_ l_!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E_t_y</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_</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122" name="Picture 2" descr="Check Mark, Checkbox, Check, Tick, Yes">
            <a:extLst>
              <a:ext uri="{FF2B5EF4-FFF2-40B4-BE49-F238E27FC236}">
                <a16:creationId xmlns:a16="http://schemas.microsoft.com/office/drawing/2014/main" id="{B2A9D3BE-006D-4B6D-82FF-80A8BBC0D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676" y="5925191"/>
            <a:ext cx="625583" cy="5732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91A446-E753-4C66-A1B2-40145DC10B4E}"/>
              </a:ext>
            </a:extLst>
          </p:cNvPr>
          <p:cNvSpPr txBox="1"/>
          <p:nvPr/>
        </p:nvSpPr>
        <p:spPr>
          <a:xfrm>
            <a:off x="2633730" y="6001453"/>
            <a:ext cx="328241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¡Hola! ….</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19" name="Google Shape;319;p15" descr="Speech Icon, Voice, Talking, Audio, Speech">
            <a:extLst>
              <a:ext uri="{FF2B5EF4-FFF2-40B4-BE49-F238E27FC236}">
                <a16:creationId xmlns:a16="http://schemas.microsoft.com/office/drawing/2014/main" id="{41A97FA2-85FB-423E-BB14-FAD6CEDCB4F1}"/>
              </a:ext>
            </a:extLst>
          </p:cNvPr>
          <p:cNvPicPr preferRelativeResize="0"/>
          <p:nvPr/>
        </p:nvPicPr>
        <p:blipFill rotWithShape="1">
          <a:blip r:embed="rId4">
            <a:alphaModFix/>
          </a:blip>
          <a:srcRect/>
          <a:stretch/>
        </p:blipFill>
        <p:spPr>
          <a:xfrm>
            <a:off x="4561568" y="5744118"/>
            <a:ext cx="776168" cy="776168"/>
          </a:xfrm>
          <a:prstGeom prst="rect">
            <a:avLst/>
          </a:prstGeom>
          <a:noFill/>
          <a:ln>
            <a:noFill/>
          </a:ln>
        </p:spPr>
      </p:pic>
      <p:sp>
        <p:nvSpPr>
          <p:cNvPr id="17" name="Arrow: Curved Right 16">
            <a:extLst>
              <a:ext uri="{FF2B5EF4-FFF2-40B4-BE49-F238E27FC236}">
                <a16:creationId xmlns:a16="http://schemas.microsoft.com/office/drawing/2014/main" id="{B54665BA-9A9F-4E7F-AD00-AECB43D674E6}"/>
              </a:ext>
            </a:extLst>
          </p:cNvPr>
          <p:cNvSpPr/>
          <p:nvPr/>
        </p:nvSpPr>
        <p:spPr>
          <a:xfrm rot="10800000">
            <a:off x="5424442" y="5056217"/>
            <a:ext cx="864523" cy="1460951"/>
          </a:xfrm>
          <a:prstGeom prst="curved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5E2C11EF-4859-4421-BB5D-B0C56C01CDFF}"/>
              </a:ext>
            </a:extLst>
          </p:cNvPr>
          <p:cNvSpPr txBox="1"/>
          <p:nvPr/>
        </p:nvSpPr>
        <p:spPr>
          <a:xfrm>
            <a:off x="7868336" y="1935652"/>
            <a:ext cx="2877372" cy="2123658"/>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Persona B</a:t>
            </a:r>
            <a:b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b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the teacher.</a:t>
            </a:r>
          </a:p>
        </p:txBody>
      </p:sp>
      <p:sp>
        <p:nvSpPr>
          <p:cNvPr id="22" name="Google Shape;387;p19">
            <a:extLst>
              <a:ext uri="{FF2B5EF4-FFF2-40B4-BE49-F238E27FC236}">
                <a16:creationId xmlns:a16="http://schemas.microsoft.com/office/drawing/2014/main" id="{09AF3126-26A9-41DB-945C-3215BE8B6EF4}"/>
              </a:ext>
            </a:extLst>
          </p:cNvPr>
          <p:cNvSpPr/>
          <p:nvPr/>
        </p:nvSpPr>
        <p:spPr>
          <a:xfrm>
            <a:off x="11019720" y="1966131"/>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lang="es-AR"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5" name="Google Shape;388;p19">
            <a:extLst>
              <a:ext uri="{FF2B5EF4-FFF2-40B4-BE49-F238E27FC236}">
                <a16:creationId xmlns:a16="http://schemas.microsoft.com/office/drawing/2014/main" id="{B255363F-2906-4A1D-82C6-ECB8F8588442}"/>
              </a:ext>
            </a:extLst>
          </p:cNvPr>
          <p:cNvSpPr/>
          <p:nvPr/>
        </p:nvSpPr>
        <p:spPr>
          <a:xfrm>
            <a:off x="11026324" y="1945177"/>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lang="es-AR"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26" name="Google Shape;389;p19">
            <a:extLst>
              <a:ext uri="{FF2B5EF4-FFF2-40B4-BE49-F238E27FC236}">
                <a16:creationId xmlns:a16="http://schemas.microsoft.com/office/drawing/2014/main" id="{BD0C0FFE-1A5D-4380-8191-F63EEF4C776D}"/>
              </a:ext>
            </a:extLst>
          </p:cNvPr>
          <p:cNvCxnSpPr/>
          <p:nvPr/>
        </p:nvCxnSpPr>
        <p:spPr>
          <a:xfrm>
            <a:off x="11703092" y="1954703"/>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7" name="Google Shape;390;p19">
            <a:extLst>
              <a:ext uri="{FF2B5EF4-FFF2-40B4-BE49-F238E27FC236}">
                <a16:creationId xmlns:a16="http://schemas.microsoft.com/office/drawing/2014/main" id="{BA8C87E2-B4C7-4E66-925C-36DCFFF4E182}"/>
              </a:ext>
            </a:extLst>
          </p:cNvPr>
          <p:cNvCxnSpPr/>
          <p:nvPr/>
        </p:nvCxnSpPr>
        <p:spPr>
          <a:xfrm>
            <a:off x="11680483" y="193565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1;p19">
            <a:extLst>
              <a:ext uri="{FF2B5EF4-FFF2-40B4-BE49-F238E27FC236}">
                <a16:creationId xmlns:a16="http://schemas.microsoft.com/office/drawing/2014/main" id="{6A140654-454A-4321-A65C-1A4C3089E99E}"/>
              </a:ext>
            </a:extLst>
          </p:cNvPr>
          <p:cNvCxnSpPr/>
          <p:nvPr/>
        </p:nvCxnSpPr>
        <p:spPr>
          <a:xfrm>
            <a:off x="11703093" y="6110961"/>
            <a:ext cx="216791" cy="0"/>
          </a:xfrm>
          <a:prstGeom prst="straightConnector1">
            <a:avLst/>
          </a:prstGeom>
          <a:noFill/>
          <a:ln w="28575" cap="flat" cmpd="sng">
            <a:solidFill>
              <a:srgbClr val="1E4E79"/>
            </a:solidFill>
            <a:prstDash val="solid"/>
            <a:round/>
            <a:headEnd type="none" w="med" len="med"/>
            <a:tailEnd type="none" w="med" len="med"/>
          </a:ln>
        </p:spPr>
      </p:cxnSp>
      <p:sp>
        <p:nvSpPr>
          <p:cNvPr id="29" name="Google Shape;392;p19">
            <a:extLst>
              <a:ext uri="{FF2B5EF4-FFF2-40B4-BE49-F238E27FC236}">
                <a16:creationId xmlns:a16="http://schemas.microsoft.com/office/drawing/2014/main" id="{9B0964A4-42B4-4AB8-BD7A-CED37B15225E}"/>
              </a:ext>
            </a:extLst>
          </p:cNvPr>
          <p:cNvSpPr txBox="1"/>
          <p:nvPr/>
        </p:nvSpPr>
        <p:spPr>
          <a:xfrm>
            <a:off x="11694763" y="3705745"/>
            <a:ext cx="278839"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s-AR" sz="16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p>
        </p:txBody>
      </p:sp>
      <p:sp>
        <p:nvSpPr>
          <p:cNvPr id="30" name="Google Shape;393;p19">
            <a:extLst>
              <a:ext uri="{FF2B5EF4-FFF2-40B4-BE49-F238E27FC236}">
                <a16:creationId xmlns:a16="http://schemas.microsoft.com/office/drawing/2014/main" id="{B2CEA0DB-BF5D-4CB3-8967-657C65727387}"/>
              </a:ext>
            </a:extLst>
          </p:cNvPr>
          <p:cNvSpPr txBox="1"/>
          <p:nvPr/>
        </p:nvSpPr>
        <p:spPr>
          <a:xfrm>
            <a:off x="11665138" y="1989030"/>
            <a:ext cx="957385"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s-AR" sz="14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lang="es-AR"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394;p19">
            <a:extLst>
              <a:ext uri="{FF2B5EF4-FFF2-40B4-BE49-F238E27FC236}">
                <a16:creationId xmlns:a16="http://schemas.microsoft.com/office/drawing/2014/main" id="{124ACE59-2327-459C-AC89-66190438B614}"/>
              </a:ext>
            </a:extLst>
          </p:cNvPr>
          <p:cNvSpPr txBox="1"/>
          <p:nvPr/>
        </p:nvSpPr>
        <p:spPr>
          <a:xfrm>
            <a:off x="11728907" y="5704692"/>
            <a:ext cx="872611"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s-AR" sz="14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lang="es-AR"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395;p19">
            <a:extLst>
              <a:ext uri="{FF2B5EF4-FFF2-40B4-BE49-F238E27FC236}">
                <a16:creationId xmlns:a16="http://schemas.microsoft.com/office/drawing/2014/main" id="{9E319A62-2A22-44F2-922D-6B98CDFF83E2}"/>
              </a:ext>
            </a:extLst>
          </p:cNvPr>
          <p:cNvSpPr/>
          <p:nvPr/>
        </p:nvSpPr>
        <p:spPr>
          <a:xfrm>
            <a:off x="10914870" y="634138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s-AR"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lang="es-A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0F51F63F-D844-4C24-B971-0BBC0603B93C}"/>
              </a:ext>
            </a:extLst>
          </p:cNvPr>
          <p:cNvSpPr>
            <a:spLocks noGrp="1"/>
          </p:cNvSpPr>
          <p:nvPr>
            <p:ph type="title"/>
          </p:nvPr>
        </p:nvSpPr>
        <p:spPr>
          <a:xfrm>
            <a:off x="11002404" y="1080819"/>
            <a:ext cx="1034668" cy="358456"/>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3036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25"/>
                                        </p:tgtEl>
                                        <p:attrNameLst>
                                          <p:attrName>ppt_y</p:attrName>
                                        </p:attrNameLst>
                                      </p:cBhvr>
                                      <p:tavLst>
                                        <p:tav tm="0">
                                          <p:val>
                                            <p:strVal val="#ppt_y"/>
                                          </p:val>
                                        </p:tav>
                                        <p:tav tm="100000">
                                          <p:val>
                                            <p:strVal val="#ppt_y+#ppt_h*1.125000"/>
                                          </p:val>
                                        </p:tav>
                                      </p:tavLst>
                                    </p:anim>
                                    <p:animEffect transition="out" filter="wipe(down)">
                                      <p:cBhvr>
                                        <p:cTn id="7" dur="59000"/>
                                        <p:tgtEl>
                                          <p:spTgt spid="25"/>
                                        </p:tgtEl>
                                      </p:cBhvr>
                                    </p:animEffect>
                                    <p:set>
                                      <p:cBhvr>
                                        <p:cTn id="8" dur="1" fill="hold">
                                          <p:stCondLst>
                                            <p:cond delay="58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own, Wood, Step, Ladder, Climb, High">
            <a:extLst>
              <a:ext uri="{FF2B5EF4-FFF2-40B4-BE49-F238E27FC236}">
                <a16:creationId xmlns:a16="http://schemas.microsoft.com/office/drawing/2014/main" id="{43DE7DF7-2D32-4B6B-94D0-C1F79F943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 y="1945177"/>
            <a:ext cx="2317838" cy="4635675"/>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3" name="TextBox 12">
            <a:extLst>
              <a:ext uri="{FF2B5EF4-FFF2-40B4-BE49-F238E27FC236}">
                <a16:creationId xmlns:a16="http://schemas.microsoft.com/office/drawing/2014/main" id="{0919F724-B5A7-4EDF-AC86-956CD887D72E}"/>
              </a:ext>
            </a:extLst>
          </p:cNvPr>
          <p:cNvSpPr txBox="1"/>
          <p:nvPr/>
        </p:nvSpPr>
        <p:spPr>
          <a:xfrm>
            <a:off x="284178" y="364790"/>
            <a:ext cx="97802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Escucha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compañero</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&amp; traduce 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frase</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al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español</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4" name="TextBox 13">
            <a:extLst>
              <a:ext uri="{FF2B5EF4-FFF2-40B4-BE49-F238E27FC236}">
                <a16:creationId xmlns:a16="http://schemas.microsoft.com/office/drawing/2014/main" id="{E205B0B3-1373-4CD0-84D6-86D6E48D0921}"/>
              </a:ext>
            </a:extLst>
          </p:cNvPr>
          <p:cNvSpPr txBox="1"/>
          <p:nvPr/>
        </p:nvSpPr>
        <p:spPr>
          <a:xfrm>
            <a:off x="274670" y="856944"/>
            <a:ext cx="61590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Can you climb to the top of the ladder?</a:t>
            </a:r>
          </a:p>
        </p:txBody>
      </p:sp>
      <p:sp>
        <p:nvSpPr>
          <p:cNvPr id="16" name="TextBox 15">
            <a:extLst>
              <a:ext uri="{FF2B5EF4-FFF2-40B4-BE49-F238E27FC236}">
                <a16:creationId xmlns:a16="http://schemas.microsoft.com/office/drawing/2014/main" id="{363B9A43-FAA3-4518-A0A8-8F0EE2D6B745}"/>
              </a:ext>
            </a:extLst>
          </p:cNvPr>
          <p:cNvSpPr txBox="1"/>
          <p:nvPr/>
        </p:nvSpPr>
        <p:spPr>
          <a:xfrm>
            <a:off x="2527852" y="6013684"/>
            <a:ext cx="34547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¡H_ l_!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E_t_y</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_</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 .</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122" name="Picture 2" descr="Check Mark, Checkbox, Check, Tick, Yes">
            <a:extLst>
              <a:ext uri="{FF2B5EF4-FFF2-40B4-BE49-F238E27FC236}">
                <a16:creationId xmlns:a16="http://schemas.microsoft.com/office/drawing/2014/main" id="{B2A9D3BE-006D-4B6D-82FF-80A8BBC0D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676" y="5925191"/>
            <a:ext cx="625583" cy="5732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91A446-E753-4C66-A1B2-40145DC10B4E}"/>
              </a:ext>
            </a:extLst>
          </p:cNvPr>
          <p:cNvSpPr txBox="1"/>
          <p:nvPr/>
        </p:nvSpPr>
        <p:spPr>
          <a:xfrm>
            <a:off x="2633730" y="6001453"/>
            <a:ext cx="328241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¡Hola! ….</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19" name="Google Shape;319;p15" descr="Speech Icon, Voice, Talking, Audio, Speech">
            <a:extLst>
              <a:ext uri="{FF2B5EF4-FFF2-40B4-BE49-F238E27FC236}">
                <a16:creationId xmlns:a16="http://schemas.microsoft.com/office/drawing/2014/main" id="{41A97FA2-85FB-423E-BB14-FAD6CEDCB4F1}"/>
              </a:ext>
            </a:extLst>
          </p:cNvPr>
          <p:cNvPicPr preferRelativeResize="0"/>
          <p:nvPr/>
        </p:nvPicPr>
        <p:blipFill rotWithShape="1">
          <a:blip r:embed="rId4">
            <a:alphaModFix/>
          </a:blip>
          <a:srcRect/>
          <a:stretch/>
        </p:blipFill>
        <p:spPr>
          <a:xfrm>
            <a:off x="4561568" y="5744118"/>
            <a:ext cx="776168" cy="776168"/>
          </a:xfrm>
          <a:prstGeom prst="rect">
            <a:avLst/>
          </a:prstGeom>
          <a:noFill/>
          <a:ln>
            <a:noFill/>
          </a:ln>
        </p:spPr>
      </p:pic>
      <p:sp>
        <p:nvSpPr>
          <p:cNvPr id="17" name="Arrow: Curved Right 16">
            <a:extLst>
              <a:ext uri="{FF2B5EF4-FFF2-40B4-BE49-F238E27FC236}">
                <a16:creationId xmlns:a16="http://schemas.microsoft.com/office/drawing/2014/main" id="{B54665BA-9A9F-4E7F-AD00-AECB43D674E6}"/>
              </a:ext>
            </a:extLst>
          </p:cNvPr>
          <p:cNvSpPr/>
          <p:nvPr/>
        </p:nvSpPr>
        <p:spPr>
          <a:xfrm rot="10800000">
            <a:off x="5424442" y="5056217"/>
            <a:ext cx="864523" cy="1460951"/>
          </a:xfrm>
          <a:prstGeom prst="curved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5E2C11EF-4859-4421-BB5D-B0C56C01CDFF}"/>
              </a:ext>
            </a:extLst>
          </p:cNvPr>
          <p:cNvSpPr txBox="1"/>
          <p:nvPr/>
        </p:nvSpPr>
        <p:spPr>
          <a:xfrm>
            <a:off x="7868336" y="1935652"/>
            <a:ext cx="2978144" cy="2123658"/>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Persona A is the teacher.</a:t>
            </a:r>
          </a:p>
        </p:txBody>
      </p:sp>
      <p:sp>
        <p:nvSpPr>
          <p:cNvPr id="22" name="Google Shape;387;p19">
            <a:extLst>
              <a:ext uri="{FF2B5EF4-FFF2-40B4-BE49-F238E27FC236}">
                <a16:creationId xmlns:a16="http://schemas.microsoft.com/office/drawing/2014/main" id="{09AF3126-26A9-41DB-945C-3215BE8B6EF4}"/>
              </a:ext>
            </a:extLst>
          </p:cNvPr>
          <p:cNvSpPr/>
          <p:nvPr/>
        </p:nvSpPr>
        <p:spPr>
          <a:xfrm>
            <a:off x="11019720" y="1966131"/>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lang="es-AR"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5" name="Google Shape;388;p19">
            <a:extLst>
              <a:ext uri="{FF2B5EF4-FFF2-40B4-BE49-F238E27FC236}">
                <a16:creationId xmlns:a16="http://schemas.microsoft.com/office/drawing/2014/main" id="{B255363F-2906-4A1D-82C6-ECB8F8588442}"/>
              </a:ext>
            </a:extLst>
          </p:cNvPr>
          <p:cNvSpPr/>
          <p:nvPr/>
        </p:nvSpPr>
        <p:spPr>
          <a:xfrm>
            <a:off x="11026324" y="1945177"/>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lang="es-AR"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26" name="Google Shape;389;p19">
            <a:extLst>
              <a:ext uri="{FF2B5EF4-FFF2-40B4-BE49-F238E27FC236}">
                <a16:creationId xmlns:a16="http://schemas.microsoft.com/office/drawing/2014/main" id="{BD0C0FFE-1A5D-4380-8191-F63EEF4C776D}"/>
              </a:ext>
            </a:extLst>
          </p:cNvPr>
          <p:cNvCxnSpPr/>
          <p:nvPr/>
        </p:nvCxnSpPr>
        <p:spPr>
          <a:xfrm>
            <a:off x="11703092" y="1954703"/>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7" name="Google Shape;390;p19">
            <a:extLst>
              <a:ext uri="{FF2B5EF4-FFF2-40B4-BE49-F238E27FC236}">
                <a16:creationId xmlns:a16="http://schemas.microsoft.com/office/drawing/2014/main" id="{BA8C87E2-B4C7-4E66-925C-36DCFFF4E182}"/>
              </a:ext>
            </a:extLst>
          </p:cNvPr>
          <p:cNvCxnSpPr/>
          <p:nvPr/>
        </p:nvCxnSpPr>
        <p:spPr>
          <a:xfrm>
            <a:off x="11680483" y="193565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1;p19">
            <a:extLst>
              <a:ext uri="{FF2B5EF4-FFF2-40B4-BE49-F238E27FC236}">
                <a16:creationId xmlns:a16="http://schemas.microsoft.com/office/drawing/2014/main" id="{6A140654-454A-4321-A65C-1A4C3089E99E}"/>
              </a:ext>
            </a:extLst>
          </p:cNvPr>
          <p:cNvCxnSpPr/>
          <p:nvPr/>
        </p:nvCxnSpPr>
        <p:spPr>
          <a:xfrm>
            <a:off x="11703093" y="6110961"/>
            <a:ext cx="216791" cy="0"/>
          </a:xfrm>
          <a:prstGeom prst="straightConnector1">
            <a:avLst/>
          </a:prstGeom>
          <a:noFill/>
          <a:ln w="28575" cap="flat" cmpd="sng">
            <a:solidFill>
              <a:srgbClr val="1E4E79"/>
            </a:solidFill>
            <a:prstDash val="solid"/>
            <a:round/>
            <a:headEnd type="none" w="med" len="med"/>
            <a:tailEnd type="none" w="med" len="med"/>
          </a:ln>
        </p:spPr>
      </p:cxnSp>
      <p:sp>
        <p:nvSpPr>
          <p:cNvPr id="29" name="Google Shape;392;p19">
            <a:extLst>
              <a:ext uri="{FF2B5EF4-FFF2-40B4-BE49-F238E27FC236}">
                <a16:creationId xmlns:a16="http://schemas.microsoft.com/office/drawing/2014/main" id="{9B0964A4-42B4-4AB8-BD7A-CED37B15225E}"/>
              </a:ext>
            </a:extLst>
          </p:cNvPr>
          <p:cNvSpPr txBox="1"/>
          <p:nvPr/>
        </p:nvSpPr>
        <p:spPr>
          <a:xfrm>
            <a:off x="11694763" y="3705745"/>
            <a:ext cx="278839"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s-AR" sz="16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p>
        </p:txBody>
      </p:sp>
      <p:sp>
        <p:nvSpPr>
          <p:cNvPr id="30" name="Google Shape;393;p19">
            <a:extLst>
              <a:ext uri="{FF2B5EF4-FFF2-40B4-BE49-F238E27FC236}">
                <a16:creationId xmlns:a16="http://schemas.microsoft.com/office/drawing/2014/main" id="{B2CEA0DB-BF5D-4CB3-8967-657C65727387}"/>
              </a:ext>
            </a:extLst>
          </p:cNvPr>
          <p:cNvSpPr txBox="1"/>
          <p:nvPr/>
        </p:nvSpPr>
        <p:spPr>
          <a:xfrm>
            <a:off x="11665138" y="1989030"/>
            <a:ext cx="957385"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s-AR" sz="14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lang="es-AR"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394;p19">
            <a:extLst>
              <a:ext uri="{FF2B5EF4-FFF2-40B4-BE49-F238E27FC236}">
                <a16:creationId xmlns:a16="http://schemas.microsoft.com/office/drawing/2014/main" id="{124ACE59-2327-459C-AC89-66190438B614}"/>
              </a:ext>
            </a:extLst>
          </p:cNvPr>
          <p:cNvSpPr txBox="1"/>
          <p:nvPr/>
        </p:nvSpPr>
        <p:spPr>
          <a:xfrm>
            <a:off x="11728907" y="5704692"/>
            <a:ext cx="872611"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s-AR" sz="14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lang="es-AR"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395;p19">
            <a:extLst>
              <a:ext uri="{FF2B5EF4-FFF2-40B4-BE49-F238E27FC236}">
                <a16:creationId xmlns:a16="http://schemas.microsoft.com/office/drawing/2014/main" id="{9E319A62-2A22-44F2-922D-6B98CDFF83E2}"/>
              </a:ext>
            </a:extLst>
          </p:cNvPr>
          <p:cNvSpPr/>
          <p:nvPr/>
        </p:nvSpPr>
        <p:spPr>
          <a:xfrm>
            <a:off x="10914870" y="634138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s-AR"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lang="es-A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23907963-061F-43B0-BA59-F3F1AABCF219}"/>
              </a:ext>
            </a:extLst>
          </p:cNvPr>
          <p:cNvSpPr>
            <a:spLocks noGrp="1"/>
          </p:cNvSpPr>
          <p:nvPr>
            <p:ph type="title"/>
          </p:nvPr>
        </p:nvSpPr>
        <p:spPr>
          <a:xfrm>
            <a:off x="11032760" y="1051932"/>
            <a:ext cx="994183" cy="400110"/>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41523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25"/>
                                        </p:tgtEl>
                                        <p:attrNameLst>
                                          <p:attrName>ppt_y</p:attrName>
                                        </p:attrNameLst>
                                      </p:cBhvr>
                                      <p:tavLst>
                                        <p:tav tm="0">
                                          <p:val>
                                            <p:strVal val="#ppt_y"/>
                                          </p:val>
                                        </p:tav>
                                        <p:tav tm="100000">
                                          <p:val>
                                            <p:strVal val="#ppt_y+#ppt_h*1.125000"/>
                                          </p:val>
                                        </p:tav>
                                      </p:tavLst>
                                    </p:anim>
                                    <p:animEffect transition="out" filter="wipe(down)">
                                      <p:cBhvr>
                                        <p:cTn id="7" dur="59000"/>
                                        <p:tgtEl>
                                          <p:spTgt spid="25"/>
                                        </p:tgtEl>
                                      </p:cBhvr>
                                    </p:animEffect>
                                    <p:set>
                                      <p:cBhvr>
                                        <p:cTn id="8" dur="1" fill="hold">
                                          <p:stCondLst>
                                            <p:cond delay="58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2" name="Google Shape;171;p8">
            <a:extLst>
              <a:ext uri="{FF2B5EF4-FFF2-40B4-BE49-F238E27FC236}">
                <a16:creationId xmlns:a16="http://schemas.microsoft.com/office/drawing/2014/main" id="{92522553-DABF-48FE-BB36-264FCD27923A}"/>
              </a:ext>
            </a:extLst>
          </p:cNvPr>
          <p:cNvSpPr txBox="1"/>
          <p:nvPr/>
        </p:nvSpPr>
        <p:spPr>
          <a:xfrm>
            <a:off x="184731" y="1216537"/>
            <a:ext cx="10813505"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 Spanish,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cs typeface="Arial"/>
                <a:sym typeface="Arial"/>
              </a:rPr>
              <a:t>adjectives change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depending on whether the person or animal they describe is male or female. </a:t>
            </a:r>
          </a:p>
        </p:txBody>
      </p:sp>
      <p:sp>
        <p:nvSpPr>
          <p:cNvPr id="24" name="Google Shape;171;p8">
            <a:extLst>
              <a:ext uri="{FF2B5EF4-FFF2-40B4-BE49-F238E27FC236}">
                <a16:creationId xmlns:a16="http://schemas.microsoft.com/office/drawing/2014/main" id="{9C65EEB7-6FFB-4A86-ACBC-A46F4DBAC669}"/>
              </a:ext>
            </a:extLst>
          </p:cNvPr>
          <p:cNvSpPr txBox="1"/>
          <p:nvPr/>
        </p:nvSpPr>
        <p:spPr>
          <a:xfrm>
            <a:off x="177883" y="2530306"/>
            <a:ext cx="12014117"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Adjectives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that are masculine (end in ‘</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o</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change to an ‘</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when the person or animal being described is female.</a:t>
            </a: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10515600" cy="770175"/>
          </a:xfrm>
        </p:spPr>
        <p:txBody>
          <a:bodyPr>
            <a:normAutofit/>
          </a:bodyPr>
          <a:lstStyle/>
          <a:p>
            <a:r>
              <a:rPr lang="en-GB" sz="3600" b="1" dirty="0">
                <a:solidFill>
                  <a:srgbClr val="1E4E79"/>
                </a:solidFill>
                <a:latin typeface="Century Gothic"/>
                <a:ea typeface="Century Gothic"/>
                <a:cs typeface="Century Gothic"/>
                <a:sym typeface="Century Gothic"/>
              </a:rPr>
              <a:t>Gender and agreement on adjectives</a:t>
            </a:r>
            <a:endParaRPr lang="en-GB" sz="3600" dirty="0"/>
          </a:p>
        </p:txBody>
      </p:sp>
      <p:sp>
        <p:nvSpPr>
          <p:cNvPr id="14" name="Google Shape;172;p8">
            <a:extLst>
              <a:ext uri="{FF2B5EF4-FFF2-40B4-BE49-F238E27FC236}">
                <a16:creationId xmlns:a16="http://schemas.microsoft.com/office/drawing/2014/main" id="{BEEB45D2-8C75-48F8-B41B-858A9B391863}"/>
              </a:ext>
            </a:extLst>
          </p:cNvPr>
          <p:cNvSpPr txBox="1"/>
          <p:nvPr/>
        </p:nvSpPr>
        <p:spPr>
          <a:xfrm>
            <a:off x="445741" y="4902382"/>
            <a:ext cx="490969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err="1">
                <a:solidFill>
                  <a:srgbClr val="002060"/>
                </a:solidFill>
                <a:latin typeface="Century Gothic"/>
                <a:ea typeface="Century Gothic"/>
                <a:cs typeface="Century Gothic"/>
                <a:sym typeface="Century Gothic"/>
              </a:rPr>
              <a:t>Pancho</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está</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enferm</a:t>
            </a:r>
            <a:r>
              <a:rPr lang="en-GB" sz="2800" b="1" i="0" u="none" strike="noStrike" cap="none" dirty="0" err="1">
                <a:solidFill>
                  <a:srgbClr val="0070C0"/>
                </a:solidFill>
                <a:latin typeface="Century Gothic"/>
                <a:ea typeface="Century Gothic"/>
                <a:cs typeface="Century Gothic"/>
                <a:sym typeface="Century Gothic"/>
              </a:rPr>
              <a:t>o</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15" name="Google Shape;174;p8">
            <a:extLst>
              <a:ext uri="{FF2B5EF4-FFF2-40B4-BE49-F238E27FC236}">
                <a16:creationId xmlns:a16="http://schemas.microsoft.com/office/drawing/2014/main" id="{0F173889-B797-4EB8-980F-0EFA16BFF8DA}"/>
              </a:ext>
            </a:extLst>
          </p:cNvPr>
          <p:cNvSpPr txBox="1"/>
          <p:nvPr/>
        </p:nvSpPr>
        <p:spPr>
          <a:xfrm>
            <a:off x="6219955" y="4902382"/>
            <a:ext cx="5043421"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0" u="none" strike="noStrike" cap="none" dirty="0" err="1">
                <a:solidFill>
                  <a:srgbClr val="002060"/>
                </a:solidFill>
                <a:latin typeface="Century Gothic"/>
                <a:ea typeface="Century Gothic"/>
                <a:cs typeface="Century Gothic"/>
                <a:sym typeface="Century Gothic"/>
              </a:rPr>
              <a:t>Manchita</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está</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enferm</a:t>
            </a:r>
            <a:r>
              <a:rPr lang="en-GB" sz="2800" b="1" dirty="0" err="1">
                <a:solidFill>
                  <a:srgbClr val="FF0000"/>
                </a:solidFill>
                <a:latin typeface="Century Gothic"/>
                <a:ea typeface="Century Gothic"/>
                <a:cs typeface="Century Gothic"/>
                <a:sym typeface="Century Gothic"/>
              </a:rPr>
              <a:t>a</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16" name="Google Shape;183;p8">
            <a:extLst>
              <a:ext uri="{FF2B5EF4-FFF2-40B4-BE49-F238E27FC236}">
                <a16:creationId xmlns:a16="http://schemas.microsoft.com/office/drawing/2014/main" id="{DCCF1A2C-B2B1-4A34-9E1A-D71B280E9117}"/>
              </a:ext>
            </a:extLst>
          </p:cNvPr>
          <p:cNvPicPr preferRelativeResize="0"/>
          <p:nvPr/>
        </p:nvPicPr>
        <p:blipFill rotWithShape="1">
          <a:blip r:embed="rId6">
            <a:alphaModFix/>
          </a:blip>
          <a:srcRect/>
          <a:stretch/>
        </p:blipFill>
        <p:spPr>
          <a:xfrm>
            <a:off x="476637" y="5436734"/>
            <a:ext cx="634523" cy="671647"/>
          </a:xfrm>
          <a:prstGeom prst="rect">
            <a:avLst/>
          </a:prstGeom>
          <a:noFill/>
          <a:ln>
            <a:noFill/>
          </a:ln>
        </p:spPr>
      </p:pic>
      <p:sp>
        <p:nvSpPr>
          <p:cNvPr id="17" name="Google Shape;172;p8">
            <a:extLst>
              <a:ext uri="{FF2B5EF4-FFF2-40B4-BE49-F238E27FC236}">
                <a16:creationId xmlns:a16="http://schemas.microsoft.com/office/drawing/2014/main" id="{28B3B194-81F3-4188-8A32-C2A88850D11A}"/>
              </a:ext>
            </a:extLst>
          </p:cNvPr>
          <p:cNvSpPr txBox="1"/>
          <p:nvPr/>
        </p:nvSpPr>
        <p:spPr>
          <a:xfrm>
            <a:off x="1065391" y="5528837"/>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err="1">
                <a:solidFill>
                  <a:srgbClr val="002060"/>
                </a:solidFill>
                <a:latin typeface="Century Gothic"/>
                <a:ea typeface="Century Gothic"/>
                <a:cs typeface="Century Gothic"/>
                <a:sym typeface="Century Gothic"/>
              </a:rPr>
              <a:t>Pancho</a:t>
            </a:r>
            <a:r>
              <a:rPr lang="en-GB" sz="2800" i="0" u="none" strike="noStrike" cap="none" dirty="0">
                <a:solidFill>
                  <a:srgbClr val="002060"/>
                </a:solidFill>
                <a:latin typeface="Century Gothic"/>
                <a:ea typeface="Century Gothic"/>
                <a:cs typeface="Century Gothic"/>
                <a:sym typeface="Century Gothic"/>
              </a:rPr>
              <a:t> is ill.</a:t>
            </a:r>
            <a:endParaRPr dirty="0">
              <a:solidFill>
                <a:srgbClr val="002060"/>
              </a:solidFill>
            </a:endParaRPr>
          </a:p>
        </p:txBody>
      </p:sp>
      <p:pic>
        <p:nvPicPr>
          <p:cNvPr id="18" name="Google Shape;183;p8">
            <a:extLst>
              <a:ext uri="{FF2B5EF4-FFF2-40B4-BE49-F238E27FC236}">
                <a16:creationId xmlns:a16="http://schemas.microsoft.com/office/drawing/2014/main" id="{65252214-E2DB-4124-B37E-0EF1C3F69FCE}"/>
              </a:ext>
            </a:extLst>
          </p:cNvPr>
          <p:cNvPicPr preferRelativeResize="0"/>
          <p:nvPr/>
        </p:nvPicPr>
        <p:blipFill rotWithShape="1">
          <a:blip r:embed="rId6">
            <a:alphaModFix/>
          </a:blip>
          <a:srcRect/>
          <a:stretch/>
        </p:blipFill>
        <p:spPr>
          <a:xfrm>
            <a:off x="6134706" y="5469035"/>
            <a:ext cx="634523" cy="671647"/>
          </a:xfrm>
          <a:prstGeom prst="rect">
            <a:avLst/>
          </a:prstGeom>
          <a:noFill/>
          <a:ln>
            <a:noFill/>
          </a:ln>
        </p:spPr>
      </p:pic>
      <p:sp>
        <p:nvSpPr>
          <p:cNvPr id="19" name="Google Shape;172;p8">
            <a:extLst>
              <a:ext uri="{FF2B5EF4-FFF2-40B4-BE49-F238E27FC236}">
                <a16:creationId xmlns:a16="http://schemas.microsoft.com/office/drawing/2014/main" id="{74E0DB59-AFD9-45B1-B9A4-1F9A07705506}"/>
              </a:ext>
            </a:extLst>
          </p:cNvPr>
          <p:cNvSpPr txBox="1"/>
          <p:nvPr/>
        </p:nvSpPr>
        <p:spPr>
          <a:xfrm>
            <a:off x="6723460" y="5561138"/>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err="1">
                <a:solidFill>
                  <a:srgbClr val="002060"/>
                </a:solidFill>
                <a:latin typeface="Century Gothic"/>
                <a:ea typeface="Century Gothic"/>
                <a:cs typeface="Century Gothic"/>
                <a:sym typeface="Century Gothic"/>
              </a:rPr>
              <a:t>Manchita</a:t>
            </a:r>
            <a:r>
              <a:rPr lang="en-GB" sz="2800" dirty="0">
                <a:solidFill>
                  <a:srgbClr val="002060"/>
                </a:solidFill>
                <a:latin typeface="Century Gothic"/>
                <a:ea typeface="Century Gothic"/>
                <a:cs typeface="Century Gothic"/>
                <a:sym typeface="Century Gothic"/>
              </a:rPr>
              <a:t> is ill.</a:t>
            </a:r>
            <a:endParaRPr dirty="0">
              <a:solidFill>
                <a:srgbClr val="002060"/>
              </a:solidFill>
            </a:endParaRPr>
          </a:p>
        </p:txBody>
      </p:sp>
      <p:pic>
        <p:nvPicPr>
          <p:cNvPr id="20" name="Picture 19">
            <a:extLst>
              <a:ext uri="{FF2B5EF4-FFF2-40B4-BE49-F238E27FC236}">
                <a16:creationId xmlns:a16="http://schemas.microsoft.com/office/drawing/2014/main" id="{CACA51B1-A204-44B6-9048-57CD0F9B40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50" y="4082132"/>
            <a:ext cx="1042470" cy="1446705"/>
          </a:xfrm>
          <a:prstGeom prst="rect">
            <a:avLst/>
          </a:prstGeom>
        </p:spPr>
      </p:pic>
      <p:pic>
        <p:nvPicPr>
          <p:cNvPr id="21" name="Picture 20">
            <a:extLst>
              <a:ext uri="{FF2B5EF4-FFF2-40B4-BE49-F238E27FC236}">
                <a16:creationId xmlns:a16="http://schemas.microsoft.com/office/drawing/2014/main" id="{6264D1FD-AA66-419C-8A0C-7584A91B5CDF}"/>
              </a:ext>
            </a:extLst>
          </p:cNvPr>
          <p:cNvPicPr>
            <a:picLocks noChangeAspect="1"/>
          </p:cNvPicPr>
          <p:nvPr/>
        </p:nvPicPr>
        <p:blipFill>
          <a:blip r:embed="rId8"/>
          <a:stretch>
            <a:fillRect/>
          </a:stretch>
        </p:blipFill>
        <p:spPr>
          <a:xfrm rot="21086630">
            <a:off x="10707006" y="4089834"/>
            <a:ext cx="1031370" cy="1431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7_panchoestaenfermo.wav"/>
                                        </p:tgtEl>
                                      </p:cMediaNode>
                                    </p:audio>
                                  </p:sub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8_manchitaestaenferma.wav"/>
                                        </p:tgtEl>
                                      </p:cMediaNode>
                                    </p:audio>
                                  </p:sub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2033</TotalTime>
  <Words>2232</Words>
  <Application>Microsoft Office PowerPoint</Application>
  <PresentationFormat>Widescreen</PresentationFormat>
  <Paragraphs>476</Paragraphs>
  <Slides>27</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docs-Century Gothic</vt:lpstr>
      <vt:lpstr>Segoe Print</vt:lpstr>
      <vt:lpstr>Century Gothic</vt:lpstr>
      <vt:lpstr>Wingdings</vt:lpstr>
      <vt:lpstr>Montserrat Medium</vt:lpstr>
      <vt:lpstr>Calibri</vt:lpstr>
      <vt:lpstr>Arial</vt:lpstr>
      <vt:lpstr>Modern Love</vt:lpstr>
      <vt:lpstr>Quattrocento Sans</vt:lpstr>
      <vt:lpstr>Office Theme</vt:lpstr>
      <vt:lpstr>PowerPoint Presentation</vt:lpstr>
      <vt:lpstr>Describing me and others</vt:lpstr>
      <vt:lpstr>PowerPoint Presentation</vt:lpstr>
      <vt:lpstr>escuchar</vt:lpstr>
      <vt:lpstr>vocabulario</vt:lpstr>
      <vt:lpstr>hablar</vt:lpstr>
      <vt:lpstr>hablar</vt:lpstr>
      <vt:lpstr>hablar</vt:lpstr>
      <vt:lpstr>Gender and agreement on adjectives</vt:lpstr>
      <vt:lpstr>leer</vt:lpstr>
      <vt:lpstr>leer</vt:lpstr>
      <vt:lpstr>leer</vt:lpstr>
      <vt:lpstr>leer</vt:lpstr>
      <vt:lpstr>leer</vt:lpstr>
      <vt:lpstr>escuchar</vt:lpstr>
      <vt:lpstr>hablar</vt:lpstr>
      <vt:lpstr>hablar</vt:lpstr>
      <vt:lpstr>hablar</vt:lpstr>
      <vt:lpstr>hablar</vt:lpstr>
      <vt:lpstr>hablar</vt:lpstr>
      <vt:lpstr>hablar</vt:lpstr>
      <vt:lpstr>hablar</vt:lpstr>
      <vt:lpstr>hablar</vt:lpstr>
      <vt:lpstr>vocabulario</vt:lpstr>
      <vt:lpstr>PowerPoint Presentation</vt:lpstr>
      <vt:lpstr>Persona A</vt:lpstr>
      <vt:lpstr>Persona 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37</cp:revision>
  <dcterms:created xsi:type="dcterms:W3CDTF">2021-02-10T11:12:47Z</dcterms:created>
  <dcterms:modified xsi:type="dcterms:W3CDTF">2021-07-13T15:36:37Z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