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1"/>
  </p:notesMasterIdLst>
  <p:sldIdLst>
    <p:sldId id="353" r:id="rId4"/>
    <p:sldId id="299" r:id="rId5"/>
    <p:sldId id="306" r:id="rId6"/>
    <p:sldId id="352" r:id="rId7"/>
    <p:sldId id="298" r:id="rId8"/>
    <p:sldId id="333" r:id="rId9"/>
    <p:sldId id="35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ADD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59577" autoAdjust="0"/>
  </p:normalViewPr>
  <p:slideViewPr>
    <p:cSldViewPr snapToGrid="0">
      <p:cViewPr varScale="1">
        <p:scale>
          <a:sx n="64" d="100"/>
          <a:sy n="64" d="100"/>
        </p:scale>
        <p:origin x="2256"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125C53-773C-49EE-98CA-2C16F81F252F}" type="datetimeFigureOut">
              <a:rPr lang="en-GB" smtClean="0"/>
              <a:t>19/08/2021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D0CC9-DEA3-4A63-A921-D94C06607CC8}" type="slidenum">
              <a:rPr lang="en-GB" smtClean="0"/>
              <a:t>‹#›</a:t>
            </a:fld>
            <a:endParaRPr lang="en-GB"/>
          </a:p>
        </p:txBody>
      </p:sp>
    </p:spTree>
    <p:extLst>
      <p:ext uri="{BB962C8B-B14F-4D97-AF65-F5344CB8AC3E}">
        <p14:creationId xmlns:p14="http://schemas.microsoft.com/office/powerpoint/2010/main" val="1582704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dirty="0"/>
              <a:t>Artwork by Steve Clarke. Pronoun pictures from NCELP (www.ncelp.org). All additional pictures selected from </a:t>
            </a:r>
            <a:r>
              <a:rPr lang="en-GB" dirty="0" err="1"/>
              <a:t>Pixabay</a:t>
            </a:r>
            <a:r>
              <a:rPr lang="en-GB" dirty="0"/>
              <a:t> and are available under a Creative Commons license, no attribution required.</a:t>
            </a:r>
          </a:p>
          <a:p>
            <a:pPr marL="0" lvl="0" indent="0" algn="l" rtl="0">
              <a:lnSpc>
                <a:spcPct val="100000"/>
              </a:lnSpc>
              <a:spcBef>
                <a:spcPts val="0"/>
              </a:spcBef>
              <a:spcAft>
                <a:spcPts val="0"/>
              </a:spcAft>
              <a:buSzPts val="1400"/>
              <a:buNone/>
            </a:pPr>
            <a:endParaRPr lang="en-GB" sz="1200" dirty="0">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solidFill>
                  <a:srgbClr val="002060"/>
                </a:solidFill>
                <a:latin typeface="Century Gothic"/>
                <a:ea typeface="Century Gothic"/>
                <a:cs typeface="Century Gothic"/>
                <a:sym typeface="Century Gothic"/>
              </a:rPr>
              <a:t>Frequency of new vocabulary and phonics:</a:t>
            </a:r>
          </a:p>
          <a:p>
            <a:pPr marL="0" lvl="0" indent="0" algn="l" rtl="0">
              <a:lnSpc>
                <a:spcPct val="100000"/>
              </a:lnSpc>
              <a:spcBef>
                <a:spcPts val="0"/>
              </a:spcBef>
              <a:spcAft>
                <a:spcPts val="0"/>
              </a:spcAft>
              <a:buSzPts val="1400"/>
              <a:buNone/>
            </a:pPr>
            <a:r>
              <a:rPr lang="en-GB" b="1" dirty="0">
                <a:solidFill>
                  <a:srgbClr val="002060"/>
                </a:solidFill>
                <a:latin typeface="Century Gothic"/>
                <a:ea typeface="Century Gothic"/>
                <a:cs typeface="Century Gothic"/>
                <a:sym typeface="Century Gothic"/>
              </a:rPr>
              <a:t>Phonics: [</a:t>
            </a:r>
            <a:r>
              <a:rPr lang="en-GB" b="1" dirty="0" err="1">
                <a:solidFill>
                  <a:srgbClr val="002060"/>
                </a:solidFill>
                <a:latin typeface="Century Gothic"/>
                <a:ea typeface="Century Gothic"/>
                <a:cs typeface="Century Gothic"/>
                <a:sym typeface="Century Gothic"/>
              </a:rPr>
              <a:t>i</a:t>
            </a:r>
            <a:r>
              <a:rPr lang="en-GB" b="1" dirty="0">
                <a:solidFill>
                  <a:srgbClr val="002060"/>
                </a:solidFill>
                <a:latin typeface="Century Gothic"/>
                <a:ea typeface="Century Gothic"/>
                <a:cs typeface="Century Gothic"/>
                <a:sym typeface="Century Gothic"/>
              </a:rPr>
              <a:t>] </a:t>
            </a:r>
            <a:r>
              <a:rPr lang="en-GB" b="0" dirty="0">
                <a:solidFill>
                  <a:srgbClr val="002060"/>
                </a:solidFill>
                <a:latin typeface="Century Gothic"/>
                <a:ea typeface="Century Gothic"/>
                <a:cs typeface="Century Gothic"/>
                <a:sym typeface="Century Gothic"/>
              </a:rPr>
              <a:t>source word: </a:t>
            </a:r>
            <a:r>
              <a:rPr lang="en-GB" b="1" dirty="0">
                <a:solidFill>
                  <a:srgbClr val="002060"/>
                </a:solidFill>
                <a:latin typeface="Century Gothic"/>
                <a:ea typeface="Century Gothic"/>
                <a:cs typeface="Century Gothic"/>
                <a:sym typeface="Century Gothic"/>
              </a:rPr>
              <a:t>idea </a:t>
            </a:r>
            <a:r>
              <a:rPr lang="en-GB" b="0" dirty="0">
                <a:solidFill>
                  <a:srgbClr val="002060"/>
                </a:solidFill>
                <a:latin typeface="Century Gothic"/>
                <a:ea typeface="Century Gothic"/>
                <a:cs typeface="Century Gothic"/>
                <a:sym typeface="Century Gothic"/>
              </a:rPr>
              <a:t>[247]</a:t>
            </a:r>
            <a:endParaRPr lang="en-GB" sz="1200" dirty="0">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150" b="1" dirty="0">
                <a:solidFill>
                  <a:srgbClr val="002060"/>
                </a:solidFill>
                <a:latin typeface="Arial"/>
                <a:ea typeface="Arial"/>
                <a:cs typeface="Arial"/>
                <a:sym typeface="Arial"/>
              </a:rPr>
              <a:t>Vocabulary: </a:t>
            </a:r>
            <a:r>
              <a:rPr lang="es-ES" sz="1150" b="1" dirty="0">
                <a:solidFill>
                  <a:srgbClr val="002060"/>
                </a:solidFill>
                <a:latin typeface="Arial"/>
                <a:ea typeface="Arial"/>
                <a:cs typeface="Arial"/>
                <a:sym typeface="Arial"/>
              </a:rPr>
              <a:t>clase </a:t>
            </a:r>
            <a:r>
              <a:rPr lang="es-ES" sz="1150" b="0" dirty="0">
                <a:solidFill>
                  <a:srgbClr val="002060"/>
                </a:solidFill>
                <a:latin typeface="Arial"/>
                <a:ea typeface="Arial"/>
                <a:cs typeface="Arial"/>
                <a:sym typeface="Arial"/>
              </a:rPr>
              <a:t>[320] </a:t>
            </a:r>
            <a:r>
              <a:rPr lang="es-ES" sz="1150" b="1" dirty="0">
                <a:solidFill>
                  <a:srgbClr val="002060"/>
                </a:solidFill>
                <a:latin typeface="Arial"/>
                <a:ea typeface="Arial"/>
                <a:cs typeface="Arial"/>
                <a:sym typeface="Arial"/>
              </a:rPr>
              <a:t>[en clase] cómodo </a:t>
            </a:r>
            <a:r>
              <a:rPr lang="es-ES" sz="1150" b="0" dirty="0">
                <a:solidFill>
                  <a:srgbClr val="002060"/>
                </a:solidFill>
                <a:latin typeface="Arial"/>
                <a:ea typeface="Arial"/>
                <a:cs typeface="Arial"/>
                <a:sym typeface="Arial"/>
              </a:rPr>
              <a:t>[2237] </a:t>
            </a:r>
            <a:r>
              <a:rPr lang="es-ES" sz="1150" b="1" dirty="0">
                <a:solidFill>
                  <a:srgbClr val="002060"/>
                </a:solidFill>
                <a:latin typeface="Arial"/>
                <a:ea typeface="Arial"/>
                <a:cs typeface="Arial"/>
                <a:sym typeface="Arial"/>
              </a:rPr>
              <a:t>pesado</a:t>
            </a:r>
            <a:r>
              <a:rPr lang="es-ES" sz="1150" b="0" dirty="0">
                <a:solidFill>
                  <a:srgbClr val="002060"/>
                </a:solidFill>
                <a:latin typeface="Arial"/>
                <a:ea typeface="Arial"/>
                <a:cs typeface="Arial"/>
                <a:sym typeface="Arial"/>
              </a:rPr>
              <a:t> [2166</a:t>
            </a:r>
            <a:r>
              <a:rPr lang="es-ES" sz="1150" b="1" dirty="0">
                <a:solidFill>
                  <a:srgbClr val="002060"/>
                </a:solidFill>
                <a:latin typeface="Arial"/>
                <a:ea typeface="Arial"/>
                <a:cs typeface="Arial"/>
                <a:sym typeface="Arial"/>
              </a:rPr>
              <a:t>] positivo </a:t>
            </a:r>
            <a:r>
              <a:rPr lang="es-ES" sz="1150" b="0" dirty="0">
                <a:solidFill>
                  <a:srgbClr val="002060"/>
                </a:solidFill>
                <a:latin typeface="Arial"/>
                <a:ea typeface="Arial"/>
                <a:cs typeface="Arial"/>
                <a:sym typeface="Arial"/>
              </a:rPr>
              <a:t>[1188] </a:t>
            </a:r>
            <a:r>
              <a:rPr lang="es-ES" sz="1150" b="1" dirty="0">
                <a:solidFill>
                  <a:srgbClr val="002060"/>
                </a:solidFill>
                <a:latin typeface="Arial"/>
                <a:ea typeface="Arial"/>
                <a:cs typeface="Arial"/>
                <a:sym typeface="Arial"/>
              </a:rPr>
              <a:t>ahora </a:t>
            </a:r>
            <a:r>
              <a:rPr lang="es-ES" sz="1150" b="0" dirty="0">
                <a:solidFill>
                  <a:srgbClr val="002060"/>
                </a:solidFill>
                <a:latin typeface="Arial"/>
                <a:ea typeface="Arial"/>
                <a:cs typeface="Arial"/>
                <a:sym typeface="Arial"/>
              </a:rPr>
              <a:t>[81] </a:t>
            </a:r>
            <a:br>
              <a:rPr lang="en-GB" sz="1150" dirty="0">
                <a:solidFill>
                  <a:srgbClr val="002060"/>
                </a:solidFill>
                <a:latin typeface="Arial"/>
                <a:ea typeface="Arial"/>
                <a:cs typeface="Arial"/>
                <a:sym typeface="Arial"/>
              </a:rPr>
            </a:br>
            <a:r>
              <a:rPr lang="en-GB" sz="1200" dirty="0">
                <a:latin typeface="Calibri"/>
                <a:ea typeface="Calibri"/>
                <a:cs typeface="Calibri"/>
                <a:sym typeface="Calibri"/>
              </a:rPr>
              <a:t>Source: Davies, M. and Davies, K. (2018)</a:t>
            </a:r>
            <a:r>
              <a:rPr lang="en-GB" sz="1200" i="1" dirty="0">
                <a:latin typeface="Calibri"/>
                <a:ea typeface="Calibri"/>
                <a:cs typeface="Calibri"/>
                <a:sym typeface="Calibri"/>
              </a:rPr>
              <a:t>. A frequency dictionary of Spanish: Core vocabulary for learners </a:t>
            </a:r>
            <a:r>
              <a:rPr lang="en-GB" sz="1200" dirty="0">
                <a:latin typeface="Calibri"/>
                <a:ea typeface="Calibri"/>
                <a:cs typeface="Calibri"/>
                <a:sym typeface="Calibri"/>
              </a:rPr>
              <a:t>(2nd ed.). Routledge: London</a:t>
            </a:r>
            <a:endParaRPr lang="en-GB" dirty="0"/>
          </a:p>
          <a:p>
            <a:pPr marL="0" lvl="0" indent="0" algn="l" rtl="0">
              <a:lnSpc>
                <a:spcPct val="100000"/>
              </a:lnSpc>
              <a:spcBef>
                <a:spcPts val="0"/>
              </a:spcBef>
              <a:spcAft>
                <a:spcPts val="0"/>
              </a:spcAft>
              <a:buSzPts val="1400"/>
              <a:buNone/>
            </a:pPr>
            <a:endParaRPr lang="en-GB" sz="1200" dirty="0">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GB" sz="1200" dirty="0"/>
              <a:t>The frequency rankings for words that occur in this PowerPoint which have been</a:t>
            </a:r>
            <a:r>
              <a:rPr lang="en-GB" sz="1200" i="1" dirty="0"/>
              <a:t> previously</a:t>
            </a:r>
            <a:r>
              <a:rPr lang="en-GB" sz="1200" dirty="0"/>
              <a:t> introduced in these resources are given in the SOW and in the resources that first introduced and formally re-visited those words. </a:t>
            </a:r>
          </a:p>
          <a:p>
            <a:pPr marL="0" lvl="0" indent="0" algn="l" rtl="0">
              <a:spcBef>
                <a:spcPts val="0"/>
              </a:spcBef>
              <a:spcAft>
                <a:spcPts val="0"/>
              </a:spcAft>
              <a:buClr>
                <a:schemeClr val="dk1"/>
              </a:buClr>
              <a:buSzPts val="1400"/>
              <a:buFont typeface="Arial"/>
              <a:buNone/>
            </a:pPr>
            <a:r>
              <a:rPr lang="en-GB" dirty="0"/>
              <a:t>For any </a:t>
            </a:r>
            <a:r>
              <a:rPr lang="en-GB" i="1" dirty="0"/>
              <a:t>other </a:t>
            </a:r>
            <a:r>
              <a:rPr lang="en-GB" dirty="0"/>
              <a:t>words that occur incidentally in this PowerPoint, frequency rankings will be provided in the notes field wherever possible.</a:t>
            </a:r>
          </a:p>
          <a:p>
            <a:pPr marL="0" lvl="0" indent="0" algn="l" rtl="0">
              <a:lnSpc>
                <a:spcPct val="100000"/>
              </a:lnSpc>
              <a:spcBef>
                <a:spcPts val="0"/>
              </a:spcBef>
              <a:spcAft>
                <a:spcPts val="0"/>
              </a:spcAft>
              <a:buSzPts val="1400"/>
              <a:buNone/>
            </a:pPr>
            <a:endParaRPr lang="en-GB" sz="1200" dirty="0">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
        <p:nvSpPr>
          <p:cNvPr id="96" name="Google Shape;9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br>
              <a:rPr lang="en-GB" b="0" dirty="0"/>
            </a:b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aural comprehension and written production of the SSC [e] and [</a:t>
            </a:r>
            <a:r>
              <a:rPr lang="en-GB" b="0" dirty="0" err="1"/>
              <a:t>i</a:t>
            </a:r>
            <a:r>
              <a:rPr lang="en-GB" b="0" dirty="0"/>
              <a:t>].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lvl="0" indent="-228600" algn="l" rtl="0">
              <a:spcBef>
                <a:spcPts val="0"/>
              </a:spcBef>
              <a:spcAft>
                <a:spcPts val="0"/>
              </a:spcAft>
              <a:buAutoNum type="arabicPeriod"/>
            </a:pPr>
            <a:r>
              <a:rPr lang="en-GB" dirty="0"/>
              <a:t>Click to bring up the prompts.</a:t>
            </a:r>
          </a:p>
          <a:p>
            <a:pPr marL="228600" lvl="0" indent="-228600" algn="l" rtl="0">
              <a:spcBef>
                <a:spcPts val="0"/>
              </a:spcBef>
              <a:spcAft>
                <a:spcPts val="0"/>
              </a:spcAft>
              <a:buAutoNum type="arabicPeriod"/>
            </a:pPr>
            <a:r>
              <a:rPr lang="en-GB" dirty="0"/>
              <a:t>Click on E to hear the </a:t>
            </a:r>
            <a:r>
              <a:rPr lang="en-GB" dirty="0" err="1"/>
              <a:t>ejemplo</a:t>
            </a:r>
            <a:r>
              <a:rPr lang="en-GB" dirty="0"/>
              <a:t> (example). Students write down the missing letters and volunteer the name.</a:t>
            </a:r>
          </a:p>
          <a:p>
            <a:pPr marL="228600" lvl="0" indent="-228600" algn="l" rtl="0">
              <a:spcBef>
                <a:spcPts val="0"/>
              </a:spcBef>
              <a:spcAft>
                <a:spcPts val="0"/>
              </a:spcAft>
              <a:buAutoNum type="arabicPeriod"/>
            </a:pPr>
            <a:r>
              <a:rPr lang="en-GB" dirty="0"/>
              <a:t>Click for answer.</a:t>
            </a:r>
          </a:p>
          <a:p>
            <a:pPr marL="228600" lvl="0" indent="-228600" algn="l" rtl="0">
              <a:spcBef>
                <a:spcPts val="0"/>
              </a:spcBef>
              <a:spcAft>
                <a:spcPts val="0"/>
              </a:spcAft>
              <a:buAutoNum type="arabicPeriod"/>
            </a:pPr>
            <a:r>
              <a:rPr lang="en-GB" dirty="0"/>
              <a:t>Continue with items 1-5.</a:t>
            </a:r>
          </a:p>
          <a:p>
            <a:pPr marL="228600" lvl="0" indent="-228600" algn="l" rtl="0">
              <a:spcBef>
                <a:spcPts val="0"/>
              </a:spcBef>
              <a:spcAft>
                <a:spcPts val="0"/>
              </a:spcAft>
              <a:buAutoNum type="arabicPeriod"/>
            </a:pPr>
            <a:endParaRPr lang="en-GB" dirty="0"/>
          </a:p>
          <a:p>
            <a:pPr marL="0" lvl="0" indent="0" algn="l" rtl="0">
              <a:spcBef>
                <a:spcPts val="0"/>
              </a:spcBef>
              <a:spcAft>
                <a:spcPts val="0"/>
              </a:spcAft>
              <a:buNone/>
            </a:pPr>
            <a:r>
              <a:rPr lang="en-GB" b="1" dirty="0"/>
              <a:t>Transcript </a:t>
            </a:r>
            <a:br>
              <a:rPr lang="en-GB" dirty="0"/>
            </a:br>
            <a:r>
              <a:rPr lang="en-GB" dirty="0"/>
              <a:t>[</a:t>
            </a:r>
            <a:r>
              <a:rPr lang="en-GB" dirty="0" err="1"/>
              <a:t>ejemplo</a:t>
            </a:r>
            <a:r>
              <a:rPr lang="en-GB" dirty="0"/>
              <a:t>] Romero</a:t>
            </a:r>
            <a:br>
              <a:rPr lang="en-GB" dirty="0"/>
            </a:br>
            <a:r>
              <a:rPr lang="en-GB" dirty="0"/>
              <a:t>[1] Gil</a:t>
            </a:r>
            <a:br>
              <a:rPr lang="en-GB" dirty="0"/>
            </a:br>
            <a:r>
              <a:rPr lang="en-GB" dirty="0"/>
              <a:t>[2] Torres</a:t>
            </a:r>
            <a:br>
              <a:rPr lang="en-GB" dirty="0"/>
            </a:br>
            <a:r>
              <a:rPr lang="en-GB" dirty="0"/>
              <a:t>[3] Iglesias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[4] Garrido</a:t>
            </a:r>
          </a:p>
          <a:p>
            <a:pPr marL="0" lvl="0" indent="0" algn="l" rtl="0">
              <a:spcBef>
                <a:spcPts val="0"/>
              </a:spcBef>
              <a:spcAft>
                <a:spcPts val="0"/>
              </a:spcAft>
              <a:buNone/>
            </a:pPr>
            <a:r>
              <a:rPr lang="en-GB" dirty="0"/>
              <a:t>[5] Ortega</a:t>
            </a: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Procedure:</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Pupils write 1 – 5 and the English translation of </a:t>
            </a:r>
            <a:r>
              <a:rPr lang="en-GB" b="0" i="1" dirty="0" err="1"/>
              <a:t>está</a:t>
            </a:r>
            <a:r>
              <a:rPr lang="en-GB" b="0" dirty="0"/>
              <a:t> as best fits each sentence.</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Click to trigger answers.</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rest of the English translations are provided to enable pupils focus all their attention on the different meanings of </a:t>
            </a:r>
            <a:r>
              <a:rPr lang="en-GB" i="1" dirty="0" err="1"/>
              <a:t>está</a:t>
            </a:r>
            <a:r>
              <a:rPr lang="en-GB" dirty="0"/>
              <a:t>.</a:t>
            </a:r>
            <a:br>
              <a:rPr lang="en-GB" dirty="0"/>
            </a:b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27089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oral production of known adjectives with correct gender agreement.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Start the timer. Click for image.</a:t>
            </a:r>
          </a:p>
          <a:p>
            <a:pPr marL="0" marR="0" lvl="0" indent="0" algn="l" rtl="0">
              <a:lnSpc>
                <a:spcPct val="100000"/>
              </a:lnSpc>
              <a:spcBef>
                <a:spcPts val="0"/>
              </a:spcBef>
              <a:spcAft>
                <a:spcPts val="0"/>
              </a:spcAft>
              <a:buClr>
                <a:schemeClr val="dk1"/>
              </a:buClr>
              <a:buSzPts val="1200"/>
              <a:buFont typeface="Calibri"/>
              <a:buNone/>
            </a:pPr>
            <a:r>
              <a:rPr lang="en-GB" b="0" dirty="0"/>
              <a:t>2. Students say the adjective that describes the image, with the correct ending.</a:t>
            </a:r>
            <a:br>
              <a:rPr lang="en-GB" b="0" dirty="0"/>
            </a:br>
            <a:r>
              <a:rPr lang="en-GB" b="0" dirty="0"/>
              <a:t>3. Explain that the emojis with longer eyelashes require feminine adjective agreement.</a:t>
            </a:r>
            <a:br>
              <a:rPr lang="en-GB" b="0" dirty="0"/>
            </a:br>
            <a:r>
              <a:rPr lang="en-GB" b="0" dirty="0"/>
              <a:t>4. A list of adjectives is provided to support production at this stage.  The task can be repeated 2-3 times, and the words can be removed, as appropriate, to challenge full recall.</a:t>
            </a:r>
          </a:p>
          <a:p>
            <a:pPr marL="0" marR="0" lvl="0" indent="0" algn="l" rtl="0">
              <a:lnSpc>
                <a:spcPct val="100000"/>
              </a:lnSpc>
              <a:spcBef>
                <a:spcPts val="0"/>
              </a:spcBef>
              <a:spcAft>
                <a:spcPts val="0"/>
              </a:spcAft>
              <a:buClr>
                <a:schemeClr val="dk1"/>
              </a:buClr>
              <a:buSzPts val="1200"/>
              <a:buFont typeface="Calibri"/>
              <a:buNone/>
            </a:pPr>
            <a:endParaRPr lang="en-GB" sz="1200" b="1" dirty="0"/>
          </a:p>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85072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a:t>
            </a:r>
            <a:r>
              <a:rPr lang="en-GB" b="0" baseline="0" dirty="0"/>
              <a:t>8-10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r>
              <a:rPr lang="en-GB" b="1" dirty="0"/>
              <a:t>Aim: </a:t>
            </a:r>
            <a:r>
              <a:rPr lang="en-GB" b="0" dirty="0"/>
              <a:t>to use the correct form of the adjective in written production.</a:t>
            </a:r>
            <a:endParaRPr lang="en-GB" b="1" dirty="0"/>
          </a:p>
          <a:p>
            <a:endParaRPr lang="en-GB" b="1" dirty="0"/>
          </a:p>
          <a:p>
            <a:r>
              <a:rPr lang="en-GB" b="1" dirty="0"/>
              <a:t>Procedure:</a:t>
            </a:r>
          </a:p>
          <a:p>
            <a:pPr>
              <a:buAutoNum type="arabicPeriod"/>
            </a:pPr>
            <a:r>
              <a:rPr lang="en-GB" b="0" dirty="0"/>
              <a:t>Tell students to translate sentences 1-5, paying careful attention to the correct form of the adjective. Draw students’ attention to the translation of “is” (she/he/it IS). If needed, recap adjectives before starting attempting the sentences in full. o</a:t>
            </a:r>
          </a:p>
          <a:p>
            <a:pPr marL="228600" indent="0">
              <a:buNone/>
            </a:pPr>
            <a:endParaRPr lang="en-GB" b="0" dirty="0"/>
          </a:p>
          <a:p>
            <a:pPr marL="228600" indent="0">
              <a:buNone/>
            </a:pPr>
            <a:r>
              <a:rPr lang="en-GB" b="0" dirty="0"/>
              <a:t>Challenge students to write a sentence about how they are feeling today, using the correct form of “</a:t>
            </a:r>
            <a:r>
              <a:rPr lang="en-GB" b="0" dirty="0" err="1"/>
              <a:t>estar</a:t>
            </a:r>
            <a:r>
              <a:rPr lang="en-GB" b="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7808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last week and this week.</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Spanish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two weeks ago are blue, thus more points are awarded for them, to recognise that memories fade and more effort (heavy lifting!) is needed to retrieve them.</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00603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608858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88090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164739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724287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915003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851225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2815012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79081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36692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423037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160521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997887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9443304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5187500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4329272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8393034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050707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7472062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7913027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865215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0948004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085119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9808974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9875277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227086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07331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33087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38754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583597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3936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05682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223640571"/>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214328137"/>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368423265"/>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8" Type="http://schemas.openxmlformats.org/officeDocument/2006/relationships/audio" Target="../media/audio5.wav"/><Relationship Id="rId13" Type="http://schemas.openxmlformats.org/officeDocument/2006/relationships/audio" Target="../media/audio9.wav"/><Relationship Id="rId3" Type="http://schemas.openxmlformats.org/officeDocument/2006/relationships/audio" Target="../media/audio1.wav"/><Relationship Id="rId7" Type="http://schemas.openxmlformats.org/officeDocument/2006/relationships/image" Target="../media/image2.png"/><Relationship Id="rId12" Type="http://schemas.openxmlformats.org/officeDocument/2006/relationships/audio" Target="../media/audio8.wav"/><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audio" Target="../media/audio4.wav"/><Relationship Id="rId11" Type="http://schemas.openxmlformats.org/officeDocument/2006/relationships/audio" Target="../media/audio7.wav"/><Relationship Id="rId5" Type="http://schemas.openxmlformats.org/officeDocument/2006/relationships/audio" Target="../media/audio3.wav"/><Relationship Id="rId15" Type="http://schemas.openxmlformats.org/officeDocument/2006/relationships/image" Target="../media/image4.png"/><Relationship Id="rId10" Type="http://schemas.openxmlformats.org/officeDocument/2006/relationships/audio" Target="../media/audio6.wav"/><Relationship Id="rId4" Type="http://schemas.openxmlformats.org/officeDocument/2006/relationships/audio" Target="../media/audio2.wav"/><Relationship Id="rId9" Type="http://schemas.openxmlformats.org/officeDocument/2006/relationships/image" Target="../media/image3.png"/><Relationship Id="rId14" Type="http://schemas.openxmlformats.org/officeDocument/2006/relationships/audio" Target="../media/audio10.wav"/></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7.xml"/><Relationship Id="rId5" Type="http://schemas.openxmlformats.org/officeDocument/2006/relationships/image" Target="../media/image8.gif"/><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gif"/><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gif"/><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3.gif"/><Relationship Id="rId11" Type="http://schemas.openxmlformats.org/officeDocument/2006/relationships/image" Target="../media/image18.gif"/><Relationship Id="rId5" Type="http://schemas.openxmlformats.org/officeDocument/2006/relationships/image" Target="../media/image12.gif"/><Relationship Id="rId15" Type="http://schemas.openxmlformats.org/officeDocument/2006/relationships/image" Target="../media/image21.gif"/><Relationship Id="rId10" Type="http://schemas.openxmlformats.org/officeDocument/2006/relationships/image" Target="../media/image17.gif"/><Relationship Id="rId4" Type="http://schemas.openxmlformats.org/officeDocument/2006/relationships/image" Target="../media/image11.gif"/><Relationship Id="rId9" Type="http://schemas.openxmlformats.org/officeDocument/2006/relationships/image" Target="../media/image16.gif"/><Relationship Id="rId14" Type="http://schemas.openxmlformats.org/officeDocument/2006/relationships/image" Target="../media/image8.gif"/></Relationships>
</file>

<file path=ppt/slides/_rels/slide6.xml.rels><?xml version="1.0" encoding="UTF-8" standalone="yes"?>
<Relationships xmlns="http://schemas.openxmlformats.org/package/2006/relationships"><Relationship Id="rId8" Type="http://schemas.openxmlformats.org/officeDocument/2006/relationships/image" Target="../media/image27.gif"/><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25.gif"/><Relationship Id="rId5" Type="http://schemas.openxmlformats.org/officeDocument/2006/relationships/image" Target="../media/image24.gif"/><Relationship Id="rId4" Type="http://schemas.openxmlformats.org/officeDocument/2006/relationships/image" Target="../media/image23.png"/><Relationship Id="rId9"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2.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descr="background rectangle"/>
          <p:cNvSpPr/>
          <p:nvPr/>
        </p:nvSpPr>
        <p:spPr>
          <a:xfrm>
            <a:off x="0" y="0"/>
            <a:ext cx="4350984" cy="6858000"/>
          </a:xfrm>
          <a:prstGeom prst="rect">
            <a:avLst/>
          </a:prstGeom>
          <a:solidFill>
            <a:srgbClr val="FADD2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pic>
        <p:nvPicPr>
          <p:cNvPr id="99" name="Google Shape;99;p3"/>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100" name="Google Shape;100;p3"/>
          <p:cNvSpPr/>
          <p:nvPr/>
        </p:nvSpPr>
        <p:spPr>
          <a:xfrm>
            <a:off x="6368181" y="4552388"/>
            <a:ext cx="5645628"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FADD2E"/>
                </a:solidFill>
                <a:effectLst/>
                <a:uLnTx/>
                <a:uFillTx/>
                <a:latin typeface="Modern Love" panose="04090805081005020601" pitchFamily="82" charset="0"/>
                <a:ea typeface="+mn-ea"/>
                <a:cs typeface="Arial"/>
                <a:sym typeface="Arial"/>
              </a:rPr>
              <a:t>amarillo</a:t>
            </a:r>
            <a:endParaRPr kumimoji="0" sz="1400" b="0" i="0" u="none" strike="noStrike" kern="0" cap="none" spc="0" normalizeH="0" baseline="0" noProof="0" dirty="0">
              <a:ln>
                <a:noFill/>
              </a:ln>
              <a:solidFill>
                <a:srgbClr val="FADD2E"/>
              </a:solidFill>
              <a:effectLst/>
              <a:uLnTx/>
              <a:uFillTx/>
              <a:latin typeface="Modern Love" panose="04090805081005020601" pitchFamily="82" charset="0"/>
              <a:ea typeface="+mn-ea"/>
              <a:cs typeface="Arial"/>
              <a:sym typeface="Arial"/>
            </a:endParaRPr>
          </a:p>
        </p:txBody>
      </p:sp>
      <p:sp>
        <p:nvSpPr>
          <p:cNvPr id="101" name="Google Shape;101;p3"/>
          <p:cNvSpPr txBox="1"/>
          <p:nvPr/>
        </p:nvSpPr>
        <p:spPr>
          <a:xfrm>
            <a:off x="0" y="6334820"/>
            <a:ext cx="4572000"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44546A"/>
              </a:buClr>
              <a:buSzPts val="2800"/>
              <a:buFontTx/>
              <a:buNone/>
              <a:tabLst/>
              <a:defRPr/>
            </a:pPr>
            <a:r>
              <a:rPr kumimoji="0" lang="en-GB" sz="2800" b="1" i="0" u="none" strike="noStrike" kern="0" cap="none" spc="0" normalizeH="0" baseline="0" noProof="0" dirty="0">
                <a:ln>
                  <a:noFill/>
                </a:ln>
                <a:solidFill>
                  <a:srgbClr val="44546A"/>
                </a:solidFill>
                <a:effectLst/>
                <a:uLnTx/>
                <a:uFillTx/>
                <a:latin typeface="Century Gothic"/>
                <a:ea typeface="Century Gothic"/>
                <a:cs typeface="Century Gothic"/>
                <a:sym typeface="Century Gothic"/>
              </a:rPr>
              <a:t>Follow ups 1-5 </a:t>
            </a:r>
            <a:endParaRPr kumimoji="0" sz="2800" b="1" i="0" u="none" strike="noStrike" kern="0" cap="none" spc="0" normalizeH="0" baseline="0" noProof="0" dirty="0">
              <a:ln>
                <a:noFill/>
              </a:ln>
              <a:solidFill>
                <a:srgbClr val="44546A"/>
              </a:solidFill>
              <a:effectLst/>
              <a:uLnTx/>
              <a:uFillTx/>
              <a:latin typeface="Century Gothic"/>
              <a:ea typeface="Century Gothic"/>
              <a:cs typeface="Century Gothic"/>
              <a:sym typeface="Century Gothic"/>
            </a:endParaRPr>
          </a:p>
        </p:txBody>
      </p:sp>
      <p:sp>
        <p:nvSpPr>
          <p:cNvPr id="2" name="Title 1">
            <a:extLst>
              <a:ext uri="{FF2B5EF4-FFF2-40B4-BE49-F238E27FC236}">
                <a16:creationId xmlns:a16="http://schemas.microsoft.com/office/drawing/2014/main" id="{820DDD0A-8B52-4949-802D-ACB0F20F81B2}"/>
              </a:ext>
            </a:extLst>
          </p:cNvPr>
          <p:cNvSpPr>
            <a:spLocks noGrp="1"/>
          </p:cNvSpPr>
          <p:nvPr>
            <p:ph type="title"/>
          </p:nvPr>
        </p:nvSpPr>
        <p:spPr>
          <a:xfrm>
            <a:off x="140761" y="198494"/>
            <a:ext cx="4069462" cy="1325563"/>
          </a:xfrm>
        </p:spPr>
        <p:txBody>
          <a:bodyPr>
            <a:noAutofit/>
          </a:bodyPr>
          <a:lstStyle/>
          <a:p>
            <a:pPr algn="ctr"/>
            <a:r>
              <a:rPr lang="en-GB" sz="3600" b="1" dirty="0">
                <a:solidFill>
                  <a:srgbClr val="44546A"/>
                </a:solidFill>
                <a:latin typeface="Century Gothic"/>
                <a:ea typeface="Century Gothic"/>
                <a:cs typeface="Century Gothic"/>
                <a:sym typeface="Century Gothic"/>
              </a:rPr>
              <a:t>Describing me and others</a:t>
            </a:r>
            <a:br>
              <a:rPr lang="en-GB" sz="1400" dirty="0">
                <a:solidFill>
                  <a:srgbClr val="44546A"/>
                </a:solidFill>
                <a:latin typeface="Arial"/>
                <a:ea typeface="Arial"/>
                <a:cs typeface="Arial"/>
                <a:sym typeface="Arial"/>
              </a:rPr>
            </a:br>
            <a:endParaRPr lang="en-GB" sz="3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53" name="Google Shape;153;p2">
            <a:hlinkClick r:id="" action="ppaction://noaction">
              <a:snd r:embed="rId3" name="e.wav"/>
            </a:hlinkClick>
          </p:cNvPr>
          <p:cNvSpPr txBox="1"/>
          <p:nvPr/>
        </p:nvSpPr>
        <p:spPr>
          <a:xfrm>
            <a:off x="4045440" y="-10329"/>
            <a:ext cx="889167" cy="70788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[e]</a:t>
            </a:r>
            <a:endParaRPr kumimoji="0" sz="40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54" name="Google Shape;154;p2">
            <a:hlinkClick r:id="" action="ppaction://noaction">
              <a:snd r:embed="rId4" name="2_elefante.wav"/>
            </a:hlinkClick>
          </p:cNvPr>
          <p:cNvSpPr txBox="1"/>
          <p:nvPr/>
        </p:nvSpPr>
        <p:spPr>
          <a:xfrm>
            <a:off x="4739755" y="-9507"/>
            <a:ext cx="2455867" cy="707886"/>
          </a:xfrm>
          <a:prstGeom prst="rect">
            <a:avLst/>
          </a:prstGeom>
          <a:noFill/>
          <a:ln>
            <a:noFill/>
          </a:ln>
        </p:spPr>
        <p:txBody>
          <a:bodyPr spcFirstLastPara="1" wrap="square" lIns="91425" tIns="45700" rIns="91425" bIns="45700" anchor="t" anchorCtr="0">
            <a:spAutoFit/>
          </a:bodyPr>
          <a:lstStyle/>
          <a:p>
            <a:pPr lvl="0">
              <a:buClr>
                <a:srgbClr val="000000"/>
              </a:buClr>
              <a:defRPr/>
            </a:pPr>
            <a:r>
              <a:rPr kumimoji="0" lang="en-GB" sz="4000" b="1" i="0" u="none" strike="noStrike" kern="0" cap="none" spc="0" normalizeH="0" baseline="0" noProof="0" dirty="0" err="1">
                <a:ln>
                  <a:noFill/>
                </a:ln>
                <a:solidFill>
                  <a:srgbClr val="FF0066"/>
                </a:solidFill>
                <a:effectLst/>
                <a:uLnTx/>
                <a:uFillTx/>
                <a:latin typeface="Century Gothic"/>
                <a:ea typeface="Century Gothic"/>
                <a:cs typeface="Century Gothic"/>
                <a:sym typeface="Century Gothic"/>
              </a:rPr>
              <a:t>e</a:t>
            </a:r>
            <a:r>
              <a:rPr kumimoji="0" lang="en-GB" sz="40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l</a:t>
            </a:r>
            <a:r>
              <a:rPr kumimoji="0" lang="en-GB" sz="4000" b="1" i="0" u="none" strike="noStrike" kern="0" cap="none" spc="0" normalizeH="0" baseline="0" noProof="0" dirty="0" err="1">
                <a:ln>
                  <a:noFill/>
                </a:ln>
                <a:solidFill>
                  <a:srgbClr val="FF0066"/>
                </a:solidFill>
                <a:effectLst/>
                <a:uLnTx/>
                <a:uFillTx/>
                <a:latin typeface="Century Gothic"/>
                <a:ea typeface="Century Gothic"/>
                <a:cs typeface="Century Gothic"/>
                <a:sym typeface="Century Gothic"/>
              </a:rPr>
              <a:t>e</a:t>
            </a:r>
            <a:r>
              <a:rPr kumimoji="0" lang="en-GB" sz="400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fant</a:t>
            </a:r>
            <a:r>
              <a:rPr lang="en-GB" sz="4000" b="1" kern="0" dirty="0">
                <a:solidFill>
                  <a:srgbClr val="FF0066"/>
                </a:solidFill>
                <a:latin typeface="Century Gothic"/>
                <a:ea typeface="Century Gothic"/>
                <a:cs typeface="Century Gothic"/>
                <a:sym typeface="Century Gothic"/>
              </a:rPr>
              <a:t>e</a:t>
            </a:r>
            <a:endParaRPr kumimoji="0" sz="4000" b="1" i="0" u="none" strike="noStrike" kern="0" cap="none" spc="0" normalizeH="0" baseline="0" noProof="0" dirty="0">
              <a:ln>
                <a:noFill/>
              </a:ln>
              <a:solidFill>
                <a:srgbClr val="FF0066"/>
              </a:solidFill>
              <a:effectLst/>
              <a:uLnTx/>
              <a:uFillTx/>
              <a:latin typeface="Calibri"/>
              <a:ea typeface="Calibri"/>
              <a:cs typeface="Calibri"/>
              <a:sym typeface="Calibri"/>
            </a:endParaRPr>
          </a:p>
        </p:txBody>
      </p:sp>
      <p:sp>
        <p:nvSpPr>
          <p:cNvPr id="155" name="Google Shape;155;p2">
            <a:hlinkClick r:id="" action="ppaction://noaction">
              <a:snd r:embed="rId5" name="1_i.wav"/>
            </a:hlinkClick>
          </p:cNvPr>
          <p:cNvSpPr txBox="1"/>
          <p:nvPr/>
        </p:nvSpPr>
        <p:spPr>
          <a:xfrm>
            <a:off x="7424474" y="-50338"/>
            <a:ext cx="654032" cy="70788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r>
              <a:rPr kumimoji="0" lang="en-GB" sz="40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i</a:t>
            </a:r>
            <a:r>
              <a:rPr kumimoji="0" lang="en-GB" sz="4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40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56" name="Google Shape;156;p2">
            <a:hlinkClick r:id="" action="ppaction://noaction">
              <a:snd r:embed="rId6" name="2_idea.wav"/>
            </a:hlinkClick>
          </p:cNvPr>
          <p:cNvSpPr txBox="1"/>
          <p:nvPr/>
        </p:nvSpPr>
        <p:spPr>
          <a:xfrm>
            <a:off x="7962555" y="-30333"/>
            <a:ext cx="1419854" cy="70788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1" i="0" u="none" strike="noStrike" kern="0" cap="none" spc="0" normalizeH="0" baseline="0" noProof="0" dirty="0">
                <a:ln>
                  <a:noFill/>
                </a:ln>
                <a:solidFill>
                  <a:srgbClr val="FF0066"/>
                </a:solidFill>
                <a:effectLst/>
                <a:uLnTx/>
                <a:uFillTx/>
                <a:latin typeface="Century Gothic"/>
                <a:ea typeface="Century Gothic"/>
                <a:cs typeface="Century Gothic"/>
                <a:sym typeface="Century Gothic"/>
              </a:rPr>
              <a:t>i</a:t>
            </a:r>
            <a:r>
              <a:rPr kumimoji="0" lang="en-GB" sz="40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dea</a:t>
            </a:r>
            <a:endParaRPr kumimoji="0" sz="4000" b="1" i="0" u="none" strike="noStrike" kern="0" cap="none" spc="0" normalizeH="0" baseline="0" noProof="0" dirty="0">
              <a:ln>
                <a:noFill/>
              </a:ln>
              <a:solidFill>
                <a:srgbClr val="FF0066"/>
              </a:solidFill>
              <a:effectLst/>
              <a:uLnTx/>
              <a:uFillTx/>
              <a:latin typeface="Calibri"/>
              <a:ea typeface="Calibri"/>
              <a:cs typeface="Calibri"/>
              <a:sym typeface="Calibri"/>
            </a:endParaRPr>
          </a:p>
        </p:txBody>
      </p:sp>
      <p:pic>
        <p:nvPicPr>
          <p:cNvPr id="164" name="Google Shape;164;p2" descr="Speech Icon, Voice, Talking, Audio, Speech"/>
          <p:cNvPicPr preferRelativeResize="0"/>
          <p:nvPr/>
        </p:nvPicPr>
        <p:blipFill rotWithShape="1">
          <a:blip r:embed="rId7">
            <a:alphaModFix/>
          </a:blip>
          <a:srcRect/>
          <a:stretch/>
        </p:blipFill>
        <p:spPr>
          <a:xfrm>
            <a:off x="11292814" y="91888"/>
            <a:ext cx="776168" cy="776168"/>
          </a:xfrm>
          <a:prstGeom prst="rect">
            <a:avLst/>
          </a:prstGeom>
          <a:noFill/>
          <a:ln>
            <a:noFill/>
          </a:ln>
        </p:spPr>
      </p:pic>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1: </a:t>
            </a:r>
            <a:endParaRPr lang="en-GB" sz="3200" dirty="0"/>
          </a:p>
        </p:txBody>
      </p:sp>
      <p:sp>
        <p:nvSpPr>
          <p:cNvPr id="26" name="Google Shape;132;p2">
            <a:extLst>
              <a:ext uri="{FF2B5EF4-FFF2-40B4-BE49-F238E27FC236}">
                <a16:creationId xmlns:a16="http://schemas.microsoft.com/office/drawing/2014/main" id="{B0C8C331-2F97-4335-80F1-94D2009B452F}"/>
              </a:ext>
            </a:extLst>
          </p:cNvPr>
          <p:cNvSpPr txBox="1"/>
          <p:nvPr/>
        </p:nvSpPr>
        <p:spPr>
          <a:xfrm>
            <a:off x="343785" y="924697"/>
            <a:ext cx="8789063" cy="64629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Listen to these Spanish speakers introduce themselves. What are their names? Fill the gaps with [e] or [</a:t>
            </a:r>
            <a:r>
              <a:rPr kumimoji="0" lang="en-GB" sz="18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i</a:t>
            </a:r>
            <a:r>
              <a:rPr kumimoji="0" lang="en-GB" sz="1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27" name="Google Shape;134;p2">
            <a:hlinkClick r:id="" action="ppaction://noaction">
              <a:snd r:embed="rId8" name="27_Eromero.wav"/>
            </a:hlinkClick>
            <a:extLst>
              <a:ext uri="{FF2B5EF4-FFF2-40B4-BE49-F238E27FC236}">
                <a16:creationId xmlns:a16="http://schemas.microsoft.com/office/drawing/2014/main" id="{985A2D36-F3B4-4B15-9E17-799F6C49B0E3}"/>
              </a:ext>
            </a:extLst>
          </p:cNvPr>
          <p:cNvPicPr preferRelativeResize="0"/>
          <p:nvPr/>
        </p:nvPicPr>
        <p:blipFill rotWithShape="1">
          <a:blip r:embed="rId9">
            <a:alphaModFix/>
          </a:blip>
          <a:srcRect/>
          <a:stretch/>
        </p:blipFill>
        <p:spPr>
          <a:xfrm>
            <a:off x="6098644" y="2083419"/>
            <a:ext cx="377532" cy="369235"/>
          </a:xfrm>
          <a:prstGeom prst="rect">
            <a:avLst/>
          </a:prstGeom>
          <a:noFill/>
          <a:ln>
            <a:noFill/>
          </a:ln>
        </p:spPr>
      </p:pic>
      <p:sp>
        <p:nvSpPr>
          <p:cNvPr id="28" name="Google Shape;135;p2">
            <a:extLst>
              <a:ext uri="{FF2B5EF4-FFF2-40B4-BE49-F238E27FC236}">
                <a16:creationId xmlns:a16="http://schemas.microsoft.com/office/drawing/2014/main" id="{D6B45A76-E5D5-4B7F-AA2C-13B9906D290F}"/>
              </a:ext>
            </a:extLst>
          </p:cNvPr>
          <p:cNvSpPr txBox="1"/>
          <p:nvPr/>
        </p:nvSpPr>
        <p:spPr>
          <a:xfrm>
            <a:off x="5690334" y="1975650"/>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E</a:t>
            </a: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9" name="Google Shape;136;p2">
            <a:extLst>
              <a:ext uri="{FF2B5EF4-FFF2-40B4-BE49-F238E27FC236}">
                <a16:creationId xmlns:a16="http://schemas.microsoft.com/office/drawing/2014/main" id="{8AA3C53C-1CFF-4BC2-ABB0-C031DE616B3C}"/>
              </a:ext>
            </a:extLst>
          </p:cNvPr>
          <p:cNvSpPr txBox="1"/>
          <p:nvPr/>
        </p:nvSpPr>
        <p:spPr>
          <a:xfrm>
            <a:off x="6517127" y="2032696"/>
            <a:ext cx="184899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a:ea typeface="Century Gothic"/>
                <a:cs typeface="Century Gothic"/>
                <a:sym typeface="Century Gothic"/>
              </a:rPr>
              <a:t>R</a:t>
            </a: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lang="en-GB" sz="2400" kern="0" dirty="0">
                <a:solidFill>
                  <a:srgbClr val="002060"/>
                </a:solidFill>
                <a:latin typeface="Century Gothic"/>
                <a:ea typeface="Century Gothic"/>
                <a:cs typeface="Century Gothic"/>
                <a:sym typeface="Century Gothic"/>
              </a:rPr>
              <a:t>o m</a:t>
            </a: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e</a:t>
            </a: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r </a:t>
            </a:r>
            <a:r>
              <a:rPr lang="en-GB" sz="2400" kern="0" noProof="0" dirty="0">
                <a:solidFill>
                  <a:srgbClr val="002060"/>
                </a:solidFill>
                <a:latin typeface="Century Gothic"/>
                <a:ea typeface="Century Gothic"/>
                <a:cs typeface="Century Gothic"/>
                <a:sym typeface="Century Gothic"/>
              </a:rPr>
              <a:t>o</a:t>
            </a:r>
            <a:endParaRPr kumimoji="0"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pic>
        <p:nvPicPr>
          <p:cNvPr id="30" name="Google Shape;137;p2">
            <a:hlinkClick r:id="" action="ppaction://noaction">
              <a:snd r:embed="rId10" name="28_1Gill.wav"/>
            </a:hlinkClick>
            <a:extLst>
              <a:ext uri="{FF2B5EF4-FFF2-40B4-BE49-F238E27FC236}">
                <a16:creationId xmlns:a16="http://schemas.microsoft.com/office/drawing/2014/main" id="{CC4FC4D0-9B92-49BC-82EE-D86B89B768B7}"/>
              </a:ext>
            </a:extLst>
          </p:cNvPr>
          <p:cNvPicPr preferRelativeResize="0"/>
          <p:nvPr/>
        </p:nvPicPr>
        <p:blipFill rotWithShape="1">
          <a:blip r:embed="rId9">
            <a:alphaModFix/>
          </a:blip>
          <a:srcRect/>
          <a:stretch/>
        </p:blipFill>
        <p:spPr>
          <a:xfrm>
            <a:off x="6098644" y="2798155"/>
            <a:ext cx="377532" cy="369235"/>
          </a:xfrm>
          <a:prstGeom prst="rect">
            <a:avLst/>
          </a:prstGeom>
          <a:noFill/>
          <a:ln>
            <a:noFill/>
          </a:ln>
        </p:spPr>
      </p:pic>
      <p:sp>
        <p:nvSpPr>
          <p:cNvPr id="31" name="Google Shape;138;p2">
            <a:extLst>
              <a:ext uri="{FF2B5EF4-FFF2-40B4-BE49-F238E27FC236}">
                <a16:creationId xmlns:a16="http://schemas.microsoft.com/office/drawing/2014/main" id="{AAFEA6B8-F981-4591-8F8E-46C040A47E75}"/>
              </a:ext>
            </a:extLst>
          </p:cNvPr>
          <p:cNvSpPr txBox="1"/>
          <p:nvPr/>
        </p:nvSpPr>
        <p:spPr>
          <a:xfrm>
            <a:off x="5690334" y="2690386"/>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1</a:t>
            </a: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32" name="Google Shape;140;p2">
            <a:hlinkClick r:id="" action="ppaction://noaction">
              <a:snd r:embed="rId11" name="29_2torres.wav"/>
            </a:hlinkClick>
            <a:extLst>
              <a:ext uri="{FF2B5EF4-FFF2-40B4-BE49-F238E27FC236}">
                <a16:creationId xmlns:a16="http://schemas.microsoft.com/office/drawing/2014/main" id="{ACC00D62-EBF8-4213-B81E-4F3CEF4F83A0}"/>
              </a:ext>
            </a:extLst>
          </p:cNvPr>
          <p:cNvPicPr preferRelativeResize="0"/>
          <p:nvPr/>
        </p:nvPicPr>
        <p:blipFill rotWithShape="1">
          <a:blip r:embed="rId9">
            <a:alphaModFix/>
          </a:blip>
          <a:srcRect/>
          <a:stretch/>
        </p:blipFill>
        <p:spPr>
          <a:xfrm>
            <a:off x="6098644" y="3505373"/>
            <a:ext cx="377532" cy="369235"/>
          </a:xfrm>
          <a:prstGeom prst="rect">
            <a:avLst/>
          </a:prstGeom>
          <a:noFill/>
          <a:ln>
            <a:noFill/>
          </a:ln>
        </p:spPr>
      </p:pic>
      <p:sp>
        <p:nvSpPr>
          <p:cNvPr id="33" name="Google Shape;141;p2">
            <a:extLst>
              <a:ext uri="{FF2B5EF4-FFF2-40B4-BE49-F238E27FC236}">
                <a16:creationId xmlns:a16="http://schemas.microsoft.com/office/drawing/2014/main" id="{AEABC4C6-D4D8-4D6A-94B0-413DED5F01AB}"/>
              </a:ext>
            </a:extLst>
          </p:cNvPr>
          <p:cNvSpPr txBox="1"/>
          <p:nvPr/>
        </p:nvSpPr>
        <p:spPr>
          <a:xfrm>
            <a:off x="5690334" y="3397604"/>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2</a:t>
            </a: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34" name="Google Shape;143;p2">
            <a:hlinkClick r:id="" action="ppaction://noaction">
              <a:snd r:embed="rId12" name="30_3iglesias.wav"/>
            </a:hlinkClick>
            <a:extLst>
              <a:ext uri="{FF2B5EF4-FFF2-40B4-BE49-F238E27FC236}">
                <a16:creationId xmlns:a16="http://schemas.microsoft.com/office/drawing/2014/main" id="{BE497034-148F-45EF-A642-60B79F1C6BEB}"/>
              </a:ext>
            </a:extLst>
          </p:cNvPr>
          <p:cNvPicPr preferRelativeResize="0"/>
          <p:nvPr/>
        </p:nvPicPr>
        <p:blipFill rotWithShape="1">
          <a:blip r:embed="rId9">
            <a:alphaModFix/>
          </a:blip>
          <a:srcRect/>
          <a:stretch/>
        </p:blipFill>
        <p:spPr>
          <a:xfrm>
            <a:off x="6123129" y="4157776"/>
            <a:ext cx="377532" cy="369235"/>
          </a:xfrm>
          <a:prstGeom prst="rect">
            <a:avLst/>
          </a:prstGeom>
          <a:noFill/>
          <a:ln>
            <a:noFill/>
          </a:ln>
        </p:spPr>
      </p:pic>
      <p:sp>
        <p:nvSpPr>
          <p:cNvPr id="35" name="Google Shape;144;p2">
            <a:extLst>
              <a:ext uri="{FF2B5EF4-FFF2-40B4-BE49-F238E27FC236}">
                <a16:creationId xmlns:a16="http://schemas.microsoft.com/office/drawing/2014/main" id="{C9AAC54D-10C6-462C-9663-78590B454CEB}"/>
              </a:ext>
            </a:extLst>
          </p:cNvPr>
          <p:cNvSpPr txBox="1"/>
          <p:nvPr/>
        </p:nvSpPr>
        <p:spPr>
          <a:xfrm>
            <a:off x="5714819" y="4050007"/>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3</a:t>
            </a: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36" name="Google Shape;146;p2">
            <a:hlinkClick r:id="" action="ppaction://noaction">
              <a:snd r:embed="rId13" name="31_4garrido.wav"/>
            </a:hlinkClick>
            <a:extLst>
              <a:ext uri="{FF2B5EF4-FFF2-40B4-BE49-F238E27FC236}">
                <a16:creationId xmlns:a16="http://schemas.microsoft.com/office/drawing/2014/main" id="{73366FF3-8792-419D-B2A1-E0D3EF943949}"/>
              </a:ext>
            </a:extLst>
          </p:cNvPr>
          <p:cNvPicPr preferRelativeResize="0"/>
          <p:nvPr/>
        </p:nvPicPr>
        <p:blipFill rotWithShape="1">
          <a:blip r:embed="rId9">
            <a:alphaModFix/>
          </a:blip>
          <a:srcRect/>
          <a:stretch/>
        </p:blipFill>
        <p:spPr>
          <a:xfrm>
            <a:off x="6144083" y="4849507"/>
            <a:ext cx="377532" cy="369235"/>
          </a:xfrm>
          <a:prstGeom prst="rect">
            <a:avLst/>
          </a:prstGeom>
          <a:noFill/>
          <a:ln>
            <a:noFill/>
          </a:ln>
        </p:spPr>
      </p:pic>
      <p:sp>
        <p:nvSpPr>
          <p:cNvPr id="37" name="Google Shape;147;p2">
            <a:extLst>
              <a:ext uri="{FF2B5EF4-FFF2-40B4-BE49-F238E27FC236}">
                <a16:creationId xmlns:a16="http://schemas.microsoft.com/office/drawing/2014/main" id="{33E49E6E-CBF2-4F27-9E47-D27E26F5145B}"/>
              </a:ext>
            </a:extLst>
          </p:cNvPr>
          <p:cNvSpPr txBox="1"/>
          <p:nvPr/>
        </p:nvSpPr>
        <p:spPr>
          <a:xfrm>
            <a:off x="5735773" y="4741738"/>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4</a:t>
            </a: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38" name="Google Shape;149;p2">
            <a:hlinkClick r:id="" action="ppaction://noaction">
              <a:snd r:embed="rId14" name="32_5ortega.wav"/>
            </a:hlinkClick>
            <a:extLst>
              <a:ext uri="{FF2B5EF4-FFF2-40B4-BE49-F238E27FC236}">
                <a16:creationId xmlns:a16="http://schemas.microsoft.com/office/drawing/2014/main" id="{16E9864A-4963-4DFF-902C-06F910E24E32}"/>
              </a:ext>
            </a:extLst>
          </p:cNvPr>
          <p:cNvPicPr preferRelativeResize="0"/>
          <p:nvPr/>
        </p:nvPicPr>
        <p:blipFill rotWithShape="1">
          <a:blip r:embed="rId9">
            <a:alphaModFix/>
          </a:blip>
          <a:srcRect/>
          <a:stretch/>
        </p:blipFill>
        <p:spPr>
          <a:xfrm>
            <a:off x="6152847" y="5574453"/>
            <a:ext cx="377532" cy="369235"/>
          </a:xfrm>
          <a:prstGeom prst="rect">
            <a:avLst/>
          </a:prstGeom>
          <a:noFill/>
          <a:ln>
            <a:noFill/>
          </a:ln>
        </p:spPr>
      </p:pic>
      <p:sp>
        <p:nvSpPr>
          <p:cNvPr id="39" name="Google Shape;150;p2">
            <a:extLst>
              <a:ext uri="{FF2B5EF4-FFF2-40B4-BE49-F238E27FC236}">
                <a16:creationId xmlns:a16="http://schemas.microsoft.com/office/drawing/2014/main" id="{DF087C31-27D3-44B2-B8CC-94FAF465A494}"/>
              </a:ext>
            </a:extLst>
          </p:cNvPr>
          <p:cNvSpPr txBox="1"/>
          <p:nvPr/>
        </p:nvSpPr>
        <p:spPr>
          <a:xfrm>
            <a:off x="5744537" y="5466684"/>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5</a:t>
            </a: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 name="Google Shape;152;p2">
            <a:extLst>
              <a:ext uri="{FF2B5EF4-FFF2-40B4-BE49-F238E27FC236}">
                <a16:creationId xmlns:a16="http://schemas.microsoft.com/office/drawing/2014/main" id="{46B9943D-D1F6-4EBD-92F6-83DFE6C35988}"/>
              </a:ext>
            </a:extLst>
          </p:cNvPr>
          <p:cNvSpPr/>
          <p:nvPr/>
        </p:nvSpPr>
        <p:spPr>
          <a:xfrm>
            <a:off x="9382409" y="1470292"/>
            <a:ext cx="2369264" cy="1768714"/>
          </a:xfrm>
          <a:prstGeom prst="wedgeRoundRectCallout">
            <a:avLst>
              <a:gd name="adj1" fmla="val -49483"/>
              <a:gd name="adj2" fmla="val 70611"/>
              <a:gd name="adj3" fmla="val 16667"/>
            </a:avLst>
          </a:prstGeom>
          <a:solidFill>
            <a:srgbClr val="2BC0C7"/>
          </a:solidFill>
          <a:ln w="12700" cap="flat" cmpd="sng">
            <a:solidFill>
              <a:srgbClr val="2BC0C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Remember that proper nouns start with a capital letter! </a:t>
            </a:r>
            <a:endParaRPr kumimoji="0" sz="24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42" name="Google Shape;136;p2">
            <a:extLst>
              <a:ext uri="{FF2B5EF4-FFF2-40B4-BE49-F238E27FC236}">
                <a16:creationId xmlns:a16="http://schemas.microsoft.com/office/drawing/2014/main" id="{36E6C2FB-8657-4259-A159-4162FD487864}"/>
              </a:ext>
            </a:extLst>
          </p:cNvPr>
          <p:cNvSpPr txBox="1"/>
          <p:nvPr/>
        </p:nvSpPr>
        <p:spPr>
          <a:xfrm>
            <a:off x="6537708" y="2729532"/>
            <a:ext cx="1540797"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noProof="0" dirty="0">
                <a:solidFill>
                  <a:srgbClr val="002060"/>
                </a:solidFill>
                <a:latin typeface="Century Gothic"/>
                <a:ea typeface="Century Gothic"/>
                <a:cs typeface="Century Gothic"/>
                <a:sym typeface="Century Gothic"/>
              </a:rPr>
              <a:t>G</a:t>
            </a:r>
            <a:r>
              <a:rPr lang="en-GB" sz="2400" b="1" kern="0" noProof="0" dirty="0">
                <a:solidFill>
                  <a:srgbClr val="002060"/>
                </a:solidFill>
                <a:latin typeface="Century Gothic"/>
                <a:ea typeface="Century Gothic"/>
                <a:cs typeface="Century Gothic"/>
                <a:sym typeface="Century Gothic"/>
              </a:rPr>
              <a:t> i</a:t>
            </a:r>
            <a:r>
              <a:rPr lang="en-GB" sz="2400" kern="0" noProof="0" dirty="0">
                <a:solidFill>
                  <a:srgbClr val="002060"/>
                </a:solidFill>
                <a:latin typeface="Century Gothic"/>
                <a:ea typeface="Century Gothic"/>
                <a:cs typeface="Century Gothic"/>
                <a:sym typeface="Century Gothic"/>
              </a:rPr>
              <a:t>  l</a:t>
            </a:r>
            <a:endParaRPr kumimoji="0" sz="240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43" name="Google Shape;136;p2">
            <a:extLst>
              <a:ext uri="{FF2B5EF4-FFF2-40B4-BE49-F238E27FC236}">
                <a16:creationId xmlns:a16="http://schemas.microsoft.com/office/drawing/2014/main" id="{3F130CAB-4553-43A1-A636-F4119764C529}"/>
              </a:ext>
            </a:extLst>
          </p:cNvPr>
          <p:cNvSpPr txBox="1"/>
          <p:nvPr/>
        </p:nvSpPr>
        <p:spPr>
          <a:xfrm>
            <a:off x="6531328" y="3423018"/>
            <a:ext cx="184899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a:ea typeface="Century Gothic"/>
                <a:cs typeface="Century Gothic"/>
                <a:sym typeface="Century Gothic"/>
              </a:rPr>
              <a:t>T o r </a:t>
            </a:r>
            <a:r>
              <a:rPr lang="en-GB" sz="2400" kern="0" dirty="0" err="1">
                <a:solidFill>
                  <a:srgbClr val="002060"/>
                </a:solidFill>
                <a:latin typeface="Century Gothic"/>
                <a:ea typeface="Century Gothic"/>
                <a:cs typeface="Century Gothic"/>
                <a:sym typeface="Century Gothic"/>
              </a:rPr>
              <a:t>r</a:t>
            </a:r>
            <a:r>
              <a:rPr lang="en-GB" sz="2400" kern="0" dirty="0">
                <a:solidFill>
                  <a:srgbClr val="002060"/>
                </a:solidFill>
                <a:latin typeface="Century Gothic"/>
                <a:ea typeface="Century Gothic"/>
                <a:cs typeface="Century Gothic"/>
                <a:sym typeface="Century Gothic"/>
              </a:rPr>
              <a:t>  </a:t>
            </a:r>
            <a:r>
              <a:rPr lang="en-GB" sz="2400" b="1" kern="0" dirty="0">
                <a:solidFill>
                  <a:srgbClr val="002060"/>
                </a:solidFill>
                <a:latin typeface="Century Gothic"/>
                <a:ea typeface="Century Gothic"/>
                <a:cs typeface="Century Gothic"/>
                <a:sym typeface="Century Gothic"/>
              </a:rPr>
              <a:t>e </a:t>
            </a:r>
            <a:r>
              <a:rPr lang="en-GB" sz="2400" kern="0" dirty="0">
                <a:solidFill>
                  <a:srgbClr val="002060"/>
                </a:solidFill>
                <a:latin typeface="Century Gothic"/>
                <a:ea typeface="Century Gothic"/>
                <a:cs typeface="Century Gothic"/>
                <a:sym typeface="Century Gothic"/>
              </a:rPr>
              <a:t>s</a:t>
            </a:r>
            <a:endParaRPr kumimoji="0" sz="240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44" name="Google Shape;136;p2">
            <a:extLst>
              <a:ext uri="{FF2B5EF4-FFF2-40B4-BE49-F238E27FC236}">
                <a16:creationId xmlns:a16="http://schemas.microsoft.com/office/drawing/2014/main" id="{0670EC4A-8EFE-4C24-B037-DD6D12FF2E51}"/>
              </a:ext>
            </a:extLst>
          </p:cNvPr>
          <p:cNvSpPr txBox="1"/>
          <p:nvPr/>
        </p:nvSpPr>
        <p:spPr>
          <a:xfrm>
            <a:off x="6676654" y="4131098"/>
            <a:ext cx="1940786"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b="1" kern="0" dirty="0">
                <a:solidFill>
                  <a:srgbClr val="002060"/>
                </a:solidFill>
                <a:latin typeface="Century Gothic"/>
                <a:ea typeface="Century Gothic"/>
                <a:cs typeface="Century Gothic"/>
                <a:sym typeface="Century Gothic"/>
              </a:rPr>
              <a:t>I</a:t>
            </a: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g</a:t>
            </a:r>
            <a:r>
              <a:rPr kumimoji="0" lang="en-GB" sz="2400" b="0" i="0" u="none" strike="noStrike" kern="0" cap="none" spc="0" normalizeH="0" noProof="0" dirty="0">
                <a:ln>
                  <a:noFill/>
                </a:ln>
                <a:solidFill>
                  <a:srgbClr val="002060"/>
                </a:solidFill>
                <a:effectLst/>
                <a:uLnTx/>
                <a:uFillTx/>
                <a:latin typeface="Century Gothic"/>
                <a:ea typeface="Century Gothic"/>
                <a:cs typeface="Century Gothic"/>
                <a:sym typeface="Century Gothic"/>
              </a:rPr>
              <a:t> l  </a:t>
            </a:r>
            <a:r>
              <a:rPr kumimoji="0" lang="en-GB" sz="2400" b="1" i="0" u="none" strike="noStrike" kern="0" cap="none" spc="0" normalizeH="0" noProof="0" dirty="0">
                <a:ln>
                  <a:noFill/>
                </a:ln>
                <a:solidFill>
                  <a:srgbClr val="002060"/>
                </a:solidFill>
                <a:effectLst/>
                <a:uLnTx/>
                <a:uFillTx/>
                <a:latin typeface="Century Gothic"/>
                <a:ea typeface="Century Gothic"/>
                <a:cs typeface="Century Gothic"/>
                <a:sym typeface="Century Gothic"/>
              </a:rPr>
              <a:t>e </a:t>
            </a:r>
            <a:r>
              <a:rPr kumimoji="0" lang="en-GB" sz="2400" i="0" u="none" strike="noStrike" kern="0" cap="none" spc="0" normalizeH="0" noProof="0" dirty="0">
                <a:ln>
                  <a:noFill/>
                </a:ln>
                <a:solidFill>
                  <a:srgbClr val="002060"/>
                </a:solidFill>
                <a:effectLst/>
                <a:uLnTx/>
                <a:uFillTx/>
                <a:latin typeface="Century Gothic"/>
                <a:ea typeface="Century Gothic"/>
                <a:cs typeface="Century Gothic"/>
                <a:sym typeface="Century Gothic"/>
              </a:rPr>
              <a:t>s </a:t>
            </a:r>
            <a:r>
              <a:rPr kumimoji="0" lang="en-GB" sz="2400" i="0" u="none" strike="noStrike" kern="0" cap="none" spc="0" normalizeH="0" noProof="0" dirty="0" err="1">
                <a:ln>
                  <a:noFill/>
                </a:ln>
                <a:solidFill>
                  <a:srgbClr val="002060"/>
                </a:solidFill>
                <a:effectLst/>
                <a:uLnTx/>
                <a:uFillTx/>
                <a:latin typeface="Century Gothic"/>
                <a:ea typeface="Century Gothic"/>
                <a:cs typeface="Century Gothic"/>
                <a:sym typeface="Century Gothic"/>
              </a:rPr>
              <a:t>i</a:t>
            </a:r>
            <a:r>
              <a:rPr kumimoji="0" lang="en-GB" sz="2400" i="0" u="none" strike="noStrike" kern="0" cap="none" spc="0" normalizeH="0" noProof="0" dirty="0">
                <a:ln>
                  <a:noFill/>
                </a:ln>
                <a:solidFill>
                  <a:srgbClr val="002060"/>
                </a:solidFill>
                <a:effectLst/>
                <a:uLnTx/>
                <a:uFillTx/>
                <a:latin typeface="Century Gothic"/>
                <a:ea typeface="Century Gothic"/>
                <a:cs typeface="Century Gothic"/>
                <a:sym typeface="Century Gothic"/>
              </a:rPr>
              <a:t> a s</a:t>
            </a:r>
            <a:endParaRPr kumimoji="0"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45" name="Google Shape;136;p2">
            <a:extLst>
              <a:ext uri="{FF2B5EF4-FFF2-40B4-BE49-F238E27FC236}">
                <a16:creationId xmlns:a16="http://schemas.microsoft.com/office/drawing/2014/main" id="{7D9D8787-EF36-4987-8F38-5BAC6DF5BBEA}"/>
              </a:ext>
            </a:extLst>
          </p:cNvPr>
          <p:cNvSpPr txBox="1"/>
          <p:nvPr/>
        </p:nvSpPr>
        <p:spPr>
          <a:xfrm>
            <a:off x="6580462" y="4775643"/>
            <a:ext cx="2107058"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noProof="0" dirty="0">
                <a:solidFill>
                  <a:srgbClr val="002060"/>
                </a:solidFill>
                <a:latin typeface="Century Gothic"/>
                <a:ea typeface="Century Gothic"/>
                <a:cs typeface="Century Gothic"/>
                <a:sym typeface="Century Gothic"/>
              </a:rPr>
              <a:t>G a r </a:t>
            </a:r>
            <a:r>
              <a:rPr lang="en-GB" sz="2400" kern="0" noProof="0" dirty="0" err="1">
                <a:solidFill>
                  <a:srgbClr val="002060"/>
                </a:solidFill>
                <a:latin typeface="Century Gothic"/>
                <a:ea typeface="Century Gothic"/>
                <a:cs typeface="Century Gothic"/>
                <a:sym typeface="Century Gothic"/>
              </a:rPr>
              <a:t>r</a:t>
            </a:r>
            <a:r>
              <a:rPr lang="en-GB" sz="2400" kern="0" noProof="0" dirty="0">
                <a:solidFill>
                  <a:srgbClr val="002060"/>
                </a:solidFill>
                <a:latin typeface="Century Gothic"/>
                <a:ea typeface="Century Gothic"/>
                <a:cs typeface="Century Gothic"/>
                <a:sym typeface="Century Gothic"/>
              </a:rPr>
              <a:t> </a:t>
            </a:r>
            <a:r>
              <a:rPr lang="en-GB" sz="2400" b="1" kern="0" noProof="0" dirty="0">
                <a:solidFill>
                  <a:srgbClr val="002060"/>
                </a:solidFill>
                <a:latin typeface="Century Gothic"/>
                <a:ea typeface="Century Gothic"/>
                <a:cs typeface="Century Gothic"/>
                <a:sym typeface="Century Gothic"/>
              </a:rPr>
              <a:t>i</a:t>
            </a: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d o</a:t>
            </a:r>
            <a:endParaRPr kumimoji="0"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46" name="Google Shape;136;p2">
            <a:extLst>
              <a:ext uri="{FF2B5EF4-FFF2-40B4-BE49-F238E27FC236}">
                <a16:creationId xmlns:a16="http://schemas.microsoft.com/office/drawing/2014/main" id="{2F637BB2-812A-4562-9399-E138B4325345}"/>
              </a:ext>
            </a:extLst>
          </p:cNvPr>
          <p:cNvSpPr txBox="1"/>
          <p:nvPr/>
        </p:nvSpPr>
        <p:spPr>
          <a:xfrm>
            <a:off x="6556018" y="5524324"/>
            <a:ext cx="2254569"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O r t </a:t>
            </a: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e</a:t>
            </a: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g a</a:t>
            </a:r>
            <a:endParaRPr kumimoji="0"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47" name="Rectangle: Rounded Corners 46">
            <a:extLst>
              <a:ext uri="{FF2B5EF4-FFF2-40B4-BE49-F238E27FC236}">
                <a16:creationId xmlns:a16="http://schemas.microsoft.com/office/drawing/2014/main" id="{1409F2F0-87C7-4E47-9CE6-9D699ABD1113}"/>
              </a:ext>
            </a:extLst>
          </p:cNvPr>
          <p:cNvSpPr/>
          <p:nvPr/>
        </p:nvSpPr>
        <p:spPr>
          <a:xfrm>
            <a:off x="7472153" y="2065592"/>
            <a:ext cx="323675" cy="354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66"/>
                </a:solidFill>
                <a:latin typeface="Century Gothic" panose="020B0502020202020204" pitchFamily="34" charset="0"/>
              </a:rPr>
              <a:t>_</a:t>
            </a:r>
          </a:p>
        </p:txBody>
      </p:sp>
      <p:sp>
        <p:nvSpPr>
          <p:cNvPr id="49" name="Rectangle: Rounded Corners 48">
            <a:extLst>
              <a:ext uri="{FF2B5EF4-FFF2-40B4-BE49-F238E27FC236}">
                <a16:creationId xmlns:a16="http://schemas.microsoft.com/office/drawing/2014/main" id="{2FB00196-249C-4211-82F4-C021D63EEBFE}"/>
              </a:ext>
            </a:extLst>
          </p:cNvPr>
          <p:cNvSpPr/>
          <p:nvPr/>
        </p:nvSpPr>
        <p:spPr>
          <a:xfrm>
            <a:off x="6871947" y="2769885"/>
            <a:ext cx="323675" cy="354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66"/>
                </a:solidFill>
                <a:latin typeface="Century Gothic" panose="020B0502020202020204" pitchFamily="34" charset="0"/>
              </a:rPr>
              <a:t>_</a:t>
            </a:r>
          </a:p>
        </p:txBody>
      </p:sp>
      <p:sp>
        <p:nvSpPr>
          <p:cNvPr id="50" name="Rectangle: Rounded Corners 49">
            <a:extLst>
              <a:ext uri="{FF2B5EF4-FFF2-40B4-BE49-F238E27FC236}">
                <a16:creationId xmlns:a16="http://schemas.microsoft.com/office/drawing/2014/main" id="{D5537BA7-84E8-40B0-B92C-F57D8D617AC3}"/>
              </a:ext>
            </a:extLst>
          </p:cNvPr>
          <p:cNvSpPr/>
          <p:nvPr/>
        </p:nvSpPr>
        <p:spPr>
          <a:xfrm>
            <a:off x="6556018" y="4165062"/>
            <a:ext cx="323675" cy="354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66"/>
                </a:solidFill>
                <a:latin typeface="Century Gothic" panose="020B0502020202020204" pitchFamily="34" charset="0"/>
              </a:rPr>
              <a:t>_</a:t>
            </a:r>
          </a:p>
        </p:txBody>
      </p:sp>
      <p:sp>
        <p:nvSpPr>
          <p:cNvPr id="51" name="Rectangle: Rounded Corners 50">
            <a:extLst>
              <a:ext uri="{FF2B5EF4-FFF2-40B4-BE49-F238E27FC236}">
                <a16:creationId xmlns:a16="http://schemas.microsoft.com/office/drawing/2014/main" id="{1E127C73-18FF-4EAA-8477-F89D1EFB6FC6}"/>
              </a:ext>
            </a:extLst>
          </p:cNvPr>
          <p:cNvSpPr/>
          <p:nvPr/>
        </p:nvSpPr>
        <p:spPr>
          <a:xfrm>
            <a:off x="7336220" y="4165062"/>
            <a:ext cx="323675" cy="354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66"/>
                </a:solidFill>
                <a:latin typeface="Century Gothic" panose="020B0502020202020204" pitchFamily="34" charset="0"/>
              </a:rPr>
              <a:t>_</a:t>
            </a:r>
          </a:p>
        </p:txBody>
      </p:sp>
      <p:sp>
        <p:nvSpPr>
          <p:cNvPr id="52" name="Rectangle: Rounded Corners 51">
            <a:extLst>
              <a:ext uri="{FF2B5EF4-FFF2-40B4-BE49-F238E27FC236}">
                <a16:creationId xmlns:a16="http://schemas.microsoft.com/office/drawing/2014/main" id="{F8CDA538-475F-47A9-BA6D-23D69DD70648}"/>
              </a:ext>
            </a:extLst>
          </p:cNvPr>
          <p:cNvSpPr/>
          <p:nvPr/>
        </p:nvSpPr>
        <p:spPr>
          <a:xfrm>
            <a:off x="7603071" y="4829124"/>
            <a:ext cx="323675" cy="354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66"/>
                </a:solidFill>
                <a:latin typeface="Century Gothic" panose="020B0502020202020204" pitchFamily="34" charset="0"/>
              </a:rPr>
              <a:t>_</a:t>
            </a:r>
          </a:p>
        </p:txBody>
      </p:sp>
      <p:sp>
        <p:nvSpPr>
          <p:cNvPr id="54" name="Rectangle: Rounded Corners 53">
            <a:extLst>
              <a:ext uri="{FF2B5EF4-FFF2-40B4-BE49-F238E27FC236}">
                <a16:creationId xmlns:a16="http://schemas.microsoft.com/office/drawing/2014/main" id="{5FE257B7-C343-47AD-89E2-9295691FBCA4}"/>
              </a:ext>
            </a:extLst>
          </p:cNvPr>
          <p:cNvSpPr/>
          <p:nvPr/>
        </p:nvSpPr>
        <p:spPr>
          <a:xfrm>
            <a:off x="7262635" y="5581739"/>
            <a:ext cx="323675" cy="354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66"/>
                </a:solidFill>
                <a:latin typeface="Century Gothic" panose="020B0502020202020204" pitchFamily="34" charset="0"/>
              </a:rPr>
              <a:t>_</a:t>
            </a:r>
          </a:p>
        </p:txBody>
      </p:sp>
      <p:sp>
        <p:nvSpPr>
          <p:cNvPr id="60" name="Rectangle: Rounded Corners 59">
            <a:extLst>
              <a:ext uri="{FF2B5EF4-FFF2-40B4-BE49-F238E27FC236}">
                <a16:creationId xmlns:a16="http://schemas.microsoft.com/office/drawing/2014/main" id="{1F9D8B29-3221-446A-9CD5-9DA37444C37B}"/>
              </a:ext>
            </a:extLst>
          </p:cNvPr>
          <p:cNvSpPr/>
          <p:nvPr/>
        </p:nvSpPr>
        <p:spPr>
          <a:xfrm>
            <a:off x="7450241" y="3459325"/>
            <a:ext cx="323675" cy="354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66"/>
                </a:solidFill>
                <a:latin typeface="Century Gothic" panose="020B0502020202020204" pitchFamily="34" charset="0"/>
              </a:rPr>
              <a:t>_</a:t>
            </a:r>
          </a:p>
        </p:txBody>
      </p:sp>
      <p:sp>
        <p:nvSpPr>
          <p:cNvPr id="67" name="Google Shape;152;p2">
            <a:extLst>
              <a:ext uri="{FF2B5EF4-FFF2-40B4-BE49-F238E27FC236}">
                <a16:creationId xmlns:a16="http://schemas.microsoft.com/office/drawing/2014/main" id="{CAC14C1F-9309-41AB-97CA-5D5FF2EB2007}"/>
              </a:ext>
            </a:extLst>
          </p:cNvPr>
          <p:cNvSpPr/>
          <p:nvPr/>
        </p:nvSpPr>
        <p:spPr>
          <a:xfrm>
            <a:off x="208082" y="1868132"/>
            <a:ext cx="2369264" cy="1768714"/>
          </a:xfrm>
          <a:prstGeom prst="wedgeRoundRectCallout">
            <a:avLst>
              <a:gd name="adj1" fmla="val 28176"/>
              <a:gd name="adj2" fmla="val 69981"/>
              <a:gd name="adj3" fmla="val 16667"/>
            </a:avLst>
          </a:prstGeom>
          <a:solidFill>
            <a:srgbClr val="2BC0C7"/>
          </a:solidFill>
          <a:ln w="12700" cap="flat" cmpd="sng">
            <a:solidFill>
              <a:srgbClr val="2BC0C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These are all popular surnames in Spain!</a:t>
            </a:r>
            <a:endParaRPr kumimoji="0" sz="24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sp>
        <p:nvSpPr>
          <p:cNvPr id="55" name="Google Shape;167;p2">
            <a:extLst>
              <a:ext uri="{FF2B5EF4-FFF2-40B4-BE49-F238E27FC236}">
                <a16:creationId xmlns:a16="http://schemas.microsoft.com/office/drawing/2014/main" id="{BEEAC464-02A7-4922-87CA-EA6E5AC71F58}"/>
              </a:ext>
            </a:extLst>
          </p:cNvPr>
          <p:cNvSpPr/>
          <p:nvPr/>
        </p:nvSpPr>
        <p:spPr>
          <a:xfrm>
            <a:off x="123171" y="128500"/>
            <a:ext cx="521370" cy="478471"/>
          </a:xfrm>
          <a:prstGeom prst="roundRect">
            <a:avLst>
              <a:gd name="adj" fmla="val 16667"/>
            </a:avLst>
          </a:prstGeom>
          <a:solidFill>
            <a:srgbClr val="FADD2E"/>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56" name="Picture 2" descr="Spain, Country, Europe, Flag, Borders">
            <a:extLst>
              <a:ext uri="{FF2B5EF4-FFF2-40B4-BE49-F238E27FC236}">
                <a16:creationId xmlns:a16="http://schemas.microsoft.com/office/drawing/2014/main" id="{22B9CA19-CDE7-4181-A079-A491A2D7CD5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16736" y="4223893"/>
            <a:ext cx="2728704" cy="20390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ppt_x"/>
                                          </p:val>
                                        </p:tav>
                                        <p:tav tm="100000">
                                          <p:val>
                                            <p:strVal val="#ppt_x"/>
                                          </p:val>
                                        </p:tav>
                                      </p:tavLst>
                                    </p:anim>
                                    <p:anim calcmode="lin" valueType="num">
                                      <p:cBhvr additive="base">
                                        <p:cTn id="12" dur="500" fill="hold"/>
                                        <p:tgtEl>
                                          <p:spTgt spid="6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6"/>
                                        </p:tgtEl>
                                        <p:attrNameLst>
                                          <p:attrName>style.visibility</p:attrName>
                                        </p:attrNameLst>
                                      </p:cBhvr>
                                      <p:to>
                                        <p:strVal val="visible"/>
                                      </p:to>
                                    </p:set>
                                    <p:anim calcmode="lin" valueType="num">
                                      <p:cBhvr additive="base">
                                        <p:cTn id="15" dur="500" fill="hold"/>
                                        <p:tgtEl>
                                          <p:spTgt spid="56"/>
                                        </p:tgtEl>
                                        <p:attrNameLst>
                                          <p:attrName>ppt_x</p:attrName>
                                        </p:attrNameLst>
                                      </p:cBhvr>
                                      <p:tavLst>
                                        <p:tav tm="0">
                                          <p:val>
                                            <p:strVal val="#ppt_x"/>
                                          </p:val>
                                        </p:tav>
                                        <p:tav tm="100000">
                                          <p:val>
                                            <p:strVal val="#ppt_x"/>
                                          </p:val>
                                        </p:tav>
                                      </p:tavLst>
                                    </p:anim>
                                    <p:anim calcmode="lin" valueType="num">
                                      <p:cBhvr additive="base">
                                        <p:cTn id="16"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52"/>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0" nodeType="clickEffect">
                                  <p:stCondLst>
                                    <p:cond delay="0"/>
                                  </p:stCondLst>
                                  <p:childTnLst>
                                    <p:set>
                                      <p:cBhvr>
                                        <p:cTn id="74" dur="1" fill="hold">
                                          <p:stCondLst>
                                            <p:cond delay="0"/>
                                          </p:stCondLst>
                                        </p:cTn>
                                        <p:tgtEl>
                                          <p:spTgt spid="47"/>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0" nodeType="clickEffect">
                                  <p:stCondLst>
                                    <p:cond delay="0"/>
                                  </p:stCondLst>
                                  <p:childTnLst>
                                    <p:set>
                                      <p:cBhvr>
                                        <p:cTn id="78" dur="1" fill="hold">
                                          <p:stCondLst>
                                            <p:cond delay="0"/>
                                          </p:stCondLst>
                                        </p:cTn>
                                        <p:tgtEl>
                                          <p:spTgt spid="49"/>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0" nodeType="clickEffect">
                                  <p:stCondLst>
                                    <p:cond delay="0"/>
                                  </p:stCondLst>
                                  <p:childTnLst>
                                    <p:set>
                                      <p:cBhvr>
                                        <p:cTn id="82" dur="1" fill="hold">
                                          <p:stCondLst>
                                            <p:cond delay="0"/>
                                          </p:stCondLst>
                                        </p:cTn>
                                        <p:tgtEl>
                                          <p:spTgt spid="60"/>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0" nodeType="clickEffect">
                                  <p:stCondLst>
                                    <p:cond delay="0"/>
                                  </p:stCondLst>
                                  <p:childTnLst>
                                    <p:set>
                                      <p:cBhvr>
                                        <p:cTn id="86" dur="1" fill="hold">
                                          <p:stCondLst>
                                            <p:cond delay="0"/>
                                          </p:stCondLst>
                                        </p:cTn>
                                        <p:tgtEl>
                                          <p:spTgt spid="50"/>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0" nodeType="clickEffect">
                                  <p:stCondLst>
                                    <p:cond delay="0"/>
                                  </p:stCondLst>
                                  <p:childTnLst>
                                    <p:set>
                                      <p:cBhvr>
                                        <p:cTn id="90" dur="1" fill="hold">
                                          <p:stCondLst>
                                            <p:cond delay="0"/>
                                          </p:stCondLst>
                                        </p:cTn>
                                        <p:tgtEl>
                                          <p:spTgt spid="51"/>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grpId="0" nodeType="clickEffect">
                                  <p:stCondLst>
                                    <p:cond delay="0"/>
                                  </p:stCondLst>
                                  <p:childTnLst>
                                    <p:set>
                                      <p:cBhvr>
                                        <p:cTn id="94" dur="1" fill="hold">
                                          <p:stCondLst>
                                            <p:cond delay="0"/>
                                          </p:stCondLst>
                                        </p:cTn>
                                        <p:tgtEl>
                                          <p:spTgt spid="52"/>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grpId="0" nodeType="clickEffect">
                                  <p:stCondLst>
                                    <p:cond delay="0"/>
                                  </p:stCondLst>
                                  <p:childTnLst>
                                    <p:set>
                                      <p:cBhvr>
                                        <p:cTn id="98" dur="1" fill="hold">
                                          <p:stCondLst>
                                            <p:cond delay="0"/>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29" grpId="0"/>
      <p:bldP spid="31" grpId="0"/>
      <p:bldP spid="33" grpId="0"/>
      <p:bldP spid="35" grpId="0"/>
      <p:bldP spid="37" grpId="0"/>
      <p:bldP spid="39" grpId="0"/>
      <p:bldP spid="40" grpId="0" animBg="1"/>
      <p:bldP spid="42" grpId="0"/>
      <p:bldP spid="43" grpId="0"/>
      <p:bldP spid="44" grpId="0"/>
      <p:bldP spid="45" grpId="0"/>
      <p:bldP spid="46" grpId="0"/>
      <p:bldP spid="47" grpId="0" animBg="1"/>
      <p:bldP spid="47" grpId="1" animBg="1"/>
      <p:bldP spid="49" grpId="0" animBg="1"/>
      <p:bldP spid="49" grpId="1" animBg="1"/>
      <p:bldP spid="50" grpId="0" animBg="1"/>
      <p:bldP spid="50" grpId="1" animBg="1"/>
      <p:bldP spid="51" grpId="0" animBg="1"/>
      <p:bldP spid="51" grpId="1" animBg="1"/>
      <p:bldP spid="52" grpId="0" animBg="1"/>
      <p:bldP spid="52" grpId="1" animBg="1"/>
      <p:bldP spid="54" grpId="0" animBg="1"/>
      <p:bldP spid="54" grpId="1" animBg="1"/>
      <p:bldP spid="60" grpId="0" animBg="1"/>
      <p:bldP spid="60" grpId="1" animBg="1"/>
      <p:bldP spid="6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72;p3">
            <a:extLst>
              <a:ext uri="{FF2B5EF4-FFF2-40B4-BE49-F238E27FC236}">
                <a16:creationId xmlns:a16="http://schemas.microsoft.com/office/drawing/2014/main" id="{BBDCDD9C-D46C-4446-8A59-F0A3F71C376A}"/>
              </a:ext>
            </a:extLst>
          </p:cNvPr>
          <p:cNvSpPr txBox="1"/>
          <p:nvPr/>
        </p:nvSpPr>
        <p:spPr>
          <a:xfrm>
            <a:off x="383856" y="729631"/>
            <a:ext cx="11587694" cy="509366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Sometimes we refer to people by name in a sentence:</a:t>
            </a:r>
            <a:b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br>
            <a:endParaRPr kumimoji="0" sz="2500" b="1" i="0" u="sng"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sng" strike="noStrike" kern="0" cap="none" spc="0" normalizeH="0" baseline="0" noProof="0" dirty="0">
                <a:ln>
                  <a:noFill/>
                </a:ln>
                <a:solidFill>
                  <a:srgbClr val="002060"/>
                </a:solidFill>
                <a:effectLst/>
                <a:uLnTx/>
                <a:uFillTx/>
                <a:latin typeface="Century Gothic"/>
                <a:ea typeface="Century Gothic"/>
                <a:cs typeface="Century Gothic"/>
                <a:sym typeface="Century Gothic"/>
              </a:rPr>
              <a:t>Santi</a:t>
            </a:r>
            <a: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is sick today. 		</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In Spanish, we often don’t need to use the pronoun:</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500" b="1" i="0" u="sng"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500" b="1" i="0" u="sng" strike="noStrike" kern="0" cap="none" spc="0" normalizeH="0" baseline="0" noProof="0" dirty="0">
                <a:ln>
                  <a:noFill/>
                </a:ln>
                <a:solidFill>
                  <a:srgbClr val="002060"/>
                </a:solidFill>
                <a:effectLst/>
                <a:uLnTx/>
                <a:uFillTx/>
                <a:latin typeface="Century Gothic"/>
                <a:ea typeface="Century Gothic"/>
                <a:cs typeface="Century Gothic"/>
                <a:sym typeface="Century Gothic"/>
              </a:rPr>
              <a:t>Santi</a:t>
            </a:r>
            <a: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está  </a:t>
            </a:r>
            <a:r>
              <a:rPr kumimoji="0" lang="en-GB" sz="25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enfermo</a:t>
            </a:r>
            <a: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hoy. 	</a:t>
            </a:r>
            <a:endParaRPr kumimoji="0" lang="en-GB" sz="14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1026" name="Picture 2" descr="Balloon, Bubble, Speech, Thought">
            <a:extLst>
              <a:ext uri="{FF2B5EF4-FFF2-40B4-BE49-F238E27FC236}">
                <a16:creationId xmlns:a16="http://schemas.microsoft.com/office/drawing/2014/main" id="{A92E4053-C65D-4AF3-A20A-2DAEEFB59E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6676" y="1871476"/>
            <a:ext cx="1575816" cy="1339444"/>
          </a:xfrm>
          <a:prstGeom prst="rect">
            <a:avLst/>
          </a:prstGeom>
          <a:noFill/>
          <a:extLst>
            <a:ext uri="{909E8E84-426E-40DD-AFC4-6F175D3DCCD1}">
              <a14:hiddenFill xmlns:a14="http://schemas.microsoft.com/office/drawing/2010/main">
                <a:solidFill>
                  <a:srgbClr val="FFFFFF"/>
                </a:solidFill>
              </a14:hiddenFill>
            </a:ext>
          </a:extLst>
        </p:spPr>
      </p:pic>
      <p:pic>
        <p:nvPicPr>
          <p:cNvPr id="4" name="Google Shape;173;p3" descr="Jigsaw, Puzzle, Piece, Game, Concept, Solution">
            <a:extLst>
              <a:ext uri="{FF2B5EF4-FFF2-40B4-BE49-F238E27FC236}">
                <a16:creationId xmlns:a16="http://schemas.microsoft.com/office/drawing/2014/main" id="{B23E6884-B7F8-402D-AEC0-EF320D856005}"/>
              </a:ext>
            </a:extLst>
          </p:cNvPr>
          <p:cNvPicPr preferRelativeResize="0"/>
          <p:nvPr/>
        </p:nvPicPr>
        <p:blipFill rotWithShape="1">
          <a:blip r:embed="rId3">
            <a:alphaModFix/>
          </a:blip>
          <a:srcRect/>
          <a:stretch/>
        </p:blipFill>
        <p:spPr>
          <a:xfrm>
            <a:off x="11306626" y="99564"/>
            <a:ext cx="845744" cy="846920"/>
          </a:xfrm>
          <a:prstGeom prst="rect">
            <a:avLst/>
          </a:prstGeom>
          <a:noFill/>
          <a:ln>
            <a:noFill/>
          </a:ln>
        </p:spPr>
      </p:pic>
      <p:sp>
        <p:nvSpPr>
          <p:cNvPr id="6" name="Title 1">
            <a:extLst>
              <a:ext uri="{FF2B5EF4-FFF2-40B4-BE49-F238E27FC236}">
                <a16:creationId xmlns:a16="http://schemas.microsoft.com/office/drawing/2014/main" id="{E3297F06-33CE-4B6E-AE19-FB25423B01A2}"/>
              </a:ext>
            </a:extLst>
          </p:cNvPr>
          <p:cNvSpPr>
            <a:spLocks noGrp="1"/>
          </p:cNvSpPr>
          <p:nvPr>
            <p:ph type="title"/>
          </p:nvPr>
        </p:nvSpPr>
        <p:spPr>
          <a:xfrm>
            <a:off x="700106" y="162420"/>
            <a:ext cx="2565400" cy="417142"/>
          </a:xfrm>
        </p:spPr>
        <p:txBody>
          <a:bodyPr>
            <a:noAutofit/>
          </a:bodyPr>
          <a:lstStyle/>
          <a:p>
            <a:r>
              <a:rPr lang="en-GB" sz="2800" b="1" dirty="0">
                <a:solidFill>
                  <a:srgbClr val="002060"/>
                </a:solidFill>
                <a:latin typeface="Century Gothic"/>
                <a:ea typeface="Century Gothic"/>
                <a:cs typeface="Century Gothic"/>
                <a:sym typeface="Century Gothic"/>
              </a:rPr>
              <a:t>Follow up 2: </a:t>
            </a:r>
            <a:endParaRPr lang="en-GB" sz="2800" dirty="0"/>
          </a:p>
        </p:txBody>
      </p:sp>
      <p:sp>
        <p:nvSpPr>
          <p:cNvPr id="7" name="Speech Bubble: Rectangle with Corners Rounded 6">
            <a:extLst>
              <a:ext uri="{FF2B5EF4-FFF2-40B4-BE49-F238E27FC236}">
                <a16:creationId xmlns:a16="http://schemas.microsoft.com/office/drawing/2014/main" id="{DBA86600-51D6-48B3-8693-79F24C2FE35B}"/>
              </a:ext>
            </a:extLst>
          </p:cNvPr>
          <p:cNvSpPr/>
          <p:nvPr/>
        </p:nvSpPr>
        <p:spPr>
          <a:xfrm>
            <a:off x="8010144" y="1282122"/>
            <a:ext cx="3719354" cy="1570805"/>
          </a:xfrm>
          <a:prstGeom prst="wedgeRoundRectCallout">
            <a:avLst>
              <a:gd name="adj1" fmla="val -70316"/>
              <a:gd name="adj2" fmla="val 36759"/>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Here we use the pronoun </a:t>
            </a:r>
            <a:r>
              <a:rPr lang="en-GB" sz="2400" b="1" dirty="0">
                <a:solidFill>
                  <a:srgbClr val="002060"/>
                </a:solidFill>
                <a:latin typeface="Century Gothic" panose="020B0502020202020204" pitchFamily="34" charset="0"/>
              </a:rPr>
              <a:t>he</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because we don’t need to repeat </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Santi</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8" name="Speech Bubble: Rectangle with Corners Rounded 7">
            <a:extLst>
              <a:ext uri="{FF2B5EF4-FFF2-40B4-BE49-F238E27FC236}">
                <a16:creationId xmlns:a16="http://schemas.microsoft.com/office/drawing/2014/main" id="{B29BB548-CF19-441E-B89F-B85308C60562}"/>
              </a:ext>
            </a:extLst>
          </p:cNvPr>
          <p:cNvSpPr/>
          <p:nvPr/>
        </p:nvSpPr>
        <p:spPr>
          <a:xfrm>
            <a:off x="7541447" y="4947560"/>
            <a:ext cx="4473645" cy="1256634"/>
          </a:xfrm>
          <a:prstGeom prst="wedgeRoundRectCallout">
            <a:avLst>
              <a:gd name="adj1" fmla="val -31118"/>
              <a:gd name="adj2" fmla="val 77594"/>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This means that </a:t>
            </a:r>
            <a:r>
              <a:rPr kumimoji="0" lang="en-GB" sz="2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está</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mean </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is</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sng"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and</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he is</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 is, it is</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9" name="Rectangle 8">
            <a:extLst>
              <a:ext uri="{FF2B5EF4-FFF2-40B4-BE49-F238E27FC236}">
                <a16:creationId xmlns:a16="http://schemas.microsoft.com/office/drawing/2014/main" id="{3DD48D6F-E86C-481F-96AB-0A46A8E08C7C}"/>
              </a:ext>
            </a:extLst>
          </p:cNvPr>
          <p:cNvSpPr/>
          <p:nvPr/>
        </p:nvSpPr>
        <p:spPr>
          <a:xfrm>
            <a:off x="4034544" y="1438786"/>
            <a:ext cx="3597460" cy="4770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500" b="1" u="sng" kern="0" dirty="0">
                <a:solidFill>
                  <a:srgbClr val="002060"/>
                </a:solidFill>
                <a:latin typeface="Century Gothic"/>
                <a:ea typeface="Century Gothic"/>
                <a:cs typeface="Century Gothic"/>
                <a:sym typeface="Century Gothic"/>
              </a:rPr>
              <a:t>He</a:t>
            </a:r>
            <a: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is tired sick</a:t>
            </a:r>
            <a:r>
              <a:rPr kumimoji="0" lang="en-GB" sz="2500" b="0" i="0" u="none" strike="noStrike" kern="0" cap="none" spc="0" normalizeH="0" noProof="0" dirty="0">
                <a:ln>
                  <a:noFill/>
                </a:ln>
                <a:solidFill>
                  <a:srgbClr val="002060"/>
                </a:solidFill>
                <a:effectLst/>
                <a:uLnTx/>
                <a:uFillTx/>
                <a:latin typeface="Century Gothic"/>
                <a:ea typeface="Century Gothic"/>
                <a:cs typeface="Century Gothic"/>
                <a:sym typeface="Century Gothic"/>
              </a:rPr>
              <a:t> today</a:t>
            </a:r>
            <a: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 name="Rectangle 9">
            <a:extLst>
              <a:ext uri="{FF2B5EF4-FFF2-40B4-BE49-F238E27FC236}">
                <a16:creationId xmlns:a16="http://schemas.microsoft.com/office/drawing/2014/main" id="{DBA240F2-D3D4-45BE-A6C3-EF68B6B5783E}"/>
              </a:ext>
            </a:extLst>
          </p:cNvPr>
          <p:cNvSpPr/>
          <p:nvPr/>
        </p:nvSpPr>
        <p:spPr>
          <a:xfrm>
            <a:off x="4481421" y="5319728"/>
            <a:ext cx="3055645" cy="4770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Está </a:t>
            </a:r>
            <a:r>
              <a:rPr lang="en-GB" sz="2500" kern="0" noProof="0" dirty="0" err="1">
                <a:solidFill>
                  <a:srgbClr val="002060"/>
                </a:solidFill>
                <a:latin typeface="Century Gothic"/>
                <a:ea typeface="Century Gothic"/>
                <a:cs typeface="Century Gothic"/>
                <a:sym typeface="Century Gothic"/>
              </a:rPr>
              <a:t>enferm</a:t>
            </a:r>
            <a:r>
              <a:rPr lang="en-GB" sz="2500" b="1" kern="0" dirty="0">
                <a:solidFill>
                  <a:srgbClr val="00B0F0"/>
                </a:solidFill>
                <a:latin typeface="Century Gothic"/>
                <a:ea typeface="Century Gothic"/>
                <a:cs typeface="Century Gothic"/>
                <a:sym typeface="Century Gothic"/>
              </a:rPr>
              <a:t>o</a:t>
            </a:r>
            <a: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hoy. </a:t>
            </a: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 name="Rectangle: Rounded Corners 10">
            <a:extLst>
              <a:ext uri="{FF2B5EF4-FFF2-40B4-BE49-F238E27FC236}">
                <a16:creationId xmlns:a16="http://schemas.microsoft.com/office/drawing/2014/main" id="{BE1C8E30-01BB-4F51-A994-BC378981EF22}"/>
              </a:ext>
            </a:extLst>
          </p:cNvPr>
          <p:cNvSpPr/>
          <p:nvPr/>
        </p:nvSpPr>
        <p:spPr>
          <a:xfrm>
            <a:off x="1230908" y="5293218"/>
            <a:ext cx="776201" cy="503564"/>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Rectangle: Rounded Corners 11">
            <a:extLst>
              <a:ext uri="{FF2B5EF4-FFF2-40B4-BE49-F238E27FC236}">
                <a16:creationId xmlns:a16="http://schemas.microsoft.com/office/drawing/2014/main" id="{B3611AFA-5EA9-48E8-AAAE-6306CE644073}"/>
              </a:ext>
            </a:extLst>
          </p:cNvPr>
          <p:cNvSpPr/>
          <p:nvPr/>
        </p:nvSpPr>
        <p:spPr>
          <a:xfrm>
            <a:off x="4524963" y="5293218"/>
            <a:ext cx="709177" cy="503564"/>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0B6ABC30-E319-4402-B1B6-7F1783195CEC}"/>
              </a:ext>
            </a:extLst>
          </p:cNvPr>
          <p:cNvSpPr txBox="1"/>
          <p:nvPr/>
        </p:nvSpPr>
        <p:spPr>
          <a:xfrm>
            <a:off x="1369183" y="5778738"/>
            <a:ext cx="70917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[is]</a:t>
            </a:r>
          </a:p>
        </p:txBody>
      </p:sp>
      <p:sp>
        <p:nvSpPr>
          <p:cNvPr id="14" name="TextBox 13">
            <a:extLst>
              <a:ext uri="{FF2B5EF4-FFF2-40B4-BE49-F238E27FC236}">
                <a16:creationId xmlns:a16="http://schemas.microsoft.com/office/drawing/2014/main" id="{193498B7-4F2F-46E7-8A9A-568B45DECFAE}"/>
              </a:ext>
            </a:extLst>
          </p:cNvPr>
          <p:cNvSpPr txBox="1"/>
          <p:nvPr/>
        </p:nvSpPr>
        <p:spPr>
          <a:xfrm>
            <a:off x="4235390" y="5734182"/>
            <a:ext cx="135002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lang="en-GB" sz="2400" noProof="0" dirty="0">
                <a:solidFill>
                  <a:srgbClr val="002060"/>
                </a:solidFill>
                <a:latin typeface="Century Gothic" panose="020B0502020202020204" pitchFamily="34" charset="0"/>
              </a:rPr>
              <a:t>H</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 is]</a:t>
            </a:r>
          </a:p>
        </p:txBody>
      </p:sp>
      <p:sp>
        <p:nvSpPr>
          <p:cNvPr id="17" name="Google Shape;167;p2">
            <a:extLst>
              <a:ext uri="{FF2B5EF4-FFF2-40B4-BE49-F238E27FC236}">
                <a16:creationId xmlns:a16="http://schemas.microsoft.com/office/drawing/2014/main" id="{FD310A20-2146-4F3B-BA65-25C81800663F}"/>
              </a:ext>
            </a:extLst>
          </p:cNvPr>
          <p:cNvSpPr/>
          <p:nvPr/>
        </p:nvSpPr>
        <p:spPr>
          <a:xfrm>
            <a:off x="123171" y="128500"/>
            <a:ext cx="521370" cy="478471"/>
          </a:xfrm>
          <a:prstGeom prst="roundRect">
            <a:avLst>
              <a:gd name="adj" fmla="val 16667"/>
            </a:avLst>
          </a:prstGeom>
          <a:solidFill>
            <a:srgbClr val="FADD2E"/>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0" name="Picture 19">
            <a:extLst>
              <a:ext uri="{FF2B5EF4-FFF2-40B4-BE49-F238E27FC236}">
                <a16:creationId xmlns:a16="http://schemas.microsoft.com/office/drawing/2014/main" id="{85A6CA8F-756D-4BF0-885F-3F4078732C08}"/>
              </a:ext>
            </a:extLst>
          </p:cNvPr>
          <p:cNvPicPr>
            <a:picLocks noChangeAspect="1"/>
          </p:cNvPicPr>
          <p:nvPr/>
        </p:nvPicPr>
        <p:blipFill>
          <a:blip r:embed="rId4"/>
          <a:stretch>
            <a:fillRect/>
          </a:stretch>
        </p:blipFill>
        <p:spPr>
          <a:xfrm>
            <a:off x="917793" y="2167838"/>
            <a:ext cx="1402429" cy="2217248"/>
          </a:xfrm>
          <a:prstGeom prst="rect">
            <a:avLst/>
          </a:prstGeom>
        </p:spPr>
      </p:pic>
      <p:pic>
        <p:nvPicPr>
          <p:cNvPr id="22" name="Picture 21" descr="Shape&#10;&#10;Description automatically generated">
            <a:extLst>
              <a:ext uri="{FF2B5EF4-FFF2-40B4-BE49-F238E27FC236}">
                <a16:creationId xmlns:a16="http://schemas.microsoft.com/office/drawing/2014/main" id="{95633317-0A53-4E69-A797-36B3D18ABA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02570" y="2167838"/>
            <a:ext cx="779058" cy="634676"/>
          </a:xfrm>
          <a:prstGeom prst="rect">
            <a:avLst/>
          </a:prstGeom>
        </p:spPr>
      </p:pic>
    </p:spTree>
    <p:extLst>
      <p:ext uri="{BB962C8B-B14F-4D97-AF65-F5344CB8AC3E}">
        <p14:creationId xmlns:p14="http://schemas.microsoft.com/office/powerpoint/2010/main" val="182023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1" grpId="0" animBg="1"/>
      <p:bldP spid="12" grpId="0" animBg="1"/>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Rounded Corners 35">
            <a:extLst>
              <a:ext uri="{FF2B5EF4-FFF2-40B4-BE49-F238E27FC236}">
                <a16:creationId xmlns:a16="http://schemas.microsoft.com/office/drawing/2014/main" id="{5A44CE9A-D1A5-49DA-A59E-376E8F73695B}"/>
              </a:ext>
            </a:extLst>
          </p:cNvPr>
          <p:cNvSpPr/>
          <p:nvPr/>
        </p:nvSpPr>
        <p:spPr>
          <a:xfrm>
            <a:off x="2105841" y="2593346"/>
            <a:ext cx="1118463" cy="410641"/>
          </a:xfrm>
          <a:prstGeom prst="roundRect">
            <a:avLst/>
          </a:prstGeom>
          <a:solidFill>
            <a:srgbClr val="92D050">
              <a:alpha val="23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Rounded Corners 63">
            <a:extLst>
              <a:ext uri="{FF2B5EF4-FFF2-40B4-BE49-F238E27FC236}">
                <a16:creationId xmlns:a16="http://schemas.microsoft.com/office/drawing/2014/main" id="{C5531D93-2CF8-427D-8608-1A2BE2626FBE}"/>
              </a:ext>
            </a:extLst>
          </p:cNvPr>
          <p:cNvSpPr/>
          <p:nvPr/>
        </p:nvSpPr>
        <p:spPr>
          <a:xfrm>
            <a:off x="1678289" y="4467037"/>
            <a:ext cx="1118463" cy="410641"/>
          </a:xfrm>
          <a:prstGeom prst="roundRect">
            <a:avLst/>
          </a:prstGeom>
          <a:solidFill>
            <a:srgbClr val="92D050">
              <a:alpha val="23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Rounded Corners 62">
            <a:extLst>
              <a:ext uri="{FF2B5EF4-FFF2-40B4-BE49-F238E27FC236}">
                <a16:creationId xmlns:a16="http://schemas.microsoft.com/office/drawing/2014/main" id="{51411DB3-3B39-44E1-9D9C-8C1A3C8412A5}"/>
              </a:ext>
            </a:extLst>
          </p:cNvPr>
          <p:cNvSpPr/>
          <p:nvPr/>
        </p:nvSpPr>
        <p:spPr>
          <a:xfrm>
            <a:off x="7881723" y="3223679"/>
            <a:ext cx="1118463" cy="410641"/>
          </a:xfrm>
          <a:prstGeom prst="roundRect">
            <a:avLst/>
          </a:prstGeom>
          <a:solidFill>
            <a:srgbClr val="92D050">
              <a:alpha val="23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Rounded Corners 1">
            <a:extLst>
              <a:ext uri="{FF2B5EF4-FFF2-40B4-BE49-F238E27FC236}">
                <a16:creationId xmlns:a16="http://schemas.microsoft.com/office/drawing/2014/main" id="{E1E6BCA0-BDAA-47FA-AF7A-AD5D8F0B46A4}"/>
              </a:ext>
            </a:extLst>
          </p:cNvPr>
          <p:cNvSpPr/>
          <p:nvPr/>
        </p:nvSpPr>
        <p:spPr>
          <a:xfrm>
            <a:off x="5643832" y="1307158"/>
            <a:ext cx="1118463" cy="410641"/>
          </a:xfrm>
          <a:prstGeom prst="roundRect">
            <a:avLst/>
          </a:prstGeom>
          <a:solidFill>
            <a:srgbClr val="92D050">
              <a:alpha val="23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7D58E920-5769-461D-BF6A-E26F610CFC7C}"/>
              </a:ext>
            </a:extLst>
          </p:cNvPr>
          <p:cNvSpPr txBox="1"/>
          <p:nvPr/>
        </p:nvSpPr>
        <p:spPr>
          <a:xfrm>
            <a:off x="3120169" y="115665"/>
            <a:ext cx="26885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Lee las frases. </a:t>
            </a:r>
            <a:endParaRPr kumimoji="0" lang="es-AR"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pic>
        <p:nvPicPr>
          <p:cNvPr id="43" name="Google Shape;205;p9" descr="Reading, Book, Symbol, Icon, Reader, Man">
            <a:extLst>
              <a:ext uri="{FF2B5EF4-FFF2-40B4-BE49-F238E27FC236}">
                <a16:creationId xmlns:a16="http://schemas.microsoft.com/office/drawing/2014/main" id="{93DAC6A0-32AF-48F3-8196-81190D073D97}"/>
              </a:ext>
            </a:extLst>
          </p:cNvPr>
          <p:cNvPicPr preferRelativeResize="0"/>
          <p:nvPr/>
        </p:nvPicPr>
        <p:blipFill rotWithShape="1">
          <a:blip r:embed="rId3">
            <a:alphaModFix/>
          </a:blip>
          <a:srcRect/>
          <a:stretch/>
        </p:blipFill>
        <p:spPr>
          <a:xfrm>
            <a:off x="11199562" y="110094"/>
            <a:ext cx="782801" cy="782801"/>
          </a:xfrm>
          <a:prstGeom prst="rect">
            <a:avLst/>
          </a:prstGeom>
          <a:noFill/>
          <a:ln>
            <a:noFill/>
          </a:ln>
        </p:spPr>
      </p:pic>
      <p:sp>
        <p:nvSpPr>
          <p:cNvPr id="44" name="Google Shape;206;p9">
            <a:extLst>
              <a:ext uri="{FF2B5EF4-FFF2-40B4-BE49-F238E27FC236}">
                <a16:creationId xmlns:a16="http://schemas.microsoft.com/office/drawing/2014/main" id="{19CBC6A4-7808-48B6-B5E9-CC34199DFFDB}"/>
              </a:ext>
            </a:extLst>
          </p:cNvPr>
          <p:cNvSpPr txBox="1"/>
          <p:nvPr/>
        </p:nvSpPr>
        <p:spPr>
          <a:xfrm>
            <a:off x="11263789" y="941116"/>
            <a:ext cx="654346" cy="400110"/>
          </a:xfrm>
          <a:prstGeom prst="rect">
            <a:avLst/>
          </a:prstGeom>
          <a:solidFill>
            <a:srgbClr val="92D050"/>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000"/>
              <a:buFont typeface="Century Gothic"/>
              <a:buNone/>
              <a:tabLst/>
              <a:defRPr/>
            </a:pPr>
            <a:r>
              <a:rPr kumimoji="0" lang="es-AR" sz="20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leer</a:t>
            </a:r>
          </a:p>
        </p:txBody>
      </p:sp>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2869907" cy="523220"/>
          </a:xfrm>
        </p:spPr>
        <p:txBody>
          <a:bodyPr>
            <a:noAutofit/>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2:</a:t>
            </a:r>
            <a:endParaRPr lang="en-GB" sz="3200" dirty="0"/>
          </a:p>
        </p:txBody>
      </p:sp>
      <p:sp>
        <p:nvSpPr>
          <p:cNvPr id="31" name="Google Shape;195;p4">
            <a:extLst>
              <a:ext uri="{FF2B5EF4-FFF2-40B4-BE49-F238E27FC236}">
                <a16:creationId xmlns:a16="http://schemas.microsoft.com/office/drawing/2014/main" id="{62DED0B3-4F5A-4305-992F-E5F57838EF29}"/>
              </a:ext>
            </a:extLst>
          </p:cNvPr>
          <p:cNvSpPr txBox="1"/>
          <p:nvPr/>
        </p:nvSpPr>
        <p:spPr>
          <a:xfrm>
            <a:off x="270476" y="679526"/>
            <a:ext cx="11036149"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Write the English meaning of </a:t>
            </a:r>
            <a:r>
              <a:rPr kumimoji="0" lang="en-GB" sz="28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está</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for each sentence:</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2" name="Google Shape;189;p4">
            <a:extLst>
              <a:ext uri="{FF2B5EF4-FFF2-40B4-BE49-F238E27FC236}">
                <a16:creationId xmlns:a16="http://schemas.microsoft.com/office/drawing/2014/main" id="{90D406AE-5ADE-4115-B291-1A5AEE15E452}"/>
              </a:ext>
            </a:extLst>
          </p:cNvPr>
          <p:cNvSpPr txBox="1"/>
          <p:nvPr/>
        </p:nvSpPr>
        <p:spPr>
          <a:xfrm>
            <a:off x="269179" y="396831"/>
            <a:ext cx="11532395" cy="667871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2500" b="0" i="0" u="none" strike="noStrike" kern="0" cap="none" spc="0" normalizeH="0" baseline="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500" b="0" i="0" u="none" strike="noStrike" kern="0" cap="none" spc="0" normalizeH="0" baseline="0" dirty="0">
                <a:ln>
                  <a:noFill/>
                </a:ln>
                <a:solidFill>
                  <a:srgbClr val="002060"/>
                </a:solidFill>
                <a:effectLst/>
                <a:uLnTx/>
                <a:uFillTx/>
                <a:latin typeface="Century Gothic"/>
                <a:ea typeface="Century Gothic"/>
                <a:cs typeface="Century Gothic"/>
                <a:sym typeface="Century Gothic"/>
              </a:rPr>
              <a:t>	</a:t>
            </a:r>
          </a:p>
          <a:p>
            <a:pPr marL="342900" marR="0" lvl="0" indent="-342900" algn="l" defTabSz="914400" rtl="0" eaLnBrk="1" fontAlgn="auto" latinLnBrk="0" hangingPunct="1">
              <a:lnSpc>
                <a:spcPct val="150000"/>
              </a:lnSpc>
              <a:spcBef>
                <a:spcPts val="0"/>
              </a:spcBef>
              <a:spcAft>
                <a:spcPts val="0"/>
              </a:spcAft>
              <a:buClr>
                <a:srgbClr val="002060"/>
              </a:buClr>
              <a:buSzPts val="2800"/>
              <a:buFont typeface="Century Gothic"/>
              <a:buAutoNum type="arabicPeriod"/>
              <a:tabLst/>
              <a:defRPr/>
            </a:pPr>
            <a:r>
              <a:rPr kumimoji="0" lang="es-AR" sz="2800" b="0" i="0" u="none" strike="noStrike" kern="0" cap="none" spc="0" normalizeH="0" baseline="0" dirty="0">
                <a:ln>
                  <a:noFill/>
                </a:ln>
                <a:solidFill>
                  <a:srgbClr val="002060"/>
                </a:solidFill>
                <a:effectLst/>
                <a:uLnTx/>
                <a:uFillTx/>
                <a:latin typeface="Century Gothic"/>
                <a:ea typeface="Century Gothic"/>
                <a:cs typeface="Century Gothic"/>
                <a:sym typeface="Century Gothic"/>
              </a:rPr>
              <a:t>Pedro </a:t>
            </a:r>
            <a:r>
              <a:rPr kumimoji="0" lang="es-AR" sz="2800" b="1" i="0" u="none" strike="noStrike" kern="0" cap="none" spc="0" normalizeH="0" baseline="0" dirty="0">
                <a:ln>
                  <a:noFill/>
                </a:ln>
                <a:solidFill>
                  <a:srgbClr val="002060"/>
                </a:solidFill>
                <a:effectLst/>
                <a:uLnTx/>
                <a:uFillTx/>
                <a:latin typeface="Century Gothic"/>
                <a:ea typeface="Century Gothic"/>
                <a:cs typeface="Century Gothic"/>
                <a:sym typeface="Century Gothic"/>
              </a:rPr>
              <a:t>está</a:t>
            </a:r>
            <a:r>
              <a:rPr kumimoji="0" lang="es-AR" sz="2800" b="0" i="0" u="none" strike="noStrike" kern="0" cap="none" spc="0" normalizeH="0" baseline="0" dirty="0">
                <a:ln>
                  <a:noFill/>
                </a:ln>
                <a:solidFill>
                  <a:srgbClr val="002060"/>
                </a:solidFill>
                <a:effectLst/>
                <a:uLnTx/>
                <a:uFillTx/>
                <a:latin typeface="Century Gothic"/>
                <a:ea typeface="Century Gothic"/>
                <a:cs typeface="Century Gothic"/>
                <a:sym typeface="Century Gothic"/>
              </a:rPr>
              <a:t> en allí. ________ ________ __________.</a:t>
            </a:r>
          </a:p>
          <a:p>
            <a:pPr marL="342900" marR="0" lvl="0" indent="-342900" algn="l" defTabSz="914400" rtl="0" eaLnBrk="1" fontAlgn="auto" latinLnBrk="0" hangingPunct="1">
              <a:lnSpc>
                <a:spcPct val="150000"/>
              </a:lnSpc>
              <a:spcBef>
                <a:spcPts val="0"/>
              </a:spcBef>
              <a:spcAft>
                <a:spcPts val="0"/>
              </a:spcAft>
              <a:buClr>
                <a:srgbClr val="002060"/>
              </a:buClr>
              <a:buSzPts val="2800"/>
              <a:buFont typeface="Century Gothic"/>
              <a:buAutoNum type="arabicPeriod"/>
              <a:tabLst/>
              <a:defRPr/>
            </a:pPr>
            <a:r>
              <a:rPr kumimoji="0" lang="es-AR" sz="2800" b="0" i="0" u="none" strike="noStrike" kern="0" cap="none" spc="0" normalizeH="0" baseline="0" dirty="0">
                <a:ln>
                  <a:noFill/>
                </a:ln>
                <a:solidFill>
                  <a:srgbClr val="002060"/>
                </a:solidFill>
                <a:effectLst/>
                <a:uLnTx/>
                <a:uFillTx/>
                <a:latin typeface="Century Gothic"/>
                <a:ea typeface="Century Gothic"/>
                <a:cs typeface="Century Gothic"/>
                <a:sym typeface="Century Gothic"/>
              </a:rPr>
              <a:t>El señor Valero </a:t>
            </a:r>
            <a:r>
              <a:rPr kumimoji="0" lang="es-AR" sz="2800" b="1" i="0" u="none" strike="noStrike" kern="0" cap="none" spc="0" normalizeH="0" baseline="0" dirty="0">
                <a:ln>
                  <a:noFill/>
                </a:ln>
                <a:solidFill>
                  <a:srgbClr val="002060"/>
                </a:solidFill>
                <a:effectLst/>
                <a:uLnTx/>
                <a:uFillTx/>
                <a:latin typeface="Century Gothic"/>
                <a:ea typeface="Century Gothic"/>
                <a:cs typeface="Century Gothic"/>
                <a:sym typeface="Century Gothic"/>
              </a:rPr>
              <a:t>está </a:t>
            </a:r>
            <a:r>
              <a:rPr kumimoji="0" lang="es-AR" sz="2800" b="0" i="0" u="none" strike="noStrike" kern="0" cap="none" spc="0" normalizeH="0" baseline="0" dirty="0">
                <a:ln>
                  <a:noFill/>
                </a:ln>
                <a:solidFill>
                  <a:srgbClr val="002060"/>
                </a:solidFill>
                <a:effectLst/>
                <a:uLnTx/>
                <a:uFillTx/>
                <a:latin typeface="Century Gothic"/>
                <a:ea typeface="Century Gothic"/>
                <a:cs typeface="Century Gothic"/>
                <a:sym typeface="Century Gothic"/>
              </a:rPr>
              <a:t>en clase.  </a:t>
            </a:r>
            <a:r>
              <a:rPr kumimoji="0" lang="es-AR" sz="2800" b="1" i="0" u="none" strike="noStrike" kern="0" cap="none" spc="0" normalizeH="0" baseline="0" dirty="0">
                <a:ln>
                  <a:noFill/>
                </a:ln>
                <a:solidFill>
                  <a:srgbClr val="002060"/>
                </a:solidFill>
                <a:effectLst/>
                <a:uLnTx/>
                <a:uFillTx/>
                <a:latin typeface="Century Gothic"/>
                <a:ea typeface="Century Gothic"/>
                <a:cs typeface="Century Gothic"/>
                <a:sym typeface="Century Gothic"/>
              </a:rPr>
              <a:t>Está </a:t>
            </a:r>
            <a:r>
              <a:rPr kumimoji="0" lang="es-AR" sz="2800" b="0" i="0" u="none" strike="noStrike" kern="0" cap="none" spc="0" normalizeH="0" baseline="0" dirty="0">
                <a:ln>
                  <a:noFill/>
                </a:ln>
                <a:solidFill>
                  <a:srgbClr val="002060"/>
                </a:solidFill>
                <a:effectLst/>
                <a:uLnTx/>
                <a:uFillTx/>
                <a:latin typeface="Century Gothic"/>
                <a:ea typeface="Century Gothic"/>
                <a:cs typeface="Century Gothic"/>
                <a:sym typeface="Century Gothic"/>
              </a:rPr>
              <a:t>preparado.</a:t>
            </a:r>
            <a:br>
              <a:rPr kumimoji="0" lang="es-AR" sz="2800" b="0" i="0" u="none" strike="noStrike" kern="0" cap="none" spc="0" normalizeH="0" baseline="0" dirty="0">
                <a:ln>
                  <a:noFill/>
                </a:ln>
                <a:solidFill>
                  <a:srgbClr val="002060"/>
                </a:solidFill>
                <a:effectLst/>
                <a:uLnTx/>
                <a:uFillTx/>
                <a:latin typeface="Century Gothic"/>
                <a:ea typeface="Century Gothic"/>
                <a:cs typeface="Century Gothic"/>
                <a:sym typeface="Century Gothic"/>
              </a:rPr>
            </a:br>
            <a:r>
              <a:rPr kumimoji="0" lang="es-AR" sz="2800" b="0" i="0" u="none" strike="noStrike" kern="0" cap="none" spc="0" normalizeH="0" baseline="0" dirty="0">
                <a:ln>
                  <a:noFill/>
                </a:ln>
                <a:solidFill>
                  <a:srgbClr val="002060"/>
                </a:solidFill>
                <a:effectLst/>
                <a:uLnTx/>
                <a:uFillTx/>
                <a:latin typeface="Century Gothic"/>
                <a:ea typeface="Century Gothic"/>
                <a:cs typeface="Century Gothic"/>
                <a:sym typeface="Century Gothic"/>
              </a:rPr>
              <a:t>________ _____ ___ _______. _______ ________.	</a:t>
            </a:r>
          </a:p>
          <a:p>
            <a:pPr marL="342900" marR="0" lvl="0" indent="-342900" algn="l" defTabSz="914400" rtl="0" eaLnBrk="1" fontAlgn="auto" latinLnBrk="0" hangingPunct="1">
              <a:lnSpc>
                <a:spcPct val="150000"/>
              </a:lnSpc>
              <a:spcBef>
                <a:spcPts val="0"/>
              </a:spcBef>
              <a:spcAft>
                <a:spcPts val="0"/>
              </a:spcAft>
              <a:buClr>
                <a:srgbClr val="002060"/>
              </a:buClr>
              <a:buSzPts val="2800"/>
              <a:buFont typeface="Century Gothic"/>
              <a:buAutoNum type="arabicPeriod"/>
              <a:tabLst/>
              <a:defRPr/>
            </a:pPr>
            <a:r>
              <a:rPr kumimoji="0" lang="es-AR" sz="2800" b="0" i="0" u="none" strike="noStrike" kern="0" cap="none" spc="0" normalizeH="0" baseline="0" dirty="0">
                <a:ln>
                  <a:noFill/>
                </a:ln>
                <a:solidFill>
                  <a:srgbClr val="002060"/>
                </a:solidFill>
                <a:effectLst/>
                <a:uLnTx/>
                <a:uFillTx/>
                <a:latin typeface="Century Gothic"/>
                <a:ea typeface="Century Gothic"/>
                <a:cs typeface="Century Gothic"/>
                <a:sym typeface="Century Gothic"/>
              </a:rPr>
              <a:t>¿Rita?  No, </a:t>
            </a:r>
            <a:r>
              <a:rPr kumimoji="0" lang="es-AR" sz="2800" b="1" i="0" u="none" strike="noStrike" kern="0" cap="none" spc="0" normalizeH="0" baseline="0" dirty="0">
                <a:ln>
                  <a:noFill/>
                </a:ln>
                <a:solidFill>
                  <a:srgbClr val="002060"/>
                </a:solidFill>
                <a:effectLst/>
                <a:uLnTx/>
                <a:uFillTx/>
                <a:latin typeface="Century Gothic"/>
                <a:ea typeface="Century Gothic"/>
                <a:cs typeface="Century Gothic"/>
                <a:sym typeface="Century Gothic"/>
              </a:rPr>
              <a:t>está </a:t>
            </a:r>
            <a:r>
              <a:rPr kumimoji="0" lang="es-AR" sz="2800" b="0" i="0" u="none" strike="noStrike" kern="0" cap="none" spc="0" normalizeH="0" baseline="0" dirty="0">
                <a:ln>
                  <a:noFill/>
                </a:ln>
                <a:solidFill>
                  <a:srgbClr val="002060"/>
                </a:solidFill>
                <a:effectLst/>
                <a:uLnTx/>
                <a:uFillTx/>
                <a:latin typeface="Century Gothic"/>
                <a:ea typeface="Century Gothic"/>
                <a:cs typeface="Century Gothic"/>
                <a:sym typeface="Century Gothic"/>
              </a:rPr>
              <a:t>en casa.   ______ ?  ___ _________ _____ ______.</a:t>
            </a:r>
          </a:p>
          <a:p>
            <a:pPr marL="342900" marR="0" lvl="0" indent="-342900" algn="l" defTabSz="914400" rtl="0" eaLnBrk="1" fontAlgn="auto" latinLnBrk="0" hangingPunct="1">
              <a:lnSpc>
                <a:spcPct val="150000"/>
              </a:lnSpc>
              <a:spcBef>
                <a:spcPts val="0"/>
              </a:spcBef>
              <a:spcAft>
                <a:spcPts val="0"/>
              </a:spcAft>
              <a:buClr>
                <a:srgbClr val="002060"/>
              </a:buClr>
              <a:buSzPts val="2800"/>
              <a:buFont typeface="Century Gothic"/>
              <a:buAutoNum type="arabicPeriod"/>
              <a:tabLst/>
              <a:defRPr/>
            </a:pPr>
            <a:r>
              <a:rPr kumimoji="0" lang="es-AR" sz="2800" b="0" i="0" u="none" strike="noStrike" kern="0" cap="none" spc="0" normalizeH="0" baseline="0" dirty="0">
                <a:ln>
                  <a:noFill/>
                </a:ln>
                <a:solidFill>
                  <a:srgbClr val="002060"/>
                </a:solidFill>
                <a:effectLst/>
                <a:uLnTx/>
                <a:uFillTx/>
                <a:latin typeface="Century Gothic"/>
                <a:ea typeface="Century Gothic"/>
                <a:cs typeface="Century Gothic"/>
                <a:sym typeface="Century Gothic"/>
              </a:rPr>
              <a:t>¿Cómo</a:t>
            </a:r>
            <a:r>
              <a:rPr kumimoji="0" lang="es-AR" sz="2800" b="1" i="0" u="none" strike="noStrike" kern="0" cap="none" spc="0" normalizeH="0" baseline="0" dirty="0">
                <a:ln>
                  <a:noFill/>
                </a:ln>
                <a:solidFill>
                  <a:srgbClr val="002060"/>
                </a:solidFill>
                <a:effectLst/>
                <a:uLnTx/>
                <a:uFillTx/>
                <a:latin typeface="Century Gothic"/>
                <a:ea typeface="Century Gothic"/>
                <a:cs typeface="Century Gothic"/>
                <a:sym typeface="Century Gothic"/>
              </a:rPr>
              <a:t> está </a:t>
            </a:r>
            <a:r>
              <a:rPr kumimoji="0" lang="es-AR" sz="2800" b="0" i="0" u="none" strike="noStrike" kern="0" cap="none" spc="0" normalizeH="0" baseline="0" dirty="0">
                <a:ln>
                  <a:noFill/>
                </a:ln>
                <a:solidFill>
                  <a:srgbClr val="002060"/>
                </a:solidFill>
                <a:effectLst/>
                <a:uLnTx/>
                <a:uFillTx/>
                <a:latin typeface="Century Gothic"/>
                <a:ea typeface="Century Gothic"/>
                <a:cs typeface="Century Gothic"/>
                <a:sym typeface="Century Gothic"/>
              </a:rPr>
              <a:t>Martín? </a:t>
            </a:r>
            <a:r>
              <a:rPr kumimoji="0" lang="es-AR" sz="2800" b="1" i="0" u="none" strike="noStrike" kern="0" cap="none" spc="0" normalizeH="0" baseline="0" dirty="0">
                <a:ln>
                  <a:noFill/>
                </a:ln>
                <a:solidFill>
                  <a:srgbClr val="002060"/>
                </a:solidFill>
                <a:effectLst/>
                <a:uLnTx/>
                <a:uFillTx/>
                <a:latin typeface="Century Gothic"/>
                <a:ea typeface="Century Gothic"/>
                <a:cs typeface="Century Gothic"/>
                <a:sym typeface="Century Gothic"/>
              </a:rPr>
              <a:t>Está</a:t>
            </a:r>
            <a:r>
              <a:rPr kumimoji="0" lang="es-AR" sz="2800" b="0" i="0" u="none" strike="noStrike" kern="0" cap="none" spc="0" normalizeH="0" baseline="0" dirty="0">
                <a:ln>
                  <a:noFill/>
                </a:ln>
                <a:solidFill>
                  <a:srgbClr val="002060"/>
                </a:solidFill>
                <a:effectLst/>
                <a:uLnTx/>
                <a:uFillTx/>
                <a:latin typeface="Century Gothic"/>
                <a:ea typeface="Century Gothic"/>
                <a:cs typeface="Century Gothic"/>
                <a:sym typeface="Century Gothic"/>
              </a:rPr>
              <a:t> curioso hoy.</a:t>
            </a:r>
            <a:br>
              <a:rPr kumimoji="0" lang="es-AR" sz="2800" b="0" i="0" u="none" strike="noStrike" kern="0" cap="none" spc="0" normalizeH="0" baseline="0" dirty="0">
                <a:ln>
                  <a:noFill/>
                </a:ln>
                <a:solidFill>
                  <a:srgbClr val="002060"/>
                </a:solidFill>
                <a:effectLst/>
                <a:uLnTx/>
                <a:uFillTx/>
                <a:latin typeface="Century Gothic"/>
                <a:ea typeface="Century Gothic"/>
                <a:cs typeface="Century Gothic"/>
                <a:sym typeface="Century Gothic"/>
              </a:rPr>
            </a:br>
            <a:r>
              <a:rPr kumimoji="0" lang="es-AR" sz="2800" b="0" i="0" u="none" strike="noStrike" kern="0" cap="none" spc="0" normalizeH="0" baseline="0" dirty="0">
                <a:ln>
                  <a:noFill/>
                </a:ln>
                <a:solidFill>
                  <a:srgbClr val="002060"/>
                </a:solidFill>
                <a:effectLst/>
                <a:uLnTx/>
                <a:uFillTx/>
                <a:latin typeface="Century Gothic"/>
                <a:ea typeface="Century Gothic"/>
                <a:cs typeface="Century Gothic"/>
                <a:sym typeface="Century Gothic"/>
              </a:rPr>
              <a:t>_____ ______ _______? ______ _______________ ________.</a:t>
            </a:r>
          </a:p>
          <a:p>
            <a:pPr marL="342900" marR="0" lvl="0" indent="-342900" algn="l" defTabSz="914400" rtl="0" eaLnBrk="1" fontAlgn="auto" latinLnBrk="0" hangingPunct="1">
              <a:lnSpc>
                <a:spcPct val="150000"/>
              </a:lnSpc>
              <a:spcBef>
                <a:spcPts val="0"/>
              </a:spcBef>
              <a:spcAft>
                <a:spcPts val="0"/>
              </a:spcAft>
              <a:buClr>
                <a:srgbClr val="002060"/>
              </a:buClr>
              <a:buSzPts val="2800"/>
              <a:buFont typeface="Century Gothic"/>
              <a:buAutoNum type="arabicPeriod"/>
              <a:tabLst/>
              <a:defRPr/>
            </a:pPr>
            <a:r>
              <a:rPr kumimoji="0" lang="es-AR" sz="2800" b="0" i="0" u="none" strike="noStrike" kern="0" cap="none" spc="0" normalizeH="0" baseline="0" dirty="0">
                <a:ln>
                  <a:noFill/>
                </a:ln>
                <a:solidFill>
                  <a:srgbClr val="002060"/>
                </a:solidFill>
                <a:effectLst/>
                <a:uLnTx/>
                <a:uFillTx/>
                <a:latin typeface="Century Gothic"/>
                <a:ea typeface="Century Gothic"/>
                <a:cs typeface="Century Gothic"/>
                <a:sym typeface="Century Gothic"/>
              </a:rPr>
              <a:t>¿Belén </a:t>
            </a:r>
            <a:r>
              <a:rPr kumimoji="0" lang="es-AR" sz="2800" b="1" i="0" u="none" strike="noStrike" kern="0" cap="none" spc="0" normalizeH="0" baseline="0" dirty="0">
                <a:ln>
                  <a:noFill/>
                </a:ln>
                <a:solidFill>
                  <a:srgbClr val="002060"/>
                </a:solidFill>
                <a:effectLst/>
                <a:uLnTx/>
                <a:uFillTx/>
                <a:latin typeface="Century Gothic"/>
                <a:ea typeface="Century Gothic"/>
                <a:cs typeface="Century Gothic"/>
                <a:sym typeface="Century Gothic"/>
              </a:rPr>
              <a:t>está</a:t>
            </a:r>
            <a:r>
              <a:rPr kumimoji="0" lang="es-AR" sz="2800" b="0" i="0" u="none" strike="noStrike" kern="0" cap="none" spc="0" normalizeH="0" baseline="0" dirty="0">
                <a:ln>
                  <a:noFill/>
                </a:ln>
                <a:solidFill>
                  <a:srgbClr val="002060"/>
                </a:solidFill>
                <a:effectLst/>
                <a:uLnTx/>
                <a:uFillTx/>
                <a:latin typeface="Century Gothic"/>
                <a:ea typeface="Century Gothic"/>
                <a:cs typeface="Century Gothic"/>
                <a:sym typeface="Century Gothic"/>
              </a:rPr>
              <a:t> nerviosa?  No, </a:t>
            </a:r>
            <a:r>
              <a:rPr kumimoji="0" lang="es-AR" sz="2800" b="1" i="0" u="none" strike="noStrike" kern="0" cap="none" spc="0" normalizeH="0" baseline="0" dirty="0">
                <a:ln>
                  <a:noFill/>
                </a:ln>
                <a:solidFill>
                  <a:srgbClr val="002060"/>
                </a:solidFill>
                <a:effectLst/>
                <a:uLnTx/>
                <a:uFillTx/>
                <a:latin typeface="Century Gothic"/>
                <a:ea typeface="Century Gothic"/>
                <a:cs typeface="Century Gothic"/>
                <a:sym typeface="Century Gothic"/>
              </a:rPr>
              <a:t>está</a:t>
            </a:r>
            <a:r>
              <a:rPr kumimoji="0" lang="es-AR" sz="2800" b="0" i="0" u="none" strike="noStrike" kern="0" cap="none" spc="0" normalizeH="0" baseline="0" dirty="0">
                <a:ln>
                  <a:noFill/>
                </a:ln>
                <a:solidFill>
                  <a:srgbClr val="002060"/>
                </a:solidFill>
                <a:effectLst/>
                <a:uLnTx/>
                <a:uFillTx/>
                <a:latin typeface="Century Gothic"/>
                <a:ea typeface="Century Gothic"/>
                <a:cs typeface="Century Gothic"/>
                <a:sym typeface="Century Gothic"/>
              </a:rPr>
              <a:t> tranquila.</a:t>
            </a:r>
            <a:br>
              <a:rPr kumimoji="0" lang="es-AR" sz="2800" b="0" i="0" u="none" strike="noStrike" kern="0" cap="none" spc="0" normalizeH="0" baseline="0" dirty="0">
                <a:ln>
                  <a:noFill/>
                </a:ln>
                <a:solidFill>
                  <a:srgbClr val="002060"/>
                </a:solidFill>
                <a:effectLst/>
                <a:uLnTx/>
                <a:uFillTx/>
                <a:latin typeface="Century Gothic"/>
                <a:ea typeface="Century Gothic"/>
                <a:cs typeface="Century Gothic"/>
                <a:sym typeface="Century Gothic"/>
              </a:rPr>
            </a:br>
            <a:r>
              <a:rPr kumimoji="0" lang="es-AR" sz="2800" b="0" i="0" u="none" strike="noStrike" kern="0" cap="none" spc="0" normalizeH="0" baseline="0" dirty="0">
                <a:ln>
                  <a:noFill/>
                </a:ln>
                <a:solidFill>
                  <a:srgbClr val="002060"/>
                </a:solidFill>
                <a:effectLst/>
                <a:uLnTx/>
                <a:uFillTx/>
                <a:latin typeface="Century Gothic"/>
                <a:ea typeface="Century Gothic"/>
                <a:cs typeface="Century Gothic"/>
                <a:sym typeface="Century Gothic"/>
              </a:rPr>
              <a:t>___ __________ _________?  ____ ________ _______.</a:t>
            </a:r>
          </a:p>
          <a:p>
            <a:pPr marL="342900" marR="0" lvl="0" indent="-342900" algn="l" defTabSz="914400" rtl="0" eaLnBrk="1" fontAlgn="auto" latinLnBrk="0" hangingPunct="1">
              <a:lnSpc>
                <a:spcPct val="150000"/>
              </a:lnSpc>
              <a:spcBef>
                <a:spcPts val="0"/>
              </a:spcBef>
              <a:spcAft>
                <a:spcPts val="0"/>
              </a:spcAft>
              <a:buClr>
                <a:srgbClr val="002060"/>
              </a:buClr>
              <a:buSzPts val="2800"/>
              <a:buFont typeface="Century Gothic"/>
              <a:buAutoNum type="arabicPeriod"/>
              <a:tabLst/>
              <a:defRPr/>
            </a:pPr>
            <a:endParaRPr kumimoji="0" lang="es-AR" sz="2800" b="0" i="0" u="none" strike="noStrike" kern="0" cap="none" spc="0" normalizeH="0" baseline="0" dirty="0">
              <a:ln>
                <a:noFill/>
              </a:ln>
              <a:solidFill>
                <a:srgbClr val="002060"/>
              </a:solidFill>
              <a:effectLst/>
              <a:uLnTx/>
              <a:uFillTx/>
              <a:latin typeface="Century Gothic"/>
              <a:ea typeface="Century Gothic"/>
              <a:cs typeface="Century Gothic"/>
              <a:sym typeface="Century Gothic"/>
            </a:endParaRPr>
          </a:p>
        </p:txBody>
      </p:sp>
      <p:sp>
        <p:nvSpPr>
          <p:cNvPr id="33" name="TextBox 32">
            <a:extLst>
              <a:ext uri="{FF2B5EF4-FFF2-40B4-BE49-F238E27FC236}">
                <a16:creationId xmlns:a16="http://schemas.microsoft.com/office/drawing/2014/main" id="{72998D6F-F306-428A-9B29-021FAFF0E7AD}"/>
              </a:ext>
            </a:extLst>
          </p:cNvPr>
          <p:cNvSpPr txBox="1"/>
          <p:nvPr/>
        </p:nvSpPr>
        <p:spPr>
          <a:xfrm>
            <a:off x="4344727" y="1275261"/>
            <a:ext cx="1463999"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Pedro</a:t>
            </a:r>
          </a:p>
        </p:txBody>
      </p:sp>
      <p:sp>
        <p:nvSpPr>
          <p:cNvPr id="34" name="TextBox 33">
            <a:extLst>
              <a:ext uri="{FF2B5EF4-FFF2-40B4-BE49-F238E27FC236}">
                <a16:creationId xmlns:a16="http://schemas.microsoft.com/office/drawing/2014/main" id="{F94548D6-51AC-46F7-8516-FDA817114D38}"/>
              </a:ext>
            </a:extLst>
          </p:cNvPr>
          <p:cNvSpPr txBox="1"/>
          <p:nvPr/>
        </p:nvSpPr>
        <p:spPr>
          <a:xfrm>
            <a:off x="7201029" y="1277869"/>
            <a:ext cx="1651423"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there</a:t>
            </a:r>
          </a:p>
        </p:txBody>
      </p:sp>
      <p:sp>
        <p:nvSpPr>
          <p:cNvPr id="38" name="TextBox 37">
            <a:extLst>
              <a:ext uri="{FF2B5EF4-FFF2-40B4-BE49-F238E27FC236}">
                <a16:creationId xmlns:a16="http://schemas.microsoft.com/office/drawing/2014/main" id="{E0F44971-E752-4C73-B80D-D7D6519EA92F}"/>
              </a:ext>
            </a:extLst>
          </p:cNvPr>
          <p:cNvSpPr txBox="1"/>
          <p:nvPr/>
        </p:nvSpPr>
        <p:spPr>
          <a:xfrm>
            <a:off x="152618" y="2539119"/>
            <a:ext cx="1967656" cy="52322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Mr Valero</a:t>
            </a:r>
          </a:p>
        </p:txBody>
      </p:sp>
      <p:sp>
        <p:nvSpPr>
          <p:cNvPr id="39" name="TextBox 38">
            <a:extLst>
              <a:ext uri="{FF2B5EF4-FFF2-40B4-BE49-F238E27FC236}">
                <a16:creationId xmlns:a16="http://schemas.microsoft.com/office/drawing/2014/main" id="{D907DE86-952D-4E1C-960D-C20BBC54ADF8}"/>
              </a:ext>
            </a:extLst>
          </p:cNvPr>
          <p:cNvSpPr txBox="1"/>
          <p:nvPr/>
        </p:nvSpPr>
        <p:spPr>
          <a:xfrm>
            <a:off x="3213357" y="2569667"/>
            <a:ext cx="738925"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i="1" dirty="0">
                <a:solidFill>
                  <a:srgbClr val="FF0066"/>
                </a:solidFill>
                <a:latin typeface="Century Gothic" panose="020B0502020202020204" pitchFamily="34" charset="0"/>
              </a:rPr>
              <a:t>in</a:t>
            </a:r>
            <a:endPar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endParaRPr>
          </a:p>
        </p:txBody>
      </p:sp>
      <p:sp>
        <p:nvSpPr>
          <p:cNvPr id="40" name="TextBox 39">
            <a:extLst>
              <a:ext uri="{FF2B5EF4-FFF2-40B4-BE49-F238E27FC236}">
                <a16:creationId xmlns:a16="http://schemas.microsoft.com/office/drawing/2014/main" id="{8572C879-05AC-405B-85AF-168E57D76318}"/>
              </a:ext>
            </a:extLst>
          </p:cNvPr>
          <p:cNvSpPr txBox="1"/>
          <p:nvPr/>
        </p:nvSpPr>
        <p:spPr>
          <a:xfrm>
            <a:off x="3893588" y="2545442"/>
            <a:ext cx="1372411"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class</a:t>
            </a:r>
          </a:p>
        </p:txBody>
      </p:sp>
      <p:sp>
        <p:nvSpPr>
          <p:cNvPr id="41" name="TextBox 40">
            <a:extLst>
              <a:ext uri="{FF2B5EF4-FFF2-40B4-BE49-F238E27FC236}">
                <a16:creationId xmlns:a16="http://schemas.microsoft.com/office/drawing/2014/main" id="{0E9492B1-0E17-402A-8218-ABC525241996}"/>
              </a:ext>
            </a:extLst>
          </p:cNvPr>
          <p:cNvSpPr txBox="1"/>
          <p:nvPr/>
        </p:nvSpPr>
        <p:spPr>
          <a:xfrm>
            <a:off x="6480864" y="2545067"/>
            <a:ext cx="1879797"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ready</a:t>
            </a:r>
          </a:p>
        </p:txBody>
      </p:sp>
      <p:sp>
        <p:nvSpPr>
          <p:cNvPr id="42" name="TextBox 41">
            <a:extLst>
              <a:ext uri="{FF2B5EF4-FFF2-40B4-BE49-F238E27FC236}">
                <a16:creationId xmlns:a16="http://schemas.microsoft.com/office/drawing/2014/main" id="{A475D11D-5A1A-4E34-8AF9-BAA7FF5B9DEE}"/>
              </a:ext>
            </a:extLst>
          </p:cNvPr>
          <p:cNvSpPr txBox="1"/>
          <p:nvPr/>
        </p:nvSpPr>
        <p:spPr>
          <a:xfrm>
            <a:off x="5413747" y="3200964"/>
            <a:ext cx="1741115"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Rita</a:t>
            </a:r>
          </a:p>
        </p:txBody>
      </p:sp>
      <p:sp>
        <p:nvSpPr>
          <p:cNvPr id="45" name="TextBox 44">
            <a:extLst>
              <a:ext uri="{FF2B5EF4-FFF2-40B4-BE49-F238E27FC236}">
                <a16:creationId xmlns:a16="http://schemas.microsoft.com/office/drawing/2014/main" id="{D02908E8-06B4-4174-A014-C9C713EEF238}"/>
              </a:ext>
            </a:extLst>
          </p:cNvPr>
          <p:cNvSpPr txBox="1"/>
          <p:nvPr/>
        </p:nvSpPr>
        <p:spPr>
          <a:xfrm>
            <a:off x="6879695" y="3167390"/>
            <a:ext cx="1128024"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No, </a:t>
            </a:r>
          </a:p>
        </p:txBody>
      </p:sp>
      <p:sp>
        <p:nvSpPr>
          <p:cNvPr id="46" name="TextBox 45">
            <a:extLst>
              <a:ext uri="{FF2B5EF4-FFF2-40B4-BE49-F238E27FC236}">
                <a16:creationId xmlns:a16="http://schemas.microsoft.com/office/drawing/2014/main" id="{AB7C5C1B-BBF7-4377-B21B-1B53AF85D2FC}"/>
              </a:ext>
            </a:extLst>
          </p:cNvPr>
          <p:cNvSpPr txBox="1"/>
          <p:nvPr/>
        </p:nvSpPr>
        <p:spPr>
          <a:xfrm>
            <a:off x="643245" y="4433362"/>
            <a:ext cx="1206030"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How</a:t>
            </a:r>
          </a:p>
        </p:txBody>
      </p:sp>
      <p:sp>
        <p:nvSpPr>
          <p:cNvPr id="47" name="TextBox 46">
            <a:extLst>
              <a:ext uri="{FF2B5EF4-FFF2-40B4-BE49-F238E27FC236}">
                <a16:creationId xmlns:a16="http://schemas.microsoft.com/office/drawing/2014/main" id="{37DBC10D-1CF8-42BE-9034-0B70D2739DFC}"/>
              </a:ext>
            </a:extLst>
          </p:cNvPr>
          <p:cNvSpPr txBox="1"/>
          <p:nvPr/>
        </p:nvSpPr>
        <p:spPr>
          <a:xfrm>
            <a:off x="4463150" y="4451953"/>
            <a:ext cx="1417996"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i="1" noProof="0" dirty="0">
                <a:solidFill>
                  <a:srgbClr val="FF0066"/>
                </a:solidFill>
                <a:latin typeface="Century Gothic" panose="020B0502020202020204" pitchFamily="34" charset="0"/>
              </a:rPr>
              <a:t>H</a:t>
            </a: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e is</a:t>
            </a:r>
          </a:p>
        </p:txBody>
      </p:sp>
      <p:sp>
        <p:nvSpPr>
          <p:cNvPr id="48" name="TextBox 47">
            <a:extLst>
              <a:ext uri="{FF2B5EF4-FFF2-40B4-BE49-F238E27FC236}">
                <a16:creationId xmlns:a16="http://schemas.microsoft.com/office/drawing/2014/main" id="{7A637599-549E-4CF3-954C-FB91A0836717}"/>
              </a:ext>
            </a:extLst>
          </p:cNvPr>
          <p:cNvSpPr txBox="1"/>
          <p:nvPr/>
        </p:nvSpPr>
        <p:spPr>
          <a:xfrm>
            <a:off x="7918351" y="3167389"/>
            <a:ext cx="1404918"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she is</a:t>
            </a:r>
          </a:p>
        </p:txBody>
      </p:sp>
      <p:sp>
        <p:nvSpPr>
          <p:cNvPr id="49" name="TextBox 48">
            <a:extLst>
              <a:ext uri="{FF2B5EF4-FFF2-40B4-BE49-F238E27FC236}">
                <a16:creationId xmlns:a16="http://schemas.microsoft.com/office/drawing/2014/main" id="{AD4DE9EA-7DCC-4EA9-9EB1-D57536F4E2E3}"/>
              </a:ext>
            </a:extLst>
          </p:cNvPr>
          <p:cNvSpPr txBox="1"/>
          <p:nvPr/>
        </p:nvSpPr>
        <p:spPr>
          <a:xfrm>
            <a:off x="9333575" y="3167389"/>
            <a:ext cx="705268"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at</a:t>
            </a:r>
          </a:p>
        </p:txBody>
      </p:sp>
      <p:sp>
        <p:nvSpPr>
          <p:cNvPr id="50" name="TextBox 49">
            <a:extLst>
              <a:ext uri="{FF2B5EF4-FFF2-40B4-BE49-F238E27FC236}">
                <a16:creationId xmlns:a16="http://schemas.microsoft.com/office/drawing/2014/main" id="{BC2EAF57-DFEC-4961-8648-8E2BC4AD6D09}"/>
              </a:ext>
            </a:extLst>
          </p:cNvPr>
          <p:cNvSpPr txBox="1"/>
          <p:nvPr/>
        </p:nvSpPr>
        <p:spPr>
          <a:xfrm>
            <a:off x="1633832" y="4425352"/>
            <a:ext cx="1206030" cy="52322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is</a:t>
            </a:r>
          </a:p>
        </p:txBody>
      </p:sp>
      <p:sp>
        <p:nvSpPr>
          <p:cNvPr id="51" name="TextBox 50">
            <a:extLst>
              <a:ext uri="{FF2B5EF4-FFF2-40B4-BE49-F238E27FC236}">
                <a16:creationId xmlns:a16="http://schemas.microsoft.com/office/drawing/2014/main" id="{14B12466-84FE-4709-BAD1-CC05C7B8CB7B}"/>
              </a:ext>
            </a:extLst>
          </p:cNvPr>
          <p:cNvSpPr txBox="1"/>
          <p:nvPr/>
        </p:nvSpPr>
        <p:spPr>
          <a:xfrm>
            <a:off x="2882971" y="4433362"/>
            <a:ext cx="1461756"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i="1" dirty="0">
                <a:solidFill>
                  <a:srgbClr val="FF0066"/>
                </a:solidFill>
                <a:latin typeface="Century Gothic" panose="020B0502020202020204" pitchFamily="34" charset="0"/>
              </a:rPr>
              <a:t>Martin</a:t>
            </a:r>
            <a:endPar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endParaRPr>
          </a:p>
        </p:txBody>
      </p:sp>
      <p:sp>
        <p:nvSpPr>
          <p:cNvPr id="52" name="TextBox 51">
            <a:extLst>
              <a:ext uri="{FF2B5EF4-FFF2-40B4-BE49-F238E27FC236}">
                <a16:creationId xmlns:a16="http://schemas.microsoft.com/office/drawing/2014/main" id="{C5902271-12A1-470B-BBEA-F8EC4787D3C9}"/>
              </a:ext>
            </a:extLst>
          </p:cNvPr>
          <p:cNvSpPr txBox="1"/>
          <p:nvPr/>
        </p:nvSpPr>
        <p:spPr>
          <a:xfrm>
            <a:off x="5643832" y="4465568"/>
            <a:ext cx="3621702"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feeling curious</a:t>
            </a:r>
          </a:p>
        </p:txBody>
      </p:sp>
      <p:sp>
        <p:nvSpPr>
          <p:cNvPr id="53" name="TextBox 52">
            <a:extLst>
              <a:ext uri="{FF2B5EF4-FFF2-40B4-BE49-F238E27FC236}">
                <a16:creationId xmlns:a16="http://schemas.microsoft.com/office/drawing/2014/main" id="{D3CE857F-9A5B-494D-AEE1-D4723F663A63}"/>
              </a:ext>
            </a:extLst>
          </p:cNvPr>
          <p:cNvSpPr txBox="1"/>
          <p:nvPr/>
        </p:nvSpPr>
        <p:spPr>
          <a:xfrm>
            <a:off x="8657121" y="4481949"/>
            <a:ext cx="1417996"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i="1" dirty="0">
                <a:solidFill>
                  <a:srgbClr val="FF0066"/>
                </a:solidFill>
                <a:latin typeface="Century Gothic" panose="020B0502020202020204" pitchFamily="34" charset="0"/>
              </a:rPr>
              <a:t>today</a:t>
            </a:r>
            <a:endPar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endParaRPr>
          </a:p>
        </p:txBody>
      </p:sp>
      <p:sp>
        <p:nvSpPr>
          <p:cNvPr id="54" name="TextBox 53">
            <a:extLst>
              <a:ext uri="{FF2B5EF4-FFF2-40B4-BE49-F238E27FC236}">
                <a16:creationId xmlns:a16="http://schemas.microsoft.com/office/drawing/2014/main" id="{3879AC02-8D5C-4A41-B6E9-BBA6CECC1378}"/>
              </a:ext>
            </a:extLst>
          </p:cNvPr>
          <p:cNvSpPr txBox="1"/>
          <p:nvPr/>
        </p:nvSpPr>
        <p:spPr>
          <a:xfrm>
            <a:off x="643244" y="5695992"/>
            <a:ext cx="705288"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Is</a:t>
            </a:r>
          </a:p>
        </p:txBody>
      </p:sp>
      <p:sp>
        <p:nvSpPr>
          <p:cNvPr id="55" name="TextBox 54">
            <a:extLst>
              <a:ext uri="{FF2B5EF4-FFF2-40B4-BE49-F238E27FC236}">
                <a16:creationId xmlns:a16="http://schemas.microsoft.com/office/drawing/2014/main" id="{D601BCD5-4457-4397-A73D-EDF3ECC73E53}"/>
              </a:ext>
            </a:extLst>
          </p:cNvPr>
          <p:cNvSpPr txBox="1"/>
          <p:nvPr/>
        </p:nvSpPr>
        <p:spPr>
          <a:xfrm>
            <a:off x="1722435" y="5746442"/>
            <a:ext cx="2028071"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err="1">
                <a:ln>
                  <a:noFill/>
                </a:ln>
                <a:solidFill>
                  <a:srgbClr val="FF0066"/>
                </a:solidFill>
                <a:effectLst/>
                <a:uLnTx/>
                <a:uFillTx/>
                <a:latin typeface="Century Gothic" panose="020B0502020202020204" pitchFamily="34" charset="0"/>
              </a:rPr>
              <a:t>Belén</a:t>
            </a:r>
            <a:endPar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endParaRPr>
          </a:p>
        </p:txBody>
      </p:sp>
      <p:sp>
        <p:nvSpPr>
          <p:cNvPr id="56" name="TextBox 55">
            <a:extLst>
              <a:ext uri="{FF2B5EF4-FFF2-40B4-BE49-F238E27FC236}">
                <a16:creationId xmlns:a16="http://schemas.microsoft.com/office/drawing/2014/main" id="{B45090FC-0190-44B1-A4EF-E6CB195E465F}"/>
              </a:ext>
            </a:extLst>
          </p:cNvPr>
          <p:cNvSpPr txBox="1"/>
          <p:nvPr/>
        </p:nvSpPr>
        <p:spPr>
          <a:xfrm>
            <a:off x="3118872" y="5729023"/>
            <a:ext cx="1825290"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nervous</a:t>
            </a:r>
          </a:p>
        </p:txBody>
      </p:sp>
      <p:sp>
        <p:nvSpPr>
          <p:cNvPr id="57" name="TextBox 56">
            <a:extLst>
              <a:ext uri="{FF2B5EF4-FFF2-40B4-BE49-F238E27FC236}">
                <a16:creationId xmlns:a16="http://schemas.microsoft.com/office/drawing/2014/main" id="{8246597D-BD84-4331-B096-3A85253A22A8}"/>
              </a:ext>
            </a:extLst>
          </p:cNvPr>
          <p:cNvSpPr txBox="1"/>
          <p:nvPr/>
        </p:nvSpPr>
        <p:spPr>
          <a:xfrm>
            <a:off x="5247757" y="5763747"/>
            <a:ext cx="846945"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No</a:t>
            </a:r>
          </a:p>
        </p:txBody>
      </p:sp>
      <p:sp>
        <p:nvSpPr>
          <p:cNvPr id="58" name="TextBox 57">
            <a:extLst>
              <a:ext uri="{FF2B5EF4-FFF2-40B4-BE49-F238E27FC236}">
                <a16:creationId xmlns:a16="http://schemas.microsoft.com/office/drawing/2014/main" id="{12A37A28-E2AE-4F6C-A080-A0DBA72DF53A}"/>
              </a:ext>
            </a:extLst>
          </p:cNvPr>
          <p:cNvSpPr txBox="1"/>
          <p:nvPr/>
        </p:nvSpPr>
        <p:spPr>
          <a:xfrm>
            <a:off x="6228855" y="5763747"/>
            <a:ext cx="1417996"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she is</a:t>
            </a:r>
          </a:p>
        </p:txBody>
      </p:sp>
      <p:sp>
        <p:nvSpPr>
          <p:cNvPr id="59" name="TextBox 58">
            <a:extLst>
              <a:ext uri="{FF2B5EF4-FFF2-40B4-BE49-F238E27FC236}">
                <a16:creationId xmlns:a16="http://schemas.microsoft.com/office/drawing/2014/main" id="{F287A7D9-99BD-4BA1-A9DF-46CB63E012B9}"/>
              </a:ext>
            </a:extLst>
          </p:cNvPr>
          <p:cNvSpPr txBox="1"/>
          <p:nvPr/>
        </p:nvSpPr>
        <p:spPr>
          <a:xfrm>
            <a:off x="7646851" y="5778745"/>
            <a:ext cx="1833469"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a:ln>
                  <a:noFill/>
                </a:ln>
                <a:solidFill>
                  <a:srgbClr val="FF0066"/>
                </a:solidFill>
                <a:effectLst/>
                <a:uLnTx/>
                <a:uFillTx/>
                <a:latin typeface="Century Gothic" panose="020B0502020202020204" pitchFamily="34" charset="0"/>
              </a:rPr>
              <a:t>calm</a:t>
            </a:r>
            <a:endPar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endParaRPr>
          </a:p>
        </p:txBody>
      </p:sp>
      <p:sp>
        <p:nvSpPr>
          <p:cNvPr id="60" name="TextBox 59">
            <a:extLst>
              <a:ext uri="{FF2B5EF4-FFF2-40B4-BE49-F238E27FC236}">
                <a16:creationId xmlns:a16="http://schemas.microsoft.com/office/drawing/2014/main" id="{B79D80CF-3371-462C-BF98-72824E2DE437}"/>
              </a:ext>
            </a:extLst>
          </p:cNvPr>
          <p:cNvSpPr txBox="1"/>
          <p:nvPr/>
        </p:nvSpPr>
        <p:spPr>
          <a:xfrm>
            <a:off x="5473854" y="1253377"/>
            <a:ext cx="1463999" cy="52322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is</a:t>
            </a:r>
          </a:p>
        </p:txBody>
      </p:sp>
      <p:sp>
        <p:nvSpPr>
          <p:cNvPr id="61" name="TextBox 60">
            <a:extLst>
              <a:ext uri="{FF2B5EF4-FFF2-40B4-BE49-F238E27FC236}">
                <a16:creationId xmlns:a16="http://schemas.microsoft.com/office/drawing/2014/main" id="{3F0C55A8-3739-4678-BB1C-9F35A16CF923}"/>
              </a:ext>
            </a:extLst>
          </p:cNvPr>
          <p:cNvSpPr txBox="1"/>
          <p:nvPr/>
        </p:nvSpPr>
        <p:spPr>
          <a:xfrm>
            <a:off x="2330001" y="2516490"/>
            <a:ext cx="735041" cy="52322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is</a:t>
            </a:r>
          </a:p>
        </p:txBody>
      </p:sp>
      <p:sp>
        <p:nvSpPr>
          <p:cNvPr id="62" name="TextBox 61">
            <a:extLst>
              <a:ext uri="{FF2B5EF4-FFF2-40B4-BE49-F238E27FC236}">
                <a16:creationId xmlns:a16="http://schemas.microsoft.com/office/drawing/2014/main" id="{7332855A-D942-428F-A65D-255E0A608A0A}"/>
              </a:ext>
            </a:extLst>
          </p:cNvPr>
          <p:cNvSpPr txBox="1"/>
          <p:nvPr/>
        </p:nvSpPr>
        <p:spPr>
          <a:xfrm>
            <a:off x="5181612" y="2545067"/>
            <a:ext cx="1463999" cy="52322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i="1" noProof="0" dirty="0">
                <a:solidFill>
                  <a:srgbClr val="FF0066"/>
                </a:solidFill>
                <a:latin typeface="Century Gothic" panose="020B0502020202020204" pitchFamily="34" charset="0"/>
              </a:rPr>
              <a:t>H</a:t>
            </a: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e is</a:t>
            </a:r>
          </a:p>
        </p:txBody>
      </p:sp>
      <p:sp>
        <p:nvSpPr>
          <p:cNvPr id="37" name="Rectangle: Rounded Corners 36">
            <a:extLst>
              <a:ext uri="{FF2B5EF4-FFF2-40B4-BE49-F238E27FC236}">
                <a16:creationId xmlns:a16="http://schemas.microsoft.com/office/drawing/2014/main" id="{8361EFC9-2FD5-49A0-BC0F-383CB32D0EC0}"/>
              </a:ext>
            </a:extLst>
          </p:cNvPr>
          <p:cNvSpPr/>
          <p:nvPr/>
        </p:nvSpPr>
        <p:spPr>
          <a:xfrm>
            <a:off x="5354379" y="2562663"/>
            <a:ext cx="1118463" cy="410641"/>
          </a:xfrm>
          <a:prstGeom prst="roundRect">
            <a:avLst/>
          </a:prstGeom>
          <a:solidFill>
            <a:srgbClr val="92D050">
              <a:alpha val="23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Rectangle: Rounded Corners 64">
            <a:extLst>
              <a:ext uri="{FF2B5EF4-FFF2-40B4-BE49-F238E27FC236}">
                <a16:creationId xmlns:a16="http://schemas.microsoft.com/office/drawing/2014/main" id="{CCEAEB8B-67C7-48FF-B1C9-D525157CBDE7}"/>
              </a:ext>
            </a:extLst>
          </p:cNvPr>
          <p:cNvSpPr/>
          <p:nvPr/>
        </p:nvSpPr>
        <p:spPr>
          <a:xfrm>
            <a:off x="4361226" y="4486680"/>
            <a:ext cx="1118463" cy="410641"/>
          </a:xfrm>
          <a:prstGeom prst="roundRect">
            <a:avLst/>
          </a:prstGeom>
          <a:solidFill>
            <a:srgbClr val="92D050">
              <a:alpha val="23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Rounded Corners 65">
            <a:extLst>
              <a:ext uri="{FF2B5EF4-FFF2-40B4-BE49-F238E27FC236}">
                <a16:creationId xmlns:a16="http://schemas.microsoft.com/office/drawing/2014/main" id="{74318EE9-6656-498A-98E7-D6D0C33D1BEC}"/>
              </a:ext>
            </a:extLst>
          </p:cNvPr>
          <p:cNvSpPr/>
          <p:nvPr/>
        </p:nvSpPr>
        <p:spPr>
          <a:xfrm>
            <a:off x="278647" y="5763747"/>
            <a:ext cx="1118463" cy="410641"/>
          </a:xfrm>
          <a:prstGeom prst="roundRect">
            <a:avLst/>
          </a:prstGeom>
          <a:solidFill>
            <a:srgbClr val="92D050">
              <a:alpha val="23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Rounded Corners 66">
            <a:extLst>
              <a:ext uri="{FF2B5EF4-FFF2-40B4-BE49-F238E27FC236}">
                <a16:creationId xmlns:a16="http://schemas.microsoft.com/office/drawing/2014/main" id="{EE722E95-58BE-49C8-9787-A06ABD2D879F}"/>
              </a:ext>
            </a:extLst>
          </p:cNvPr>
          <p:cNvSpPr/>
          <p:nvPr/>
        </p:nvSpPr>
        <p:spPr>
          <a:xfrm>
            <a:off x="6203063" y="5785312"/>
            <a:ext cx="1118463" cy="410641"/>
          </a:xfrm>
          <a:prstGeom prst="roundRect">
            <a:avLst/>
          </a:prstGeom>
          <a:solidFill>
            <a:srgbClr val="92D050">
              <a:alpha val="23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TextBox 67">
            <a:extLst>
              <a:ext uri="{FF2B5EF4-FFF2-40B4-BE49-F238E27FC236}">
                <a16:creationId xmlns:a16="http://schemas.microsoft.com/office/drawing/2014/main" id="{6627951D-5599-4F6F-9229-033DA21D3BCD}"/>
              </a:ext>
            </a:extLst>
          </p:cNvPr>
          <p:cNvSpPr txBox="1"/>
          <p:nvPr/>
        </p:nvSpPr>
        <p:spPr>
          <a:xfrm>
            <a:off x="10108258" y="3197294"/>
            <a:ext cx="1404918" cy="523220"/>
          </a:xfrm>
          <a:prstGeom prst="rect">
            <a:avLst/>
          </a:prstGeom>
          <a:noFill/>
        </p:spPr>
        <p:txBody>
          <a:bodyPr wrap="square">
            <a:spAutoFit/>
          </a:bodyPr>
          <a:lstStyle/>
          <a:p>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home</a:t>
            </a:r>
            <a:endParaRPr lang="en-GB" sz="2800" dirty="0"/>
          </a:p>
        </p:txBody>
      </p:sp>
      <p:sp>
        <p:nvSpPr>
          <p:cNvPr id="69" name="Google Shape;167;p2">
            <a:extLst>
              <a:ext uri="{FF2B5EF4-FFF2-40B4-BE49-F238E27FC236}">
                <a16:creationId xmlns:a16="http://schemas.microsoft.com/office/drawing/2014/main" id="{FA9EA398-A5BF-4F1B-973E-B38988565952}"/>
              </a:ext>
            </a:extLst>
          </p:cNvPr>
          <p:cNvSpPr/>
          <p:nvPr/>
        </p:nvSpPr>
        <p:spPr>
          <a:xfrm>
            <a:off x="123171" y="128500"/>
            <a:ext cx="521370" cy="478471"/>
          </a:xfrm>
          <a:prstGeom prst="roundRect">
            <a:avLst>
              <a:gd name="adj" fmla="val 16667"/>
            </a:avLst>
          </a:prstGeom>
          <a:solidFill>
            <a:srgbClr val="FADD2E"/>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98599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50" grpId="0"/>
      <p:bldP spid="54" grpId="0"/>
      <p:bldP spid="58"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383;p19" descr="Chat, Multiple, Icon, Symbol, Message, Bubble, Talk">
            <a:extLst>
              <a:ext uri="{FF2B5EF4-FFF2-40B4-BE49-F238E27FC236}">
                <a16:creationId xmlns:a16="http://schemas.microsoft.com/office/drawing/2014/main" id="{CB6F90CA-BDB8-4F51-8E22-2C696764287A}"/>
              </a:ext>
            </a:extLst>
          </p:cNvPr>
          <p:cNvPicPr preferRelativeResize="0"/>
          <p:nvPr/>
        </p:nvPicPr>
        <p:blipFill rotWithShape="1">
          <a:blip r:embed="rId3">
            <a:alphaModFix/>
          </a:blip>
          <a:srcRect/>
          <a:stretch/>
        </p:blipFill>
        <p:spPr>
          <a:xfrm>
            <a:off x="10927024" y="136934"/>
            <a:ext cx="1138234" cy="974171"/>
          </a:xfrm>
          <a:prstGeom prst="rect">
            <a:avLst/>
          </a:prstGeom>
          <a:noFill/>
          <a:ln>
            <a:noFill/>
          </a:ln>
        </p:spPr>
      </p:pic>
      <p:sp>
        <p:nvSpPr>
          <p:cNvPr id="5" name="Google Shape;386;p19">
            <a:extLst>
              <a:ext uri="{FF2B5EF4-FFF2-40B4-BE49-F238E27FC236}">
                <a16:creationId xmlns:a16="http://schemas.microsoft.com/office/drawing/2014/main" id="{7C517775-54BC-4862-A312-CA6522297927}"/>
              </a:ext>
            </a:extLst>
          </p:cNvPr>
          <p:cNvSpPr txBox="1"/>
          <p:nvPr/>
        </p:nvSpPr>
        <p:spPr>
          <a:xfrm>
            <a:off x="10991564" y="1170739"/>
            <a:ext cx="994183" cy="400110"/>
          </a:xfrm>
          <a:prstGeom prst="rect">
            <a:avLst/>
          </a:prstGeom>
          <a:solidFill>
            <a:srgbClr val="C5F5E8"/>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000"/>
              <a:buFont typeface="Century Gothic"/>
              <a:buNone/>
              <a:tabLst/>
              <a:defRPr/>
            </a:pPr>
            <a:r>
              <a:rPr kumimoji="0" lang="es-AR" sz="2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hablar</a:t>
            </a:r>
          </a:p>
        </p:txBody>
      </p:sp>
      <p:sp>
        <p:nvSpPr>
          <p:cNvPr id="38" name="Google Shape;410;p19">
            <a:extLst>
              <a:ext uri="{FF2B5EF4-FFF2-40B4-BE49-F238E27FC236}">
                <a16:creationId xmlns:a16="http://schemas.microsoft.com/office/drawing/2014/main" id="{8BEF9B49-15FA-4FA4-8341-4975688B91BD}"/>
              </a:ext>
            </a:extLst>
          </p:cNvPr>
          <p:cNvSpPr txBox="1"/>
          <p:nvPr/>
        </p:nvSpPr>
        <p:spPr>
          <a:xfrm>
            <a:off x="11632979" y="3420295"/>
            <a:ext cx="1439862"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S</a:t>
            </a:r>
            <a:endParaRPr kumimoji="0"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endParaRPr>
          </a:p>
        </p:txBody>
      </p:sp>
      <p:sp>
        <p:nvSpPr>
          <p:cNvPr id="41" name="Google Shape;387;p19">
            <a:extLst>
              <a:ext uri="{FF2B5EF4-FFF2-40B4-BE49-F238E27FC236}">
                <a16:creationId xmlns:a16="http://schemas.microsoft.com/office/drawing/2014/main" id="{95E2ED6E-268D-49F5-B3F6-603BBFA684E9}"/>
              </a:ext>
            </a:extLst>
          </p:cNvPr>
          <p:cNvSpPr/>
          <p:nvPr/>
        </p:nvSpPr>
        <p:spPr>
          <a:xfrm>
            <a:off x="11002736" y="1881617"/>
            <a:ext cx="502131" cy="4156257"/>
          </a:xfrm>
          <a:prstGeom prst="rect">
            <a:avLst/>
          </a:prstGeom>
          <a:solidFill>
            <a:srgbClr val="CC00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42" name="Google Shape;388;p19">
            <a:extLst>
              <a:ext uri="{FF2B5EF4-FFF2-40B4-BE49-F238E27FC236}">
                <a16:creationId xmlns:a16="http://schemas.microsoft.com/office/drawing/2014/main" id="{C82C0BCD-2F39-485D-852C-3B6ACB5197D9}"/>
              </a:ext>
            </a:extLst>
          </p:cNvPr>
          <p:cNvSpPr/>
          <p:nvPr/>
        </p:nvSpPr>
        <p:spPr>
          <a:xfrm>
            <a:off x="11000369" y="1881615"/>
            <a:ext cx="503528" cy="4156259"/>
          </a:xfrm>
          <a:prstGeom prst="rect">
            <a:avLst/>
          </a:prstGeom>
          <a:solidFill>
            <a:srgbClr val="58E0BA"/>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43" name="Google Shape;389;p19">
            <a:extLst>
              <a:ext uri="{FF2B5EF4-FFF2-40B4-BE49-F238E27FC236}">
                <a16:creationId xmlns:a16="http://schemas.microsoft.com/office/drawing/2014/main" id="{7E222C7A-18DF-4BF4-855B-B2AEEEF2DF02}"/>
              </a:ext>
            </a:extLst>
          </p:cNvPr>
          <p:cNvCxnSpPr/>
          <p:nvPr/>
        </p:nvCxnSpPr>
        <p:spPr>
          <a:xfrm>
            <a:off x="11686108" y="1870189"/>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44" name="Google Shape;390;p19">
            <a:extLst>
              <a:ext uri="{FF2B5EF4-FFF2-40B4-BE49-F238E27FC236}">
                <a16:creationId xmlns:a16="http://schemas.microsoft.com/office/drawing/2014/main" id="{9F797611-EE8E-46BD-977C-2D5A889834D6}"/>
              </a:ext>
            </a:extLst>
          </p:cNvPr>
          <p:cNvCxnSpPr/>
          <p:nvPr/>
        </p:nvCxnSpPr>
        <p:spPr>
          <a:xfrm>
            <a:off x="11663499" y="1870188"/>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45" name="Google Shape;391;p19">
            <a:extLst>
              <a:ext uri="{FF2B5EF4-FFF2-40B4-BE49-F238E27FC236}">
                <a16:creationId xmlns:a16="http://schemas.microsoft.com/office/drawing/2014/main" id="{A963F885-44DB-4D00-ACD7-E30DAF43596B}"/>
              </a:ext>
            </a:extLst>
          </p:cNvPr>
          <p:cNvCxnSpPr/>
          <p:nvPr/>
        </p:nvCxnSpPr>
        <p:spPr>
          <a:xfrm>
            <a:off x="11686109" y="6026447"/>
            <a:ext cx="216791" cy="0"/>
          </a:xfrm>
          <a:prstGeom prst="straightConnector1">
            <a:avLst/>
          </a:prstGeom>
          <a:noFill/>
          <a:ln w="28575" cap="flat" cmpd="sng">
            <a:solidFill>
              <a:srgbClr val="1E4E79"/>
            </a:solidFill>
            <a:prstDash val="solid"/>
            <a:round/>
            <a:headEnd type="none" w="med" len="med"/>
            <a:tailEnd type="none" w="med" len="med"/>
          </a:ln>
        </p:spPr>
      </p:cxnSp>
      <p:sp>
        <p:nvSpPr>
          <p:cNvPr id="46" name="Google Shape;393;p19">
            <a:extLst>
              <a:ext uri="{FF2B5EF4-FFF2-40B4-BE49-F238E27FC236}">
                <a16:creationId xmlns:a16="http://schemas.microsoft.com/office/drawing/2014/main" id="{D6ED5B8F-E264-4E39-801E-C945DCA3A29D}"/>
              </a:ext>
            </a:extLst>
          </p:cNvPr>
          <p:cNvSpPr txBox="1"/>
          <p:nvPr/>
        </p:nvSpPr>
        <p:spPr>
          <a:xfrm>
            <a:off x="11794504" y="1649721"/>
            <a:ext cx="957385"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a:ln>
                  <a:noFill/>
                </a:ln>
                <a:solidFill>
                  <a:srgbClr val="1E4E79"/>
                </a:solidFill>
                <a:effectLst/>
                <a:uLnTx/>
                <a:uFillTx/>
                <a:latin typeface="Century Gothic"/>
                <a:ea typeface="Century Gothic"/>
                <a:cs typeface="Century Gothic"/>
                <a:sym typeface="Century Gothic"/>
              </a:rPr>
              <a:t>60</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394;p19">
            <a:extLst>
              <a:ext uri="{FF2B5EF4-FFF2-40B4-BE49-F238E27FC236}">
                <a16:creationId xmlns:a16="http://schemas.microsoft.com/office/drawing/2014/main" id="{51AE33CF-A626-444D-AB53-C634D9F7461D}"/>
              </a:ext>
            </a:extLst>
          </p:cNvPr>
          <p:cNvSpPr txBox="1"/>
          <p:nvPr/>
        </p:nvSpPr>
        <p:spPr>
          <a:xfrm>
            <a:off x="11769073" y="5620178"/>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8" name="Google Shape;395;p19">
            <a:extLst>
              <a:ext uri="{FF2B5EF4-FFF2-40B4-BE49-F238E27FC236}">
                <a16:creationId xmlns:a16="http://schemas.microsoft.com/office/drawing/2014/main" id="{DEE1642F-9F24-4DD0-BDAB-97A01D36756B}"/>
              </a:ext>
            </a:extLst>
          </p:cNvPr>
          <p:cNvSpPr/>
          <p:nvPr/>
        </p:nvSpPr>
        <p:spPr>
          <a:xfrm>
            <a:off x="10859786" y="6256867"/>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1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INICIO</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 name="Title 2">
            <a:extLst>
              <a:ext uri="{FF2B5EF4-FFF2-40B4-BE49-F238E27FC236}">
                <a16:creationId xmlns:a16="http://schemas.microsoft.com/office/drawing/2014/main" id="{50B11332-DD10-4B5A-ADB8-BD6294827F4F}"/>
              </a:ext>
            </a:extLst>
          </p:cNvPr>
          <p:cNvSpPr>
            <a:spLocks noGrp="1"/>
          </p:cNvSpPr>
          <p:nvPr>
            <p:ph type="title"/>
          </p:nvPr>
        </p:nvSpPr>
        <p:spPr>
          <a:xfrm>
            <a:off x="677529" y="143642"/>
            <a:ext cx="2434389" cy="508891"/>
          </a:xfrm>
        </p:spPr>
        <p:txBody>
          <a:bodyPr>
            <a:normAutofit fontScale="90000"/>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3:</a:t>
            </a:r>
            <a:endParaRPr lang="en-GB" sz="3200" dirty="0"/>
          </a:p>
        </p:txBody>
      </p:sp>
      <p:sp>
        <p:nvSpPr>
          <p:cNvPr id="32" name="TextBox 31">
            <a:extLst>
              <a:ext uri="{FF2B5EF4-FFF2-40B4-BE49-F238E27FC236}">
                <a16:creationId xmlns:a16="http://schemas.microsoft.com/office/drawing/2014/main" id="{F560AB2D-AE4F-4C01-AB44-70D0DB21D002}"/>
              </a:ext>
            </a:extLst>
          </p:cNvPr>
          <p:cNvSpPr txBox="1"/>
          <p:nvPr/>
        </p:nvSpPr>
        <p:spPr>
          <a:xfrm>
            <a:off x="2953222" y="39241"/>
            <a:ext cx="478528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Describe a la persona. </a:t>
            </a:r>
            <a:endPar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graphicFrame>
        <p:nvGraphicFramePr>
          <p:cNvPr id="24" name="Table 24">
            <a:extLst>
              <a:ext uri="{FF2B5EF4-FFF2-40B4-BE49-F238E27FC236}">
                <a16:creationId xmlns:a16="http://schemas.microsoft.com/office/drawing/2014/main" id="{2A256B62-126F-44E9-95EE-CDD8B8685355}"/>
              </a:ext>
            </a:extLst>
          </p:cNvPr>
          <p:cNvGraphicFramePr>
            <a:graphicFrameLocks noGrp="1"/>
          </p:cNvGraphicFramePr>
          <p:nvPr>
            <p:extLst>
              <p:ext uri="{D42A27DB-BD31-4B8C-83A1-F6EECF244321}">
                <p14:modId xmlns:p14="http://schemas.microsoft.com/office/powerpoint/2010/main" val="2392303329"/>
              </p:ext>
            </p:extLst>
          </p:nvPr>
        </p:nvGraphicFramePr>
        <p:xfrm>
          <a:off x="7186112" y="1152340"/>
          <a:ext cx="3349231" cy="3066420"/>
        </p:xfrm>
        <a:graphic>
          <a:graphicData uri="http://schemas.openxmlformats.org/drawingml/2006/table">
            <a:tbl>
              <a:tblPr firstRow="1" bandRow="1">
                <a:tableStyleId>{5940675A-B579-460E-94D1-54222C63F5DA}</a:tableStyleId>
              </a:tblPr>
              <a:tblGrid>
                <a:gridCol w="1760258">
                  <a:extLst>
                    <a:ext uri="{9D8B030D-6E8A-4147-A177-3AD203B41FA5}">
                      <a16:colId xmlns:a16="http://schemas.microsoft.com/office/drawing/2014/main" val="3632366652"/>
                    </a:ext>
                  </a:extLst>
                </a:gridCol>
                <a:gridCol w="1588973">
                  <a:extLst>
                    <a:ext uri="{9D8B030D-6E8A-4147-A177-3AD203B41FA5}">
                      <a16:colId xmlns:a16="http://schemas.microsoft.com/office/drawing/2014/main" val="2295749183"/>
                    </a:ext>
                  </a:extLst>
                </a:gridCol>
              </a:tblGrid>
              <a:tr h="511070">
                <a:tc>
                  <a:txBody>
                    <a:bodyPr/>
                    <a:lstStyle/>
                    <a:p>
                      <a:pPr algn="ctr"/>
                      <a:r>
                        <a:rPr lang="en-GB" sz="2000" dirty="0" err="1">
                          <a:solidFill>
                            <a:srgbClr val="002060"/>
                          </a:solidFill>
                          <a:latin typeface="Century Gothic" panose="020B0502020202020204" pitchFamily="34" charset="0"/>
                        </a:rPr>
                        <a:t>cómod</a:t>
                      </a:r>
                      <a:r>
                        <a:rPr lang="en-GB" sz="2000" b="1" dirty="0" err="1">
                          <a:solidFill>
                            <a:srgbClr val="002060"/>
                          </a:solidFill>
                          <a:latin typeface="Century Gothic" panose="020B0502020202020204" pitchFamily="34" charset="0"/>
                        </a:rPr>
                        <a:t>o</a:t>
                      </a:r>
                      <a:endParaRPr lang="en-GB" sz="20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r>
                        <a:rPr lang="en-GB" sz="2000" dirty="0" err="1">
                          <a:solidFill>
                            <a:srgbClr val="002060"/>
                          </a:solidFill>
                          <a:latin typeface="Century Gothic" panose="020B0502020202020204" pitchFamily="34" charset="0"/>
                        </a:rPr>
                        <a:t>cómod</a:t>
                      </a:r>
                      <a:r>
                        <a:rPr lang="en-GB" sz="2000" b="1" dirty="0" err="1">
                          <a:solidFill>
                            <a:srgbClr val="FF0066"/>
                          </a:solidFill>
                          <a:latin typeface="Century Gothic" panose="020B0502020202020204" pitchFamily="34" charset="0"/>
                        </a:rPr>
                        <a:t>a</a:t>
                      </a:r>
                      <a:endParaRPr lang="en-GB" sz="2000" b="1" dirty="0">
                        <a:solidFill>
                          <a:srgbClr val="FF0066"/>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381608525"/>
                  </a:ext>
                </a:extLst>
              </a:tr>
              <a:tr h="511070">
                <a:tc>
                  <a:txBody>
                    <a:bodyPr/>
                    <a:lstStyle/>
                    <a:p>
                      <a:pPr algn="ctr"/>
                      <a:r>
                        <a:rPr lang="en-GB" sz="2000" dirty="0" err="1">
                          <a:solidFill>
                            <a:srgbClr val="002060"/>
                          </a:solidFill>
                          <a:latin typeface="Century Gothic" panose="020B0502020202020204" pitchFamily="34" charset="0"/>
                        </a:rPr>
                        <a:t>preparad</a:t>
                      </a:r>
                      <a:r>
                        <a:rPr lang="en-GB" sz="2000" b="1" dirty="0" err="1">
                          <a:solidFill>
                            <a:srgbClr val="002060"/>
                          </a:solidFill>
                          <a:latin typeface="Century Gothic" panose="020B0502020202020204" pitchFamily="34" charset="0"/>
                        </a:rPr>
                        <a:t>o</a:t>
                      </a:r>
                      <a:endParaRPr lang="en-GB" sz="20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r>
                        <a:rPr lang="en-GB" sz="2000" b="0" dirty="0" err="1">
                          <a:solidFill>
                            <a:srgbClr val="002060"/>
                          </a:solidFill>
                          <a:latin typeface="Century Gothic" panose="020B0502020202020204" pitchFamily="34" charset="0"/>
                        </a:rPr>
                        <a:t>preparad</a:t>
                      </a:r>
                      <a:r>
                        <a:rPr lang="en-GB" sz="2000" b="1" dirty="0" err="1">
                          <a:solidFill>
                            <a:srgbClr val="FF0066"/>
                          </a:solidFill>
                          <a:latin typeface="Century Gothic" panose="020B0502020202020204" pitchFamily="34" charset="0"/>
                        </a:rPr>
                        <a:t>a</a:t>
                      </a:r>
                      <a:endParaRPr lang="en-GB" sz="2000" b="1" dirty="0">
                        <a:solidFill>
                          <a:srgbClr val="FF0066"/>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168363844"/>
                  </a:ext>
                </a:extLst>
              </a:tr>
              <a:tr h="511070">
                <a:tc>
                  <a:txBody>
                    <a:bodyPr/>
                    <a:lstStyle/>
                    <a:p>
                      <a:pPr algn="ctr"/>
                      <a:r>
                        <a:rPr lang="en-GB" sz="2000" dirty="0" err="1">
                          <a:solidFill>
                            <a:srgbClr val="002060"/>
                          </a:solidFill>
                          <a:latin typeface="Century Gothic" panose="020B0502020202020204" pitchFamily="34" charset="0"/>
                        </a:rPr>
                        <a:t>positiv</a:t>
                      </a:r>
                      <a:r>
                        <a:rPr lang="en-GB" sz="2000" b="1" dirty="0" err="1">
                          <a:solidFill>
                            <a:srgbClr val="002060"/>
                          </a:solidFill>
                          <a:latin typeface="Century Gothic" panose="020B0502020202020204" pitchFamily="34" charset="0"/>
                        </a:rPr>
                        <a:t>o</a:t>
                      </a:r>
                      <a:endParaRPr lang="en-GB" sz="20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r>
                        <a:rPr lang="en-GB" sz="2000" b="0" dirty="0" err="1">
                          <a:solidFill>
                            <a:srgbClr val="002060"/>
                          </a:solidFill>
                          <a:latin typeface="Century Gothic" panose="020B0502020202020204" pitchFamily="34" charset="0"/>
                        </a:rPr>
                        <a:t>positiv</a:t>
                      </a:r>
                      <a:r>
                        <a:rPr lang="en-GB" sz="2000" b="1" dirty="0" err="1">
                          <a:solidFill>
                            <a:srgbClr val="FF0066"/>
                          </a:solidFill>
                          <a:latin typeface="Century Gothic" panose="020B0502020202020204" pitchFamily="34" charset="0"/>
                        </a:rPr>
                        <a:t>a</a:t>
                      </a:r>
                      <a:endParaRPr lang="en-GB" sz="2000" b="1" dirty="0">
                        <a:solidFill>
                          <a:srgbClr val="FF0066"/>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663591130"/>
                  </a:ext>
                </a:extLst>
              </a:tr>
              <a:tr h="511070">
                <a:tc>
                  <a:txBody>
                    <a:bodyPr/>
                    <a:lstStyle/>
                    <a:p>
                      <a:pPr algn="ctr"/>
                      <a:r>
                        <a:rPr lang="en-GB" sz="2000" dirty="0" err="1">
                          <a:solidFill>
                            <a:srgbClr val="002060"/>
                          </a:solidFill>
                          <a:latin typeface="Century Gothic" panose="020B0502020202020204" pitchFamily="34" charset="0"/>
                        </a:rPr>
                        <a:t>activ</a:t>
                      </a:r>
                      <a:r>
                        <a:rPr lang="en-GB" sz="2000" b="1" dirty="0" err="1">
                          <a:solidFill>
                            <a:srgbClr val="002060"/>
                          </a:solidFill>
                          <a:latin typeface="Century Gothic" panose="020B0502020202020204" pitchFamily="34" charset="0"/>
                        </a:rPr>
                        <a:t>o</a:t>
                      </a:r>
                      <a:endParaRPr lang="en-GB" sz="20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r>
                        <a:rPr lang="en-GB" sz="2000" dirty="0" err="1">
                          <a:solidFill>
                            <a:srgbClr val="002060"/>
                          </a:solidFill>
                          <a:latin typeface="Century Gothic" panose="020B0502020202020204" pitchFamily="34" charset="0"/>
                        </a:rPr>
                        <a:t>activ</a:t>
                      </a:r>
                      <a:r>
                        <a:rPr lang="en-GB" sz="2000" b="1" dirty="0" err="1">
                          <a:solidFill>
                            <a:srgbClr val="FF0066"/>
                          </a:solidFill>
                          <a:latin typeface="Century Gothic" panose="020B0502020202020204" pitchFamily="34" charset="0"/>
                        </a:rPr>
                        <a:t>a</a:t>
                      </a:r>
                      <a:endParaRPr lang="en-GB" sz="2000" b="1" dirty="0">
                        <a:solidFill>
                          <a:srgbClr val="FF0066"/>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549229028"/>
                  </a:ext>
                </a:extLst>
              </a:tr>
              <a:tr h="511070">
                <a:tc>
                  <a:txBody>
                    <a:bodyPr/>
                    <a:lstStyle/>
                    <a:p>
                      <a:pPr algn="ctr"/>
                      <a:r>
                        <a:rPr lang="en-GB" sz="2000" b="0" dirty="0" err="1">
                          <a:solidFill>
                            <a:srgbClr val="002060"/>
                          </a:solidFill>
                          <a:latin typeface="Century Gothic" panose="020B0502020202020204" pitchFamily="34" charset="0"/>
                        </a:rPr>
                        <a:t>perdid</a:t>
                      </a:r>
                      <a:r>
                        <a:rPr lang="en-GB" sz="2000" b="1" dirty="0" err="1">
                          <a:solidFill>
                            <a:srgbClr val="002060"/>
                          </a:solidFill>
                          <a:latin typeface="Century Gothic" panose="020B0502020202020204" pitchFamily="34" charset="0"/>
                        </a:rPr>
                        <a:t>o</a:t>
                      </a:r>
                      <a:endParaRPr lang="en-GB" sz="20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r>
                        <a:rPr lang="en-GB" sz="2000" dirty="0">
                          <a:solidFill>
                            <a:srgbClr val="002060"/>
                          </a:solidFill>
                          <a:latin typeface="Century Gothic" panose="020B0502020202020204" pitchFamily="34" charset="0"/>
                        </a:rPr>
                        <a:t>Perdid</a:t>
                      </a:r>
                      <a:r>
                        <a:rPr lang="en-GB" sz="2000" b="1" dirty="0">
                          <a:solidFill>
                            <a:srgbClr val="FF0066"/>
                          </a:solidFill>
                          <a:latin typeface="Century Gothic" panose="020B0502020202020204" pitchFamily="34" charset="0"/>
                        </a:rPr>
                        <a:t>a</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13357956"/>
                  </a:ext>
                </a:extLst>
              </a:tr>
              <a:tr h="511070">
                <a:tc>
                  <a:txBody>
                    <a:bodyPr/>
                    <a:lstStyle/>
                    <a:p>
                      <a:pPr algn="ctr"/>
                      <a:r>
                        <a:rPr lang="en-GB" sz="2000" b="0" dirty="0" err="1">
                          <a:solidFill>
                            <a:srgbClr val="002060"/>
                          </a:solidFill>
                          <a:latin typeface="Century Gothic" panose="020B0502020202020204" pitchFamily="34" charset="0"/>
                        </a:rPr>
                        <a:t>enferm</a:t>
                      </a:r>
                      <a:r>
                        <a:rPr lang="en-GB" sz="2000" b="1" dirty="0" err="1">
                          <a:solidFill>
                            <a:srgbClr val="002060"/>
                          </a:solidFill>
                          <a:latin typeface="Century Gothic" panose="020B0502020202020204" pitchFamily="34" charset="0"/>
                        </a:rPr>
                        <a:t>o</a:t>
                      </a:r>
                      <a:endParaRPr lang="en-GB" sz="20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000" b="0" dirty="0" err="1">
                          <a:solidFill>
                            <a:srgbClr val="002060"/>
                          </a:solidFill>
                          <a:latin typeface="Century Gothic" panose="020B0502020202020204" pitchFamily="34" charset="0"/>
                        </a:rPr>
                        <a:t>enferm</a:t>
                      </a:r>
                      <a:r>
                        <a:rPr lang="en-GB" sz="2000" b="1" dirty="0" err="1">
                          <a:solidFill>
                            <a:srgbClr val="FF0066"/>
                          </a:solidFill>
                          <a:latin typeface="Century Gothic" panose="020B0502020202020204" pitchFamily="34" charset="0"/>
                        </a:rPr>
                        <a:t>a</a:t>
                      </a:r>
                      <a:endParaRPr lang="en-GB" sz="2000" b="1" dirty="0">
                        <a:solidFill>
                          <a:srgbClr val="FF0066"/>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53972122"/>
                  </a:ext>
                </a:extLst>
              </a:tr>
            </a:tbl>
          </a:graphicData>
        </a:graphic>
      </p:graphicFrame>
      <p:sp>
        <p:nvSpPr>
          <p:cNvPr id="37" name="Google Shape;167;p2">
            <a:extLst>
              <a:ext uri="{FF2B5EF4-FFF2-40B4-BE49-F238E27FC236}">
                <a16:creationId xmlns:a16="http://schemas.microsoft.com/office/drawing/2014/main" id="{F533988E-E67D-4B74-8183-634849DBF744}"/>
              </a:ext>
            </a:extLst>
          </p:cNvPr>
          <p:cNvSpPr/>
          <p:nvPr/>
        </p:nvSpPr>
        <p:spPr>
          <a:xfrm>
            <a:off x="123171" y="128500"/>
            <a:ext cx="521370" cy="478471"/>
          </a:xfrm>
          <a:prstGeom prst="roundRect">
            <a:avLst>
              <a:gd name="adj" fmla="val 16667"/>
            </a:avLst>
          </a:prstGeom>
          <a:solidFill>
            <a:srgbClr val="FADD2E"/>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6" name="Picture 5" descr="A picture containing vector graphics&#10;&#10;Description automatically generated">
            <a:extLst>
              <a:ext uri="{FF2B5EF4-FFF2-40B4-BE49-F238E27FC236}">
                <a16:creationId xmlns:a16="http://schemas.microsoft.com/office/drawing/2014/main" id="{47370B60-BC08-4637-BDAC-D1EFDA55CE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4888" y="865963"/>
            <a:ext cx="1572368" cy="1250962"/>
          </a:xfrm>
          <a:prstGeom prst="rect">
            <a:avLst/>
          </a:prstGeom>
        </p:spPr>
      </p:pic>
      <p:pic>
        <p:nvPicPr>
          <p:cNvPr id="11" name="Picture 10" descr="A picture containing text, vector graphics&#10;&#10;Description automatically generated">
            <a:extLst>
              <a:ext uri="{FF2B5EF4-FFF2-40B4-BE49-F238E27FC236}">
                <a16:creationId xmlns:a16="http://schemas.microsoft.com/office/drawing/2014/main" id="{CB8F90E6-89C3-4DB9-A8AA-6DB59977E4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891" y="1056387"/>
            <a:ext cx="1749012" cy="1975411"/>
          </a:xfrm>
          <a:prstGeom prst="rect">
            <a:avLst/>
          </a:prstGeom>
        </p:spPr>
      </p:pic>
      <p:pic>
        <p:nvPicPr>
          <p:cNvPr id="15" name="Picture 14" descr="A picture containing vector graphics&#10;&#10;Description automatically generated">
            <a:extLst>
              <a:ext uri="{FF2B5EF4-FFF2-40B4-BE49-F238E27FC236}">
                <a16:creationId xmlns:a16="http://schemas.microsoft.com/office/drawing/2014/main" id="{5EB82380-E086-433F-AC06-5DF3276DE2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55040" y="5419686"/>
            <a:ext cx="1432455" cy="1139648"/>
          </a:xfrm>
          <a:prstGeom prst="rect">
            <a:avLst/>
          </a:prstGeom>
        </p:spPr>
      </p:pic>
      <p:pic>
        <p:nvPicPr>
          <p:cNvPr id="17" name="Picture 16">
            <a:extLst>
              <a:ext uri="{FF2B5EF4-FFF2-40B4-BE49-F238E27FC236}">
                <a16:creationId xmlns:a16="http://schemas.microsoft.com/office/drawing/2014/main" id="{0E5792DC-C530-4159-99C8-420285CB9738}"/>
              </a:ext>
            </a:extLst>
          </p:cNvPr>
          <p:cNvPicPr>
            <a:picLocks noChangeAspect="1"/>
          </p:cNvPicPr>
          <p:nvPr/>
        </p:nvPicPr>
        <p:blipFill>
          <a:blip r:embed="rId7"/>
          <a:stretch>
            <a:fillRect/>
          </a:stretch>
        </p:blipFill>
        <p:spPr>
          <a:xfrm>
            <a:off x="2163626" y="2030911"/>
            <a:ext cx="1896584" cy="1528879"/>
          </a:xfrm>
          <a:prstGeom prst="rect">
            <a:avLst/>
          </a:prstGeom>
        </p:spPr>
      </p:pic>
      <p:pic>
        <p:nvPicPr>
          <p:cNvPr id="25" name="Picture 24">
            <a:extLst>
              <a:ext uri="{FF2B5EF4-FFF2-40B4-BE49-F238E27FC236}">
                <a16:creationId xmlns:a16="http://schemas.microsoft.com/office/drawing/2014/main" id="{A016C842-B1FF-4DE1-B8E1-643F32A617E7}"/>
              </a:ext>
            </a:extLst>
          </p:cNvPr>
          <p:cNvPicPr>
            <a:picLocks noChangeAspect="1"/>
          </p:cNvPicPr>
          <p:nvPr/>
        </p:nvPicPr>
        <p:blipFill>
          <a:blip r:embed="rId8"/>
          <a:stretch>
            <a:fillRect/>
          </a:stretch>
        </p:blipFill>
        <p:spPr>
          <a:xfrm>
            <a:off x="2051950" y="3843560"/>
            <a:ext cx="1280252" cy="1139647"/>
          </a:xfrm>
          <a:prstGeom prst="rect">
            <a:avLst/>
          </a:prstGeom>
        </p:spPr>
      </p:pic>
      <p:pic>
        <p:nvPicPr>
          <p:cNvPr id="28" name="Picture 27" descr="A picture containing vector graphics&#10;&#10;Description automatically generated">
            <a:extLst>
              <a:ext uri="{FF2B5EF4-FFF2-40B4-BE49-F238E27FC236}">
                <a16:creationId xmlns:a16="http://schemas.microsoft.com/office/drawing/2014/main" id="{AA5D4888-E23F-407F-996A-881FFBF9A7F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891" y="3347719"/>
            <a:ext cx="1672082" cy="1688637"/>
          </a:xfrm>
          <a:prstGeom prst="rect">
            <a:avLst/>
          </a:prstGeom>
        </p:spPr>
      </p:pic>
      <p:pic>
        <p:nvPicPr>
          <p:cNvPr id="33" name="Picture 32" descr="A picture containing vector graphics&#10;&#10;Description automatically generated">
            <a:extLst>
              <a:ext uri="{FF2B5EF4-FFF2-40B4-BE49-F238E27FC236}">
                <a16:creationId xmlns:a16="http://schemas.microsoft.com/office/drawing/2014/main" id="{84D30603-7ACB-4D1E-B61D-F70C18956A2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97244" y="638050"/>
            <a:ext cx="1692248" cy="1709003"/>
          </a:xfrm>
          <a:prstGeom prst="rect">
            <a:avLst/>
          </a:prstGeom>
        </p:spPr>
      </p:pic>
      <p:pic>
        <p:nvPicPr>
          <p:cNvPr id="55" name="Picture 54" descr="A picture containing text&#10;&#10;Description automatically generated">
            <a:extLst>
              <a:ext uri="{FF2B5EF4-FFF2-40B4-BE49-F238E27FC236}">
                <a16:creationId xmlns:a16="http://schemas.microsoft.com/office/drawing/2014/main" id="{D9450124-90BE-4926-870F-09EC3F9B77D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33388" y="5241937"/>
            <a:ext cx="2157060" cy="1169626"/>
          </a:xfrm>
          <a:prstGeom prst="rect">
            <a:avLst/>
          </a:prstGeom>
        </p:spPr>
      </p:pic>
      <p:pic>
        <p:nvPicPr>
          <p:cNvPr id="57" name="Picture 56" descr="A picture containing text, clipart&#10;&#10;Description automatically generated">
            <a:extLst>
              <a:ext uri="{FF2B5EF4-FFF2-40B4-BE49-F238E27FC236}">
                <a16:creationId xmlns:a16="http://schemas.microsoft.com/office/drawing/2014/main" id="{EDFE95F0-75A4-4A30-BAE8-D69E31E1E2A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339557" y="2358873"/>
            <a:ext cx="2355570" cy="1277264"/>
          </a:xfrm>
          <a:prstGeom prst="rect">
            <a:avLst/>
          </a:prstGeom>
        </p:spPr>
      </p:pic>
      <p:pic>
        <p:nvPicPr>
          <p:cNvPr id="59" name="Picture 58" descr="Shape&#10;&#10;Description automatically generated">
            <a:extLst>
              <a:ext uri="{FF2B5EF4-FFF2-40B4-BE49-F238E27FC236}">
                <a16:creationId xmlns:a16="http://schemas.microsoft.com/office/drawing/2014/main" id="{52F66697-5AC3-435B-8E3F-B05DCC3BBBA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1121" y="5387987"/>
            <a:ext cx="1336771" cy="1089029"/>
          </a:xfrm>
          <a:prstGeom prst="rect">
            <a:avLst/>
          </a:prstGeom>
        </p:spPr>
      </p:pic>
      <p:pic>
        <p:nvPicPr>
          <p:cNvPr id="61" name="Picture 60" descr="Shape&#10;&#10;Description automatically generated">
            <a:extLst>
              <a:ext uri="{FF2B5EF4-FFF2-40B4-BE49-F238E27FC236}">
                <a16:creationId xmlns:a16="http://schemas.microsoft.com/office/drawing/2014/main" id="{F2089292-8BC2-4F5A-961D-D4B1277B69D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788423" y="3933031"/>
            <a:ext cx="1330063" cy="1083565"/>
          </a:xfrm>
          <a:prstGeom prst="rect">
            <a:avLst/>
          </a:prstGeom>
        </p:spPr>
      </p:pic>
      <p:pic>
        <p:nvPicPr>
          <p:cNvPr id="63" name="Picture 62" descr="A picture containing vector graphics&#10;&#10;Description automatically generated">
            <a:extLst>
              <a:ext uri="{FF2B5EF4-FFF2-40B4-BE49-F238E27FC236}">
                <a16:creationId xmlns:a16="http://schemas.microsoft.com/office/drawing/2014/main" id="{0E365A3C-77F3-4005-920A-1AB518BCFD7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421513" y="3829549"/>
            <a:ext cx="1541387" cy="1740910"/>
          </a:xfrm>
          <a:prstGeom prst="rect">
            <a:avLst/>
          </a:prstGeom>
        </p:spPr>
      </p:pic>
    </p:spTree>
    <p:extLst>
      <p:ext uri="{BB962C8B-B14F-4D97-AF65-F5344CB8AC3E}">
        <p14:creationId xmlns:p14="http://schemas.microsoft.com/office/powerpoint/2010/main" val="298610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38"/>
                                        </p:tgtEl>
                                      </p:cBhvr>
                                    </p:animEffect>
                                    <p:set>
                                      <p:cBhvr>
                                        <p:cTn id="7" dur="1" fill="hold">
                                          <p:stCondLst>
                                            <p:cond delay="499"/>
                                          </p:stCondLst>
                                        </p:cTn>
                                        <p:tgtEl>
                                          <p:spTgt spid="3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additive="base">
                                        <p:cTn id="24" dur="500" fill="hold"/>
                                        <p:tgtEl>
                                          <p:spTgt spid="33"/>
                                        </p:tgtEl>
                                        <p:attrNameLst>
                                          <p:attrName>ppt_x</p:attrName>
                                        </p:attrNameLst>
                                      </p:cBhvr>
                                      <p:tavLst>
                                        <p:tav tm="0">
                                          <p:val>
                                            <p:strVal val="#ppt_x"/>
                                          </p:val>
                                        </p:tav>
                                        <p:tav tm="100000">
                                          <p:val>
                                            <p:strVal val="#ppt_x"/>
                                          </p:val>
                                        </p:tav>
                                      </p:tavLst>
                                    </p:anim>
                                    <p:anim calcmode="lin" valueType="num">
                                      <p:cBhvr additive="base">
                                        <p:cTn id="25"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ppt_x"/>
                                          </p:val>
                                        </p:tav>
                                        <p:tav tm="100000">
                                          <p:val>
                                            <p:strVal val="#ppt_x"/>
                                          </p:val>
                                        </p:tav>
                                      </p:tavLst>
                                    </p:anim>
                                    <p:anim calcmode="lin" valueType="num">
                                      <p:cBhvr additive="base">
                                        <p:cTn id="3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57"/>
                                        </p:tgtEl>
                                        <p:attrNameLst>
                                          <p:attrName>style.visibility</p:attrName>
                                        </p:attrNameLst>
                                      </p:cBhvr>
                                      <p:to>
                                        <p:strVal val="visible"/>
                                      </p:to>
                                    </p:set>
                                    <p:anim calcmode="lin" valueType="num">
                                      <p:cBhvr additive="base">
                                        <p:cTn id="36" dur="500" fill="hold"/>
                                        <p:tgtEl>
                                          <p:spTgt spid="57"/>
                                        </p:tgtEl>
                                        <p:attrNameLst>
                                          <p:attrName>ppt_x</p:attrName>
                                        </p:attrNameLst>
                                      </p:cBhvr>
                                      <p:tavLst>
                                        <p:tav tm="0">
                                          <p:val>
                                            <p:strVal val="#ppt_x"/>
                                          </p:val>
                                        </p:tav>
                                        <p:tav tm="100000">
                                          <p:val>
                                            <p:strVal val="#ppt_x"/>
                                          </p:val>
                                        </p:tav>
                                      </p:tavLst>
                                    </p:anim>
                                    <p:anim calcmode="lin" valueType="num">
                                      <p:cBhvr additive="base">
                                        <p:cTn id="37"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500" fill="hold"/>
                                        <p:tgtEl>
                                          <p:spTgt spid="28"/>
                                        </p:tgtEl>
                                        <p:attrNameLst>
                                          <p:attrName>ppt_x</p:attrName>
                                        </p:attrNameLst>
                                      </p:cBhvr>
                                      <p:tavLst>
                                        <p:tav tm="0">
                                          <p:val>
                                            <p:strVal val="#ppt_x"/>
                                          </p:val>
                                        </p:tav>
                                        <p:tav tm="100000">
                                          <p:val>
                                            <p:strVal val="#ppt_x"/>
                                          </p:val>
                                        </p:tav>
                                      </p:tavLst>
                                    </p:anim>
                                    <p:anim calcmode="lin" valueType="num">
                                      <p:cBhvr additive="base">
                                        <p:cTn id="4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500" fill="hold"/>
                                        <p:tgtEl>
                                          <p:spTgt spid="25"/>
                                        </p:tgtEl>
                                        <p:attrNameLst>
                                          <p:attrName>ppt_x</p:attrName>
                                        </p:attrNameLst>
                                      </p:cBhvr>
                                      <p:tavLst>
                                        <p:tav tm="0">
                                          <p:val>
                                            <p:strVal val="#ppt_x"/>
                                          </p:val>
                                        </p:tav>
                                        <p:tav tm="100000">
                                          <p:val>
                                            <p:strVal val="#ppt_x"/>
                                          </p:val>
                                        </p:tav>
                                      </p:tavLst>
                                    </p:anim>
                                    <p:anim calcmode="lin" valueType="num">
                                      <p:cBhvr additive="base">
                                        <p:cTn id="4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61"/>
                                        </p:tgtEl>
                                        <p:attrNameLst>
                                          <p:attrName>style.visibility</p:attrName>
                                        </p:attrNameLst>
                                      </p:cBhvr>
                                      <p:to>
                                        <p:strVal val="visible"/>
                                      </p:to>
                                    </p:set>
                                    <p:anim calcmode="lin" valueType="num">
                                      <p:cBhvr additive="base">
                                        <p:cTn id="54" dur="500" fill="hold"/>
                                        <p:tgtEl>
                                          <p:spTgt spid="61"/>
                                        </p:tgtEl>
                                        <p:attrNameLst>
                                          <p:attrName>ppt_x</p:attrName>
                                        </p:attrNameLst>
                                      </p:cBhvr>
                                      <p:tavLst>
                                        <p:tav tm="0">
                                          <p:val>
                                            <p:strVal val="#ppt_x"/>
                                          </p:val>
                                        </p:tav>
                                        <p:tav tm="100000">
                                          <p:val>
                                            <p:strVal val="#ppt_x"/>
                                          </p:val>
                                        </p:tav>
                                      </p:tavLst>
                                    </p:anim>
                                    <p:anim calcmode="lin" valueType="num">
                                      <p:cBhvr additive="base">
                                        <p:cTn id="55"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63"/>
                                        </p:tgtEl>
                                        <p:attrNameLst>
                                          <p:attrName>style.visibility</p:attrName>
                                        </p:attrNameLst>
                                      </p:cBhvr>
                                      <p:to>
                                        <p:strVal val="visible"/>
                                      </p:to>
                                    </p:set>
                                    <p:anim calcmode="lin" valueType="num">
                                      <p:cBhvr additive="base">
                                        <p:cTn id="60" dur="500" fill="hold"/>
                                        <p:tgtEl>
                                          <p:spTgt spid="63"/>
                                        </p:tgtEl>
                                        <p:attrNameLst>
                                          <p:attrName>ppt_x</p:attrName>
                                        </p:attrNameLst>
                                      </p:cBhvr>
                                      <p:tavLst>
                                        <p:tav tm="0">
                                          <p:val>
                                            <p:strVal val="#ppt_x"/>
                                          </p:val>
                                        </p:tav>
                                        <p:tav tm="100000">
                                          <p:val>
                                            <p:strVal val="#ppt_x"/>
                                          </p:val>
                                        </p:tav>
                                      </p:tavLst>
                                    </p:anim>
                                    <p:anim calcmode="lin" valueType="num">
                                      <p:cBhvr additive="base">
                                        <p:cTn id="61"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500" fill="hold"/>
                                        <p:tgtEl>
                                          <p:spTgt spid="59"/>
                                        </p:tgtEl>
                                        <p:attrNameLst>
                                          <p:attrName>ppt_x</p:attrName>
                                        </p:attrNameLst>
                                      </p:cBhvr>
                                      <p:tavLst>
                                        <p:tav tm="0">
                                          <p:val>
                                            <p:strVal val="#ppt_x"/>
                                          </p:val>
                                        </p:tav>
                                        <p:tav tm="100000">
                                          <p:val>
                                            <p:strVal val="#ppt_x"/>
                                          </p:val>
                                        </p:tav>
                                      </p:tavLst>
                                    </p:anim>
                                    <p:anim calcmode="lin" valueType="num">
                                      <p:cBhvr additive="base">
                                        <p:cTn id="67"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additive="base">
                                        <p:cTn id="72" dur="500" fill="hold"/>
                                        <p:tgtEl>
                                          <p:spTgt spid="55"/>
                                        </p:tgtEl>
                                        <p:attrNameLst>
                                          <p:attrName>ppt_x</p:attrName>
                                        </p:attrNameLst>
                                      </p:cBhvr>
                                      <p:tavLst>
                                        <p:tav tm="0">
                                          <p:val>
                                            <p:strVal val="#ppt_x"/>
                                          </p:val>
                                        </p:tav>
                                        <p:tav tm="100000">
                                          <p:val>
                                            <p:strVal val="#ppt_x"/>
                                          </p:val>
                                        </p:tav>
                                      </p:tavLst>
                                    </p:anim>
                                    <p:anim calcmode="lin" valueType="num">
                                      <p:cBhvr additive="base">
                                        <p:cTn id="73"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15"/>
                                        </p:tgtEl>
                                        <p:attrNameLst>
                                          <p:attrName>style.visibility</p:attrName>
                                        </p:attrNameLst>
                                      </p:cBhvr>
                                      <p:to>
                                        <p:strVal val="visible"/>
                                      </p:to>
                                    </p:set>
                                    <p:anim calcmode="lin" valueType="num">
                                      <p:cBhvr additive="base">
                                        <p:cTn id="78" dur="500" fill="hold"/>
                                        <p:tgtEl>
                                          <p:spTgt spid="15"/>
                                        </p:tgtEl>
                                        <p:attrNameLst>
                                          <p:attrName>ppt_x</p:attrName>
                                        </p:attrNameLst>
                                      </p:cBhvr>
                                      <p:tavLst>
                                        <p:tav tm="0">
                                          <p:val>
                                            <p:strVal val="#ppt_x"/>
                                          </p:val>
                                        </p:tav>
                                        <p:tav tm="100000">
                                          <p:val>
                                            <p:strVal val="#ppt_x"/>
                                          </p:val>
                                        </p:tav>
                                      </p:tavLst>
                                    </p:anim>
                                    <p:anim calcmode="lin" valueType="num">
                                      <p:cBhvr additive="base">
                                        <p:cTn id="7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80" restart="whenNotActive" fill="hold" evtFilter="cancelBubble" nodeType="interactiveSeq">
                <p:stCondLst>
                  <p:cond evt="onClick" delay="0">
                    <p:tgtEl>
                      <p:spTgt spid="48"/>
                    </p:tgtEl>
                  </p:cond>
                </p:stCondLst>
                <p:endSync evt="end" delay="0">
                  <p:rtn val="all"/>
                </p:endSync>
                <p:childTnLst>
                  <p:par>
                    <p:cTn id="81" fill="hold">
                      <p:stCondLst>
                        <p:cond delay="0"/>
                      </p:stCondLst>
                      <p:childTnLst>
                        <p:par>
                          <p:cTn id="82" fill="hold">
                            <p:stCondLst>
                              <p:cond delay="0"/>
                            </p:stCondLst>
                            <p:childTnLst>
                              <p:par>
                                <p:cTn id="83" presetID="12" presetClass="exit" presetSubtype="4" fill="hold" grpId="0" nodeType="clickEffect">
                                  <p:stCondLst>
                                    <p:cond delay="0"/>
                                  </p:stCondLst>
                                  <p:childTnLst>
                                    <p:anim calcmode="lin" valueType="num">
                                      <p:cBhvr additive="base">
                                        <p:cTn id="84" dur="59000"/>
                                        <p:tgtEl>
                                          <p:spTgt spid="42"/>
                                        </p:tgtEl>
                                        <p:attrNameLst>
                                          <p:attrName>ppt_y</p:attrName>
                                        </p:attrNameLst>
                                      </p:cBhvr>
                                      <p:tavLst>
                                        <p:tav tm="0">
                                          <p:val>
                                            <p:strVal val="#ppt_y"/>
                                          </p:val>
                                        </p:tav>
                                        <p:tav tm="100000">
                                          <p:val>
                                            <p:strVal val="#ppt_y+#ppt_h*1.125000"/>
                                          </p:val>
                                        </p:tav>
                                      </p:tavLst>
                                    </p:anim>
                                    <p:animEffect transition="out" filter="wipe(down)">
                                      <p:cBhvr>
                                        <p:cTn id="85" dur="59000"/>
                                        <p:tgtEl>
                                          <p:spTgt spid="42"/>
                                        </p:tgtEl>
                                      </p:cBhvr>
                                    </p:animEffect>
                                    <p:set>
                                      <p:cBhvr>
                                        <p:cTn id="86" dur="1" fill="hold">
                                          <p:stCondLst>
                                            <p:cond delay="589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8"/>
                  </p:tgtEl>
                </p:cond>
              </p:nextCondLst>
            </p:seq>
          </p:childTnLst>
        </p:cTn>
      </p:par>
    </p:tnLst>
    <p:bldLst>
      <p:bldP spid="38" grpId="0"/>
      <p:bldP spid="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95796F84-1C2B-43E3-8B2E-AD9959E9DEF0}"/>
              </a:ext>
            </a:extLst>
          </p:cNvPr>
          <p:cNvSpPr txBox="1"/>
          <p:nvPr/>
        </p:nvSpPr>
        <p:spPr>
          <a:xfrm>
            <a:off x="7245268" y="5670051"/>
            <a:ext cx="4995278" cy="954107"/>
          </a:xfrm>
          <a:prstGeom prst="rect">
            <a:avLst/>
          </a:prstGeom>
          <a:noFill/>
        </p:spPr>
        <p:txBody>
          <a:bodyPr wrap="none" rtlCol="0">
            <a:spAutoFit/>
          </a:bodyPr>
          <a:lstStyle/>
          <a:p>
            <a:r>
              <a:rPr lang="es-AR" sz="2800" b="1" dirty="0">
                <a:solidFill>
                  <a:srgbClr val="002060"/>
                </a:solidFill>
                <a:latin typeface="Century Gothic" panose="020B0502020202020204" pitchFamily="34" charset="0"/>
              </a:rPr>
              <a:t>¿Cómo estás hoy en clase?</a:t>
            </a:r>
          </a:p>
          <a:p>
            <a:r>
              <a:rPr lang="es-AR" sz="2800" b="1" dirty="0">
                <a:solidFill>
                  <a:srgbClr val="002060"/>
                </a:solidFill>
                <a:latin typeface="Century Gothic" panose="020B0502020202020204" pitchFamily="34" charset="0"/>
              </a:rPr>
              <a:t>________________________</a:t>
            </a:r>
          </a:p>
        </p:txBody>
      </p:sp>
      <p:pic>
        <p:nvPicPr>
          <p:cNvPr id="18" name="Picture 17" descr="Icon&#10;&#10;Description automatically generated">
            <a:extLst>
              <a:ext uri="{FF2B5EF4-FFF2-40B4-BE49-F238E27FC236}">
                <a16:creationId xmlns:a16="http://schemas.microsoft.com/office/drawing/2014/main" id="{A84E3B82-DD24-4846-B713-3CD2ADCFBE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0086" y="5876692"/>
            <a:ext cx="666186" cy="666186"/>
          </a:xfrm>
          <a:prstGeom prst="rect">
            <a:avLst/>
          </a:prstGeom>
        </p:spPr>
      </p:pic>
      <p:sp>
        <p:nvSpPr>
          <p:cNvPr id="21" name="TextBox 20">
            <a:extLst>
              <a:ext uri="{FF2B5EF4-FFF2-40B4-BE49-F238E27FC236}">
                <a16:creationId xmlns:a16="http://schemas.microsoft.com/office/drawing/2014/main" id="{4B57D66E-37DC-47F4-A828-AD05AA35BC06}"/>
              </a:ext>
            </a:extLst>
          </p:cNvPr>
          <p:cNvSpPr txBox="1"/>
          <p:nvPr/>
        </p:nvSpPr>
        <p:spPr>
          <a:xfrm>
            <a:off x="1272479" y="1768979"/>
            <a:ext cx="3599062" cy="461665"/>
          </a:xfrm>
          <a:prstGeom prst="rect">
            <a:avLst/>
          </a:prstGeom>
          <a:noFill/>
        </p:spPr>
        <p:txBody>
          <a:bodyPr wrap="none" rtlCol="0">
            <a:spAutoFit/>
          </a:bodyPr>
          <a:lstStyle/>
          <a:p>
            <a:r>
              <a:rPr lang="es-AR" sz="2400" b="1" dirty="0">
                <a:solidFill>
                  <a:srgbClr val="002060"/>
                </a:solidFill>
                <a:latin typeface="Century Gothic" panose="020B0502020202020204" pitchFamily="34" charset="0"/>
              </a:rPr>
              <a:t>1. </a:t>
            </a:r>
            <a:r>
              <a:rPr lang="es-AR" sz="2400" dirty="0">
                <a:solidFill>
                  <a:srgbClr val="002060"/>
                </a:solidFill>
                <a:latin typeface="Century Gothic" panose="020B0502020202020204" pitchFamily="34" charset="0"/>
              </a:rPr>
              <a:t>Manchita</a:t>
            </a:r>
            <a:r>
              <a:rPr lang="es-AR" sz="2400" b="1" dirty="0">
                <a:solidFill>
                  <a:srgbClr val="002060"/>
                </a:solidFill>
                <a:latin typeface="Century Gothic" panose="020B0502020202020204" pitchFamily="34" charset="0"/>
              </a:rPr>
              <a:t> </a:t>
            </a:r>
            <a:r>
              <a:rPr lang="es-AR" sz="2400" b="1" dirty="0" err="1">
                <a:solidFill>
                  <a:srgbClr val="002060"/>
                </a:solidFill>
                <a:latin typeface="Century Gothic" panose="020B0502020202020204" pitchFamily="34" charset="0"/>
              </a:rPr>
              <a:t>is</a:t>
            </a:r>
            <a:r>
              <a:rPr lang="es-AR" sz="2400" b="1" dirty="0">
                <a:solidFill>
                  <a:srgbClr val="002060"/>
                </a:solidFill>
                <a:latin typeface="Century Gothic" panose="020B0502020202020204" pitchFamily="34" charset="0"/>
              </a:rPr>
              <a:t> </a:t>
            </a:r>
            <a:r>
              <a:rPr lang="es-AR" sz="2400" dirty="0" err="1">
                <a:solidFill>
                  <a:srgbClr val="002060"/>
                </a:solidFill>
                <a:latin typeface="Century Gothic" panose="020B0502020202020204" pitchFamily="34" charset="0"/>
              </a:rPr>
              <a:t>ill</a:t>
            </a:r>
            <a:r>
              <a:rPr lang="es-AR" sz="2400" dirty="0">
                <a:solidFill>
                  <a:srgbClr val="002060"/>
                </a:solidFill>
                <a:latin typeface="Century Gothic" panose="020B0502020202020204" pitchFamily="34" charset="0"/>
              </a:rPr>
              <a:t> </a:t>
            </a:r>
            <a:r>
              <a:rPr lang="es-AR" sz="2400" dirty="0" err="1">
                <a:solidFill>
                  <a:srgbClr val="002060"/>
                </a:solidFill>
                <a:latin typeface="Century Gothic" panose="020B0502020202020204" pitchFamily="34" charset="0"/>
              </a:rPr>
              <a:t>today</a:t>
            </a:r>
            <a:r>
              <a:rPr lang="es-AR" sz="2400" b="1" dirty="0">
                <a:solidFill>
                  <a:srgbClr val="002060"/>
                </a:solidFill>
                <a:latin typeface="Century Gothic" panose="020B0502020202020204" pitchFamily="34" charset="0"/>
              </a:rPr>
              <a:t>.</a:t>
            </a:r>
          </a:p>
        </p:txBody>
      </p:sp>
      <p:sp>
        <p:nvSpPr>
          <p:cNvPr id="22" name="TextBox 21">
            <a:extLst>
              <a:ext uri="{FF2B5EF4-FFF2-40B4-BE49-F238E27FC236}">
                <a16:creationId xmlns:a16="http://schemas.microsoft.com/office/drawing/2014/main" id="{11CC16DC-D511-4579-A74F-6F51323D5B68}"/>
              </a:ext>
            </a:extLst>
          </p:cNvPr>
          <p:cNvSpPr txBox="1"/>
          <p:nvPr/>
        </p:nvSpPr>
        <p:spPr>
          <a:xfrm>
            <a:off x="1277530" y="3389356"/>
            <a:ext cx="4459875" cy="461665"/>
          </a:xfrm>
          <a:prstGeom prst="rect">
            <a:avLst/>
          </a:prstGeom>
          <a:noFill/>
        </p:spPr>
        <p:txBody>
          <a:bodyPr wrap="none" rtlCol="0">
            <a:spAutoFit/>
          </a:bodyPr>
          <a:lstStyle/>
          <a:p>
            <a:r>
              <a:rPr lang="es-AR" sz="2400" b="1" dirty="0">
                <a:solidFill>
                  <a:srgbClr val="002060"/>
                </a:solidFill>
                <a:latin typeface="Century Gothic" panose="020B0502020202020204" pitchFamily="34" charset="0"/>
              </a:rPr>
              <a:t>2. </a:t>
            </a:r>
            <a:r>
              <a:rPr lang="es-AR" sz="2400" dirty="0">
                <a:solidFill>
                  <a:srgbClr val="002060"/>
                </a:solidFill>
                <a:latin typeface="Century Gothic" panose="020B0502020202020204" pitchFamily="34" charset="0"/>
              </a:rPr>
              <a:t>Santi</a:t>
            </a:r>
            <a:r>
              <a:rPr lang="es-AR" sz="2400" b="1" dirty="0">
                <a:solidFill>
                  <a:srgbClr val="002060"/>
                </a:solidFill>
                <a:latin typeface="Century Gothic" panose="020B0502020202020204" pitchFamily="34" charset="0"/>
              </a:rPr>
              <a:t> </a:t>
            </a:r>
            <a:r>
              <a:rPr lang="es-AR" sz="2400" b="1" dirty="0" err="1">
                <a:solidFill>
                  <a:srgbClr val="002060"/>
                </a:solidFill>
                <a:latin typeface="Century Gothic" panose="020B0502020202020204" pitchFamily="34" charset="0"/>
              </a:rPr>
              <a:t>is</a:t>
            </a:r>
            <a:r>
              <a:rPr lang="es-AR" sz="2400" b="1" dirty="0">
                <a:solidFill>
                  <a:srgbClr val="002060"/>
                </a:solidFill>
                <a:latin typeface="Century Gothic" panose="020B0502020202020204" pitchFamily="34" charset="0"/>
              </a:rPr>
              <a:t> </a:t>
            </a:r>
            <a:r>
              <a:rPr lang="es-AR" sz="2400" dirty="0" err="1">
                <a:solidFill>
                  <a:srgbClr val="002060"/>
                </a:solidFill>
                <a:latin typeface="Century Gothic" panose="020B0502020202020204" pitchFamily="34" charset="0"/>
              </a:rPr>
              <a:t>annoying</a:t>
            </a:r>
            <a:r>
              <a:rPr lang="es-AR" sz="2400" dirty="0">
                <a:solidFill>
                  <a:srgbClr val="002060"/>
                </a:solidFill>
                <a:latin typeface="Century Gothic" panose="020B0502020202020204" pitchFamily="34" charset="0"/>
              </a:rPr>
              <a:t> at home</a:t>
            </a:r>
            <a:r>
              <a:rPr lang="es-AR" sz="2400" b="1" dirty="0">
                <a:solidFill>
                  <a:srgbClr val="002060"/>
                </a:solidFill>
                <a:latin typeface="Century Gothic" panose="020B0502020202020204" pitchFamily="34" charset="0"/>
              </a:rPr>
              <a:t>.</a:t>
            </a:r>
          </a:p>
        </p:txBody>
      </p:sp>
      <p:sp>
        <p:nvSpPr>
          <p:cNvPr id="24" name="TextBox 23">
            <a:extLst>
              <a:ext uri="{FF2B5EF4-FFF2-40B4-BE49-F238E27FC236}">
                <a16:creationId xmlns:a16="http://schemas.microsoft.com/office/drawing/2014/main" id="{49D05CCA-CD3E-429D-995A-C0B3C90BA613}"/>
              </a:ext>
            </a:extLst>
          </p:cNvPr>
          <p:cNvSpPr txBox="1"/>
          <p:nvPr/>
        </p:nvSpPr>
        <p:spPr>
          <a:xfrm>
            <a:off x="7398594" y="1734155"/>
            <a:ext cx="4486825" cy="830997"/>
          </a:xfrm>
          <a:prstGeom prst="rect">
            <a:avLst/>
          </a:prstGeom>
          <a:noFill/>
        </p:spPr>
        <p:txBody>
          <a:bodyPr wrap="square" rtlCol="0">
            <a:spAutoFit/>
          </a:bodyPr>
          <a:lstStyle/>
          <a:p>
            <a:r>
              <a:rPr lang="es-AR" sz="2400" b="1" dirty="0">
                <a:solidFill>
                  <a:srgbClr val="002060"/>
                </a:solidFill>
                <a:latin typeface="Century Gothic" panose="020B0502020202020204" pitchFamily="34" charset="0"/>
              </a:rPr>
              <a:t>4. </a:t>
            </a:r>
            <a:r>
              <a:rPr lang="es-AR" sz="2400" dirty="0">
                <a:solidFill>
                  <a:srgbClr val="002060"/>
                </a:solidFill>
                <a:latin typeface="Century Gothic" panose="020B0502020202020204" pitchFamily="34" charset="0"/>
              </a:rPr>
              <a:t>Ángela</a:t>
            </a:r>
            <a:r>
              <a:rPr lang="es-AR" sz="2400" b="1" dirty="0">
                <a:solidFill>
                  <a:srgbClr val="002060"/>
                </a:solidFill>
                <a:latin typeface="Century Gothic" panose="020B0502020202020204" pitchFamily="34" charset="0"/>
              </a:rPr>
              <a:t> </a:t>
            </a:r>
            <a:r>
              <a:rPr lang="es-AR" sz="2400" b="1" dirty="0" err="1">
                <a:solidFill>
                  <a:srgbClr val="002060"/>
                </a:solidFill>
                <a:latin typeface="Century Gothic" panose="020B0502020202020204" pitchFamily="34" charset="0"/>
              </a:rPr>
              <a:t>is</a:t>
            </a:r>
            <a:r>
              <a:rPr lang="es-AR" sz="2400" b="1" dirty="0">
                <a:solidFill>
                  <a:srgbClr val="002060"/>
                </a:solidFill>
                <a:latin typeface="Century Gothic" panose="020B0502020202020204" pitchFamily="34" charset="0"/>
              </a:rPr>
              <a:t> </a:t>
            </a:r>
            <a:r>
              <a:rPr lang="es-AR" sz="2400" dirty="0" err="1">
                <a:solidFill>
                  <a:srgbClr val="002060"/>
                </a:solidFill>
                <a:latin typeface="Century Gothic" panose="020B0502020202020204" pitchFamily="34" charset="0"/>
              </a:rPr>
              <a:t>comfortable</a:t>
            </a:r>
            <a:r>
              <a:rPr lang="es-AR" sz="2400" dirty="0">
                <a:solidFill>
                  <a:srgbClr val="002060"/>
                </a:solidFill>
                <a:latin typeface="Century Gothic" panose="020B0502020202020204" pitchFamily="34" charset="0"/>
              </a:rPr>
              <a:t> in 	</a:t>
            </a:r>
            <a:r>
              <a:rPr lang="es-AR" sz="2400" dirty="0" err="1">
                <a:solidFill>
                  <a:srgbClr val="002060"/>
                </a:solidFill>
                <a:latin typeface="Century Gothic" panose="020B0502020202020204" pitchFamily="34" charset="0"/>
              </a:rPr>
              <a:t>class</a:t>
            </a:r>
            <a:r>
              <a:rPr lang="es-AR" sz="2400" b="1" dirty="0">
                <a:solidFill>
                  <a:srgbClr val="002060"/>
                </a:solidFill>
                <a:latin typeface="Century Gothic" panose="020B0502020202020204" pitchFamily="34" charset="0"/>
              </a:rPr>
              <a:t>.</a:t>
            </a:r>
          </a:p>
        </p:txBody>
      </p:sp>
      <p:sp>
        <p:nvSpPr>
          <p:cNvPr id="25" name="TextBox 24">
            <a:extLst>
              <a:ext uri="{FF2B5EF4-FFF2-40B4-BE49-F238E27FC236}">
                <a16:creationId xmlns:a16="http://schemas.microsoft.com/office/drawing/2014/main" id="{20EF5F0B-F9C6-4780-9DD6-C94371302F8D}"/>
              </a:ext>
            </a:extLst>
          </p:cNvPr>
          <p:cNvSpPr txBox="1"/>
          <p:nvPr/>
        </p:nvSpPr>
        <p:spPr>
          <a:xfrm>
            <a:off x="1272479" y="5315076"/>
            <a:ext cx="4343573" cy="830997"/>
          </a:xfrm>
          <a:prstGeom prst="rect">
            <a:avLst/>
          </a:prstGeom>
          <a:noFill/>
        </p:spPr>
        <p:txBody>
          <a:bodyPr wrap="square" rtlCol="0">
            <a:spAutoFit/>
          </a:bodyPr>
          <a:lstStyle/>
          <a:p>
            <a:r>
              <a:rPr lang="es-AR" sz="2400" b="1" dirty="0">
                <a:solidFill>
                  <a:srgbClr val="002060"/>
                </a:solidFill>
                <a:latin typeface="Century Gothic" panose="020B0502020202020204" pitchFamily="34" charset="0"/>
              </a:rPr>
              <a:t>3. </a:t>
            </a:r>
            <a:r>
              <a:rPr lang="es-AR" sz="2400" dirty="0">
                <a:solidFill>
                  <a:srgbClr val="002060"/>
                </a:solidFill>
                <a:latin typeface="Century Gothic" panose="020B0502020202020204" pitchFamily="34" charset="0"/>
              </a:rPr>
              <a:t>Rubén </a:t>
            </a:r>
            <a:r>
              <a:rPr lang="es-AR" sz="2400" b="1" dirty="0" err="1">
                <a:solidFill>
                  <a:srgbClr val="002060"/>
                </a:solidFill>
                <a:latin typeface="Century Gothic" panose="020B0502020202020204" pitchFamily="34" charset="0"/>
              </a:rPr>
              <a:t>is</a:t>
            </a:r>
            <a:r>
              <a:rPr lang="es-AR" sz="2400" dirty="0">
                <a:solidFill>
                  <a:srgbClr val="002060"/>
                </a:solidFill>
                <a:latin typeface="Century Gothic" panose="020B0502020202020204" pitchFamily="34" charset="0"/>
              </a:rPr>
              <a:t> </a:t>
            </a:r>
            <a:r>
              <a:rPr lang="es-AR" sz="2400" dirty="0" err="1">
                <a:solidFill>
                  <a:srgbClr val="002060"/>
                </a:solidFill>
                <a:latin typeface="Century Gothic" panose="020B0502020202020204" pitchFamily="34" charset="0"/>
              </a:rPr>
              <a:t>feeling</a:t>
            </a:r>
            <a:r>
              <a:rPr lang="es-AR" sz="2400" dirty="0">
                <a:solidFill>
                  <a:srgbClr val="002060"/>
                </a:solidFill>
                <a:latin typeface="Century Gothic" panose="020B0502020202020204" pitchFamily="34" charset="0"/>
              </a:rPr>
              <a:t> positive 	</a:t>
            </a:r>
            <a:r>
              <a:rPr lang="es-AR" sz="2400" dirty="0" err="1">
                <a:solidFill>
                  <a:srgbClr val="002060"/>
                </a:solidFill>
                <a:latin typeface="Century Gothic" panose="020B0502020202020204" pitchFamily="34" charset="0"/>
              </a:rPr>
              <a:t>now</a:t>
            </a:r>
            <a:r>
              <a:rPr lang="es-AR" sz="2400" dirty="0">
                <a:solidFill>
                  <a:srgbClr val="002060"/>
                </a:solidFill>
                <a:latin typeface="Century Gothic" panose="020B0502020202020204" pitchFamily="34" charset="0"/>
              </a:rPr>
              <a:t>.</a:t>
            </a:r>
          </a:p>
        </p:txBody>
      </p:sp>
      <p:sp>
        <p:nvSpPr>
          <p:cNvPr id="26" name="TextBox 25">
            <a:extLst>
              <a:ext uri="{FF2B5EF4-FFF2-40B4-BE49-F238E27FC236}">
                <a16:creationId xmlns:a16="http://schemas.microsoft.com/office/drawing/2014/main" id="{1F162FE0-5CC5-4AC6-AA09-DCAB81114AF1}"/>
              </a:ext>
            </a:extLst>
          </p:cNvPr>
          <p:cNvSpPr txBox="1"/>
          <p:nvPr/>
        </p:nvSpPr>
        <p:spPr>
          <a:xfrm>
            <a:off x="7345019" y="6136094"/>
            <a:ext cx="1159292" cy="400110"/>
          </a:xfrm>
          <a:prstGeom prst="rect">
            <a:avLst/>
          </a:prstGeom>
          <a:noFill/>
        </p:spPr>
        <p:txBody>
          <a:bodyPr wrap="none" rtlCol="0">
            <a:spAutoFit/>
          </a:bodyPr>
          <a:lstStyle/>
          <a:p>
            <a:r>
              <a:rPr lang="es-AR" sz="2000" b="1" dirty="0">
                <a:solidFill>
                  <a:srgbClr val="002060"/>
                </a:solidFill>
                <a:latin typeface="Century Gothic" panose="020B0502020202020204" pitchFamily="34" charset="0"/>
              </a:rPr>
              <a:t>[I am…]</a:t>
            </a:r>
          </a:p>
        </p:txBody>
      </p:sp>
      <p:sp>
        <p:nvSpPr>
          <p:cNvPr id="27" name="Rectangle: Rounded Corners 26">
            <a:extLst>
              <a:ext uri="{FF2B5EF4-FFF2-40B4-BE49-F238E27FC236}">
                <a16:creationId xmlns:a16="http://schemas.microsoft.com/office/drawing/2014/main" id="{1BC926FF-F6FC-4CFF-BCF5-416CCDD69DB5}"/>
              </a:ext>
            </a:extLst>
          </p:cNvPr>
          <p:cNvSpPr/>
          <p:nvPr/>
        </p:nvSpPr>
        <p:spPr>
          <a:xfrm>
            <a:off x="1735250" y="1545959"/>
            <a:ext cx="4002155" cy="998623"/>
          </a:xfrm>
          <a:prstGeom prst="round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err="1">
                <a:solidFill>
                  <a:srgbClr val="002060"/>
                </a:solidFill>
                <a:latin typeface="Century Gothic" panose="020B0502020202020204" pitchFamily="34" charset="0"/>
              </a:rPr>
              <a:t>Manchita</a:t>
            </a:r>
            <a:r>
              <a:rPr lang="en-GB" sz="2800"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está</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enferm</a:t>
            </a:r>
            <a:r>
              <a:rPr lang="en-GB" sz="2800" b="1" dirty="0" err="1">
                <a:solidFill>
                  <a:srgbClr val="FF0066"/>
                </a:solidFill>
                <a:latin typeface="Century Gothic" panose="020B0502020202020204" pitchFamily="34" charset="0"/>
              </a:rPr>
              <a:t>a</a:t>
            </a:r>
            <a:r>
              <a:rPr lang="en-GB" sz="2800" b="1" dirty="0">
                <a:solidFill>
                  <a:srgbClr val="92D050"/>
                </a:solidFill>
                <a:latin typeface="Century Gothic" panose="020B0502020202020204" pitchFamily="34" charset="0"/>
              </a:rPr>
              <a:t> </a:t>
            </a:r>
            <a:r>
              <a:rPr lang="en-GB" sz="2800" dirty="0">
                <a:solidFill>
                  <a:srgbClr val="002060"/>
                </a:solidFill>
                <a:latin typeface="Century Gothic" panose="020B0502020202020204" pitchFamily="34" charset="0"/>
              </a:rPr>
              <a:t>hoy.</a:t>
            </a:r>
          </a:p>
        </p:txBody>
      </p:sp>
      <p:sp>
        <p:nvSpPr>
          <p:cNvPr id="28" name="Rectangle: Rounded Corners 27">
            <a:extLst>
              <a:ext uri="{FF2B5EF4-FFF2-40B4-BE49-F238E27FC236}">
                <a16:creationId xmlns:a16="http://schemas.microsoft.com/office/drawing/2014/main" id="{6329AFCE-87AF-43F1-8320-6A9ED4673D6F}"/>
              </a:ext>
            </a:extLst>
          </p:cNvPr>
          <p:cNvSpPr/>
          <p:nvPr/>
        </p:nvSpPr>
        <p:spPr>
          <a:xfrm>
            <a:off x="1719289" y="3253138"/>
            <a:ext cx="4002155" cy="1100186"/>
          </a:xfrm>
          <a:prstGeom prst="round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latin typeface="Century Gothic" panose="020B0502020202020204" pitchFamily="34" charset="0"/>
              </a:rPr>
              <a:t>Santi </a:t>
            </a:r>
            <a:r>
              <a:rPr lang="en-GB" sz="2800" b="1" dirty="0" err="1">
                <a:solidFill>
                  <a:srgbClr val="002060"/>
                </a:solidFill>
                <a:latin typeface="Century Gothic" panose="020B0502020202020204" pitchFamily="34" charset="0"/>
              </a:rPr>
              <a:t>está</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pesad</a:t>
            </a:r>
            <a:r>
              <a:rPr lang="en-GB" sz="2800" b="1" dirty="0" err="1">
                <a:solidFill>
                  <a:srgbClr val="0070C0"/>
                </a:solidFill>
                <a:latin typeface="Century Gothic" panose="020B0502020202020204" pitchFamily="34" charset="0"/>
              </a:rPr>
              <a:t>o</a:t>
            </a:r>
            <a:r>
              <a:rPr lang="en-GB" sz="2800" b="1" dirty="0">
                <a:solidFill>
                  <a:srgbClr val="92D050"/>
                </a:solidFill>
                <a:latin typeface="Century Gothic" panose="020B0502020202020204" pitchFamily="34" charset="0"/>
              </a:rPr>
              <a:t> </a:t>
            </a:r>
            <a:r>
              <a:rPr lang="en-GB" sz="2800" dirty="0">
                <a:solidFill>
                  <a:srgbClr val="002060"/>
                </a:solidFill>
                <a:latin typeface="Century Gothic" panose="020B0502020202020204" pitchFamily="34" charset="0"/>
              </a:rPr>
              <a:t>en casa.</a:t>
            </a:r>
          </a:p>
        </p:txBody>
      </p:sp>
      <p:sp>
        <p:nvSpPr>
          <p:cNvPr id="30" name="Rectangle: Rounded Corners 29">
            <a:extLst>
              <a:ext uri="{FF2B5EF4-FFF2-40B4-BE49-F238E27FC236}">
                <a16:creationId xmlns:a16="http://schemas.microsoft.com/office/drawing/2014/main" id="{69EC566F-4AF2-4B06-BAC8-59AB58E9C469}"/>
              </a:ext>
            </a:extLst>
          </p:cNvPr>
          <p:cNvSpPr/>
          <p:nvPr/>
        </p:nvSpPr>
        <p:spPr>
          <a:xfrm>
            <a:off x="1723120" y="5169879"/>
            <a:ext cx="4002155" cy="1100186"/>
          </a:xfrm>
          <a:prstGeom prst="round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latin typeface="Century Gothic" panose="020B0502020202020204" pitchFamily="34" charset="0"/>
              </a:rPr>
              <a:t>Rubén </a:t>
            </a:r>
            <a:r>
              <a:rPr lang="en-GB" sz="2800" b="1" dirty="0" err="1">
                <a:solidFill>
                  <a:srgbClr val="002060"/>
                </a:solidFill>
                <a:latin typeface="Century Gothic" panose="020B0502020202020204" pitchFamily="34" charset="0"/>
              </a:rPr>
              <a:t>está</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positiv</a:t>
            </a:r>
            <a:r>
              <a:rPr lang="en-GB" sz="2800" b="1" dirty="0" err="1">
                <a:solidFill>
                  <a:srgbClr val="0070C0"/>
                </a:solidFill>
                <a:latin typeface="Century Gothic" panose="020B0502020202020204" pitchFamily="34" charset="0"/>
              </a:rPr>
              <a:t>o</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ahora</a:t>
            </a:r>
            <a:r>
              <a:rPr lang="en-GB" sz="2800" dirty="0">
                <a:solidFill>
                  <a:srgbClr val="002060"/>
                </a:solidFill>
                <a:latin typeface="Century Gothic" panose="020B0502020202020204" pitchFamily="34" charset="0"/>
              </a:rPr>
              <a:t>.</a:t>
            </a:r>
          </a:p>
        </p:txBody>
      </p:sp>
      <p:sp>
        <p:nvSpPr>
          <p:cNvPr id="32" name="TextBox 31">
            <a:extLst>
              <a:ext uri="{FF2B5EF4-FFF2-40B4-BE49-F238E27FC236}">
                <a16:creationId xmlns:a16="http://schemas.microsoft.com/office/drawing/2014/main" id="{842CE167-93B5-499A-9AEA-5F8332DF15A4}"/>
              </a:ext>
            </a:extLst>
          </p:cNvPr>
          <p:cNvSpPr txBox="1"/>
          <p:nvPr/>
        </p:nvSpPr>
        <p:spPr>
          <a:xfrm>
            <a:off x="7203854" y="3904181"/>
            <a:ext cx="3571812" cy="461665"/>
          </a:xfrm>
          <a:prstGeom prst="rect">
            <a:avLst/>
          </a:prstGeom>
          <a:noFill/>
        </p:spPr>
        <p:txBody>
          <a:bodyPr wrap="none" rtlCol="0">
            <a:spAutoFit/>
          </a:bodyPr>
          <a:lstStyle/>
          <a:p>
            <a:r>
              <a:rPr lang="es-AR" sz="2400" b="1" dirty="0">
                <a:solidFill>
                  <a:srgbClr val="002060"/>
                </a:solidFill>
                <a:latin typeface="Century Gothic" panose="020B0502020202020204" pitchFamily="34" charset="0"/>
              </a:rPr>
              <a:t>5. </a:t>
            </a:r>
            <a:r>
              <a:rPr lang="es-AR" sz="2400" dirty="0">
                <a:solidFill>
                  <a:srgbClr val="002060"/>
                </a:solidFill>
                <a:latin typeface="Century Gothic" panose="020B0502020202020204" pitchFamily="34" charset="0"/>
              </a:rPr>
              <a:t>Úrsula</a:t>
            </a:r>
            <a:r>
              <a:rPr lang="es-AR" sz="2400" b="1" dirty="0">
                <a:solidFill>
                  <a:srgbClr val="002060"/>
                </a:solidFill>
                <a:latin typeface="Century Gothic" panose="020B0502020202020204" pitchFamily="34" charset="0"/>
              </a:rPr>
              <a:t> </a:t>
            </a:r>
            <a:r>
              <a:rPr lang="es-AR" sz="2400" b="1" dirty="0" err="1">
                <a:solidFill>
                  <a:srgbClr val="002060"/>
                </a:solidFill>
                <a:latin typeface="Century Gothic" panose="020B0502020202020204" pitchFamily="34" charset="0"/>
              </a:rPr>
              <a:t>is</a:t>
            </a:r>
            <a:r>
              <a:rPr lang="es-AR" sz="2400" b="1" dirty="0">
                <a:solidFill>
                  <a:srgbClr val="002060"/>
                </a:solidFill>
                <a:latin typeface="Century Gothic" panose="020B0502020202020204" pitchFamily="34" charset="0"/>
              </a:rPr>
              <a:t> </a:t>
            </a:r>
            <a:r>
              <a:rPr lang="es-AR" sz="2400" dirty="0" err="1">
                <a:solidFill>
                  <a:srgbClr val="002060"/>
                </a:solidFill>
                <a:latin typeface="Century Gothic" panose="020B0502020202020204" pitchFamily="34" charset="0"/>
              </a:rPr>
              <a:t>ready</a:t>
            </a:r>
            <a:r>
              <a:rPr lang="es-AR" sz="2400" dirty="0">
                <a:solidFill>
                  <a:srgbClr val="002060"/>
                </a:solidFill>
                <a:latin typeface="Century Gothic" panose="020B0502020202020204" pitchFamily="34" charset="0"/>
              </a:rPr>
              <a:t> </a:t>
            </a:r>
            <a:r>
              <a:rPr lang="es-AR" sz="2400" dirty="0" err="1">
                <a:solidFill>
                  <a:srgbClr val="002060"/>
                </a:solidFill>
                <a:latin typeface="Century Gothic" panose="020B0502020202020204" pitchFamily="34" charset="0"/>
              </a:rPr>
              <a:t>now</a:t>
            </a:r>
            <a:r>
              <a:rPr lang="es-AR" sz="2400" b="1" dirty="0">
                <a:solidFill>
                  <a:srgbClr val="002060"/>
                </a:solidFill>
                <a:latin typeface="Century Gothic" panose="020B0502020202020204" pitchFamily="34" charset="0"/>
              </a:rPr>
              <a:t>. </a:t>
            </a:r>
          </a:p>
        </p:txBody>
      </p:sp>
      <p:sp>
        <p:nvSpPr>
          <p:cNvPr id="33" name="Rectangle: Rounded Corners 32">
            <a:extLst>
              <a:ext uri="{FF2B5EF4-FFF2-40B4-BE49-F238E27FC236}">
                <a16:creationId xmlns:a16="http://schemas.microsoft.com/office/drawing/2014/main" id="{011F9791-5F39-42C8-B49B-DDE6E8D2FCFA}"/>
              </a:ext>
            </a:extLst>
          </p:cNvPr>
          <p:cNvSpPr/>
          <p:nvPr/>
        </p:nvSpPr>
        <p:spPr>
          <a:xfrm>
            <a:off x="7852025" y="1734155"/>
            <a:ext cx="4002155" cy="1100186"/>
          </a:xfrm>
          <a:prstGeom prst="round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err="1">
                <a:solidFill>
                  <a:srgbClr val="002060"/>
                </a:solidFill>
                <a:latin typeface="Century Gothic" panose="020B0502020202020204" pitchFamily="34" charset="0"/>
              </a:rPr>
              <a:t>Ángela</a:t>
            </a:r>
            <a:r>
              <a:rPr lang="en-GB" sz="2800"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está</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cómod</a:t>
            </a:r>
            <a:r>
              <a:rPr lang="en-GB" sz="2800" b="1" dirty="0" err="1">
                <a:solidFill>
                  <a:srgbClr val="FF0066"/>
                </a:solidFill>
                <a:latin typeface="Century Gothic" panose="020B0502020202020204" pitchFamily="34" charset="0"/>
              </a:rPr>
              <a:t>a</a:t>
            </a:r>
            <a:r>
              <a:rPr lang="en-GB" sz="2800" b="1" dirty="0">
                <a:solidFill>
                  <a:srgbClr val="002060"/>
                </a:solidFill>
                <a:latin typeface="Century Gothic" panose="020B0502020202020204" pitchFamily="34" charset="0"/>
              </a:rPr>
              <a:t> </a:t>
            </a:r>
            <a:r>
              <a:rPr lang="en-GB" sz="2800" dirty="0">
                <a:solidFill>
                  <a:srgbClr val="002060"/>
                </a:solidFill>
                <a:latin typeface="Century Gothic" panose="020B0502020202020204" pitchFamily="34" charset="0"/>
              </a:rPr>
              <a:t>en </a:t>
            </a:r>
            <a:r>
              <a:rPr lang="en-GB" sz="2800" dirty="0" err="1">
                <a:solidFill>
                  <a:srgbClr val="002060"/>
                </a:solidFill>
                <a:latin typeface="Century Gothic" panose="020B0502020202020204" pitchFamily="34" charset="0"/>
              </a:rPr>
              <a:t>clase</a:t>
            </a:r>
            <a:endParaRPr lang="en-GB" sz="2800" dirty="0">
              <a:solidFill>
                <a:srgbClr val="002060"/>
              </a:solidFill>
              <a:latin typeface="Century Gothic" panose="020B0502020202020204" pitchFamily="34" charset="0"/>
            </a:endParaRPr>
          </a:p>
        </p:txBody>
      </p:sp>
      <p:sp>
        <p:nvSpPr>
          <p:cNvPr id="34" name="Rectangle: Rounded Corners 33">
            <a:extLst>
              <a:ext uri="{FF2B5EF4-FFF2-40B4-BE49-F238E27FC236}">
                <a16:creationId xmlns:a16="http://schemas.microsoft.com/office/drawing/2014/main" id="{210B2557-D3C1-4F24-8F43-958B96947419}"/>
              </a:ext>
            </a:extLst>
          </p:cNvPr>
          <p:cNvSpPr/>
          <p:nvPr/>
        </p:nvSpPr>
        <p:spPr>
          <a:xfrm>
            <a:off x="7667587" y="3620188"/>
            <a:ext cx="4002155" cy="1100186"/>
          </a:xfrm>
          <a:prstGeom prst="round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err="1">
                <a:solidFill>
                  <a:srgbClr val="002060"/>
                </a:solidFill>
                <a:latin typeface="Century Gothic" panose="020B0502020202020204" pitchFamily="34" charset="0"/>
              </a:rPr>
              <a:t>Úrsula</a:t>
            </a:r>
            <a:r>
              <a:rPr lang="en-GB" sz="2800"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está</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preparad</a:t>
            </a:r>
            <a:r>
              <a:rPr lang="en-GB" sz="2800" b="1" dirty="0" err="1">
                <a:solidFill>
                  <a:srgbClr val="FF0066"/>
                </a:solidFill>
                <a:latin typeface="Century Gothic" panose="020B0502020202020204" pitchFamily="34" charset="0"/>
              </a:rPr>
              <a:t>a</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ahora</a:t>
            </a:r>
            <a:r>
              <a:rPr lang="en-GB" sz="2800" dirty="0">
                <a:solidFill>
                  <a:srgbClr val="002060"/>
                </a:solidFill>
                <a:latin typeface="Century Gothic" panose="020B0502020202020204" pitchFamily="34" charset="0"/>
              </a:rPr>
              <a:t>.</a:t>
            </a:r>
          </a:p>
        </p:txBody>
      </p:sp>
      <p:pic>
        <p:nvPicPr>
          <p:cNvPr id="35" name="Picture 2" descr="Pen, Write, Pencil, Writing Tool, Work, Message, Blue">
            <a:extLst>
              <a:ext uri="{FF2B5EF4-FFF2-40B4-BE49-F238E27FC236}">
                <a16:creationId xmlns:a16="http://schemas.microsoft.com/office/drawing/2014/main" id="{02F4A7CE-79D3-46C7-B1D1-C1170DA5C9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09119" y="117093"/>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7C1DF3C3-9B0A-4CC0-A5A2-F86D960A7F84}"/>
              </a:ext>
            </a:extLst>
          </p:cNvPr>
          <p:cNvSpPr txBox="1"/>
          <p:nvPr/>
        </p:nvSpPr>
        <p:spPr>
          <a:xfrm>
            <a:off x="10774100" y="1094549"/>
            <a:ext cx="1260281" cy="461665"/>
          </a:xfrm>
          <a:prstGeom prst="rect">
            <a:avLst/>
          </a:prstGeom>
          <a:solidFill>
            <a:srgbClr val="92D050"/>
          </a:solidFill>
        </p:spPr>
        <p:txBody>
          <a:bodyPr wrap="none" rtlCol="0">
            <a:spAutoFit/>
          </a:bodyPr>
          <a:lstStyle/>
          <a:p>
            <a:r>
              <a:rPr lang="en-GB" sz="2400" b="1" dirty="0" err="1">
                <a:solidFill>
                  <a:schemeClr val="bg1"/>
                </a:solidFill>
                <a:latin typeface="Century Gothic" panose="020B0502020202020204" pitchFamily="34" charset="0"/>
              </a:rPr>
              <a:t>escribir</a:t>
            </a:r>
            <a:endParaRPr lang="en-GB" sz="2400" b="1" dirty="0">
              <a:solidFill>
                <a:schemeClr val="bg1"/>
              </a:solidFill>
              <a:latin typeface="Century Gothic" panose="020B0502020202020204" pitchFamily="34" charset="0"/>
            </a:endParaRPr>
          </a:p>
        </p:txBody>
      </p:sp>
      <p:pic>
        <p:nvPicPr>
          <p:cNvPr id="38" name="Picture 37" descr="A picture containing toy, doll&#10;&#10;Description automatically generated">
            <a:extLst>
              <a:ext uri="{FF2B5EF4-FFF2-40B4-BE49-F238E27FC236}">
                <a16:creationId xmlns:a16="http://schemas.microsoft.com/office/drawing/2014/main" id="{44F6ECDE-02F9-43BF-8C90-C691F1383AB8}"/>
              </a:ext>
            </a:extLst>
          </p:cNvPr>
          <p:cNvPicPr>
            <a:picLocks noChangeAspect="1"/>
          </p:cNvPicPr>
          <p:nvPr/>
        </p:nvPicPr>
        <p:blipFill>
          <a:blip r:embed="rId5"/>
          <a:stretch>
            <a:fillRect/>
          </a:stretch>
        </p:blipFill>
        <p:spPr>
          <a:xfrm>
            <a:off x="6276129" y="948803"/>
            <a:ext cx="927725" cy="2097932"/>
          </a:xfrm>
          <a:prstGeom prst="rect">
            <a:avLst/>
          </a:prstGeom>
        </p:spPr>
      </p:pic>
      <p:pic>
        <p:nvPicPr>
          <p:cNvPr id="39" name="Picture 38" descr="A picture containing text, toy, doll&#10;&#10;Description automatically generated">
            <a:extLst>
              <a:ext uri="{FF2B5EF4-FFF2-40B4-BE49-F238E27FC236}">
                <a16:creationId xmlns:a16="http://schemas.microsoft.com/office/drawing/2014/main" id="{71F6B932-8E35-448E-92D4-7C48A3AD80EC}"/>
              </a:ext>
            </a:extLst>
          </p:cNvPr>
          <p:cNvPicPr>
            <a:picLocks noChangeAspect="1"/>
          </p:cNvPicPr>
          <p:nvPr/>
        </p:nvPicPr>
        <p:blipFill>
          <a:blip r:embed="rId6"/>
          <a:stretch>
            <a:fillRect/>
          </a:stretch>
        </p:blipFill>
        <p:spPr>
          <a:xfrm>
            <a:off x="226525" y="4661848"/>
            <a:ext cx="1082750" cy="1846853"/>
          </a:xfrm>
          <a:prstGeom prst="rect">
            <a:avLst/>
          </a:prstGeom>
        </p:spPr>
      </p:pic>
      <p:pic>
        <p:nvPicPr>
          <p:cNvPr id="41" name="Picture 2" descr="Girl, School, Child, Young, Human, Kid, Person, Happy">
            <a:extLst>
              <a:ext uri="{FF2B5EF4-FFF2-40B4-BE49-F238E27FC236}">
                <a16:creationId xmlns:a16="http://schemas.microsoft.com/office/drawing/2014/main" id="{FE69B308-0E95-4FAB-B1A5-A418984C6DE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18804" y="3190699"/>
            <a:ext cx="944314" cy="188862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36C1D341-B466-4C3D-80E2-A06E4380F138}"/>
              </a:ext>
            </a:extLst>
          </p:cNvPr>
          <p:cNvPicPr>
            <a:picLocks noChangeAspect="1"/>
          </p:cNvPicPr>
          <p:nvPr/>
        </p:nvPicPr>
        <p:blipFill>
          <a:blip r:embed="rId8"/>
          <a:stretch>
            <a:fillRect/>
          </a:stretch>
        </p:blipFill>
        <p:spPr>
          <a:xfrm rot="21086630">
            <a:off x="296991" y="1212311"/>
            <a:ext cx="1128036" cy="1565450"/>
          </a:xfrm>
          <a:prstGeom prst="rect">
            <a:avLst/>
          </a:prstGeom>
        </p:spPr>
      </p:pic>
      <p:pic>
        <p:nvPicPr>
          <p:cNvPr id="40" name="Picture 39">
            <a:extLst>
              <a:ext uri="{FF2B5EF4-FFF2-40B4-BE49-F238E27FC236}">
                <a16:creationId xmlns:a16="http://schemas.microsoft.com/office/drawing/2014/main" id="{C57C98F6-B592-4F44-8482-081DE7447F84}"/>
              </a:ext>
            </a:extLst>
          </p:cNvPr>
          <p:cNvPicPr>
            <a:picLocks noChangeAspect="1"/>
          </p:cNvPicPr>
          <p:nvPr/>
        </p:nvPicPr>
        <p:blipFill>
          <a:blip r:embed="rId9"/>
          <a:stretch>
            <a:fillRect/>
          </a:stretch>
        </p:blipFill>
        <p:spPr>
          <a:xfrm>
            <a:off x="99993" y="2690346"/>
            <a:ext cx="1194574" cy="1888628"/>
          </a:xfrm>
          <a:prstGeom prst="rect">
            <a:avLst/>
          </a:prstGeom>
        </p:spPr>
      </p:pic>
      <p:sp>
        <p:nvSpPr>
          <p:cNvPr id="23" name="TextBox 22">
            <a:extLst>
              <a:ext uri="{FF2B5EF4-FFF2-40B4-BE49-F238E27FC236}">
                <a16:creationId xmlns:a16="http://schemas.microsoft.com/office/drawing/2014/main" id="{38AF71CF-FB6B-484F-BDB9-97166103C492}"/>
              </a:ext>
            </a:extLst>
          </p:cNvPr>
          <p:cNvSpPr txBox="1"/>
          <p:nvPr/>
        </p:nvSpPr>
        <p:spPr>
          <a:xfrm>
            <a:off x="3356575" y="48570"/>
            <a:ext cx="152798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Escribe.</a:t>
            </a:r>
          </a:p>
        </p:txBody>
      </p:sp>
      <p:sp>
        <p:nvSpPr>
          <p:cNvPr id="37" name="Title 1">
            <a:extLst>
              <a:ext uri="{FF2B5EF4-FFF2-40B4-BE49-F238E27FC236}">
                <a16:creationId xmlns:a16="http://schemas.microsoft.com/office/drawing/2014/main" id="{EAC91D50-EF64-42AD-B092-6B0E0C6F52ED}"/>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4: </a:t>
            </a:r>
            <a:endParaRPr lang="en-GB" sz="2800" dirty="0">
              <a:latin typeface="Century Gothic" panose="020B0502020202020204" pitchFamily="34" charset="0"/>
            </a:endParaRPr>
          </a:p>
        </p:txBody>
      </p:sp>
      <p:sp>
        <p:nvSpPr>
          <p:cNvPr id="42" name="TextBox 41">
            <a:extLst>
              <a:ext uri="{FF2B5EF4-FFF2-40B4-BE49-F238E27FC236}">
                <a16:creationId xmlns:a16="http://schemas.microsoft.com/office/drawing/2014/main" id="{A3617213-5D2D-4603-93A9-585D5B038B8F}"/>
              </a:ext>
            </a:extLst>
          </p:cNvPr>
          <p:cNvSpPr txBox="1"/>
          <p:nvPr/>
        </p:nvSpPr>
        <p:spPr>
          <a:xfrm>
            <a:off x="2665825" y="-307644"/>
            <a:ext cx="1082031" cy="1015663"/>
          </a:xfrm>
          <a:prstGeom prst="rect">
            <a:avLst/>
          </a:prstGeom>
          <a:noFill/>
        </p:spPr>
        <p:txBody>
          <a:bodyPr wrap="square" rtlCol="0">
            <a:spAutoFit/>
          </a:bodyPr>
          <a:lstStyle/>
          <a:p>
            <a:r>
              <a:rPr lang="en-GB" sz="6000" i="1" dirty="0">
                <a:solidFill>
                  <a:srgbClr val="002060"/>
                </a:solidFill>
                <a:latin typeface="Century Gothic" panose="020B0502020202020204" pitchFamily="34" charset="0"/>
                <a:sym typeface="Wingdings" panose="05000000000000000000" pitchFamily="2" charset="2"/>
              </a:rPr>
              <a:t></a:t>
            </a:r>
            <a:endParaRPr lang="en-GB" sz="6000" i="1" dirty="0">
              <a:solidFill>
                <a:srgbClr val="002060"/>
              </a:solidFill>
              <a:latin typeface="Century Gothic" panose="020B0502020202020204" pitchFamily="34" charset="0"/>
            </a:endParaRPr>
          </a:p>
        </p:txBody>
      </p:sp>
      <p:sp>
        <p:nvSpPr>
          <p:cNvPr id="43" name="Google Shape;167;p2">
            <a:extLst>
              <a:ext uri="{FF2B5EF4-FFF2-40B4-BE49-F238E27FC236}">
                <a16:creationId xmlns:a16="http://schemas.microsoft.com/office/drawing/2014/main" id="{C0E112BF-7FCF-4A8F-80F7-5205FDD64084}"/>
              </a:ext>
            </a:extLst>
          </p:cNvPr>
          <p:cNvSpPr/>
          <p:nvPr/>
        </p:nvSpPr>
        <p:spPr>
          <a:xfrm>
            <a:off x="123171" y="128500"/>
            <a:ext cx="521370" cy="478471"/>
          </a:xfrm>
          <a:prstGeom prst="roundRect">
            <a:avLst>
              <a:gd name="adj" fmla="val 16667"/>
            </a:avLst>
          </a:prstGeom>
          <a:solidFill>
            <a:srgbClr val="FADD2E"/>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7578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ppt_x"/>
                                          </p:val>
                                        </p:tav>
                                        <p:tav tm="100000">
                                          <p:val>
                                            <p:strVal val="#ppt_x"/>
                                          </p:val>
                                        </p:tav>
                                      </p:tavLst>
                                    </p:anim>
                                    <p:anim calcmode="lin" valueType="num">
                                      <p:cBhvr additive="base">
                                        <p:cTn id="1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fill="hold"/>
                                        <p:tgtEl>
                                          <p:spTgt spid="33"/>
                                        </p:tgtEl>
                                        <p:attrNameLst>
                                          <p:attrName>ppt_x</p:attrName>
                                        </p:attrNameLst>
                                      </p:cBhvr>
                                      <p:tavLst>
                                        <p:tav tm="0">
                                          <p:val>
                                            <p:strVal val="#ppt_x"/>
                                          </p:val>
                                        </p:tav>
                                        <p:tav tm="100000">
                                          <p:val>
                                            <p:strVal val="#ppt_x"/>
                                          </p:val>
                                        </p:tav>
                                      </p:tavLst>
                                    </p:anim>
                                    <p:anim calcmode="lin" valueType="num">
                                      <p:cBhvr additive="base">
                                        <p:cTn id="2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fill="hold"/>
                                        <p:tgtEl>
                                          <p:spTgt spid="34"/>
                                        </p:tgtEl>
                                        <p:attrNameLst>
                                          <p:attrName>ppt_x</p:attrName>
                                        </p:attrNameLst>
                                      </p:cBhvr>
                                      <p:tavLst>
                                        <p:tav tm="0">
                                          <p:val>
                                            <p:strVal val="#ppt_x"/>
                                          </p:val>
                                        </p:tav>
                                        <p:tav tm="100000">
                                          <p:val>
                                            <p:strVal val="#ppt_x"/>
                                          </p:val>
                                        </p:tav>
                                      </p:tavLst>
                                    </p:anim>
                                    <p:anim calcmode="lin" valueType="num">
                                      <p:cBhvr additive="base">
                                        <p:cTn id="3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0" grpId="0" animBg="1"/>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6D679-A7EC-488D-ADF1-ADA7C7BB37BC}"/>
              </a:ext>
            </a:extLst>
          </p:cNvPr>
          <p:cNvSpPr>
            <a:spLocks noGrp="1"/>
          </p:cNvSpPr>
          <p:nvPr>
            <p:ph type="title"/>
          </p:nvPr>
        </p:nvSpPr>
        <p:spPr>
          <a:xfrm>
            <a:off x="663962" y="157878"/>
            <a:ext cx="10515600" cy="459765"/>
          </a:xfrm>
        </p:spPr>
        <p:txBody>
          <a:bodyPr>
            <a:normAutofit fontScale="90000"/>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5:</a:t>
            </a:r>
            <a:endParaRPr lang="en-GB" sz="3200" dirty="0"/>
          </a:p>
        </p:txBody>
      </p:sp>
      <p:pic>
        <p:nvPicPr>
          <p:cNvPr id="8" name="Picture 2" descr="Brain, Idea, Think, Creativity">
            <a:extLst>
              <a:ext uri="{FF2B5EF4-FFF2-40B4-BE49-F238E27FC236}">
                <a16:creationId xmlns:a16="http://schemas.microsoft.com/office/drawing/2014/main" id="{6843F3BA-6CCD-4000-8A95-1ED1CBE4F0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9997" y="159886"/>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AB993C37-D6E9-493E-9014-E6CF261C207E}"/>
              </a:ext>
            </a:extLst>
          </p:cNvPr>
          <p:cNvSpPr txBox="1"/>
          <p:nvPr/>
        </p:nvSpPr>
        <p:spPr>
          <a:xfrm>
            <a:off x="2916196" y="95372"/>
            <a:ext cx="416973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Escribe </a:t>
            </a:r>
            <a:r>
              <a:rPr kumimoji="0" lang="en-GB" sz="32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en</a:t>
            </a:r>
            <a:r>
              <a:rPr kumimoji="0" lang="en-GB" sz="32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32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español</a:t>
            </a:r>
            <a:r>
              <a:rPr kumimoji="0" lang="en-GB" sz="32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endPar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3" name="Rectangle 2">
            <a:extLst>
              <a:ext uri="{FF2B5EF4-FFF2-40B4-BE49-F238E27FC236}">
                <a16:creationId xmlns:a16="http://schemas.microsoft.com/office/drawing/2014/main" id="{7D42AEB7-0CC0-4AA8-BBEE-36B277F39BBA}"/>
              </a:ext>
            </a:extLst>
          </p:cNvPr>
          <p:cNvSpPr/>
          <p:nvPr/>
        </p:nvSpPr>
        <p:spPr>
          <a:xfrm>
            <a:off x="703482" y="669388"/>
            <a:ext cx="10097993" cy="584775"/>
          </a:xfrm>
          <a:prstGeom prst="rect">
            <a:avLst/>
          </a:prstGeom>
        </p:spPr>
        <p:txBody>
          <a:bodyPr wrap="square">
            <a:spAutoFit/>
          </a:bodyPr>
          <a:lstStyle/>
          <a:p>
            <a:r>
              <a:rPr lang="en-GB" sz="3200" kern="0" dirty="0">
                <a:solidFill>
                  <a:srgbClr val="002060"/>
                </a:solidFill>
                <a:latin typeface="Century Gothic" panose="020B0502020202020204" pitchFamily="34" charset="0"/>
                <a:cs typeface="Arial"/>
                <a:sym typeface="Arial"/>
              </a:rPr>
              <a:t>Can you get at least 15 points?</a:t>
            </a:r>
            <a:endParaRPr lang="en-GB" dirty="0"/>
          </a:p>
        </p:txBody>
      </p:sp>
      <p:sp>
        <p:nvSpPr>
          <p:cNvPr id="17" name="Google Shape;167;p2">
            <a:extLst>
              <a:ext uri="{FF2B5EF4-FFF2-40B4-BE49-F238E27FC236}">
                <a16:creationId xmlns:a16="http://schemas.microsoft.com/office/drawing/2014/main" id="{072D6EA7-C4E5-4F9F-81C2-30CFB5F362FF}"/>
              </a:ext>
            </a:extLst>
          </p:cNvPr>
          <p:cNvSpPr/>
          <p:nvPr/>
        </p:nvSpPr>
        <p:spPr>
          <a:xfrm>
            <a:off x="123171" y="128500"/>
            <a:ext cx="521370" cy="478471"/>
          </a:xfrm>
          <a:prstGeom prst="roundRect">
            <a:avLst>
              <a:gd name="adj" fmla="val 16667"/>
            </a:avLst>
          </a:prstGeom>
          <a:solidFill>
            <a:srgbClr val="FADD2E"/>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aphicFrame>
        <p:nvGraphicFramePr>
          <p:cNvPr id="18" name="Table 4">
            <a:extLst>
              <a:ext uri="{FF2B5EF4-FFF2-40B4-BE49-F238E27FC236}">
                <a16:creationId xmlns:a16="http://schemas.microsoft.com/office/drawing/2014/main" id="{023373F6-90A0-4210-886F-E23A3AD5F24B}"/>
              </a:ext>
            </a:extLst>
          </p:cNvPr>
          <p:cNvGraphicFramePr>
            <a:graphicFrameLocks noGrp="1"/>
          </p:cNvGraphicFramePr>
          <p:nvPr>
            <p:extLst>
              <p:ext uri="{D42A27DB-BD31-4B8C-83A1-F6EECF244321}">
                <p14:modId xmlns:p14="http://schemas.microsoft.com/office/powerpoint/2010/main" val="4252541155"/>
              </p:ext>
            </p:extLst>
          </p:nvPr>
        </p:nvGraphicFramePr>
        <p:xfrm>
          <a:off x="339581" y="1316487"/>
          <a:ext cx="10204624" cy="5131782"/>
        </p:xfrm>
        <a:graphic>
          <a:graphicData uri="http://schemas.openxmlformats.org/drawingml/2006/table">
            <a:tbl>
              <a:tblPr firstRow="1" bandRow="1">
                <a:tableStyleId>{5940675A-B579-460E-94D1-54222C63F5DA}</a:tableStyleId>
              </a:tblPr>
              <a:tblGrid>
                <a:gridCol w="1693669">
                  <a:extLst>
                    <a:ext uri="{9D8B030D-6E8A-4147-A177-3AD203B41FA5}">
                      <a16:colId xmlns:a16="http://schemas.microsoft.com/office/drawing/2014/main" val="1203737284"/>
                    </a:ext>
                  </a:extLst>
                </a:gridCol>
                <a:gridCol w="2532185">
                  <a:extLst>
                    <a:ext uri="{9D8B030D-6E8A-4147-A177-3AD203B41FA5}">
                      <a16:colId xmlns:a16="http://schemas.microsoft.com/office/drawing/2014/main" val="1810222861"/>
                    </a:ext>
                  </a:extLst>
                </a:gridCol>
                <a:gridCol w="3177200">
                  <a:extLst>
                    <a:ext uri="{9D8B030D-6E8A-4147-A177-3AD203B41FA5}">
                      <a16:colId xmlns:a16="http://schemas.microsoft.com/office/drawing/2014/main" val="274413866"/>
                    </a:ext>
                  </a:extLst>
                </a:gridCol>
                <a:gridCol w="2801570">
                  <a:extLst>
                    <a:ext uri="{9D8B030D-6E8A-4147-A177-3AD203B41FA5}">
                      <a16:colId xmlns:a16="http://schemas.microsoft.com/office/drawing/2014/main" val="2706468897"/>
                    </a:ext>
                  </a:extLst>
                </a:gridCol>
              </a:tblGrid>
              <a:tr h="697817">
                <a:tc rowSpan="2">
                  <a:txBody>
                    <a:bodyPr/>
                    <a:lstStyle/>
                    <a:p>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800" b="1" dirty="0">
                          <a:solidFill>
                            <a:srgbClr val="00B0F0"/>
                          </a:solidFill>
                          <a:latin typeface="Century Gothic" panose="020B0502020202020204" pitchFamily="34" charset="0"/>
                        </a:rPr>
                        <a:t>Good afternoon</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800" b="1" dirty="0">
                          <a:solidFill>
                            <a:srgbClr val="00B0F0"/>
                          </a:solidFill>
                          <a:latin typeface="Century Gothic" panose="020B0502020202020204" pitchFamily="34" charset="0"/>
                        </a:rPr>
                        <a:t>absent</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800" b="1" dirty="0">
                          <a:solidFill>
                            <a:srgbClr val="00B0F0"/>
                          </a:solidFill>
                          <a:latin typeface="Century Gothic" panose="020B0502020202020204" pitchFamily="34" charset="0"/>
                        </a:rPr>
                        <a:t>there</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256656619"/>
                  </a:ext>
                </a:extLst>
              </a:tr>
              <a:tr h="697817">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I am</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800" b="1" dirty="0">
                          <a:solidFill>
                            <a:srgbClr val="00B0F0"/>
                          </a:solidFill>
                          <a:latin typeface="Century Gothic" panose="020B0502020202020204" pitchFamily="34" charset="0"/>
                        </a:rPr>
                        <a:t>where?</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800" b="1" dirty="0">
                          <a:solidFill>
                            <a:srgbClr val="00B0F0"/>
                          </a:solidFill>
                          <a:latin typeface="Century Gothic" panose="020B0502020202020204" pitchFamily="34" charset="0"/>
                        </a:rPr>
                        <a:t>here</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164559424"/>
                  </a:ext>
                </a:extLst>
              </a:tr>
              <a:tr h="697817">
                <a:tc rowSpan="2">
                  <a:txBody>
                    <a:bodyPr/>
                    <a:lstStyle/>
                    <a:p>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800" b="1" dirty="0">
                          <a:solidFill>
                            <a:srgbClr val="92D050"/>
                          </a:solidFill>
                          <a:latin typeface="Century Gothic" panose="020B0502020202020204" pitchFamily="34" charset="0"/>
                        </a:rPr>
                        <a:t>How?</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800" b="1" dirty="0">
                          <a:solidFill>
                            <a:srgbClr val="92D050"/>
                          </a:solidFill>
                          <a:latin typeface="Century Gothic" panose="020B0502020202020204" pitchFamily="34" charset="0"/>
                        </a:rPr>
                        <a:t>active</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800" b="1" dirty="0">
                          <a:solidFill>
                            <a:srgbClr val="92D050"/>
                          </a:solidFill>
                          <a:latin typeface="Century Gothic" panose="020B0502020202020204" pitchFamily="34" charset="0"/>
                        </a:rPr>
                        <a:t>class</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760878619"/>
                  </a:ext>
                </a:extLst>
              </a:tr>
              <a:tr h="697817">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healthy</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800" b="1" dirty="0">
                          <a:solidFill>
                            <a:srgbClr val="92D050"/>
                          </a:solidFill>
                          <a:latin typeface="Century Gothic" panose="020B0502020202020204" pitchFamily="34" charset="0"/>
                        </a:rPr>
                        <a:t>calm/quiet</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800" b="1" dirty="0">
                          <a:solidFill>
                            <a:srgbClr val="92D050"/>
                          </a:solidFill>
                          <a:latin typeface="Century Gothic" panose="020B0502020202020204" pitchFamily="34" charset="0"/>
                        </a:rPr>
                        <a:t>prepared</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47692962"/>
                  </a:ext>
                </a:extLst>
              </a:tr>
              <a:tr h="697817">
                <a:tc rowSpan="3">
                  <a:txBody>
                    <a:bodyPr/>
                    <a:lstStyle/>
                    <a:p>
                      <a:endParaRPr lang="en-GB" sz="28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800" b="1" dirty="0">
                          <a:solidFill>
                            <a:srgbClr val="FF3399"/>
                          </a:solidFill>
                          <a:latin typeface="Century Gothic" panose="020B0502020202020204" pitchFamily="34" charset="0"/>
                        </a:rPr>
                        <a:t>today</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800" b="1" dirty="0">
                          <a:solidFill>
                            <a:srgbClr val="FF3399"/>
                          </a:solidFill>
                          <a:latin typeface="Century Gothic" panose="020B0502020202020204" pitchFamily="34" charset="0"/>
                        </a:rPr>
                        <a:t>ill</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800" b="1" dirty="0">
                          <a:solidFill>
                            <a:srgbClr val="FF3399"/>
                          </a:solidFill>
                          <a:latin typeface="Century Gothic" panose="020B0502020202020204" pitchFamily="34" charset="0"/>
                        </a:rPr>
                        <a:t>active</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903794855"/>
                  </a:ext>
                </a:extLst>
              </a:tr>
              <a:tr h="697817">
                <a:tc vMerge="1">
                  <a:txBody>
                    <a:bodyPr/>
                    <a:lstStyle/>
                    <a:p>
                      <a:endParaRPr lang="en-GB"/>
                    </a:p>
                  </a:txBody>
                  <a:tcPr/>
                </a:tc>
                <a:tc>
                  <a:txBody>
                    <a:bodyPr/>
                    <a:lstStyle/>
                    <a:p>
                      <a:r>
                        <a:rPr lang="en-GB" sz="2800" b="1" dirty="0">
                          <a:solidFill>
                            <a:srgbClr val="FF3399"/>
                          </a:solidFill>
                          <a:latin typeface="Century Gothic" panose="020B0502020202020204" pitchFamily="34" charset="0"/>
                        </a:rPr>
                        <a:t>you are</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800" b="1" dirty="0">
                          <a:solidFill>
                            <a:srgbClr val="FF3399"/>
                          </a:solidFill>
                          <a:latin typeface="Century Gothic" panose="020B0502020202020204" pitchFamily="34" charset="0"/>
                        </a:rPr>
                        <a:t>annoying</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800" b="1" dirty="0">
                          <a:solidFill>
                            <a:srgbClr val="FF3399"/>
                          </a:solidFill>
                          <a:latin typeface="Century Gothic" panose="020B0502020202020204" pitchFamily="34" charset="0"/>
                        </a:rPr>
                        <a:t>s/he is</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343226472"/>
                  </a:ext>
                </a:extLst>
              </a:tr>
              <a:tr h="697817">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in class</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800" b="1" dirty="0">
                          <a:solidFill>
                            <a:srgbClr val="FF3399"/>
                          </a:solidFill>
                          <a:latin typeface="Century Gothic" panose="020B0502020202020204" pitchFamily="34" charset="0"/>
                        </a:rPr>
                        <a:t>comfortable</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800" b="1" dirty="0">
                          <a:solidFill>
                            <a:srgbClr val="FF3399"/>
                          </a:solidFill>
                          <a:latin typeface="Century Gothic" panose="020B0502020202020204" pitchFamily="34" charset="0"/>
                        </a:rPr>
                        <a:t>now</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232139915"/>
                  </a:ext>
                </a:extLst>
              </a:tr>
            </a:tbl>
          </a:graphicData>
        </a:graphic>
      </p:graphicFrame>
      <p:pic>
        <p:nvPicPr>
          <p:cNvPr id="19" name="Picture 18">
            <a:extLst>
              <a:ext uri="{FF2B5EF4-FFF2-40B4-BE49-F238E27FC236}">
                <a16:creationId xmlns:a16="http://schemas.microsoft.com/office/drawing/2014/main" id="{4FB2DF4D-0A04-430D-90CA-FAC11CE3A9EB}"/>
              </a:ext>
            </a:extLst>
          </p:cNvPr>
          <p:cNvPicPr>
            <a:picLocks noChangeAspect="1"/>
          </p:cNvPicPr>
          <p:nvPr/>
        </p:nvPicPr>
        <p:blipFill>
          <a:blip r:embed="rId4"/>
          <a:stretch>
            <a:fillRect/>
          </a:stretch>
        </p:blipFill>
        <p:spPr>
          <a:xfrm>
            <a:off x="469707" y="3062292"/>
            <a:ext cx="1186070" cy="1080360"/>
          </a:xfrm>
          <a:prstGeom prst="rect">
            <a:avLst/>
          </a:prstGeom>
        </p:spPr>
      </p:pic>
      <p:pic>
        <p:nvPicPr>
          <p:cNvPr id="20" name="Picture 19" descr="Icon&#10;&#10;Description automatically generated">
            <a:extLst>
              <a:ext uri="{FF2B5EF4-FFF2-40B4-BE49-F238E27FC236}">
                <a16:creationId xmlns:a16="http://schemas.microsoft.com/office/drawing/2014/main" id="{515A61DE-6631-42B7-B2F5-79A332DC20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707" y="1416060"/>
            <a:ext cx="1186070" cy="1186070"/>
          </a:xfrm>
          <a:prstGeom prst="rect">
            <a:avLst/>
          </a:prstGeom>
        </p:spPr>
      </p:pic>
      <p:pic>
        <p:nvPicPr>
          <p:cNvPr id="21" name="Picture 20">
            <a:extLst>
              <a:ext uri="{FF2B5EF4-FFF2-40B4-BE49-F238E27FC236}">
                <a16:creationId xmlns:a16="http://schemas.microsoft.com/office/drawing/2014/main" id="{DBB86D1D-759E-42B1-8312-5510281FDA95}"/>
              </a:ext>
            </a:extLst>
          </p:cNvPr>
          <p:cNvPicPr>
            <a:picLocks noChangeAspect="1"/>
          </p:cNvPicPr>
          <p:nvPr/>
        </p:nvPicPr>
        <p:blipFill>
          <a:blip r:embed="rId6"/>
          <a:stretch>
            <a:fillRect/>
          </a:stretch>
        </p:blipFill>
        <p:spPr>
          <a:xfrm>
            <a:off x="576338" y="5026951"/>
            <a:ext cx="1162417" cy="1101237"/>
          </a:xfrm>
          <a:prstGeom prst="rect">
            <a:avLst/>
          </a:prstGeom>
        </p:spPr>
      </p:pic>
      <p:sp>
        <p:nvSpPr>
          <p:cNvPr id="22" name="TextBox 21">
            <a:extLst>
              <a:ext uri="{FF2B5EF4-FFF2-40B4-BE49-F238E27FC236}">
                <a16:creationId xmlns:a16="http://schemas.microsoft.com/office/drawing/2014/main" id="{275CBB57-20D8-4C64-9DF2-00493EFD03A4}"/>
              </a:ext>
            </a:extLst>
          </p:cNvPr>
          <p:cNvSpPr txBox="1"/>
          <p:nvPr/>
        </p:nvSpPr>
        <p:spPr>
          <a:xfrm>
            <a:off x="1452844" y="5786794"/>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x1</a:t>
            </a:r>
          </a:p>
        </p:txBody>
      </p:sp>
      <p:sp>
        <p:nvSpPr>
          <p:cNvPr id="23" name="TextBox 22">
            <a:extLst>
              <a:ext uri="{FF2B5EF4-FFF2-40B4-BE49-F238E27FC236}">
                <a16:creationId xmlns:a16="http://schemas.microsoft.com/office/drawing/2014/main" id="{52C464A4-C579-4C33-9DA0-F9065645E180}"/>
              </a:ext>
            </a:extLst>
          </p:cNvPr>
          <p:cNvSpPr txBox="1"/>
          <p:nvPr/>
        </p:nvSpPr>
        <p:spPr>
          <a:xfrm>
            <a:off x="1434024" y="3753390"/>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x2</a:t>
            </a:r>
          </a:p>
        </p:txBody>
      </p:sp>
      <p:sp>
        <p:nvSpPr>
          <p:cNvPr id="24" name="TextBox 23">
            <a:extLst>
              <a:ext uri="{FF2B5EF4-FFF2-40B4-BE49-F238E27FC236}">
                <a16:creationId xmlns:a16="http://schemas.microsoft.com/office/drawing/2014/main" id="{5CDB0740-0A64-475D-BE30-6A6FF322377B}"/>
              </a:ext>
            </a:extLst>
          </p:cNvPr>
          <p:cNvSpPr txBox="1"/>
          <p:nvPr/>
        </p:nvSpPr>
        <p:spPr>
          <a:xfrm>
            <a:off x="1445748" y="2123885"/>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x3</a:t>
            </a:r>
          </a:p>
        </p:txBody>
      </p:sp>
      <p:sp>
        <p:nvSpPr>
          <p:cNvPr id="16" name="Title 1">
            <a:extLst>
              <a:ext uri="{FF2B5EF4-FFF2-40B4-BE49-F238E27FC236}">
                <a16:creationId xmlns:a16="http://schemas.microsoft.com/office/drawing/2014/main" id="{ECCBF6B5-0166-468B-AFD7-A60E16EABA22}"/>
              </a:ext>
            </a:extLst>
          </p:cNvPr>
          <p:cNvSpPr txBox="1">
            <a:spLocks/>
          </p:cNvSpPr>
          <p:nvPr/>
        </p:nvSpPr>
        <p:spPr>
          <a:xfrm>
            <a:off x="10321928" y="6294233"/>
            <a:ext cx="1775847" cy="403881"/>
          </a:xfrm>
          <a:prstGeom prst="rect">
            <a:avLst/>
          </a:prstGeom>
          <a:solidFill>
            <a:srgbClr val="0070C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dirty="0" err="1">
                <a:solidFill>
                  <a:schemeClr val="bg1"/>
                </a:solidFill>
                <a:latin typeface="Century Gothic" panose="020B0502020202020204" pitchFamily="34" charset="0"/>
              </a:rPr>
              <a:t>vocabulario</a:t>
            </a:r>
            <a:endParaRPr lang="en-GB" sz="2000" b="1" kern="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714325854"/>
      </p:ext>
    </p:extLst>
  </p:cSld>
  <p:clrMapOvr>
    <a:masterClrMapping/>
  </p:clrMapOvr>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542</TotalTime>
  <Words>1112</Words>
  <Application>Microsoft Office PowerPoint</Application>
  <PresentationFormat>Widescreen</PresentationFormat>
  <Paragraphs>202</Paragraphs>
  <Slides>7</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7</vt:i4>
      </vt:variant>
    </vt:vector>
  </HeadingPairs>
  <TitlesOfParts>
    <vt:vector size="14" baseType="lpstr">
      <vt:lpstr>Arial</vt:lpstr>
      <vt:lpstr>Calibri</vt:lpstr>
      <vt:lpstr>Century Gothic</vt:lpstr>
      <vt:lpstr>Modern Love</vt:lpstr>
      <vt:lpstr>1_Office Theme</vt:lpstr>
      <vt:lpstr>Office Theme</vt:lpstr>
      <vt:lpstr>2_Office Theme</vt:lpstr>
      <vt:lpstr>Describing me and others </vt:lpstr>
      <vt:lpstr>Follow up 1: </vt:lpstr>
      <vt:lpstr>Follow up 2: </vt:lpstr>
      <vt:lpstr>Follow up 2:</vt:lpstr>
      <vt:lpstr>Follow up 3:</vt:lpstr>
      <vt:lpstr>Follow up 4: </vt:lpstr>
      <vt:lpstr>Follow up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Rachel Hawkes</cp:lastModifiedBy>
  <cp:revision>31</cp:revision>
  <dcterms:created xsi:type="dcterms:W3CDTF">2021-06-12T06:20:35Z</dcterms:created>
  <dcterms:modified xsi:type="dcterms:W3CDTF">2021-08-19T08:50:34Z</dcterms:modified>
</cp:coreProperties>
</file>