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5" r:id="rId4"/>
  </p:sldMasterIdLst>
  <p:notesMasterIdLst>
    <p:notesMasterId r:id="rId15"/>
  </p:notesMasterIdLst>
  <p:sldIdLst>
    <p:sldId id="300" r:id="rId5"/>
    <p:sldId id="329" r:id="rId6"/>
    <p:sldId id="258" r:id="rId7"/>
    <p:sldId id="296" r:id="rId8"/>
    <p:sldId id="328" r:id="rId9"/>
    <p:sldId id="312" r:id="rId10"/>
    <p:sldId id="304" r:id="rId11"/>
    <p:sldId id="326" r:id="rId12"/>
    <p:sldId id="327" r:id="rId13"/>
    <p:sldId id="30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AD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155" autoAdjust="0"/>
  </p:normalViewPr>
  <p:slideViewPr>
    <p:cSldViewPr snapToGrid="0">
      <p:cViewPr varScale="1">
        <p:scale>
          <a:sx n="74" d="100"/>
          <a:sy n="74" d="100"/>
        </p:scale>
        <p:origin x="1854"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06/07/2021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dirty="0"/>
              <a:t>Artwork by Steve Clarke. Pronoun pictures from NCELP (www.ncelp.org). All additional pictures selected from </a:t>
            </a:r>
            <a:r>
              <a:rPr lang="en-GB" dirty="0" err="1"/>
              <a:t>Pixabay</a:t>
            </a:r>
            <a:r>
              <a:rPr lang="en-GB" dirty="0"/>
              <a:t> and are available under a Creative Commons license, no attribution required.</a:t>
            </a:r>
          </a:p>
          <a:p>
            <a:pPr marL="0" lvl="0" indent="0" algn="l" rtl="0">
              <a:lnSpc>
                <a:spcPct val="100000"/>
              </a:lnSpc>
              <a:spcBef>
                <a:spcPts val="0"/>
              </a:spcBef>
              <a:spcAft>
                <a:spcPts val="0"/>
              </a:spcAft>
              <a:buSzPts val="1400"/>
              <a:buNone/>
            </a:pP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solidFill>
                  <a:srgbClr val="002060"/>
                </a:solidFill>
                <a:latin typeface="Century Gothic"/>
                <a:ea typeface="Century Gothic"/>
                <a:cs typeface="Century Gothic"/>
                <a:sym typeface="Century Gothic"/>
              </a:rPr>
              <a:t>Frequency of new vocabulary and phonics:</a:t>
            </a:r>
          </a:p>
          <a:p>
            <a:pPr marL="0" lvl="0" indent="0" algn="l" rtl="0">
              <a:lnSpc>
                <a:spcPct val="100000"/>
              </a:lnSpc>
              <a:spcBef>
                <a:spcPts val="0"/>
              </a:spcBef>
              <a:spcAft>
                <a:spcPts val="0"/>
              </a:spcAft>
              <a:buSzPts val="1400"/>
              <a:buNone/>
            </a:pPr>
            <a:r>
              <a:rPr lang="en-GB" b="1" dirty="0">
                <a:solidFill>
                  <a:srgbClr val="002060"/>
                </a:solidFill>
                <a:latin typeface="Century Gothic"/>
                <a:ea typeface="Century Gothic"/>
                <a:cs typeface="Century Gothic"/>
                <a:sym typeface="Century Gothic"/>
              </a:rPr>
              <a:t>Phonics: [u] </a:t>
            </a:r>
            <a:r>
              <a:rPr lang="en-GB" b="0" dirty="0">
                <a:solidFill>
                  <a:srgbClr val="002060"/>
                </a:solidFill>
                <a:latin typeface="Century Gothic"/>
                <a:ea typeface="Century Gothic"/>
                <a:cs typeface="Century Gothic"/>
                <a:sym typeface="Century Gothic"/>
              </a:rPr>
              <a:t>source word: </a:t>
            </a:r>
            <a:r>
              <a:rPr lang="en-GB" b="1" dirty="0">
                <a:solidFill>
                  <a:srgbClr val="002060"/>
                </a:solidFill>
                <a:latin typeface="Century Gothic"/>
                <a:ea typeface="Century Gothic"/>
                <a:cs typeface="Century Gothic"/>
                <a:sym typeface="Century Gothic"/>
              </a:rPr>
              <a:t>universe </a:t>
            </a:r>
            <a:r>
              <a:rPr lang="en-GB" b="0" dirty="0">
                <a:solidFill>
                  <a:srgbClr val="002060"/>
                </a:solidFill>
                <a:latin typeface="Century Gothic"/>
                <a:ea typeface="Century Gothic"/>
                <a:cs typeface="Century Gothic"/>
                <a:sym typeface="Century Gothic"/>
              </a:rPr>
              <a:t>[1603]</a:t>
            </a: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50" b="1" dirty="0">
                <a:solidFill>
                  <a:srgbClr val="002060"/>
                </a:solidFill>
                <a:latin typeface="Arial"/>
                <a:ea typeface="Arial"/>
                <a:cs typeface="Arial"/>
                <a:sym typeface="Arial"/>
              </a:rPr>
              <a:t>Vocabulary: </a:t>
            </a:r>
            <a:r>
              <a:rPr lang="en-GB" sz="1150" b="1" dirty="0" err="1">
                <a:solidFill>
                  <a:srgbClr val="002060"/>
                </a:solidFill>
                <a:latin typeface="Arial"/>
                <a:ea typeface="Arial"/>
                <a:cs typeface="Arial"/>
                <a:sym typeface="Arial"/>
              </a:rPr>
              <a:t>estás</a:t>
            </a:r>
            <a:r>
              <a:rPr lang="en-GB" sz="1150" b="1" dirty="0">
                <a:solidFill>
                  <a:srgbClr val="002060"/>
                </a:solidFill>
                <a:latin typeface="Arial"/>
                <a:ea typeface="Arial"/>
                <a:cs typeface="Arial"/>
                <a:sym typeface="Arial"/>
              </a:rPr>
              <a:t> </a:t>
            </a:r>
            <a:r>
              <a:rPr lang="en-GB" sz="1150" dirty="0">
                <a:solidFill>
                  <a:srgbClr val="002060"/>
                </a:solidFill>
                <a:latin typeface="Arial"/>
                <a:ea typeface="Arial"/>
                <a:cs typeface="Arial"/>
                <a:sym typeface="Arial"/>
              </a:rPr>
              <a:t>[21] </a:t>
            </a:r>
            <a:r>
              <a:rPr lang="en-GB" sz="1150" b="1" dirty="0">
                <a:solidFill>
                  <a:srgbClr val="002060"/>
                </a:solidFill>
                <a:latin typeface="Arial"/>
                <a:ea typeface="Arial"/>
                <a:cs typeface="Arial"/>
                <a:sym typeface="Arial"/>
              </a:rPr>
              <a:t>¿</a:t>
            </a:r>
            <a:r>
              <a:rPr lang="en-GB" sz="1150" b="1" dirty="0" err="1">
                <a:solidFill>
                  <a:srgbClr val="002060"/>
                </a:solidFill>
                <a:latin typeface="Arial"/>
                <a:ea typeface="Arial"/>
                <a:cs typeface="Arial"/>
                <a:sym typeface="Arial"/>
              </a:rPr>
              <a:t>dónde</a:t>
            </a:r>
            <a:r>
              <a:rPr lang="en-GB" sz="1150" b="1" dirty="0">
                <a:solidFill>
                  <a:srgbClr val="002060"/>
                </a:solidFill>
                <a:latin typeface="Arial"/>
                <a:ea typeface="Arial"/>
                <a:cs typeface="Arial"/>
                <a:sym typeface="Arial"/>
              </a:rPr>
              <a:t>? </a:t>
            </a:r>
            <a:r>
              <a:rPr lang="en-GB" sz="1150" dirty="0">
                <a:solidFill>
                  <a:srgbClr val="002060"/>
                </a:solidFill>
                <a:latin typeface="Arial"/>
                <a:ea typeface="Arial"/>
                <a:cs typeface="Arial"/>
                <a:sym typeface="Arial"/>
              </a:rPr>
              <a:t>[161] </a:t>
            </a:r>
            <a:r>
              <a:rPr lang="en-GB" sz="1150" b="1" dirty="0" err="1">
                <a:solidFill>
                  <a:srgbClr val="002060"/>
                </a:solidFill>
                <a:latin typeface="Arial"/>
                <a:ea typeface="Arial"/>
                <a:cs typeface="Arial"/>
                <a:sym typeface="Arial"/>
              </a:rPr>
              <a:t>sí</a:t>
            </a:r>
            <a:r>
              <a:rPr lang="en-GB" sz="1150" b="1" dirty="0">
                <a:solidFill>
                  <a:srgbClr val="002060"/>
                </a:solidFill>
                <a:latin typeface="Arial"/>
                <a:ea typeface="Arial"/>
                <a:cs typeface="Arial"/>
                <a:sym typeface="Arial"/>
              </a:rPr>
              <a:t> </a:t>
            </a:r>
            <a:r>
              <a:rPr lang="en-GB" sz="1150" dirty="0">
                <a:solidFill>
                  <a:srgbClr val="002060"/>
                </a:solidFill>
                <a:latin typeface="Arial"/>
                <a:ea typeface="Arial"/>
                <a:cs typeface="Arial"/>
                <a:sym typeface="Arial"/>
              </a:rPr>
              <a:t>[45] </a:t>
            </a:r>
            <a:r>
              <a:rPr lang="en-GB" sz="1150" b="1" dirty="0">
                <a:solidFill>
                  <a:srgbClr val="002060"/>
                </a:solidFill>
                <a:latin typeface="Arial"/>
                <a:ea typeface="Arial"/>
                <a:cs typeface="Arial"/>
                <a:sym typeface="Arial"/>
              </a:rPr>
              <a:t>no </a:t>
            </a:r>
            <a:r>
              <a:rPr lang="en-GB" sz="1150" dirty="0">
                <a:solidFill>
                  <a:srgbClr val="002060"/>
                </a:solidFill>
                <a:latin typeface="Arial"/>
                <a:ea typeface="Arial"/>
                <a:cs typeface="Arial"/>
                <a:sym typeface="Arial"/>
              </a:rPr>
              <a:t>[11] </a:t>
            </a:r>
            <a:r>
              <a:rPr lang="en-GB" sz="1150" b="1" dirty="0">
                <a:solidFill>
                  <a:srgbClr val="002060"/>
                </a:solidFill>
                <a:latin typeface="Arial"/>
                <a:ea typeface="Arial"/>
                <a:cs typeface="Arial"/>
                <a:sym typeface="Arial"/>
              </a:rPr>
              <a:t>en</a:t>
            </a:r>
            <a:r>
              <a:rPr lang="en-GB" sz="1150" dirty="0">
                <a:solidFill>
                  <a:srgbClr val="002060"/>
                </a:solidFill>
                <a:latin typeface="Arial"/>
                <a:ea typeface="Arial"/>
                <a:cs typeface="Arial"/>
                <a:sym typeface="Arial"/>
              </a:rPr>
              <a:t>1 [5] </a:t>
            </a:r>
            <a:r>
              <a:rPr lang="en-GB" sz="1150" b="1" dirty="0">
                <a:solidFill>
                  <a:srgbClr val="002060"/>
                </a:solidFill>
                <a:latin typeface="Arial"/>
                <a:ea typeface="Arial"/>
                <a:cs typeface="Arial"/>
                <a:sym typeface="Arial"/>
              </a:rPr>
              <a:t>¡Buenos </a:t>
            </a:r>
            <a:r>
              <a:rPr lang="en-GB" sz="1150" b="1" dirty="0" err="1">
                <a:solidFill>
                  <a:srgbClr val="002060"/>
                </a:solidFill>
                <a:latin typeface="Arial"/>
                <a:ea typeface="Arial"/>
                <a:cs typeface="Arial"/>
                <a:sym typeface="Arial"/>
              </a:rPr>
              <a:t>días</a:t>
            </a:r>
            <a:r>
              <a:rPr lang="en-GB" sz="1150" b="1" dirty="0">
                <a:solidFill>
                  <a:srgbClr val="002060"/>
                </a:solidFill>
                <a:latin typeface="Arial"/>
                <a:ea typeface="Arial"/>
                <a:cs typeface="Arial"/>
                <a:sym typeface="Arial"/>
              </a:rPr>
              <a:t>! </a:t>
            </a:r>
            <a:r>
              <a:rPr lang="en-GB" sz="1150" dirty="0">
                <a:solidFill>
                  <a:srgbClr val="002060"/>
                </a:solidFill>
                <a:latin typeface="Arial"/>
                <a:ea typeface="Arial"/>
                <a:cs typeface="Arial"/>
                <a:sym typeface="Arial"/>
              </a:rPr>
              <a:t>[103/65] </a:t>
            </a:r>
            <a:r>
              <a:rPr lang="en-GB" sz="1150" b="1" dirty="0">
                <a:solidFill>
                  <a:srgbClr val="002060"/>
                </a:solidFill>
                <a:latin typeface="Arial"/>
                <a:ea typeface="Arial"/>
                <a:cs typeface="Arial"/>
                <a:sym typeface="Arial"/>
              </a:rPr>
              <a:t>¡</a:t>
            </a:r>
            <a:r>
              <a:rPr lang="en-GB" sz="1150" b="1" dirty="0" err="1">
                <a:solidFill>
                  <a:srgbClr val="002060"/>
                </a:solidFill>
                <a:latin typeface="Arial"/>
                <a:ea typeface="Arial"/>
                <a:cs typeface="Arial"/>
                <a:sym typeface="Arial"/>
              </a:rPr>
              <a:t>Buenas</a:t>
            </a:r>
            <a:r>
              <a:rPr lang="en-GB" sz="1150" b="1" dirty="0">
                <a:solidFill>
                  <a:srgbClr val="002060"/>
                </a:solidFill>
                <a:latin typeface="Arial"/>
                <a:ea typeface="Arial"/>
                <a:cs typeface="Arial"/>
                <a:sym typeface="Arial"/>
              </a:rPr>
              <a:t> </a:t>
            </a:r>
            <a:r>
              <a:rPr lang="en-GB" sz="1150" b="1" dirty="0" err="1">
                <a:solidFill>
                  <a:srgbClr val="002060"/>
                </a:solidFill>
                <a:latin typeface="Arial"/>
                <a:ea typeface="Arial"/>
                <a:cs typeface="Arial"/>
                <a:sym typeface="Arial"/>
              </a:rPr>
              <a:t>tardes</a:t>
            </a:r>
            <a:r>
              <a:rPr lang="en-GB" sz="1150" b="1" dirty="0">
                <a:solidFill>
                  <a:srgbClr val="002060"/>
                </a:solidFill>
                <a:latin typeface="Arial"/>
                <a:ea typeface="Arial"/>
                <a:cs typeface="Arial"/>
                <a:sym typeface="Arial"/>
              </a:rPr>
              <a:t>! </a:t>
            </a:r>
            <a:r>
              <a:rPr lang="en-GB" sz="1150" dirty="0">
                <a:solidFill>
                  <a:srgbClr val="002060"/>
                </a:solidFill>
                <a:latin typeface="Arial"/>
                <a:ea typeface="Arial"/>
                <a:cs typeface="Arial"/>
                <a:sym typeface="Arial"/>
              </a:rPr>
              <a:t>[103/392] </a:t>
            </a:r>
            <a:br>
              <a:rPr lang="en-GB" sz="1150" dirty="0">
                <a:solidFill>
                  <a:srgbClr val="002060"/>
                </a:solidFill>
                <a:latin typeface="Arial"/>
                <a:ea typeface="Arial"/>
                <a:cs typeface="Arial"/>
                <a:sym typeface="Arial"/>
              </a:rPr>
            </a:br>
            <a:r>
              <a:rPr lang="en-GB" sz="1200" dirty="0">
                <a:latin typeface="Calibri"/>
                <a:ea typeface="Calibri"/>
                <a:cs typeface="Calibri"/>
                <a:sym typeface="Calibri"/>
              </a:rPr>
              <a:t>Source: Davies, M. and Davies, K. (2018)</a:t>
            </a:r>
            <a:r>
              <a:rPr lang="en-GB" sz="1200" i="1" dirty="0">
                <a:latin typeface="Calibri"/>
                <a:ea typeface="Calibri"/>
                <a:cs typeface="Calibri"/>
                <a:sym typeface="Calibri"/>
              </a:rPr>
              <a:t>. A frequency dictionary of Spanish: Core vocabulary for learners </a:t>
            </a:r>
            <a:r>
              <a:rPr lang="en-GB" sz="1200" dirty="0">
                <a:latin typeface="Calibri"/>
                <a:ea typeface="Calibri"/>
                <a:cs typeface="Calibri"/>
                <a:sym typeface="Calibri"/>
              </a:rPr>
              <a:t>(2nd ed.). Routledge: London</a:t>
            </a:r>
            <a:endParaRPr lang="en-GB" dirty="0"/>
          </a:p>
          <a:p>
            <a:pPr marL="0" lvl="0" indent="0" algn="l" rtl="0">
              <a:lnSpc>
                <a:spcPct val="100000"/>
              </a:lnSpc>
              <a:spcBef>
                <a:spcPts val="0"/>
              </a:spcBef>
              <a:spcAft>
                <a:spcPts val="0"/>
              </a:spcAft>
              <a:buSzPts val="1400"/>
              <a:buNone/>
            </a:pP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dirty="0"/>
              <a:t>The frequency rankings for words that occur in this PowerPoint which have been</a:t>
            </a:r>
            <a:r>
              <a:rPr lang="en-GB" sz="1200" i="1" dirty="0"/>
              <a:t> previously</a:t>
            </a:r>
            <a:r>
              <a:rPr lang="en-GB" sz="12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dirty="0"/>
              <a:t>For any </a:t>
            </a:r>
            <a:r>
              <a:rPr lang="en-GB" i="1" dirty="0"/>
              <a:t>other </a:t>
            </a:r>
            <a:r>
              <a:rPr lang="en-GB" dirty="0"/>
              <a:t>words that occur incidentally in this PowerPoint, frequency rankings will be provided in the notes field wherever possible.</a:t>
            </a:r>
          </a:p>
          <a:p>
            <a:pPr marL="0" lvl="0" indent="0" algn="l" rtl="0">
              <a:lnSpc>
                <a:spcPct val="100000"/>
              </a:lnSpc>
              <a:spcBef>
                <a:spcPts val="0"/>
              </a:spcBef>
              <a:spcAft>
                <a:spcPts val="0"/>
              </a:spcAft>
              <a:buSzPts val="1400"/>
              <a:buNone/>
            </a:pPr>
            <a:endParaRPr lang="en-GB"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word meaning recognition and correct written production.</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Pupils read the English and the Spanish and find one difference.</a:t>
            </a:r>
            <a:br>
              <a:rPr lang="en-GB" b="0" dirty="0"/>
            </a:br>
            <a:r>
              <a:rPr lang="en-GB" b="0" dirty="0"/>
              <a:t>2. They need to change the Spanish to match the English.</a:t>
            </a:r>
            <a:br>
              <a:rPr lang="en-GB" b="0" dirty="0"/>
            </a:br>
            <a:r>
              <a:rPr lang="en-GB" b="0" dirty="0"/>
              <a:t>3. Click to provide the answers to each sentence.</a:t>
            </a:r>
          </a:p>
          <a:p>
            <a:pPr marL="0" marR="0" lvl="0" indent="0" algn="l" rtl="0">
              <a:lnSpc>
                <a:spcPct val="100000"/>
              </a:lnSpc>
              <a:spcBef>
                <a:spcPts val="0"/>
              </a:spcBef>
              <a:spcAft>
                <a:spcPts val="0"/>
              </a:spcAft>
              <a:buClr>
                <a:schemeClr val="dk1"/>
              </a:buClr>
              <a:buSzPts val="1200"/>
              <a:buFont typeface="Calibri"/>
              <a:buNone/>
            </a:pPr>
            <a:r>
              <a:rPr lang="en-GB"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and transcription of the SSC [e], [o] and [a].</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bring up the prompts.</a:t>
            </a:r>
          </a:p>
          <a:p>
            <a:pPr marL="228600" lvl="0" indent="-228600" algn="l" rtl="0">
              <a:spcBef>
                <a:spcPts val="0"/>
              </a:spcBef>
              <a:spcAft>
                <a:spcPts val="0"/>
              </a:spcAft>
              <a:buAutoNum type="arabicPeriod"/>
            </a:pPr>
            <a:r>
              <a:rPr lang="en-GB" dirty="0"/>
              <a:t>Click on each audio symbol to listen to the words.</a:t>
            </a:r>
          </a:p>
          <a:p>
            <a:pPr marL="228600" lvl="0" indent="-228600" algn="l" rtl="0">
              <a:spcBef>
                <a:spcPts val="0"/>
              </a:spcBef>
              <a:spcAft>
                <a:spcPts val="0"/>
              </a:spcAft>
              <a:buAutoNum type="arabicPeriod"/>
            </a:pPr>
            <a:r>
              <a:rPr lang="en-GB" dirty="0"/>
              <a:t>Click for the number answer.</a:t>
            </a:r>
          </a:p>
          <a:p>
            <a:pPr marL="228600" lvl="0" indent="-228600" algn="l" rtl="0">
              <a:spcBef>
                <a:spcPts val="0"/>
              </a:spcBef>
              <a:spcAft>
                <a:spcPts val="0"/>
              </a:spcAft>
              <a:buAutoNum type="arabicPeriod"/>
            </a:pPr>
            <a:r>
              <a:rPr lang="en-GB" dirty="0"/>
              <a:t>Click to bring up task B.  </a:t>
            </a:r>
          </a:p>
          <a:p>
            <a:pPr marL="228600" lvl="0" indent="-228600" algn="l" rtl="0">
              <a:spcBef>
                <a:spcPts val="0"/>
              </a:spcBef>
              <a:spcAft>
                <a:spcPts val="0"/>
              </a:spcAft>
              <a:buAutoNum type="arabicPeriod"/>
            </a:pPr>
            <a:r>
              <a:rPr lang="en-GB" dirty="0"/>
              <a:t>Click on sound button to hear a cognate word.</a:t>
            </a:r>
          </a:p>
          <a:p>
            <a:pPr marL="228600" lvl="0" indent="-228600" algn="l" rtl="0">
              <a:spcBef>
                <a:spcPts val="0"/>
              </a:spcBef>
              <a:spcAft>
                <a:spcPts val="0"/>
              </a:spcAft>
              <a:buAutoNum type="arabicPeriod"/>
            </a:pPr>
            <a:r>
              <a:rPr lang="en-GB" dirty="0"/>
              <a:t>Pupils write down the missing letters.</a:t>
            </a:r>
          </a:p>
          <a:p>
            <a:pPr marL="228600" lvl="0" indent="-228600" algn="l" rtl="0">
              <a:spcBef>
                <a:spcPts val="0"/>
              </a:spcBef>
              <a:spcAft>
                <a:spcPts val="0"/>
              </a:spcAft>
              <a:buAutoNum type="arabicPeriod"/>
            </a:pPr>
            <a:r>
              <a:rPr lang="en-GB" dirty="0"/>
              <a:t>Click to reveal answers.</a:t>
            </a:r>
          </a:p>
          <a:p>
            <a:pPr marL="228600" lvl="0" indent="-228600" algn="l" rtl="0">
              <a:spcBef>
                <a:spcPts val="0"/>
              </a:spcBef>
              <a:spcAft>
                <a:spcPts val="0"/>
              </a:spcAft>
              <a:buAutoNum type="arabicPeriod"/>
            </a:pPr>
            <a:r>
              <a:rPr lang="en-GB" dirty="0"/>
              <a:t>Elicit or give the meanings.  Explain that many Spanish and English words are similar.</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Transcript </a:t>
            </a:r>
            <a:br>
              <a:rPr lang="en-GB" dirty="0"/>
            </a:br>
            <a:r>
              <a:rPr lang="en-GB" b="1" dirty="0"/>
              <a:t>Part A:</a:t>
            </a:r>
            <a:br>
              <a:rPr lang="en-GB" dirty="0"/>
            </a:br>
            <a:r>
              <a:rPr lang="en-GB" dirty="0"/>
              <a:t>[1] </a:t>
            </a:r>
            <a:r>
              <a:rPr lang="en-GB" dirty="0" err="1"/>
              <a:t>restaurante</a:t>
            </a:r>
            <a:br>
              <a:rPr lang="en-GB" dirty="0"/>
            </a:br>
            <a:r>
              <a:rPr lang="en-GB" dirty="0"/>
              <a:t>[2] </a:t>
            </a:r>
            <a:r>
              <a:rPr lang="en-GB" dirty="0" err="1"/>
              <a:t>elefante</a:t>
            </a:r>
            <a:br>
              <a:rPr lang="en-GB" dirty="0"/>
            </a:br>
            <a:r>
              <a:rPr lang="en-GB" dirty="0"/>
              <a:t>[3] diamante</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Part 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evento</a:t>
            </a:r>
            <a:r>
              <a:rPr lang="en-GB" dirty="0"/>
              <a:t>   (event)</a:t>
            </a:r>
            <a:br>
              <a:rPr lang="en-GB" dirty="0"/>
            </a:br>
            <a:r>
              <a:rPr lang="en-GB" dirty="0"/>
              <a:t>eco   (echo)</a:t>
            </a:r>
            <a:br>
              <a:rPr lang="en-GB" dirty="0"/>
            </a:br>
            <a:r>
              <a:rPr lang="en-GB" dirty="0"/>
              <a:t>element   (element)</a:t>
            </a:r>
            <a:br>
              <a:rPr lang="en-GB" dirty="0"/>
            </a:br>
            <a:r>
              <a:rPr lang="en-GB" dirty="0" err="1"/>
              <a:t>enemigo</a:t>
            </a:r>
            <a:r>
              <a:rPr lang="en-GB" dirty="0"/>
              <a:t>    (enemy)</a:t>
            </a:r>
            <a:br>
              <a:rPr lang="en-GB" dirty="0"/>
            </a:br>
            <a:r>
              <a:rPr lang="en-GB" dirty="0"/>
              <a:t>escaper    (escape)</a:t>
            </a:r>
            <a:br>
              <a:rPr lang="en-GB" dirty="0"/>
            </a:br>
            <a:r>
              <a:rPr lang="en-GB" dirty="0" err="1"/>
              <a:t>escalera</a:t>
            </a:r>
            <a:r>
              <a:rPr lang="en-GB" dirty="0"/>
              <a:t>   (stairs – like escalator)</a:t>
            </a:r>
            <a:br>
              <a:rPr lang="en-GB" dirty="0"/>
            </a:br>
            <a:br>
              <a:rPr lang="en-GB" dirty="0"/>
            </a:br>
            <a:r>
              <a:rPr lang="en-GB" b="1" dirty="0"/>
              <a:t>Frequency of unknown vocabulary:</a:t>
            </a:r>
            <a:br>
              <a:rPr lang="en-GB" dirty="0"/>
            </a:br>
            <a:r>
              <a:rPr lang="en-GB" dirty="0" err="1"/>
              <a:t>evento</a:t>
            </a:r>
            <a:r>
              <a:rPr lang="en-GB" dirty="0"/>
              <a:t> [1517] eco [2461] </a:t>
            </a:r>
            <a:r>
              <a:rPr lang="en-GB" dirty="0" err="1"/>
              <a:t>elemento</a:t>
            </a:r>
            <a:r>
              <a:rPr lang="en-GB" dirty="0"/>
              <a:t> [537] </a:t>
            </a:r>
            <a:r>
              <a:rPr lang="en-GB" dirty="0" err="1"/>
              <a:t>enemigo</a:t>
            </a:r>
            <a:r>
              <a:rPr lang="en-GB" dirty="0"/>
              <a:t> [1066] </a:t>
            </a:r>
            <a:r>
              <a:rPr lang="en-GB" dirty="0" err="1"/>
              <a:t>escapar</a:t>
            </a:r>
            <a:r>
              <a:rPr lang="en-GB" dirty="0"/>
              <a:t> [899] </a:t>
            </a:r>
            <a:r>
              <a:rPr lang="en-GB" dirty="0" err="1"/>
              <a:t>escalera</a:t>
            </a:r>
            <a:r>
              <a:rPr lang="en-GB" dirty="0"/>
              <a:t> [1789]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ea typeface="Calibri"/>
                <a:cs typeface="Calibri"/>
                <a:sym typeface="Calibri"/>
              </a:rPr>
              <a:t>Source: Davies, M. and Davies, K. (2018)</a:t>
            </a:r>
            <a:r>
              <a:rPr lang="en-GB" sz="1200" i="1" dirty="0">
                <a:latin typeface="+mn-lt"/>
                <a:ea typeface="Calibri"/>
                <a:cs typeface="Calibri"/>
                <a:sym typeface="Calibri"/>
              </a:rPr>
              <a:t>. A frequency dictionary of Spanish: Core vocabulary for learners </a:t>
            </a:r>
            <a:r>
              <a:rPr lang="en-GB" sz="1200" dirty="0">
                <a:latin typeface="+mn-lt"/>
                <a:ea typeface="Calibri"/>
                <a:cs typeface="Calibri"/>
                <a:sym typeface="Calibri"/>
              </a:rPr>
              <a:t>(2nd ed.). Routledge: London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(two slides)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draw attention to pronouns in English and Spanish and the multiple meanings of ‘</a:t>
            </a:r>
            <a:r>
              <a:rPr lang="en-GB" b="0" dirty="0" err="1"/>
              <a:t>está</a:t>
            </a:r>
            <a:r>
              <a:rPr lang="en-GB" b="0" dirty="0"/>
              <a:t>’ (is, he is, she is, it is).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present the information.</a:t>
            </a:r>
          </a:p>
          <a:p>
            <a:pPr marL="228600" lvl="0" indent="-228600" algn="l" rtl="0">
              <a:spcBef>
                <a:spcPts val="0"/>
              </a:spcBef>
              <a:spcAft>
                <a:spcPts val="0"/>
              </a:spcAft>
              <a:buAutoNum type="arabicPeriod"/>
            </a:pPr>
            <a:r>
              <a:rPr lang="en-GB" dirty="0"/>
              <a:t>Ensure students’ understanding of the key term ‘pronoun’.</a:t>
            </a:r>
            <a:endParaRPr dirty="0"/>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write 1 – 5 and the English translation of </a:t>
            </a:r>
            <a:r>
              <a:rPr lang="en-GB" b="0" i="1" dirty="0" err="1"/>
              <a:t>está</a:t>
            </a:r>
            <a:r>
              <a:rPr lang="en-GB" b="0" dirty="0"/>
              <a:t> as best fits each sentence.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trigger answers.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rest of the English translations are provided to enable pupils focus all their attention on the different meanings of </a:t>
            </a:r>
            <a:r>
              <a:rPr lang="en-GB" i="1" dirty="0" err="1"/>
              <a:t>está</a:t>
            </a:r>
            <a:r>
              <a:rPr lang="en-GB" dirty="0"/>
              <a:t>.</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708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 (can be split into two five minute sessions)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vocabulary and structures.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marR="0" lvl="0" indent="0" algn="l" rtl="0">
              <a:lnSpc>
                <a:spcPct val="100000"/>
              </a:lnSpc>
              <a:spcBef>
                <a:spcPts val="0"/>
              </a:spcBef>
              <a:spcAft>
                <a:spcPts val="0"/>
              </a:spcAft>
              <a:buClr>
                <a:schemeClr val="dk1"/>
              </a:buClr>
              <a:buSzPts val="1200"/>
              <a:buFont typeface="Calibri"/>
              <a:buNone/>
            </a:pPr>
            <a:r>
              <a:rPr lang="en-GB" sz="1200" b="0" dirty="0"/>
              <a:t>1. Pupils write 1-6.</a:t>
            </a:r>
          </a:p>
          <a:p>
            <a:pPr marL="0" marR="0" lvl="0" indent="0" algn="l" rtl="0">
              <a:lnSpc>
                <a:spcPct val="100000"/>
              </a:lnSpc>
              <a:spcBef>
                <a:spcPts val="0"/>
              </a:spcBef>
              <a:spcAft>
                <a:spcPts val="0"/>
              </a:spcAft>
              <a:buClr>
                <a:schemeClr val="dk1"/>
              </a:buClr>
              <a:buSzPts val="1200"/>
              <a:buFont typeface="Calibri"/>
              <a:buNone/>
            </a:pPr>
            <a:r>
              <a:rPr lang="en-GB" sz="1200" b="0" dirty="0"/>
              <a:t>2. Click to play audio.</a:t>
            </a:r>
          </a:p>
          <a:p>
            <a:pPr marL="0" marR="0" lvl="0" indent="0" algn="l" rtl="0">
              <a:lnSpc>
                <a:spcPct val="100000"/>
              </a:lnSpc>
              <a:spcBef>
                <a:spcPts val="0"/>
              </a:spcBef>
              <a:spcAft>
                <a:spcPts val="0"/>
              </a:spcAft>
              <a:buClr>
                <a:schemeClr val="dk1"/>
              </a:buClr>
              <a:buSzPts val="1200"/>
              <a:buFont typeface="Calibri"/>
              <a:buNone/>
            </a:pPr>
            <a:r>
              <a:rPr lang="en-GB" sz="1200" b="0" dirty="0"/>
              <a:t>3. Pupils write the English meaning.</a:t>
            </a:r>
          </a:p>
          <a:p>
            <a:pPr marL="0" marR="0" lvl="0" indent="0" algn="l" rtl="0">
              <a:lnSpc>
                <a:spcPct val="100000"/>
              </a:lnSpc>
              <a:spcBef>
                <a:spcPts val="0"/>
              </a:spcBef>
              <a:spcAft>
                <a:spcPts val="0"/>
              </a:spcAft>
              <a:buClr>
                <a:schemeClr val="dk1"/>
              </a:buClr>
              <a:buSzPts val="1200"/>
              <a:buFont typeface="Calibri"/>
              <a:buNone/>
            </a:pPr>
            <a:r>
              <a:rPr lang="en-GB" sz="1200" b="0" dirty="0"/>
              <a:t>4. Give item by item feedback.</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1" dirty="0"/>
            </a:br>
            <a:r>
              <a:rPr lang="en-GB" sz="1200" b="0" dirty="0"/>
              <a:t>E. </a:t>
            </a:r>
            <a:r>
              <a:rPr lang="en-GB" sz="1200" b="0" dirty="0" err="1"/>
              <a:t>Pancho</a:t>
            </a:r>
            <a:r>
              <a:rPr lang="en-GB" sz="1200" b="0" dirty="0"/>
              <a:t> </a:t>
            </a:r>
            <a:r>
              <a:rPr lang="en-GB" sz="1200" b="0" dirty="0" err="1"/>
              <a:t>está</a:t>
            </a:r>
            <a:r>
              <a:rPr lang="en-GB" sz="1200" b="0" dirty="0"/>
              <a:t> </a:t>
            </a:r>
            <a:r>
              <a:rPr lang="en-GB" sz="1200" b="0" dirty="0" err="1"/>
              <a:t>perdido</a:t>
            </a:r>
            <a:r>
              <a:rPr lang="en-GB" sz="1200" b="0" dirty="0"/>
              <a:t>.</a:t>
            </a:r>
            <a:br>
              <a:rPr lang="en-GB" sz="1200" b="0" dirty="0"/>
            </a:br>
            <a:r>
              <a:rPr lang="en-GB" sz="1200" b="0" dirty="0"/>
              <a:t>1. ¿</a:t>
            </a:r>
            <a:r>
              <a:rPr lang="en-GB" sz="1200" b="0" dirty="0" err="1"/>
              <a:t>estás</a:t>
            </a:r>
            <a:r>
              <a:rPr lang="en-GB" sz="1200" b="0" dirty="0"/>
              <a:t> </a:t>
            </a:r>
            <a:r>
              <a:rPr lang="en-GB" sz="1200" b="0" dirty="0" err="1"/>
              <a:t>activo</a:t>
            </a:r>
            <a:r>
              <a:rPr lang="en-GB" sz="1200" b="0" dirty="0"/>
              <a:t>?</a:t>
            </a:r>
            <a:br>
              <a:rPr lang="en-GB" sz="1200" b="0" dirty="0"/>
            </a:br>
            <a:r>
              <a:rPr lang="en-GB" sz="1200" b="0" dirty="0"/>
              <a:t>2.  </a:t>
            </a:r>
            <a:r>
              <a:rPr lang="en-GB" sz="1200" b="0" dirty="0" err="1"/>
              <a:t>Estoy</a:t>
            </a:r>
            <a:r>
              <a:rPr lang="en-GB" sz="1200" b="0" dirty="0"/>
              <a:t> </a:t>
            </a:r>
            <a:r>
              <a:rPr lang="en-GB" sz="1200" b="0" dirty="0" err="1"/>
              <a:t>enfermo</a:t>
            </a:r>
            <a:r>
              <a:rPr lang="en-GB" sz="1200" b="0" dirty="0"/>
              <a:t>.</a:t>
            </a:r>
            <a:br>
              <a:rPr lang="en-GB" sz="1200" b="0" dirty="0"/>
            </a:br>
            <a:r>
              <a:rPr lang="en-GB" sz="1200" b="0" dirty="0"/>
              <a:t>3. </a:t>
            </a:r>
            <a:r>
              <a:rPr lang="en-GB" sz="1200" b="0" dirty="0" err="1"/>
              <a:t>Estás</a:t>
            </a:r>
            <a:r>
              <a:rPr lang="en-GB" sz="1200" b="0" dirty="0"/>
              <a:t> </a:t>
            </a:r>
            <a:r>
              <a:rPr lang="en-GB" sz="1200" b="0" dirty="0" err="1"/>
              <a:t>preparado</a:t>
            </a:r>
            <a:r>
              <a:rPr lang="en-GB" sz="1200" b="0" dirty="0"/>
              <a:t>.</a:t>
            </a:r>
            <a:br>
              <a:rPr lang="en-GB" sz="1200" b="0" dirty="0"/>
            </a:br>
            <a:r>
              <a:rPr lang="en-GB" sz="1200" b="0" dirty="0"/>
              <a:t>4. </a:t>
            </a:r>
            <a:r>
              <a:rPr lang="en-GB" sz="1200" b="0" dirty="0" err="1"/>
              <a:t>Está</a:t>
            </a:r>
            <a:r>
              <a:rPr lang="en-GB" sz="1200" b="0" dirty="0"/>
              <a:t> </a:t>
            </a:r>
            <a:r>
              <a:rPr lang="en-GB" sz="1200" b="0" dirty="0" err="1"/>
              <a:t>sano</a:t>
            </a:r>
            <a:r>
              <a:rPr lang="en-GB" sz="1200" b="0" dirty="0"/>
              <a:t>.</a:t>
            </a:r>
            <a:br>
              <a:rPr lang="en-GB" sz="1200" b="0" dirty="0"/>
            </a:br>
            <a:r>
              <a:rPr lang="en-GB" sz="1200" b="0" dirty="0"/>
              <a:t>5. </a:t>
            </a:r>
            <a:r>
              <a:rPr lang="en-GB" sz="1200" b="0" dirty="0" err="1"/>
              <a:t>Quique</a:t>
            </a:r>
            <a:r>
              <a:rPr lang="en-GB" sz="1200" b="0" dirty="0"/>
              <a:t> </a:t>
            </a:r>
            <a:r>
              <a:rPr lang="en-GB" sz="1200" b="0" dirty="0" err="1"/>
              <a:t>está</a:t>
            </a:r>
            <a:r>
              <a:rPr lang="en-GB" sz="1200" b="0" dirty="0"/>
              <a:t> </a:t>
            </a:r>
            <a:r>
              <a:rPr lang="en-GB" sz="1200" b="0" dirty="0" err="1"/>
              <a:t>allí</a:t>
            </a:r>
            <a:r>
              <a:rPr lang="en-GB" sz="1200" b="0" dirty="0"/>
              <a:t>.</a:t>
            </a:r>
            <a:br>
              <a:rPr lang="en-GB" dirty="0"/>
            </a:b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2788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6454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correctly use the verbs ‘</a:t>
            </a:r>
            <a:r>
              <a:rPr lang="en-GB" b="0" dirty="0" err="1"/>
              <a:t>estoy</a:t>
            </a:r>
            <a:r>
              <a:rPr lang="en-GB" b="0" dirty="0"/>
              <a:t>’, ‘</a:t>
            </a:r>
            <a:r>
              <a:rPr lang="en-GB" b="0" dirty="0" err="1"/>
              <a:t>está</a:t>
            </a:r>
            <a:r>
              <a:rPr lang="en-GB" b="0" dirty="0"/>
              <a:t>’ and ‘</a:t>
            </a:r>
            <a:r>
              <a:rPr lang="en-GB" b="0" dirty="0" err="1"/>
              <a:t>estás</a:t>
            </a:r>
            <a:r>
              <a:rPr lang="en-GB" b="0" dirty="0"/>
              <a:t>’ in oral production, together with newly learnt vocabulary items. </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select a verb form on the vertical axis with an adjective along the horizontal axis.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They translate the short sentence to identify the square where they think </a:t>
            </a:r>
            <a:r>
              <a:rPr lang="en-GB" dirty="0" err="1"/>
              <a:t>Pancho</a:t>
            </a:r>
            <a:r>
              <a:rPr lang="en-GB" dirty="0"/>
              <a:t> is.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on the square to reveal what is beneath.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Note: pupils might benefit from revisiting the adjectives again before starting the activity.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 </a:t>
            </a:r>
            <a:r>
              <a:rPr lang="en-GB" b="1" dirty="0" err="1"/>
              <a:t>Pancho</a:t>
            </a:r>
            <a:r>
              <a:rPr lang="en-GB" b="1" dirty="0"/>
              <a:t> is hidden behind…</a:t>
            </a:r>
            <a:r>
              <a:rPr lang="en-GB" dirty="0"/>
              <a:t>.</a:t>
            </a:r>
          </a:p>
          <a:p>
            <a:r>
              <a:rPr lang="en-GB" dirty="0"/>
              <a:t>You are active / </a:t>
            </a:r>
            <a:r>
              <a:rPr lang="en-GB" dirty="0" err="1"/>
              <a:t>Estás</a:t>
            </a:r>
            <a:r>
              <a:rPr lang="en-GB" dirty="0"/>
              <a:t> </a:t>
            </a:r>
            <a:r>
              <a:rPr lang="en-GB" dirty="0" err="1"/>
              <a:t>activo</a:t>
            </a:r>
            <a:r>
              <a:rPr lang="en-GB" dirty="0"/>
              <a:t>.</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r>
              <a:rPr lang="en-GB"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err="1"/>
              <a:t>Pancho</a:t>
            </a:r>
            <a:r>
              <a:rPr lang="en-GB" b="1" dirty="0"/>
              <a:t> is hidden behind… </a:t>
            </a:r>
            <a:r>
              <a:rPr lang="en-GB" dirty="0"/>
              <a:t>I am ill. / </a:t>
            </a:r>
            <a:r>
              <a:rPr lang="en-GB" dirty="0" err="1"/>
              <a:t>Estoy</a:t>
            </a:r>
            <a:r>
              <a:rPr lang="en-GB" dirty="0"/>
              <a:t> </a:t>
            </a:r>
            <a:r>
              <a:rPr lang="en-GB" dirty="0" err="1"/>
              <a:t>enfermo</a:t>
            </a:r>
            <a:r>
              <a:rPr lang="en-GB" dirty="0"/>
              <a:t>.</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082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err="1"/>
              <a:t>Pancho</a:t>
            </a:r>
            <a:r>
              <a:rPr lang="en-GB" b="1" dirty="0"/>
              <a:t> is hidden behind… </a:t>
            </a:r>
            <a:r>
              <a:rPr lang="en-GB" dirty="0"/>
              <a:t>I am healthy / </a:t>
            </a:r>
            <a:r>
              <a:rPr lang="en-GB" dirty="0" err="1"/>
              <a:t>Estoy</a:t>
            </a:r>
            <a:r>
              <a:rPr lang="en-GB" dirty="0"/>
              <a:t> </a:t>
            </a:r>
            <a:r>
              <a:rPr lang="en-GB" dirty="0" err="1"/>
              <a:t>sano</a:t>
            </a:r>
            <a:r>
              <a:rPr lang="en-GB" dirty="0"/>
              <a:t>.</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90250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428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15003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51225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50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08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669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3037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60521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433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18750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3292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24417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39303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5070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47206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91302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86521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94800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8511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87527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27086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15873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95309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6833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677705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76760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82793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71254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9221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680495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18027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282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143281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6842326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37511744"/>
      </p:ext>
    </p:extLst>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image" Target="../media/image3.png"/><Relationship Id="rId12" Type="http://schemas.openxmlformats.org/officeDocument/2006/relationships/audio" Target="../media/audio7.wav"/><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audio" Target="../media/audio3.wav"/><Relationship Id="rId11" Type="http://schemas.openxmlformats.org/officeDocument/2006/relationships/audio" Target="../media/audio6.wav"/><Relationship Id="rId5" Type="http://schemas.openxmlformats.org/officeDocument/2006/relationships/audio" Target="../media/audio2.wav"/><Relationship Id="rId10" Type="http://schemas.openxmlformats.org/officeDocument/2006/relationships/audio" Target="../media/audio5.wav"/><Relationship Id="rId4" Type="http://schemas.openxmlformats.org/officeDocument/2006/relationships/image" Target="../media/image2.png"/><Relationship Id="rId9" Type="http://schemas.openxmlformats.org/officeDocument/2006/relationships/audio" Target="../media/audio4.wav"/><Relationship Id="rId14" Type="http://schemas.openxmlformats.org/officeDocument/2006/relationships/audio" Target="../media/audio9.wav"/></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0.gif"/><Relationship Id="rId3" Type="http://schemas.openxmlformats.org/officeDocument/2006/relationships/image" Target="../media/image3.png"/><Relationship Id="rId7" Type="http://schemas.openxmlformats.org/officeDocument/2006/relationships/audio" Target="../media/audio12.wav"/><Relationship Id="rId12"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png"/><Relationship Id="rId11" Type="http://schemas.openxmlformats.org/officeDocument/2006/relationships/audio" Target="../media/audio16.wav"/><Relationship Id="rId5" Type="http://schemas.openxmlformats.org/officeDocument/2006/relationships/audio" Target="../media/audio11.wav"/><Relationship Id="rId10" Type="http://schemas.openxmlformats.org/officeDocument/2006/relationships/audio" Target="../media/audio15.wav"/><Relationship Id="rId4" Type="http://schemas.openxmlformats.org/officeDocument/2006/relationships/audio" Target="../media/audio10.wav"/><Relationship Id="rId9" Type="http://schemas.openxmlformats.org/officeDocument/2006/relationships/audio" Target="../media/audio14.wav"/></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gi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image" Target="../media/image15.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3"/>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3"/>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3"/>
          <p:cNvSpPr txBox="1"/>
          <p:nvPr/>
        </p:nvSpPr>
        <p:spPr>
          <a:xfrm>
            <a:off x="0" y="6334820"/>
            <a:ext cx="4572000" cy="52318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44546A"/>
              </a:buClr>
              <a:buSzPts val="2800"/>
              <a:tabLst/>
              <a:defRPr/>
            </a:pPr>
            <a:r>
              <a:rPr kumimoji="0" lang="en-GB"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rPr>
              <a:t>Follow ups 1-5 Week 3 </a:t>
            </a:r>
            <a:endParaRPr kumimoji="0"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endParaRPr>
          </a:p>
        </p:txBody>
      </p:sp>
      <p:sp>
        <p:nvSpPr>
          <p:cNvPr id="102" name="Google Shape;102;p3"/>
          <p:cNvSpPr txBox="1"/>
          <p:nvPr/>
        </p:nvSpPr>
        <p:spPr>
          <a:xfrm>
            <a:off x="56445" y="171394"/>
            <a:ext cx="4114800" cy="120032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Century Gothic"/>
              <a:buNone/>
              <a:tabLst/>
              <a:defRPr/>
            </a:pPr>
            <a:r>
              <a:rPr kumimoji="0" lang="en-GB" sz="36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rPr>
              <a:t>Describing me and others</a:t>
            </a:r>
            <a:endParaRPr kumimoji="0" sz="1400" b="0" i="0" u="none" strike="noStrike" kern="0" cap="none" spc="0" normalizeH="0" baseline="0" noProof="0" dirty="0">
              <a:ln>
                <a:noFill/>
              </a:ln>
              <a:solidFill>
                <a:srgbClr val="44546A"/>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BD64951-69A7-4803-B4E2-33CC9049894C}"/>
              </a:ext>
            </a:extLst>
          </p:cNvPr>
          <p:cNvSpPr txBox="1"/>
          <p:nvPr/>
        </p:nvSpPr>
        <p:spPr>
          <a:xfrm>
            <a:off x="561147" y="3865724"/>
            <a:ext cx="165622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(He is ill.)</a:t>
            </a:r>
          </a:p>
        </p:txBody>
      </p:sp>
      <p:sp>
        <p:nvSpPr>
          <p:cNvPr id="14" name="TextBox 13">
            <a:extLst>
              <a:ext uri="{FF2B5EF4-FFF2-40B4-BE49-F238E27FC236}">
                <a16:creationId xmlns:a16="http://schemas.microsoft.com/office/drawing/2014/main" id="{4AED9762-61C7-40EF-B220-9FD8C0038BD6}"/>
              </a:ext>
            </a:extLst>
          </p:cNvPr>
          <p:cNvSpPr txBox="1"/>
          <p:nvPr/>
        </p:nvSpPr>
        <p:spPr>
          <a:xfrm>
            <a:off x="444128" y="5966218"/>
            <a:ext cx="49858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(Elena, are you there?</a:t>
            </a:r>
          </a:p>
        </p:txBody>
      </p:sp>
      <p:sp>
        <p:nvSpPr>
          <p:cNvPr id="15" name="TextBox 14">
            <a:extLst>
              <a:ext uri="{FF2B5EF4-FFF2-40B4-BE49-F238E27FC236}">
                <a16:creationId xmlns:a16="http://schemas.microsoft.com/office/drawing/2014/main" id="{D596B872-F474-4E79-BC4F-0B483932B36C}"/>
              </a:ext>
            </a:extLst>
          </p:cNvPr>
          <p:cNvSpPr txBox="1"/>
          <p:nvPr/>
        </p:nvSpPr>
        <p:spPr>
          <a:xfrm>
            <a:off x="561147" y="1946361"/>
            <a:ext cx="56518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(You are in the classroom).</a:t>
            </a:r>
          </a:p>
        </p:txBody>
      </p:sp>
      <p:sp>
        <p:nvSpPr>
          <p:cNvPr id="17" name="TextBox 16">
            <a:extLst>
              <a:ext uri="{FF2B5EF4-FFF2-40B4-BE49-F238E27FC236}">
                <a16:creationId xmlns:a16="http://schemas.microsoft.com/office/drawing/2014/main" id="{310D7C92-0C97-48AB-9EEA-4B3178EDAFBD}"/>
              </a:ext>
            </a:extLst>
          </p:cNvPr>
          <p:cNvSpPr txBox="1"/>
          <p:nvPr/>
        </p:nvSpPr>
        <p:spPr>
          <a:xfrm>
            <a:off x="298248" y="1358891"/>
            <a:ext cx="5035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1</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18" name="TextBox 17">
            <a:extLst>
              <a:ext uri="{FF2B5EF4-FFF2-40B4-BE49-F238E27FC236}">
                <a16:creationId xmlns:a16="http://schemas.microsoft.com/office/drawing/2014/main" id="{68AB5848-EB1B-4670-B0E2-9E79D3DF3EC7}"/>
              </a:ext>
            </a:extLst>
          </p:cNvPr>
          <p:cNvSpPr txBox="1"/>
          <p:nvPr/>
        </p:nvSpPr>
        <p:spPr>
          <a:xfrm>
            <a:off x="207329" y="3281610"/>
            <a:ext cx="5035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2</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19" name="TextBox 18">
            <a:extLst>
              <a:ext uri="{FF2B5EF4-FFF2-40B4-BE49-F238E27FC236}">
                <a16:creationId xmlns:a16="http://schemas.microsoft.com/office/drawing/2014/main" id="{DAFCF14F-26E1-4375-8DC0-F41AAF9BF3DF}"/>
              </a:ext>
            </a:extLst>
          </p:cNvPr>
          <p:cNvSpPr txBox="1"/>
          <p:nvPr/>
        </p:nvSpPr>
        <p:spPr>
          <a:xfrm>
            <a:off x="307021" y="5319419"/>
            <a:ext cx="5035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3</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20" name="TextBox 19">
            <a:extLst>
              <a:ext uri="{FF2B5EF4-FFF2-40B4-BE49-F238E27FC236}">
                <a16:creationId xmlns:a16="http://schemas.microsoft.com/office/drawing/2014/main" id="{207C148F-45EB-4409-B006-B3FFBC980597}"/>
              </a:ext>
            </a:extLst>
          </p:cNvPr>
          <p:cNvSpPr txBox="1"/>
          <p:nvPr/>
        </p:nvSpPr>
        <p:spPr>
          <a:xfrm>
            <a:off x="3356574" y="48570"/>
            <a:ext cx="776025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Find the difference. Change the Spanish sentence to match the English sentence.</a:t>
            </a:r>
          </a:p>
        </p:txBody>
      </p:sp>
      <p:pic>
        <p:nvPicPr>
          <p:cNvPr id="4098" name="Picture 2" descr="Pen, Write, Pencil, Writing Tool, Work, Message, Blue">
            <a:extLst>
              <a:ext uri="{FF2B5EF4-FFF2-40B4-BE49-F238E27FC236}">
                <a16:creationId xmlns:a16="http://schemas.microsoft.com/office/drawing/2014/main" id="{D970F823-60BB-4ADA-AC7C-C6F2AC9EC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D476269-C102-45C1-AE2B-D714D9BF0054}"/>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
        <p:nvSpPr>
          <p:cNvPr id="23" name="TextBox 22">
            <a:extLst>
              <a:ext uri="{FF2B5EF4-FFF2-40B4-BE49-F238E27FC236}">
                <a16:creationId xmlns:a16="http://schemas.microsoft.com/office/drawing/2014/main" id="{F9A3890D-C288-44D2-B7E2-9B9D7FA2F14B}"/>
              </a:ext>
            </a:extLst>
          </p:cNvPr>
          <p:cNvSpPr txBox="1"/>
          <p:nvPr/>
        </p:nvSpPr>
        <p:spPr>
          <a:xfrm>
            <a:off x="748058" y="5358276"/>
            <a:ext cx="34083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Elena ¿estás aquí?</a:t>
            </a:r>
          </a:p>
        </p:txBody>
      </p:sp>
      <p:sp>
        <p:nvSpPr>
          <p:cNvPr id="25" name="TextBox 24">
            <a:extLst>
              <a:ext uri="{FF2B5EF4-FFF2-40B4-BE49-F238E27FC236}">
                <a16:creationId xmlns:a16="http://schemas.microsoft.com/office/drawing/2014/main" id="{7B117850-D006-4562-A7E8-B068C9CCE3E1}"/>
              </a:ext>
            </a:extLst>
          </p:cNvPr>
          <p:cNvSpPr txBox="1"/>
          <p:nvPr/>
        </p:nvSpPr>
        <p:spPr>
          <a:xfrm>
            <a:off x="664186" y="1386482"/>
            <a:ext cx="31870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Estoy en la clase.</a:t>
            </a:r>
          </a:p>
        </p:txBody>
      </p:sp>
      <p:sp>
        <p:nvSpPr>
          <p:cNvPr id="26" name="TextBox 25">
            <a:extLst>
              <a:ext uri="{FF2B5EF4-FFF2-40B4-BE49-F238E27FC236}">
                <a16:creationId xmlns:a16="http://schemas.microsoft.com/office/drawing/2014/main" id="{A8D4D3F3-2603-429B-BF87-50261421E514}"/>
              </a:ext>
            </a:extLst>
          </p:cNvPr>
          <p:cNvSpPr txBox="1"/>
          <p:nvPr/>
        </p:nvSpPr>
        <p:spPr>
          <a:xfrm>
            <a:off x="654872" y="3281142"/>
            <a:ext cx="295144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Está preparado.</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D8C0AE4D-F2CC-4E5E-881F-9617A5BB68BF}"/>
              </a:ext>
            </a:extLst>
          </p:cNvPr>
          <p:cNvSpPr txBox="1"/>
          <p:nvPr/>
        </p:nvSpPr>
        <p:spPr>
          <a:xfrm>
            <a:off x="123171" y="2497817"/>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35A41F83-AC28-47E6-B4B2-BD87D17CF7F9}"/>
              </a:ext>
            </a:extLst>
          </p:cNvPr>
          <p:cNvSpPr txBox="1"/>
          <p:nvPr/>
        </p:nvSpPr>
        <p:spPr>
          <a:xfrm>
            <a:off x="236181" y="4573445"/>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698A9511-AF6F-42D0-AA15-1459F04DDC4D}"/>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TextBox 33">
            <a:extLst>
              <a:ext uri="{FF2B5EF4-FFF2-40B4-BE49-F238E27FC236}">
                <a16:creationId xmlns:a16="http://schemas.microsoft.com/office/drawing/2014/main" id="{775F7A10-CA0F-4BA4-9181-6C5B8334695A}"/>
              </a:ext>
            </a:extLst>
          </p:cNvPr>
          <p:cNvSpPr txBox="1"/>
          <p:nvPr/>
        </p:nvSpPr>
        <p:spPr>
          <a:xfrm>
            <a:off x="6757294" y="3942668"/>
            <a:ext cx="31854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(Is s/he in Spain?)</a:t>
            </a:r>
          </a:p>
        </p:txBody>
      </p:sp>
      <p:sp>
        <p:nvSpPr>
          <p:cNvPr id="35" name="TextBox 34">
            <a:extLst>
              <a:ext uri="{FF2B5EF4-FFF2-40B4-BE49-F238E27FC236}">
                <a16:creationId xmlns:a16="http://schemas.microsoft.com/office/drawing/2014/main" id="{E5EE3B84-D7C3-4F95-AC58-A78336127EBC}"/>
              </a:ext>
            </a:extLst>
          </p:cNvPr>
          <p:cNvSpPr txBox="1"/>
          <p:nvPr/>
        </p:nvSpPr>
        <p:spPr>
          <a:xfrm>
            <a:off x="6640275" y="6005075"/>
            <a:ext cx="55517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(How are you today?</a:t>
            </a:r>
          </a:p>
        </p:txBody>
      </p:sp>
      <p:sp>
        <p:nvSpPr>
          <p:cNvPr id="36" name="TextBox 35">
            <a:extLst>
              <a:ext uri="{FF2B5EF4-FFF2-40B4-BE49-F238E27FC236}">
                <a16:creationId xmlns:a16="http://schemas.microsoft.com/office/drawing/2014/main" id="{04C2C6F2-A065-40C0-B5AF-8C75E36F8743}"/>
              </a:ext>
            </a:extLst>
          </p:cNvPr>
          <p:cNvSpPr txBox="1"/>
          <p:nvPr/>
        </p:nvSpPr>
        <p:spPr>
          <a:xfrm>
            <a:off x="6757294" y="2005948"/>
            <a:ext cx="43595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 am active today.).</a:t>
            </a:r>
          </a:p>
        </p:txBody>
      </p:sp>
      <p:sp>
        <p:nvSpPr>
          <p:cNvPr id="37" name="TextBox 36">
            <a:extLst>
              <a:ext uri="{FF2B5EF4-FFF2-40B4-BE49-F238E27FC236}">
                <a16:creationId xmlns:a16="http://schemas.microsoft.com/office/drawing/2014/main" id="{88EC0756-AF00-4240-B054-CB479F2FC802}"/>
              </a:ext>
            </a:extLst>
          </p:cNvPr>
          <p:cNvSpPr txBox="1"/>
          <p:nvPr/>
        </p:nvSpPr>
        <p:spPr>
          <a:xfrm>
            <a:off x="6388939" y="1397748"/>
            <a:ext cx="51408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4</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38" name="TextBox 37">
            <a:extLst>
              <a:ext uri="{FF2B5EF4-FFF2-40B4-BE49-F238E27FC236}">
                <a16:creationId xmlns:a16="http://schemas.microsoft.com/office/drawing/2014/main" id="{B23D699A-178A-458F-AB95-8B496B5FA101}"/>
              </a:ext>
            </a:extLst>
          </p:cNvPr>
          <p:cNvSpPr txBox="1"/>
          <p:nvPr/>
        </p:nvSpPr>
        <p:spPr>
          <a:xfrm>
            <a:off x="6403476" y="3320467"/>
            <a:ext cx="5035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5</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39" name="TextBox 38">
            <a:extLst>
              <a:ext uri="{FF2B5EF4-FFF2-40B4-BE49-F238E27FC236}">
                <a16:creationId xmlns:a16="http://schemas.microsoft.com/office/drawing/2014/main" id="{598F8E78-0AD4-4B22-A26D-8C85C12A28E2}"/>
              </a:ext>
            </a:extLst>
          </p:cNvPr>
          <p:cNvSpPr txBox="1"/>
          <p:nvPr/>
        </p:nvSpPr>
        <p:spPr>
          <a:xfrm>
            <a:off x="6503168" y="5358276"/>
            <a:ext cx="5035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6</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40" name="TextBox 39">
            <a:extLst>
              <a:ext uri="{FF2B5EF4-FFF2-40B4-BE49-F238E27FC236}">
                <a16:creationId xmlns:a16="http://schemas.microsoft.com/office/drawing/2014/main" id="{DF2367E2-F778-429A-9435-B20729F5D86A}"/>
              </a:ext>
            </a:extLst>
          </p:cNvPr>
          <p:cNvSpPr txBox="1"/>
          <p:nvPr/>
        </p:nvSpPr>
        <p:spPr>
          <a:xfrm>
            <a:off x="6944205" y="5397133"/>
            <a:ext cx="3653564" cy="523220"/>
          </a:xfrm>
          <a:prstGeom prst="rect">
            <a:avLst/>
          </a:prstGeom>
          <a:noFill/>
        </p:spPr>
        <p:txBody>
          <a:bodyPr wrap="none" rtlCol="0">
            <a:spAutoFit/>
          </a:bodyPr>
          <a:lstStyle/>
          <a:p>
            <a:pPr lvl="0">
              <a:buClr>
                <a:srgbClr val="000000"/>
              </a:buClr>
              <a:defRPr/>
            </a:pPr>
            <a:r>
              <a:rPr lang="es-AR" sz="2800" b="1" kern="0" dirty="0">
                <a:solidFill>
                  <a:srgbClr val="002060"/>
                </a:solidFill>
                <a:latin typeface="Century Gothic" panose="020B0502020202020204" pitchFamily="34" charset="0"/>
                <a:cs typeface="Arial"/>
                <a:sym typeface="Arial"/>
              </a:rPr>
              <a:t>¿Cómo  está   hoy?.</a:t>
            </a:r>
            <a:endPar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1" name="TextBox 40">
            <a:extLst>
              <a:ext uri="{FF2B5EF4-FFF2-40B4-BE49-F238E27FC236}">
                <a16:creationId xmlns:a16="http://schemas.microsoft.com/office/drawing/2014/main" id="{65290D1E-4F5A-48CF-AF53-9A76068F813B}"/>
              </a:ext>
            </a:extLst>
          </p:cNvPr>
          <p:cNvSpPr txBox="1"/>
          <p:nvPr/>
        </p:nvSpPr>
        <p:spPr>
          <a:xfrm>
            <a:off x="6860333" y="1425339"/>
            <a:ext cx="35873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Está </a:t>
            </a:r>
            <a:r>
              <a:rPr lang="es-AR" sz="2800" b="1" kern="0" noProof="0" dirty="0">
                <a:solidFill>
                  <a:srgbClr val="002060"/>
                </a:solidFill>
                <a:latin typeface="Century Gothic" panose="020B0502020202020204" pitchFamily="34" charset="0"/>
                <a:cs typeface="Arial"/>
                <a:sym typeface="Arial"/>
              </a:rPr>
              <a:t>  </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activo hoy.</a:t>
            </a:r>
          </a:p>
        </p:txBody>
      </p:sp>
      <p:sp>
        <p:nvSpPr>
          <p:cNvPr id="42" name="TextBox 41">
            <a:extLst>
              <a:ext uri="{FF2B5EF4-FFF2-40B4-BE49-F238E27FC236}">
                <a16:creationId xmlns:a16="http://schemas.microsoft.com/office/drawing/2014/main" id="{5342D37E-E570-426A-965D-11B42022DB5F}"/>
              </a:ext>
            </a:extLst>
          </p:cNvPr>
          <p:cNvSpPr txBox="1"/>
          <p:nvPr/>
        </p:nvSpPr>
        <p:spPr>
          <a:xfrm>
            <a:off x="6851019" y="3319999"/>
            <a:ext cx="3094117" cy="523220"/>
          </a:xfrm>
          <a:prstGeom prst="rect">
            <a:avLst/>
          </a:prstGeom>
          <a:noFill/>
        </p:spPr>
        <p:txBody>
          <a:bodyPr wrap="none" rtlCol="0">
            <a:spAutoFit/>
          </a:bodyPr>
          <a:lstStyle/>
          <a:p>
            <a:pPr lvl="0">
              <a:buClr>
                <a:srgbClr val="000000"/>
              </a:buClr>
              <a:defRPr/>
            </a:pPr>
            <a:r>
              <a:rPr lang="es-AR" sz="2800" b="1" kern="0" dirty="0">
                <a:solidFill>
                  <a:srgbClr val="002060"/>
                </a:solidFill>
                <a:latin typeface="Century Gothic" panose="020B0502020202020204" pitchFamily="34" charset="0"/>
                <a:cs typeface="Arial"/>
                <a:sym typeface="Arial"/>
              </a:rPr>
              <a:t>  Está </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en España.</a:t>
            </a:r>
          </a:p>
        </p:txBody>
      </p:sp>
      <p:sp>
        <p:nvSpPr>
          <p:cNvPr id="43" name="TextBox 42">
            <a:extLst>
              <a:ext uri="{FF2B5EF4-FFF2-40B4-BE49-F238E27FC236}">
                <a16:creationId xmlns:a16="http://schemas.microsoft.com/office/drawing/2014/main" id="{F8BE8BB4-24C5-443D-9AAC-AFE3956045F9}"/>
              </a:ext>
            </a:extLst>
          </p:cNvPr>
          <p:cNvSpPr txBox="1"/>
          <p:nvPr/>
        </p:nvSpPr>
        <p:spPr>
          <a:xfrm>
            <a:off x="6319318" y="253667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A1E6CFF9-F9C6-4AC9-8C25-203C8D10A7CF}"/>
              </a:ext>
            </a:extLst>
          </p:cNvPr>
          <p:cNvSpPr txBox="1"/>
          <p:nvPr/>
        </p:nvSpPr>
        <p:spPr>
          <a:xfrm>
            <a:off x="6415536" y="4575206"/>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a:extLst>
              <a:ext uri="{FF2B5EF4-FFF2-40B4-BE49-F238E27FC236}">
                <a16:creationId xmlns:a16="http://schemas.microsoft.com/office/drawing/2014/main" id="{56F57D6A-2D49-4AFE-9933-2336EBE506AF}"/>
              </a:ext>
            </a:extLst>
          </p:cNvPr>
          <p:cNvSpPr txBox="1"/>
          <p:nvPr/>
        </p:nvSpPr>
        <p:spPr>
          <a:xfrm>
            <a:off x="219388" y="593077"/>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DCC2FE2B-E4DC-4D11-845A-58FD5AC33D30}"/>
              </a:ext>
            </a:extLst>
          </p:cNvPr>
          <p:cNvSpPr txBox="1"/>
          <p:nvPr/>
        </p:nvSpPr>
        <p:spPr>
          <a:xfrm>
            <a:off x="6415535" y="633458"/>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5414B53B-40FD-493B-9CD8-B825419DD376}"/>
              </a:ext>
            </a:extLst>
          </p:cNvPr>
          <p:cNvSpPr/>
          <p:nvPr/>
        </p:nvSpPr>
        <p:spPr>
          <a:xfrm>
            <a:off x="645136" y="1444389"/>
            <a:ext cx="1082031" cy="3974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FF0066"/>
                </a:solidFill>
                <a:latin typeface="Century Gothic" panose="020B0502020202020204" pitchFamily="34" charset="0"/>
              </a:rPr>
              <a:t>Estás</a:t>
            </a:r>
            <a:endParaRPr lang="en-GB" sz="2800" b="1" dirty="0">
              <a:solidFill>
                <a:srgbClr val="FF0066"/>
              </a:solidFill>
              <a:latin typeface="Century Gothic" panose="020B0502020202020204" pitchFamily="34" charset="0"/>
            </a:endParaRPr>
          </a:p>
        </p:txBody>
      </p:sp>
      <p:sp>
        <p:nvSpPr>
          <p:cNvPr id="47" name="Rectangle: Rounded Corners 46">
            <a:extLst>
              <a:ext uri="{FF2B5EF4-FFF2-40B4-BE49-F238E27FC236}">
                <a16:creationId xmlns:a16="http://schemas.microsoft.com/office/drawing/2014/main" id="{2BCBDC0F-9564-47D8-A2A9-664649654E49}"/>
              </a:ext>
            </a:extLst>
          </p:cNvPr>
          <p:cNvSpPr/>
          <p:nvPr/>
        </p:nvSpPr>
        <p:spPr>
          <a:xfrm>
            <a:off x="1483929" y="3353615"/>
            <a:ext cx="2206550" cy="42785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FF0066"/>
                </a:solidFill>
                <a:latin typeface="Century Gothic" panose="020B0502020202020204" pitchFamily="34" charset="0"/>
              </a:rPr>
              <a:t>enfermo</a:t>
            </a:r>
            <a:r>
              <a:rPr lang="en-GB" sz="2800" b="1" dirty="0">
                <a:solidFill>
                  <a:srgbClr val="FF0066"/>
                </a:solidFill>
                <a:latin typeface="Century Gothic" panose="020B0502020202020204" pitchFamily="34" charset="0"/>
              </a:rPr>
              <a:t>.</a:t>
            </a:r>
          </a:p>
        </p:txBody>
      </p:sp>
      <p:sp>
        <p:nvSpPr>
          <p:cNvPr id="48" name="Rectangle: Rounded Corners 47">
            <a:extLst>
              <a:ext uri="{FF2B5EF4-FFF2-40B4-BE49-F238E27FC236}">
                <a16:creationId xmlns:a16="http://schemas.microsoft.com/office/drawing/2014/main" id="{767D9D5C-494F-465F-93DC-58D1E4768023}"/>
              </a:ext>
            </a:extLst>
          </p:cNvPr>
          <p:cNvSpPr/>
          <p:nvPr/>
        </p:nvSpPr>
        <p:spPr>
          <a:xfrm>
            <a:off x="3063515" y="5425389"/>
            <a:ext cx="1082031" cy="3974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FF0066"/>
                </a:solidFill>
                <a:latin typeface="Century Gothic" panose="020B0502020202020204" pitchFamily="34" charset="0"/>
              </a:rPr>
              <a:t>allí</a:t>
            </a:r>
            <a:r>
              <a:rPr lang="en-GB" sz="2800" b="1" dirty="0">
                <a:solidFill>
                  <a:srgbClr val="FF0066"/>
                </a:solidFill>
                <a:latin typeface="Century Gothic" panose="020B0502020202020204" pitchFamily="34" charset="0"/>
              </a:rPr>
              <a:t>?</a:t>
            </a:r>
          </a:p>
        </p:txBody>
      </p:sp>
      <p:sp>
        <p:nvSpPr>
          <p:cNvPr id="49" name="Rectangle: Rounded Corners 48">
            <a:extLst>
              <a:ext uri="{FF2B5EF4-FFF2-40B4-BE49-F238E27FC236}">
                <a16:creationId xmlns:a16="http://schemas.microsoft.com/office/drawing/2014/main" id="{EFAD1809-EEF6-4621-BCC3-9141C1D524D4}"/>
              </a:ext>
            </a:extLst>
          </p:cNvPr>
          <p:cNvSpPr/>
          <p:nvPr/>
        </p:nvSpPr>
        <p:spPr>
          <a:xfrm>
            <a:off x="6738911" y="1456789"/>
            <a:ext cx="1262370" cy="4497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FF0066"/>
                </a:solidFill>
                <a:latin typeface="Century Gothic" panose="020B0502020202020204" pitchFamily="34" charset="0"/>
              </a:rPr>
              <a:t>Estoy</a:t>
            </a:r>
            <a:endParaRPr lang="en-GB" sz="2800" b="1" dirty="0">
              <a:solidFill>
                <a:srgbClr val="FF0066"/>
              </a:solidFill>
              <a:latin typeface="Century Gothic" panose="020B0502020202020204" pitchFamily="34" charset="0"/>
            </a:endParaRPr>
          </a:p>
        </p:txBody>
      </p:sp>
      <p:sp>
        <p:nvSpPr>
          <p:cNvPr id="50" name="Rectangle: Rounded Corners 49">
            <a:extLst>
              <a:ext uri="{FF2B5EF4-FFF2-40B4-BE49-F238E27FC236}">
                <a16:creationId xmlns:a16="http://schemas.microsoft.com/office/drawing/2014/main" id="{055D05A6-95B5-48AE-9805-8D209A4C80A8}"/>
              </a:ext>
            </a:extLst>
          </p:cNvPr>
          <p:cNvSpPr/>
          <p:nvPr/>
        </p:nvSpPr>
        <p:spPr>
          <a:xfrm>
            <a:off x="6944205" y="3390140"/>
            <a:ext cx="141280" cy="4021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a:t>
            </a:r>
          </a:p>
        </p:txBody>
      </p:sp>
      <p:sp>
        <p:nvSpPr>
          <p:cNvPr id="51" name="Rectangle: Rounded Corners 50">
            <a:extLst>
              <a:ext uri="{FF2B5EF4-FFF2-40B4-BE49-F238E27FC236}">
                <a16:creationId xmlns:a16="http://schemas.microsoft.com/office/drawing/2014/main" id="{9CEE3E4D-1702-4C0D-992C-C634E0D851A1}"/>
              </a:ext>
            </a:extLst>
          </p:cNvPr>
          <p:cNvSpPr/>
          <p:nvPr/>
        </p:nvSpPr>
        <p:spPr>
          <a:xfrm>
            <a:off x="9720841" y="3369804"/>
            <a:ext cx="409665" cy="4021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a:t>
            </a:r>
          </a:p>
        </p:txBody>
      </p:sp>
      <p:sp>
        <p:nvSpPr>
          <p:cNvPr id="52" name="Rectangle: Rounded Corners 51">
            <a:extLst>
              <a:ext uri="{FF2B5EF4-FFF2-40B4-BE49-F238E27FC236}">
                <a16:creationId xmlns:a16="http://schemas.microsoft.com/office/drawing/2014/main" id="{E934B487-D4B7-4E67-B2B9-E80629DE2D1C}"/>
              </a:ext>
            </a:extLst>
          </p:cNvPr>
          <p:cNvSpPr/>
          <p:nvPr/>
        </p:nvSpPr>
        <p:spPr>
          <a:xfrm>
            <a:off x="8277368" y="5461550"/>
            <a:ext cx="1230200" cy="38182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FF0066"/>
                </a:solidFill>
                <a:latin typeface="Century Gothic" panose="020B0502020202020204" pitchFamily="34" charset="0"/>
              </a:rPr>
              <a:t>estás</a:t>
            </a:r>
            <a:endParaRPr lang="en-GB" sz="2800" b="1" dirty="0">
              <a:solidFill>
                <a:srgbClr val="FF0066"/>
              </a:solidFill>
              <a:latin typeface="Century Gothic" panose="020B0502020202020204" pitchFamily="34" charset="0"/>
            </a:endParaRPr>
          </a:p>
        </p:txBody>
      </p:sp>
    </p:spTree>
    <p:extLst>
      <p:ext uri="{BB962C8B-B14F-4D97-AF65-F5344CB8AC3E}">
        <p14:creationId xmlns:p14="http://schemas.microsoft.com/office/powerpoint/2010/main" val="365308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animBg="1"/>
      <p:bldP spid="48" grpId="0" animBg="1"/>
      <p:bldP spid="49" grpId="0" animBg="1"/>
      <p:bldP spid="50" grpId="0" animBg="1"/>
      <p:bldP spid="51"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
            <a:hlinkClick r:id="" action="ppaction://noaction">
              <a:snd r:embed="rId3" name="31_3diamante.wav"/>
            </a:hlinkClick>
          </p:cNvPr>
          <p:cNvPicPr preferRelativeResize="0"/>
          <p:nvPr/>
        </p:nvPicPr>
        <p:blipFill rotWithShape="1">
          <a:blip r:embed="rId4">
            <a:alphaModFix/>
          </a:blip>
          <a:srcRect/>
          <a:stretch/>
        </p:blipFill>
        <p:spPr>
          <a:xfrm>
            <a:off x="2485167" y="3716096"/>
            <a:ext cx="1109568" cy="1085182"/>
          </a:xfrm>
          <a:prstGeom prst="rect">
            <a:avLst/>
          </a:prstGeom>
          <a:noFill/>
          <a:ln>
            <a:noFill/>
          </a:ln>
        </p:spPr>
      </p:pic>
      <p:pic>
        <p:nvPicPr>
          <p:cNvPr id="127" name="Google Shape;127;p2">
            <a:hlinkClick r:id="" action="ppaction://noaction">
              <a:snd r:embed="rId5" name="29_1restaurante.wav"/>
            </a:hlinkClick>
          </p:cNvPr>
          <p:cNvPicPr preferRelativeResize="0"/>
          <p:nvPr/>
        </p:nvPicPr>
        <p:blipFill rotWithShape="1">
          <a:blip r:embed="rId4">
            <a:alphaModFix/>
          </a:blip>
          <a:srcRect/>
          <a:stretch/>
        </p:blipFill>
        <p:spPr>
          <a:xfrm>
            <a:off x="685573" y="2559466"/>
            <a:ext cx="1109568" cy="1085182"/>
          </a:xfrm>
          <a:prstGeom prst="rect">
            <a:avLst/>
          </a:prstGeom>
          <a:noFill/>
          <a:ln>
            <a:noFill/>
          </a:ln>
        </p:spPr>
      </p:pic>
      <p:pic>
        <p:nvPicPr>
          <p:cNvPr id="128" name="Google Shape;128;p2">
            <a:hlinkClick r:id="" action="ppaction://noaction">
              <a:snd r:embed="rId6" name="30_2elefante.wav"/>
            </a:hlinkClick>
          </p:cNvPr>
          <p:cNvPicPr preferRelativeResize="0"/>
          <p:nvPr/>
        </p:nvPicPr>
        <p:blipFill rotWithShape="1">
          <a:blip r:embed="rId4">
            <a:alphaModFix/>
          </a:blip>
          <a:srcRect/>
          <a:stretch/>
        </p:blipFill>
        <p:spPr>
          <a:xfrm>
            <a:off x="4343127" y="2597007"/>
            <a:ext cx="1109568" cy="1085182"/>
          </a:xfrm>
          <a:prstGeom prst="rect">
            <a:avLst/>
          </a:prstGeom>
          <a:noFill/>
          <a:ln>
            <a:noFill/>
          </a:ln>
        </p:spPr>
      </p:pic>
      <p:sp>
        <p:nvSpPr>
          <p:cNvPr id="129" name="Google Shape;129;p2"/>
          <p:cNvSpPr txBox="1"/>
          <p:nvPr/>
        </p:nvSpPr>
        <p:spPr>
          <a:xfrm>
            <a:off x="270477" y="240371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130;p2"/>
          <p:cNvSpPr txBox="1"/>
          <p:nvPr/>
        </p:nvSpPr>
        <p:spPr>
          <a:xfrm>
            <a:off x="3815680" y="246088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131;p2"/>
          <p:cNvSpPr txBox="1"/>
          <p:nvPr/>
        </p:nvSpPr>
        <p:spPr>
          <a:xfrm>
            <a:off x="1884148" y="4025888"/>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132;p2"/>
          <p:cNvSpPr txBox="1"/>
          <p:nvPr/>
        </p:nvSpPr>
        <p:spPr>
          <a:xfrm>
            <a:off x="6216898" y="930303"/>
            <a:ext cx="2740804"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B </a:t>
            </a: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Escucha</a:t>
            </a:r>
            <a: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b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Escribe [e], [o] o [a]. </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133" name="Google Shape;133;p2"/>
          <p:cNvCxnSpPr/>
          <p:nvPr/>
        </p:nvCxnSpPr>
        <p:spPr>
          <a:xfrm>
            <a:off x="6083723" y="966590"/>
            <a:ext cx="0" cy="5306561"/>
          </a:xfrm>
          <a:prstGeom prst="straightConnector1">
            <a:avLst/>
          </a:prstGeom>
          <a:noFill/>
          <a:ln w="57150" cap="flat" cmpd="sng">
            <a:solidFill>
              <a:srgbClr val="002060"/>
            </a:solidFill>
            <a:prstDash val="solid"/>
            <a:miter lim="800000"/>
            <a:headEnd type="none" w="sm" len="sm"/>
            <a:tailEnd type="none" w="sm" len="sm"/>
          </a:ln>
        </p:spPr>
      </p:cxnSp>
      <p:sp>
        <p:nvSpPr>
          <p:cNvPr id="153" name="Google Shape;153;p2"/>
          <p:cNvSpPr txBox="1"/>
          <p:nvPr/>
        </p:nvSpPr>
        <p:spPr>
          <a:xfrm>
            <a:off x="5721559" y="11734"/>
            <a:ext cx="457200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4" name="Google Shape;154;p2"/>
          <p:cNvSpPr txBox="1"/>
          <p:nvPr/>
        </p:nvSpPr>
        <p:spPr>
          <a:xfrm>
            <a:off x="6445466" y="-8063"/>
            <a:ext cx="457200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4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a:t>
            </a: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4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fant</a:t>
            </a:r>
            <a:r>
              <a:rPr kumimoji="0" lang="en-GB" sz="40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e</a:t>
            </a:r>
            <a:endParaRPr kumimoji="0" sz="40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157" name="Google Shape;157;p2"/>
          <p:cNvSpPr txBox="1"/>
          <p:nvPr/>
        </p:nvSpPr>
        <p:spPr>
          <a:xfrm>
            <a:off x="166983" y="949686"/>
            <a:ext cx="5743822"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 </a:t>
            </a: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Escucha</a:t>
            </a:r>
            <a: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58" name="Google Shape;158;p2"/>
          <p:cNvSpPr txBox="1"/>
          <p:nvPr/>
        </p:nvSpPr>
        <p:spPr>
          <a:xfrm>
            <a:off x="151457" y="1488901"/>
            <a:ext cx="3664220"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1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E</a:t>
            </a:r>
            <a:r>
              <a:rPr kumimoji="0" lang="en-GB" sz="1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lefante</a:t>
            </a:r>
            <a:r>
              <a:rPr kumimoji="0" lang="en-GB"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number ________.</a:t>
            </a:r>
            <a:endParaRPr kumimoji="0"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164" name="Google Shape;164;p2" descr="Speech Icon, Voice, Talking, Audio, Speech"/>
          <p:cNvPicPr preferRelativeResize="0"/>
          <p:nvPr/>
        </p:nvPicPr>
        <p:blipFill rotWithShape="1">
          <a:blip r:embed="rId7">
            <a:alphaModFix/>
          </a:blip>
          <a:srcRect/>
          <a:stretch/>
        </p:blipFill>
        <p:spPr>
          <a:xfrm>
            <a:off x="11292814" y="91888"/>
            <a:ext cx="776168" cy="776168"/>
          </a:xfrm>
          <a:prstGeom prst="rect">
            <a:avLst/>
          </a:prstGeom>
          <a:noFill/>
          <a:ln>
            <a:noFill/>
          </a:ln>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70" name="TextBox 69">
            <a:extLst>
              <a:ext uri="{FF2B5EF4-FFF2-40B4-BE49-F238E27FC236}">
                <a16:creationId xmlns:a16="http://schemas.microsoft.com/office/drawing/2014/main" id="{74F371B2-00AD-4B09-8A5B-1A0F474766EB}"/>
              </a:ext>
            </a:extLst>
          </p:cNvPr>
          <p:cNvSpPr txBox="1"/>
          <p:nvPr/>
        </p:nvSpPr>
        <p:spPr>
          <a:xfrm>
            <a:off x="1629688" y="1002445"/>
            <a:ext cx="25443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2</a:t>
            </a:r>
          </a:p>
        </p:txBody>
      </p:sp>
      <p:pic>
        <p:nvPicPr>
          <p:cNvPr id="73" name="Picture 2" descr="Elephant, Animal, Jungle, Savannah, Nature, Africa">
            <a:extLst>
              <a:ext uri="{FF2B5EF4-FFF2-40B4-BE49-F238E27FC236}">
                <a16:creationId xmlns:a16="http://schemas.microsoft.com/office/drawing/2014/main" id="{EC2CAE44-D283-4130-8305-026CB1E411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4502" y="171678"/>
            <a:ext cx="1784247" cy="136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Google Shape;134;p2">
            <a:hlinkClick r:id="" action="ppaction://noaction">
              <a:snd r:embed="rId9" name="32_evento.wav"/>
            </a:hlinkClick>
            <a:extLst>
              <a:ext uri="{FF2B5EF4-FFF2-40B4-BE49-F238E27FC236}">
                <a16:creationId xmlns:a16="http://schemas.microsoft.com/office/drawing/2014/main" id="{81936A53-9660-4BB4-8F81-F543D9C3C933}"/>
              </a:ext>
            </a:extLst>
          </p:cNvPr>
          <p:cNvPicPr preferRelativeResize="0"/>
          <p:nvPr/>
        </p:nvPicPr>
        <p:blipFill rotWithShape="1">
          <a:blip r:embed="rId4">
            <a:alphaModFix/>
          </a:blip>
          <a:srcRect/>
          <a:stretch/>
        </p:blipFill>
        <p:spPr>
          <a:xfrm>
            <a:off x="6758123" y="2034056"/>
            <a:ext cx="377532" cy="369235"/>
          </a:xfrm>
          <a:prstGeom prst="rect">
            <a:avLst/>
          </a:prstGeom>
          <a:noFill/>
          <a:ln>
            <a:noFill/>
          </a:ln>
        </p:spPr>
      </p:pic>
      <p:sp>
        <p:nvSpPr>
          <p:cNvPr id="29" name="Google Shape;135;p2">
            <a:extLst>
              <a:ext uri="{FF2B5EF4-FFF2-40B4-BE49-F238E27FC236}">
                <a16:creationId xmlns:a16="http://schemas.microsoft.com/office/drawing/2014/main" id="{E5C473F9-1E8D-4E49-87B3-E9EF5D71F961}"/>
              </a:ext>
            </a:extLst>
          </p:cNvPr>
          <p:cNvSpPr txBox="1"/>
          <p:nvPr/>
        </p:nvSpPr>
        <p:spPr>
          <a:xfrm>
            <a:off x="6349813" y="1926287"/>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E</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136;p2">
            <a:extLst>
              <a:ext uri="{FF2B5EF4-FFF2-40B4-BE49-F238E27FC236}">
                <a16:creationId xmlns:a16="http://schemas.microsoft.com/office/drawing/2014/main" id="{EB438476-A946-4290-B126-EC961ED6BD05}"/>
              </a:ext>
            </a:extLst>
          </p:cNvPr>
          <p:cNvSpPr txBox="1"/>
          <p:nvPr/>
        </p:nvSpPr>
        <p:spPr>
          <a:xfrm>
            <a:off x="7190807" y="1995384"/>
            <a:ext cx="2203695"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v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 t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o</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31" name="Google Shape;137;p2">
            <a:hlinkClick r:id="" action="ppaction://noaction">
              <a:snd r:embed="rId10" name="33_echo.wav"/>
            </a:hlinkClick>
            <a:extLst>
              <a:ext uri="{FF2B5EF4-FFF2-40B4-BE49-F238E27FC236}">
                <a16:creationId xmlns:a16="http://schemas.microsoft.com/office/drawing/2014/main" id="{B6C4F24F-390F-42B2-98BC-B53BDDFEC53E}"/>
              </a:ext>
            </a:extLst>
          </p:cNvPr>
          <p:cNvPicPr preferRelativeResize="0"/>
          <p:nvPr/>
        </p:nvPicPr>
        <p:blipFill rotWithShape="1">
          <a:blip r:embed="rId4">
            <a:alphaModFix/>
          </a:blip>
          <a:srcRect/>
          <a:stretch/>
        </p:blipFill>
        <p:spPr>
          <a:xfrm>
            <a:off x="6758123" y="2748792"/>
            <a:ext cx="377532" cy="369235"/>
          </a:xfrm>
          <a:prstGeom prst="rect">
            <a:avLst/>
          </a:prstGeom>
          <a:noFill/>
          <a:ln>
            <a:noFill/>
          </a:ln>
        </p:spPr>
      </p:pic>
      <p:sp>
        <p:nvSpPr>
          <p:cNvPr id="32" name="Google Shape;138;p2">
            <a:extLst>
              <a:ext uri="{FF2B5EF4-FFF2-40B4-BE49-F238E27FC236}">
                <a16:creationId xmlns:a16="http://schemas.microsoft.com/office/drawing/2014/main" id="{D83DA443-0BA4-4A63-84CA-459B14C5B699}"/>
              </a:ext>
            </a:extLst>
          </p:cNvPr>
          <p:cNvSpPr txBox="1"/>
          <p:nvPr/>
        </p:nvSpPr>
        <p:spPr>
          <a:xfrm>
            <a:off x="6349813" y="264102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3" name="Google Shape;140;p2">
            <a:hlinkClick r:id="" action="ppaction://noaction">
              <a:snd r:embed="rId11" name="34_elemento.wav"/>
            </a:hlinkClick>
            <a:extLst>
              <a:ext uri="{FF2B5EF4-FFF2-40B4-BE49-F238E27FC236}">
                <a16:creationId xmlns:a16="http://schemas.microsoft.com/office/drawing/2014/main" id="{09FA42CD-C3F5-4016-BFBA-B6A78366FC6D}"/>
              </a:ext>
            </a:extLst>
          </p:cNvPr>
          <p:cNvPicPr preferRelativeResize="0"/>
          <p:nvPr/>
        </p:nvPicPr>
        <p:blipFill rotWithShape="1">
          <a:blip r:embed="rId4">
            <a:alphaModFix/>
          </a:blip>
          <a:srcRect/>
          <a:stretch/>
        </p:blipFill>
        <p:spPr>
          <a:xfrm>
            <a:off x="6758123" y="3456010"/>
            <a:ext cx="377532" cy="369235"/>
          </a:xfrm>
          <a:prstGeom prst="rect">
            <a:avLst/>
          </a:prstGeom>
          <a:noFill/>
          <a:ln>
            <a:noFill/>
          </a:ln>
        </p:spPr>
      </p:pic>
      <p:sp>
        <p:nvSpPr>
          <p:cNvPr id="34" name="Google Shape;141;p2">
            <a:extLst>
              <a:ext uri="{FF2B5EF4-FFF2-40B4-BE49-F238E27FC236}">
                <a16:creationId xmlns:a16="http://schemas.microsoft.com/office/drawing/2014/main" id="{D2717AE2-5056-46BC-9DEC-E4235974EA25}"/>
              </a:ext>
            </a:extLst>
          </p:cNvPr>
          <p:cNvSpPr txBox="1"/>
          <p:nvPr/>
        </p:nvSpPr>
        <p:spPr>
          <a:xfrm>
            <a:off x="6349813" y="3348241"/>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5" name="Google Shape;143;p2">
            <a:hlinkClick r:id="" action="ppaction://noaction">
              <a:snd r:embed="rId12" name="35_enemigo.wav"/>
            </a:hlinkClick>
            <a:extLst>
              <a:ext uri="{FF2B5EF4-FFF2-40B4-BE49-F238E27FC236}">
                <a16:creationId xmlns:a16="http://schemas.microsoft.com/office/drawing/2014/main" id="{3FBE854F-0FB2-4A71-BF4B-846B8E9A7614}"/>
              </a:ext>
            </a:extLst>
          </p:cNvPr>
          <p:cNvPicPr preferRelativeResize="0"/>
          <p:nvPr/>
        </p:nvPicPr>
        <p:blipFill rotWithShape="1">
          <a:blip r:embed="rId4">
            <a:alphaModFix/>
          </a:blip>
          <a:srcRect/>
          <a:stretch/>
        </p:blipFill>
        <p:spPr>
          <a:xfrm>
            <a:off x="6782608" y="4108413"/>
            <a:ext cx="377532" cy="369235"/>
          </a:xfrm>
          <a:prstGeom prst="rect">
            <a:avLst/>
          </a:prstGeom>
          <a:noFill/>
          <a:ln>
            <a:noFill/>
          </a:ln>
        </p:spPr>
      </p:pic>
      <p:sp>
        <p:nvSpPr>
          <p:cNvPr id="36" name="Google Shape;144;p2">
            <a:extLst>
              <a:ext uri="{FF2B5EF4-FFF2-40B4-BE49-F238E27FC236}">
                <a16:creationId xmlns:a16="http://schemas.microsoft.com/office/drawing/2014/main" id="{9BFC0838-F47F-49C9-808D-62B73C0D4EDA}"/>
              </a:ext>
            </a:extLst>
          </p:cNvPr>
          <p:cNvSpPr txBox="1"/>
          <p:nvPr/>
        </p:nvSpPr>
        <p:spPr>
          <a:xfrm>
            <a:off x="6374298" y="4000644"/>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7" name="Google Shape;146;p2">
            <a:hlinkClick r:id="" action="ppaction://noaction">
              <a:snd r:embed="rId13" name="36_escapar.wav"/>
            </a:hlinkClick>
            <a:extLst>
              <a:ext uri="{FF2B5EF4-FFF2-40B4-BE49-F238E27FC236}">
                <a16:creationId xmlns:a16="http://schemas.microsoft.com/office/drawing/2014/main" id="{F0AEA8EC-A36B-4A22-AFC0-799E3AE2A924}"/>
              </a:ext>
            </a:extLst>
          </p:cNvPr>
          <p:cNvPicPr preferRelativeResize="0"/>
          <p:nvPr/>
        </p:nvPicPr>
        <p:blipFill rotWithShape="1">
          <a:blip r:embed="rId4">
            <a:alphaModFix/>
          </a:blip>
          <a:srcRect/>
          <a:stretch/>
        </p:blipFill>
        <p:spPr>
          <a:xfrm>
            <a:off x="6803562" y="4800144"/>
            <a:ext cx="377532" cy="369235"/>
          </a:xfrm>
          <a:prstGeom prst="rect">
            <a:avLst/>
          </a:prstGeom>
          <a:noFill/>
          <a:ln>
            <a:noFill/>
          </a:ln>
        </p:spPr>
      </p:pic>
      <p:sp>
        <p:nvSpPr>
          <p:cNvPr id="38" name="Google Shape;147;p2">
            <a:extLst>
              <a:ext uri="{FF2B5EF4-FFF2-40B4-BE49-F238E27FC236}">
                <a16:creationId xmlns:a16="http://schemas.microsoft.com/office/drawing/2014/main" id="{094E3902-EAFF-4CD3-8D4F-F46B634C6C51}"/>
              </a:ext>
            </a:extLst>
          </p:cNvPr>
          <p:cNvSpPr txBox="1"/>
          <p:nvPr/>
        </p:nvSpPr>
        <p:spPr>
          <a:xfrm>
            <a:off x="6395252" y="469237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4</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9" name="Google Shape;149;p2">
            <a:hlinkClick r:id="" action="ppaction://noaction">
              <a:snd r:embed="rId14" name="37_escalera.wav"/>
            </a:hlinkClick>
            <a:extLst>
              <a:ext uri="{FF2B5EF4-FFF2-40B4-BE49-F238E27FC236}">
                <a16:creationId xmlns:a16="http://schemas.microsoft.com/office/drawing/2014/main" id="{7B44FD10-2773-4848-A18C-272ACD0BAC4C}"/>
              </a:ext>
            </a:extLst>
          </p:cNvPr>
          <p:cNvPicPr preferRelativeResize="0"/>
          <p:nvPr/>
        </p:nvPicPr>
        <p:blipFill rotWithShape="1">
          <a:blip r:embed="rId4">
            <a:alphaModFix/>
          </a:blip>
          <a:srcRect/>
          <a:stretch/>
        </p:blipFill>
        <p:spPr>
          <a:xfrm>
            <a:off x="6812326" y="5525090"/>
            <a:ext cx="377532" cy="369235"/>
          </a:xfrm>
          <a:prstGeom prst="rect">
            <a:avLst/>
          </a:prstGeom>
          <a:noFill/>
          <a:ln>
            <a:noFill/>
          </a:ln>
        </p:spPr>
      </p:pic>
      <p:sp>
        <p:nvSpPr>
          <p:cNvPr id="40" name="Google Shape;150;p2">
            <a:extLst>
              <a:ext uri="{FF2B5EF4-FFF2-40B4-BE49-F238E27FC236}">
                <a16:creationId xmlns:a16="http://schemas.microsoft.com/office/drawing/2014/main" id="{88F0BFBF-0B29-4B17-9590-CA1132F16A52}"/>
              </a:ext>
            </a:extLst>
          </p:cNvPr>
          <p:cNvSpPr txBox="1"/>
          <p:nvPr/>
        </p:nvSpPr>
        <p:spPr>
          <a:xfrm>
            <a:off x="6404016" y="5417321"/>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5</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Rectangle: Rounded Corners 40">
            <a:extLst>
              <a:ext uri="{FF2B5EF4-FFF2-40B4-BE49-F238E27FC236}">
                <a16:creationId xmlns:a16="http://schemas.microsoft.com/office/drawing/2014/main" id="{30820BFA-AE92-429E-9338-1CA2872B97AA}"/>
              </a:ext>
            </a:extLst>
          </p:cNvPr>
          <p:cNvSpPr/>
          <p:nvPr/>
        </p:nvSpPr>
        <p:spPr>
          <a:xfrm>
            <a:off x="7215500" y="2040946"/>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42" name="Rectangle: Rounded Corners 41">
            <a:extLst>
              <a:ext uri="{FF2B5EF4-FFF2-40B4-BE49-F238E27FC236}">
                <a16:creationId xmlns:a16="http://schemas.microsoft.com/office/drawing/2014/main" id="{B179A396-EA08-451B-8E53-0A2AE4B2A777}"/>
              </a:ext>
            </a:extLst>
          </p:cNvPr>
          <p:cNvSpPr/>
          <p:nvPr/>
        </p:nvSpPr>
        <p:spPr>
          <a:xfrm>
            <a:off x="7739643" y="2024106"/>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43" name="Google Shape;136;p2">
            <a:extLst>
              <a:ext uri="{FF2B5EF4-FFF2-40B4-BE49-F238E27FC236}">
                <a16:creationId xmlns:a16="http://schemas.microsoft.com/office/drawing/2014/main" id="{1E1B131D-F2EE-44F1-A93F-2D109BF0A4F5}"/>
              </a:ext>
            </a:extLst>
          </p:cNvPr>
          <p:cNvSpPr txBox="1"/>
          <p:nvPr/>
        </p:nvSpPr>
        <p:spPr>
          <a:xfrm>
            <a:off x="7190807" y="2657634"/>
            <a:ext cx="154079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c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o</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4" name="Google Shape;136;p2">
            <a:extLst>
              <a:ext uri="{FF2B5EF4-FFF2-40B4-BE49-F238E27FC236}">
                <a16:creationId xmlns:a16="http://schemas.microsoft.com/office/drawing/2014/main" id="{A82DD786-0C48-44EC-9BDC-9F4324E4DFDA}"/>
              </a:ext>
            </a:extLst>
          </p:cNvPr>
          <p:cNvSpPr txBox="1"/>
          <p:nvPr/>
        </p:nvSpPr>
        <p:spPr>
          <a:xfrm>
            <a:off x="7190807" y="3373655"/>
            <a:ext cx="2795021"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l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m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 t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o</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5" name="Google Shape;136;p2">
            <a:extLst>
              <a:ext uri="{FF2B5EF4-FFF2-40B4-BE49-F238E27FC236}">
                <a16:creationId xmlns:a16="http://schemas.microsoft.com/office/drawing/2014/main" id="{B1258027-0244-4D80-A532-BA23DC452F58}"/>
              </a:ext>
            </a:extLst>
          </p:cNvPr>
          <p:cNvSpPr txBox="1"/>
          <p:nvPr/>
        </p:nvSpPr>
        <p:spPr>
          <a:xfrm>
            <a:off x="7224534" y="4067141"/>
            <a:ext cx="248229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m </a:t>
            </a:r>
            <a:r>
              <a:rPr kumimoji="0" lang="en-GB" sz="24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g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o</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6" name="Google Shape;136;p2">
            <a:extLst>
              <a:ext uri="{FF2B5EF4-FFF2-40B4-BE49-F238E27FC236}">
                <a16:creationId xmlns:a16="http://schemas.microsoft.com/office/drawing/2014/main" id="{35E4A3FD-3178-450E-8EE4-BD93BE8A03B0}"/>
              </a:ext>
            </a:extLst>
          </p:cNvPr>
          <p:cNvSpPr txBox="1"/>
          <p:nvPr/>
        </p:nvSpPr>
        <p:spPr>
          <a:xfrm>
            <a:off x="7239941" y="4726280"/>
            <a:ext cx="268320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s c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p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r</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7" name="Google Shape;136;p2">
            <a:extLst>
              <a:ext uri="{FF2B5EF4-FFF2-40B4-BE49-F238E27FC236}">
                <a16:creationId xmlns:a16="http://schemas.microsoft.com/office/drawing/2014/main" id="{DACAA634-A891-4076-BE1B-B80D70B07159}"/>
              </a:ext>
            </a:extLst>
          </p:cNvPr>
          <p:cNvSpPr txBox="1"/>
          <p:nvPr/>
        </p:nvSpPr>
        <p:spPr>
          <a:xfrm>
            <a:off x="7215500" y="5460237"/>
            <a:ext cx="225456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s c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l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r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8" name="Rectangle: Rounded Corners 47">
            <a:extLst>
              <a:ext uri="{FF2B5EF4-FFF2-40B4-BE49-F238E27FC236}">
                <a16:creationId xmlns:a16="http://schemas.microsoft.com/office/drawing/2014/main" id="{4C1B0A11-EAEA-4037-860A-B7E329C3A5E0}"/>
              </a:ext>
            </a:extLst>
          </p:cNvPr>
          <p:cNvSpPr/>
          <p:nvPr/>
        </p:nvSpPr>
        <p:spPr>
          <a:xfrm>
            <a:off x="8472245" y="2007728"/>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49" name="Rectangle: Rounded Corners 48">
            <a:extLst>
              <a:ext uri="{FF2B5EF4-FFF2-40B4-BE49-F238E27FC236}">
                <a16:creationId xmlns:a16="http://schemas.microsoft.com/office/drawing/2014/main" id="{7E35BF9B-055E-49ED-9FE5-F9269B4ADBC7}"/>
              </a:ext>
            </a:extLst>
          </p:cNvPr>
          <p:cNvSpPr/>
          <p:nvPr/>
        </p:nvSpPr>
        <p:spPr>
          <a:xfrm>
            <a:off x="7199045" y="2722383"/>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50" name="Rectangle: Rounded Corners 49">
            <a:extLst>
              <a:ext uri="{FF2B5EF4-FFF2-40B4-BE49-F238E27FC236}">
                <a16:creationId xmlns:a16="http://schemas.microsoft.com/office/drawing/2014/main" id="{613A4E6B-946E-441E-B906-3134EC923CFA}"/>
              </a:ext>
            </a:extLst>
          </p:cNvPr>
          <p:cNvSpPr/>
          <p:nvPr/>
        </p:nvSpPr>
        <p:spPr>
          <a:xfrm>
            <a:off x="7831527" y="2722383"/>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51" name="Rectangle: Rounded Corners 50">
            <a:extLst>
              <a:ext uri="{FF2B5EF4-FFF2-40B4-BE49-F238E27FC236}">
                <a16:creationId xmlns:a16="http://schemas.microsoft.com/office/drawing/2014/main" id="{7F8E5973-F78C-43C1-B167-843794182129}"/>
              </a:ext>
            </a:extLst>
          </p:cNvPr>
          <p:cNvSpPr/>
          <p:nvPr/>
        </p:nvSpPr>
        <p:spPr>
          <a:xfrm>
            <a:off x="7215500" y="3404288"/>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52" name="Rectangle: Rounded Corners 51">
            <a:extLst>
              <a:ext uri="{FF2B5EF4-FFF2-40B4-BE49-F238E27FC236}">
                <a16:creationId xmlns:a16="http://schemas.microsoft.com/office/drawing/2014/main" id="{BD8B1DD4-CD47-495A-8BB6-B9C00CE25244}"/>
              </a:ext>
            </a:extLst>
          </p:cNvPr>
          <p:cNvSpPr/>
          <p:nvPr/>
        </p:nvSpPr>
        <p:spPr>
          <a:xfrm>
            <a:off x="7669689" y="3398982"/>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53" name="Rectangle: Rounded Corners 52">
            <a:extLst>
              <a:ext uri="{FF2B5EF4-FFF2-40B4-BE49-F238E27FC236}">
                <a16:creationId xmlns:a16="http://schemas.microsoft.com/office/drawing/2014/main" id="{6903CDB2-A66F-4F86-9B46-E972C50E7F47}"/>
              </a:ext>
            </a:extLst>
          </p:cNvPr>
          <p:cNvSpPr/>
          <p:nvPr/>
        </p:nvSpPr>
        <p:spPr>
          <a:xfrm>
            <a:off x="8310408" y="3427136"/>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54" name="Rectangle: Rounded Corners 53">
            <a:extLst>
              <a:ext uri="{FF2B5EF4-FFF2-40B4-BE49-F238E27FC236}">
                <a16:creationId xmlns:a16="http://schemas.microsoft.com/office/drawing/2014/main" id="{AAEF8EB8-8F59-4FA0-8FAD-1AFBED3DDEBC}"/>
              </a:ext>
            </a:extLst>
          </p:cNvPr>
          <p:cNvSpPr/>
          <p:nvPr/>
        </p:nvSpPr>
        <p:spPr>
          <a:xfrm>
            <a:off x="9066375" y="3427136"/>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55" name="Rectangle: Rounded Corners 54">
            <a:extLst>
              <a:ext uri="{FF2B5EF4-FFF2-40B4-BE49-F238E27FC236}">
                <a16:creationId xmlns:a16="http://schemas.microsoft.com/office/drawing/2014/main" id="{58A78C0E-365F-4851-80BB-8B0149555677}"/>
              </a:ext>
            </a:extLst>
          </p:cNvPr>
          <p:cNvSpPr/>
          <p:nvPr/>
        </p:nvSpPr>
        <p:spPr>
          <a:xfrm>
            <a:off x="7239941" y="4089676"/>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56" name="Rectangle: Rounded Corners 55">
            <a:extLst>
              <a:ext uri="{FF2B5EF4-FFF2-40B4-BE49-F238E27FC236}">
                <a16:creationId xmlns:a16="http://schemas.microsoft.com/office/drawing/2014/main" id="{730B5C25-0EC9-4FE0-98F0-E8B752C9BDCC}"/>
              </a:ext>
            </a:extLst>
          </p:cNvPr>
          <p:cNvSpPr/>
          <p:nvPr/>
        </p:nvSpPr>
        <p:spPr>
          <a:xfrm>
            <a:off x="7759998" y="4089676"/>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57" name="Rectangle: Rounded Corners 56">
            <a:extLst>
              <a:ext uri="{FF2B5EF4-FFF2-40B4-BE49-F238E27FC236}">
                <a16:creationId xmlns:a16="http://schemas.microsoft.com/office/drawing/2014/main" id="{5C602570-4C47-4EBD-A5EC-40C460DBAFCB}"/>
              </a:ext>
            </a:extLst>
          </p:cNvPr>
          <p:cNvSpPr/>
          <p:nvPr/>
        </p:nvSpPr>
        <p:spPr>
          <a:xfrm>
            <a:off x="8904537" y="4107612"/>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58" name="Rectangle: Rounded Corners 57">
            <a:extLst>
              <a:ext uri="{FF2B5EF4-FFF2-40B4-BE49-F238E27FC236}">
                <a16:creationId xmlns:a16="http://schemas.microsoft.com/office/drawing/2014/main" id="{FF585313-49F7-4CE6-9723-185F5ED8196F}"/>
              </a:ext>
            </a:extLst>
          </p:cNvPr>
          <p:cNvSpPr/>
          <p:nvPr/>
        </p:nvSpPr>
        <p:spPr>
          <a:xfrm>
            <a:off x="7263625" y="4792078"/>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59" name="Rectangle: Rounded Corners 58">
            <a:extLst>
              <a:ext uri="{FF2B5EF4-FFF2-40B4-BE49-F238E27FC236}">
                <a16:creationId xmlns:a16="http://schemas.microsoft.com/office/drawing/2014/main" id="{E49EFE45-D719-4E89-9524-4F6D3D4839C2}"/>
              </a:ext>
            </a:extLst>
          </p:cNvPr>
          <p:cNvSpPr/>
          <p:nvPr/>
        </p:nvSpPr>
        <p:spPr>
          <a:xfrm>
            <a:off x="8019109" y="4792078"/>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60" name="Rectangle: Rounded Corners 59">
            <a:extLst>
              <a:ext uri="{FF2B5EF4-FFF2-40B4-BE49-F238E27FC236}">
                <a16:creationId xmlns:a16="http://schemas.microsoft.com/office/drawing/2014/main" id="{94F63FEC-7B0F-4A90-94B5-2F5870B69E79}"/>
              </a:ext>
            </a:extLst>
          </p:cNvPr>
          <p:cNvSpPr/>
          <p:nvPr/>
        </p:nvSpPr>
        <p:spPr>
          <a:xfrm>
            <a:off x="8625011" y="4785662"/>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61" name="Rectangle: Rounded Corners 60">
            <a:extLst>
              <a:ext uri="{FF2B5EF4-FFF2-40B4-BE49-F238E27FC236}">
                <a16:creationId xmlns:a16="http://schemas.microsoft.com/office/drawing/2014/main" id="{DC58ACC2-5D11-4AEA-BBDE-73643FDD76C1}"/>
              </a:ext>
            </a:extLst>
          </p:cNvPr>
          <p:cNvSpPr/>
          <p:nvPr/>
        </p:nvSpPr>
        <p:spPr>
          <a:xfrm>
            <a:off x="7241614" y="5513718"/>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62" name="Rectangle: Rounded Corners 61">
            <a:extLst>
              <a:ext uri="{FF2B5EF4-FFF2-40B4-BE49-F238E27FC236}">
                <a16:creationId xmlns:a16="http://schemas.microsoft.com/office/drawing/2014/main" id="{E00BBCA1-21D7-43F4-9C5A-B85B0F0753FB}"/>
              </a:ext>
            </a:extLst>
          </p:cNvPr>
          <p:cNvSpPr/>
          <p:nvPr/>
        </p:nvSpPr>
        <p:spPr>
          <a:xfrm>
            <a:off x="8025962" y="5491813"/>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63" name="Rectangle: Rounded Corners 62">
            <a:extLst>
              <a:ext uri="{FF2B5EF4-FFF2-40B4-BE49-F238E27FC236}">
                <a16:creationId xmlns:a16="http://schemas.microsoft.com/office/drawing/2014/main" id="{49691CDF-48FC-4F40-8FD6-2B2ED86A2CF9}"/>
              </a:ext>
            </a:extLst>
          </p:cNvPr>
          <p:cNvSpPr/>
          <p:nvPr/>
        </p:nvSpPr>
        <p:spPr>
          <a:xfrm>
            <a:off x="8463173" y="5491813"/>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64" name="Rectangle: Rounded Corners 63">
            <a:extLst>
              <a:ext uri="{FF2B5EF4-FFF2-40B4-BE49-F238E27FC236}">
                <a16:creationId xmlns:a16="http://schemas.microsoft.com/office/drawing/2014/main" id="{06E019FE-9D54-44BB-AA22-AF050E3FE559}"/>
              </a:ext>
            </a:extLst>
          </p:cNvPr>
          <p:cNvSpPr/>
          <p:nvPr/>
        </p:nvSpPr>
        <p:spPr>
          <a:xfrm>
            <a:off x="8969223" y="5513718"/>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_</a:t>
            </a:r>
          </a:p>
        </p:txBody>
      </p:sp>
      <p:sp>
        <p:nvSpPr>
          <p:cNvPr id="65" name="Google Shape;167;p2">
            <a:extLst>
              <a:ext uri="{FF2B5EF4-FFF2-40B4-BE49-F238E27FC236}">
                <a16:creationId xmlns:a16="http://schemas.microsoft.com/office/drawing/2014/main" id="{FC023E94-F74E-4EFD-8D99-2CA14F191C7D}"/>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4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4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50"/>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51"/>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52"/>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5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54"/>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55"/>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56"/>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57"/>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58"/>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1" nodeType="clickEffect">
                                  <p:stCondLst>
                                    <p:cond delay="0"/>
                                  </p:stCondLst>
                                  <p:childTnLst>
                                    <p:set>
                                      <p:cBhvr>
                                        <p:cTn id="150" dur="1" fill="hold">
                                          <p:stCondLst>
                                            <p:cond delay="0"/>
                                          </p:stCondLst>
                                        </p:cTn>
                                        <p:tgtEl>
                                          <p:spTgt spid="59"/>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60"/>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1" nodeType="clickEffect">
                                  <p:stCondLst>
                                    <p:cond delay="0"/>
                                  </p:stCondLst>
                                  <p:childTnLst>
                                    <p:set>
                                      <p:cBhvr>
                                        <p:cTn id="158" dur="1" fill="hold">
                                          <p:stCondLst>
                                            <p:cond delay="0"/>
                                          </p:stCondLst>
                                        </p:cTn>
                                        <p:tgtEl>
                                          <p:spTgt spid="61"/>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1" nodeType="clickEffect">
                                  <p:stCondLst>
                                    <p:cond delay="0"/>
                                  </p:stCondLst>
                                  <p:childTnLst>
                                    <p:set>
                                      <p:cBhvr>
                                        <p:cTn id="162" dur="1" fill="hold">
                                          <p:stCondLst>
                                            <p:cond delay="0"/>
                                          </p:stCondLst>
                                        </p:cTn>
                                        <p:tgtEl>
                                          <p:spTgt spid="62"/>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grpId="1" nodeType="clickEffect">
                                  <p:stCondLst>
                                    <p:cond delay="0"/>
                                  </p:stCondLst>
                                  <p:childTnLst>
                                    <p:set>
                                      <p:cBhvr>
                                        <p:cTn id="166" dur="1" fill="hold">
                                          <p:stCondLst>
                                            <p:cond delay="0"/>
                                          </p:stCondLst>
                                        </p:cTn>
                                        <p:tgtEl>
                                          <p:spTgt spid="63"/>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57" grpId="0"/>
      <p:bldP spid="158" grpId="0"/>
      <p:bldP spid="70" grpId="0"/>
      <p:bldP spid="29" grpId="0"/>
      <p:bldP spid="30" grpId="0"/>
      <p:bldP spid="32" grpId="0"/>
      <p:bldP spid="34" grpId="0"/>
      <p:bldP spid="36" grpId="0"/>
      <p:bldP spid="38" grpId="0"/>
      <p:bldP spid="40" grpId="0"/>
      <p:bldP spid="41" grpId="0" animBg="1"/>
      <p:bldP spid="41" grpId="1" animBg="1"/>
      <p:bldP spid="42" grpId="0" animBg="1"/>
      <p:bldP spid="42" grpId="1" animBg="1"/>
      <p:bldP spid="43" grpId="0"/>
      <p:bldP spid="44" grpId="0"/>
      <p:bldP spid="45" grpId="0"/>
      <p:bldP spid="46" grpId="0"/>
      <p:bldP spid="47" grpId="0"/>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p:nvPr/>
        </p:nvSpPr>
        <p:spPr>
          <a:xfrm>
            <a:off x="383856" y="729631"/>
            <a:ext cx="11587694" cy="509366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Sometimes we refer to people by name in a sentence:</a:t>
            </a:r>
            <a:b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Eduardo</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here.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In Spanish, we often don’t need to use the pronoun.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Eduardo</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aquí</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73" name="Google Shape;173;p3" descr="Jigsaw, Puzzle, Piece, Game, Concept, Solution"/>
          <p:cNvPicPr preferRelativeResize="0"/>
          <p:nvPr/>
        </p:nvPicPr>
        <p:blipFill rotWithShape="1">
          <a:blip r:embed="rId3">
            <a:alphaModFix/>
          </a:blip>
          <a:srcRect/>
          <a:stretch/>
        </p:blipFill>
        <p:spPr>
          <a:xfrm>
            <a:off x="11306626" y="99564"/>
            <a:ext cx="845744" cy="846920"/>
          </a:xfrm>
          <a:prstGeom prst="rect">
            <a:avLst/>
          </a:prstGeom>
          <a:noFill/>
          <a:ln>
            <a:noFill/>
          </a:ln>
        </p:spPr>
      </p:pic>
      <p:sp>
        <p:nvSpPr>
          <p:cNvPr id="2" name="Title 1">
            <a:extLst>
              <a:ext uri="{FF2B5EF4-FFF2-40B4-BE49-F238E27FC236}">
                <a16:creationId xmlns:a16="http://schemas.microsoft.com/office/drawing/2014/main" id="{95C9F257-21D3-45A4-AC8E-26683E7F9C6B}"/>
              </a:ext>
            </a:extLst>
          </p:cNvPr>
          <p:cNvSpPr>
            <a:spLocks noGrp="1"/>
          </p:cNvSpPr>
          <p:nvPr>
            <p:ph type="title"/>
          </p:nvPr>
        </p:nvSpPr>
        <p:spPr>
          <a:xfrm>
            <a:off x="700106" y="162420"/>
            <a:ext cx="2565400" cy="417142"/>
          </a:xfrm>
        </p:spPr>
        <p:txBody>
          <a:bodyPr>
            <a:noAutofit/>
          </a:bodyPr>
          <a:lstStyle/>
          <a:p>
            <a:r>
              <a:rPr lang="en-GB" sz="2800" b="1" dirty="0">
                <a:solidFill>
                  <a:srgbClr val="002060"/>
                </a:solidFill>
                <a:latin typeface="Century Gothic"/>
                <a:ea typeface="Century Gothic"/>
                <a:cs typeface="Century Gothic"/>
                <a:sym typeface="Century Gothic"/>
              </a:rPr>
              <a:t>Follow up 2: </a:t>
            </a:r>
            <a:endParaRPr lang="en-GB" sz="2800" dirty="0"/>
          </a:p>
        </p:txBody>
      </p:sp>
      <p:sp>
        <p:nvSpPr>
          <p:cNvPr id="14" name="Speech Bubble: Rectangle with Corners Rounded 13">
            <a:extLst>
              <a:ext uri="{FF2B5EF4-FFF2-40B4-BE49-F238E27FC236}">
                <a16:creationId xmlns:a16="http://schemas.microsoft.com/office/drawing/2014/main" id="{1226108D-2E19-4DEF-AC50-3658D3D7AD4F}"/>
              </a:ext>
            </a:extLst>
          </p:cNvPr>
          <p:cNvSpPr/>
          <p:nvPr/>
        </p:nvSpPr>
        <p:spPr>
          <a:xfrm>
            <a:off x="7040496" y="1221874"/>
            <a:ext cx="4473644" cy="1256634"/>
          </a:xfrm>
          <a:prstGeom prst="wedgeRoundRectCallout">
            <a:avLst>
              <a:gd name="adj1" fmla="val -64416"/>
              <a:gd name="adj2" fmla="val -1563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Here we use the pronoun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because we don’t need to repeat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Emanuel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5" name="Speech Bubble: Rectangle with Corners Rounded 14">
            <a:extLst>
              <a:ext uri="{FF2B5EF4-FFF2-40B4-BE49-F238E27FC236}">
                <a16:creationId xmlns:a16="http://schemas.microsoft.com/office/drawing/2014/main" id="{C15096EA-8144-47DC-99D4-8627F056A1FB}"/>
              </a:ext>
            </a:extLst>
          </p:cNvPr>
          <p:cNvSpPr/>
          <p:nvPr/>
        </p:nvSpPr>
        <p:spPr>
          <a:xfrm>
            <a:off x="7334499" y="5091423"/>
            <a:ext cx="4473645" cy="1256634"/>
          </a:xfrm>
          <a:prstGeom prst="wedgeRoundRectCallout">
            <a:avLst>
              <a:gd name="adj1" fmla="val -61477"/>
              <a:gd name="adj2" fmla="val -2406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This means that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mean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and</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 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is, it 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0" name="Rectangle 9">
            <a:extLst>
              <a:ext uri="{FF2B5EF4-FFF2-40B4-BE49-F238E27FC236}">
                <a16:creationId xmlns:a16="http://schemas.microsoft.com/office/drawing/2014/main" id="{265EB9F7-D885-4FC3-9C3A-F6C0420BF2DC}"/>
              </a:ext>
            </a:extLst>
          </p:cNvPr>
          <p:cNvSpPr/>
          <p:nvPr/>
        </p:nvSpPr>
        <p:spPr>
          <a:xfrm>
            <a:off x="4034544" y="1438786"/>
            <a:ext cx="2064989" cy="4770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He</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ready.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F63CDA4-1281-42DD-8ECE-7E520C639789}"/>
              </a:ext>
            </a:extLst>
          </p:cNvPr>
          <p:cNvSpPr/>
          <p:nvPr/>
        </p:nvSpPr>
        <p:spPr>
          <a:xfrm>
            <a:off x="4152237" y="5319728"/>
            <a:ext cx="2779928" cy="4770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preparado</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5B1D7385-417A-4AC6-9BF6-7AC553DF2D61}"/>
              </a:ext>
            </a:extLst>
          </p:cNvPr>
          <p:cNvSpPr/>
          <p:nvPr/>
        </p:nvSpPr>
        <p:spPr>
          <a:xfrm>
            <a:off x="1810028" y="5306473"/>
            <a:ext cx="709177"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Rounded Corners 24">
            <a:extLst>
              <a:ext uri="{FF2B5EF4-FFF2-40B4-BE49-F238E27FC236}">
                <a16:creationId xmlns:a16="http://schemas.microsoft.com/office/drawing/2014/main" id="{ADF944F0-B92C-473E-ABCA-3A65821641E6}"/>
              </a:ext>
            </a:extLst>
          </p:cNvPr>
          <p:cNvSpPr/>
          <p:nvPr/>
        </p:nvSpPr>
        <p:spPr>
          <a:xfrm>
            <a:off x="4195779" y="5293218"/>
            <a:ext cx="709177"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1664BD9A-6E0F-4EF5-82FF-C5FC302A4E9A}"/>
              </a:ext>
            </a:extLst>
          </p:cNvPr>
          <p:cNvSpPr txBox="1"/>
          <p:nvPr/>
        </p:nvSpPr>
        <p:spPr>
          <a:xfrm>
            <a:off x="1872343" y="5742529"/>
            <a:ext cx="7091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a:t>
            </a:r>
          </a:p>
        </p:txBody>
      </p:sp>
      <p:sp>
        <p:nvSpPr>
          <p:cNvPr id="27" name="TextBox 26">
            <a:extLst>
              <a:ext uri="{FF2B5EF4-FFF2-40B4-BE49-F238E27FC236}">
                <a16:creationId xmlns:a16="http://schemas.microsoft.com/office/drawing/2014/main" id="{64E58B5B-8B61-4675-82DF-0B9DD936F245}"/>
              </a:ext>
            </a:extLst>
          </p:cNvPr>
          <p:cNvSpPr txBox="1"/>
          <p:nvPr/>
        </p:nvSpPr>
        <p:spPr>
          <a:xfrm>
            <a:off x="3947460" y="5719740"/>
            <a:ext cx="1151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 is]</a:t>
            </a:r>
          </a:p>
        </p:txBody>
      </p:sp>
      <p:sp>
        <p:nvSpPr>
          <p:cNvPr id="16" name="Google Shape;167;p2">
            <a:extLst>
              <a:ext uri="{FF2B5EF4-FFF2-40B4-BE49-F238E27FC236}">
                <a16:creationId xmlns:a16="http://schemas.microsoft.com/office/drawing/2014/main" id="{2127C027-367C-4E5D-8BA4-E0CF384BA4ED}"/>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Picture 3" descr="A picture containing vector graphics&#10;&#10;Description automatically generated">
            <a:extLst>
              <a:ext uri="{FF2B5EF4-FFF2-40B4-BE49-F238E27FC236}">
                <a16:creationId xmlns:a16="http://schemas.microsoft.com/office/drawing/2014/main" id="{7B994C86-DBFC-4395-8193-2D3185618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07" y="1972824"/>
            <a:ext cx="3259095" cy="2607276"/>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615FABED-F77D-4C41-A0A3-96E7983663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4544" y="2070355"/>
            <a:ext cx="1881777" cy="2125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0" grpId="0"/>
      <p:bldP spid="11" grpId="0"/>
      <p:bldP spid="12" grpId="0" animBg="1"/>
      <p:bldP spid="25" grpId="0" animBg="1"/>
      <p:bldP spid="13"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120169" y="115665"/>
            <a:ext cx="26885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Lee las frases. </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pic>
        <p:nvPicPr>
          <p:cNvPr id="43" name="Google Shape;205;p9" descr="Reading, Book, Symbol, Icon, Reader, Man">
            <a:extLst>
              <a:ext uri="{FF2B5EF4-FFF2-40B4-BE49-F238E27FC236}">
                <a16:creationId xmlns:a16="http://schemas.microsoft.com/office/drawing/2014/main" id="{93DAC6A0-32AF-48F3-8196-81190D073D97}"/>
              </a:ext>
            </a:extLst>
          </p:cNvPr>
          <p:cNvPicPr preferRelativeResize="0"/>
          <p:nvPr/>
        </p:nvPicPr>
        <p:blipFill rotWithShape="1">
          <a:blip r:embed="rId3">
            <a:alphaModFix/>
          </a:blip>
          <a:srcRect/>
          <a:stretch/>
        </p:blipFill>
        <p:spPr>
          <a:xfrm>
            <a:off x="11199562" y="110094"/>
            <a:ext cx="782801" cy="782801"/>
          </a:xfrm>
          <a:prstGeom prst="rect">
            <a:avLst/>
          </a:prstGeom>
          <a:noFill/>
          <a:ln>
            <a:noFill/>
          </a:ln>
        </p:spPr>
      </p:pic>
      <p:sp>
        <p:nvSpPr>
          <p:cNvPr id="44" name="Google Shape;206;p9">
            <a:extLst>
              <a:ext uri="{FF2B5EF4-FFF2-40B4-BE49-F238E27FC236}">
                <a16:creationId xmlns:a16="http://schemas.microsoft.com/office/drawing/2014/main" id="{19CBC6A4-7808-48B6-B5E9-CC34199DFFDB}"/>
              </a:ext>
            </a:extLst>
          </p:cNvPr>
          <p:cNvSpPr txBox="1"/>
          <p:nvPr/>
        </p:nvSpPr>
        <p:spPr>
          <a:xfrm>
            <a:off x="11263789" y="941116"/>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s-AR"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leer</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1" name="Google Shape;195;p4">
            <a:extLst>
              <a:ext uri="{FF2B5EF4-FFF2-40B4-BE49-F238E27FC236}">
                <a16:creationId xmlns:a16="http://schemas.microsoft.com/office/drawing/2014/main" id="{62DED0B3-4F5A-4305-992F-E5F57838EF29}"/>
              </a:ext>
            </a:extLst>
          </p:cNvPr>
          <p:cNvSpPr txBox="1"/>
          <p:nvPr/>
        </p:nvSpPr>
        <p:spPr>
          <a:xfrm>
            <a:off x="270476" y="679526"/>
            <a:ext cx="1103614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Write the English meaning of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for each sentence:</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2" name="Google Shape;189;p4">
            <a:extLst>
              <a:ext uri="{FF2B5EF4-FFF2-40B4-BE49-F238E27FC236}">
                <a16:creationId xmlns:a16="http://schemas.microsoft.com/office/drawing/2014/main" id="{90D406AE-5ADE-4115-B291-1A5AEE15E452}"/>
              </a:ext>
            </a:extLst>
          </p:cNvPr>
          <p:cNvSpPr txBox="1"/>
          <p:nvPr/>
        </p:nvSpPr>
        <p:spPr>
          <a:xfrm>
            <a:off x="269179" y="396831"/>
            <a:ext cx="11532395" cy="66787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Elena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clase</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________ ________ ___ __________.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Emanuel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casa.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enfermo</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b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________ _____ ___ _______. _______ ________.	</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¿Eva?  No,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ausente</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______ ?  ___ _________ __________.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Cómo</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Edgar?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activo</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hoy.</a:t>
            </a:r>
            <a:b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_____ ______ _______? ______ _________ 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Enrique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enfermo</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No,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sano</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b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___ __________ _________?  ____ ________ 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3" name="TextBox 32">
            <a:extLst>
              <a:ext uri="{FF2B5EF4-FFF2-40B4-BE49-F238E27FC236}">
                <a16:creationId xmlns:a16="http://schemas.microsoft.com/office/drawing/2014/main" id="{72998D6F-F306-428A-9B29-021FAFF0E7AD}"/>
              </a:ext>
            </a:extLst>
          </p:cNvPr>
          <p:cNvSpPr txBox="1"/>
          <p:nvPr/>
        </p:nvSpPr>
        <p:spPr>
          <a:xfrm>
            <a:off x="4131258" y="1277869"/>
            <a:ext cx="1463999"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Elena</a:t>
            </a:r>
          </a:p>
        </p:txBody>
      </p:sp>
      <p:sp>
        <p:nvSpPr>
          <p:cNvPr id="34" name="TextBox 33">
            <a:extLst>
              <a:ext uri="{FF2B5EF4-FFF2-40B4-BE49-F238E27FC236}">
                <a16:creationId xmlns:a16="http://schemas.microsoft.com/office/drawing/2014/main" id="{F94548D6-51AC-46F7-8516-FDA817114D38}"/>
              </a:ext>
            </a:extLst>
          </p:cNvPr>
          <p:cNvSpPr txBox="1"/>
          <p:nvPr/>
        </p:nvSpPr>
        <p:spPr>
          <a:xfrm>
            <a:off x="7201029" y="1277869"/>
            <a:ext cx="73892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in</a:t>
            </a:r>
          </a:p>
        </p:txBody>
      </p:sp>
      <p:sp>
        <p:nvSpPr>
          <p:cNvPr id="35" name="TextBox 34">
            <a:extLst>
              <a:ext uri="{FF2B5EF4-FFF2-40B4-BE49-F238E27FC236}">
                <a16:creationId xmlns:a16="http://schemas.microsoft.com/office/drawing/2014/main" id="{2503D7F8-E898-4C83-A8EB-44C8FA461985}"/>
              </a:ext>
            </a:extLst>
          </p:cNvPr>
          <p:cNvSpPr txBox="1"/>
          <p:nvPr/>
        </p:nvSpPr>
        <p:spPr>
          <a:xfrm>
            <a:off x="7993337" y="1277869"/>
            <a:ext cx="254439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class</a:t>
            </a:r>
          </a:p>
        </p:txBody>
      </p:sp>
      <p:sp>
        <p:nvSpPr>
          <p:cNvPr id="38" name="TextBox 37">
            <a:extLst>
              <a:ext uri="{FF2B5EF4-FFF2-40B4-BE49-F238E27FC236}">
                <a16:creationId xmlns:a16="http://schemas.microsoft.com/office/drawing/2014/main" id="{E0F44971-E752-4C73-B80D-D7D6519EA92F}"/>
              </a:ext>
            </a:extLst>
          </p:cNvPr>
          <p:cNvSpPr txBox="1"/>
          <p:nvPr/>
        </p:nvSpPr>
        <p:spPr>
          <a:xfrm>
            <a:off x="394986" y="2518841"/>
            <a:ext cx="254439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Emanuel</a:t>
            </a:r>
          </a:p>
        </p:txBody>
      </p:sp>
      <p:sp>
        <p:nvSpPr>
          <p:cNvPr id="39" name="TextBox 38">
            <a:extLst>
              <a:ext uri="{FF2B5EF4-FFF2-40B4-BE49-F238E27FC236}">
                <a16:creationId xmlns:a16="http://schemas.microsoft.com/office/drawing/2014/main" id="{D907DE86-952D-4E1C-960D-C20BBC54ADF8}"/>
              </a:ext>
            </a:extLst>
          </p:cNvPr>
          <p:cNvSpPr txBox="1"/>
          <p:nvPr/>
        </p:nvSpPr>
        <p:spPr>
          <a:xfrm>
            <a:off x="3065187" y="2545442"/>
            <a:ext cx="73892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at</a:t>
            </a:r>
          </a:p>
        </p:txBody>
      </p:sp>
      <p:sp>
        <p:nvSpPr>
          <p:cNvPr id="40" name="TextBox 39">
            <a:extLst>
              <a:ext uri="{FF2B5EF4-FFF2-40B4-BE49-F238E27FC236}">
                <a16:creationId xmlns:a16="http://schemas.microsoft.com/office/drawing/2014/main" id="{8572C879-05AC-405B-85AF-168E57D76318}"/>
              </a:ext>
            </a:extLst>
          </p:cNvPr>
          <p:cNvSpPr txBox="1"/>
          <p:nvPr/>
        </p:nvSpPr>
        <p:spPr>
          <a:xfrm>
            <a:off x="3804112" y="2545442"/>
            <a:ext cx="254439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home</a:t>
            </a:r>
          </a:p>
        </p:txBody>
      </p:sp>
      <p:sp>
        <p:nvSpPr>
          <p:cNvPr id="41" name="TextBox 40">
            <a:extLst>
              <a:ext uri="{FF2B5EF4-FFF2-40B4-BE49-F238E27FC236}">
                <a16:creationId xmlns:a16="http://schemas.microsoft.com/office/drawing/2014/main" id="{0E9492B1-0E17-402A-8218-ABC525241996}"/>
              </a:ext>
            </a:extLst>
          </p:cNvPr>
          <p:cNvSpPr txBox="1"/>
          <p:nvPr/>
        </p:nvSpPr>
        <p:spPr>
          <a:xfrm>
            <a:off x="6348506" y="2545442"/>
            <a:ext cx="1879797"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ill.</a:t>
            </a:r>
          </a:p>
        </p:txBody>
      </p:sp>
      <p:sp>
        <p:nvSpPr>
          <p:cNvPr id="42" name="TextBox 41">
            <a:extLst>
              <a:ext uri="{FF2B5EF4-FFF2-40B4-BE49-F238E27FC236}">
                <a16:creationId xmlns:a16="http://schemas.microsoft.com/office/drawing/2014/main" id="{A475D11D-5A1A-4E34-8AF9-BAA7FF5B9DEE}"/>
              </a:ext>
            </a:extLst>
          </p:cNvPr>
          <p:cNvSpPr txBox="1"/>
          <p:nvPr/>
        </p:nvSpPr>
        <p:spPr>
          <a:xfrm>
            <a:off x="5395560" y="3173114"/>
            <a:ext cx="95294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Eva</a:t>
            </a:r>
          </a:p>
        </p:txBody>
      </p:sp>
      <p:sp>
        <p:nvSpPr>
          <p:cNvPr id="45" name="TextBox 44">
            <a:extLst>
              <a:ext uri="{FF2B5EF4-FFF2-40B4-BE49-F238E27FC236}">
                <a16:creationId xmlns:a16="http://schemas.microsoft.com/office/drawing/2014/main" id="{D02908E8-06B4-4174-A014-C9C713EEF238}"/>
              </a:ext>
            </a:extLst>
          </p:cNvPr>
          <p:cNvSpPr txBox="1"/>
          <p:nvPr/>
        </p:nvSpPr>
        <p:spPr>
          <a:xfrm>
            <a:off x="6811931" y="3173114"/>
            <a:ext cx="112802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No, </a:t>
            </a:r>
          </a:p>
        </p:txBody>
      </p:sp>
      <p:sp>
        <p:nvSpPr>
          <p:cNvPr id="46" name="TextBox 45">
            <a:extLst>
              <a:ext uri="{FF2B5EF4-FFF2-40B4-BE49-F238E27FC236}">
                <a16:creationId xmlns:a16="http://schemas.microsoft.com/office/drawing/2014/main" id="{AB7C5C1B-BBF7-4377-B21B-1B53AF85D2FC}"/>
              </a:ext>
            </a:extLst>
          </p:cNvPr>
          <p:cNvSpPr txBox="1"/>
          <p:nvPr/>
        </p:nvSpPr>
        <p:spPr>
          <a:xfrm>
            <a:off x="643245" y="4433362"/>
            <a:ext cx="120603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How</a:t>
            </a:r>
          </a:p>
        </p:txBody>
      </p:sp>
      <p:sp>
        <p:nvSpPr>
          <p:cNvPr id="47" name="TextBox 46">
            <a:extLst>
              <a:ext uri="{FF2B5EF4-FFF2-40B4-BE49-F238E27FC236}">
                <a16:creationId xmlns:a16="http://schemas.microsoft.com/office/drawing/2014/main" id="{37DBC10D-1CF8-42BE-9034-0B70D2739DFC}"/>
              </a:ext>
            </a:extLst>
          </p:cNvPr>
          <p:cNvSpPr txBox="1"/>
          <p:nvPr/>
        </p:nvSpPr>
        <p:spPr>
          <a:xfrm>
            <a:off x="4463150" y="4451953"/>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He is</a:t>
            </a:r>
          </a:p>
        </p:txBody>
      </p:sp>
      <p:sp>
        <p:nvSpPr>
          <p:cNvPr id="48" name="TextBox 47">
            <a:extLst>
              <a:ext uri="{FF2B5EF4-FFF2-40B4-BE49-F238E27FC236}">
                <a16:creationId xmlns:a16="http://schemas.microsoft.com/office/drawing/2014/main" id="{7A637599-549E-4CF3-954C-FB91A0836717}"/>
              </a:ext>
            </a:extLst>
          </p:cNvPr>
          <p:cNvSpPr txBox="1"/>
          <p:nvPr/>
        </p:nvSpPr>
        <p:spPr>
          <a:xfrm>
            <a:off x="7999042" y="3173114"/>
            <a:ext cx="1404918"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she is</a:t>
            </a:r>
          </a:p>
        </p:txBody>
      </p:sp>
      <p:sp>
        <p:nvSpPr>
          <p:cNvPr id="49" name="TextBox 48">
            <a:extLst>
              <a:ext uri="{FF2B5EF4-FFF2-40B4-BE49-F238E27FC236}">
                <a16:creationId xmlns:a16="http://schemas.microsoft.com/office/drawing/2014/main" id="{AD4DE9EA-7DCC-4EA9-9EB1-D57536F4E2E3}"/>
              </a:ext>
            </a:extLst>
          </p:cNvPr>
          <p:cNvSpPr txBox="1"/>
          <p:nvPr/>
        </p:nvSpPr>
        <p:spPr>
          <a:xfrm>
            <a:off x="9663654" y="3173114"/>
            <a:ext cx="1641673"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absent</a:t>
            </a:r>
          </a:p>
        </p:txBody>
      </p:sp>
      <p:sp>
        <p:nvSpPr>
          <p:cNvPr id="50" name="TextBox 49">
            <a:extLst>
              <a:ext uri="{FF2B5EF4-FFF2-40B4-BE49-F238E27FC236}">
                <a16:creationId xmlns:a16="http://schemas.microsoft.com/office/drawing/2014/main" id="{BC2EAF57-DFEC-4961-8648-8E2BC4AD6D09}"/>
              </a:ext>
            </a:extLst>
          </p:cNvPr>
          <p:cNvSpPr txBox="1"/>
          <p:nvPr/>
        </p:nvSpPr>
        <p:spPr>
          <a:xfrm>
            <a:off x="1798665" y="4425352"/>
            <a:ext cx="1206030"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is</a:t>
            </a:r>
          </a:p>
        </p:txBody>
      </p:sp>
      <p:sp>
        <p:nvSpPr>
          <p:cNvPr id="51" name="TextBox 50">
            <a:extLst>
              <a:ext uri="{FF2B5EF4-FFF2-40B4-BE49-F238E27FC236}">
                <a16:creationId xmlns:a16="http://schemas.microsoft.com/office/drawing/2014/main" id="{14B12466-84FE-4709-BAD1-CC05C7B8CB7B}"/>
              </a:ext>
            </a:extLst>
          </p:cNvPr>
          <p:cNvSpPr txBox="1"/>
          <p:nvPr/>
        </p:nvSpPr>
        <p:spPr>
          <a:xfrm>
            <a:off x="2763674" y="4451953"/>
            <a:ext cx="146175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Edgar</a:t>
            </a:r>
          </a:p>
        </p:txBody>
      </p:sp>
      <p:sp>
        <p:nvSpPr>
          <p:cNvPr id="52" name="TextBox 51">
            <a:extLst>
              <a:ext uri="{FF2B5EF4-FFF2-40B4-BE49-F238E27FC236}">
                <a16:creationId xmlns:a16="http://schemas.microsoft.com/office/drawing/2014/main" id="{C5902271-12A1-470B-BBEA-F8EC4787D3C9}"/>
              </a:ext>
            </a:extLst>
          </p:cNvPr>
          <p:cNvSpPr txBox="1"/>
          <p:nvPr/>
        </p:nvSpPr>
        <p:spPr>
          <a:xfrm>
            <a:off x="5844391" y="4497906"/>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active</a:t>
            </a:r>
          </a:p>
        </p:txBody>
      </p:sp>
      <p:sp>
        <p:nvSpPr>
          <p:cNvPr id="53" name="TextBox 52">
            <a:extLst>
              <a:ext uri="{FF2B5EF4-FFF2-40B4-BE49-F238E27FC236}">
                <a16:creationId xmlns:a16="http://schemas.microsoft.com/office/drawing/2014/main" id="{D3CE857F-9A5B-494D-AEE1-D4723F663A63}"/>
              </a:ext>
            </a:extLst>
          </p:cNvPr>
          <p:cNvSpPr txBox="1"/>
          <p:nvPr/>
        </p:nvSpPr>
        <p:spPr>
          <a:xfrm>
            <a:off x="7375943" y="4493941"/>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today</a:t>
            </a:r>
          </a:p>
        </p:txBody>
      </p:sp>
      <p:sp>
        <p:nvSpPr>
          <p:cNvPr id="54" name="TextBox 53">
            <a:extLst>
              <a:ext uri="{FF2B5EF4-FFF2-40B4-BE49-F238E27FC236}">
                <a16:creationId xmlns:a16="http://schemas.microsoft.com/office/drawing/2014/main" id="{3879AC02-8D5C-4A41-B6E9-BBA6CECC1378}"/>
              </a:ext>
            </a:extLst>
          </p:cNvPr>
          <p:cNvSpPr txBox="1"/>
          <p:nvPr/>
        </p:nvSpPr>
        <p:spPr>
          <a:xfrm>
            <a:off x="643244" y="5695992"/>
            <a:ext cx="705288"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Is</a:t>
            </a:r>
          </a:p>
        </p:txBody>
      </p:sp>
      <p:sp>
        <p:nvSpPr>
          <p:cNvPr id="55" name="TextBox 54">
            <a:extLst>
              <a:ext uri="{FF2B5EF4-FFF2-40B4-BE49-F238E27FC236}">
                <a16:creationId xmlns:a16="http://schemas.microsoft.com/office/drawing/2014/main" id="{D601BCD5-4457-4397-A73D-EDF3ECC73E53}"/>
              </a:ext>
            </a:extLst>
          </p:cNvPr>
          <p:cNvSpPr txBox="1"/>
          <p:nvPr/>
        </p:nvSpPr>
        <p:spPr>
          <a:xfrm>
            <a:off x="1406578" y="5729023"/>
            <a:ext cx="2028071"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Enrique</a:t>
            </a:r>
          </a:p>
        </p:txBody>
      </p:sp>
      <p:sp>
        <p:nvSpPr>
          <p:cNvPr id="56" name="TextBox 55">
            <a:extLst>
              <a:ext uri="{FF2B5EF4-FFF2-40B4-BE49-F238E27FC236}">
                <a16:creationId xmlns:a16="http://schemas.microsoft.com/office/drawing/2014/main" id="{B45090FC-0190-44B1-A4EF-E6CB195E465F}"/>
              </a:ext>
            </a:extLst>
          </p:cNvPr>
          <p:cNvSpPr txBox="1"/>
          <p:nvPr/>
        </p:nvSpPr>
        <p:spPr>
          <a:xfrm>
            <a:off x="3118872" y="5729023"/>
            <a:ext cx="1825290"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ill</a:t>
            </a:r>
          </a:p>
        </p:txBody>
      </p:sp>
      <p:sp>
        <p:nvSpPr>
          <p:cNvPr id="57" name="TextBox 56">
            <a:extLst>
              <a:ext uri="{FF2B5EF4-FFF2-40B4-BE49-F238E27FC236}">
                <a16:creationId xmlns:a16="http://schemas.microsoft.com/office/drawing/2014/main" id="{8246597D-BD84-4331-B096-3A85253A22A8}"/>
              </a:ext>
            </a:extLst>
          </p:cNvPr>
          <p:cNvSpPr txBox="1"/>
          <p:nvPr/>
        </p:nvSpPr>
        <p:spPr>
          <a:xfrm>
            <a:off x="5247757" y="5763747"/>
            <a:ext cx="84694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No</a:t>
            </a:r>
          </a:p>
        </p:txBody>
      </p:sp>
      <p:sp>
        <p:nvSpPr>
          <p:cNvPr id="58" name="TextBox 57">
            <a:extLst>
              <a:ext uri="{FF2B5EF4-FFF2-40B4-BE49-F238E27FC236}">
                <a16:creationId xmlns:a16="http://schemas.microsoft.com/office/drawing/2014/main" id="{12A37A28-E2AE-4F6C-A080-A0DBA72DF53A}"/>
              </a:ext>
            </a:extLst>
          </p:cNvPr>
          <p:cNvSpPr txBox="1"/>
          <p:nvPr/>
        </p:nvSpPr>
        <p:spPr>
          <a:xfrm>
            <a:off x="6228855" y="5763747"/>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he is</a:t>
            </a:r>
          </a:p>
        </p:txBody>
      </p:sp>
      <p:sp>
        <p:nvSpPr>
          <p:cNvPr id="59" name="TextBox 58">
            <a:extLst>
              <a:ext uri="{FF2B5EF4-FFF2-40B4-BE49-F238E27FC236}">
                <a16:creationId xmlns:a16="http://schemas.microsoft.com/office/drawing/2014/main" id="{F287A7D9-99BD-4BA1-A9DF-46CB63E012B9}"/>
              </a:ext>
            </a:extLst>
          </p:cNvPr>
          <p:cNvSpPr txBox="1"/>
          <p:nvPr/>
        </p:nvSpPr>
        <p:spPr>
          <a:xfrm>
            <a:off x="7375943" y="5763747"/>
            <a:ext cx="1833469"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healthy</a:t>
            </a:r>
          </a:p>
        </p:txBody>
      </p:sp>
      <p:sp>
        <p:nvSpPr>
          <p:cNvPr id="60" name="TextBox 59">
            <a:extLst>
              <a:ext uri="{FF2B5EF4-FFF2-40B4-BE49-F238E27FC236}">
                <a16:creationId xmlns:a16="http://schemas.microsoft.com/office/drawing/2014/main" id="{B79D80CF-3371-462C-BF98-72824E2DE437}"/>
              </a:ext>
            </a:extLst>
          </p:cNvPr>
          <p:cNvSpPr txBox="1"/>
          <p:nvPr/>
        </p:nvSpPr>
        <p:spPr>
          <a:xfrm>
            <a:off x="5662909" y="1234519"/>
            <a:ext cx="1463999"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is</a:t>
            </a:r>
          </a:p>
        </p:txBody>
      </p:sp>
      <p:sp>
        <p:nvSpPr>
          <p:cNvPr id="61" name="TextBox 60">
            <a:extLst>
              <a:ext uri="{FF2B5EF4-FFF2-40B4-BE49-F238E27FC236}">
                <a16:creationId xmlns:a16="http://schemas.microsoft.com/office/drawing/2014/main" id="{3F0C55A8-3739-4678-BB1C-9F35A16CF923}"/>
              </a:ext>
            </a:extLst>
          </p:cNvPr>
          <p:cNvSpPr txBox="1"/>
          <p:nvPr/>
        </p:nvSpPr>
        <p:spPr>
          <a:xfrm>
            <a:off x="2028633" y="2537432"/>
            <a:ext cx="1463999"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is</a:t>
            </a:r>
          </a:p>
        </p:txBody>
      </p:sp>
      <p:sp>
        <p:nvSpPr>
          <p:cNvPr id="62" name="TextBox 61">
            <a:extLst>
              <a:ext uri="{FF2B5EF4-FFF2-40B4-BE49-F238E27FC236}">
                <a16:creationId xmlns:a16="http://schemas.microsoft.com/office/drawing/2014/main" id="{7332855A-D942-428F-A65D-255E0A608A0A}"/>
              </a:ext>
            </a:extLst>
          </p:cNvPr>
          <p:cNvSpPr txBox="1"/>
          <p:nvPr/>
        </p:nvSpPr>
        <p:spPr>
          <a:xfrm>
            <a:off x="5030515" y="2545442"/>
            <a:ext cx="1463999"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He is</a:t>
            </a:r>
          </a:p>
        </p:txBody>
      </p:sp>
      <p:sp>
        <p:nvSpPr>
          <p:cNvPr id="36" name="Google Shape;167;p2">
            <a:extLst>
              <a:ext uri="{FF2B5EF4-FFF2-40B4-BE49-F238E27FC236}">
                <a16:creationId xmlns:a16="http://schemas.microsoft.com/office/drawing/2014/main" id="{1FB73BE6-C488-42D5-8FB6-F0CBA1C83330}"/>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181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0" grpId="0"/>
      <p:bldP spid="54" grpId="0"/>
      <p:bldP spid="58"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oogle Shape;319;p15" descr="Speech Icon, Voice, Talking, Audio, Speech">
            <a:extLst>
              <a:ext uri="{FF2B5EF4-FFF2-40B4-BE49-F238E27FC236}">
                <a16:creationId xmlns:a16="http://schemas.microsoft.com/office/drawing/2014/main" id="{B09A5435-28F1-4C2A-AC20-D35FBC607F65}"/>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3" name="Google Shape;307;p14">
            <a:extLst>
              <a:ext uri="{FF2B5EF4-FFF2-40B4-BE49-F238E27FC236}">
                <a16:creationId xmlns:a16="http://schemas.microsoft.com/office/drawing/2014/main" id="{79A767C2-776B-4813-8FA4-3C5ABCF01394}"/>
              </a:ext>
            </a:extLst>
          </p:cNvPr>
          <p:cNvSpPr txBox="1"/>
          <p:nvPr/>
        </p:nvSpPr>
        <p:spPr>
          <a:xfrm>
            <a:off x="10923147" y="108777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6" name="Rectangle 5">
            <a:hlinkClick r:id="" action="ppaction://noaction">
              <a:snd r:embed="rId4" name="59_escribeeningles.wav"/>
            </a:hlinkClick>
            <a:extLst>
              <a:ext uri="{FF2B5EF4-FFF2-40B4-BE49-F238E27FC236}">
                <a16:creationId xmlns:a16="http://schemas.microsoft.com/office/drawing/2014/main" id="{67F195E3-B4A8-4B57-84B5-E286C7573A0E}"/>
              </a:ext>
            </a:extLst>
          </p:cNvPr>
          <p:cNvSpPr/>
          <p:nvPr/>
        </p:nvSpPr>
        <p:spPr>
          <a:xfrm>
            <a:off x="2962656" y="83017"/>
            <a:ext cx="706365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Escucha. </a:t>
            </a:r>
            <a:r>
              <a:rPr kumimoji="0" lang="es-AR"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Escribe en inglés.</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Google Shape;167;p2">
            <a:extLst>
              <a:ext uri="{FF2B5EF4-FFF2-40B4-BE49-F238E27FC236}">
                <a16:creationId xmlns:a16="http://schemas.microsoft.com/office/drawing/2014/main" id="{42DE5162-6C2B-4269-A39C-8E480CCE6AFA}"/>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Google Shape;134;p2">
            <a:hlinkClick r:id="" action="ppaction://noaction">
              <a:snd r:embed="rId5" name="2_EPanchoestaperdido.wav"/>
            </a:hlinkClick>
            <a:extLst>
              <a:ext uri="{FF2B5EF4-FFF2-40B4-BE49-F238E27FC236}">
                <a16:creationId xmlns:a16="http://schemas.microsoft.com/office/drawing/2014/main" id="{5742E68F-8BF5-4851-9CE4-A675BAF5FC61}"/>
              </a:ext>
            </a:extLst>
          </p:cNvPr>
          <p:cNvPicPr preferRelativeResize="0"/>
          <p:nvPr/>
        </p:nvPicPr>
        <p:blipFill rotWithShape="1">
          <a:blip r:embed="rId6">
            <a:alphaModFix/>
          </a:blip>
          <a:srcRect/>
          <a:stretch/>
        </p:blipFill>
        <p:spPr>
          <a:xfrm>
            <a:off x="890723" y="1805456"/>
            <a:ext cx="377532" cy="369235"/>
          </a:xfrm>
          <a:prstGeom prst="rect">
            <a:avLst/>
          </a:prstGeom>
          <a:noFill/>
          <a:ln>
            <a:noFill/>
          </a:ln>
        </p:spPr>
      </p:pic>
      <p:sp>
        <p:nvSpPr>
          <p:cNvPr id="9" name="Google Shape;135;p2">
            <a:extLst>
              <a:ext uri="{FF2B5EF4-FFF2-40B4-BE49-F238E27FC236}">
                <a16:creationId xmlns:a16="http://schemas.microsoft.com/office/drawing/2014/main" id="{C23435FB-CF18-4240-810B-F100AEDCB5A8}"/>
              </a:ext>
            </a:extLst>
          </p:cNvPr>
          <p:cNvSpPr txBox="1"/>
          <p:nvPr/>
        </p:nvSpPr>
        <p:spPr>
          <a:xfrm>
            <a:off x="482413" y="1697687"/>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E</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0" name="Google Shape;137;p2">
            <a:hlinkClick r:id="" action="ppaction://noaction">
              <a:snd r:embed="rId7" name="3_1estasactivo.wav"/>
            </a:hlinkClick>
            <a:extLst>
              <a:ext uri="{FF2B5EF4-FFF2-40B4-BE49-F238E27FC236}">
                <a16:creationId xmlns:a16="http://schemas.microsoft.com/office/drawing/2014/main" id="{FAD9D585-B0B7-4178-BB74-6A4BC1B7DEFD}"/>
              </a:ext>
            </a:extLst>
          </p:cNvPr>
          <p:cNvPicPr preferRelativeResize="0"/>
          <p:nvPr/>
        </p:nvPicPr>
        <p:blipFill rotWithShape="1">
          <a:blip r:embed="rId6">
            <a:alphaModFix/>
          </a:blip>
          <a:srcRect/>
          <a:stretch/>
        </p:blipFill>
        <p:spPr>
          <a:xfrm>
            <a:off x="890723" y="2520192"/>
            <a:ext cx="377532" cy="369235"/>
          </a:xfrm>
          <a:prstGeom prst="rect">
            <a:avLst/>
          </a:prstGeom>
          <a:noFill/>
          <a:ln>
            <a:noFill/>
          </a:ln>
        </p:spPr>
      </p:pic>
      <p:sp>
        <p:nvSpPr>
          <p:cNvPr id="11" name="Google Shape;138;p2">
            <a:extLst>
              <a:ext uri="{FF2B5EF4-FFF2-40B4-BE49-F238E27FC236}">
                <a16:creationId xmlns:a16="http://schemas.microsoft.com/office/drawing/2014/main" id="{756599B4-6094-4E99-B8A8-B4093190F50B}"/>
              </a:ext>
            </a:extLst>
          </p:cNvPr>
          <p:cNvSpPr txBox="1"/>
          <p:nvPr/>
        </p:nvSpPr>
        <p:spPr>
          <a:xfrm>
            <a:off x="482413" y="241242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2" name="Google Shape;140;p2">
            <a:hlinkClick r:id="" action="ppaction://noaction">
              <a:snd r:embed="rId8" name="4_2estoyenfermo.wav"/>
            </a:hlinkClick>
            <a:extLst>
              <a:ext uri="{FF2B5EF4-FFF2-40B4-BE49-F238E27FC236}">
                <a16:creationId xmlns:a16="http://schemas.microsoft.com/office/drawing/2014/main" id="{3F97D15F-C374-41A6-B4AC-916D4EA2B6FF}"/>
              </a:ext>
            </a:extLst>
          </p:cNvPr>
          <p:cNvPicPr preferRelativeResize="0"/>
          <p:nvPr/>
        </p:nvPicPr>
        <p:blipFill rotWithShape="1">
          <a:blip r:embed="rId6">
            <a:alphaModFix/>
          </a:blip>
          <a:srcRect/>
          <a:stretch/>
        </p:blipFill>
        <p:spPr>
          <a:xfrm>
            <a:off x="890723" y="3227410"/>
            <a:ext cx="377532" cy="369235"/>
          </a:xfrm>
          <a:prstGeom prst="rect">
            <a:avLst/>
          </a:prstGeom>
          <a:noFill/>
          <a:ln>
            <a:noFill/>
          </a:ln>
        </p:spPr>
      </p:pic>
      <p:sp>
        <p:nvSpPr>
          <p:cNvPr id="13" name="Google Shape;141;p2">
            <a:extLst>
              <a:ext uri="{FF2B5EF4-FFF2-40B4-BE49-F238E27FC236}">
                <a16:creationId xmlns:a16="http://schemas.microsoft.com/office/drawing/2014/main" id="{FFF94FED-768B-49B3-9FE9-3019482DB9BF}"/>
              </a:ext>
            </a:extLst>
          </p:cNvPr>
          <p:cNvSpPr txBox="1"/>
          <p:nvPr/>
        </p:nvSpPr>
        <p:spPr>
          <a:xfrm>
            <a:off x="482413" y="3119641"/>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4" name="Google Shape;143;p2">
            <a:hlinkClick r:id="" action="ppaction://noaction">
              <a:snd r:embed="rId9" name="5_3estaspreparado.wav"/>
            </a:hlinkClick>
            <a:extLst>
              <a:ext uri="{FF2B5EF4-FFF2-40B4-BE49-F238E27FC236}">
                <a16:creationId xmlns:a16="http://schemas.microsoft.com/office/drawing/2014/main" id="{BD7B9AA4-F9EE-4219-A16E-E0ADA7B5A5A5}"/>
              </a:ext>
            </a:extLst>
          </p:cNvPr>
          <p:cNvPicPr preferRelativeResize="0"/>
          <p:nvPr/>
        </p:nvPicPr>
        <p:blipFill rotWithShape="1">
          <a:blip r:embed="rId6">
            <a:alphaModFix/>
          </a:blip>
          <a:srcRect/>
          <a:stretch/>
        </p:blipFill>
        <p:spPr>
          <a:xfrm>
            <a:off x="915208" y="3879813"/>
            <a:ext cx="377532" cy="369235"/>
          </a:xfrm>
          <a:prstGeom prst="rect">
            <a:avLst/>
          </a:prstGeom>
          <a:noFill/>
          <a:ln>
            <a:noFill/>
          </a:ln>
        </p:spPr>
      </p:pic>
      <p:sp>
        <p:nvSpPr>
          <p:cNvPr id="15" name="Google Shape;144;p2">
            <a:extLst>
              <a:ext uri="{FF2B5EF4-FFF2-40B4-BE49-F238E27FC236}">
                <a16:creationId xmlns:a16="http://schemas.microsoft.com/office/drawing/2014/main" id="{A03AAA8A-F810-4FAB-A684-FA89D710C663}"/>
              </a:ext>
            </a:extLst>
          </p:cNvPr>
          <p:cNvSpPr txBox="1"/>
          <p:nvPr/>
        </p:nvSpPr>
        <p:spPr>
          <a:xfrm>
            <a:off x="506898" y="3772044"/>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6" name="Google Shape;146;p2">
            <a:hlinkClick r:id="" action="ppaction://noaction">
              <a:snd r:embed="rId10" name="6_4estasano.wav"/>
            </a:hlinkClick>
            <a:extLst>
              <a:ext uri="{FF2B5EF4-FFF2-40B4-BE49-F238E27FC236}">
                <a16:creationId xmlns:a16="http://schemas.microsoft.com/office/drawing/2014/main" id="{A1240F63-AA42-4172-8526-4F9393CDC054}"/>
              </a:ext>
            </a:extLst>
          </p:cNvPr>
          <p:cNvPicPr preferRelativeResize="0"/>
          <p:nvPr/>
        </p:nvPicPr>
        <p:blipFill rotWithShape="1">
          <a:blip r:embed="rId6">
            <a:alphaModFix/>
          </a:blip>
          <a:srcRect/>
          <a:stretch/>
        </p:blipFill>
        <p:spPr>
          <a:xfrm>
            <a:off x="936162" y="4571544"/>
            <a:ext cx="377532" cy="369235"/>
          </a:xfrm>
          <a:prstGeom prst="rect">
            <a:avLst/>
          </a:prstGeom>
          <a:noFill/>
          <a:ln>
            <a:noFill/>
          </a:ln>
        </p:spPr>
      </p:pic>
      <p:sp>
        <p:nvSpPr>
          <p:cNvPr id="17" name="Google Shape;147;p2">
            <a:extLst>
              <a:ext uri="{FF2B5EF4-FFF2-40B4-BE49-F238E27FC236}">
                <a16:creationId xmlns:a16="http://schemas.microsoft.com/office/drawing/2014/main" id="{B8D599F4-6CFA-491C-8068-32462655861F}"/>
              </a:ext>
            </a:extLst>
          </p:cNvPr>
          <p:cNvSpPr txBox="1"/>
          <p:nvPr/>
        </p:nvSpPr>
        <p:spPr>
          <a:xfrm>
            <a:off x="527852" y="446377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4</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8" name="Google Shape;149;p2">
            <a:hlinkClick r:id="" action="ppaction://noaction">
              <a:snd r:embed="rId11" name="7_5Quiqueestaalli.wav"/>
            </a:hlinkClick>
            <a:extLst>
              <a:ext uri="{FF2B5EF4-FFF2-40B4-BE49-F238E27FC236}">
                <a16:creationId xmlns:a16="http://schemas.microsoft.com/office/drawing/2014/main" id="{8392A409-0652-489A-BA7B-9D170D8E48E5}"/>
              </a:ext>
            </a:extLst>
          </p:cNvPr>
          <p:cNvPicPr preferRelativeResize="0"/>
          <p:nvPr/>
        </p:nvPicPr>
        <p:blipFill rotWithShape="1">
          <a:blip r:embed="rId6">
            <a:alphaModFix/>
          </a:blip>
          <a:srcRect/>
          <a:stretch/>
        </p:blipFill>
        <p:spPr>
          <a:xfrm>
            <a:off x="944926" y="5296490"/>
            <a:ext cx="377532" cy="369235"/>
          </a:xfrm>
          <a:prstGeom prst="rect">
            <a:avLst/>
          </a:prstGeom>
          <a:noFill/>
          <a:ln>
            <a:noFill/>
          </a:ln>
        </p:spPr>
      </p:pic>
      <p:sp>
        <p:nvSpPr>
          <p:cNvPr id="19" name="Google Shape;150;p2">
            <a:extLst>
              <a:ext uri="{FF2B5EF4-FFF2-40B4-BE49-F238E27FC236}">
                <a16:creationId xmlns:a16="http://schemas.microsoft.com/office/drawing/2014/main" id="{0576587B-87C2-498D-9EE7-89052C96518B}"/>
              </a:ext>
            </a:extLst>
          </p:cNvPr>
          <p:cNvSpPr txBox="1"/>
          <p:nvPr/>
        </p:nvSpPr>
        <p:spPr>
          <a:xfrm>
            <a:off x="536616" y="5188721"/>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5</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0" name="Picture 19">
            <a:extLst>
              <a:ext uri="{FF2B5EF4-FFF2-40B4-BE49-F238E27FC236}">
                <a16:creationId xmlns:a16="http://schemas.microsoft.com/office/drawing/2014/main" id="{89677847-0A83-425A-A1E4-AC2F2C9E3F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17971" y="1496381"/>
            <a:ext cx="1197587" cy="1661971"/>
          </a:xfrm>
          <a:prstGeom prst="rect">
            <a:avLst/>
          </a:prstGeom>
        </p:spPr>
      </p:pic>
      <p:pic>
        <p:nvPicPr>
          <p:cNvPr id="21" name="Picture 20" descr="A picture containing text, toy, doll&#10;&#10;Description automatically generated">
            <a:extLst>
              <a:ext uri="{FF2B5EF4-FFF2-40B4-BE49-F238E27FC236}">
                <a16:creationId xmlns:a16="http://schemas.microsoft.com/office/drawing/2014/main" id="{E761DB43-90ED-41D9-A216-28A418216E2A}"/>
              </a:ext>
            </a:extLst>
          </p:cNvPr>
          <p:cNvPicPr>
            <a:picLocks noChangeAspect="1"/>
          </p:cNvPicPr>
          <p:nvPr/>
        </p:nvPicPr>
        <p:blipFill>
          <a:blip r:embed="rId13"/>
          <a:stretch>
            <a:fillRect/>
          </a:stretch>
        </p:blipFill>
        <p:spPr>
          <a:xfrm>
            <a:off x="8766046" y="2159885"/>
            <a:ext cx="1561988" cy="2538230"/>
          </a:xfrm>
          <a:prstGeom prst="rect">
            <a:avLst/>
          </a:prstGeom>
        </p:spPr>
      </p:pic>
      <p:sp>
        <p:nvSpPr>
          <p:cNvPr id="3" name="TextBox 2">
            <a:extLst>
              <a:ext uri="{FF2B5EF4-FFF2-40B4-BE49-F238E27FC236}">
                <a16:creationId xmlns:a16="http://schemas.microsoft.com/office/drawing/2014/main" id="{A1845BF9-00FF-419F-8ED2-0A131F6B39A7}"/>
              </a:ext>
            </a:extLst>
          </p:cNvPr>
          <p:cNvSpPr txBox="1"/>
          <p:nvPr/>
        </p:nvSpPr>
        <p:spPr>
          <a:xfrm>
            <a:off x="1455526" y="1701700"/>
            <a:ext cx="3459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Pancho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perdido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23" name="TextBox 22">
            <a:extLst>
              <a:ext uri="{FF2B5EF4-FFF2-40B4-BE49-F238E27FC236}">
                <a16:creationId xmlns:a16="http://schemas.microsoft.com/office/drawing/2014/main" id="{18E48C24-A4C5-4BB8-B6DD-190DD17071A5}"/>
              </a:ext>
            </a:extLst>
          </p:cNvPr>
          <p:cNvSpPr txBox="1"/>
          <p:nvPr/>
        </p:nvSpPr>
        <p:spPr>
          <a:xfrm>
            <a:off x="4914900" y="1701699"/>
            <a:ext cx="3459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Pancho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is lost.  </a:t>
            </a:r>
          </a:p>
        </p:txBody>
      </p:sp>
      <p:sp>
        <p:nvSpPr>
          <p:cNvPr id="24" name="TextBox 23">
            <a:extLst>
              <a:ext uri="{FF2B5EF4-FFF2-40B4-BE49-F238E27FC236}">
                <a16:creationId xmlns:a16="http://schemas.microsoft.com/office/drawing/2014/main" id="{F3B0D753-D1E2-4D0E-BF77-CD643103AAB0}"/>
              </a:ext>
            </a:extLst>
          </p:cNvPr>
          <p:cNvSpPr txBox="1"/>
          <p:nvPr/>
        </p:nvSpPr>
        <p:spPr>
          <a:xfrm>
            <a:off x="1455526" y="2360025"/>
            <a:ext cx="3459374" cy="461665"/>
          </a:xfrm>
          <a:prstGeom prst="rect">
            <a:avLst/>
          </a:prstGeom>
          <a:noFill/>
        </p:spPr>
        <p:txBody>
          <a:bodyPr wrap="square" rtlCol="0">
            <a:spAutoFit/>
          </a:bodyPr>
          <a:lstStyle>
            <a:defPPr>
              <a:defRPr lang="en-US"/>
            </a:defPPr>
            <a:lvl1pPr>
              <a:defRPr sz="2400">
                <a:solidFill>
                  <a:srgbClr val="002060"/>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activo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25" name="TextBox 24">
            <a:extLst>
              <a:ext uri="{FF2B5EF4-FFF2-40B4-BE49-F238E27FC236}">
                <a16:creationId xmlns:a16="http://schemas.microsoft.com/office/drawing/2014/main" id="{EE870D46-DE4F-4903-BC6D-E7AE225FFC5D}"/>
              </a:ext>
            </a:extLst>
          </p:cNvPr>
          <p:cNvSpPr txBox="1"/>
          <p:nvPr/>
        </p:nvSpPr>
        <p:spPr>
          <a:xfrm>
            <a:off x="4914900" y="2350979"/>
            <a:ext cx="3459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Are you active?</a:t>
            </a:r>
          </a:p>
        </p:txBody>
      </p:sp>
      <p:sp>
        <p:nvSpPr>
          <p:cNvPr id="26" name="TextBox 25">
            <a:extLst>
              <a:ext uri="{FF2B5EF4-FFF2-40B4-BE49-F238E27FC236}">
                <a16:creationId xmlns:a16="http://schemas.microsoft.com/office/drawing/2014/main" id="{8D89A277-F0A1-4A9E-9193-1313EF9DE2FE}"/>
              </a:ext>
            </a:extLst>
          </p:cNvPr>
          <p:cNvSpPr txBox="1"/>
          <p:nvPr/>
        </p:nvSpPr>
        <p:spPr>
          <a:xfrm>
            <a:off x="4914900" y="3119045"/>
            <a:ext cx="3459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am ill.</a:t>
            </a:r>
          </a:p>
        </p:txBody>
      </p:sp>
      <p:sp>
        <p:nvSpPr>
          <p:cNvPr id="28" name="TextBox 27">
            <a:extLst>
              <a:ext uri="{FF2B5EF4-FFF2-40B4-BE49-F238E27FC236}">
                <a16:creationId xmlns:a16="http://schemas.microsoft.com/office/drawing/2014/main" id="{A8A6A409-E6FB-4C3A-BE78-FBF8124EF82F}"/>
              </a:ext>
            </a:extLst>
          </p:cNvPr>
          <p:cNvSpPr txBox="1"/>
          <p:nvPr/>
        </p:nvSpPr>
        <p:spPr>
          <a:xfrm>
            <a:off x="1557776" y="3134980"/>
            <a:ext cx="3459374" cy="461665"/>
          </a:xfrm>
          <a:prstGeom prst="rect">
            <a:avLst/>
          </a:prstGeom>
          <a:noFill/>
        </p:spPr>
        <p:txBody>
          <a:bodyPr wrap="square" rtlCol="0">
            <a:spAutoFit/>
          </a:bodyPr>
          <a:lstStyle>
            <a:defPPr>
              <a:defRPr lang="en-US"/>
            </a:defPPr>
            <a:lvl1pPr>
              <a:defRPr sz="2400">
                <a:solidFill>
                  <a:srgbClr val="002060"/>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Estoy</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enfermo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9" name="TextBox 28">
            <a:extLst>
              <a:ext uri="{FF2B5EF4-FFF2-40B4-BE49-F238E27FC236}">
                <a16:creationId xmlns:a16="http://schemas.microsoft.com/office/drawing/2014/main" id="{73BDB278-79D9-4E41-8BB6-CBA5F988D264}"/>
              </a:ext>
            </a:extLst>
          </p:cNvPr>
          <p:cNvSpPr txBox="1"/>
          <p:nvPr/>
        </p:nvSpPr>
        <p:spPr>
          <a:xfrm>
            <a:off x="1480237" y="3887111"/>
            <a:ext cx="3459374" cy="461665"/>
          </a:xfrm>
          <a:prstGeom prst="rect">
            <a:avLst/>
          </a:prstGeom>
          <a:noFill/>
        </p:spPr>
        <p:txBody>
          <a:bodyPr wrap="square" rtlCol="0">
            <a:spAutoFit/>
          </a:bodyPr>
          <a:lstStyle>
            <a:defPPr>
              <a:defRPr lang="en-US"/>
            </a:defPPr>
            <a:lvl1pPr>
              <a:defRPr sz="2400">
                <a:solidFill>
                  <a:srgbClr val="002060"/>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preparado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0" name="TextBox 29">
            <a:extLst>
              <a:ext uri="{FF2B5EF4-FFF2-40B4-BE49-F238E27FC236}">
                <a16:creationId xmlns:a16="http://schemas.microsoft.com/office/drawing/2014/main" id="{29ADC117-EC8A-4470-835A-0986EAA201BB}"/>
              </a:ext>
            </a:extLst>
          </p:cNvPr>
          <p:cNvSpPr txBox="1"/>
          <p:nvPr/>
        </p:nvSpPr>
        <p:spPr>
          <a:xfrm>
            <a:off x="4914900" y="3878065"/>
            <a:ext cx="3459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are ready.</a:t>
            </a:r>
          </a:p>
        </p:txBody>
      </p:sp>
      <p:sp>
        <p:nvSpPr>
          <p:cNvPr id="31" name="TextBox 30">
            <a:extLst>
              <a:ext uri="{FF2B5EF4-FFF2-40B4-BE49-F238E27FC236}">
                <a16:creationId xmlns:a16="http://schemas.microsoft.com/office/drawing/2014/main" id="{E31C81DC-7E46-4C0C-AA7D-B83FB4C157F3}"/>
              </a:ext>
            </a:extLst>
          </p:cNvPr>
          <p:cNvSpPr txBox="1"/>
          <p:nvPr/>
        </p:nvSpPr>
        <p:spPr>
          <a:xfrm>
            <a:off x="4939611" y="4571543"/>
            <a:ext cx="3459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 is healthy.</a:t>
            </a:r>
          </a:p>
        </p:txBody>
      </p:sp>
      <p:sp>
        <p:nvSpPr>
          <p:cNvPr id="32" name="TextBox 31">
            <a:extLst>
              <a:ext uri="{FF2B5EF4-FFF2-40B4-BE49-F238E27FC236}">
                <a16:creationId xmlns:a16="http://schemas.microsoft.com/office/drawing/2014/main" id="{FA9B3305-DD6E-4EE7-8BCA-CD85ADB39BD6}"/>
              </a:ext>
            </a:extLst>
          </p:cNvPr>
          <p:cNvSpPr txBox="1"/>
          <p:nvPr/>
        </p:nvSpPr>
        <p:spPr>
          <a:xfrm>
            <a:off x="1480237" y="4571544"/>
            <a:ext cx="3459374" cy="461665"/>
          </a:xfrm>
          <a:prstGeom prst="rect">
            <a:avLst/>
          </a:prstGeom>
          <a:noFill/>
        </p:spPr>
        <p:txBody>
          <a:bodyPr wrap="square" rtlCol="0">
            <a:spAutoFit/>
          </a:bodyPr>
          <a:lstStyle>
            <a:defPPr>
              <a:defRPr lang="en-US"/>
            </a:defPPr>
            <a:lvl1pPr>
              <a:defRPr sz="2400">
                <a:solidFill>
                  <a:srgbClr val="002060"/>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sano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4" name="TextBox 33">
            <a:extLst>
              <a:ext uri="{FF2B5EF4-FFF2-40B4-BE49-F238E27FC236}">
                <a16:creationId xmlns:a16="http://schemas.microsoft.com/office/drawing/2014/main" id="{05383D85-9327-4C0B-962D-56FF00DAC7D9}"/>
              </a:ext>
            </a:extLst>
          </p:cNvPr>
          <p:cNvSpPr txBox="1"/>
          <p:nvPr/>
        </p:nvSpPr>
        <p:spPr>
          <a:xfrm>
            <a:off x="1457754" y="5243705"/>
            <a:ext cx="3459374" cy="461665"/>
          </a:xfrm>
          <a:prstGeom prst="rect">
            <a:avLst/>
          </a:prstGeom>
          <a:noFill/>
        </p:spPr>
        <p:txBody>
          <a:bodyPr wrap="square" rtlCol="0">
            <a:spAutoFit/>
          </a:bodyPr>
          <a:lstStyle>
            <a:defPPr>
              <a:defRPr lang="en-US"/>
            </a:defPPr>
            <a:lvl1pPr>
              <a:defRPr sz="2400">
                <a:solidFill>
                  <a:srgbClr val="002060"/>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Quique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allí</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6" name="TextBox 35">
            <a:extLst>
              <a:ext uri="{FF2B5EF4-FFF2-40B4-BE49-F238E27FC236}">
                <a16:creationId xmlns:a16="http://schemas.microsoft.com/office/drawing/2014/main" id="{D3330E10-D825-4F8C-AF51-074BBBB2C420}"/>
              </a:ext>
            </a:extLst>
          </p:cNvPr>
          <p:cNvSpPr txBox="1"/>
          <p:nvPr/>
        </p:nvSpPr>
        <p:spPr>
          <a:xfrm>
            <a:off x="4939611" y="5270205"/>
            <a:ext cx="3459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Quique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is there.</a:t>
            </a:r>
          </a:p>
        </p:txBody>
      </p:sp>
    </p:spTree>
    <p:extLst>
      <p:ext uri="{BB962C8B-B14F-4D97-AF65-F5344CB8AC3E}">
        <p14:creationId xmlns:p14="http://schemas.microsoft.com/office/powerpoint/2010/main" val="428544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9" grpId="0"/>
      <p:bldP spid="3" grpId="0"/>
      <p:bldP spid="23" grpId="0"/>
      <p:bldP spid="24" grpId="0"/>
      <p:bldP spid="25" grpId="0"/>
      <p:bldP spid="26" grpId="0"/>
      <p:bldP spid="28" grpId="0"/>
      <p:bldP spid="29" grpId="0"/>
      <p:bldP spid="30" grpId="0"/>
      <p:bldP spid="31" grpId="0"/>
      <p:bldP spid="32" grpId="0"/>
      <p:bldP spid="34"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AF3D2A-79E9-4ACA-9547-5C259B21D15B}"/>
              </a:ext>
            </a:extLst>
          </p:cNvPr>
          <p:cNvGraphicFramePr>
            <a:graphicFrameLocks noGrp="1"/>
          </p:cNvGraphicFramePr>
          <p:nvPr>
            <p:extLst>
              <p:ext uri="{D42A27DB-BD31-4B8C-83A1-F6EECF244321}">
                <p14:modId xmlns:p14="http://schemas.microsoft.com/office/powerpoint/2010/main" val="1517275843"/>
              </p:ext>
            </p:extLst>
          </p:nvPr>
        </p:nvGraphicFramePr>
        <p:xfrm>
          <a:off x="557161" y="1486581"/>
          <a:ext cx="9810698" cy="4884719"/>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6978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aquí</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allí</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estoy</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6978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hola</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presente</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ausente</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6978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sí</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España</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a:t>
                      </a:r>
                      <a:r>
                        <a:rPr lang="en-GB" sz="2800" b="1" dirty="0" err="1">
                          <a:solidFill>
                            <a:srgbClr val="92D050"/>
                          </a:solidFill>
                          <a:latin typeface="Century Gothic" panose="020B0502020202020204" pitchFamily="34" charset="0"/>
                        </a:rPr>
                        <a:t>dónde</a:t>
                      </a:r>
                      <a:r>
                        <a:rPr lang="en-GB" sz="2800" b="1" dirty="0">
                          <a:solidFill>
                            <a:srgbClr val="92D050"/>
                          </a:solidFill>
                          <a:latin typeface="Century Gothic" panose="020B0502020202020204" pitchFamily="34" charset="0"/>
                        </a:rPr>
                        <a:t>?</a:t>
                      </a:r>
                    </a:p>
                  </a:txBody>
                  <a:tcPr/>
                </a:tc>
                <a:extLst>
                  <a:ext uri="{0D108BD9-81ED-4DB2-BD59-A6C34878D82A}">
                    <a16:rowId xmlns:a16="http://schemas.microsoft.com/office/drawing/2014/main" val="760878619"/>
                  </a:ext>
                </a:extLst>
              </a:tr>
              <a:tr h="6978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en</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Buenos días</a:t>
                      </a:r>
                    </a:p>
                  </a:txBody>
                  <a:tcPr/>
                </a:tc>
                <a:tc>
                  <a:txBody>
                    <a:bodyPr/>
                    <a:lstStyle/>
                    <a:p>
                      <a:r>
                        <a:rPr lang="en-GB" sz="2800" b="1" dirty="0" err="1">
                          <a:solidFill>
                            <a:srgbClr val="92D050"/>
                          </a:solidFill>
                          <a:latin typeface="Century Gothic" panose="020B0502020202020204" pitchFamily="34" charset="0"/>
                        </a:rPr>
                        <a:t>Buenas</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tardes</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697817">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enfermo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estás</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hoy</a:t>
                      </a:r>
                    </a:p>
                  </a:txBody>
                  <a:tcPr/>
                </a:tc>
                <a:extLst>
                  <a:ext uri="{0D108BD9-81ED-4DB2-BD59-A6C34878D82A}">
                    <a16:rowId xmlns:a16="http://schemas.microsoft.com/office/drawing/2014/main" val="3903794855"/>
                  </a:ext>
                </a:extLst>
              </a:tr>
              <a:tr h="697817">
                <a:tc vMerge="1">
                  <a:txBody>
                    <a:bodyPr/>
                    <a:lstStyle/>
                    <a:p>
                      <a:endParaRPr lang="en-GB"/>
                    </a:p>
                  </a:txBody>
                  <a:tcPr/>
                </a:tc>
                <a:tc>
                  <a:txBody>
                    <a:bodyPr/>
                    <a:lstStyle/>
                    <a:p>
                      <a:r>
                        <a:rPr lang="en-GB" sz="2800" b="1" dirty="0" err="1">
                          <a:solidFill>
                            <a:srgbClr val="FF3399"/>
                          </a:solidFill>
                          <a:latin typeface="Century Gothic" panose="020B0502020202020204" pitchFamily="34" charset="0"/>
                        </a:rPr>
                        <a:t>está</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a:t>
                      </a:r>
                      <a:r>
                        <a:rPr lang="en-GB" sz="2800" b="1" dirty="0" err="1">
                          <a:solidFill>
                            <a:srgbClr val="FF3399"/>
                          </a:solidFill>
                          <a:latin typeface="Century Gothic" panose="020B0502020202020204" pitchFamily="34" charset="0"/>
                        </a:rPr>
                        <a:t>cómo</a:t>
                      </a:r>
                      <a:r>
                        <a:rPr lang="en-GB" sz="2800" b="1" dirty="0">
                          <a:solidFill>
                            <a:srgbClr val="FF3399"/>
                          </a:solidFill>
                          <a:latin typeface="Century Gothic" panose="020B0502020202020204" pitchFamily="34" charset="0"/>
                        </a:rPr>
                        <a:t>?</a:t>
                      </a:r>
                    </a:p>
                  </a:txBody>
                  <a:tcPr/>
                </a:tc>
                <a:tc>
                  <a:txBody>
                    <a:bodyPr/>
                    <a:lstStyle/>
                    <a:p>
                      <a:r>
                        <a:rPr lang="en-GB" sz="2800" b="1" dirty="0">
                          <a:solidFill>
                            <a:srgbClr val="FF3399"/>
                          </a:solidFill>
                          <a:latin typeface="Century Gothic" panose="020B0502020202020204" pitchFamily="34" charset="0"/>
                        </a:rPr>
                        <a:t>serio</a:t>
                      </a:r>
                    </a:p>
                  </a:txBody>
                  <a:tcPr/>
                </a:tc>
                <a:extLst>
                  <a:ext uri="{0D108BD9-81ED-4DB2-BD59-A6C34878D82A}">
                    <a16:rowId xmlns:a16="http://schemas.microsoft.com/office/drawing/2014/main" val="3343226472"/>
                  </a:ext>
                </a:extLst>
              </a:tr>
              <a:tr h="6978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preparado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sano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activo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7" name="Picture 6">
            <a:extLst>
              <a:ext uri="{FF2B5EF4-FFF2-40B4-BE49-F238E27FC236}">
                <a16:creationId xmlns:a16="http://schemas.microsoft.com/office/drawing/2014/main" id="{BC2F6DC8-95C1-46A1-8F55-5CB53E70C398}"/>
              </a:ext>
            </a:extLst>
          </p:cNvPr>
          <p:cNvPicPr>
            <a:picLocks noChangeAspect="1"/>
          </p:cNvPicPr>
          <p:nvPr/>
        </p:nvPicPr>
        <p:blipFill>
          <a:blip r:embed="rId3"/>
          <a:stretch>
            <a:fillRect/>
          </a:stretch>
        </p:blipFill>
        <p:spPr>
          <a:xfrm>
            <a:off x="663841" y="3067359"/>
            <a:ext cx="1186070" cy="1080360"/>
          </a:xfrm>
          <a:prstGeom prst="rect">
            <a:avLst/>
          </a:prstGeom>
        </p:spPr>
      </p:pic>
      <p:pic>
        <p:nvPicPr>
          <p:cNvPr id="10" name="Picture 9" descr="Icon&#10;&#10;Description automatically generated">
            <a:extLst>
              <a:ext uri="{FF2B5EF4-FFF2-40B4-BE49-F238E27FC236}">
                <a16:creationId xmlns:a16="http://schemas.microsoft.com/office/drawing/2014/main" id="{EFF43187-0B71-4F70-8713-D48F1BB84E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412" y="1591087"/>
            <a:ext cx="1186070" cy="1186070"/>
          </a:xfrm>
          <a:prstGeom prst="rect">
            <a:avLst/>
          </a:prstGeom>
        </p:spPr>
      </p:pic>
      <p:pic>
        <p:nvPicPr>
          <p:cNvPr id="12" name="Picture 11">
            <a:extLst>
              <a:ext uri="{FF2B5EF4-FFF2-40B4-BE49-F238E27FC236}">
                <a16:creationId xmlns:a16="http://schemas.microsoft.com/office/drawing/2014/main" id="{7CCE7BE1-42FF-4CA7-91FE-CEAE3174C6BB}"/>
              </a:ext>
            </a:extLst>
          </p:cNvPr>
          <p:cNvPicPr>
            <a:picLocks noChangeAspect="1"/>
          </p:cNvPicPr>
          <p:nvPr/>
        </p:nvPicPr>
        <p:blipFill>
          <a:blip r:embed="rId5"/>
          <a:stretch>
            <a:fillRect/>
          </a:stretch>
        </p:blipFill>
        <p:spPr>
          <a:xfrm>
            <a:off x="817364" y="4681233"/>
            <a:ext cx="1162417" cy="1101237"/>
          </a:xfrm>
          <a:prstGeom prst="rect">
            <a:avLst/>
          </a:prstGeom>
        </p:spPr>
      </p:pic>
      <p:pic>
        <p:nvPicPr>
          <p:cNvPr id="18" name="Picture 2" descr="Brain, Idea, Think, Creativity">
            <a:extLst>
              <a:ext uri="{FF2B5EF4-FFF2-40B4-BE49-F238E27FC236}">
                <a16:creationId xmlns:a16="http://schemas.microsoft.com/office/drawing/2014/main" id="{E65167BB-147F-4676-A323-8C013F395A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178C55D-209F-4672-A71E-BFA19A0A2C17}"/>
              </a:ext>
            </a:extLst>
          </p:cNvPr>
          <p:cNvSpPr txBox="1"/>
          <p:nvPr/>
        </p:nvSpPr>
        <p:spPr>
          <a:xfrm>
            <a:off x="280406" y="194312"/>
            <a:ext cx="98106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Escribe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inglés</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Can you get at least15 points?</a:t>
            </a:r>
          </a:p>
        </p:txBody>
      </p:sp>
      <p:sp>
        <p:nvSpPr>
          <p:cNvPr id="14" name="TextBox 13">
            <a:extLst>
              <a:ext uri="{FF2B5EF4-FFF2-40B4-BE49-F238E27FC236}">
                <a16:creationId xmlns:a16="http://schemas.microsoft.com/office/drawing/2014/main" id="{F386F6AA-E03B-4DE6-A40E-60B1C42A2CC3}"/>
              </a:ext>
            </a:extLst>
          </p:cNvPr>
          <p:cNvSpPr txBox="1"/>
          <p:nvPr/>
        </p:nvSpPr>
        <p:spPr>
          <a:xfrm>
            <a:off x="1569333"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21" name="TextBox 20">
            <a:extLst>
              <a:ext uri="{FF2B5EF4-FFF2-40B4-BE49-F238E27FC236}">
                <a16:creationId xmlns:a16="http://schemas.microsoft.com/office/drawing/2014/main" id="{F3EFFDEE-EA0A-47D5-B76D-56FC2ADE0501}"/>
              </a:ext>
            </a:extLst>
          </p:cNvPr>
          <p:cNvSpPr txBox="1"/>
          <p:nvPr/>
        </p:nvSpPr>
        <p:spPr>
          <a:xfrm>
            <a:off x="1581266" y="375936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22" name="TextBox 21">
            <a:extLst>
              <a:ext uri="{FF2B5EF4-FFF2-40B4-BE49-F238E27FC236}">
                <a16:creationId xmlns:a16="http://schemas.microsoft.com/office/drawing/2014/main" id="{9CB92980-D5A7-4806-B1EF-9862F7A0C3CE}"/>
              </a:ext>
            </a:extLst>
          </p:cNvPr>
          <p:cNvSpPr txBox="1"/>
          <p:nvPr/>
        </p:nvSpPr>
        <p:spPr>
          <a:xfrm>
            <a:off x="1592990" y="231742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spTree>
    <p:extLst>
      <p:ext uri="{BB962C8B-B14F-4D97-AF65-F5344CB8AC3E}">
        <p14:creationId xmlns:p14="http://schemas.microsoft.com/office/powerpoint/2010/main" val="330374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83;p19" descr="Chat, Multiple, Icon, Symbol, Message, Bubble, Talk">
            <a:extLst>
              <a:ext uri="{FF2B5EF4-FFF2-40B4-BE49-F238E27FC236}">
                <a16:creationId xmlns:a16="http://schemas.microsoft.com/office/drawing/2014/main" id="{CB6F90CA-BDB8-4F51-8E22-2C696764287A}"/>
              </a:ext>
            </a:extLst>
          </p:cNvPr>
          <p:cNvPicPr preferRelativeResize="0"/>
          <p:nvPr/>
        </p:nvPicPr>
        <p:blipFill rotWithShape="1">
          <a:blip r:embed="rId3">
            <a:alphaModFix/>
          </a:blip>
          <a:srcRect/>
          <a:stretch/>
        </p:blipFill>
        <p:spPr>
          <a:xfrm>
            <a:off x="10927024" y="136934"/>
            <a:ext cx="1138234" cy="974171"/>
          </a:xfrm>
          <a:prstGeom prst="rect">
            <a:avLst/>
          </a:prstGeom>
          <a:noFill/>
          <a:ln>
            <a:noFill/>
          </a:ln>
        </p:spPr>
      </p:pic>
      <p:sp>
        <p:nvSpPr>
          <p:cNvPr id="5" name="Google Shape;386;p19">
            <a:extLst>
              <a:ext uri="{FF2B5EF4-FFF2-40B4-BE49-F238E27FC236}">
                <a16:creationId xmlns:a16="http://schemas.microsoft.com/office/drawing/2014/main" id="{7C517775-54BC-4862-A312-CA6522297927}"/>
              </a:ext>
            </a:extLst>
          </p:cNvPr>
          <p:cNvSpPr txBox="1"/>
          <p:nvPr/>
        </p:nvSpPr>
        <p:spPr>
          <a:xfrm>
            <a:off x="10991564" y="1170739"/>
            <a:ext cx="994183" cy="400110"/>
          </a:xfrm>
          <a:prstGeom prst="rect">
            <a:avLst/>
          </a:prstGeom>
          <a:solidFill>
            <a:srgbClr val="C5F5E8"/>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4:</a:t>
            </a:r>
            <a:endParaRPr lang="en-GB" sz="3200" dirty="0"/>
          </a:p>
        </p:txBody>
      </p:sp>
      <p:sp>
        <p:nvSpPr>
          <p:cNvPr id="15" name="Google Shape;167;p2">
            <a:extLst>
              <a:ext uri="{FF2B5EF4-FFF2-40B4-BE49-F238E27FC236}">
                <a16:creationId xmlns:a16="http://schemas.microsoft.com/office/drawing/2014/main" id="{D0B82DB8-77FF-4EE9-B129-15DB455EC4E4}"/>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Picture 2" descr="Spring, Garden, Flowers, Bloom, Plant, Gardening, Lawn">
            <a:extLst>
              <a:ext uri="{FF2B5EF4-FFF2-40B4-BE49-F238E27FC236}">
                <a16:creationId xmlns:a16="http://schemas.microsoft.com/office/drawing/2014/main" id="{C47F5356-391D-4DF7-819F-AE610F989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0748" y="1333969"/>
            <a:ext cx="8168218" cy="52783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D57195BB-A7D0-4A35-8086-EA8368B7C7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9972" y="3159066"/>
            <a:ext cx="389019" cy="539867"/>
          </a:xfrm>
          <a:prstGeom prst="rect">
            <a:avLst/>
          </a:prstGeom>
        </p:spPr>
      </p:pic>
      <p:graphicFrame>
        <p:nvGraphicFramePr>
          <p:cNvPr id="18" name="Table 6">
            <a:extLst>
              <a:ext uri="{FF2B5EF4-FFF2-40B4-BE49-F238E27FC236}">
                <a16:creationId xmlns:a16="http://schemas.microsoft.com/office/drawing/2014/main" id="{70E31988-60E7-4179-9CED-B688AEC32EDF}"/>
              </a:ext>
            </a:extLst>
          </p:cNvPr>
          <p:cNvGraphicFramePr>
            <a:graphicFrameLocks noGrp="1"/>
          </p:cNvGraphicFramePr>
          <p:nvPr/>
        </p:nvGraphicFramePr>
        <p:xfrm>
          <a:off x="242956" y="1314091"/>
          <a:ext cx="1387061" cy="5278335"/>
        </p:xfrm>
        <a:graphic>
          <a:graphicData uri="http://schemas.openxmlformats.org/drawingml/2006/table">
            <a:tbl>
              <a:tblPr firstRow="1" bandRow="1"/>
              <a:tblGrid>
                <a:gridCol w="1387061">
                  <a:extLst>
                    <a:ext uri="{9D8B030D-6E8A-4147-A177-3AD203B41FA5}">
                      <a16:colId xmlns:a16="http://schemas.microsoft.com/office/drawing/2014/main" val="3596914215"/>
                    </a:ext>
                  </a:extLst>
                </a:gridCol>
              </a:tblGrid>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212776179"/>
                  </a:ext>
                </a:extLst>
              </a:tr>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72014778"/>
                  </a:ext>
                </a:extLst>
              </a:tr>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586289177"/>
                  </a:ext>
                </a:extLst>
              </a:tr>
            </a:tbl>
          </a:graphicData>
        </a:graphic>
      </p:graphicFrame>
      <p:sp>
        <p:nvSpPr>
          <p:cNvPr id="19" name="TextBox 18">
            <a:extLst>
              <a:ext uri="{FF2B5EF4-FFF2-40B4-BE49-F238E27FC236}">
                <a16:creationId xmlns:a16="http://schemas.microsoft.com/office/drawing/2014/main" id="{F7F6BE6C-3D5A-4379-9C38-1BFB7E136A8F}"/>
              </a:ext>
            </a:extLst>
          </p:cNvPr>
          <p:cNvSpPr txBox="1"/>
          <p:nvPr/>
        </p:nvSpPr>
        <p:spPr>
          <a:xfrm rot="19690576">
            <a:off x="1953039" y="-724858"/>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active</a:t>
            </a:r>
          </a:p>
        </p:txBody>
      </p:sp>
      <p:sp>
        <p:nvSpPr>
          <p:cNvPr id="20" name="TextBox 19">
            <a:extLst>
              <a:ext uri="{FF2B5EF4-FFF2-40B4-BE49-F238E27FC236}">
                <a16:creationId xmlns:a16="http://schemas.microsoft.com/office/drawing/2014/main" id="{CF17C347-C7DB-4891-8B7E-088C31B4481B}"/>
              </a:ext>
            </a:extLst>
          </p:cNvPr>
          <p:cNvSpPr txBox="1"/>
          <p:nvPr/>
        </p:nvSpPr>
        <p:spPr>
          <a:xfrm rot="19690576">
            <a:off x="3427343" y="-771887"/>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lost</a:t>
            </a:r>
          </a:p>
        </p:txBody>
      </p:sp>
      <p:sp>
        <p:nvSpPr>
          <p:cNvPr id="21" name="TextBox 20">
            <a:extLst>
              <a:ext uri="{FF2B5EF4-FFF2-40B4-BE49-F238E27FC236}">
                <a16:creationId xmlns:a16="http://schemas.microsoft.com/office/drawing/2014/main" id="{CB3B7A8A-A4EA-4780-B53B-AC4EEDA45AA5}"/>
              </a:ext>
            </a:extLst>
          </p:cNvPr>
          <p:cNvSpPr txBox="1"/>
          <p:nvPr/>
        </p:nvSpPr>
        <p:spPr>
          <a:xfrm rot="19690576">
            <a:off x="4997655" y="-724859"/>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ill</a:t>
            </a:r>
          </a:p>
        </p:txBody>
      </p:sp>
      <p:sp>
        <p:nvSpPr>
          <p:cNvPr id="22" name="TextBox 21">
            <a:extLst>
              <a:ext uri="{FF2B5EF4-FFF2-40B4-BE49-F238E27FC236}">
                <a16:creationId xmlns:a16="http://schemas.microsoft.com/office/drawing/2014/main" id="{8FE4B0AA-01E6-411A-B649-E59868A9E66E}"/>
              </a:ext>
            </a:extLst>
          </p:cNvPr>
          <p:cNvSpPr txBox="1"/>
          <p:nvPr/>
        </p:nvSpPr>
        <p:spPr>
          <a:xfrm rot="19690576">
            <a:off x="6714271" y="-677831"/>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healthy</a:t>
            </a:r>
          </a:p>
        </p:txBody>
      </p:sp>
      <p:sp>
        <p:nvSpPr>
          <p:cNvPr id="23" name="TextBox 22">
            <a:extLst>
              <a:ext uri="{FF2B5EF4-FFF2-40B4-BE49-F238E27FC236}">
                <a16:creationId xmlns:a16="http://schemas.microsoft.com/office/drawing/2014/main" id="{F33EDEC8-6125-41A2-BFC6-7314170CD9ED}"/>
              </a:ext>
            </a:extLst>
          </p:cNvPr>
          <p:cNvSpPr txBox="1"/>
          <p:nvPr/>
        </p:nvSpPr>
        <p:spPr>
          <a:xfrm rot="19690576">
            <a:off x="8430887" y="-764086"/>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ready</a:t>
            </a:r>
          </a:p>
        </p:txBody>
      </p:sp>
      <p:graphicFrame>
        <p:nvGraphicFramePr>
          <p:cNvPr id="24" name="Table 2">
            <a:extLst>
              <a:ext uri="{FF2B5EF4-FFF2-40B4-BE49-F238E27FC236}">
                <a16:creationId xmlns:a16="http://schemas.microsoft.com/office/drawing/2014/main" id="{852DFCDD-2E9A-4D80-9B7F-BB374332371E}"/>
              </a:ext>
            </a:extLst>
          </p:cNvPr>
          <p:cNvGraphicFramePr>
            <a:graphicFrameLocks noGrp="1"/>
          </p:cNvGraphicFramePr>
          <p:nvPr/>
        </p:nvGraphicFramePr>
        <p:xfrm>
          <a:off x="1750747" y="1333969"/>
          <a:ext cx="8168215" cy="5278338"/>
        </p:xfrm>
        <a:graphic>
          <a:graphicData uri="http://schemas.openxmlformats.org/drawingml/2006/table">
            <a:tbl>
              <a:tblPr firstRow="1" bandRow="1"/>
              <a:tblGrid>
                <a:gridCol w="1633643">
                  <a:extLst>
                    <a:ext uri="{9D8B030D-6E8A-4147-A177-3AD203B41FA5}">
                      <a16:colId xmlns:a16="http://schemas.microsoft.com/office/drawing/2014/main" val="934599182"/>
                    </a:ext>
                  </a:extLst>
                </a:gridCol>
                <a:gridCol w="1633643">
                  <a:extLst>
                    <a:ext uri="{9D8B030D-6E8A-4147-A177-3AD203B41FA5}">
                      <a16:colId xmlns:a16="http://schemas.microsoft.com/office/drawing/2014/main" val="715750411"/>
                    </a:ext>
                  </a:extLst>
                </a:gridCol>
                <a:gridCol w="1633643">
                  <a:extLst>
                    <a:ext uri="{9D8B030D-6E8A-4147-A177-3AD203B41FA5}">
                      <a16:colId xmlns:a16="http://schemas.microsoft.com/office/drawing/2014/main" val="3997896774"/>
                    </a:ext>
                  </a:extLst>
                </a:gridCol>
                <a:gridCol w="1633643">
                  <a:extLst>
                    <a:ext uri="{9D8B030D-6E8A-4147-A177-3AD203B41FA5}">
                      <a16:colId xmlns:a16="http://schemas.microsoft.com/office/drawing/2014/main" val="3901701660"/>
                    </a:ext>
                  </a:extLst>
                </a:gridCol>
                <a:gridCol w="1633643">
                  <a:extLst>
                    <a:ext uri="{9D8B030D-6E8A-4147-A177-3AD203B41FA5}">
                      <a16:colId xmlns:a16="http://schemas.microsoft.com/office/drawing/2014/main" val="251379915"/>
                    </a:ext>
                  </a:extLst>
                </a:gridCol>
              </a:tblGrid>
              <a:tr h="1759446">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58324255"/>
                  </a:ext>
                </a:extLst>
              </a:tr>
              <a:tr h="175944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662127900"/>
                  </a:ext>
                </a:extLst>
              </a:tr>
              <a:tr h="1759446">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16200226"/>
                  </a:ext>
                </a:extLst>
              </a:tr>
            </a:tbl>
          </a:graphicData>
        </a:graphic>
      </p:graphicFrame>
      <p:sp>
        <p:nvSpPr>
          <p:cNvPr id="25" name="Oval 24">
            <a:extLst>
              <a:ext uri="{FF2B5EF4-FFF2-40B4-BE49-F238E27FC236}">
                <a16:creationId xmlns:a16="http://schemas.microsoft.com/office/drawing/2014/main" id="{7467A103-433C-4A00-A3FF-05603482DC36}"/>
              </a:ext>
            </a:extLst>
          </p:cNvPr>
          <p:cNvSpPr/>
          <p:nvPr/>
        </p:nvSpPr>
        <p:spPr>
          <a:xfrm>
            <a:off x="2273033" y="3007333"/>
            <a:ext cx="1040607" cy="843333"/>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id="{7186B9B8-5756-4B22-B0DE-6C4B6DAA4BC2}"/>
              </a:ext>
            </a:extLst>
          </p:cNvPr>
          <p:cNvSpPr txBox="1"/>
          <p:nvPr/>
        </p:nvSpPr>
        <p:spPr>
          <a:xfrm>
            <a:off x="3450544" y="3428999"/>
            <a:ext cx="2324675"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Estás</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activo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27" name="Rectangle 26">
            <a:extLst>
              <a:ext uri="{FF2B5EF4-FFF2-40B4-BE49-F238E27FC236}">
                <a16:creationId xmlns:a16="http://schemas.microsoft.com/office/drawing/2014/main" id="{0082E9D0-E886-4819-8758-7BE4C2DA6CF2}"/>
              </a:ext>
            </a:extLst>
          </p:cNvPr>
          <p:cNvSpPr/>
          <p:nvPr/>
        </p:nvSpPr>
        <p:spPr>
          <a:xfrm>
            <a:off x="272860" y="1314091"/>
            <a:ext cx="84991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a:t>
            </a:r>
          </a:p>
        </p:txBody>
      </p:sp>
      <p:sp>
        <p:nvSpPr>
          <p:cNvPr id="28" name="Rectangle 27">
            <a:extLst>
              <a:ext uri="{FF2B5EF4-FFF2-40B4-BE49-F238E27FC236}">
                <a16:creationId xmlns:a16="http://schemas.microsoft.com/office/drawing/2014/main" id="{8F885029-CAFB-4C0F-8857-CFD4B661C9E7}"/>
              </a:ext>
            </a:extLst>
          </p:cNvPr>
          <p:cNvSpPr/>
          <p:nvPr/>
        </p:nvSpPr>
        <p:spPr>
          <a:xfrm>
            <a:off x="211978" y="3167495"/>
            <a:ext cx="134203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You are</a:t>
            </a:r>
          </a:p>
        </p:txBody>
      </p:sp>
      <p:sp>
        <p:nvSpPr>
          <p:cNvPr id="29" name="Rectangle 28">
            <a:extLst>
              <a:ext uri="{FF2B5EF4-FFF2-40B4-BE49-F238E27FC236}">
                <a16:creationId xmlns:a16="http://schemas.microsoft.com/office/drawing/2014/main" id="{84225F8B-F1C4-4C91-B72B-C1F3D0F7D740}"/>
              </a:ext>
            </a:extLst>
          </p:cNvPr>
          <p:cNvSpPr/>
          <p:nvPr/>
        </p:nvSpPr>
        <p:spPr>
          <a:xfrm>
            <a:off x="281311" y="4913802"/>
            <a:ext cx="88678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 is</a:t>
            </a:r>
          </a:p>
        </p:txBody>
      </p:sp>
      <p:sp>
        <p:nvSpPr>
          <p:cNvPr id="30" name="Rectangle 29">
            <a:extLst>
              <a:ext uri="{FF2B5EF4-FFF2-40B4-BE49-F238E27FC236}">
                <a16:creationId xmlns:a16="http://schemas.microsoft.com/office/drawing/2014/main" id="{3B25D36F-9B5F-49A2-9636-3C84D80099AF}"/>
              </a:ext>
            </a:extLst>
          </p:cNvPr>
          <p:cNvSpPr/>
          <p:nvPr/>
        </p:nvSpPr>
        <p:spPr>
          <a:xfrm>
            <a:off x="8846077" y="-49091"/>
            <a:ext cx="3555782" cy="461665"/>
          </a:xfrm>
          <a:prstGeom prst="rect">
            <a:avLst/>
          </a:prstGeom>
        </p:spPr>
        <p:txBody>
          <a:bodyPr wrap="none">
            <a:spAutoFit/>
          </a:bodyPr>
          <a:lstStyle/>
          <a:p>
            <a:r>
              <a:rPr lang="es-AR" sz="2400" b="1" kern="0" dirty="0">
                <a:solidFill>
                  <a:srgbClr val="002060"/>
                </a:solidFill>
                <a:latin typeface="Century Gothic" panose="020B0502020202020204" pitchFamily="34" charset="0"/>
                <a:cs typeface="Arial"/>
                <a:sym typeface="Arial"/>
              </a:rPr>
              <a:t>¿Dónde está Pancho? </a:t>
            </a:r>
            <a:endParaRPr lang="en-GB" sz="1400" dirty="0"/>
          </a:p>
        </p:txBody>
      </p:sp>
    </p:spTree>
    <p:extLst>
      <p:ext uri="{BB962C8B-B14F-4D97-AF65-F5344CB8AC3E}">
        <p14:creationId xmlns:p14="http://schemas.microsoft.com/office/powerpoint/2010/main" val="117087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ring, Garden, Flowers, Bloom, Plant, Gardening, Lawn">
            <a:extLst>
              <a:ext uri="{FF2B5EF4-FFF2-40B4-BE49-F238E27FC236}">
                <a16:creationId xmlns:a16="http://schemas.microsoft.com/office/drawing/2014/main" id="{3D0C67FC-990E-4BF4-813C-680627BF3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748" y="1333969"/>
            <a:ext cx="8168218" cy="52783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2AD968B-0217-43C6-B549-AA09D2040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577" y="2403692"/>
            <a:ext cx="389019" cy="539867"/>
          </a:xfrm>
          <a:prstGeom prst="rect">
            <a:avLst/>
          </a:prstGeom>
        </p:spPr>
      </p:pic>
      <p:graphicFrame>
        <p:nvGraphicFramePr>
          <p:cNvPr id="3" name="Table 6">
            <a:extLst>
              <a:ext uri="{FF2B5EF4-FFF2-40B4-BE49-F238E27FC236}">
                <a16:creationId xmlns:a16="http://schemas.microsoft.com/office/drawing/2014/main" id="{6E25AC86-DD79-405A-8D04-C32A009EE1F4}"/>
              </a:ext>
            </a:extLst>
          </p:cNvPr>
          <p:cNvGraphicFramePr>
            <a:graphicFrameLocks noGrp="1"/>
          </p:cNvGraphicFramePr>
          <p:nvPr/>
        </p:nvGraphicFramePr>
        <p:xfrm>
          <a:off x="242956" y="1314091"/>
          <a:ext cx="1387061" cy="5278335"/>
        </p:xfrm>
        <a:graphic>
          <a:graphicData uri="http://schemas.openxmlformats.org/drawingml/2006/table">
            <a:tbl>
              <a:tblPr firstRow="1" bandRow="1"/>
              <a:tblGrid>
                <a:gridCol w="1387061">
                  <a:extLst>
                    <a:ext uri="{9D8B030D-6E8A-4147-A177-3AD203B41FA5}">
                      <a16:colId xmlns:a16="http://schemas.microsoft.com/office/drawing/2014/main" val="3596914215"/>
                    </a:ext>
                  </a:extLst>
                </a:gridCol>
              </a:tblGrid>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212776179"/>
                  </a:ext>
                </a:extLst>
              </a:tr>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72014778"/>
                  </a:ext>
                </a:extLst>
              </a:tr>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586289177"/>
                  </a:ext>
                </a:extLst>
              </a:tr>
            </a:tbl>
          </a:graphicData>
        </a:graphic>
      </p:graphicFrame>
      <p:sp>
        <p:nvSpPr>
          <p:cNvPr id="8" name="TextBox 7">
            <a:extLst>
              <a:ext uri="{FF2B5EF4-FFF2-40B4-BE49-F238E27FC236}">
                <a16:creationId xmlns:a16="http://schemas.microsoft.com/office/drawing/2014/main" id="{7A23FA83-E2AA-4138-9B80-E62BDBDB94CD}"/>
              </a:ext>
            </a:extLst>
          </p:cNvPr>
          <p:cNvSpPr txBox="1"/>
          <p:nvPr/>
        </p:nvSpPr>
        <p:spPr>
          <a:xfrm rot="19690576">
            <a:off x="1953039" y="-724858"/>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active</a:t>
            </a:r>
          </a:p>
        </p:txBody>
      </p:sp>
      <p:sp>
        <p:nvSpPr>
          <p:cNvPr id="9" name="TextBox 8">
            <a:extLst>
              <a:ext uri="{FF2B5EF4-FFF2-40B4-BE49-F238E27FC236}">
                <a16:creationId xmlns:a16="http://schemas.microsoft.com/office/drawing/2014/main" id="{D534346F-8703-4FEC-BB8B-3E8E012DE4B6}"/>
              </a:ext>
            </a:extLst>
          </p:cNvPr>
          <p:cNvSpPr txBox="1"/>
          <p:nvPr/>
        </p:nvSpPr>
        <p:spPr>
          <a:xfrm rot="19690576">
            <a:off x="3427343" y="-771887"/>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lost</a:t>
            </a:r>
          </a:p>
        </p:txBody>
      </p:sp>
      <p:sp>
        <p:nvSpPr>
          <p:cNvPr id="11" name="TextBox 10">
            <a:extLst>
              <a:ext uri="{FF2B5EF4-FFF2-40B4-BE49-F238E27FC236}">
                <a16:creationId xmlns:a16="http://schemas.microsoft.com/office/drawing/2014/main" id="{293E8BE1-85E8-4764-8781-3993753E7D71}"/>
              </a:ext>
            </a:extLst>
          </p:cNvPr>
          <p:cNvSpPr txBox="1"/>
          <p:nvPr/>
        </p:nvSpPr>
        <p:spPr>
          <a:xfrm rot="19690576">
            <a:off x="4997655" y="-724859"/>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ill</a:t>
            </a:r>
          </a:p>
        </p:txBody>
      </p:sp>
      <p:sp>
        <p:nvSpPr>
          <p:cNvPr id="12" name="TextBox 11">
            <a:extLst>
              <a:ext uri="{FF2B5EF4-FFF2-40B4-BE49-F238E27FC236}">
                <a16:creationId xmlns:a16="http://schemas.microsoft.com/office/drawing/2014/main" id="{83C32F43-892E-41FF-88A7-4172356BD101}"/>
              </a:ext>
            </a:extLst>
          </p:cNvPr>
          <p:cNvSpPr txBox="1"/>
          <p:nvPr/>
        </p:nvSpPr>
        <p:spPr>
          <a:xfrm rot="19690576">
            <a:off x="6714271" y="-677831"/>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healthy</a:t>
            </a:r>
          </a:p>
        </p:txBody>
      </p:sp>
      <p:sp>
        <p:nvSpPr>
          <p:cNvPr id="13" name="TextBox 12">
            <a:extLst>
              <a:ext uri="{FF2B5EF4-FFF2-40B4-BE49-F238E27FC236}">
                <a16:creationId xmlns:a16="http://schemas.microsoft.com/office/drawing/2014/main" id="{ADB819AB-F22E-4AC1-941E-EE4620262F77}"/>
              </a:ext>
            </a:extLst>
          </p:cNvPr>
          <p:cNvSpPr txBox="1"/>
          <p:nvPr/>
        </p:nvSpPr>
        <p:spPr>
          <a:xfrm rot="19690576">
            <a:off x="8430887" y="-764086"/>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ready</a:t>
            </a:r>
          </a:p>
        </p:txBody>
      </p:sp>
      <p:graphicFrame>
        <p:nvGraphicFramePr>
          <p:cNvPr id="14" name="Table 2">
            <a:extLst>
              <a:ext uri="{FF2B5EF4-FFF2-40B4-BE49-F238E27FC236}">
                <a16:creationId xmlns:a16="http://schemas.microsoft.com/office/drawing/2014/main" id="{1FF5459F-D83A-4F13-A41B-36675138D45B}"/>
              </a:ext>
            </a:extLst>
          </p:cNvPr>
          <p:cNvGraphicFramePr>
            <a:graphicFrameLocks noGrp="1"/>
          </p:cNvGraphicFramePr>
          <p:nvPr/>
        </p:nvGraphicFramePr>
        <p:xfrm>
          <a:off x="1750747" y="1333969"/>
          <a:ext cx="8168215" cy="5278338"/>
        </p:xfrm>
        <a:graphic>
          <a:graphicData uri="http://schemas.openxmlformats.org/drawingml/2006/table">
            <a:tbl>
              <a:tblPr firstRow="1" bandRow="1"/>
              <a:tblGrid>
                <a:gridCol w="1633643">
                  <a:extLst>
                    <a:ext uri="{9D8B030D-6E8A-4147-A177-3AD203B41FA5}">
                      <a16:colId xmlns:a16="http://schemas.microsoft.com/office/drawing/2014/main" val="934599182"/>
                    </a:ext>
                  </a:extLst>
                </a:gridCol>
                <a:gridCol w="1633643">
                  <a:extLst>
                    <a:ext uri="{9D8B030D-6E8A-4147-A177-3AD203B41FA5}">
                      <a16:colId xmlns:a16="http://schemas.microsoft.com/office/drawing/2014/main" val="715750411"/>
                    </a:ext>
                  </a:extLst>
                </a:gridCol>
                <a:gridCol w="1633643">
                  <a:extLst>
                    <a:ext uri="{9D8B030D-6E8A-4147-A177-3AD203B41FA5}">
                      <a16:colId xmlns:a16="http://schemas.microsoft.com/office/drawing/2014/main" val="3997896774"/>
                    </a:ext>
                  </a:extLst>
                </a:gridCol>
                <a:gridCol w="1633643">
                  <a:extLst>
                    <a:ext uri="{9D8B030D-6E8A-4147-A177-3AD203B41FA5}">
                      <a16:colId xmlns:a16="http://schemas.microsoft.com/office/drawing/2014/main" val="3901701660"/>
                    </a:ext>
                  </a:extLst>
                </a:gridCol>
                <a:gridCol w="1633643">
                  <a:extLst>
                    <a:ext uri="{9D8B030D-6E8A-4147-A177-3AD203B41FA5}">
                      <a16:colId xmlns:a16="http://schemas.microsoft.com/office/drawing/2014/main" val="251379915"/>
                    </a:ext>
                  </a:extLst>
                </a:gridCol>
              </a:tblGrid>
              <a:tr h="1759446">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58324255"/>
                  </a:ext>
                </a:extLst>
              </a:tr>
              <a:tr h="175944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662127900"/>
                  </a:ext>
                </a:extLst>
              </a:tr>
              <a:tr h="1759446">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16200226"/>
                  </a:ext>
                </a:extLst>
              </a:tr>
            </a:tbl>
          </a:graphicData>
        </a:graphic>
      </p:graphicFrame>
      <p:sp>
        <p:nvSpPr>
          <p:cNvPr id="18" name="Oval 17">
            <a:extLst>
              <a:ext uri="{FF2B5EF4-FFF2-40B4-BE49-F238E27FC236}">
                <a16:creationId xmlns:a16="http://schemas.microsoft.com/office/drawing/2014/main" id="{20E37E48-3558-46A4-B9BD-CB4217BFD0BA}"/>
              </a:ext>
            </a:extLst>
          </p:cNvPr>
          <p:cNvSpPr/>
          <p:nvPr/>
        </p:nvSpPr>
        <p:spPr>
          <a:xfrm>
            <a:off x="5245893" y="2214526"/>
            <a:ext cx="1040607" cy="843333"/>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TextBox 18">
            <a:extLst>
              <a:ext uri="{FF2B5EF4-FFF2-40B4-BE49-F238E27FC236}">
                <a16:creationId xmlns:a16="http://schemas.microsoft.com/office/drawing/2014/main" id="{44D04F17-E926-4DEC-A416-8C804330A1B8}"/>
              </a:ext>
            </a:extLst>
          </p:cNvPr>
          <p:cNvSpPr txBox="1"/>
          <p:nvPr/>
        </p:nvSpPr>
        <p:spPr>
          <a:xfrm>
            <a:off x="6423404" y="2636192"/>
            <a:ext cx="2733441"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Estoy</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enfermo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15" name="Rectangle 14">
            <a:extLst>
              <a:ext uri="{FF2B5EF4-FFF2-40B4-BE49-F238E27FC236}">
                <a16:creationId xmlns:a16="http://schemas.microsoft.com/office/drawing/2014/main" id="{4CE707F2-1B9C-4348-ADEC-33FBF50A5EDA}"/>
              </a:ext>
            </a:extLst>
          </p:cNvPr>
          <p:cNvSpPr/>
          <p:nvPr/>
        </p:nvSpPr>
        <p:spPr>
          <a:xfrm>
            <a:off x="244720" y="1365395"/>
            <a:ext cx="84991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a:t>
            </a:r>
          </a:p>
        </p:txBody>
      </p:sp>
      <p:sp>
        <p:nvSpPr>
          <p:cNvPr id="16" name="Rectangle 15">
            <a:extLst>
              <a:ext uri="{FF2B5EF4-FFF2-40B4-BE49-F238E27FC236}">
                <a16:creationId xmlns:a16="http://schemas.microsoft.com/office/drawing/2014/main" id="{F4247FD1-76C9-4D49-877C-BB9C559E1022}"/>
              </a:ext>
            </a:extLst>
          </p:cNvPr>
          <p:cNvSpPr/>
          <p:nvPr/>
        </p:nvSpPr>
        <p:spPr>
          <a:xfrm>
            <a:off x="183838" y="3218799"/>
            <a:ext cx="134203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You are</a:t>
            </a:r>
          </a:p>
        </p:txBody>
      </p:sp>
      <p:sp>
        <p:nvSpPr>
          <p:cNvPr id="17" name="Rectangle 16">
            <a:extLst>
              <a:ext uri="{FF2B5EF4-FFF2-40B4-BE49-F238E27FC236}">
                <a16:creationId xmlns:a16="http://schemas.microsoft.com/office/drawing/2014/main" id="{E9B778E1-2BD7-4981-9B35-C4D8CCFFF8EE}"/>
              </a:ext>
            </a:extLst>
          </p:cNvPr>
          <p:cNvSpPr/>
          <p:nvPr/>
        </p:nvSpPr>
        <p:spPr>
          <a:xfrm>
            <a:off x="253171" y="4965106"/>
            <a:ext cx="88678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 is</a:t>
            </a:r>
          </a:p>
        </p:txBody>
      </p:sp>
      <p:pic>
        <p:nvPicPr>
          <p:cNvPr id="20" name="Google Shape;383;p19" descr="Chat, Multiple, Icon, Symbol, Message, Bubble, Talk">
            <a:extLst>
              <a:ext uri="{FF2B5EF4-FFF2-40B4-BE49-F238E27FC236}">
                <a16:creationId xmlns:a16="http://schemas.microsoft.com/office/drawing/2014/main" id="{E1629DF2-C7BE-4334-8C3E-002F8BB6FAD5}"/>
              </a:ext>
            </a:extLst>
          </p:cNvPr>
          <p:cNvPicPr preferRelativeResize="0"/>
          <p:nvPr/>
        </p:nvPicPr>
        <p:blipFill rotWithShape="1">
          <a:blip r:embed="rId5">
            <a:alphaModFix/>
          </a:blip>
          <a:srcRect/>
          <a:stretch/>
        </p:blipFill>
        <p:spPr>
          <a:xfrm>
            <a:off x="10927024" y="136934"/>
            <a:ext cx="1138234" cy="974171"/>
          </a:xfrm>
          <a:prstGeom prst="rect">
            <a:avLst/>
          </a:prstGeom>
          <a:noFill/>
          <a:ln>
            <a:noFill/>
          </a:ln>
        </p:spPr>
      </p:pic>
      <p:sp>
        <p:nvSpPr>
          <p:cNvPr id="21" name="Google Shape;386;p19">
            <a:extLst>
              <a:ext uri="{FF2B5EF4-FFF2-40B4-BE49-F238E27FC236}">
                <a16:creationId xmlns:a16="http://schemas.microsoft.com/office/drawing/2014/main" id="{CE248C97-C00B-43DF-8BC9-F60A1DCE2FE3}"/>
              </a:ext>
            </a:extLst>
          </p:cNvPr>
          <p:cNvSpPr txBox="1"/>
          <p:nvPr/>
        </p:nvSpPr>
        <p:spPr>
          <a:xfrm>
            <a:off x="10991564" y="1170739"/>
            <a:ext cx="994183" cy="400110"/>
          </a:xfrm>
          <a:prstGeom prst="rect">
            <a:avLst/>
          </a:prstGeom>
          <a:solidFill>
            <a:srgbClr val="C5F5E8"/>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spTree>
    <p:extLst>
      <p:ext uri="{BB962C8B-B14F-4D97-AF65-F5344CB8AC3E}">
        <p14:creationId xmlns:p14="http://schemas.microsoft.com/office/powerpoint/2010/main" val="183048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ring, Garden, Flowers, Bloom, Plant, Gardening, Lawn">
            <a:extLst>
              <a:ext uri="{FF2B5EF4-FFF2-40B4-BE49-F238E27FC236}">
                <a16:creationId xmlns:a16="http://schemas.microsoft.com/office/drawing/2014/main" id="{3D0C67FC-990E-4BF4-813C-680627BF3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748" y="1333969"/>
            <a:ext cx="8168218" cy="52783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2AD968B-0217-43C6-B549-AA09D2040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1221" y="2562718"/>
            <a:ext cx="389019" cy="539867"/>
          </a:xfrm>
          <a:prstGeom prst="rect">
            <a:avLst/>
          </a:prstGeom>
        </p:spPr>
      </p:pic>
      <p:graphicFrame>
        <p:nvGraphicFramePr>
          <p:cNvPr id="3" name="Table 6">
            <a:extLst>
              <a:ext uri="{FF2B5EF4-FFF2-40B4-BE49-F238E27FC236}">
                <a16:creationId xmlns:a16="http://schemas.microsoft.com/office/drawing/2014/main" id="{6E25AC86-DD79-405A-8D04-C32A009EE1F4}"/>
              </a:ext>
            </a:extLst>
          </p:cNvPr>
          <p:cNvGraphicFramePr>
            <a:graphicFrameLocks noGrp="1"/>
          </p:cNvGraphicFramePr>
          <p:nvPr/>
        </p:nvGraphicFramePr>
        <p:xfrm>
          <a:off x="242956" y="1314091"/>
          <a:ext cx="1387061" cy="5278335"/>
        </p:xfrm>
        <a:graphic>
          <a:graphicData uri="http://schemas.openxmlformats.org/drawingml/2006/table">
            <a:tbl>
              <a:tblPr firstRow="1" bandRow="1"/>
              <a:tblGrid>
                <a:gridCol w="1387061">
                  <a:extLst>
                    <a:ext uri="{9D8B030D-6E8A-4147-A177-3AD203B41FA5}">
                      <a16:colId xmlns:a16="http://schemas.microsoft.com/office/drawing/2014/main" val="3596914215"/>
                    </a:ext>
                  </a:extLst>
                </a:gridCol>
              </a:tblGrid>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212776179"/>
                  </a:ext>
                </a:extLst>
              </a:tr>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72014778"/>
                  </a:ext>
                </a:extLst>
              </a:tr>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586289177"/>
                  </a:ext>
                </a:extLst>
              </a:tr>
            </a:tbl>
          </a:graphicData>
        </a:graphic>
      </p:graphicFrame>
      <p:sp>
        <p:nvSpPr>
          <p:cNvPr id="8" name="TextBox 7">
            <a:extLst>
              <a:ext uri="{FF2B5EF4-FFF2-40B4-BE49-F238E27FC236}">
                <a16:creationId xmlns:a16="http://schemas.microsoft.com/office/drawing/2014/main" id="{7A23FA83-E2AA-4138-9B80-E62BDBDB94CD}"/>
              </a:ext>
            </a:extLst>
          </p:cNvPr>
          <p:cNvSpPr txBox="1"/>
          <p:nvPr/>
        </p:nvSpPr>
        <p:spPr>
          <a:xfrm rot="19690576">
            <a:off x="1953039" y="-724858"/>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active</a:t>
            </a:r>
          </a:p>
        </p:txBody>
      </p:sp>
      <p:sp>
        <p:nvSpPr>
          <p:cNvPr id="9" name="TextBox 8">
            <a:extLst>
              <a:ext uri="{FF2B5EF4-FFF2-40B4-BE49-F238E27FC236}">
                <a16:creationId xmlns:a16="http://schemas.microsoft.com/office/drawing/2014/main" id="{D534346F-8703-4FEC-BB8B-3E8E012DE4B6}"/>
              </a:ext>
            </a:extLst>
          </p:cNvPr>
          <p:cNvSpPr txBox="1"/>
          <p:nvPr/>
        </p:nvSpPr>
        <p:spPr>
          <a:xfrm rot="19690576">
            <a:off x="3427343" y="-771887"/>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lost</a:t>
            </a:r>
          </a:p>
        </p:txBody>
      </p:sp>
      <p:sp>
        <p:nvSpPr>
          <p:cNvPr id="11" name="TextBox 10">
            <a:extLst>
              <a:ext uri="{FF2B5EF4-FFF2-40B4-BE49-F238E27FC236}">
                <a16:creationId xmlns:a16="http://schemas.microsoft.com/office/drawing/2014/main" id="{293E8BE1-85E8-4764-8781-3993753E7D71}"/>
              </a:ext>
            </a:extLst>
          </p:cNvPr>
          <p:cNvSpPr txBox="1"/>
          <p:nvPr/>
        </p:nvSpPr>
        <p:spPr>
          <a:xfrm rot="19690576">
            <a:off x="4997655" y="-724859"/>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ill</a:t>
            </a:r>
          </a:p>
        </p:txBody>
      </p:sp>
      <p:sp>
        <p:nvSpPr>
          <p:cNvPr id="12" name="TextBox 11">
            <a:extLst>
              <a:ext uri="{FF2B5EF4-FFF2-40B4-BE49-F238E27FC236}">
                <a16:creationId xmlns:a16="http://schemas.microsoft.com/office/drawing/2014/main" id="{83C32F43-892E-41FF-88A7-4172356BD101}"/>
              </a:ext>
            </a:extLst>
          </p:cNvPr>
          <p:cNvSpPr txBox="1"/>
          <p:nvPr/>
        </p:nvSpPr>
        <p:spPr>
          <a:xfrm rot="19690576">
            <a:off x="6714271" y="-677831"/>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healthy</a:t>
            </a:r>
          </a:p>
        </p:txBody>
      </p:sp>
      <p:sp>
        <p:nvSpPr>
          <p:cNvPr id="13" name="TextBox 12">
            <a:extLst>
              <a:ext uri="{FF2B5EF4-FFF2-40B4-BE49-F238E27FC236}">
                <a16:creationId xmlns:a16="http://schemas.microsoft.com/office/drawing/2014/main" id="{ADB819AB-F22E-4AC1-941E-EE4620262F77}"/>
              </a:ext>
            </a:extLst>
          </p:cNvPr>
          <p:cNvSpPr txBox="1"/>
          <p:nvPr/>
        </p:nvSpPr>
        <p:spPr>
          <a:xfrm rot="19690576">
            <a:off x="8430887" y="-764086"/>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ready</a:t>
            </a:r>
          </a:p>
        </p:txBody>
      </p:sp>
      <p:graphicFrame>
        <p:nvGraphicFramePr>
          <p:cNvPr id="15" name="Table 2">
            <a:extLst>
              <a:ext uri="{FF2B5EF4-FFF2-40B4-BE49-F238E27FC236}">
                <a16:creationId xmlns:a16="http://schemas.microsoft.com/office/drawing/2014/main" id="{C7BB1F60-8255-4545-9B7A-446B6325A647}"/>
              </a:ext>
            </a:extLst>
          </p:cNvPr>
          <p:cNvGraphicFramePr>
            <a:graphicFrameLocks noGrp="1"/>
          </p:cNvGraphicFramePr>
          <p:nvPr/>
        </p:nvGraphicFramePr>
        <p:xfrm>
          <a:off x="1750747" y="1333969"/>
          <a:ext cx="8168215" cy="5278338"/>
        </p:xfrm>
        <a:graphic>
          <a:graphicData uri="http://schemas.openxmlformats.org/drawingml/2006/table">
            <a:tbl>
              <a:tblPr firstRow="1" bandRow="1"/>
              <a:tblGrid>
                <a:gridCol w="1633643">
                  <a:extLst>
                    <a:ext uri="{9D8B030D-6E8A-4147-A177-3AD203B41FA5}">
                      <a16:colId xmlns:a16="http://schemas.microsoft.com/office/drawing/2014/main" val="934599182"/>
                    </a:ext>
                  </a:extLst>
                </a:gridCol>
                <a:gridCol w="1633643">
                  <a:extLst>
                    <a:ext uri="{9D8B030D-6E8A-4147-A177-3AD203B41FA5}">
                      <a16:colId xmlns:a16="http://schemas.microsoft.com/office/drawing/2014/main" val="715750411"/>
                    </a:ext>
                  </a:extLst>
                </a:gridCol>
                <a:gridCol w="1633643">
                  <a:extLst>
                    <a:ext uri="{9D8B030D-6E8A-4147-A177-3AD203B41FA5}">
                      <a16:colId xmlns:a16="http://schemas.microsoft.com/office/drawing/2014/main" val="3997896774"/>
                    </a:ext>
                  </a:extLst>
                </a:gridCol>
                <a:gridCol w="1633643">
                  <a:extLst>
                    <a:ext uri="{9D8B030D-6E8A-4147-A177-3AD203B41FA5}">
                      <a16:colId xmlns:a16="http://schemas.microsoft.com/office/drawing/2014/main" val="3901701660"/>
                    </a:ext>
                  </a:extLst>
                </a:gridCol>
                <a:gridCol w="1633643">
                  <a:extLst>
                    <a:ext uri="{9D8B030D-6E8A-4147-A177-3AD203B41FA5}">
                      <a16:colId xmlns:a16="http://schemas.microsoft.com/office/drawing/2014/main" val="251379915"/>
                    </a:ext>
                  </a:extLst>
                </a:gridCol>
              </a:tblGrid>
              <a:tr h="1759446">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658324255"/>
                  </a:ext>
                </a:extLst>
              </a:tr>
              <a:tr h="175944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662127900"/>
                  </a:ext>
                </a:extLst>
              </a:tr>
              <a:tr h="1759446">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16200226"/>
                  </a:ext>
                </a:extLst>
              </a:tr>
            </a:tbl>
          </a:graphicData>
        </a:graphic>
      </p:graphicFrame>
      <p:sp>
        <p:nvSpPr>
          <p:cNvPr id="16" name="Oval 15">
            <a:extLst>
              <a:ext uri="{FF2B5EF4-FFF2-40B4-BE49-F238E27FC236}">
                <a16:creationId xmlns:a16="http://schemas.microsoft.com/office/drawing/2014/main" id="{4EA764F0-6B33-4794-97E0-6A7D05FB211B}"/>
              </a:ext>
            </a:extLst>
          </p:cNvPr>
          <p:cNvSpPr/>
          <p:nvPr/>
        </p:nvSpPr>
        <p:spPr>
          <a:xfrm>
            <a:off x="7281627" y="2354502"/>
            <a:ext cx="1040607" cy="843333"/>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TextBox 16">
            <a:extLst>
              <a:ext uri="{FF2B5EF4-FFF2-40B4-BE49-F238E27FC236}">
                <a16:creationId xmlns:a16="http://schemas.microsoft.com/office/drawing/2014/main" id="{AFBF717F-60A0-4D54-A56B-C886AD4771B9}"/>
              </a:ext>
            </a:extLst>
          </p:cNvPr>
          <p:cNvSpPr txBox="1"/>
          <p:nvPr/>
        </p:nvSpPr>
        <p:spPr>
          <a:xfrm>
            <a:off x="8459138" y="2776168"/>
            <a:ext cx="2116285"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Estoy</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sano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23" name="Rectangle 22">
            <a:extLst>
              <a:ext uri="{FF2B5EF4-FFF2-40B4-BE49-F238E27FC236}">
                <a16:creationId xmlns:a16="http://schemas.microsoft.com/office/drawing/2014/main" id="{A482951B-BD64-4749-A067-A92F99A465FF}"/>
              </a:ext>
            </a:extLst>
          </p:cNvPr>
          <p:cNvSpPr/>
          <p:nvPr/>
        </p:nvSpPr>
        <p:spPr>
          <a:xfrm>
            <a:off x="273755" y="1314091"/>
            <a:ext cx="84991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a:t>
            </a:r>
          </a:p>
        </p:txBody>
      </p:sp>
      <p:sp>
        <p:nvSpPr>
          <p:cNvPr id="24" name="Rectangle 23">
            <a:extLst>
              <a:ext uri="{FF2B5EF4-FFF2-40B4-BE49-F238E27FC236}">
                <a16:creationId xmlns:a16="http://schemas.microsoft.com/office/drawing/2014/main" id="{52D9DD61-7F12-476C-A2E1-11BA75BEC886}"/>
              </a:ext>
            </a:extLst>
          </p:cNvPr>
          <p:cNvSpPr/>
          <p:nvPr/>
        </p:nvSpPr>
        <p:spPr>
          <a:xfrm>
            <a:off x="212873" y="3167495"/>
            <a:ext cx="134203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You are</a:t>
            </a:r>
          </a:p>
        </p:txBody>
      </p:sp>
      <p:sp>
        <p:nvSpPr>
          <p:cNvPr id="25" name="Rectangle 24">
            <a:extLst>
              <a:ext uri="{FF2B5EF4-FFF2-40B4-BE49-F238E27FC236}">
                <a16:creationId xmlns:a16="http://schemas.microsoft.com/office/drawing/2014/main" id="{66EBE794-ABE2-42CE-9E0F-B4DAC32A6F7E}"/>
              </a:ext>
            </a:extLst>
          </p:cNvPr>
          <p:cNvSpPr/>
          <p:nvPr/>
        </p:nvSpPr>
        <p:spPr>
          <a:xfrm>
            <a:off x="282206" y="4913802"/>
            <a:ext cx="88678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 is</a:t>
            </a:r>
          </a:p>
        </p:txBody>
      </p:sp>
    </p:spTree>
    <p:extLst>
      <p:ext uri="{BB962C8B-B14F-4D97-AF65-F5344CB8AC3E}">
        <p14:creationId xmlns:p14="http://schemas.microsoft.com/office/powerpoint/2010/main" val="189957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1502</Words>
  <Application>Microsoft Office PowerPoint</Application>
  <PresentationFormat>Widescreen</PresentationFormat>
  <Paragraphs>299</Paragraphs>
  <Slides>10</Slides>
  <Notes>10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Arial</vt:lpstr>
      <vt:lpstr>Calibri</vt:lpstr>
      <vt:lpstr>Century Gothic</vt:lpstr>
      <vt:lpstr>Lucida Handwriting</vt:lpstr>
      <vt:lpstr>Modern Love</vt:lpstr>
      <vt:lpstr>1_Office Theme</vt:lpstr>
      <vt:lpstr>Office Theme</vt:lpstr>
      <vt:lpstr>2_Office Theme</vt:lpstr>
      <vt:lpstr>3_Office Theme</vt:lpstr>
      <vt:lpstr>PowerPoint Presentation</vt:lpstr>
      <vt:lpstr>Follow up 1: </vt:lpstr>
      <vt:lpstr>Follow up 2: </vt:lpstr>
      <vt:lpstr>Follow up 2:</vt:lpstr>
      <vt:lpstr>Follow up 3:</vt:lpstr>
      <vt:lpstr>PowerPoint Presentation</vt:lpstr>
      <vt:lpstr>Follow up 4:</vt:lpstr>
      <vt:lpstr>PowerPoint Presentation</vt:lpstr>
      <vt:lpstr>PowerPoint Presentation</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31</cp:revision>
  <dcterms:created xsi:type="dcterms:W3CDTF">2021-06-12T06:20:35Z</dcterms:created>
  <dcterms:modified xsi:type="dcterms:W3CDTF">2021-07-06T18:19:53Z</dcterms:modified>
</cp:coreProperties>
</file>