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9" r:id="rId4"/>
  </p:sldMasterIdLst>
  <p:notesMasterIdLst>
    <p:notesMasterId r:id="rId24"/>
  </p:notesMasterIdLst>
  <p:sldIdLst>
    <p:sldId id="573" r:id="rId5"/>
    <p:sldId id="382" r:id="rId6"/>
    <p:sldId id="320" r:id="rId7"/>
    <p:sldId id="378" r:id="rId8"/>
    <p:sldId id="513" r:id="rId9"/>
    <p:sldId id="576" r:id="rId10"/>
    <p:sldId id="575" r:id="rId11"/>
    <p:sldId id="574" r:id="rId12"/>
    <p:sldId id="577" r:id="rId13"/>
    <p:sldId id="570" r:id="rId14"/>
    <p:sldId id="571" r:id="rId15"/>
    <p:sldId id="566" r:id="rId16"/>
    <p:sldId id="568" r:id="rId17"/>
    <p:sldId id="572" r:id="rId18"/>
    <p:sldId id="388" r:id="rId19"/>
    <p:sldId id="560" r:id="rId20"/>
    <p:sldId id="258" r:id="rId21"/>
    <p:sldId id="579" r:id="rId22"/>
    <p:sldId id="5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FDC7E"/>
    <a:srgbClr val="D5F7FF"/>
    <a:srgbClr val="FF6600"/>
    <a:srgbClr val="C5F5E8"/>
    <a:srgbClr val="2BC0C7"/>
    <a:srgbClr val="FFF9E7"/>
    <a:srgbClr val="FFFFCC"/>
    <a:srgbClr val="C1F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76263" autoAdjust="0"/>
  </p:normalViewPr>
  <p:slideViewPr>
    <p:cSldViewPr snapToGrid="0">
      <p:cViewPr varScale="1">
        <p:scale>
          <a:sx n="87" d="100"/>
          <a:sy n="87" d="100"/>
        </p:scale>
        <p:origin x="1404"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9BE4F-8296-42BF-864C-A407BC4A178C}" type="datetimeFigureOut">
              <a:rPr lang="en-GB" smtClean="0"/>
              <a:t>23/03/2023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5D71B-1040-4E96-8999-5AB5E95E8BB1}" type="slidenum">
              <a:rPr lang="en-GB" smtClean="0"/>
              <a:t>‹#›</a:t>
            </a:fld>
            <a:endParaRPr lang="en-GB"/>
          </a:p>
        </p:txBody>
      </p:sp>
    </p:spTree>
    <p:extLst>
      <p:ext uri="{BB962C8B-B14F-4D97-AF65-F5344CB8AC3E}">
        <p14:creationId xmlns:p14="http://schemas.microsoft.com/office/powerpoint/2010/main" val="176829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This week starts with the transcription part of the phonics assessment. </a:t>
            </a:r>
            <a:br>
              <a:rPr lang="en-GB" sz="1200" dirty="0"/>
            </a:br>
            <a:r>
              <a:rPr lang="en-GB" sz="1200" dirty="0"/>
              <a:t>Note that </a:t>
            </a:r>
            <a:r>
              <a:rPr lang="en-GB" sz="1200" b="1" u="sng" dirty="0"/>
              <a:t>all remaining activities for this week </a:t>
            </a:r>
            <a:r>
              <a:rPr lang="en-GB" sz="1200" dirty="0"/>
              <a:t>are included within this PPT.  Activities have been designed so that pupils complete them independently and then a nominated pupil can click to provide the answers. The tasks can be used flexibly throughout the week, to allow the teacher to listen to individual pupils completing the read aloud part of the phonics assessment.</a:t>
            </a:r>
          </a:p>
          <a:p>
            <a:pPr marL="0" lvl="0" indent="0" algn="l" rtl="0">
              <a:spcBef>
                <a:spcPts val="0"/>
              </a:spcBef>
              <a:spcAft>
                <a:spcPts val="0"/>
              </a:spcAft>
              <a:buFontTx/>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Teacher-led version of the task (if needed, to model the activity)</a:t>
            </a:r>
            <a:br>
              <a:rPr lang="en-GB" dirty="0"/>
            </a:br>
            <a:br>
              <a:rPr lang="en-GB" dirty="0"/>
            </a:br>
            <a:r>
              <a:rPr lang="en-GB" b="1" dirty="0"/>
              <a:t>Aim</a:t>
            </a:r>
            <a:r>
              <a:rPr lang="en-GB" dirty="0"/>
              <a:t>: to practise spoken production of singular persons of </a:t>
            </a:r>
            <a:r>
              <a:rPr lang="en-GB" b="1" dirty="0" err="1"/>
              <a:t>tener</a:t>
            </a:r>
            <a:r>
              <a:rPr lang="en-GB" dirty="0"/>
              <a:t> and nouns from this term.</a:t>
            </a:r>
            <a:br>
              <a:rPr lang="en-GB" dirty="0"/>
            </a:br>
            <a:br>
              <a:rPr lang="en-GB" dirty="0"/>
            </a:br>
            <a:r>
              <a:rPr lang="en-GB" b="1" dirty="0"/>
              <a:t>Procedure</a:t>
            </a:r>
            <a:r>
              <a:rPr lang="en-GB" dirty="0"/>
              <a:t>: </a:t>
            </a:r>
            <a:br>
              <a:rPr lang="en-GB" dirty="0"/>
            </a:br>
            <a:r>
              <a:rPr lang="en-GB" dirty="0"/>
              <a:t>1. Pupils ask a question or make a statement. E.g.  </a:t>
            </a:r>
            <a:r>
              <a:rPr lang="en-GB" dirty="0" err="1"/>
              <a:t>Tienes</a:t>
            </a:r>
            <a:r>
              <a:rPr lang="en-GB" dirty="0"/>
              <a:t> una </a:t>
            </a:r>
            <a:r>
              <a:rPr lang="en-GB" dirty="0" err="1"/>
              <a:t>hermana</a:t>
            </a:r>
            <a:r>
              <a:rPr lang="en-GB" dirty="0"/>
              <a:t>. (You have a sister.)</a:t>
            </a:r>
            <a:br>
              <a:rPr lang="en-GB" dirty="0"/>
            </a:br>
            <a:r>
              <a:rPr lang="en-GB" dirty="0"/>
              <a:t>2. Teacher clicks the square to reveal what is underneath.  </a:t>
            </a:r>
            <a:br>
              <a:rPr lang="en-GB" dirty="0"/>
            </a:br>
            <a:r>
              <a:rPr lang="en-GB" dirty="0"/>
              <a:t>3. Pupils continue to ask produce utterances until both the both and the king have been located.</a:t>
            </a:r>
            <a:br>
              <a:rPr lang="en-GB" dirty="0"/>
            </a:br>
            <a:r>
              <a:rPr lang="en-GB" dirty="0"/>
              <a:t>4. </a:t>
            </a:r>
          </a:p>
          <a:p>
            <a:endParaRPr lang="en-GB" dirty="0"/>
          </a:p>
          <a:p>
            <a:r>
              <a:rPr lang="en-GB" dirty="0"/>
              <a:t>You have + exercise book = bean [</a:t>
            </a:r>
            <a:r>
              <a:rPr lang="en-GB" dirty="0" err="1"/>
              <a:t>tienes</a:t>
            </a:r>
            <a:r>
              <a:rPr lang="en-GB" dirty="0"/>
              <a:t> un </a:t>
            </a:r>
            <a:r>
              <a:rPr lang="en-GB" dirty="0" err="1"/>
              <a:t>cuaderno</a:t>
            </a:r>
            <a:r>
              <a:rPr lang="en-GB" dirty="0"/>
              <a:t>]</a:t>
            </a:r>
          </a:p>
          <a:p>
            <a:r>
              <a:rPr lang="en-GB" dirty="0"/>
              <a:t>You have + a present = king [</a:t>
            </a:r>
            <a:r>
              <a:rPr lang="en-GB" dirty="0" err="1"/>
              <a:t>tengo</a:t>
            </a:r>
            <a:r>
              <a:rPr lang="en-GB" dirty="0"/>
              <a:t> un regalo]</a:t>
            </a:r>
          </a:p>
          <a:p>
            <a:endParaRPr lang="en-GB" dirty="0"/>
          </a:p>
          <a:p>
            <a:r>
              <a:rPr lang="en-GB" dirty="0"/>
              <a:t>A= nouns from week 9</a:t>
            </a:r>
          </a:p>
          <a:p>
            <a:r>
              <a:rPr lang="en-GB" dirty="0"/>
              <a:t>B = nouns from week 10</a:t>
            </a:r>
          </a:p>
          <a:p>
            <a:r>
              <a:rPr lang="en-GB" dirty="0"/>
              <a:t>C = nouns from week 11</a:t>
            </a:r>
          </a:p>
          <a:p>
            <a:r>
              <a:rPr lang="en-GB" dirty="0"/>
              <a:t>D = nouns from week 12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11</a:t>
            </a:fld>
            <a:endParaRPr lang="en-GB"/>
          </a:p>
        </p:txBody>
      </p:sp>
    </p:spTree>
    <p:extLst>
      <p:ext uri="{BB962C8B-B14F-4D97-AF65-F5344CB8AC3E}">
        <p14:creationId xmlns:p14="http://schemas.microsoft.com/office/powerpoint/2010/main" val="91656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Procedure</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1. Display this slide.</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2. Pupils collect their handout and secretly draw their bean and toy in their selected cells.</a:t>
            </a:r>
          </a:p>
          <a:p>
            <a:r>
              <a:rPr lang="en-GB" sz="1200" dirty="0">
                <a:solidFill>
                  <a:srgbClr val="002060"/>
                </a:solidFill>
                <a:latin typeface="Century Gothic" panose="020B0502020202020204" pitchFamily="34" charset="0"/>
              </a:rPr>
              <a:t>3. They then play in pairs, trying to be the first to find the bean and the king.</a:t>
            </a:r>
          </a:p>
          <a:p>
            <a:r>
              <a:rPr lang="en-GB" sz="1200" dirty="0">
                <a:solidFill>
                  <a:srgbClr val="002060"/>
                </a:solidFill>
                <a:latin typeface="Century Gothic" panose="020B0502020202020204" pitchFamily="34" charset="0"/>
              </a:rPr>
              <a:t>4. See the next slide for the hand out which offers the chance to practise all of the nouns from this half-term.</a:t>
            </a:r>
          </a:p>
          <a:p>
            <a:endParaRPr lang="en-GB" sz="12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47814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Pupil handout</a:t>
            </a:r>
            <a:br>
              <a:rPr lang="en-GB" dirty="0"/>
            </a:br>
            <a:endParaRPr lang="en-GB" dirty="0"/>
          </a:p>
          <a:p>
            <a:r>
              <a:rPr lang="en-GB" b="1" dirty="0"/>
              <a:t>Note</a:t>
            </a:r>
            <a:r>
              <a:rPr lang="en-GB" dirty="0"/>
              <a:t>: in this version of the game, pupils can say any noun from a, b, c or d when targeting these coordinates.  This gives the opportunity to practise saying/reading aloud more vocabulary.</a:t>
            </a:r>
            <a:br>
              <a:rPr lang="en-GB" dirty="0"/>
            </a:br>
            <a:br>
              <a:rPr lang="en-GB" dirty="0"/>
            </a:br>
            <a:endParaRPr lang="en-GB" dirty="0"/>
          </a:p>
          <a:p>
            <a:r>
              <a:rPr lang="en-GB" dirty="0"/>
              <a:t>A= nouns from week 9</a:t>
            </a:r>
          </a:p>
          <a:p>
            <a:r>
              <a:rPr lang="en-GB" dirty="0"/>
              <a:t>B = nouns from week 10</a:t>
            </a:r>
          </a:p>
          <a:p>
            <a:r>
              <a:rPr lang="en-GB" dirty="0"/>
              <a:t>C = nouns from week 11</a:t>
            </a:r>
          </a:p>
          <a:p>
            <a:r>
              <a:rPr lang="en-GB" dirty="0"/>
              <a:t>D = nouns from week 12 (plus </a:t>
            </a:r>
            <a:r>
              <a:rPr lang="en-GB" dirty="0" err="1"/>
              <a:t>profesor</a:t>
            </a:r>
            <a:r>
              <a:rPr lang="en-GB" dirty="0"/>
              <a:t>/a from week 10)</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211609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round of the teacher-led version of the game</a:t>
            </a:r>
          </a:p>
          <a:p>
            <a:endParaRPr lang="en-GB" dirty="0"/>
          </a:p>
          <a:p>
            <a:r>
              <a:rPr lang="en-GB" dirty="0"/>
              <a:t>I have </a:t>
            </a:r>
            <a:r>
              <a:rPr lang="en-GB" dirty="0" err="1"/>
              <a:t>have</a:t>
            </a:r>
            <a:r>
              <a:rPr lang="en-GB" dirty="0"/>
              <a:t> + a question = bean [</a:t>
            </a:r>
            <a:r>
              <a:rPr lang="en-GB" dirty="0" err="1"/>
              <a:t>tengo</a:t>
            </a:r>
            <a:r>
              <a:rPr lang="en-GB" dirty="0"/>
              <a:t> una </a:t>
            </a:r>
            <a:r>
              <a:rPr lang="en-GB" dirty="0" err="1"/>
              <a:t>pregunta</a:t>
            </a:r>
            <a:r>
              <a:rPr lang="en-GB" dirty="0"/>
              <a:t>]</a:t>
            </a:r>
          </a:p>
          <a:p>
            <a:r>
              <a:rPr lang="en-GB" dirty="0"/>
              <a:t>S/he has + a female friend = king [</a:t>
            </a:r>
            <a:r>
              <a:rPr lang="en-GB" dirty="0" err="1"/>
              <a:t>tiene</a:t>
            </a:r>
            <a:r>
              <a:rPr lang="en-GB" dirty="0"/>
              <a:t> una amiga]</a:t>
            </a:r>
          </a:p>
          <a:p>
            <a:endParaRPr lang="en-GB" dirty="0"/>
          </a:p>
          <a:p>
            <a:r>
              <a:rPr lang="en-GB" dirty="0"/>
              <a:t>A= nouns from week 9</a:t>
            </a:r>
          </a:p>
          <a:p>
            <a:r>
              <a:rPr lang="en-GB" dirty="0"/>
              <a:t>B = nouns from week 10</a:t>
            </a:r>
          </a:p>
          <a:p>
            <a:r>
              <a:rPr lang="en-GB" dirty="0"/>
              <a:t>C = nouns from week 11</a:t>
            </a:r>
          </a:p>
          <a:p>
            <a:r>
              <a:rPr lang="en-GB" dirty="0"/>
              <a:t>D = nouns from week 12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14</a:t>
            </a:fld>
            <a:endParaRPr lang="en-GB"/>
          </a:p>
        </p:txBody>
      </p:sp>
    </p:spTree>
    <p:extLst>
      <p:ext uri="{BB962C8B-B14F-4D97-AF65-F5344CB8AC3E}">
        <p14:creationId xmlns:p14="http://schemas.microsoft.com/office/powerpoint/2010/main" val="4088025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list of the Spanish and English vocabulary for additional support, if needed.</a:t>
            </a:r>
          </a:p>
        </p:txBody>
      </p:sp>
      <p:sp>
        <p:nvSpPr>
          <p:cNvPr id="4" name="Slide Number Placeholder 3"/>
          <p:cNvSpPr>
            <a:spLocks noGrp="1"/>
          </p:cNvSpPr>
          <p:nvPr>
            <p:ph type="sldNum" sz="quarter" idx="5"/>
          </p:nvPr>
        </p:nvSpPr>
        <p:spPr/>
        <p:txBody>
          <a:bodyPr/>
          <a:lstStyle/>
          <a:p>
            <a:fld id="{4145D71B-1040-4E96-8999-5AB5E95E8BB1}" type="slidenum">
              <a:rPr lang="en-GB" smtClean="0"/>
              <a:t>16</a:t>
            </a:fld>
            <a:endParaRPr lang="en-GB"/>
          </a:p>
        </p:txBody>
      </p:sp>
    </p:spTree>
    <p:extLst>
      <p:ext uri="{BB962C8B-B14F-4D97-AF65-F5344CB8AC3E}">
        <p14:creationId xmlns:p14="http://schemas.microsoft.com/office/powerpoint/2010/main" val="1636332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for the teacher. The right hand side is the marksheet for each pupil, the left hand side is the pupil version.</a:t>
            </a:r>
          </a:p>
          <a:p>
            <a:r>
              <a:rPr lang="en-GB" dirty="0"/>
              <a:t>The audio has both the names and the items for teachers to check against.</a:t>
            </a:r>
          </a:p>
        </p:txBody>
      </p:sp>
      <p:sp>
        <p:nvSpPr>
          <p:cNvPr id="4" name="Slide Number Placeholder 3"/>
          <p:cNvSpPr>
            <a:spLocks noGrp="1"/>
          </p:cNvSpPr>
          <p:nvPr>
            <p:ph type="sldNum" sz="quarter" idx="5"/>
          </p:nvPr>
        </p:nvSpPr>
        <p:spPr/>
        <p:txBody>
          <a:bodyPr/>
          <a:lstStyle/>
          <a:p>
            <a:fld id="{4145D71B-1040-4E96-8999-5AB5E95E8BB1}" type="slidenum">
              <a:rPr lang="en-GB" smtClean="0"/>
              <a:t>17</a:t>
            </a:fld>
            <a:endParaRPr lang="en-GB"/>
          </a:p>
        </p:txBody>
      </p:sp>
    </p:spTree>
    <p:extLst>
      <p:ext uri="{BB962C8B-B14F-4D97-AF65-F5344CB8AC3E}">
        <p14:creationId xmlns:p14="http://schemas.microsoft.com/office/powerpoint/2010/main" val="3000650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two copies of the marksheet for each pupil.</a:t>
            </a:r>
          </a:p>
        </p:txBody>
      </p:sp>
      <p:sp>
        <p:nvSpPr>
          <p:cNvPr id="4" name="Slide Number Placeholder 3"/>
          <p:cNvSpPr>
            <a:spLocks noGrp="1"/>
          </p:cNvSpPr>
          <p:nvPr>
            <p:ph type="sldNum" sz="quarter" idx="5"/>
          </p:nvPr>
        </p:nvSpPr>
        <p:spPr/>
        <p:txBody>
          <a:bodyPr/>
          <a:lstStyle/>
          <a:p>
            <a:fld id="{4145D71B-1040-4E96-8999-5AB5E95E8BB1}" type="slidenum">
              <a:rPr lang="en-GB" smtClean="0"/>
              <a:t>18</a:t>
            </a:fld>
            <a:endParaRPr lang="en-GB"/>
          </a:p>
        </p:txBody>
      </p:sp>
    </p:spTree>
    <p:extLst>
      <p:ext uri="{BB962C8B-B14F-4D97-AF65-F5344CB8AC3E}">
        <p14:creationId xmlns:p14="http://schemas.microsoft.com/office/powerpoint/2010/main" val="393045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two copies of the pupil phonics quiz.</a:t>
            </a:r>
          </a:p>
        </p:txBody>
      </p:sp>
      <p:sp>
        <p:nvSpPr>
          <p:cNvPr id="4" name="Slide Number Placeholder 3"/>
          <p:cNvSpPr>
            <a:spLocks noGrp="1"/>
          </p:cNvSpPr>
          <p:nvPr>
            <p:ph type="sldNum" sz="quarter" idx="5"/>
          </p:nvPr>
        </p:nvSpPr>
        <p:spPr/>
        <p:txBody>
          <a:bodyPr/>
          <a:lstStyle/>
          <a:p>
            <a:fld id="{4145D71B-1040-4E96-8999-5AB5E95E8BB1}" type="slidenum">
              <a:rPr lang="en-GB" smtClean="0"/>
              <a:t>19</a:t>
            </a:fld>
            <a:endParaRPr lang="en-GB"/>
          </a:p>
        </p:txBody>
      </p:sp>
    </p:spTree>
    <p:extLst>
      <p:ext uri="{BB962C8B-B14F-4D97-AF65-F5344CB8AC3E}">
        <p14:creationId xmlns:p14="http://schemas.microsoft.com/office/powerpoint/2010/main" val="86278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Awaiting audio for Camilo</a:t>
            </a:r>
            <a:br>
              <a:rPr lang="en-GB" b="1" dirty="0"/>
            </a:br>
            <a:br>
              <a:rPr lang="en-GB" b="1" dirty="0"/>
            </a:br>
            <a:r>
              <a:rPr lang="en-GB" b="1" dirty="0"/>
              <a:t>Phonics assessment transcription</a:t>
            </a:r>
            <a:endParaRPr lang="en-US" b="1" dirty="0"/>
          </a:p>
          <a:p>
            <a:r>
              <a:rPr lang="en-US" b="1" dirty="0"/>
              <a:t>Timing: </a:t>
            </a:r>
            <a:r>
              <a:rPr lang="en-US" b="0" dirty="0"/>
              <a:t>5 minutes</a:t>
            </a:r>
          </a:p>
          <a:p>
            <a:endParaRPr lang="en-US" b="1" dirty="0"/>
          </a:p>
          <a:p>
            <a:r>
              <a:rPr lang="en-US" b="1" dirty="0"/>
              <a:t>Aim: </a:t>
            </a:r>
            <a:r>
              <a:rPr lang="en-US" b="0" dirty="0"/>
              <a:t>to assess knowledge of the phonics that pupils have been taught in weeks 1-12 in a listen and transcribe task.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dirty="0"/>
              <a:t>1. Explain that pupils will first listen and fill the gaps with the letters they hear to complete the list of 10 Spanish names.</a:t>
            </a:r>
            <a:br>
              <a:rPr lang="en-GB" dirty="0"/>
            </a:br>
            <a:r>
              <a:rPr lang="en-GB" dirty="0"/>
              <a:t>2. Complete this stage with pupils. Click on each audio button once to hear the names.  They are recorded twice with a pause in between for processing.</a:t>
            </a:r>
            <a:br>
              <a:rPr lang="en-GB" dirty="0"/>
            </a:br>
            <a:r>
              <a:rPr lang="en-GB" dirty="0"/>
              <a:t>3. Then move to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Alan | Alan</a:t>
            </a:r>
            <a:br>
              <a:rPr lang="en-GB" dirty="0"/>
            </a:br>
            <a:r>
              <a:rPr lang="en-GB" dirty="0"/>
              <a:t>2. Esteban | Esteban</a:t>
            </a:r>
          </a:p>
          <a:p>
            <a:r>
              <a:rPr lang="en-GB" dirty="0"/>
              <a:t>3. Olivia | Olivia</a:t>
            </a:r>
            <a:br>
              <a:rPr lang="en-GB" dirty="0"/>
            </a:br>
            <a:r>
              <a:rPr lang="en-GB" dirty="0"/>
              <a:t>4. Ciro | Ciro</a:t>
            </a:r>
            <a:br>
              <a:rPr lang="en-GB" dirty="0"/>
            </a:br>
            <a:r>
              <a:rPr lang="en-GB" dirty="0"/>
              <a:t>5. Isabel | Isabel</a:t>
            </a:r>
            <a:br>
              <a:rPr lang="en-GB" dirty="0"/>
            </a:br>
            <a:r>
              <a:rPr lang="en-GB" dirty="0"/>
              <a:t>6. Zoe | Zoe</a:t>
            </a:r>
            <a:br>
              <a:rPr lang="en-GB" dirty="0"/>
            </a:br>
            <a:r>
              <a:rPr lang="en-GB" dirty="0"/>
              <a:t>7. Constanza | Constanza</a:t>
            </a:r>
            <a:br>
              <a:rPr lang="en-GB" dirty="0"/>
            </a:br>
            <a:r>
              <a:rPr lang="en-GB" dirty="0"/>
              <a:t>8. Celeste | Celeste</a:t>
            </a:r>
            <a:br>
              <a:rPr lang="en-GB" dirty="0"/>
            </a:br>
            <a:r>
              <a:rPr lang="en-GB" dirty="0"/>
              <a:t>9. </a:t>
            </a:r>
            <a:r>
              <a:rPr lang="en-GB" dirty="0" err="1"/>
              <a:t>Úrsula</a:t>
            </a:r>
            <a:r>
              <a:rPr lang="en-GB" dirty="0"/>
              <a:t> | </a:t>
            </a:r>
            <a:r>
              <a:rPr lang="en-GB" dirty="0" err="1"/>
              <a:t>Úrsula</a:t>
            </a:r>
            <a:br>
              <a:rPr lang="en-GB" dirty="0"/>
            </a:br>
            <a:r>
              <a:rPr lang="en-GB" dirty="0"/>
              <a:t>10. Camilo | Camilo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Phonics assessment model slide</a:t>
            </a:r>
            <a:br>
              <a:rPr lang="en-GB" dirty="0"/>
            </a:br>
            <a:r>
              <a:rPr lang="en-GB" b="1" dirty="0"/>
              <a:t>Prior preparation</a:t>
            </a:r>
            <a:r>
              <a:rPr lang="en-GB" dirty="0"/>
              <a:t>: </a:t>
            </a:r>
            <a:r>
              <a:rPr lang="en-GB" b="1" dirty="0"/>
              <a:t>either </a:t>
            </a:r>
            <a:r>
              <a:rPr lang="en-GB" dirty="0"/>
              <a:t>print out one set of phonics slides and cut in half </a:t>
            </a:r>
            <a:r>
              <a:rPr lang="en-GB" b="1" dirty="0"/>
              <a:t>or </a:t>
            </a:r>
            <a:r>
              <a:rPr lang="en-GB" b="0" dirty="0"/>
              <a:t>print out individual copies of the pupil version of the phonics quiz</a:t>
            </a:r>
            <a:r>
              <a:rPr lang="en-GB" dirty="0"/>
              <a:t>; </a:t>
            </a:r>
            <a:r>
              <a:rPr lang="en-GB" b="1" dirty="0"/>
              <a:t>in addition, </a:t>
            </a:r>
            <a:r>
              <a:rPr lang="en-GB" dirty="0"/>
              <a:t>print out sufficient pupil feedback sheets to have one per pupil as you can mark pupil answers here and give them the sheet as feedback.</a:t>
            </a:r>
            <a:br>
              <a:rPr lang="en-GB" dirty="0"/>
            </a:br>
            <a:endParaRPr lang="en-GB" dirty="0"/>
          </a:p>
          <a:p>
            <a:r>
              <a:rPr lang="en-GB" b="1" dirty="0"/>
              <a:t>Timing</a:t>
            </a:r>
            <a:r>
              <a:rPr lang="en-GB" dirty="0"/>
              <a:t>: 1 minute</a:t>
            </a:r>
          </a:p>
          <a:p>
            <a:r>
              <a:rPr lang="en-GB" b="1" dirty="0"/>
              <a:t>Aim</a:t>
            </a:r>
            <a:r>
              <a:rPr lang="en-GB" dirty="0"/>
              <a:t>: to introduce the phonics quiz to pupils and model an example.</a:t>
            </a:r>
          </a:p>
          <a:p>
            <a:endParaRPr lang="en-GB" b="1" dirty="0"/>
          </a:p>
          <a:p>
            <a:r>
              <a:rPr lang="en-GB" b="1" dirty="0"/>
              <a:t>Procedure</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Explain to pupils that they are going to read aloud the names they transcribed and pronounce the Christmas present with the same initial sound.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Explain that you will listen to each pupil individually during the lessen (during the week) and that during this time, the class will do some other Christmas activities.</a:t>
            </a:r>
          </a:p>
          <a:p>
            <a:r>
              <a:rPr lang="en-GB" dirty="0"/>
              <a:t>3. Click to bring up the SSC, the name and the present item.</a:t>
            </a:r>
          </a:p>
          <a:p>
            <a:r>
              <a:rPr lang="en-GB" dirty="0"/>
              <a:t>4. Elicit the item and the name.</a:t>
            </a:r>
          </a:p>
          <a:p>
            <a:r>
              <a:rPr lang="en-GB" dirty="0"/>
              <a:t>5. Click the words to hear them pronounced.</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abrigo</a:t>
            </a:r>
            <a:r>
              <a:rPr lang="en-GB" dirty="0"/>
              <a:t> [3827]</a:t>
            </a:r>
            <a:br>
              <a:rPr lang="en-GB" dirty="0"/>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a:t>
            </a:r>
            <a:r>
              <a:rPr lang="en-GB" dirty="0"/>
              <a:t>: 1 minute per pupil</a:t>
            </a:r>
          </a:p>
          <a:p>
            <a:endParaRPr lang="en-GB" dirty="0"/>
          </a:p>
          <a:p>
            <a:r>
              <a:rPr lang="en-GB" b="1" dirty="0"/>
              <a:t>Aim</a:t>
            </a:r>
            <a:r>
              <a:rPr lang="en-GB" dirty="0"/>
              <a:t>: to assess pupils’ ability to read aloud the SSC taught this term.</a:t>
            </a:r>
            <a:br>
              <a:rPr lang="en-GB" dirty="0"/>
            </a:br>
            <a:br>
              <a:rPr lang="en-GB" dirty="0"/>
            </a:br>
            <a:r>
              <a:rPr lang="en-GB" b="1" dirty="0"/>
              <a:t>Procedure</a:t>
            </a:r>
            <a:r>
              <a:rPr lang="en-GB" dirty="0"/>
              <a:t>: </a:t>
            </a:r>
            <a:br>
              <a:rPr lang="en-GB" dirty="0"/>
            </a:br>
            <a:r>
              <a:rPr lang="en-GB" dirty="0"/>
              <a:t>1. Give out the independent task that pupils will work on during the lesson.</a:t>
            </a:r>
            <a:br>
              <a:rPr lang="en-GB" dirty="0"/>
            </a:br>
            <a:r>
              <a:rPr lang="en-GB" dirty="0"/>
              <a:t>2. Listen to individual pupils reading the words aloud.  Mark in real time.  </a:t>
            </a:r>
          </a:p>
          <a:p>
            <a:r>
              <a:rPr lang="en-GB" dirty="0"/>
              <a:t>3. If desired, teachers can listen to the audio versions in preparation.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a:p>
            <a:pPr marL="0" indent="0">
              <a:buNone/>
            </a:pPr>
            <a:endParaRPr lang="en-GB" dirty="0"/>
          </a:p>
          <a:p>
            <a:pPr marL="0" indent="0">
              <a:buNone/>
            </a:pPr>
            <a:r>
              <a:rPr lang="en-GB" b="1" dirty="0"/>
              <a:t>Frequency of unknown words</a:t>
            </a:r>
            <a:r>
              <a:rPr lang="en-GB" dirty="0"/>
              <a:t>:</a:t>
            </a:r>
            <a:br>
              <a:rPr lang="en-GB" dirty="0"/>
            </a:br>
            <a:r>
              <a:rPr lang="en-GB" dirty="0" err="1"/>
              <a:t>abanico</a:t>
            </a:r>
            <a:r>
              <a:rPr lang="en-GB" dirty="0"/>
              <a:t> [&gt;5000] </a:t>
            </a:r>
            <a:r>
              <a:rPr lang="en-GB" dirty="0" err="1"/>
              <a:t>establo</a:t>
            </a:r>
            <a:r>
              <a:rPr lang="en-GB"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618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címbalo</a:t>
            </a:r>
            <a:r>
              <a:rPr lang="en-GB" dirty="0"/>
              <a:t> [&gt;5000] </a:t>
            </a:r>
            <a:r>
              <a:rPr lang="en-GB" dirty="0" err="1"/>
              <a:t>ornamento</a:t>
            </a:r>
            <a:r>
              <a:rPr lang="en-GB"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106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imán</a:t>
            </a:r>
            <a:r>
              <a:rPr lang="en-GB" dirty="0"/>
              <a:t> [&gt;5000] zorro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9454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consola</a:t>
            </a:r>
            <a:r>
              <a:rPr lang="en-GB" dirty="0"/>
              <a:t> [4996] </a:t>
            </a:r>
            <a:r>
              <a:rPr lang="en-GB" dirty="0" err="1"/>
              <a:t>cerdo</a:t>
            </a:r>
            <a:r>
              <a:rPr lang="en-GB" dirty="0"/>
              <a:t> [3720]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731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ugli</a:t>
            </a:r>
            <a:r>
              <a:rPr lang="en-GB" dirty="0"/>
              <a:t> [&gt;5000] camisa [1873]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473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learn about a typical food eaten to celebrate el </a:t>
            </a:r>
            <a:r>
              <a:rPr lang="en-US" b="0" dirty="0" err="1"/>
              <a:t>día</a:t>
            </a:r>
            <a:r>
              <a:rPr lang="en-US" b="0" dirty="0"/>
              <a:t> de los Reyes </a:t>
            </a:r>
            <a:r>
              <a:rPr lang="en-US" b="0" dirty="0" err="1"/>
              <a:t>Magos</a:t>
            </a:r>
            <a:r>
              <a:rPr lang="en-US" b="0" dirty="0"/>
              <a:t>; to </a:t>
            </a:r>
            <a:r>
              <a:rPr lang="en-US" b="0" dirty="0" err="1"/>
              <a:t>practise</a:t>
            </a:r>
            <a:r>
              <a:rPr lang="en-US" b="0" dirty="0"/>
              <a:t> spoken recall of singular persons of </a:t>
            </a:r>
            <a:r>
              <a:rPr lang="en-US" b="0" dirty="0" err="1"/>
              <a:t>tener</a:t>
            </a:r>
            <a:r>
              <a:rPr lang="en-US" b="0" dirty="0"/>
              <a:t> and nouns from weeks 9, 10, 11 and 12.</a:t>
            </a:r>
          </a:p>
          <a:p>
            <a:endParaRPr lang="en-US" b="1" dirty="0"/>
          </a:p>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Read the text in English explaining what the </a:t>
            </a:r>
            <a:r>
              <a:rPr lang="en-GB" sz="1200" b="0" kern="1200" dirty="0" err="1">
                <a:solidFill>
                  <a:schemeClr val="tx1"/>
                </a:solidFill>
                <a:effectLst/>
                <a:latin typeface="+mn-lt"/>
                <a:ea typeface="+mn-ea"/>
                <a:cs typeface="+mn-cs"/>
              </a:rPr>
              <a:t>Roscón</a:t>
            </a:r>
            <a:r>
              <a:rPr lang="en-GB" sz="1200" b="0" kern="1200" dirty="0">
                <a:solidFill>
                  <a:schemeClr val="tx1"/>
                </a:solidFill>
                <a:effectLst/>
                <a:latin typeface="+mn-lt"/>
                <a:ea typeface="+mn-ea"/>
                <a:cs typeface="+mn-cs"/>
              </a:rPr>
              <a:t> de Reyes is.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Tell pupils that they are going to have the chance to practise hiding and finding the bean and the toy.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attribution</a:t>
            </a:r>
            <a:r>
              <a:rPr lang="en-GB" dirty="0"/>
              <a:t>:</a:t>
            </a:r>
            <a:br>
              <a:rPr lang="en-GB" dirty="0"/>
            </a:br>
            <a:r>
              <a:rPr lang="en-GB" dirty="0"/>
              <a:t>https://www.hornazart.com/roscones.html</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10</a:t>
            </a:fld>
            <a:endParaRPr lang="en-GB"/>
          </a:p>
        </p:txBody>
      </p:sp>
    </p:spTree>
    <p:extLst>
      <p:ext uri="{BB962C8B-B14F-4D97-AF65-F5344CB8AC3E}">
        <p14:creationId xmlns:p14="http://schemas.microsoft.com/office/powerpoint/2010/main" val="44813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80057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9364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14371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77675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0983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4788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7446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7857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897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8427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03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69079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7523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87223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6890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628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158760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854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22540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8258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756022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787487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7424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08295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256724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86674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1850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5094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27473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21374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29829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83326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23/03/2023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72838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050628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23/03/2023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51526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23/03/2023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799833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23/03/2023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763548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23/03/2023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958923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23/03/2023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775554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23/03/2023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915494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226202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23/03/2023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36067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81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9520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4616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70974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23/03/2023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8776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23/03/2023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7516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363989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140619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23/03/2023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28346923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10.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5.png"/><Relationship Id="rId3" Type="http://schemas.openxmlformats.org/officeDocument/2006/relationships/image" Target="../media/image10.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2.png"/><Relationship Id="rId10" Type="http://schemas.openxmlformats.org/officeDocument/2006/relationships/image" Target="../media/image36.png"/><Relationship Id="rId19"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18" Type="http://schemas.openxmlformats.org/officeDocument/2006/relationships/audio" Target="../media/audio12.wav"/><Relationship Id="rId3" Type="http://schemas.openxmlformats.org/officeDocument/2006/relationships/image" Target="../media/image8.png"/><Relationship Id="rId21" Type="http://schemas.openxmlformats.org/officeDocument/2006/relationships/audio" Target="../media/audio15.wav"/><Relationship Id="rId7"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audio" Target="../media/audio11.wav"/><Relationship Id="rId25" Type="http://schemas.openxmlformats.org/officeDocument/2006/relationships/audio" Target="../media/audio19.wav"/><Relationship Id="rId2" Type="http://schemas.openxmlformats.org/officeDocument/2006/relationships/notesSlide" Target="../notesSlides/notesSlide16.xml"/><Relationship Id="rId16" Type="http://schemas.openxmlformats.org/officeDocument/2006/relationships/image" Target="../media/image9.png"/><Relationship Id="rId20" Type="http://schemas.openxmlformats.org/officeDocument/2006/relationships/audio" Target="../media/audio14.wav"/><Relationship Id="rId1" Type="http://schemas.openxmlformats.org/officeDocument/2006/relationships/slideLayout" Target="../slideLayouts/slideLayout43.xml"/><Relationship Id="rId6" Type="http://schemas.openxmlformats.org/officeDocument/2006/relationships/image" Target="../media/image14.png"/><Relationship Id="rId11" Type="http://schemas.openxmlformats.org/officeDocument/2006/relationships/image" Target="../media/image25.png"/><Relationship Id="rId24" Type="http://schemas.openxmlformats.org/officeDocument/2006/relationships/audio" Target="../media/audio18.wav"/><Relationship Id="rId5" Type="http://schemas.openxmlformats.org/officeDocument/2006/relationships/image" Target="../media/image13.png"/><Relationship Id="rId15" Type="http://schemas.openxmlformats.org/officeDocument/2006/relationships/audio" Target="../media/audio10.wav"/><Relationship Id="rId23" Type="http://schemas.openxmlformats.org/officeDocument/2006/relationships/audio" Target="../media/audio17.wav"/><Relationship Id="rId10" Type="http://schemas.openxmlformats.org/officeDocument/2006/relationships/image" Target="../media/image21.png"/><Relationship Id="rId19" Type="http://schemas.openxmlformats.org/officeDocument/2006/relationships/audio" Target="../media/audio13.wav"/><Relationship Id="rId4" Type="http://schemas.openxmlformats.org/officeDocument/2006/relationships/image" Target="../media/image22.png"/><Relationship Id="rId9" Type="http://schemas.openxmlformats.org/officeDocument/2006/relationships/image" Target="../media/image19.png"/><Relationship Id="rId14" Type="http://schemas.openxmlformats.org/officeDocument/2006/relationships/image" Target="../media/image27.png"/><Relationship Id="rId22" Type="http://schemas.openxmlformats.org/officeDocument/2006/relationships/audio" Target="../media/audio16.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9.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7.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audio" Target="../media/audio6.wav"/><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image" Target="../media/image8.png"/><Relationship Id="rId9" Type="http://schemas.openxmlformats.org/officeDocument/2006/relationships/audio" Target="../media/audio4.wav"/><Relationship Id="rId14" Type="http://schemas.openxmlformats.org/officeDocument/2006/relationships/audio" Target="../media/audio9.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3892804"/>
            <a:ext cx="1564565" cy="2972005"/>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chemeClr val="accent4">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descr="Navidad, El Árbol De Navidad, Bell, Calcetín, Un Regalo">
            <a:extLst>
              <a:ext uri="{FF2B5EF4-FFF2-40B4-BE49-F238E27FC236}">
                <a16:creationId xmlns:a16="http://schemas.microsoft.com/office/drawing/2014/main" id="{564AFEBE-9CD9-4D04-AAC2-F28B775EE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2503905" y="2666060"/>
            <a:ext cx="2824976" cy="449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idad, Decoraciones, Decoración, Verde, Antecedentes">
            <a:extLst>
              <a:ext uri="{FF2B5EF4-FFF2-40B4-BE49-F238E27FC236}">
                <a16:creationId xmlns:a16="http://schemas.microsoft.com/office/drawing/2014/main" id="{1AFBAEFC-54F3-4854-B2FB-BB0BA161D4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a:off x="5660160" y="59560"/>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idad, Decoraciones, Decoración, Verde, Antecedentes">
            <a:extLst>
              <a:ext uri="{FF2B5EF4-FFF2-40B4-BE49-F238E27FC236}">
                <a16:creationId xmlns:a16="http://schemas.microsoft.com/office/drawing/2014/main" id="{467F1FD0-32C6-4614-AB6B-F8A2C3AFAC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3045249" y="1970723"/>
            <a:ext cx="1206712" cy="1161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BCC4B3-CED4-42FB-900F-C1A9B5E60352}"/>
              </a:ext>
            </a:extLst>
          </p:cNvPr>
          <p:cNvSpPr txBox="1"/>
          <p:nvPr/>
        </p:nvSpPr>
        <p:spPr>
          <a:xfrm>
            <a:off x="8938261" y="3171315"/>
            <a:ext cx="2232658"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r>
              <a:rPr kumimoji="0" lang="en-GB" sz="36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Feliz</a:t>
            </a:r>
            <a:r>
              <a:rPr kumimoji="0" lang="en-GB" sz="36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Navidad!</a:t>
            </a:r>
          </a:p>
        </p:txBody>
      </p:sp>
    </p:spTree>
    <p:extLst>
      <p:ext uri="{BB962C8B-B14F-4D97-AF65-F5344CB8AC3E}">
        <p14:creationId xmlns:p14="http://schemas.microsoft.com/office/powerpoint/2010/main" val="296591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291773" y="875969"/>
            <a:ext cx="694427"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p>
        </p:txBody>
      </p:sp>
      <p:pic>
        <p:nvPicPr>
          <p:cNvPr id="115" name="Google Shape;282;p13" descr="Reading, Book, Symbol, Icon, Reader, Man">
            <a:extLst>
              <a:ext uri="{FF2B5EF4-FFF2-40B4-BE49-F238E27FC236}">
                <a16:creationId xmlns:a16="http://schemas.microsoft.com/office/drawing/2014/main" id="{DB2240D5-6295-4C11-881A-15D7284F5302}"/>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7585" y="54472"/>
            <a:ext cx="782801" cy="782801"/>
          </a:xfrm>
          <a:prstGeom prst="roundRect">
            <a:avLst/>
          </a:prstGeom>
          <a:solidFill>
            <a:srgbClr val="92D050"/>
          </a:solidFill>
          <a:ln>
            <a:noFill/>
          </a:ln>
        </p:spPr>
      </p:pic>
      <p:pic>
        <p:nvPicPr>
          <p:cNvPr id="46" name="Picture 4">
            <a:extLst>
              <a:ext uri="{FF2B5EF4-FFF2-40B4-BE49-F238E27FC236}">
                <a16:creationId xmlns:a16="http://schemas.microsoft.com/office/drawing/2014/main" id="{DF122ED0-076F-4D22-8618-759007E9BA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67" t="11495" r="18000" b="14751"/>
          <a:stretch/>
        </p:blipFill>
        <p:spPr bwMode="auto">
          <a:xfrm>
            <a:off x="5816600" y="1968500"/>
            <a:ext cx="6375400" cy="48895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F4A5683-8D0B-45F0-BBC3-9A37C43C0F02}"/>
              </a:ext>
            </a:extLst>
          </p:cNvPr>
          <p:cNvSpPr txBox="1"/>
          <p:nvPr/>
        </p:nvSpPr>
        <p:spPr>
          <a:xfrm>
            <a:off x="284749" y="1536174"/>
            <a:ext cx="5249332" cy="3477875"/>
          </a:xfrm>
          <a:prstGeom prst="rect">
            <a:avLst/>
          </a:prstGeom>
          <a:noFill/>
        </p:spPr>
        <p:txBody>
          <a:bodyPr wrap="square">
            <a:spAutoFit/>
          </a:bodyPr>
          <a:lstStyle/>
          <a:p>
            <a:r>
              <a:rPr lang="en-GB" sz="2000" dirty="0">
                <a:solidFill>
                  <a:srgbClr val="002060"/>
                </a:solidFill>
                <a:latin typeface="Century Gothic" panose="020B0502020202020204" pitchFamily="34" charset="0"/>
              </a:rPr>
              <a:t>A ‘</a:t>
            </a:r>
            <a:r>
              <a:rPr lang="en-GB" sz="2000" dirty="0" err="1">
                <a:solidFill>
                  <a:srgbClr val="002060"/>
                </a:solidFill>
                <a:latin typeface="Century Gothic" panose="020B0502020202020204" pitchFamily="34" charset="0"/>
              </a:rPr>
              <a:t>Roscón</a:t>
            </a:r>
            <a:r>
              <a:rPr lang="en-GB" sz="2000" dirty="0">
                <a:solidFill>
                  <a:srgbClr val="002060"/>
                </a:solidFill>
                <a:latin typeface="Century Gothic" panose="020B0502020202020204" pitchFamily="34" charset="0"/>
              </a:rPr>
              <a:t> de Reyes’ is a traditional Spanish brioche-like sweet bread eaten the night before or morning of Reyes or King’s Day (6</a:t>
            </a:r>
            <a:r>
              <a:rPr lang="en-GB" sz="2000" baseline="30000" dirty="0">
                <a:solidFill>
                  <a:srgbClr val="002060"/>
                </a:solidFill>
                <a:latin typeface="Century Gothic" panose="020B0502020202020204" pitchFamily="34" charset="0"/>
              </a:rPr>
              <a:t>th</a:t>
            </a:r>
            <a:r>
              <a:rPr lang="en-GB" sz="2000" dirty="0">
                <a:solidFill>
                  <a:srgbClr val="002060"/>
                </a:solidFill>
                <a:latin typeface="Century Gothic" panose="020B0502020202020204" pitchFamily="34" charset="0"/>
              </a:rPr>
              <a:t> January).</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Hidden inside, there are a small toy and a small dried kidney bean. The person who finds the small toy will be crowned king for the day and the lucky person who finds the bean has the honour of paying for the whole cake!</a:t>
            </a:r>
          </a:p>
        </p:txBody>
      </p:sp>
      <p:pic>
        <p:nvPicPr>
          <p:cNvPr id="51" name="Picture 6" descr="Frijol, Vegetal, Brown, Fruta, Legumbres">
            <a:extLst>
              <a:ext uri="{FF2B5EF4-FFF2-40B4-BE49-F238E27FC236}">
                <a16:creationId xmlns:a16="http://schemas.microsoft.com/office/drawing/2014/main" id="{76691FDD-5657-44C1-9D6E-9BF771A63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748" y="5961893"/>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Dibujos Animados, Caracteres, Cómic">
            <a:extLst>
              <a:ext uri="{FF2B5EF4-FFF2-40B4-BE49-F238E27FC236}">
                <a16:creationId xmlns:a16="http://schemas.microsoft.com/office/drawing/2014/main" id="{91DF3D0A-8755-40F5-A008-F4D3D5A2EF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806" t="9445" r="43269"/>
          <a:stretch/>
        </p:blipFill>
        <p:spPr bwMode="auto">
          <a:xfrm>
            <a:off x="2743553" y="5855174"/>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57" name="Title 1">
            <a:extLst>
              <a:ext uri="{FF2B5EF4-FFF2-40B4-BE49-F238E27FC236}">
                <a16:creationId xmlns:a16="http://schemas.microsoft.com/office/drawing/2014/main" id="{3BFD3CAB-4788-4D6E-ADA6-0E4A59328415}"/>
              </a:ext>
            </a:extLst>
          </p:cNvPr>
          <p:cNvSpPr txBox="1">
            <a:spLocks/>
          </p:cNvSpPr>
          <p:nvPr/>
        </p:nvSpPr>
        <p:spPr>
          <a:xfrm>
            <a:off x="153550" y="262314"/>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Roscón</a:t>
            </a:r>
            <a:r>
              <a:rPr lang="en-GB" sz="3200" b="1" dirty="0">
                <a:solidFill>
                  <a:srgbClr val="002060"/>
                </a:solidFill>
                <a:latin typeface="Century Gothic" panose="020B0502020202020204" pitchFamily="34" charset="0"/>
              </a:rPr>
              <a:t> de Reyes</a:t>
            </a:r>
          </a:p>
        </p:txBody>
      </p:sp>
      <p:sp>
        <p:nvSpPr>
          <p:cNvPr id="58" name="TextBox 57">
            <a:extLst>
              <a:ext uri="{FF2B5EF4-FFF2-40B4-BE49-F238E27FC236}">
                <a16:creationId xmlns:a16="http://schemas.microsoft.com/office/drawing/2014/main" id="{7BEE9835-4C62-42DE-9325-A914E0001352}"/>
              </a:ext>
            </a:extLst>
          </p:cNvPr>
          <p:cNvSpPr txBox="1"/>
          <p:nvPr/>
        </p:nvSpPr>
        <p:spPr>
          <a:xfrm>
            <a:off x="676776" y="6046328"/>
            <a:ext cx="1428750" cy="461665"/>
          </a:xfrm>
          <a:prstGeom prst="rect">
            <a:avLst/>
          </a:prstGeom>
          <a:solidFill>
            <a:srgbClr val="AFDC7E"/>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haba</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4E2B3185-9586-45A8-970F-D0902F76C60F}"/>
              </a:ext>
            </a:extLst>
          </p:cNvPr>
          <p:cNvSpPr txBox="1"/>
          <p:nvPr/>
        </p:nvSpPr>
        <p:spPr>
          <a:xfrm>
            <a:off x="3180457" y="6046327"/>
            <a:ext cx="1740458" cy="461665"/>
          </a:xfrm>
          <a:prstGeom prst="rect">
            <a:avLst/>
          </a:prstGeom>
          <a:solidFill>
            <a:srgbClr val="AFDC7E"/>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juguete</a:t>
            </a:r>
            <a:endParaRPr lang="en-GB" sz="2400" dirty="0">
              <a:solidFill>
                <a:srgbClr val="002060"/>
              </a:solidFill>
              <a:latin typeface="Century Gothic" panose="020B0502020202020204" pitchFamily="34" charset="0"/>
            </a:endParaRPr>
          </a:p>
        </p:txBody>
      </p:sp>
      <p:sp>
        <p:nvSpPr>
          <p:cNvPr id="60" name="Speech Bubble: Rectangle with Corners Rounded 59">
            <a:extLst>
              <a:ext uri="{FF2B5EF4-FFF2-40B4-BE49-F238E27FC236}">
                <a16:creationId xmlns:a16="http://schemas.microsoft.com/office/drawing/2014/main" id="{C7336551-4BBF-4769-9AA0-70EBCB65A4BD}"/>
              </a:ext>
            </a:extLst>
          </p:cNvPr>
          <p:cNvSpPr/>
          <p:nvPr/>
        </p:nvSpPr>
        <p:spPr>
          <a:xfrm>
            <a:off x="5816600" y="1041160"/>
            <a:ext cx="4759158" cy="927340"/>
          </a:xfrm>
          <a:prstGeom prst="wedgeRoundRectCallout">
            <a:avLst>
              <a:gd name="adj1" fmla="val 5076"/>
              <a:gd name="adj2" fmla="val 999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¡Es un donut </a:t>
            </a:r>
            <a:r>
              <a:rPr lang="en-GB" sz="2800" dirty="0" err="1">
                <a:solidFill>
                  <a:srgbClr val="002060"/>
                </a:solidFill>
                <a:latin typeface="Century Gothic" panose="020B0502020202020204" pitchFamily="34" charset="0"/>
              </a:rPr>
              <a:t>gigante</a:t>
            </a:r>
            <a:r>
              <a:rPr lang="en-GB" sz="28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70059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graphicFrame>
        <p:nvGraphicFramePr>
          <p:cNvPr id="20" name="Table 37">
            <a:extLst>
              <a:ext uri="{FF2B5EF4-FFF2-40B4-BE49-F238E27FC236}">
                <a16:creationId xmlns:a16="http://schemas.microsoft.com/office/drawing/2014/main" id="{FFD1D259-3D44-4F8D-B3D2-D65C10C15DB9}"/>
              </a:ext>
            </a:extLst>
          </p:cNvPr>
          <p:cNvGraphicFramePr>
            <a:graphicFrameLocks noGrp="1"/>
          </p:cNvGraphicFramePr>
          <p:nvPr>
            <p:extLst>
              <p:ext uri="{D42A27DB-BD31-4B8C-83A1-F6EECF244321}">
                <p14:modId xmlns:p14="http://schemas.microsoft.com/office/powerpoint/2010/main" val="4160916652"/>
              </p:ext>
            </p:extLst>
          </p:nvPr>
        </p:nvGraphicFramePr>
        <p:xfrm>
          <a:off x="3472097" y="1752156"/>
          <a:ext cx="6859828" cy="4897517"/>
        </p:xfrm>
        <a:graphic>
          <a:graphicData uri="http://schemas.openxmlformats.org/drawingml/2006/table">
            <a:tbl>
              <a:tblPr firstRow="1" bandRow="1">
                <a:tableStyleId>{5940675A-B579-460E-94D1-54222C63F5DA}</a:tableStyleId>
              </a:tblPr>
              <a:tblGrid>
                <a:gridCol w="6859828">
                  <a:extLst>
                    <a:ext uri="{9D8B030D-6E8A-4147-A177-3AD203B41FA5}">
                      <a16:colId xmlns:a16="http://schemas.microsoft.com/office/drawing/2014/main" val="1098315522"/>
                    </a:ext>
                  </a:extLst>
                </a:gridCol>
              </a:tblGrid>
              <a:tr h="4897517">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63250695"/>
                  </a:ext>
                </a:extLst>
              </a:tr>
            </a:tbl>
          </a:graphicData>
        </a:graphic>
      </p:graphicFrame>
      <p:pic>
        <p:nvPicPr>
          <p:cNvPr id="21" name="Picture 6" descr="Frijol, Vegetal, Brown, Fruta, Legumbres">
            <a:extLst>
              <a:ext uri="{FF2B5EF4-FFF2-40B4-BE49-F238E27FC236}">
                <a16:creationId xmlns:a16="http://schemas.microsoft.com/office/drawing/2014/main" id="{AFAF33D6-3938-42A5-9EE7-A9C3B1B6B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473" y="4378446"/>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Dibujos Animados, Caracteres, Cómic">
            <a:extLst>
              <a:ext uri="{FF2B5EF4-FFF2-40B4-BE49-F238E27FC236}">
                <a16:creationId xmlns:a16="http://schemas.microsoft.com/office/drawing/2014/main" id="{624EC4BE-0091-409E-9BC4-C4773D5C5C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06" t="9445" r="43269"/>
          <a:stretch/>
        </p:blipFill>
        <p:spPr bwMode="auto">
          <a:xfrm>
            <a:off x="7483590" y="4448966"/>
            <a:ext cx="324906" cy="75953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751A4922-060A-4DEB-BDF5-F1957C8BC164}"/>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Roscón</a:t>
            </a:r>
            <a:r>
              <a:rPr lang="en-GB" sz="3200" b="1" dirty="0">
                <a:solidFill>
                  <a:srgbClr val="002060"/>
                </a:solidFill>
                <a:latin typeface="Century Gothic" panose="020B0502020202020204" pitchFamily="34" charset="0"/>
              </a:rPr>
              <a:t> de Reyes [1]</a:t>
            </a:r>
          </a:p>
        </p:txBody>
      </p:sp>
      <p:sp>
        <p:nvSpPr>
          <p:cNvPr id="24" name="Rectangle 23">
            <a:extLst>
              <a:ext uri="{FF2B5EF4-FFF2-40B4-BE49-F238E27FC236}">
                <a16:creationId xmlns:a16="http://schemas.microsoft.com/office/drawing/2014/main" id="{FBCD01F1-D298-4941-8038-BA7C6E9ACF87}"/>
              </a:ext>
            </a:extLst>
          </p:cNvPr>
          <p:cNvSpPr/>
          <p:nvPr/>
        </p:nvSpPr>
        <p:spPr>
          <a:xfrm>
            <a:off x="1584717" y="5855982"/>
            <a:ext cx="2075110" cy="500137"/>
          </a:xfrm>
          <a:prstGeom prst="rect">
            <a:avLst/>
          </a:prstGeom>
          <a:noFill/>
        </p:spPr>
        <p:txBody>
          <a:bodyPr wrap="square" lIns="68580" tIns="34290" rIns="68580" bIns="34290">
            <a:spAutoFit/>
          </a:bodyPr>
          <a:lstStyle/>
          <a:p>
            <a:pPr algn="ctr"/>
            <a:r>
              <a:rPr lang="en-GB" sz="2800" b="1" dirty="0">
                <a:ln w="19050">
                  <a:solidFill>
                    <a:schemeClr val="accent6">
                      <a:lumMod val="40000"/>
                      <a:lumOff val="60000"/>
                    </a:schemeClr>
                  </a:solidFill>
                  <a:prstDash val="solid"/>
                </a:ln>
                <a:solidFill>
                  <a:schemeClr val="accent6"/>
                </a:solidFill>
                <a:latin typeface="Century Gothic" panose="020B0502020202020204" pitchFamily="34" charset="0"/>
              </a:rPr>
              <a:t>I have</a:t>
            </a:r>
            <a:endParaRPr lang="en-US" sz="28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5" name="Rectangle 24">
            <a:extLst>
              <a:ext uri="{FF2B5EF4-FFF2-40B4-BE49-F238E27FC236}">
                <a16:creationId xmlns:a16="http://schemas.microsoft.com/office/drawing/2014/main" id="{3B649B39-9CCE-45BE-BBDE-9255C40A1CDD}"/>
              </a:ext>
            </a:extLst>
          </p:cNvPr>
          <p:cNvSpPr/>
          <p:nvPr/>
        </p:nvSpPr>
        <p:spPr>
          <a:xfrm>
            <a:off x="2014727" y="4347838"/>
            <a:ext cx="1466692" cy="931024"/>
          </a:xfrm>
          <a:prstGeom prst="rect">
            <a:avLst/>
          </a:prstGeom>
          <a:noFill/>
        </p:spPr>
        <p:txBody>
          <a:bodyPr wrap="square" lIns="68580" tIns="34290" rIns="68580" bIns="34290">
            <a:spAutoFit/>
          </a:bodyPr>
          <a:lstStyle/>
          <a:p>
            <a:pPr algn="ctr"/>
            <a:r>
              <a:rPr lang="en-GB" sz="2800" b="1" dirty="0">
                <a:ln w="22225">
                  <a:solidFill>
                    <a:srgbClr val="C00000"/>
                  </a:solidFill>
                  <a:prstDash val="solid"/>
                </a:ln>
                <a:solidFill>
                  <a:srgbClr val="F36043"/>
                </a:solidFill>
                <a:latin typeface="Century Gothic" panose="020B0502020202020204" pitchFamily="34" charset="0"/>
              </a:rPr>
              <a:t>you have</a:t>
            </a:r>
            <a:endParaRPr lang="en-US" sz="2800" b="1" dirty="0">
              <a:ln w="22225">
                <a:solidFill>
                  <a:srgbClr val="C00000"/>
                </a:solidFill>
                <a:prstDash val="solid"/>
              </a:ln>
              <a:solidFill>
                <a:srgbClr val="F36043"/>
              </a:solidFill>
              <a:latin typeface="Century Gothic" panose="020B0502020202020204" pitchFamily="34" charset="0"/>
            </a:endParaRPr>
          </a:p>
        </p:txBody>
      </p:sp>
      <p:sp>
        <p:nvSpPr>
          <p:cNvPr id="26" name="Rectangle 25">
            <a:extLst>
              <a:ext uri="{FF2B5EF4-FFF2-40B4-BE49-F238E27FC236}">
                <a16:creationId xmlns:a16="http://schemas.microsoft.com/office/drawing/2014/main" id="{EFA7EF22-1C6C-4DB9-A167-EF92C3327899}"/>
              </a:ext>
            </a:extLst>
          </p:cNvPr>
          <p:cNvSpPr/>
          <p:nvPr/>
        </p:nvSpPr>
        <p:spPr>
          <a:xfrm>
            <a:off x="1758891" y="3043973"/>
            <a:ext cx="1677582" cy="931024"/>
          </a:xfrm>
          <a:prstGeom prst="rect">
            <a:avLst/>
          </a:prstGeom>
          <a:noFill/>
        </p:spPr>
        <p:txBody>
          <a:bodyPr wrap="square" lIns="68580" tIns="34290" rIns="68580" bIns="34290">
            <a:spAutoFit/>
          </a:bodyPr>
          <a:lstStyle/>
          <a:p>
            <a:pPr algn="ctr"/>
            <a:r>
              <a:rPr lang="en-GB" sz="2800" b="1" dirty="0">
                <a:ln w="12700">
                  <a:solidFill>
                    <a:schemeClr val="accent6">
                      <a:lumMod val="40000"/>
                      <a:lumOff val="60000"/>
                    </a:schemeClr>
                  </a:solidFill>
                  <a:prstDash val="solid"/>
                </a:ln>
                <a:solidFill>
                  <a:schemeClr val="accent6"/>
                </a:solidFill>
                <a:latin typeface="Century Gothic" panose="020B0502020202020204" pitchFamily="34" charset="0"/>
              </a:rPr>
              <a:t>s/he,  it has</a:t>
            </a:r>
            <a:endParaRPr lang="en-US" sz="2800" b="1" dirty="0">
              <a:ln w="1270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7" name="Rectangle 26">
            <a:extLst>
              <a:ext uri="{FF2B5EF4-FFF2-40B4-BE49-F238E27FC236}">
                <a16:creationId xmlns:a16="http://schemas.microsoft.com/office/drawing/2014/main" id="{F96F4D00-38CF-495F-8791-918EDE83E2DF}"/>
              </a:ext>
            </a:extLst>
          </p:cNvPr>
          <p:cNvSpPr/>
          <p:nvPr/>
        </p:nvSpPr>
        <p:spPr>
          <a:xfrm>
            <a:off x="1458077" y="1723705"/>
            <a:ext cx="2140661" cy="931024"/>
          </a:xfrm>
          <a:prstGeom prst="rect">
            <a:avLst/>
          </a:prstGeom>
          <a:noFill/>
        </p:spPr>
        <p:txBody>
          <a:bodyPr wrap="square" lIns="68580" tIns="34290" rIns="68580" bIns="34290">
            <a:spAutoFit/>
          </a:bodyPr>
          <a:lstStyle/>
          <a:p>
            <a:pPr algn="ctr"/>
            <a:r>
              <a:rPr lang="en-GB" sz="2800" b="1" dirty="0">
                <a:ln w="22225">
                  <a:solidFill>
                    <a:srgbClr val="C00000"/>
                  </a:solidFill>
                  <a:prstDash val="solid"/>
                </a:ln>
                <a:solidFill>
                  <a:srgbClr val="F36043"/>
                </a:solidFill>
                <a:latin typeface="Century Gothic" panose="020B0502020202020204" pitchFamily="34" charset="0"/>
              </a:rPr>
              <a:t>Do you have…?</a:t>
            </a:r>
            <a:endParaRPr lang="en-US" sz="2800" b="1" dirty="0">
              <a:ln w="22225">
                <a:solidFill>
                  <a:srgbClr val="C00000"/>
                </a:solidFill>
                <a:prstDash val="solid"/>
              </a:ln>
              <a:solidFill>
                <a:srgbClr val="F36043"/>
              </a:solidFill>
              <a:latin typeface="Century Gothic" panose="020B0502020202020204" pitchFamily="34" charset="0"/>
            </a:endParaRPr>
          </a:p>
        </p:txBody>
      </p:sp>
      <p:pic>
        <p:nvPicPr>
          <p:cNvPr id="28" name="Picture 27">
            <a:extLst>
              <a:ext uri="{FF2B5EF4-FFF2-40B4-BE49-F238E27FC236}">
                <a16:creationId xmlns:a16="http://schemas.microsoft.com/office/drawing/2014/main" id="{DD2FBECB-B6F1-4DEA-A87F-2B779A726095}"/>
              </a:ext>
            </a:extLst>
          </p:cNvPr>
          <p:cNvPicPr>
            <a:picLocks noChangeAspect="1"/>
          </p:cNvPicPr>
          <p:nvPr/>
        </p:nvPicPr>
        <p:blipFill>
          <a:blip r:embed="rId6"/>
          <a:stretch>
            <a:fillRect/>
          </a:stretch>
        </p:blipFill>
        <p:spPr>
          <a:xfrm>
            <a:off x="3457583" y="1739336"/>
            <a:ext cx="1729610" cy="1252476"/>
          </a:xfrm>
          <a:prstGeom prst="rect">
            <a:avLst/>
          </a:prstGeom>
        </p:spPr>
      </p:pic>
      <p:pic>
        <p:nvPicPr>
          <p:cNvPr id="29" name="Picture 28">
            <a:extLst>
              <a:ext uri="{FF2B5EF4-FFF2-40B4-BE49-F238E27FC236}">
                <a16:creationId xmlns:a16="http://schemas.microsoft.com/office/drawing/2014/main" id="{AB87F470-983D-46F9-8D06-7CC4B23E74E9}"/>
              </a:ext>
            </a:extLst>
          </p:cNvPr>
          <p:cNvPicPr>
            <a:picLocks noChangeAspect="1"/>
          </p:cNvPicPr>
          <p:nvPr/>
        </p:nvPicPr>
        <p:blipFill>
          <a:blip r:embed="rId7"/>
          <a:stretch>
            <a:fillRect/>
          </a:stretch>
        </p:blipFill>
        <p:spPr>
          <a:xfrm>
            <a:off x="5168538" y="1736924"/>
            <a:ext cx="1714500" cy="1245934"/>
          </a:xfrm>
          <a:prstGeom prst="rect">
            <a:avLst/>
          </a:prstGeom>
        </p:spPr>
      </p:pic>
      <p:pic>
        <p:nvPicPr>
          <p:cNvPr id="30" name="Picture 29">
            <a:extLst>
              <a:ext uri="{FF2B5EF4-FFF2-40B4-BE49-F238E27FC236}">
                <a16:creationId xmlns:a16="http://schemas.microsoft.com/office/drawing/2014/main" id="{21F58596-069B-418A-879C-9C0FBC9782C0}"/>
              </a:ext>
            </a:extLst>
          </p:cNvPr>
          <p:cNvPicPr>
            <a:picLocks noChangeAspect="1"/>
          </p:cNvPicPr>
          <p:nvPr/>
        </p:nvPicPr>
        <p:blipFill>
          <a:blip r:embed="rId8"/>
          <a:stretch>
            <a:fillRect/>
          </a:stretch>
        </p:blipFill>
        <p:spPr>
          <a:xfrm>
            <a:off x="6873017" y="1737428"/>
            <a:ext cx="1724025" cy="1247775"/>
          </a:xfrm>
          <a:prstGeom prst="rect">
            <a:avLst/>
          </a:prstGeom>
        </p:spPr>
      </p:pic>
      <p:pic>
        <p:nvPicPr>
          <p:cNvPr id="31" name="Picture 30">
            <a:extLst>
              <a:ext uri="{FF2B5EF4-FFF2-40B4-BE49-F238E27FC236}">
                <a16:creationId xmlns:a16="http://schemas.microsoft.com/office/drawing/2014/main" id="{0399E40A-D632-4D21-8AB7-1076A5C35297}"/>
              </a:ext>
            </a:extLst>
          </p:cNvPr>
          <p:cNvPicPr>
            <a:picLocks noChangeAspect="1"/>
          </p:cNvPicPr>
          <p:nvPr/>
        </p:nvPicPr>
        <p:blipFill rotWithShape="1">
          <a:blip r:embed="rId9"/>
          <a:srcRect l="1" r="771"/>
          <a:stretch/>
        </p:blipFill>
        <p:spPr>
          <a:xfrm>
            <a:off x="8579479" y="1733621"/>
            <a:ext cx="1738937" cy="1238250"/>
          </a:xfrm>
          <a:prstGeom prst="rect">
            <a:avLst/>
          </a:prstGeom>
        </p:spPr>
      </p:pic>
      <p:pic>
        <p:nvPicPr>
          <p:cNvPr id="32" name="Picture 31">
            <a:extLst>
              <a:ext uri="{FF2B5EF4-FFF2-40B4-BE49-F238E27FC236}">
                <a16:creationId xmlns:a16="http://schemas.microsoft.com/office/drawing/2014/main" id="{97AB769B-3BA2-475F-966D-5BFD92B0BEF4}"/>
              </a:ext>
            </a:extLst>
          </p:cNvPr>
          <p:cNvPicPr>
            <a:picLocks noChangeAspect="1"/>
          </p:cNvPicPr>
          <p:nvPr/>
        </p:nvPicPr>
        <p:blipFill>
          <a:blip r:embed="rId10"/>
          <a:stretch>
            <a:fillRect/>
          </a:stretch>
        </p:blipFill>
        <p:spPr>
          <a:xfrm>
            <a:off x="3473584" y="2941647"/>
            <a:ext cx="1713624" cy="1247775"/>
          </a:xfrm>
          <a:prstGeom prst="rect">
            <a:avLst/>
          </a:prstGeom>
        </p:spPr>
      </p:pic>
      <p:pic>
        <p:nvPicPr>
          <p:cNvPr id="33" name="Picture 32">
            <a:extLst>
              <a:ext uri="{FF2B5EF4-FFF2-40B4-BE49-F238E27FC236}">
                <a16:creationId xmlns:a16="http://schemas.microsoft.com/office/drawing/2014/main" id="{8BD83CCA-C9F3-42CA-ADF8-D5D014D3A5FD}"/>
              </a:ext>
            </a:extLst>
          </p:cNvPr>
          <p:cNvPicPr>
            <a:picLocks noChangeAspect="1"/>
          </p:cNvPicPr>
          <p:nvPr/>
        </p:nvPicPr>
        <p:blipFill>
          <a:blip r:embed="rId11"/>
          <a:stretch>
            <a:fillRect/>
          </a:stretch>
        </p:blipFill>
        <p:spPr>
          <a:xfrm>
            <a:off x="5178042" y="2946542"/>
            <a:ext cx="1718606" cy="1247581"/>
          </a:xfrm>
          <a:prstGeom prst="rect">
            <a:avLst/>
          </a:prstGeom>
        </p:spPr>
      </p:pic>
      <p:pic>
        <p:nvPicPr>
          <p:cNvPr id="34" name="Picture 33">
            <a:extLst>
              <a:ext uri="{FF2B5EF4-FFF2-40B4-BE49-F238E27FC236}">
                <a16:creationId xmlns:a16="http://schemas.microsoft.com/office/drawing/2014/main" id="{C342230A-3106-49D4-B23F-1C45647205AF}"/>
              </a:ext>
            </a:extLst>
          </p:cNvPr>
          <p:cNvPicPr>
            <a:picLocks noChangeAspect="1"/>
          </p:cNvPicPr>
          <p:nvPr/>
        </p:nvPicPr>
        <p:blipFill>
          <a:blip r:embed="rId12"/>
          <a:stretch>
            <a:fillRect/>
          </a:stretch>
        </p:blipFill>
        <p:spPr>
          <a:xfrm>
            <a:off x="6866884" y="2945457"/>
            <a:ext cx="1729607" cy="1243148"/>
          </a:xfrm>
          <a:prstGeom prst="rect">
            <a:avLst/>
          </a:prstGeom>
        </p:spPr>
      </p:pic>
      <p:pic>
        <p:nvPicPr>
          <p:cNvPr id="35" name="Picture 34">
            <a:extLst>
              <a:ext uri="{FF2B5EF4-FFF2-40B4-BE49-F238E27FC236}">
                <a16:creationId xmlns:a16="http://schemas.microsoft.com/office/drawing/2014/main" id="{476AA565-028B-4312-82EA-E93F3D39EBEF}"/>
              </a:ext>
            </a:extLst>
          </p:cNvPr>
          <p:cNvPicPr>
            <a:picLocks noChangeAspect="1"/>
          </p:cNvPicPr>
          <p:nvPr/>
        </p:nvPicPr>
        <p:blipFill rotWithShape="1">
          <a:blip r:embed="rId13"/>
          <a:srcRect l="1" r="774"/>
          <a:stretch/>
        </p:blipFill>
        <p:spPr>
          <a:xfrm>
            <a:off x="8568847" y="2933000"/>
            <a:ext cx="1749569" cy="1262779"/>
          </a:xfrm>
          <a:prstGeom prst="rect">
            <a:avLst/>
          </a:prstGeom>
        </p:spPr>
      </p:pic>
      <p:pic>
        <p:nvPicPr>
          <p:cNvPr id="36" name="Picture 35">
            <a:extLst>
              <a:ext uri="{FF2B5EF4-FFF2-40B4-BE49-F238E27FC236}">
                <a16:creationId xmlns:a16="http://schemas.microsoft.com/office/drawing/2014/main" id="{390B5E1E-886C-492F-8B2A-D5166C4637C4}"/>
              </a:ext>
            </a:extLst>
          </p:cNvPr>
          <p:cNvPicPr>
            <a:picLocks noChangeAspect="1"/>
          </p:cNvPicPr>
          <p:nvPr/>
        </p:nvPicPr>
        <p:blipFill>
          <a:blip r:embed="rId14"/>
          <a:stretch>
            <a:fillRect/>
          </a:stretch>
        </p:blipFill>
        <p:spPr>
          <a:xfrm>
            <a:off x="3474626" y="4168724"/>
            <a:ext cx="1727081" cy="1242734"/>
          </a:xfrm>
          <a:prstGeom prst="rect">
            <a:avLst/>
          </a:prstGeom>
        </p:spPr>
      </p:pic>
      <p:pic>
        <p:nvPicPr>
          <p:cNvPr id="37" name="Picture 36">
            <a:extLst>
              <a:ext uri="{FF2B5EF4-FFF2-40B4-BE49-F238E27FC236}">
                <a16:creationId xmlns:a16="http://schemas.microsoft.com/office/drawing/2014/main" id="{1C86BF5D-1D15-4E8D-AF2C-0F155AB107D5}"/>
              </a:ext>
            </a:extLst>
          </p:cNvPr>
          <p:cNvPicPr>
            <a:picLocks noChangeAspect="1"/>
          </p:cNvPicPr>
          <p:nvPr/>
        </p:nvPicPr>
        <p:blipFill>
          <a:blip r:embed="rId15"/>
          <a:stretch>
            <a:fillRect/>
          </a:stretch>
        </p:blipFill>
        <p:spPr>
          <a:xfrm>
            <a:off x="5178042" y="4163569"/>
            <a:ext cx="1713991" cy="1257414"/>
          </a:xfrm>
          <a:prstGeom prst="rect">
            <a:avLst/>
          </a:prstGeom>
        </p:spPr>
      </p:pic>
      <p:pic>
        <p:nvPicPr>
          <p:cNvPr id="38" name="Picture 37">
            <a:extLst>
              <a:ext uri="{FF2B5EF4-FFF2-40B4-BE49-F238E27FC236}">
                <a16:creationId xmlns:a16="http://schemas.microsoft.com/office/drawing/2014/main" id="{CA36D441-0FA3-4CE7-8B56-77762B90477E}"/>
              </a:ext>
            </a:extLst>
          </p:cNvPr>
          <p:cNvPicPr>
            <a:picLocks noChangeAspect="1"/>
          </p:cNvPicPr>
          <p:nvPr/>
        </p:nvPicPr>
        <p:blipFill>
          <a:blip r:embed="rId16"/>
          <a:stretch>
            <a:fillRect/>
          </a:stretch>
        </p:blipFill>
        <p:spPr>
          <a:xfrm>
            <a:off x="6859815" y="4172333"/>
            <a:ext cx="1729743" cy="1257415"/>
          </a:xfrm>
          <a:prstGeom prst="rect">
            <a:avLst/>
          </a:prstGeom>
        </p:spPr>
      </p:pic>
      <p:pic>
        <p:nvPicPr>
          <p:cNvPr id="39" name="Picture 38">
            <a:extLst>
              <a:ext uri="{FF2B5EF4-FFF2-40B4-BE49-F238E27FC236}">
                <a16:creationId xmlns:a16="http://schemas.microsoft.com/office/drawing/2014/main" id="{A7BD28BC-424C-4793-84FD-EE96C0EB69E5}"/>
              </a:ext>
            </a:extLst>
          </p:cNvPr>
          <p:cNvPicPr>
            <a:picLocks noChangeAspect="1"/>
          </p:cNvPicPr>
          <p:nvPr/>
        </p:nvPicPr>
        <p:blipFill rotWithShape="1">
          <a:blip r:embed="rId17"/>
          <a:srcRect l="-1" r="525"/>
          <a:stretch/>
        </p:blipFill>
        <p:spPr>
          <a:xfrm>
            <a:off x="8572071" y="4171834"/>
            <a:ext cx="1750627" cy="1257414"/>
          </a:xfrm>
          <a:prstGeom prst="rect">
            <a:avLst/>
          </a:prstGeom>
        </p:spPr>
      </p:pic>
      <p:pic>
        <p:nvPicPr>
          <p:cNvPr id="40" name="Picture 39">
            <a:extLst>
              <a:ext uri="{FF2B5EF4-FFF2-40B4-BE49-F238E27FC236}">
                <a16:creationId xmlns:a16="http://schemas.microsoft.com/office/drawing/2014/main" id="{963F645E-C5E8-41FD-8AC5-D9BABF3B85BC}"/>
              </a:ext>
            </a:extLst>
          </p:cNvPr>
          <p:cNvPicPr>
            <a:picLocks noChangeAspect="1"/>
          </p:cNvPicPr>
          <p:nvPr/>
        </p:nvPicPr>
        <p:blipFill rotWithShape="1">
          <a:blip r:embed="rId18"/>
          <a:srcRect b="809"/>
          <a:stretch/>
        </p:blipFill>
        <p:spPr>
          <a:xfrm>
            <a:off x="3472097" y="5403835"/>
            <a:ext cx="1715519" cy="1242147"/>
          </a:xfrm>
          <a:prstGeom prst="rect">
            <a:avLst/>
          </a:prstGeom>
        </p:spPr>
      </p:pic>
      <p:pic>
        <p:nvPicPr>
          <p:cNvPr id="41" name="Picture 40">
            <a:extLst>
              <a:ext uri="{FF2B5EF4-FFF2-40B4-BE49-F238E27FC236}">
                <a16:creationId xmlns:a16="http://schemas.microsoft.com/office/drawing/2014/main" id="{AB5C13FA-9A89-4205-9E9D-BFFCCAAA73C5}"/>
              </a:ext>
            </a:extLst>
          </p:cNvPr>
          <p:cNvPicPr>
            <a:picLocks noChangeAspect="1"/>
          </p:cNvPicPr>
          <p:nvPr/>
        </p:nvPicPr>
        <p:blipFill rotWithShape="1">
          <a:blip r:embed="rId19"/>
          <a:srcRect b="1416"/>
          <a:stretch/>
        </p:blipFill>
        <p:spPr>
          <a:xfrm>
            <a:off x="5171116" y="5404506"/>
            <a:ext cx="1715519" cy="1224894"/>
          </a:xfrm>
          <a:prstGeom prst="rect">
            <a:avLst/>
          </a:prstGeom>
        </p:spPr>
      </p:pic>
      <p:pic>
        <p:nvPicPr>
          <p:cNvPr id="42" name="Picture 41">
            <a:extLst>
              <a:ext uri="{FF2B5EF4-FFF2-40B4-BE49-F238E27FC236}">
                <a16:creationId xmlns:a16="http://schemas.microsoft.com/office/drawing/2014/main" id="{510EBB38-4155-470B-862B-6740DFD2D3BC}"/>
              </a:ext>
            </a:extLst>
          </p:cNvPr>
          <p:cNvPicPr>
            <a:picLocks noChangeAspect="1"/>
          </p:cNvPicPr>
          <p:nvPr/>
        </p:nvPicPr>
        <p:blipFill>
          <a:blip r:embed="rId20"/>
          <a:stretch>
            <a:fillRect/>
          </a:stretch>
        </p:blipFill>
        <p:spPr>
          <a:xfrm>
            <a:off x="6859815" y="5409743"/>
            <a:ext cx="1738714" cy="1250753"/>
          </a:xfrm>
          <a:prstGeom prst="rect">
            <a:avLst/>
          </a:prstGeom>
        </p:spPr>
      </p:pic>
      <p:pic>
        <p:nvPicPr>
          <p:cNvPr id="44" name="Picture 43">
            <a:extLst>
              <a:ext uri="{FF2B5EF4-FFF2-40B4-BE49-F238E27FC236}">
                <a16:creationId xmlns:a16="http://schemas.microsoft.com/office/drawing/2014/main" id="{049A570E-D423-47DC-B174-3FDD6B729F47}"/>
              </a:ext>
            </a:extLst>
          </p:cNvPr>
          <p:cNvPicPr>
            <a:picLocks noChangeAspect="1"/>
          </p:cNvPicPr>
          <p:nvPr/>
        </p:nvPicPr>
        <p:blipFill rotWithShape="1">
          <a:blip r:embed="rId21"/>
          <a:srcRect l="1" r="729" b="1456"/>
          <a:stretch/>
        </p:blipFill>
        <p:spPr>
          <a:xfrm>
            <a:off x="8559466" y="5402988"/>
            <a:ext cx="1763232" cy="1239112"/>
          </a:xfrm>
          <a:prstGeom prst="rect">
            <a:avLst/>
          </a:prstGeom>
        </p:spPr>
      </p:pic>
      <p:sp>
        <p:nvSpPr>
          <p:cNvPr id="45" name="TextBox 44">
            <a:extLst>
              <a:ext uri="{FF2B5EF4-FFF2-40B4-BE49-F238E27FC236}">
                <a16:creationId xmlns:a16="http://schemas.microsoft.com/office/drawing/2014/main" id="{2769814B-98C3-4A78-B3DC-82D6B75B0A5D}"/>
              </a:ext>
            </a:extLst>
          </p:cNvPr>
          <p:cNvSpPr txBox="1"/>
          <p:nvPr/>
        </p:nvSpPr>
        <p:spPr>
          <a:xfrm rot="19451446">
            <a:off x="4068925" y="1117165"/>
            <a:ext cx="1069524"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book</a:t>
            </a:r>
          </a:p>
        </p:txBody>
      </p:sp>
      <p:sp>
        <p:nvSpPr>
          <p:cNvPr id="46" name="TextBox 45">
            <a:extLst>
              <a:ext uri="{FF2B5EF4-FFF2-40B4-BE49-F238E27FC236}">
                <a16:creationId xmlns:a16="http://schemas.microsoft.com/office/drawing/2014/main" id="{F6237EAE-6A6B-4D1F-88EA-B05C0FB63B80}"/>
              </a:ext>
            </a:extLst>
          </p:cNvPr>
          <p:cNvSpPr txBox="1"/>
          <p:nvPr/>
        </p:nvSpPr>
        <p:spPr>
          <a:xfrm rot="19451446">
            <a:off x="5854963" y="1120995"/>
            <a:ext cx="1010213"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sister</a:t>
            </a:r>
          </a:p>
        </p:txBody>
      </p:sp>
      <p:sp>
        <p:nvSpPr>
          <p:cNvPr id="47" name="TextBox 46">
            <a:extLst>
              <a:ext uri="{FF2B5EF4-FFF2-40B4-BE49-F238E27FC236}">
                <a16:creationId xmlns:a16="http://schemas.microsoft.com/office/drawing/2014/main" id="{537DAA7D-1657-4639-A1B7-0DC309E3747A}"/>
              </a:ext>
            </a:extLst>
          </p:cNvPr>
          <p:cNvSpPr txBox="1"/>
          <p:nvPr/>
        </p:nvSpPr>
        <p:spPr>
          <a:xfrm rot="19451446">
            <a:off x="7489730" y="962958"/>
            <a:ext cx="1550424"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message</a:t>
            </a:r>
          </a:p>
        </p:txBody>
      </p:sp>
      <p:sp>
        <p:nvSpPr>
          <p:cNvPr id="48" name="TextBox 47">
            <a:extLst>
              <a:ext uri="{FF2B5EF4-FFF2-40B4-BE49-F238E27FC236}">
                <a16:creationId xmlns:a16="http://schemas.microsoft.com/office/drawing/2014/main" id="{F35C4BB9-9684-4108-B807-32BFC62BDD34}"/>
              </a:ext>
            </a:extLst>
          </p:cNvPr>
          <p:cNvSpPr txBox="1"/>
          <p:nvPr/>
        </p:nvSpPr>
        <p:spPr>
          <a:xfrm rot="19451446">
            <a:off x="9081452" y="513687"/>
            <a:ext cx="219713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 (female) teacher</a:t>
            </a:r>
          </a:p>
        </p:txBody>
      </p:sp>
    </p:spTree>
    <p:extLst>
      <p:ext uri="{BB962C8B-B14F-4D97-AF65-F5344CB8AC3E}">
        <p14:creationId xmlns:p14="http://schemas.microsoft.com/office/powerpoint/2010/main" val="4232930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4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4"/>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pic>
        <p:nvPicPr>
          <p:cNvPr id="43" name="Picture 42">
            <a:extLst>
              <a:ext uri="{FF2B5EF4-FFF2-40B4-BE49-F238E27FC236}">
                <a16:creationId xmlns:a16="http://schemas.microsoft.com/office/drawing/2014/main" id="{17DCBA27-DB68-4E35-BD0D-9509B31D7E93}"/>
              </a:ext>
            </a:extLst>
          </p:cNvPr>
          <p:cNvPicPr>
            <a:picLocks noChangeAspect="1"/>
          </p:cNvPicPr>
          <p:nvPr/>
        </p:nvPicPr>
        <p:blipFill>
          <a:blip r:embed="rId4"/>
          <a:stretch>
            <a:fillRect/>
          </a:stretch>
        </p:blipFill>
        <p:spPr>
          <a:xfrm>
            <a:off x="470364" y="1762579"/>
            <a:ext cx="5290975" cy="4938188"/>
          </a:xfrm>
          <a:prstGeom prst="rect">
            <a:avLst/>
          </a:prstGeom>
        </p:spPr>
      </p:pic>
      <p:sp>
        <p:nvSpPr>
          <p:cNvPr id="54" name="Rectangle 53">
            <a:extLst>
              <a:ext uri="{FF2B5EF4-FFF2-40B4-BE49-F238E27FC236}">
                <a16:creationId xmlns:a16="http://schemas.microsoft.com/office/drawing/2014/main" id="{F63DD025-3B9A-4DF5-9379-42673ACD14D4}"/>
              </a:ext>
            </a:extLst>
          </p:cNvPr>
          <p:cNvSpPr/>
          <p:nvPr/>
        </p:nvSpPr>
        <p:spPr>
          <a:xfrm>
            <a:off x="-771882" y="5833239"/>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4</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55" name="Rectangle 54">
            <a:extLst>
              <a:ext uri="{FF2B5EF4-FFF2-40B4-BE49-F238E27FC236}">
                <a16:creationId xmlns:a16="http://schemas.microsoft.com/office/drawing/2014/main" id="{7A193BC7-0862-4A51-B51F-0B9FE693FBB5}"/>
              </a:ext>
            </a:extLst>
          </p:cNvPr>
          <p:cNvSpPr/>
          <p:nvPr/>
        </p:nvSpPr>
        <p:spPr>
          <a:xfrm>
            <a:off x="-474481" y="4605941"/>
            <a:ext cx="1466692"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3</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56" name="Rectangle 55">
            <a:extLst>
              <a:ext uri="{FF2B5EF4-FFF2-40B4-BE49-F238E27FC236}">
                <a16:creationId xmlns:a16="http://schemas.microsoft.com/office/drawing/2014/main" id="{3DAF033F-544F-487C-9F40-147DD0D5A70B}"/>
              </a:ext>
            </a:extLst>
          </p:cNvPr>
          <p:cNvSpPr/>
          <p:nvPr/>
        </p:nvSpPr>
        <p:spPr>
          <a:xfrm>
            <a:off x="-610189" y="3378643"/>
            <a:ext cx="1677582" cy="561692"/>
          </a:xfrm>
          <a:prstGeom prst="rect">
            <a:avLst/>
          </a:prstGeom>
          <a:noFill/>
        </p:spPr>
        <p:txBody>
          <a:bodyPr wrap="square" lIns="68580" tIns="34290" rIns="68580" bIns="34290">
            <a:spAutoFit/>
          </a:bodyPr>
          <a:lstStyle/>
          <a:p>
            <a:pPr algn="ctr"/>
            <a:r>
              <a:rPr lang="en-GB" sz="3200" b="1" dirty="0">
                <a:ln w="12700">
                  <a:solidFill>
                    <a:schemeClr val="accent6">
                      <a:lumMod val="40000"/>
                      <a:lumOff val="60000"/>
                    </a:schemeClr>
                  </a:solidFill>
                  <a:prstDash val="solid"/>
                </a:ln>
                <a:solidFill>
                  <a:schemeClr val="accent6"/>
                </a:solidFill>
                <a:latin typeface="Century Gothic" panose="020B0502020202020204" pitchFamily="34" charset="0"/>
              </a:rPr>
              <a:t>2</a:t>
            </a:r>
            <a:endParaRPr lang="en-US" sz="3200" b="1" dirty="0">
              <a:ln w="1270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57" name="Rectangle 56">
            <a:extLst>
              <a:ext uri="{FF2B5EF4-FFF2-40B4-BE49-F238E27FC236}">
                <a16:creationId xmlns:a16="http://schemas.microsoft.com/office/drawing/2014/main" id="{7F874F29-3C82-413E-B954-F24D0A04A543}"/>
              </a:ext>
            </a:extLst>
          </p:cNvPr>
          <p:cNvSpPr/>
          <p:nvPr/>
        </p:nvSpPr>
        <p:spPr>
          <a:xfrm>
            <a:off x="-811465" y="2151345"/>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1</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58" name="Rectangle 57">
            <a:extLst>
              <a:ext uri="{FF2B5EF4-FFF2-40B4-BE49-F238E27FC236}">
                <a16:creationId xmlns:a16="http://schemas.microsoft.com/office/drawing/2014/main" id="{BE26ED79-0492-4278-9433-9BD29626296F}"/>
              </a:ext>
            </a:extLst>
          </p:cNvPr>
          <p:cNvSpPr/>
          <p:nvPr/>
        </p:nvSpPr>
        <p:spPr>
          <a:xfrm>
            <a:off x="100463" y="1194356"/>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a</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59" name="Rectangle 58">
            <a:extLst>
              <a:ext uri="{FF2B5EF4-FFF2-40B4-BE49-F238E27FC236}">
                <a16:creationId xmlns:a16="http://schemas.microsoft.com/office/drawing/2014/main" id="{C2DD6E09-1B75-4001-B909-D5CF45E153D7}"/>
              </a:ext>
            </a:extLst>
          </p:cNvPr>
          <p:cNvSpPr/>
          <p:nvPr/>
        </p:nvSpPr>
        <p:spPr>
          <a:xfrm>
            <a:off x="1440037" y="1195837"/>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b</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60" name="Rectangle 59">
            <a:extLst>
              <a:ext uri="{FF2B5EF4-FFF2-40B4-BE49-F238E27FC236}">
                <a16:creationId xmlns:a16="http://schemas.microsoft.com/office/drawing/2014/main" id="{A6C8DA57-53C1-47CE-AC81-020C2C508244}"/>
              </a:ext>
            </a:extLst>
          </p:cNvPr>
          <p:cNvSpPr/>
          <p:nvPr/>
        </p:nvSpPr>
        <p:spPr>
          <a:xfrm>
            <a:off x="2708420" y="1192875"/>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c</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61" name="Rectangle 60">
            <a:extLst>
              <a:ext uri="{FF2B5EF4-FFF2-40B4-BE49-F238E27FC236}">
                <a16:creationId xmlns:a16="http://schemas.microsoft.com/office/drawing/2014/main" id="{B4D634AC-25A0-4EF8-BD2D-CB32337CA962}"/>
              </a:ext>
            </a:extLst>
          </p:cNvPr>
          <p:cNvSpPr/>
          <p:nvPr/>
        </p:nvSpPr>
        <p:spPr>
          <a:xfrm>
            <a:off x="4047994" y="1194356"/>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d</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62" name="Title 1">
            <a:extLst>
              <a:ext uri="{FF2B5EF4-FFF2-40B4-BE49-F238E27FC236}">
                <a16:creationId xmlns:a16="http://schemas.microsoft.com/office/drawing/2014/main" id="{70610BFA-57FF-475E-8B82-F52B5B851FCE}"/>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Roscón</a:t>
            </a:r>
            <a:r>
              <a:rPr lang="en-GB" sz="3200" b="1" dirty="0">
                <a:solidFill>
                  <a:srgbClr val="002060"/>
                </a:solidFill>
                <a:latin typeface="Century Gothic" panose="020B0502020202020204" pitchFamily="34" charset="0"/>
              </a:rPr>
              <a:t> de Reyes </a:t>
            </a:r>
          </a:p>
        </p:txBody>
      </p:sp>
      <p:sp>
        <p:nvSpPr>
          <p:cNvPr id="63" name="Title 1">
            <a:extLst>
              <a:ext uri="{FF2B5EF4-FFF2-40B4-BE49-F238E27FC236}">
                <a16:creationId xmlns:a16="http://schemas.microsoft.com/office/drawing/2014/main" id="{A0A8277B-672E-4178-B158-79BC56134CCA}"/>
              </a:ext>
            </a:extLst>
          </p:cNvPr>
          <p:cNvSpPr txBox="1">
            <a:spLocks/>
          </p:cNvSpPr>
          <p:nvPr/>
        </p:nvSpPr>
        <p:spPr>
          <a:xfrm>
            <a:off x="144609" y="802299"/>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300" dirty="0">
                <a:solidFill>
                  <a:srgbClr val="002060"/>
                </a:solidFill>
                <a:latin typeface="Century Gothic" panose="020B0502020202020204" pitchFamily="34" charset="0"/>
              </a:rPr>
              <a:t>En </a:t>
            </a:r>
            <a:r>
              <a:rPr lang="en-GB" sz="2300" dirty="0" err="1">
                <a:solidFill>
                  <a:srgbClr val="002060"/>
                </a:solidFill>
                <a:latin typeface="Century Gothic" panose="020B0502020202020204" pitchFamily="34" charset="0"/>
              </a:rPr>
              <a:t>tu</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roscón</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dibuja</a:t>
            </a:r>
            <a:r>
              <a:rPr lang="en-GB" sz="2300" dirty="0">
                <a:solidFill>
                  <a:srgbClr val="002060"/>
                </a:solidFill>
                <a:latin typeface="Century Gothic" panose="020B0502020202020204" pitchFamily="34" charset="0"/>
              </a:rPr>
              <a:t> ✍ y </a:t>
            </a:r>
            <a:r>
              <a:rPr lang="en-GB" sz="2300" dirty="0" err="1">
                <a:solidFill>
                  <a:srgbClr val="002060"/>
                </a:solidFill>
                <a:latin typeface="Century Gothic" panose="020B0502020202020204" pitchFamily="34" charset="0"/>
              </a:rPr>
              <a:t>esconde</a:t>
            </a:r>
            <a:r>
              <a:rPr lang="en-GB" sz="2300" dirty="0">
                <a:solidFill>
                  <a:srgbClr val="002060"/>
                </a:solidFill>
                <a:latin typeface="Century Gothic" panose="020B0502020202020204" pitchFamily="34" charset="0"/>
              </a:rPr>
              <a:t>* el </a:t>
            </a:r>
            <a:r>
              <a:rPr lang="en-GB" sz="2300" dirty="0" err="1">
                <a:solidFill>
                  <a:srgbClr val="002060"/>
                </a:solidFill>
                <a:latin typeface="Century Gothic" panose="020B0502020202020204" pitchFamily="34" charset="0"/>
              </a:rPr>
              <a:t>haba</a:t>
            </a:r>
            <a:r>
              <a:rPr lang="en-GB" sz="2300" dirty="0">
                <a:solidFill>
                  <a:srgbClr val="002060"/>
                </a:solidFill>
                <a:latin typeface="Century Gothic" panose="020B0502020202020204" pitchFamily="34" charset="0"/>
              </a:rPr>
              <a:t> y el </a:t>
            </a:r>
            <a:r>
              <a:rPr lang="en-GB" sz="2300" dirty="0" err="1">
                <a:solidFill>
                  <a:srgbClr val="002060"/>
                </a:solidFill>
                <a:latin typeface="Century Gothic" panose="020B0502020202020204" pitchFamily="34" charset="0"/>
              </a:rPr>
              <a:t>juguete</a:t>
            </a:r>
            <a:r>
              <a:rPr lang="en-GB" sz="2300" dirty="0">
                <a:solidFill>
                  <a:srgbClr val="002060"/>
                </a:solidFill>
                <a:latin typeface="Century Gothic" panose="020B0502020202020204" pitchFamily="34" charset="0"/>
              </a:rPr>
              <a:t>. </a:t>
            </a:r>
          </a:p>
        </p:txBody>
      </p:sp>
      <p:pic>
        <p:nvPicPr>
          <p:cNvPr id="64" name="Picture 6" descr="Frijol, Vegetal, Brown, Fruta, Legumbres">
            <a:extLst>
              <a:ext uri="{FF2B5EF4-FFF2-40B4-BE49-F238E27FC236}">
                <a16:creationId xmlns:a16="http://schemas.microsoft.com/office/drawing/2014/main" id="{BBF30070-1067-407A-887C-78CABC657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7630" y="5043592"/>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Dibujos Animados, Caracteres, Cómic">
            <a:extLst>
              <a:ext uri="{FF2B5EF4-FFF2-40B4-BE49-F238E27FC236}">
                <a16:creationId xmlns:a16="http://schemas.microsoft.com/office/drawing/2014/main" id="{48ACD014-BF43-4E62-BA44-22123785B9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806" t="9445" r="43269"/>
          <a:stretch/>
        </p:blipFill>
        <p:spPr bwMode="auto">
          <a:xfrm>
            <a:off x="9811618" y="5479539"/>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3E5F791-5102-460E-98CC-9BF16F64F359}"/>
              </a:ext>
            </a:extLst>
          </p:cNvPr>
          <p:cNvSpPr txBox="1"/>
          <p:nvPr/>
        </p:nvSpPr>
        <p:spPr>
          <a:xfrm>
            <a:off x="10560230" y="5128027"/>
            <a:ext cx="1428750" cy="461665"/>
          </a:xfrm>
          <a:prstGeom prst="rect">
            <a:avLst/>
          </a:prstGeom>
          <a:solidFill>
            <a:srgbClr val="AFDC7E"/>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haba</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21360BFC-FA40-45EB-90C1-A83F4F05BCBB}"/>
              </a:ext>
            </a:extLst>
          </p:cNvPr>
          <p:cNvSpPr txBox="1"/>
          <p:nvPr/>
        </p:nvSpPr>
        <p:spPr>
          <a:xfrm>
            <a:off x="10248522" y="5670692"/>
            <a:ext cx="1740458" cy="461665"/>
          </a:xfrm>
          <a:prstGeom prst="rect">
            <a:avLst/>
          </a:prstGeom>
          <a:solidFill>
            <a:srgbClr val="AFDC7E"/>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juguete</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C07C47A5-1264-4B40-9520-FD8C175A00D1}"/>
              </a:ext>
            </a:extLst>
          </p:cNvPr>
          <p:cNvSpPr txBox="1"/>
          <p:nvPr/>
        </p:nvSpPr>
        <p:spPr>
          <a:xfrm>
            <a:off x="9490836" y="6238240"/>
            <a:ext cx="2498144" cy="461665"/>
          </a:xfrm>
          <a:prstGeom prst="rect">
            <a:avLst/>
          </a:prstGeom>
          <a:solidFill>
            <a:srgbClr val="AFDC7E"/>
          </a:solidFill>
        </p:spPr>
        <p:txBody>
          <a:bodyPr wrap="square">
            <a:spAutoFit/>
          </a:bodyPr>
          <a:lstStyle/>
          <a:p>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esconde</a:t>
            </a:r>
            <a:r>
              <a:rPr lang="en-GB" sz="2400" dirty="0">
                <a:solidFill>
                  <a:srgbClr val="002060"/>
                </a:solidFill>
                <a:latin typeface="Century Gothic" panose="020B0502020202020204" pitchFamily="34" charset="0"/>
              </a:rPr>
              <a:t>: hide</a:t>
            </a:r>
          </a:p>
        </p:txBody>
      </p:sp>
    </p:spTree>
    <p:extLst>
      <p:ext uri="{BB962C8B-B14F-4D97-AF65-F5344CB8AC3E}">
        <p14:creationId xmlns:p14="http://schemas.microsoft.com/office/powerpoint/2010/main" val="309553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chemeClr val="bg1"/>
          </a:solidFill>
        </p:spPr>
        <p:txBody>
          <a:bodyPr anchor="ctr"/>
          <a:lstStyle/>
          <a:p>
            <a:pPr algn="ctr"/>
            <a:r>
              <a:rPr lang="en-GB" sz="1800" b="1" dirty="0">
                <a:solidFill>
                  <a:schemeClr val="bg1"/>
                </a:solidFill>
                <a:latin typeface="Century Gothic" panose="020B0502020202020204" pitchFamily="34" charset="0"/>
              </a:rPr>
              <a:t>handout</a:t>
            </a:r>
          </a:p>
        </p:txBody>
      </p:sp>
      <p:pic>
        <p:nvPicPr>
          <p:cNvPr id="20" name="Picture 19">
            <a:extLst>
              <a:ext uri="{FF2B5EF4-FFF2-40B4-BE49-F238E27FC236}">
                <a16:creationId xmlns:a16="http://schemas.microsoft.com/office/drawing/2014/main" id="{FF1DC600-120F-4E27-8047-6E707FD15FF4}"/>
              </a:ext>
            </a:extLst>
          </p:cNvPr>
          <p:cNvPicPr>
            <a:picLocks noChangeAspect="1"/>
          </p:cNvPicPr>
          <p:nvPr/>
        </p:nvPicPr>
        <p:blipFill>
          <a:blip r:embed="rId3"/>
          <a:stretch>
            <a:fillRect/>
          </a:stretch>
        </p:blipFill>
        <p:spPr>
          <a:xfrm>
            <a:off x="470364" y="1762579"/>
            <a:ext cx="5290975" cy="4938188"/>
          </a:xfrm>
          <a:prstGeom prst="rect">
            <a:avLst/>
          </a:prstGeom>
        </p:spPr>
      </p:pic>
      <p:graphicFrame>
        <p:nvGraphicFramePr>
          <p:cNvPr id="21" name="Table 20">
            <a:extLst>
              <a:ext uri="{FF2B5EF4-FFF2-40B4-BE49-F238E27FC236}">
                <a16:creationId xmlns:a16="http://schemas.microsoft.com/office/drawing/2014/main" id="{668B74EB-6E0B-4F4A-B819-9E0F955DCC13}"/>
              </a:ext>
            </a:extLst>
          </p:cNvPr>
          <p:cNvGraphicFramePr>
            <a:graphicFrameLocks noGrp="1"/>
          </p:cNvGraphicFramePr>
          <p:nvPr>
            <p:extLst>
              <p:ext uri="{D42A27DB-BD31-4B8C-83A1-F6EECF244321}">
                <p14:modId xmlns:p14="http://schemas.microsoft.com/office/powerpoint/2010/main" val="2418441883"/>
              </p:ext>
            </p:extLst>
          </p:nvPr>
        </p:nvGraphicFramePr>
        <p:xfrm>
          <a:off x="5998464" y="1589583"/>
          <a:ext cx="5871454" cy="2286000"/>
        </p:xfrm>
        <a:graphic>
          <a:graphicData uri="http://schemas.openxmlformats.org/drawingml/2006/table">
            <a:tbl>
              <a:tblPr firstRow="1" bandRow="1">
                <a:tableStyleId>{5940675A-B579-460E-94D1-54222C63F5DA}</a:tableStyleId>
              </a:tblPr>
              <a:tblGrid>
                <a:gridCol w="1608373">
                  <a:extLst>
                    <a:ext uri="{9D8B030D-6E8A-4147-A177-3AD203B41FA5}">
                      <a16:colId xmlns:a16="http://schemas.microsoft.com/office/drawing/2014/main" val="20000"/>
                    </a:ext>
                  </a:extLst>
                </a:gridCol>
                <a:gridCol w="1346887">
                  <a:extLst>
                    <a:ext uri="{9D8B030D-6E8A-4147-A177-3AD203B41FA5}">
                      <a16:colId xmlns:a16="http://schemas.microsoft.com/office/drawing/2014/main" val="20001"/>
                    </a:ext>
                  </a:extLst>
                </a:gridCol>
                <a:gridCol w="1594021">
                  <a:extLst>
                    <a:ext uri="{9D8B030D-6E8A-4147-A177-3AD203B41FA5}">
                      <a16:colId xmlns:a16="http://schemas.microsoft.com/office/drawing/2014/main" val="20002"/>
                    </a:ext>
                  </a:extLst>
                </a:gridCol>
                <a:gridCol w="1322173">
                  <a:extLst>
                    <a:ext uri="{9D8B030D-6E8A-4147-A177-3AD203B41FA5}">
                      <a16:colId xmlns:a16="http://schemas.microsoft.com/office/drawing/2014/main" val="20003"/>
                    </a:ext>
                  </a:extLst>
                </a:gridCol>
              </a:tblGrid>
              <a:tr h="253734">
                <a:tc gridSpan="2">
                  <a:txBody>
                    <a:bodyPr/>
                    <a:lstStyle/>
                    <a:p>
                      <a:pPr algn="ctr"/>
                      <a:r>
                        <a:rPr lang="en-GB" sz="1800" b="1" dirty="0">
                          <a:solidFill>
                            <a:srgbClr val="002060"/>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190300">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90300">
                <a:tc>
                  <a:txBody>
                    <a:bodyPr/>
                    <a:lstStyle/>
                    <a:p>
                      <a:r>
                        <a:rPr lang="en-GB" sz="1200" dirty="0">
                          <a:solidFill>
                            <a:srgbClr val="002060"/>
                          </a:solidFill>
                          <a:latin typeface="Century Gothic" panose="020B0502020202020204" pitchFamily="34" charset="0"/>
                        </a:rPr>
                        <a:t>a boat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barco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drawing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dibujo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190300">
                <a:tc>
                  <a:txBody>
                    <a:bodyPr/>
                    <a:lstStyle/>
                    <a:p>
                      <a:r>
                        <a:rPr lang="en-GB" sz="1200" dirty="0">
                          <a:solidFill>
                            <a:srgbClr val="002060"/>
                          </a:solidFill>
                          <a:latin typeface="Century Gothic" panose="020B0502020202020204" pitchFamily="34" charset="0"/>
                        </a:rPr>
                        <a:t>a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bolsa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brother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hermano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190300">
                <a:tc>
                  <a:txBody>
                    <a:bodyPr/>
                    <a:lstStyle/>
                    <a:p>
                      <a:r>
                        <a:rPr lang="en-GB" sz="1200" dirty="0">
                          <a:solidFill>
                            <a:srgbClr val="002060"/>
                          </a:solidFill>
                          <a:latin typeface="Century Gothic" panose="020B0502020202020204" pitchFamily="34" charset="0"/>
                        </a:rPr>
                        <a:t>a horse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un caballo</a:t>
                      </a:r>
                      <a:endParaRPr lang="en-GB" sz="11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sister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hermana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190300">
                <a:tc>
                  <a:txBody>
                    <a:bodyPr/>
                    <a:lstStyle/>
                    <a:p>
                      <a:r>
                        <a:rPr lang="en-GB" sz="1200" dirty="0">
                          <a:solidFill>
                            <a:srgbClr val="002060"/>
                          </a:solidFill>
                          <a:latin typeface="Century Gothic" panose="020B0502020202020204" pitchFamily="34" charset="0"/>
                        </a:rPr>
                        <a:t>a bed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cama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mesa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190300">
                <a:tc>
                  <a:txBody>
                    <a:bodyPr/>
                    <a:lstStyle/>
                    <a:p>
                      <a:r>
                        <a:rPr lang="en-GB" sz="12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libro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dog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perro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190300">
                <a:tc>
                  <a:txBody>
                    <a:bodyPr/>
                    <a:lstStyle/>
                    <a:p>
                      <a:r>
                        <a:rPr lang="en-GB" sz="1200" dirty="0">
                          <a:solidFill>
                            <a:srgbClr val="002060"/>
                          </a:solidFill>
                          <a:latin typeface="Century Gothic" panose="020B0502020202020204" pitchFamily="34" charset="0"/>
                        </a:rPr>
                        <a:t>a plant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planta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door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puerta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2" name="Rectangle 21">
            <a:extLst>
              <a:ext uri="{FF2B5EF4-FFF2-40B4-BE49-F238E27FC236}">
                <a16:creationId xmlns:a16="http://schemas.microsoft.com/office/drawing/2014/main" id="{22AEE383-6334-4FE2-A6C1-9D3A3EEC3A6C}"/>
              </a:ext>
            </a:extLst>
          </p:cNvPr>
          <p:cNvSpPr/>
          <p:nvPr/>
        </p:nvSpPr>
        <p:spPr>
          <a:xfrm>
            <a:off x="-771882" y="5833239"/>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4</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3" name="Rectangle 22">
            <a:extLst>
              <a:ext uri="{FF2B5EF4-FFF2-40B4-BE49-F238E27FC236}">
                <a16:creationId xmlns:a16="http://schemas.microsoft.com/office/drawing/2014/main" id="{AF45FBDF-6EB8-4FD3-930E-69E8D7DCD6B2}"/>
              </a:ext>
            </a:extLst>
          </p:cNvPr>
          <p:cNvSpPr/>
          <p:nvPr/>
        </p:nvSpPr>
        <p:spPr>
          <a:xfrm>
            <a:off x="-474481" y="4605941"/>
            <a:ext cx="1466692"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3</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24" name="Rectangle 23">
            <a:extLst>
              <a:ext uri="{FF2B5EF4-FFF2-40B4-BE49-F238E27FC236}">
                <a16:creationId xmlns:a16="http://schemas.microsoft.com/office/drawing/2014/main" id="{87F6B11A-B464-4C15-BEDA-5596DE6E42C7}"/>
              </a:ext>
            </a:extLst>
          </p:cNvPr>
          <p:cNvSpPr/>
          <p:nvPr/>
        </p:nvSpPr>
        <p:spPr>
          <a:xfrm>
            <a:off x="-610189" y="3378643"/>
            <a:ext cx="1677582" cy="561692"/>
          </a:xfrm>
          <a:prstGeom prst="rect">
            <a:avLst/>
          </a:prstGeom>
          <a:noFill/>
        </p:spPr>
        <p:txBody>
          <a:bodyPr wrap="square" lIns="68580" tIns="34290" rIns="68580" bIns="34290">
            <a:spAutoFit/>
          </a:bodyPr>
          <a:lstStyle/>
          <a:p>
            <a:pPr algn="ctr"/>
            <a:r>
              <a:rPr lang="en-GB" sz="3200" b="1" dirty="0">
                <a:ln w="12700">
                  <a:solidFill>
                    <a:schemeClr val="accent6">
                      <a:lumMod val="40000"/>
                      <a:lumOff val="60000"/>
                    </a:schemeClr>
                  </a:solidFill>
                  <a:prstDash val="solid"/>
                </a:ln>
                <a:solidFill>
                  <a:schemeClr val="accent6"/>
                </a:solidFill>
                <a:latin typeface="Century Gothic" panose="020B0502020202020204" pitchFamily="34" charset="0"/>
              </a:rPr>
              <a:t>2</a:t>
            </a:r>
            <a:endParaRPr lang="en-US" sz="3200" b="1" dirty="0">
              <a:ln w="1270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5" name="Rectangle 24">
            <a:extLst>
              <a:ext uri="{FF2B5EF4-FFF2-40B4-BE49-F238E27FC236}">
                <a16:creationId xmlns:a16="http://schemas.microsoft.com/office/drawing/2014/main" id="{C8999A53-FEE4-4EF9-892F-01070F97F135}"/>
              </a:ext>
            </a:extLst>
          </p:cNvPr>
          <p:cNvSpPr/>
          <p:nvPr/>
        </p:nvSpPr>
        <p:spPr>
          <a:xfrm>
            <a:off x="-811465" y="2151345"/>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1</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26" name="Rectangle 25">
            <a:extLst>
              <a:ext uri="{FF2B5EF4-FFF2-40B4-BE49-F238E27FC236}">
                <a16:creationId xmlns:a16="http://schemas.microsoft.com/office/drawing/2014/main" id="{7B83A7B9-9BEB-493C-BBBE-524435954A28}"/>
              </a:ext>
            </a:extLst>
          </p:cNvPr>
          <p:cNvSpPr/>
          <p:nvPr/>
        </p:nvSpPr>
        <p:spPr>
          <a:xfrm>
            <a:off x="100463" y="1194356"/>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a</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7" name="Rectangle 26">
            <a:extLst>
              <a:ext uri="{FF2B5EF4-FFF2-40B4-BE49-F238E27FC236}">
                <a16:creationId xmlns:a16="http://schemas.microsoft.com/office/drawing/2014/main" id="{00D01054-1DE4-4A2B-A3C6-27C8133806F4}"/>
              </a:ext>
            </a:extLst>
          </p:cNvPr>
          <p:cNvSpPr/>
          <p:nvPr/>
        </p:nvSpPr>
        <p:spPr>
          <a:xfrm>
            <a:off x="1440037" y="1195837"/>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b</a:t>
            </a:r>
            <a:endParaRPr lang="en-US" sz="3200" b="1" dirty="0">
              <a:ln w="22225">
                <a:solidFill>
                  <a:srgbClr val="C00000"/>
                </a:solidFill>
                <a:prstDash val="solid"/>
              </a:ln>
              <a:solidFill>
                <a:srgbClr val="F36043"/>
              </a:solidFill>
              <a:latin typeface="Century Gothic" panose="020B0502020202020204" pitchFamily="34" charset="0"/>
            </a:endParaRPr>
          </a:p>
        </p:txBody>
      </p:sp>
      <p:sp>
        <p:nvSpPr>
          <p:cNvPr id="28" name="Rectangle 27">
            <a:extLst>
              <a:ext uri="{FF2B5EF4-FFF2-40B4-BE49-F238E27FC236}">
                <a16:creationId xmlns:a16="http://schemas.microsoft.com/office/drawing/2014/main" id="{9EB70B39-304C-4E39-9A3D-C705B77F0553}"/>
              </a:ext>
            </a:extLst>
          </p:cNvPr>
          <p:cNvSpPr/>
          <p:nvPr/>
        </p:nvSpPr>
        <p:spPr>
          <a:xfrm>
            <a:off x="2708420" y="1192875"/>
            <a:ext cx="2075110" cy="561692"/>
          </a:xfrm>
          <a:prstGeom prst="rect">
            <a:avLst/>
          </a:prstGeom>
          <a:noFill/>
        </p:spPr>
        <p:txBody>
          <a:bodyPr wrap="square" lIns="68580" tIns="34290" rIns="68580" bIns="34290">
            <a:spAutoFit/>
          </a:bodyPr>
          <a:lstStyle/>
          <a:p>
            <a:pPr algn="ctr"/>
            <a:r>
              <a:rPr lang="en-GB" sz="3200" b="1" dirty="0">
                <a:ln w="19050">
                  <a:solidFill>
                    <a:schemeClr val="accent6">
                      <a:lumMod val="40000"/>
                      <a:lumOff val="60000"/>
                    </a:schemeClr>
                  </a:solidFill>
                  <a:prstDash val="solid"/>
                </a:ln>
                <a:solidFill>
                  <a:schemeClr val="accent6"/>
                </a:solidFill>
                <a:latin typeface="Century Gothic" panose="020B0502020202020204" pitchFamily="34" charset="0"/>
              </a:rPr>
              <a:t>c</a:t>
            </a:r>
            <a:endParaRPr lang="en-US" sz="32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29" name="Rectangle 28">
            <a:extLst>
              <a:ext uri="{FF2B5EF4-FFF2-40B4-BE49-F238E27FC236}">
                <a16:creationId xmlns:a16="http://schemas.microsoft.com/office/drawing/2014/main" id="{646CAD86-C38E-4288-B338-B0C8A4B141BC}"/>
              </a:ext>
            </a:extLst>
          </p:cNvPr>
          <p:cNvSpPr/>
          <p:nvPr/>
        </p:nvSpPr>
        <p:spPr>
          <a:xfrm>
            <a:off x="4047994" y="1194356"/>
            <a:ext cx="2140661" cy="561692"/>
          </a:xfrm>
          <a:prstGeom prst="rect">
            <a:avLst/>
          </a:prstGeom>
          <a:noFill/>
        </p:spPr>
        <p:txBody>
          <a:bodyPr wrap="square" lIns="68580" tIns="34290" rIns="68580" bIns="34290">
            <a:spAutoFit/>
          </a:bodyPr>
          <a:lstStyle/>
          <a:p>
            <a:pPr algn="ctr"/>
            <a:r>
              <a:rPr lang="en-GB" sz="3200" b="1" dirty="0">
                <a:ln w="22225">
                  <a:solidFill>
                    <a:srgbClr val="C00000"/>
                  </a:solidFill>
                  <a:prstDash val="solid"/>
                </a:ln>
                <a:solidFill>
                  <a:srgbClr val="F36043"/>
                </a:solidFill>
                <a:latin typeface="Century Gothic" panose="020B0502020202020204" pitchFamily="34" charset="0"/>
              </a:rPr>
              <a:t>d</a:t>
            </a:r>
            <a:endParaRPr lang="en-US" sz="3200" b="1" dirty="0">
              <a:ln w="22225">
                <a:solidFill>
                  <a:srgbClr val="C00000"/>
                </a:solidFill>
                <a:prstDash val="solid"/>
              </a:ln>
              <a:solidFill>
                <a:srgbClr val="F36043"/>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5AC69B3-1F8B-45C1-BF22-2ED453371484}"/>
              </a:ext>
            </a:extLst>
          </p:cNvPr>
          <p:cNvGraphicFramePr>
            <a:graphicFrameLocks noGrp="1"/>
          </p:cNvGraphicFramePr>
          <p:nvPr>
            <p:extLst>
              <p:ext uri="{D42A27DB-BD31-4B8C-83A1-F6EECF244321}">
                <p14:modId xmlns:p14="http://schemas.microsoft.com/office/powerpoint/2010/main" val="1480519831"/>
              </p:ext>
            </p:extLst>
          </p:nvPr>
        </p:nvGraphicFramePr>
        <p:xfrm>
          <a:off x="6008079" y="4235235"/>
          <a:ext cx="5863942" cy="2286000"/>
        </p:xfrm>
        <a:graphic>
          <a:graphicData uri="http://schemas.openxmlformats.org/drawingml/2006/table">
            <a:tbl>
              <a:tblPr firstRow="1" bandRow="1">
                <a:tableStyleId>{5940675A-B579-460E-94D1-54222C63F5DA}</a:tableStyleId>
              </a:tblPr>
              <a:tblGrid>
                <a:gridCol w="1628397">
                  <a:extLst>
                    <a:ext uri="{9D8B030D-6E8A-4147-A177-3AD203B41FA5}">
                      <a16:colId xmlns:a16="http://schemas.microsoft.com/office/drawing/2014/main" val="1924973810"/>
                    </a:ext>
                  </a:extLst>
                </a:gridCol>
                <a:gridCol w="1297459">
                  <a:extLst>
                    <a:ext uri="{9D8B030D-6E8A-4147-A177-3AD203B41FA5}">
                      <a16:colId xmlns:a16="http://schemas.microsoft.com/office/drawing/2014/main" val="507828668"/>
                    </a:ext>
                  </a:extLst>
                </a:gridCol>
                <a:gridCol w="1587761">
                  <a:extLst>
                    <a:ext uri="{9D8B030D-6E8A-4147-A177-3AD203B41FA5}">
                      <a16:colId xmlns:a16="http://schemas.microsoft.com/office/drawing/2014/main" val="1138693410"/>
                    </a:ext>
                  </a:extLst>
                </a:gridCol>
                <a:gridCol w="1350325">
                  <a:extLst>
                    <a:ext uri="{9D8B030D-6E8A-4147-A177-3AD203B41FA5}">
                      <a16:colId xmlns:a16="http://schemas.microsoft.com/office/drawing/2014/main" val="2492089800"/>
                    </a:ext>
                  </a:extLst>
                </a:gridCol>
              </a:tblGrid>
              <a:tr h="345551">
                <a:tc gridSpan="2">
                  <a:txBody>
                    <a:bodyPr/>
                    <a:lstStyle/>
                    <a:p>
                      <a:pPr algn="ctr"/>
                      <a:r>
                        <a:rPr lang="en-GB" sz="1800" b="1" dirty="0">
                          <a:solidFill>
                            <a:srgbClr val="002060"/>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35718512"/>
                  </a:ext>
                </a:extLst>
              </a:tr>
              <a:tr h="259164">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201796275"/>
                  </a:ext>
                </a:extLst>
              </a:tr>
              <a:tr h="259164">
                <a:tc>
                  <a:txBody>
                    <a:bodyPr/>
                    <a:lstStyle/>
                    <a:p>
                      <a:r>
                        <a:rPr lang="en-GB" sz="1200" dirty="0">
                          <a:solidFill>
                            <a:srgbClr val="002060"/>
                          </a:solidFill>
                          <a:latin typeface="Century Gothic" panose="020B0502020202020204" pitchFamily="34" charset="0"/>
                        </a:rPr>
                        <a:t>a </a:t>
                      </a:r>
                      <a:r>
                        <a:rPr lang="en-GB" sz="1200" b="0" dirty="0">
                          <a:solidFill>
                            <a:srgbClr val="002060"/>
                          </a:solidFill>
                          <a:latin typeface="Century Gothic" panose="020B0502020202020204" pitchFamily="34" charset="0"/>
                        </a:rPr>
                        <a:t>sheet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hoja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12813919"/>
                  </a:ext>
                </a:extLst>
              </a:tr>
              <a:tr h="259164">
                <a:tc>
                  <a:txBody>
                    <a:bodyPr/>
                    <a:lstStyle/>
                    <a:p>
                      <a:r>
                        <a:rPr lang="en-GB" sz="1200" dirty="0">
                          <a:solidFill>
                            <a:srgbClr val="002060"/>
                          </a:solidFill>
                          <a:latin typeface="Century Gothic" panose="020B0502020202020204" pitchFamily="34" charset="0"/>
                        </a:rPr>
                        <a:t>an idea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idea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thing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cosa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2524518"/>
                  </a:ext>
                </a:extLst>
              </a:tr>
              <a:tr h="259164">
                <a:tc>
                  <a:txBody>
                    <a:bodyPr/>
                    <a:lstStyle/>
                    <a:p>
                      <a:r>
                        <a:rPr lang="en-GB" sz="1200" dirty="0">
                          <a:solidFill>
                            <a:srgbClr val="002060"/>
                          </a:solidFill>
                          <a:latin typeface="Century Gothic" panose="020B0502020202020204" pitchFamily="34" charset="0"/>
                        </a:rPr>
                        <a:t>a pencil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lápiz</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an instrument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instrumento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15458950"/>
                  </a:ext>
                </a:extLst>
              </a:tr>
              <a:tr h="259164">
                <a:tc>
                  <a:txBody>
                    <a:bodyPr/>
                    <a:lstStyle/>
                    <a:p>
                      <a:r>
                        <a:rPr lang="en-GB" sz="1200" dirty="0">
                          <a:solidFill>
                            <a:srgbClr val="002060"/>
                          </a:solidFill>
                          <a:latin typeface="Century Gothic" panose="020B0502020202020204" pitchFamily="34" charset="0"/>
                        </a:rPr>
                        <a:t>a message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mensaje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2">
                  <a:txBody>
                    <a:bodyPr/>
                    <a:lstStyle/>
                    <a:p>
                      <a:r>
                        <a:rPr lang="en-GB" sz="1200" dirty="0">
                          <a:solidFill>
                            <a:srgbClr val="002060"/>
                          </a:solidFill>
                          <a:latin typeface="Century Gothic" panose="020B0502020202020204" pitchFamily="34" charset="0"/>
                        </a:rPr>
                        <a:t>a male teacher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rowSpan="2">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profesor</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211675976"/>
                  </a:ext>
                </a:extLst>
              </a:tr>
              <a:tr h="259164">
                <a:tc>
                  <a:txBody>
                    <a:bodyPr/>
                    <a:lstStyle/>
                    <a:p>
                      <a:r>
                        <a:rPr lang="en-GB" sz="1200" dirty="0">
                          <a:solidFill>
                            <a:srgbClr val="002060"/>
                          </a:solidFill>
                          <a:latin typeface="Century Gothic" panose="020B0502020202020204" pitchFamily="34" charset="0"/>
                        </a:rPr>
                        <a:t>a word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palabra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vMerge="1">
                  <a:txBody>
                    <a:bodyPr/>
                    <a:lstStyle/>
                    <a:p>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65924276"/>
                  </a:ext>
                </a:extLst>
              </a:tr>
              <a:tr h="259164">
                <a:tc>
                  <a:txBody>
                    <a:bodyPr/>
                    <a:lstStyle/>
                    <a:p>
                      <a:r>
                        <a:rPr lang="en-GB" sz="1200" dirty="0">
                          <a:solidFill>
                            <a:srgbClr val="002060"/>
                          </a:solidFill>
                          <a:latin typeface="Century Gothic" panose="020B0502020202020204" pitchFamily="34" charset="0"/>
                        </a:rPr>
                        <a:t>a ruler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regla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female teacher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una </a:t>
                      </a:r>
                      <a:r>
                        <a:rPr lang="en-GB" sz="1200" dirty="0" err="1">
                          <a:solidFill>
                            <a:srgbClr val="002060"/>
                          </a:solidFill>
                          <a:latin typeface="Century Gothic" panose="020B0502020202020204" pitchFamily="34" charset="0"/>
                        </a:rPr>
                        <a:t>profesora</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42196478"/>
                  </a:ext>
                </a:extLst>
              </a:tr>
            </a:tbl>
          </a:graphicData>
        </a:graphic>
      </p:graphicFrame>
      <p:graphicFrame>
        <p:nvGraphicFramePr>
          <p:cNvPr id="31" name="Table 18">
            <a:extLst>
              <a:ext uri="{FF2B5EF4-FFF2-40B4-BE49-F238E27FC236}">
                <a16:creationId xmlns:a16="http://schemas.microsoft.com/office/drawing/2014/main" id="{B0470AF9-7665-41D7-A4DB-4AE1FA85D1AA}"/>
              </a:ext>
            </a:extLst>
          </p:cNvPr>
          <p:cNvGraphicFramePr>
            <a:graphicFrameLocks noGrp="1"/>
          </p:cNvGraphicFramePr>
          <p:nvPr/>
        </p:nvGraphicFramePr>
        <p:xfrm>
          <a:off x="6039364" y="157314"/>
          <a:ext cx="3706018" cy="1341120"/>
        </p:xfrm>
        <a:graphic>
          <a:graphicData uri="http://schemas.openxmlformats.org/drawingml/2006/table">
            <a:tbl>
              <a:tblPr firstRow="1" bandRow="1">
                <a:tableStyleId>{5940675A-B579-460E-94D1-54222C63F5DA}</a:tableStyleId>
              </a:tblPr>
              <a:tblGrid>
                <a:gridCol w="400418">
                  <a:extLst>
                    <a:ext uri="{9D8B030D-6E8A-4147-A177-3AD203B41FA5}">
                      <a16:colId xmlns:a16="http://schemas.microsoft.com/office/drawing/2014/main" val="224357561"/>
                    </a:ext>
                  </a:extLst>
                </a:gridCol>
                <a:gridCol w="1870942">
                  <a:extLst>
                    <a:ext uri="{9D8B030D-6E8A-4147-A177-3AD203B41FA5}">
                      <a16:colId xmlns:a16="http://schemas.microsoft.com/office/drawing/2014/main" val="4202438291"/>
                    </a:ext>
                  </a:extLst>
                </a:gridCol>
                <a:gridCol w="1434658">
                  <a:extLst>
                    <a:ext uri="{9D8B030D-6E8A-4147-A177-3AD203B41FA5}">
                      <a16:colId xmlns:a16="http://schemas.microsoft.com/office/drawing/2014/main" val="4063008084"/>
                    </a:ext>
                  </a:extLst>
                </a:gridCol>
              </a:tblGrid>
              <a:tr h="213971">
                <a:tc>
                  <a:txBody>
                    <a:bodyPr/>
                    <a:lstStyle/>
                    <a:p>
                      <a:r>
                        <a:rPr lang="en-GB" sz="1600"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have?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a:t>
                      </a:r>
                      <a:r>
                        <a:rPr lang="en-GB" sz="1600" dirty="0" err="1">
                          <a:solidFill>
                            <a:srgbClr val="002060"/>
                          </a:solidFill>
                          <a:latin typeface="Century Gothic" panose="020B0502020202020204" pitchFamily="34" charset="0"/>
                        </a:rPr>
                        <a:t>Tienes</a:t>
                      </a:r>
                      <a:r>
                        <a:rPr lang="en-GB" sz="160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05375430"/>
                  </a:ext>
                </a:extLst>
              </a:tr>
              <a:tr h="213971">
                <a:tc>
                  <a:txBody>
                    <a:bodyPr/>
                    <a:lstStyle/>
                    <a:p>
                      <a:r>
                        <a:rPr lang="en-GB" sz="1600"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s/he, it has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Tiene…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86403007"/>
                  </a:ext>
                </a:extLst>
              </a:tr>
              <a:tr h="213971">
                <a:tc>
                  <a:txBody>
                    <a:bodyPr/>
                    <a:lstStyle/>
                    <a:p>
                      <a:r>
                        <a:rPr lang="en-GB" sz="1600"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You have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err="1">
                          <a:solidFill>
                            <a:srgbClr val="002060"/>
                          </a:solidFill>
                          <a:latin typeface="Century Gothic" panose="020B0502020202020204" pitchFamily="34" charset="0"/>
                        </a:rPr>
                        <a:t>Tienes</a:t>
                      </a:r>
                      <a:r>
                        <a:rPr lang="en-GB" sz="160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3708463"/>
                  </a:ext>
                </a:extLst>
              </a:tr>
              <a:tr h="213971">
                <a:tc>
                  <a:txBody>
                    <a:bodyPr/>
                    <a:lstStyle/>
                    <a:p>
                      <a:r>
                        <a:rPr lang="en-GB" sz="1600"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I have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Tengo…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29471856"/>
                  </a:ext>
                </a:extLst>
              </a:tr>
            </a:tbl>
          </a:graphicData>
        </a:graphic>
      </p:graphicFrame>
      <p:sp>
        <p:nvSpPr>
          <p:cNvPr id="32" name="Title 1">
            <a:extLst>
              <a:ext uri="{FF2B5EF4-FFF2-40B4-BE49-F238E27FC236}">
                <a16:creationId xmlns:a16="http://schemas.microsoft.com/office/drawing/2014/main" id="{ED44E9C1-DB6A-42AE-8FE6-01150F218958}"/>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Roscón</a:t>
            </a:r>
            <a:r>
              <a:rPr lang="en-GB" sz="3200" b="1" dirty="0">
                <a:solidFill>
                  <a:srgbClr val="002060"/>
                </a:solidFill>
                <a:latin typeface="Century Gothic" panose="020B0502020202020204" pitchFamily="34" charset="0"/>
              </a:rPr>
              <a:t> de Reyes </a:t>
            </a:r>
          </a:p>
        </p:txBody>
      </p:sp>
    </p:spTree>
    <p:extLst>
      <p:ext uri="{BB962C8B-B14F-4D97-AF65-F5344CB8AC3E}">
        <p14:creationId xmlns:p14="http://schemas.microsoft.com/office/powerpoint/2010/main" val="62259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1525" y="1012449"/>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3">
            <a:alphaModFix/>
          </a:blip>
          <a:srcRect/>
          <a:stretch/>
        </p:blipFill>
        <p:spPr>
          <a:xfrm>
            <a:off x="11131654" y="149483"/>
            <a:ext cx="776168" cy="776168"/>
          </a:xfrm>
          <a:prstGeom prst="rect">
            <a:avLst/>
          </a:prstGeom>
          <a:noFill/>
          <a:ln>
            <a:noFill/>
          </a:ln>
        </p:spPr>
      </p:pic>
      <p:pic>
        <p:nvPicPr>
          <p:cNvPr id="76" name="Picture 6" descr="Frijol, Vegetal, Brown, Fruta, Legumbres">
            <a:extLst>
              <a:ext uri="{FF2B5EF4-FFF2-40B4-BE49-F238E27FC236}">
                <a16:creationId xmlns:a16="http://schemas.microsoft.com/office/drawing/2014/main" id="{C45DE95A-2D8F-4928-A5C9-169682B90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303" y="5489019"/>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Dibujos Animados, Caracteres, Cómic">
            <a:extLst>
              <a:ext uri="{FF2B5EF4-FFF2-40B4-BE49-F238E27FC236}">
                <a16:creationId xmlns:a16="http://schemas.microsoft.com/office/drawing/2014/main" id="{C725119B-24EC-4F73-8B09-C34C7D6DDD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06" t="9445" r="43269"/>
          <a:stretch/>
        </p:blipFill>
        <p:spPr bwMode="auto">
          <a:xfrm>
            <a:off x="6270493" y="3193444"/>
            <a:ext cx="324906" cy="7595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8" name="Table 37">
            <a:extLst>
              <a:ext uri="{FF2B5EF4-FFF2-40B4-BE49-F238E27FC236}">
                <a16:creationId xmlns:a16="http://schemas.microsoft.com/office/drawing/2014/main" id="{580951E6-71C7-44E4-BA63-CE4F5712A188}"/>
              </a:ext>
            </a:extLst>
          </p:cNvPr>
          <p:cNvGraphicFramePr>
            <a:graphicFrameLocks noGrp="1"/>
          </p:cNvGraphicFramePr>
          <p:nvPr>
            <p:extLst>
              <p:ext uri="{D42A27DB-BD31-4B8C-83A1-F6EECF244321}">
                <p14:modId xmlns:p14="http://schemas.microsoft.com/office/powerpoint/2010/main" val="2603514332"/>
              </p:ext>
            </p:extLst>
          </p:nvPr>
        </p:nvGraphicFramePr>
        <p:xfrm>
          <a:off x="3929297" y="1752156"/>
          <a:ext cx="6859828" cy="4897517"/>
        </p:xfrm>
        <a:graphic>
          <a:graphicData uri="http://schemas.openxmlformats.org/drawingml/2006/table">
            <a:tbl>
              <a:tblPr firstRow="1" bandRow="1">
                <a:tableStyleId>{5940675A-B579-460E-94D1-54222C63F5DA}</a:tableStyleId>
              </a:tblPr>
              <a:tblGrid>
                <a:gridCol w="6859828">
                  <a:extLst>
                    <a:ext uri="{9D8B030D-6E8A-4147-A177-3AD203B41FA5}">
                      <a16:colId xmlns:a16="http://schemas.microsoft.com/office/drawing/2014/main" val="1098315522"/>
                    </a:ext>
                  </a:extLst>
                </a:gridCol>
              </a:tblGrid>
              <a:tr h="4897517">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63250695"/>
                  </a:ext>
                </a:extLst>
              </a:tr>
            </a:tbl>
          </a:graphicData>
        </a:graphic>
      </p:graphicFrame>
      <p:sp>
        <p:nvSpPr>
          <p:cNvPr id="79" name="Title 1">
            <a:extLst>
              <a:ext uri="{FF2B5EF4-FFF2-40B4-BE49-F238E27FC236}">
                <a16:creationId xmlns:a16="http://schemas.microsoft.com/office/drawing/2014/main" id="{91884CB3-5D4E-420B-AAE0-6E0B86A664C2}"/>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a:solidFill>
                  <a:srgbClr val="002060"/>
                </a:solidFill>
                <a:latin typeface="Century Gothic" panose="020B0502020202020204" pitchFamily="34" charset="0"/>
              </a:rPr>
              <a:t>El </a:t>
            </a:r>
            <a:r>
              <a:rPr lang="en-GB" sz="3200" b="1" dirty="0" err="1">
                <a:solidFill>
                  <a:srgbClr val="002060"/>
                </a:solidFill>
                <a:latin typeface="Century Gothic" panose="020B0502020202020204" pitchFamily="34" charset="0"/>
              </a:rPr>
              <a:t>Roscón</a:t>
            </a:r>
            <a:r>
              <a:rPr lang="en-GB" sz="3200" b="1" dirty="0">
                <a:solidFill>
                  <a:srgbClr val="002060"/>
                </a:solidFill>
                <a:latin typeface="Century Gothic" panose="020B0502020202020204" pitchFamily="34" charset="0"/>
              </a:rPr>
              <a:t> de Reyes [2]</a:t>
            </a:r>
          </a:p>
        </p:txBody>
      </p:sp>
      <p:sp>
        <p:nvSpPr>
          <p:cNvPr id="80" name="Rectangle 79">
            <a:extLst>
              <a:ext uri="{FF2B5EF4-FFF2-40B4-BE49-F238E27FC236}">
                <a16:creationId xmlns:a16="http://schemas.microsoft.com/office/drawing/2014/main" id="{E4DAFE66-4A3A-4458-9408-0713F527DA79}"/>
              </a:ext>
            </a:extLst>
          </p:cNvPr>
          <p:cNvSpPr/>
          <p:nvPr/>
        </p:nvSpPr>
        <p:spPr>
          <a:xfrm>
            <a:off x="2041917" y="5855982"/>
            <a:ext cx="2075110" cy="500137"/>
          </a:xfrm>
          <a:prstGeom prst="rect">
            <a:avLst/>
          </a:prstGeom>
          <a:noFill/>
        </p:spPr>
        <p:txBody>
          <a:bodyPr wrap="square" lIns="68580" tIns="34290" rIns="68580" bIns="34290">
            <a:spAutoFit/>
          </a:bodyPr>
          <a:lstStyle/>
          <a:p>
            <a:pPr algn="ctr"/>
            <a:r>
              <a:rPr lang="en-GB" sz="2800" b="1" dirty="0">
                <a:ln w="19050">
                  <a:solidFill>
                    <a:schemeClr val="accent6">
                      <a:lumMod val="40000"/>
                      <a:lumOff val="60000"/>
                    </a:schemeClr>
                  </a:solidFill>
                  <a:prstDash val="solid"/>
                </a:ln>
                <a:solidFill>
                  <a:schemeClr val="accent6"/>
                </a:solidFill>
                <a:latin typeface="Century Gothic" panose="020B0502020202020204" pitchFamily="34" charset="0"/>
              </a:rPr>
              <a:t>I have</a:t>
            </a:r>
            <a:endParaRPr lang="en-US" sz="2800" b="1" dirty="0">
              <a:ln w="1905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81" name="Rectangle 80">
            <a:extLst>
              <a:ext uri="{FF2B5EF4-FFF2-40B4-BE49-F238E27FC236}">
                <a16:creationId xmlns:a16="http://schemas.microsoft.com/office/drawing/2014/main" id="{12FD6CE3-ADE3-4E77-A5E5-94B2FBD45CB6}"/>
              </a:ext>
            </a:extLst>
          </p:cNvPr>
          <p:cNvSpPr/>
          <p:nvPr/>
        </p:nvSpPr>
        <p:spPr>
          <a:xfrm>
            <a:off x="2471927" y="4347838"/>
            <a:ext cx="1466692" cy="931024"/>
          </a:xfrm>
          <a:prstGeom prst="rect">
            <a:avLst/>
          </a:prstGeom>
          <a:noFill/>
        </p:spPr>
        <p:txBody>
          <a:bodyPr wrap="square" lIns="68580" tIns="34290" rIns="68580" bIns="34290">
            <a:spAutoFit/>
          </a:bodyPr>
          <a:lstStyle/>
          <a:p>
            <a:pPr algn="ctr"/>
            <a:r>
              <a:rPr lang="en-GB" sz="2800" b="1" dirty="0">
                <a:ln w="22225">
                  <a:solidFill>
                    <a:srgbClr val="C00000"/>
                  </a:solidFill>
                  <a:prstDash val="solid"/>
                </a:ln>
                <a:solidFill>
                  <a:srgbClr val="F36043"/>
                </a:solidFill>
                <a:latin typeface="Century Gothic" panose="020B0502020202020204" pitchFamily="34" charset="0"/>
              </a:rPr>
              <a:t>you have</a:t>
            </a:r>
            <a:endParaRPr lang="en-US" sz="2800" b="1" dirty="0">
              <a:ln w="22225">
                <a:solidFill>
                  <a:srgbClr val="C00000"/>
                </a:solidFill>
                <a:prstDash val="solid"/>
              </a:ln>
              <a:solidFill>
                <a:srgbClr val="F36043"/>
              </a:solidFill>
              <a:latin typeface="Century Gothic" panose="020B0502020202020204" pitchFamily="34" charset="0"/>
            </a:endParaRPr>
          </a:p>
        </p:txBody>
      </p:sp>
      <p:sp>
        <p:nvSpPr>
          <p:cNvPr id="82" name="Rectangle 81">
            <a:extLst>
              <a:ext uri="{FF2B5EF4-FFF2-40B4-BE49-F238E27FC236}">
                <a16:creationId xmlns:a16="http://schemas.microsoft.com/office/drawing/2014/main" id="{E4F3DF03-12ED-43DD-9ADF-29362835A888}"/>
              </a:ext>
            </a:extLst>
          </p:cNvPr>
          <p:cNvSpPr/>
          <p:nvPr/>
        </p:nvSpPr>
        <p:spPr>
          <a:xfrm>
            <a:off x="2216091" y="3043973"/>
            <a:ext cx="1677582" cy="931024"/>
          </a:xfrm>
          <a:prstGeom prst="rect">
            <a:avLst/>
          </a:prstGeom>
          <a:noFill/>
        </p:spPr>
        <p:txBody>
          <a:bodyPr wrap="square" lIns="68580" tIns="34290" rIns="68580" bIns="34290">
            <a:spAutoFit/>
          </a:bodyPr>
          <a:lstStyle/>
          <a:p>
            <a:pPr algn="ctr"/>
            <a:r>
              <a:rPr lang="en-GB" sz="2800" b="1" dirty="0">
                <a:ln w="12700">
                  <a:solidFill>
                    <a:schemeClr val="accent6">
                      <a:lumMod val="40000"/>
                      <a:lumOff val="60000"/>
                    </a:schemeClr>
                  </a:solidFill>
                  <a:prstDash val="solid"/>
                </a:ln>
                <a:solidFill>
                  <a:schemeClr val="accent6"/>
                </a:solidFill>
                <a:latin typeface="Century Gothic" panose="020B0502020202020204" pitchFamily="34" charset="0"/>
              </a:rPr>
              <a:t>s/he,  it has</a:t>
            </a:r>
            <a:endParaRPr lang="en-US" sz="2800" b="1" dirty="0">
              <a:ln w="12700">
                <a:solidFill>
                  <a:schemeClr val="accent6">
                    <a:lumMod val="40000"/>
                    <a:lumOff val="60000"/>
                  </a:schemeClr>
                </a:solidFill>
                <a:prstDash val="solid"/>
              </a:ln>
              <a:solidFill>
                <a:schemeClr val="accent6"/>
              </a:solidFill>
              <a:latin typeface="Century Gothic" panose="020B0502020202020204" pitchFamily="34" charset="0"/>
            </a:endParaRPr>
          </a:p>
        </p:txBody>
      </p:sp>
      <p:sp>
        <p:nvSpPr>
          <p:cNvPr id="83" name="Rectangle 82">
            <a:extLst>
              <a:ext uri="{FF2B5EF4-FFF2-40B4-BE49-F238E27FC236}">
                <a16:creationId xmlns:a16="http://schemas.microsoft.com/office/drawing/2014/main" id="{B61865CC-A175-4CEC-8B2C-48B1AE56D336}"/>
              </a:ext>
            </a:extLst>
          </p:cNvPr>
          <p:cNvSpPr/>
          <p:nvPr/>
        </p:nvSpPr>
        <p:spPr>
          <a:xfrm>
            <a:off x="1915277" y="1723705"/>
            <a:ext cx="2140661" cy="931024"/>
          </a:xfrm>
          <a:prstGeom prst="rect">
            <a:avLst/>
          </a:prstGeom>
          <a:noFill/>
        </p:spPr>
        <p:txBody>
          <a:bodyPr wrap="square" lIns="68580" tIns="34290" rIns="68580" bIns="34290">
            <a:spAutoFit/>
          </a:bodyPr>
          <a:lstStyle/>
          <a:p>
            <a:pPr algn="ctr"/>
            <a:r>
              <a:rPr lang="en-GB" sz="2800" b="1" dirty="0">
                <a:ln w="22225">
                  <a:solidFill>
                    <a:srgbClr val="C00000"/>
                  </a:solidFill>
                  <a:prstDash val="solid"/>
                </a:ln>
                <a:solidFill>
                  <a:srgbClr val="F36043"/>
                </a:solidFill>
                <a:latin typeface="Century Gothic" panose="020B0502020202020204" pitchFamily="34" charset="0"/>
              </a:rPr>
              <a:t>Do you have…?</a:t>
            </a:r>
            <a:endParaRPr lang="en-US" sz="2800" b="1" dirty="0">
              <a:ln w="22225">
                <a:solidFill>
                  <a:srgbClr val="C00000"/>
                </a:solidFill>
                <a:prstDash val="solid"/>
              </a:ln>
              <a:solidFill>
                <a:srgbClr val="F36043"/>
              </a:solidFill>
              <a:latin typeface="Century Gothic" panose="020B0502020202020204" pitchFamily="34" charset="0"/>
            </a:endParaRPr>
          </a:p>
        </p:txBody>
      </p:sp>
      <p:pic>
        <p:nvPicPr>
          <p:cNvPr id="84" name="Picture 83">
            <a:extLst>
              <a:ext uri="{FF2B5EF4-FFF2-40B4-BE49-F238E27FC236}">
                <a16:creationId xmlns:a16="http://schemas.microsoft.com/office/drawing/2014/main" id="{3B2B5777-9401-4E2E-86E5-94FBF1889366}"/>
              </a:ext>
            </a:extLst>
          </p:cNvPr>
          <p:cNvPicPr>
            <a:picLocks noChangeAspect="1"/>
          </p:cNvPicPr>
          <p:nvPr/>
        </p:nvPicPr>
        <p:blipFill>
          <a:blip r:embed="rId6"/>
          <a:stretch>
            <a:fillRect/>
          </a:stretch>
        </p:blipFill>
        <p:spPr>
          <a:xfrm>
            <a:off x="3914783" y="1739336"/>
            <a:ext cx="1729610" cy="1252476"/>
          </a:xfrm>
          <a:prstGeom prst="rect">
            <a:avLst/>
          </a:prstGeom>
        </p:spPr>
      </p:pic>
      <p:pic>
        <p:nvPicPr>
          <p:cNvPr id="85" name="Picture 84">
            <a:extLst>
              <a:ext uri="{FF2B5EF4-FFF2-40B4-BE49-F238E27FC236}">
                <a16:creationId xmlns:a16="http://schemas.microsoft.com/office/drawing/2014/main" id="{84BBB2EC-BCD4-4265-9577-4017DAB6DCD9}"/>
              </a:ext>
            </a:extLst>
          </p:cNvPr>
          <p:cNvPicPr>
            <a:picLocks noChangeAspect="1"/>
          </p:cNvPicPr>
          <p:nvPr/>
        </p:nvPicPr>
        <p:blipFill>
          <a:blip r:embed="rId7"/>
          <a:stretch>
            <a:fillRect/>
          </a:stretch>
        </p:blipFill>
        <p:spPr>
          <a:xfrm>
            <a:off x="5625738" y="1736924"/>
            <a:ext cx="1714500" cy="1245934"/>
          </a:xfrm>
          <a:prstGeom prst="rect">
            <a:avLst/>
          </a:prstGeom>
        </p:spPr>
      </p:pic>
      <p:pic>
        <p:nvPicPr>
          <p:cNvPr id="86" name="Picture 85">
            <a:extLst>
              <a:ext uri="{FF2B5EF4-FFF2-40B4-BE49-F238E27FC236}">
                <a16:creationId xmlns:a16="http://schemas.microsoft.com/office/drawing/2014/main" id="{4D6C33F2-B757-41BA-BF58-7851C4D40919}"/>
              </a:ext>
            </a:extLst>
          </p:cNvPr>
          <p:cNvPicPr>
            <a:picLocks noChangeAspect="1"/>
          </p:cNvPicPr>
          <p:nvPr/>
        </p:nvPicPr>
        <p:blipFill>
          <a:blip r:embed="rId8"/>
          <a:stretch>
            <a:fillRect/>
          </a:stretch>
        </p:blipFill>
        <p:spPr>
          <a:xfrm>
            <a:off x="7330217" y="1737428"/>
            <a:ext cx="1724025" cy="1247775"/>
          </a:xfrm>
          <a:prstGeom prst="rect">
            <a:avLst/>
          </a:prstGeom>
        </p:spPr>
      </p:pic>
      <p:pic>
        <p:nvPicPr>
          <p:cNvPr id="87" name="Picture 86">
            <a:extLst>
              <a:ext uri="{FF2B5EF4-FFF2-40B4-BE49-F238E27FC236}">
                <a16:creationId xmlns:a16="http://schemas.microsoft.com/office/drawing/2014/main" id="{C60F4B11-22B0-42FD-8DA3-D25DF984BDE3}"/>
              </a:ext>
            </a:extLst>
          </p:cNvPr>
          <p:cNvPicPr>
            <a:picLocks noChangeAspect="1"/>
          </p:cNvPicPr>
          <p:nvPr/>
        </p:nvPicPr>
        <p:blipFill rotWithShape="1">
          <a:blip r:embed="rId9"/>
          <a:srcRect l="1" r="771"/>
          <a:stretch/>
        </p:blipFill>
        <p:spPr>
          <a:xfrm>
            <a:off x="9036679" y="1733621"/>
            <a:ext cx="1738937" cy="1238250"/>
          </a:xfrm>
          <a:prstGeom prst="rect">
            <a:avLst/>
          </a:prstGeom>
        </p:spPr>
      </p:pic>
      <p:pic>
        <p:nvPicPr>
          <p:cNvPr id="88" name="Picture 87">
            <a:extLst>
              <a:ext uri="{FF2B5EF4-FFF2-40B4-BE49-F238E27FC236}">
                <a16:creationId xmlns:a16="http://schemas.microsoft.com/office/drawing/2014/main" id="{C3FF7B60-B218-43EC-8A9A-3265C39988ED}"/>
              </a:ext>
            </a:extLst>
          </p:cNvPr>
          <p:cNvPicPr>
            <a:picLocks noChangeAspect="1"/>
          </p:cNvPicPr>
          <p:nvPr/>
        </p:nvPicPr>
        <p:blipFill>
          <a:blip r:embed="rId10"/>
          <a:stretch>
            <a:fillRect/>
          </a:stretch>
        </p:blipFill>
        <p:spPr>
          <a:xfrm>
            <a:off x="3930784" y="2941647"/>
            <a:ext cx="1713624" cy="1247775"/>
          </a:xfrm>
          <a:prstGeom prst="rect">
            <a:avLst/>
          </a:prstGeom>
        </p:spPr>
      </p:pic>
      <p:pic>
        <p:nvPicPr>
          <p:cNvPr id="89" name="Picture 88">
            <a:extLst>
              <a:ext uri="{FF2B5EF4-FFF2-40B4-BE49-F238E27FC236}">
                <a16:creationId xmlns:a16="http://schemas.microsoft.com/office/drawing/2014/main" id="{A7323F20-0383-438B-BCE2-09CD4EF610AB}"/>
              </a:ext>
            </a:extLst>
          </p:cNvPr>
          <p:cNvPicPr>
            <a:picLocks noChangeAspect="1"/>
          </p:cNvPicPr>
          <p:nvPr/>
        </p:nvPicPr>
        <p:blipFill>
          <a:blip r:embed="rId11"/>
          <a:stretch>
            <a:fillRect/>
          </a:stretch>
        </p:blipFill>
        <p:spPr>
          <a:xfrm>
            <a:off x="5635242" y="2946542"/>
            <a:ext cx="1718606" cy="1247581"/>
          </a:xfrm>
          <a:prstGeom prst="rect">
            <a:avLst/>
          </a:prstGeom>
        </p:spPr>
      </p:pic>
      <p:pic>
        <p:nvPicPr>
          <p:cNvPr id="90" name="Picture 89">
            <a:extLst>
              <a:ext uri="{FF2B5EF4-FFF2-40B4-BE49-F238E27FC236}">
                <a16:creationId xmlns:a16="http://schemas.microsoft.com/office/drawing/2014/main" id="{5B65189B-F46D-46C4-8BFC-FA8981446EB2}"/>
              </a:ext>
            </a:extLst>
          </p:cNvPr>
          <p:cNvPicPr>
            <a:picLocks noChangeAspect="1"/>
          </p:cNvPicPr>
          <p:nvPr/>
        </p:nvPicPr>
        <p:blipFill>
          <a:blip r:embed="rId12"/>
          <a:stretch>
            <a:fillRect/>
          </a:stretch>
        </p:blipFill>
        <p:spPr>
          <a:xfrm>
            <a:off x="7324084" y="2945457"/>
            <a:ext cx="1729607" cy="1243148"/>
          </a:xfrm>
          <a:prstGeom prst="rect">
            <a:avLst/>
          </a:prstGeom>
        </p:spPr>
      </p:pic>
      <p:pic>
        <p:nvPicPr>
          <p:cNvPr id="91" name="Picture 90">
            <a:extLst>
              <a:ext uri="{FF2B5EF4-FFF2-40B4-BE49-F238E27FC236}">
                <a16:creationId xmlns:a16="http://schemas.microsoft.com/office/drawing/2014/main" id="{54B2878E-0D92-457A-AE2A-0D2AC8F116B3}"/>
              </a:ext>
            </a:extLst>
          </p:cNvPr>
          <p:cNvPicPr>
            <a:picLocks noChangeAspect="1"/>
          </p:cNvPicPr>
          <p:nvPr/>
        </p:nvPicPr>
        <p:blipFill rotWithShape="1">
          <a:blip r:embed="rId13"/>
          <a:srcRect l="1" r="774"/>
          <a:stretch/>
        </p:blipFill>
        <p:spPr>
          <a:xfrm>
            <a:off x="9026047" y="2933000"/>
            <a:ext cx="1749569" cy="1262779"/>
          </a:xfrm>
          <a:prstGeom prst="rect">
            <a:avLst/>
          </a:prstGeom>
        </p:spPr>
      </p:pic>
      <p:pic>
        <p:nvPicPr>
          <p:cNvPr id="92" name="Picture 91">
            <a:extLst>
              <a:ext uri="{FF2B5EF4-FFF2-40B4-BE49-F238E27FC236}">
                <a16:creationId xmlns:a16="http://schemas.microsoft.com/office/drawing/2014/main" id="{65386EE8-C7FA-42F8-9A51-AF28F6756E44}"/>
              </a:ext>
            </a:extLst>
          </p:cNvPr>
          <p:cNvPicPr>
            <a:picLocks noChangeAspect="1"/>
          </p:cNvPicPr>
          <p:nvPr/>
        </p:nvPicPr>
        <p:blipFill>
          <a:blip r:embed="rId14"/>
          <a:stretch>
            <a:fillRect/>
          </a:stretch>
        </p:blipFill>
        <p:spPr>
          <a:xfrm>
            <a:off x="5635242" y="4163569"/>
            <a:ext cx="1713991" cy="1257414"/>
          </a:xfrm>
          <a:prstGeom prst="rect">
            <a:avLst/>
          </a:prstGeom>
        </p:spPr>
      </p:pic>
      <p:pic>
        <p:nvPicPr>
          <p:cNvPr id="93" name="Picture 92">
            <a:extLst>
              <a:ext uri="{FF2B5EF4-FFF2-40B4-BE49-F238E27FC236}">
                <a16:creationId xmlns:a16="http://schemas.microsoft.com/office/drawing/2014/main" id="{240FF918-31ED-4B24-B039-1985197CA08C}"/>
              </a:ext>
            </a:extLst>
          </p:cNvPr>
          <p:cNvPicPr>
            <a:picLocks noChangeAspect="1"/>
          </p:cNvPicPr>
          <p:nvPr/>
        </p:nvPicPr>
        <p:blipFill>
          <a:blip r:embed="rId15"/>
          <a:stretch>
            <a:fillRect/>
          </a:stretch>
        </p:blipFill>
        <p:spPr>
          <a:xfrm>
            <a:off x="7316882" y="4170908"/>
            <a:ext cx="1729743" cy="1257415"/>
          </a:xfrm>
          <a:prstGeom prst="rect">
            <a:avLst/>
          </a:prstGeom>
        </p:spPr>
      </p:pic>
      <p:pic>
        <p:nvPicPr>
          <p:cNvPr id="94" name="Picture 93">
            <a:extLst>
              <a:ext uri="{FF2B5EF4-FFF2-40B4-BE49-F238E27FC236}">
                <a16:creationId xmlns:a16="http://schemas.microsoft.com/office/drawing/2014/main" id="{7AACB33D-6355-4147-83AA-5EEE49EC3B10}"/>
              </a:ext>
            </a:extLst>
          </p:cNvPr>
          <p:cNvPicPr>
            <a:picLocks noChangeAspect="1"/>
          </p:cNvPicPr>
          <p:nvPr/>
        </p:nvPicPr>
        <p:blipFill rotWithShape="1">
          <a:blip r:embed="rId16"/>
          <a:srcRect l="-1" r="525"/>
          <a:stretch/>
        </p:blipFill>
        <p:spPr>
          <a:xfrm>
            <a:off x="9029271" y="4171834"/>
            <a:ext cx="1750627" cy="1257414"/>
          </a:xfrm>
          <a:prstGeom prst="rect">
            <a:avLst/>
          </a:prstGeom>
        </p:spPr>
      </p:pic>
      <p:pic>
        <p:nvPicPr>
          <p:cNvPr id="95" name="Picture 94">
            <a:extLst>
              <a:ext uri="{FF2B5EF4-FFF2-40B4-BE49-F238E27FC236}">
                <a16:creationId xmlns:a16="http://schemas.microsoft.com/office/drawing/2014/main" id="{FFD57CBF-331D-46D3-BF56-9F02C72E0E95}"/>
              </a:ext>
            </a:extLst>
          </p:cNvPr>
          <p:cNvPicPr>
            <a:picLocks noChangeAspect="1"/>
          </p:cNvPicPr>
          <p:nvPr/>
        </p:nvPicPr>
        <p:blipFill rotWithShape="1">
          <a:blip r:embed="rId17"/>
          <a:srcRect b="809"/>
          <a:stretch/>
        </p:blipFill>
        <p:spPr>
          <a:xfrm>
            <a:off x="3929297" y="5403835"/>
            <a:ext cx="1715519" cy="1242147"/>
          </a:xfrm>
          <a:prstGeom prst="rect">
            <a:avLst/>
          </a:prstGeom>
        </p:spPr>
      </p:pic>
      <p:pic>
        <p:nvPicPr>
          <p:cNvPr id="96" name="Picture 95">
            <a:extLst>
              <a:ext uri="{FF2B5EF4-FFF2-40B4-BE49-F238E27FC236}">
                <a16:creationId xmlns:a16="http://schemas.microsoft.com/office/drawing/2014/main" id="{EB129304-61D1-430F-A08B-6FD77F83A495}"/>
              </a:ext>
            </a:extLst>
          </p:cNvPr>
          <p:cNvPicPr>
            <a:picLocks noChangeAspect="1"/>
          </p:cNvPicPr>
          <p:nvPr/>
        </p:nvPicPr>
        <p:blipFill rotWithShape="1">
          <a:blip r:embed="rId18"/>
          <a:srcRect b="1416"/>
          <a:stretch/>
        </p:blipFill>
        <p:spPr>
          <a:xfrm>
            <a:off x="5628316" y="5404506"/>
            <a:ext cx="1715519" cy="1224894"/>
          </a:xfrm>
          <a:prstGeom prst="rect">
            <a:avLst/>
          </a:prstGeom>
        </p:spPr>
      </p:pic>
      <p:pic>
        <p:nvPicPr>
          <p:cNvPr id="97" name="Picture 96">
            <a:extLst>
              <a:ext uri="{FF2B5EF4-FFF2-40B4-BE49-F238E27FC236}">
                <a16:creationId xmlns:a16="http://schemas.microsoft.com/office/drawing/2014/main" id="{1E718AB1-D2C4-4025-94B7-9A838BD63081}"/>
              </a:ext>
            </a:extLst>
          </p:cNvPr>
          <p:cNvPicPr>
            <a:picLocks noChangeAspect="1"/>
          </p:cNvPicPr>
          <p:nvPr/>
        </p:nvPicPr>
        <p:blipFill>
          <a:blip r:embed="rId19"/>
          <a:stretch>
            <a:fillRect/>
          </a:stretch>
        </p:blipFill>
        <p:spPr>
          <a:xfrm>
            <a:off x="7317015" y="5409743"/>
            <a:ext cx="1738714" cy="1250753"/>
          </a:xfrm>
          <a:prstGeom prst="rect">
            <a:avLst/>
          </a:prstGeom>
        </p:spPr>
      </p:pic>
      <p:pic>
        <p:nvPicPr>
          <p:cNvPr id="98" name="Picture 97">
            <a:extLst>
              <a:ext uri="{FF2B5EF4-FFF2-40B4-BE49-F238E27FC236}">
                <a16:creationId xmlns:a16="http://schemas.microsoft.com/office/drawing/2014/main" id="{7CFDF30C-A1B5-470E-A44F-4F03B1379124}"/>
              </a:ext>
            </a:extLst>
          </p:cNvPr>
          <p:cNvPicPr>
            <a:picLocks noChangeAspect="1"/>
          </p:cNvPicPr>
          <p:nvPr/>
        </p:nvPicPr>
        <p:blipFill rotWithShape="1">
          <a:blip r:embed="rId20"/>
          <a:srcRect l="1" r="729" b="1456"/>
          <a:stretch/>
        </p:blipFill>
        <p:spPr>
          <a:xfrm>
            <a:off x="9016666" y="5402988"/>
            <a:ext cx="1763232" cy="1239112"/>
          </a:xfrm>
          <a:prstGeom prst="rect">
            <a:avLst/>
          </a:prstGeom>
        </p:spPr>
      </p:pic>
      <p:sp>
        <p:nvSpPr>
          <p:cNvPr id="99" name="TextBox 98">
            <a:extLst>
              <a:ext uri="{FF2B5EF4-FFF2-40B4-BE49-F238E27FC236}">
                <a16:creationId xmlns:a16="http://schemas.microsoft.com/office/drawing/2014/main" id="{980A48C8-DAEA-4A04-96C9-DCB77ACAA2EA}"/>
              </a:ext>
            </a:extLst>
          </p:cNvPr>
          <p:cNvSpPr txBox="1"/>
          <p:nvPr/>
        </p:nvSpPr>
        <p:spPr>
          <a:xfrm rot="19451446">
            <a:off x="4381863" y="1157997"/>
            <a:ext cx="1069524"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book</a:t>
            </a:r>
          </a:p>
        </p:txBody>
      </p:sp>
      <p:sp>
        <p:nvSpPr>
          <p:cNvPr id="100" name="TextBox 99">
            <a:extLst>
              <a:ext uri="{FF2B5EF4-FFF2-40B4-BE49-F238E27FC236}">
                <a16:creationId xmlns:a16="http://schemas.microsoft.com/office/drawing/2014/main" id="{ABC23016-510D-49E6-A98A-083F86D82CFC}"/>
              </a:ext>
            </a:extLst>
          </p:cNvPr>
          <p:cNvSpPr txBox="1"/>
          <p:nvPr/>
        </p:nvSpPr>
        <p:spPr>
          <a:xfrm rot="19451446">
            <a:off x="6238606" y="1173233"/>
            <a:ext cx="1010213"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sister</a:t>
            </a:r>
          </a:p>
        </p:txBody>
      </p:sp>
      <p:sp>
        <p:nvSpPr>
          <p:cNvPr id="101" name="TextBox 100">
            <a:extLst>
              <a:ext uri="{FF2B5EF4-FFF2-40B4-BE49-F238E27FC236}">
                <a16:creationId xmlns:a16="http://schemas.microsoft.com/office/drawing/2014/main" id="{4134A649-D0B6-4762-8CDE-9CFD21B9E2B7}"/>
              </a:ext>
            </a:extLst>
          </p:cNvPr>
          <p:cNvSpPr txBox="1"/>
          <p:nvPr/>
        </p:nvSpPr>
        <p:spPr>
          <a:xfrm rot="19451446">
            <a:off x="7816886" y="1000163"/>
            <a:ext cx="1550424" cy="400110"/>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message</a:t>
            </a:r>
          </a:p>
        </p:txBody>
      </p:sp>
      <p:sp>
        <p:nvSpPr>
          <p:cNvPr id="102" name="TextBox 101">
            <a:extLst>
              <a:ext uri="{FF2B5EF4-FFF2-40B4-BE49-F238E27FC236}">
                <a16:creationId xmlns:a16="http://schemas.microsoft.com/office/drawing/2014/main" id="{D6A375D8-9070-49E0-BC44-66F51883C066}"/>
              </a:ext>
            </a:extLst>
          </p:cNvPr>
          <p:cNvSpPr txBox="1"/>
          <p:nvPr/>
        </p:nvSpPr>
        <p:spPr>
          <a:xfrm rot="19451446">
            <a:off x="9535916" y="695910"/>
            <a:ext cx="1569660" cy="707886"/>
          </a:xfrm>
          <a:prstGeom prst="rect">
            <a:avLst/>
          </a:prstGeom>
          <a:noFill/>
        </p:spPr>
        <p:txBody>
          <a:bodyPr wrap="none" rtlCol="0">
            <a:spAutoFit/>
          </a:bodyPr>
          <a:lstStyle/>
          <a:p>
            <a:r>
              <a:rPr lang="en-GB" sz="2000" dirty="0">
                <a:solidFill>
                  <a:srgbClr val="002060"/>
                </a:solidFill>
                <a:latin typeface="Century Gothic" panose="020B0502020202020204" pitchFamily="34" charset="0"/>
              </a:rPr>
              <a:t>a (female)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teacher</a:t>
            </a:r>
          </a:p>
        </p:txBody>
      </p:sp>
      <p:pic>
        <p:nvPicPr>
          <p:cNvPr id="103" name="Picture 102">
            <a:extLst>
              <a:ext uri="{FF2B5EF4-FFF2-40B4-BE49-F238E27FC236}">
                <a16:creationId xmlns:a16="http://schemas.microsoft.com/office/drawing/2014/main" id="{56BA6D60-9B2F-43C9-8ACB-28D0B6CAC4B4}"/>
              </a:ext>
            </a:extLst>
          </p:cNvPr>
          <p:cNvPicPr>
            <a:picLocks noChangeAspect="1"/>
          </p:cNvPicPr>
          <p:nvPr/>
        </p:nvPicPr>
        <p:blipFill>
          <a:blip r:embed="rId21"/>
          <a:stretch>
            <a:fillRect/>
          </a:stretch>
        </p:blipFill>
        <p:spPr>
          <a:xfrm>
            <a:off x="3931826" y="4168724"/>
            <a:ext cx="1727081" cy="1242734"/>
          </a:xfrm>
          <a:prstGeom prst="rect">
            <a:avLst/>
          </a:prstGeom>
        </p:spPr>
      </p:pic>
    </p:spTree>
    <p:extLst>
      <p:ext uri="{BB962C8B-B14F-4D97-AF65-F5344CB8AC3E}">
        <p14:creationId xmlns:p14="http://schemas.microsoft.com/office/powerpoint/2010/main" val="4115750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4"/>
                                        </p:tgtEl>
                                      </p:cBhvr>
                                    </p:animEffect>
                                    <p:set>
                                      <p:cBhvr>
                                        <p:cTn id="7"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 restart="whenNotActive" fill="hold" evtFilter="cancelBubble" nodeType="interactiveSeq">
                <p:stCondLst>
                  <p:cond evt="onClick" delay="0">
                    <p:tgtEl>
                      <p:spTgt spid="8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5"/>
                                        </p:tgtEl>
                                      </p:cBhvr>
                                    </p:animEffect>
                                    <p:set>
                                      <p:cBhvr>
                                        <p:cTn id="13"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4" restart="whenNotActive" fill="hold" evtFilter="cancelBubble" nodeType="interactiveSeq">
                <p:stCondLst>
                  <p:cond evt="onClick" delay="0">
                    <p:tgtEl>
                      <p:spTgt spid="8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6"/>
                                        </p:tgtEl>
                                      </p:cBhvr>
                                    </p:animEffect>
                                    <p:set>
                                      <p:cBhvr>
                                        <p:cTn id="19"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0" restart="whenNotActive" fill="hold" evtFilter="cancelBubble" nodeType="interactiveSeq">
                <p:stCondLst>
                  <p:cond evt="onClick" delay="0">
                    <p:tgtEl>
                      <p:spTgt spid="8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7"/>
                                        </p:tgtEl>
                                      </p:cBhvr>
                                    </p:animEffect>
                                    <p:set>
                                      <p:cBhvr>
                                        <p:cTn id="25"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6" restart="whenNotActive" fill="hold" evtFilter="cancelBubble" nodeType="interactiveSeq">
                <p:stCondLst>
                  <p:cond evt="onClick" delay="0">
                    <p:tgtEl>
                      <p:spTgt spid="8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8"/>
                                        </p:tgtEl>
                                      </p:cBhvr>
                                    </p:animEffect>
                                    <p:set>
                                      <p:cBhvr>
                                        <p:cTn id="3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32" restart="whenNotActive" fill="hold" evtFilter="cancelBubble" nodeType="interactiveSeq">
                <p:stCondLst>
                  <p:cond evt="onClick" delay="0">
                    <p:tgtEl>
                      <p:spTgt spid="8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9"/>
                                        </p:tgtEl>
                                      </p:cBhvr>
                                    </p:animEffect>
                                    <p:set>
                                      <p:cBhvr>
                                        <p:cTn id="37"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8" restart="whenNotActive" fill="hold" evtFilter="cancelBubble" nodeType="interactiveSeq">
                <p:stCondLst>
                  <p:cond evt="onClick" delay="0">
                    <p:tgtEl>
                      <p:spTgt spid="9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44" restart="whenNotActive" fill="hold" evtFilter="cancelBubble" nodeType="interactiveSeq">
                <p:stCondLst>
                  <p:cond evt="onClick" delay="0">
                    <p:tgtEl>
                      <p:spTgt spid="9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1"/>
                                        </p:tgtEl>
                                      </p:cBhvr>
                                    </p:animEffect>
                                    <p:set>
                                      <p:cBhvr>
                                        <p:cTn id="49"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0" restart="whenNotActive" fill="hold" evtFilter="cancelBubble" nodeType="interactiveSeq">
                <p:stCondLst>
                  <p:cond evt="onClick" delay="0">
                    <p:tgtEl>
                      <p:spTgt spid="9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2"/>
                                        </p:tgtEl>
                                      </p:cBhvr>
                                    </p:animEffect>
                                    <p:set>
                                      <p:cBhvr>
                                        <p:cTn id="5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56" restart="whenNotActive" fill="hold" evtFilter="cancelBubble" nodeType="interactiveSeq">
                <p:stCondLst>
                  <p:cond evt="onClick" delay="0">
                    <p:tgtEl>
                      <p:spTgt spid="9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3"/>
                                        </p:tgtEl>
                                      </p:cBhvr>
                                    </p:animEffect>
                                    <p:set>
                                      <p:cBhvr>
                                        <p:cTn id="6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2" restart="whenNotActive" fill="hold" evtFilter="cancelBubble" nodeType="interactiveSeq">
                <p:stCondLst>
                  <p:cond evt="onClick" delay="0">
                    <p:tgtEl>
                      <p:spTgt spid="9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68" restart="whenNotActive" fill="hold" evtFilter="cancelBubble" nodeType="interactiveSeq">
                <p:stCondLst>
                  <p:cond evt="onClick" delay="0">
                    <p:tgtEl>
                      <p:spTgt spid="9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95"/>
                                        </p:tgtEl>
                                      </p:cBhvr>
                                    </p:animEffect>
                                    <p:set>
                                      <p:cBhvr>
                                        <p:cTn id="73"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74" restart="whenNotActive" fill="hold" evtFilter="cancelBubble" nodeType="interactiveSeq">
                <p:stCondLst>
                  <p:cond evt="onClick" delay="0">
                    <p:tgtEl>
                      <p:spTgt spid="9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6"/>
                                        </p:tgtEl>
                                      </p:cBhvr>
                                    </p:animEffect>
                                    <p:set>
                                      <p:cBhvr>
                                        <p:cTn id="79"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80" restart="whenNotActive" fill="hold" evtFilter="cancelBubble" nodeType="interactiveSeq">
                <p:stCondLst>
                  <p:cond evt="onClick" delay="0">
                    <p:tgtEl>
                      <p:spTgt spid="9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97"/>
                                        </p:tgtEl>
                                      </p:cBhvr>
                                    </p:animEffect>
                                    <p:set>
                                      <p:cBhvr>
                                        <p:cTn id="85"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86" restart="whenNotActive" fill="hold" evtFilter="cancelBubble" nodeType="interactiveSeq">
                <p:stCondLst>
                  <p:cond evt="onClick" delay="0">
                    <p:tgtEl>
                      <p:spTgt spid="9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92" restart="whenNotActive" fill="hold" evtFilter="cancelBubble" nodeType="interactiveSeq">
                <p:stCondLst>
                  <p:cond evt="onClick" delay="0">
                    <p:tgtEl>
                      <p:spTgt spid="10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3"/>
                                        </p:tgtEl>
                                      </p:cBhvr>
                                    </p:animEffect>
                                    <p:set>
                                      <p:cBhvr>
                                        <p:cTn id="97"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2">
                    <a:lumMod val="25000"/>
                  </a:schemeClr>
                </a:solidFill>
                <a:latin typeface="Segoe Print" panose="02000600000000000000" pitchFamily="2" charset="0"/>
                <a:ea typeface="Arial"/>
                <a:cs typeface="Arial"/>
                <a:sym typeface="Arial"/>
              </a:rPr>
              <a:t>¡</a:t>
            </a:r>
            <a:r>
              <a:rPr lang="en-GB" sz="8800" b="1" dirty="0" err="1">
                <a:solidFill>
                  <a:schemeClr val="tx2">
                    <a:lumMod val="25000"/>
                  </a:schemeClr>
                </a:solidFill>
                <a:latin typeface="Segoe Print" panose="02000600000000000000" pitchFamily="2" charset="0"/>
                <a:ea typeface="Arial"/>
                <a:cs typeface="Arial"/>
                <a:sym typeface="Arial"/>
              </a:rPr>
              <a:t>adiós</a:t>
            </a:r>
            <a:r>
              <a:rPr lang="en-GB" sz="8800" b="1" dirty="0">
                <a:solidFill>
                  <a:schemeClr val="tx2">
                    <a:lumMod val="25000"/>
                  </a:schemeClr>
                </a:solidFill>
                <a:latin typeface="Segoe Print" panose="02000600000000000000" pitchFamily="2" charset="0"/>
                <a:ea typeface="Arial"/>
                <a:cs typeface="Arial"/>
                <a:sym typeface="Arial"/>
              </a:rPr>
              <a:t>!</a:t>
            </a:r>
            <a:endParaRPr lang="en-GB" sz="8800" dirty="0">
              <a:solidFill>
                <a:schemeClr val="tx2">
                  <a:lumMod val="2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2CC693D-A543-450E-A4B5-DC9923044F3C}"/>
              </a:ext>
            </a:extLst>
          </p:cNvPr>
          <p:cNvGraphicFramePr>
            <a:graphicFrameLocks noGrp="1"/>
          </p:cNvGraphicFramePr>
          <p:nvPr>
            <p:extLst>
              <p:ext uri="{D42A27DB-BD31-4B8C-83A1-F6EECF244321}">
                <p14:modId xmlns:p14="http://schemas.microsoft.com/office/powerpoint/2010/main" val="3025877535"/>
              </p:ext>
            </p:extLst>
          </p:nvPr>
        </p:nvGraphicFramePr>
        <p:xfrm>
          <a:off x="236160" y="298517"/>
          <a:ext cx="11719680" cy="4803479"/>
        </p:xfrm>
        <a:graphic>
          <a:graphicData uri="http://schemas.openxmlformats.org/drawingml/2006/table">
            <a:tbl>
              <a:tblPr firstRow="1" bandRow="1">
                <a:tableStyleId>{5940675A-B579-460E-94D1-54222C63F5DA}</a:tableStyleId>
              </a:tblPr>
              <a:tblGrid>
                <a:gridCol w="1509817">
                  <a:extLst>
                    <a:ext uri="{9D8B030D-6E8A-4147-A177-3AD203B41FA5}">
                      <a16:colId xmlns:a16="http://schemas.microsoft.com/office/drawing/2014/main" val="20000"/>
                    </a:ext>
                  </a:extLst>
                </a:gridCol>
                <a:gridCol w="1314128">
                  <a:extLst>
                    <a:ext uri="{9D8B030D-6E8A-4147-A177-3AD203B41FA5}">
                      <a16:colId xmlns:a16="http://schemas.microsoft.com/office/drawing/2014/main" val="20001"/>
                    </a:ext>
                  </a:extLst>
                </a:gridCol>
                <a:gridCol w="1411974">
                  <a:extLst>
                    <a:ext uri="{9D8B030D-6E8A-4147-A177-3AD203B41FA5}">
                      <a16:colId xmlns:a16="http://schemas.microsoft.com/office/drawing/2014/main" val="20002"/>
                    </a:ext>
                  </a:extLst>
                </a:gridCol>
                <a:gridCol w="1411974">
                  <a:extLst>
                    <a:ext uri="{9D8B030D-6E8A-4147-A177-3AD203B41FA5}">
                      <a16:colId xmlns:a16="http://schemas.microsoft.com/office/drawing/2014/main" val="20003"/>
                    </a:ext>
                  </a:extLst>
                </a:gridCol>
                <a:gridCol w="1411974">
                  <a:extLst>
                    <a:ext uri="{9D8B030D-6E8A-4147-A177-3AD203B41FA5}">
                      <a16:colId xmlns:a16="http://schemas.microsoft.com/office/drawing/2014/main" val="3556192954"/>
                    </a:ext>
                  </a:extLst>
                </a:gridCol>
                <a:gridCol w="1509052">
                  <a:extLst>
                    <a:ext uri="{9D8B030D-6E8A-4147-A177-3AD203B41FA5}">
                      <a16:colId xmlns:a16="http://schemas.microsoft.com/office/drawing/2014/main" val="772924823"/>
                    </a:ext>
                  </a:extLst>
                </a:gridCol>
                <a:gridCol w="1431689">
                  <a:extLst>
                    <a:ext uri="{9D8B030D-6E8A-4147-A177-3AD203B41FA5}">
                      <a16:colId xmlns:a16="http://schemas.microsoft.com/office/drawing/2014/main" val="2125786824"/>
                    </a:ext>
                  </a:extLst>
                </a:gridCol>
                <a:gridCol w="1719072">
                  <a:extLst>
                    <a:ext uri="{9D8B030D-6E8A-4147-A177-3AD203B41FA5}">
                      <a16:colId xmlns:a16="http://schemas.microsoft.com/office/drawing/2014/main" val="1953387137"/>
                    </a:ext>
                  </a:extLst>
                </a:gridCol>
              </a:tblGrid>
              <a:tr h="398263">
                <a:tc gridSpan="2">
                  <a:txBody>
                    <a:bodyPr/>
                    <a:lstStyle/>
                    <a:p>
                      <a:pPr algn="ctr"/>
                      <a:r>
                        <a:rPr lang="en-GB" sz="1800" b="1" dirty="0">
                          <a:solidFill>
                            <a:srgbClr val="002060"/>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002060"/>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412692">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002060"/>
                          </a:solidFill>
                          <a:latin typeface="Century Gothic" panose="020B0502020202020204" pitchFamily="34" charset="0"/>
                        </a:rPr>
                        <a:t>Spanish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59534">
                <a:tc>
                  <a:txBody>
                    <a:bodyPr/>
                    <a:lstStyle/>
                    <a:p>
                      <a:pPr algn="ctr"/>
                      <a:r>
                        <a:rPr lang="en-GB" sz="1800" dirty="0">
                          <a:solidFill>
                            <a:srgbClr val="002060"/>
                          </a:solidFill>
                          <a:latin typeface="Century Gothic" panose="020B0502020202020204" pitchFamily="34" charset="0"/>
                        </a:rPr>
                        <a:t>a boat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barco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drawing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dibujo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0" dirty="0">
                          <a:solidFill>
                            <a:srgbClr val="002060"/>
                          </a:solidFill>
                          <a:latin typeface="Century Gothic" panose="020B0502020202020204" pitchFamily="34" charset="0"/>
                        </a:rPr>
                        <a:t>a sheet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hoja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643348">
                <a:tc>
                  <a:txBody>
                    <a:bodyPr/>
                    <a:lstStyle/>
                    <a:p>
                      <a:pPr algn="ctr"/>
                      <a:r>
                        <a:rPr lang="en-GB" sz="1800" dirty="0">
                          <a:solidFill>
                            <a:srgbClr val="002060"/>
                          </a:solidFill>
                          <a:latin typeface="Century Gothic" panose="020B0502020202020204" pitchFamily="34" charset="0"/>
                        </a:rPr>
                        <a:t>a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bolsa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brother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hermano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an idea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idea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thing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cosa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827162">
                <a:tc>
                  <a:txBody>
                    <a:bodyPr/>
                    <a:lstStyle/>
                    <a:p>
                      <a:pPr algn="ctr"/>
                      <a:r>
                        <a:rPr lang="en-GB" sz="1800" dirty="0">
                          <a:solidFill>
                            <a:srgbClr val="002060"/>
                          </a:solidFill>
                          <a:latin typeface="Century Gothic" panose="020B0502020202020204" pitchFamily="34" charset="0"/>
                        </a:rPr>
                        <a:t>a horse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caballo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sister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hermana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pencil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lápiz</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an instrument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instrumento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59534">
                <a:tc>
                  <a:txBody>
                    <a:bodyPr/>
                    <a:lstStyle/>
                    <a:p>
                      <a:pPr algn="ctr"/>
                      <a:r>
                        <a:rPr lang="en-GB" sz="1800" dirty="0">
                          <a:solidFill>
                            <a:srgbClr val="002060"/>
                          </a:solidFill>
                          <a:latin typeface="Century Gothic" panose="020B0502020202020204" pitchFamily="34" charset="0"/>
                        </a:rPr>
                        <a:t>a bed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cama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mesa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message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mensaje</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male teacher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profesor</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59534">
                <a:tc>
                  <a:txBody>
                    <a:bodyPr/>
                    <a:lstStyle/>
                    <a:p>
                      <a:pPr algn="ctr"/>
                      <a:r>
                        <a:rPr lang="en-GB" sz="18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libro</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dog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 </a:t>
                      </a:r>
                      <a:r>
                        <a:rPr lang="en-GB" sz="1800" dirty="0" err="1">
                          <a:solidFill>
                            <a:srgbClr val="002060"/>
                          </a:solidFill>
                          <a:latin typeface="Century Gothic" panose="020B0502020202020204" pitchFamily="34" charset="0"/>
                        </a:rPr>
                        <a:t>perro</a:t>
                      </a:r>
                      <a:endParaRPr lang="en-GB" sz="1800" dirty="0">
                        <a:solidFill>
                          <a:srgbClr val="002060"/>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word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palabra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female teacher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profesora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782320">
                <a:tc>
                  <a:txBody>
                    <a:bodyPr/>
                    <a:lstStyle/>
                    <a:p>
                      <a:pPr algn="ctr"/>
                      <a:r>
                        <a:rPr lang="en-GB" sz="1800" dirty="0">
                          <a:solidFill>
                            <a:srgbClr val="002060"/>
                          </a:solidFill>
                          <a:latin typeface="Century Gothic" panose="020B0502020202020204" pitchFamily="34" charset="0"/>
                        </a:rPr>
                        <a:t>a plant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planta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a door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puerta</a:t>
                      </a:r>
                      <a:endParaRPr lang="en-GB" sz="1200" dirty="0">
                        <a:solidFill>
                          <a:srgbClr val="002060"/>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a ruler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dirty="0">
                          <a:solidFill>
                            <a:srgbClr val="002060"/>
                          </a:solidFill>
                          <a:latin typeface="Century Gothic" panose="020B0502020202020204" pitchFamily="34" charset="0"/>
                        </a:rPr>
                        <a:t>una </a:t>
                      </a:r>
                      <a:r>
                        <a:rPr lang="en-GB" sz="1800" dirty="0" err="1">
                          <a:solidFill>
                            <a:srgbClr val="002060"/>
                          </a:solidFill>
                          <a:latin typeface="Century Gothic" panose="020B0502020202020204" pitchFamily="34" charset="0"/>
                        </a:rPr>
                        <a:t>regla</a:t>
                      </a: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8338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20"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551" y="51420"/>
            <a:ext cx="748449" cy="8644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758907911"/>
              </p:ext>
            </p:extLst>
          </p:nvPr>
        </p:nvGraphicFramePr>
        <p:xfrm>
          <a:off x="6485889" y="410198"/>
          <a:ext cx="5520951" cy="4519480"/>
        </p:xfrm>
        <a:graphic>
          <a:graphicData uri="http://schemas.openxmlformats.org/drawingml/2006/table">
            <a:tbl>
              <a:tblPr firstRow="1" firstCol="1" bandRow="1">
                <a:tableStyleId>{5940675A-B579-460E-94D1-54222C63F5DA}</a:tableStyleId>
              </a:tblPr>
              <a:tblGrid>
                <a:gridCol w="384930">
                  <a:extLst>
                    <a:ext uri="{9D8B030D-6E8A-4147-A177-3AD203B41FA5}">
                      <a16:colId xmlns:a16="http://schemas.microsoft.com/office/drawing/2014/main" val="20000"/>
                    </a:ext>
                  </a:extLst>
                </a:gridCol>
                <a:gridCol w="957129">
                  <a:extLst>
                    <a:ext uri="{9D8B030D-6E8A-4147-A177-3AD203B41FA5}">
                      <a16:colId xmlns:a16="http://schemas.microsoft.com/office/drawing/2014/main" val="20001"/>
                    </a:ext>
                  </a:extLst>
                </a:gridCol>
                <a:gridCol w="1139883">
                  <a:extLst>
                    <a:ext uri="{9D8B030D-6E8A-4147-A177-3AD203B41FA5}">
                      <a16:colId xmlns:a16="http://schemas.microsoft.com/office/drawing/2014/main" val="20002"/>
                    </a:ext>
                  </a:extLst>
                </a:gridCol>
                <a:gridCol w="1697320">
                  <a:extLst>
                    <a:ext uri="{9D8B030D-6E8A-4147-A177-3AD203B41FA5}">
                      <a16:colId xmlns:a16="http://schemas.microsoft.com/office/drawing/2014/main" val="20003"/>
                    </a:ext>
                  </a:extLst>
                </a:gridCol>
                <a:gridCol w="1341689">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Name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t>
                      </a: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banico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stablo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rnamento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mn-ea"/>
                          <a:cs typeface="+mn-cs"/>
                        </a:rPr>
                        <a:t>co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cí</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mbalos</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mán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orro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nsola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rdo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9</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Ú</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gli</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10</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misa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7" name="Table 6"/>
          <p:cNvGraphicFramePr>
            <a:graphicFrameLocks noGrp="1"/>
          </p:cNvGraphicFramePr>
          <p:nvPr/>
        </p:nvGraphicFramePr>
        <p:xfrm>
          <a:off x="299815" y="683658"/>
          <a:ext cx="1900046" cy="5204394"/>
        </p:xfrm>
        <a:graphic>
          <a:graphicData uri="http://schemas.openxmlformats.org/drawingml/2006/table">
            <a:tbl>
              <a:tblPr firstRow="1" firstCol="1" bandRow="1">
                <a:tableStyleId>{5940675A-B579-460E-94D1-54222C63F5DA}</a:tableStyleId>
              </a:tblPr>
              <a:tblGrid>
                <a:gridCol w="349542">
                  <a:extLst>
                    <a:ext uri="{9D8B030D-6E8A-4147-A177-3AD203B41FA5}">
                      <a16:colId xmlns:a16="http://schemas.microsoft.com/office/drawing/2014/main" val="20000"/>
                    </a:ext>
                  </a:extLst>
                </a:gridCol>
                <a:gridCol w="1550504">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Names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9" name="TextBox 18"/>
          <p:cNvSpPr txBox="1"/>
          <p:nvPr/>
        </p:nvSpPr>
        <p:spPr>
          <a:xfrm>
            <a:off x="4109888" y="571736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camisa</a:t>
            </a:r>
          </a:p>
        </p:txBody>
      </p:sp>
      <p:sp>
        <p:nvSpPr>
          <p:cNvPr id="20" name="TextBox 19"/>
          <p:cNvSpPr txBox="1"/>
          <p:nvPr/>
        </p:nvSpPr>
        <p:spPr>
          <a:xfrm>
            <a:off x="4034855" y="140943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establo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2367437" y="2432019"/>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ornamento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4080627" y="2445567"/>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címbalos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2247568"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4039073"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zorro</a:t>
            </a:r>
          </a:p>
        </p:txBody>
      </p:sp>
      <p:sp>
        <p:nvSpPr>
          <p:cNvPr id="25" name="TextBox 24"/>
          <p:cNvSpPr txBox="1"/>
          <p:nvPr/>
        </p:nvSpPr>
        <p:spPr>
          <a:xfrm>
            <a:off x="2265391"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consola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4080627"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cerdo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2251499" y="56535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ugli</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2315404"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p:cNvSpPr txBox="1"/>
          <p:nvPr/>
        </p:nvSpPr>
        <p:spPr>
          <a:xfrm>
            <a:off x="6485889" y="5095966"/>
            <a:ext cx="5661935"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Each item offers two opportunities to assess the same SSC, but only one SSC is assessed per item (e.g.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only assesses for ‘a’, not for ‘i’ or ‘co’.</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Teachers award one point for the SSC in each word (max. 2 points per item).</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0" name="TextBox 29"/>
          <p:cNvSpPr txBox="1"/>
          <p:nvPr/>
        </p:nvSpPr>
        <p:spPr>
          <a:xfrm>
            <a:off x="6405745"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98197"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20</a:t>
            </a:r>
          </a:p>
        </p:txBody>
      </p:sp>
      <p:pic>
        <p:nvPicPr>
          <p:cNvPr id="4" name="Picture 3">
            <a:extLst>
              <a:ext uri="{FF2B5EF4-FFF2-40B4-BE49-F238E27FC236}">
                <a16:creationId xmlns:a16="http://schemas.microsoft.com/office/drawing/2014/main" id="{2BFB91E2-8B4D-4CA5-89F8-852A59ECAE2E}"/>
              </a:ext>
            </a:extLst>
          </p:cNvPr>
          <p:cNvPicPr>
            <a:picLocks noChangeAspect="1"/>
          </p:cNvPicPr>
          <p:nvPr/>
        </p:nvPicPr>
        <p:blipFill>
          <a:blip r:embed="rId4"/>
          <a:stretch>
            <a:fillRect/>
          </a:stretch>
        </p:blipFill>
        <p:spPr>
          <a:xfrm>
            <a:off x="2717867" y="2831550"/>
            <a:ext cx="599107" cy="676732"/>
          </a:xfrm>
          <a:prstGeom prst="rect">
            <a:avLst/>
          </a:prstGeom>
        </p:spPr>
      </p:pic>
      <p:sp>
        <p:nvSpPr>
          <p:cNvPr id="32" name="TextBox 31">
            <a:extLst>
              <a:ext uri="{FF2B5EF4-FFF2-40B4-BE49-F238E27FC236}">
                <a16:creationId xmlns:a16="http://schemas.microsoft.com/office/drawing/2014/main" id="{75371F30-E076-43F5-8807-585E4FF4CB24}"/>
              </a:ext>
            </a:extLst>
          </p:cNvPr>
          <p:cNvSpPr txBox="1"/>
          <p:nvPr/>
        </p:nvSpPr>
        <p:spPr>
          <a:xfrm>
            <a:off x="236339"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sp>
        <p:nvSpPr>
          <p:cNvPr id="33" name="TextBox 32">
            <a:extLst>
              <a:ext uri="{FF2B5EF4-FFF2-40B4-BE49-F238E27FC236}">
                <a16:creationId xmlns:a16="http://schemas.microsoft.com/office/drawing/2014/main" id="{9AED9440-F9F1-432E-92CF-7C3A168D07BC}"/>
              </a:ext>
            </a:extLst>
          </p:cNvPr>
          <p:cNvSpPr txBox="1"/>
          <p:nvPr/>
        </p:nvSpPr>
        <p:spPr>
          <a:xfrm>
            <a:off x="79120"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pic>
        <p:nvPicPr>
          <p:cNvPr id="34" name="Picture 33" descr="A picture containing text, insect&#10;&#10;Description automatically generated">
            <a:extLst>
              <a:ext uri="{FF2B5EF4-FFF2-40B4-BE49-F238E27FC236}">
                <a16:creationId xmlns:a16="http://schemas.microsoft.com/office/drawing/2014/main" id="{9E262DFF-411E-4825-80A8-A2D3E267B1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254" y="948405"/>
            <a:ext cx="901979" cy="537899"/>
          </a:xfrm>
          <a:prstGeom prst="rect">
            <a:avLst/>
          </a:prstGeom>
        </p:spPr>
      </p:pic>
      <p:pic>
        <p:nvPicPr>
          <p:cNvPr id="35" name="Picture 34" descr="A picture containing toy&#10;&#10;Description automatically generated">
            <a:extLst>
              <a:ext uri="{FF2B5EF4-FFF2-40B4-BE49-F238E27FC236}">
                <a16:creationId xmlns:a16="http://schemas.microsoft.com/office/drawing/2014/main" id="{89940616-7BD1-45B9-8EE7-061285BCB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270" y="631574"/>
            <a:ext cx="1127645" cy="803447"/>
          </a:xfrm>
          <a:prstGeom prst="rect">
            <a:avLst/>
          </a:prstGeom>
        </p:spPr>
      </p:pic>
      <p:pic>
        <p:nvPicPr>
          <p:cNvPr id="36" name="Picture 35">
            <a:extLst>
              <a:ext uri="{FF2B5EF4-FFF2-40B4-BE49-F238E27FC236}">
                <a16:creationId xmlns:a16="http://schemas.microsoft.com/office/drawing/2014/main" id="{0C681CCE-5583-4FC8-9D30-D6CBEB0708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0578" y="1047582"/>
            <a:ext cx="321857" cy="387439"/>
          </a:xfrm>
          <a:prstGeom prst="rect">
            <a:avLst/>
          </a:prstGeom>
        </p:spPr>
      </p:pic>
      <p:pic>
        <p:nvPicPr>
          <p:cNvPr id="37" name="Picture 36">
            <a:extLst>
              <a:ext uri="{FF2B5EF4-FFF2-40B4-BE49-F238E27FC236}">
                <a16:creationId xmlns:a16="http://schemas.microsoft.com/office/drawing/2014/main" id="{88D53232-E977-4C1A-B0D8-120E726DD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000" y="1861069"/>
            <a:ext cx="622276" cy="676732"/>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CEABEA36-E63D-4F33-9360-73070C3C31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251" y="1840021"/>
            <a:ext cx="493118" cy="646712"/>
          </a:xfrm>
          <a:prstGeom prst="rect">
            <a:avLst/>
          </a:prstGeom>
        </p:spPr>
      </p:pic>
      <p:cxnSp>
        <p:nvCxnSpPr>
          <p:cNvPr id="39" name="Straight Arrow Connector 38">
            <a:extLst>
              <a:ext uri="{FF2B5EF4-FFF2-40B4-BE49-F238E27FC236}">
                <a16:creationId xmlns:a16="http://schemas.microsoft.com/office/drawing/2014/main" id="{06BC50D2-82EB-40AF-957C-B3A44DF52B9D}"/>
              </a:ext>
            </a:extLst>
          </p:cNvPr>
          <p:cNvCxnSpPr>
            <a:cxnSpLocks/>
          </p:cNvCxnSpPr>
          <p:nvPr/>
        </p:nvCxnSpPr>
        <p:spPr>
          <a:xfrm flipV="1">
            <a:off x="4312670" y="2182431"/>
            <a:ext cx="446777" cy="22647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descr="A cartoon of a cat&#10;&#10;Description automatically generated with medium confidence">
            <a:extLst>
              <a:ext uri="{FF2B5EF4-FFF2-40B4-BE49-F238E27FC236}">
                <a16:creationId xmlns:a16="http://schemas.microsoft.com/office/drawing/2014/main" id="{688E04A2-CB28-461E-96F0-97D6858802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3581" y="2964709"/>
            <a:ext cx="846608" cy="554264"/>
          </a:xfrm>
          <a:prstGeom prst="rect">
            <a:avLst/>
          </a:prstGeom>
        </p:spPr>
      </p:pic>
      <p:pic>
        <p:nvPicPr>
          <p:cNvPr id="41" name="Picture 40" descr="Icon&#10;&#10;Description automatically generated">
            <a:extLst>
              <a:ext uri="{FF2B5EF4-FFF2-40B4-BE49-F238E27FC236}">
                <a16:creationId xmlns:a16="http://schemas.microsoft.com/office/drawing/2014/main" id="{04D65C82-490A-4588-84E7-421EF379F3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418" y="3910762"/>
            <a:ext cx="622895" cy="603429"/>
          </a:xfrm>
          <a:prstGeom prst="rect">
            <a:avLst/>
          </a:prstGeom>
        </p:spPr>
      </p:pic>
      <p:pic>
        <p:nvPicPr>
          <p:cNvPr id="42" name="Picture 41" descr="Shape, circle&#10;&#10;Description automatically generated">
            <a:extLst>
              <a:ext uri="{FF2B5EF4-FFF2-40B4-BE49-F238E27FC236}">
                <a16:creationId xmlns:a16="http://schemas.microsoft.com/office/drawing/2014/main" id="{E7AB8A4F-0FC6-4E52-B6B6-76FFD67B24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2678" y="4054999"/>
            <a:ext cx="439957" cy="511485"/>
          </a:xfrm>
          <a:prstGeom prst="rect">
            <a:avLst/>
          </a:prstGeom>
        </p:spPr>
      </p:pic>
      <p:pic>
        <p:nvPicPr>
          <p:cNvPr id="43" name="Picture 42" descr="A picture containing fruit, citrus, orange&#10;&#10;Description automatically generated">
            <a:extLst>
              <a:ext uri="{FF2B5EF4-FFF2-40B4-BE49-F238E27FC236}">
                <a16:creationId xmlns:a16="http://schemas.microsoft.com/office/drawing/2014/main" id="{C0744631-9FE0-41EB-A2DA-732922878A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1556" y="4847218"/>
            <a:ext cx="1360072" cy="790542"/>
          </a:xfrm>
          <a:prstGeom prst="rect">
            <a:avLst/>
          </a:prstGeom>
        </p:spPr>
      </p:pic>
      <p:pic>
        <p:nvPicPr>
          <p:cNvPr id="44" name="Picture 43">
            <a:extLst>
              <a:ext uri="{FF2B5EF4-FFF2-40B4-BE49-F238E27FC236}">
                <a16:creationId xmlns:a16="http://schemas.microsoft.com/office/drawing/2014/main" id="{71A75E2A-B60D-44B8-AB75-1879CEA7D1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2580" y="4953003"/>
            <a:ext cx="627609" cy="764357"/>
          </a:xfrm>
          <a:prstGeom prst="rect">
            <a:avLst/>
          </a:prstGeom>
        </p:spPr>
      </p:pic>
      <p:pic>
        <p:nvPicPr>
          <p:cNvPr id="45" name="Google Shape;338;p8">
            <a:hlinkClick r:id="" action="ppaction://noaction">
              <a:snd r:embed="rId15" name="p.1.wav"/>
            </a:hlinkClick>
            <a:extLst>
              <a:ext uri="{FF2B5EF4-FFF2-40B4-BE49-F238E27FC236}">
                <a16:creationId xmlns:a16="http://schemas.microsoft.com/office/drawing/2014/main" id="{C50F2973-B6C4-45C1-867F-C146AE3DED33}"/>
              </a:ext>
            </a:extLst>
          </p:cNvPr>
          <p:cNvPicPr preferRelativeResize="0"/>
          <p:nvPr/>
        </p:nvPicPr>
        <p:blipFill rotWithShape="1">
          <a:blip r:embed="rId16">
            <a:alphaModFix/>
          </a:blip>
          <a:srcRect/>
          <a:stretch/>
        </p:blipFill>
        <p:spPr>
          <a:xfrm>
            <a:off x="6482793" y="885178"/>
            <a:ext cx="344128" cy="309547"/>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17" name="p.2.wav"/>
            </a:hlinkClick>
            <a:extLst>
              <a:ext uri="{FF2B5EF4-FFF2-40B4-BE49-F238E27FC236}">
                <a16:creationId xmlns:a16="http://schemas.microsoft.com/office/drawing/2014/main" id="{EBD830A0-C3FB-42AA-AAE8-7B7A45030A83}"/>
              </a:ext>
            </a:extLst>
          </p:cNvPr>
          <p:cNvPicPr preferRelativeResize="0"/>
          <p:nvPr/>
        </p:nvPicPr>
        <p:blipFill rotWithShape="1">
          <a:blip r:embed="rId16">
            <a:alphaModFix/>
          </a:blip>
          <a:srcRect/>
          <a:stretch/>
        </p:blipFill>
        <p:spPr>
          <a:xfrm>
            <a:off x="6497812" y="1306124"/>
            <a:ext cx="344128" cy="309547"/>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18" name="p.3.wav"/>
            </a:hlinkClick>
            <a:extLst>
              <a:ext uri="{FF2B5EF4-FFF2-40B4-BE49-F238E27FC236}">
                <a16:creationId xmlns:a16="http://schemas.microsoft.com/office/drawing/2014/main" id="{D7EB1F8D-DB10-4953-940F-8FB1EF6384E9}"/>
              </a:ext>
            </a:extLst>
          </p:cNvPr>
          <p:cNvPicPr preferRelativeResize="0"/>
          <p:nvPr/>
        </p:nvPicPr>
        <p:blipFill rotWithShape="1">
          <a:blip r:embed="rId16">
            <a:alphaModFix/>
          </a:blip>
          <a:srcRect/>
          <a:stretch/>
        </p:blipFill>
        <p:spPr>
          <a:xfrm>
            <a:off x="6497812" y="1719591"/>
            <a:ext cx="344128" cy="309547"/>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9" name="Ciro_cimbalos.wav"/>
            </a:hlinkClick>
            <a:extLst>
              <a:ext uri="{FF2B5EF4-FFF2-40B4-BE49-F238E27FC236}">
                <a16:creationId xmlns:a16="http://schemas.microsoft.com/office/drawing/2014/main" id="{354D2AB1-B181-4A52-A619-544052F3EAE6}"/>
              </a:ext>
            </a:extLst>
          </p:cNvPr>
          <p:cNvPicPr preferRelativeResize="0"/>
          <p:nvPr/>
        </p:nvPicPr>
        <p:blipFill rotWithShape="1">
          <a:blip r:embed="rId16">
            <a:alphaModFix/>
          </a:blip>
          <a:srcRect/>
          <a:stretch/>
        </p:blipFill>
        <p:spPr>
          <a:xfrm>
            <a:off x="6493770" y="2136470"/>
            <a:ext cx="344128" cy="309547"/>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20" name="p.5.wav"/>
            </a:hlinkClick>
            <a:extLst>
              <a:ext uri="{FF2B5EF4-FFF2-40B4-BE49-F238E27FC236}">
                <a16:creationId xmlns:a16="http://schemas.microsoft.com/office/drawing/2014/main" id="{5FA8ED95-2E0F-4F59-8674-15C43CE5234F}"/>
              </a:ext>
            </a:extLst>
          </p:cNvPr>
          <p:cNvPicPr preferRelativeResize="0"/>
          <p:nvPr/>
        </p:nvPicPr>
        <p:blipFill rotWithShape="1">
          <a:blip r:embed="rId16">
            <a:alphaModFix/>
          </a:blip>
          <a:srcRect/>
          <a:stretch/>
        </p:blipFill>
        <p:spPr>
          <a:xfrm>
            <a:off x="6482793" y="2520830"/>
            <a:ext cx="344128" cy="309547"/>
          </a:xfrm>
          <a:prstGeom prst="rect">
            <a:avLst/>
          </a:prstGeom>
          <a:noFill/>
          <a:ln>
            <a:noFill/>
          </a:ln>
          <a:effectLst>
            <a:outerShdw blurRad="50800" dist="38100" dir="5400000" algn="t" rotWithShape="0">
              <a:prstClr val="black">
                <a:alpha val="40000"/>
              </a:prstClr>
            </a:outerShdw>
          </a:effectLst>
        </p:spPr>
      </p:pic>
      <p:pic>
        <p:nvPicPr>
          <p:cNvPr id="50" name="Google Shape;338;p8">
            <a:hlinkClick r:id="" action="ppaction://noaction">
              <a:snd r:embed="rId21" name="p.6.wav"/>
            </a:hlinkClick>
            <a:extLst>
              <a:ext uri="{FF2B5EF4-FFF2-40B4-BE49-F238E27FC236}">
                <a16:creationId xmlns:a16="http://schemas.microsoft.com/office/drawing/2014/main" id="{060B609B-1532-4EB1-9B8C-EB7DA84F2B16}"/>
              </a:ext>
            </a:extLst>
          </p:cNvPr>
          <p:cNvPicPr preferRelativeResize="0"/>
          <p:nvPr/>
        </p:nvPicPr>
        <p:blipFill rotWithShape="1">
          <a:blip r:embed="rId16">
            <a:alphaModFix/>
          </a:blip>
          <a:srcRect/>
          <a:stretch/>
        </p:blipFill>
        <p:spPr>
          <a:xfrm>
            <a:off x="6482793" y="2941776"/>
            <a:ext cx="344128" cy="309547"/>
          </a:xfrm>
          <a:prstGeom prst="rect">
            <a:avLst/>
          </a:prstGeom>
          <a:noFill/>
          <a:ln>
            <a:noFill/>
          </a:ln>
          <a:effectLst>
            <a:outerShdw blurRad="50800" dist="38100" dir="5400000" algn="t" rotWithShape="0">
              <a:prstClr val="black">
                <a:alpha val="40000"/>
              </a:prstClr>
            </a:outerShdw>
          </a:effectLst>
        </p:spPr>
      </p:pic>
      <p:pic>
        <p:nvPicPr>
          <p:cNvPr id="51" name="Google Shape;338;p8">
            <a:hlinkClick r:id="" action="ppaction://noaction">
              <a:snd r:embed="rId22" name="p.7.wav"/>
            </a:hlinkClick>
            <a:extLst>
              <a:ext uri="{FF2B5EF4-FFF2-40B4-BE49-F238E27FC236}">
                <a16:creationId xmlns:a16="http://schemas.microsoft.com/office/drawing/2014/main" id="{53A21D44-7B97-4E9D-8EE9-52EE4A6F8B69}"/>
              </a:ext>
            </a:extLst>
          </p:cNvPr>
          <p:cNvPicPr preferRelativeResize="0"/>
          <p:nvPr/>
        </p:nvPicPr>
        <p:blipFill rotWithShape="1">
          <a:blip r:embed="rId16">
            <a:alphaModFix/>
          </a:blip>
          <a:srcRect/>
          <a:stretch/>
        </p:blipFill>
        <p:spPr>
          <a:xfrm>
            <a:off x="6497812" y="3339180"/>
            <a:ext cx="344128" cy="309547"/>
          </a:xfrm>
          <a:prstGeom prst="rect">
            <a:avLst/>
          </a:prstGeom>
          <a:noFill/>
          <a:ln>
            <a:noFill/>
          </a:ln>
          <a:effectLst>
            <a:outerShdw blurRad="50800" dist="38100" dir="5400000" algn="t" rotWithShape="0">
              <a:prstClr val="black">
                <a:alpha val="40000"/>
              </a:prstClr>
            </a:outerShdw>
          </a:effectLst>
        </p:spPr>
      </p:pic>
      <p:pic>
        <p:nvPicPr>
          <p:cNvPr id="52" name="Google Shape;338;p8">
            <a:hlinkClick r:id="" action="ppaction://noaction">
              <a:snd r:embed="rId23" name="p.8.wav"/>
            </a:hlinkClick>
            <a:extLst>
              <a:ext uri="{FF2B5EF4-FFF2-40B4-BE49-F238E27FC236}">
                <a16:creationId xmlns:a16="http://schemas.microsoft.com/office/drawing/2014/main" id="{03D305FB-1477-4BAA-B3C5-A93014A16450}"/>
              </a:ext>
            </a:extLst>
          </p:cNvPr>
          <p:cNvPicPr preferRelativeResize="0"/>
          <p:nvPr/>
        </p:nvPicPr>
        <p:blipFill rotWithShape="1">
          <a:blip r:embed="rId16">
            <a:alphaModFix/>
          </a:blip>
          <a:srcRect/>
          <a:stretch/>
        </p:blipFill>
        <p:spPr>
          <a:xfrm>
            <a:off x="6493770" y="3747082"/>
            <a:ext cx="344128" cy="309547"/>
          </a:xfrm>
          <a:prstGeom prst="rect">
            <a:avLst/>
          </a:prstGeom>
          <a:noFill/>
          <a:ln>
            <a:noFill/>
          </a:ln>
          <a:effectLst>
            <a:outerShdw blurRad="50800" dist="38100" dir="5400000" algn="t" rotWithShape="0">
              <a:prstClr val="black">
                <a:alpha val="40000"/>
              </a:prstClr>
            </a:outerShdw>
          </a:effectLst>
        </p:spPr>
      </p:pic>
      <p:pic>
        <p:nvPicPr>
          <p:cNvPr id="53" name="Google Shape;338;p8">
            <a:hlinkClick r:id="" action="ppaction://noaction">
              <a:snd r:embed="rId24" name="p.9.wav"/>
            </a:hlinkClick>
            <a:extLst>
              <a:ext uri="{FF2B5EF4-FFF2-40B4-BE49-F238E27FC236}">
                <a16:creationId xmlns:a16="http://schemas.microsoft.com/office/drawing/2014/main" id="{D4450FBC-FA5D-49BD-B711-7D9B87FF4991}"/>
              </a:ext>
            </a:extLst>
          </p:cNvPr>
          <p:cNvPicPr preferRelativeResize="0"/>
          <p:nvPr/>
        </p:nvPicPr>
        <p:blipFill rotWithShape="1">
          <a:blip r:embed="rId16">
            <a:alphaModFix/>
          </a:blip>
          <a:srcRect/>
          <a:stretch/>
        </p:blipFill>
        <p:spPr>
          <a:xfrm>
            <a:off x="6493770" y="4154984"/>
            <a:ext cx="344128" cy="309547"/>
          </a:xfrm>
          <a:prstGeom prst="rect">
            <a:avLst/>
          </a:prstGeom>
          <a:noFill/>
          <a:ln>
            <a:noFill/>
          </a:ln>
          <a:effectLst>
            <a:outerShdw blurRad="50800" dist="38100" dir="5400000" algn="t" rotWithShape="0">
              <a:prstClr val="black">
                <a:alpha val="40000"/>
              </a:prstClr>
            </a:outerShdw>
          </a:effectLst>
        </p:spPr>
      </p:pic>
      <p:pic>
        <p:nvPicPr>
          <p:cNvPr id="54" name="Google Shape;338;p8">
            <a:hlinkClick r:id="" action="ppaction://noaction">
              <a:snd r:embed="rId25" name="p.10.wav"/>
            </a:hlinkClick>
            <a:extLst>
              <a:ext uri="{FF2B5EF4-FFF2-40B4-BE49-F238E27FC236}">
                <a16:creationId xmlns:a16="http://schemas.microsoft.com/office/drawing/2014/main" id="{8392CEC0-3908-4D7D-BF31-9753FEE86B33}"/>
              </a:ext>
            </a:extLst>
          </p:cNvPr>
          <p:cNvPicPr preferRelativeResize="0"/>
          <p:nvPr/>
        </p:nvPicPr>
        <p:blipFill rotWithShape="1">
          <a:blip r:embed="rId16">
            <a:alphaModFix/>
          </a:blip>
          <a:srcRect/>
          <a:stretch/>
        </p:blipFill>
        <p:spPr>
          <a:xfrm>
            <a:off x="6494479" y="4580445"/>
            <a:ext cx="344128" cy="309547"/>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80873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96454551"/>
              </p:ext>
            </p:extLst>
          </p:nvPr>
        </p:nvGraphicFramePr>
        <p:xfrm>
          <a:off x="6485889" y="410198"/>
          <a:ext cx="5520951" cy="4519480"/>
        </p:xfrm>
        <a:graphic>
          <a:graphicData uri="http://schemas.openxmlformats.org/drawingml/2006/table">
            <a:tbl>
              <a:tblPr firstRow="1" firstCol="1" bandRow="1">
                <a:tableStyleId>{5940675A-B579-460E-94D1-54222C63F5DA}</a:tableStyleId>
              </a:tblPr>
              <a:tblGrid>
                <a:gridCol w="384930">
                  <a:extLst>
                    <a:ext uri="{9D8B030D-6E8A-4147-A177-3AD203B41FA5}">
                      <a16:colId xmlns:a16="http://schemas.microsoft.com/office/drawing/2014/main" val="20000"/>
                    </a:ext>
                  </a:extLst>
                </a:gridCol>
                <a:gridCol w="957129">
                  <a:extLst>
                    <a:ext uri="{9D8B030D-6E8A-4147-A177-3AD203B41FA5}">
                      <a16:colId xmlns:a16="http://schemas.microsoft.com/office/drawing/2014/main" val="20001"/>
                    </a:ext>
                  </a:extLst>
                </a:gridCol>
                <a:gridCol w="1139883">
                  <a:extLst>
                    <a:ext uri="{9D8B030D-6E8A-4147-A177-3AD203B41FA5}">
                      <a16:colId xmlns:a16="http://schemas.microsoft.com/office/drawing/2014/main" val="20002"/>
                    </a:ext>
                  </a:extLst>
                </a:gridCol>
                <a:gridCol w="1697320">
                  <a:extLst>
                    <a:ext uri="{9D8B030D-6E8A-4147-A177-3AD203B41FA5}">
                      <a16:colId xmlns:a16="http://schemas.microsoft.com/office/drawing/2014/main" val="20003"/>
                    </a:ext>
                  </a:extLst>
                </a:gridCol>
                <a:gridCol w="1341689">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Name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t>
                      </a: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banico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stablo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rnamento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mn-ea"/>
                          <a:cs typeface="+mn-cs"/>
                        </a:rPr>
                        <a:t>co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cí</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mbalos</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mán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orro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nsola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rdo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9</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Ú</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gli</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10</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misa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9" name="TextBox 28"/>
          <p:cNvSpPr txBox="1"/>
          <p:nvPr/>
        </p:nvSpPr>
        <p:spPr>
          <a:xfrm>
            <a:off x="6485889" y="5095966"/>
            <a:ext cx="5661935"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Each item offers two opportunities to assess the same SSC, but only one SSC is assessed per item (e.g.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only assesses for ‘a’, not for ‘i’ or ‘co’.</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Teachers award one point for the SSC in each word (max. 2 points per item).</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0" name="TextBox 29"/>
          <p:cNvSpPr txBox="1"/>
          <p:nvPr/>
        </p:nvSpPr>
        <p:spPr>
          <a:xfrm>
            <a:off x="6405745"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31" name="TextBox 30"/>
          <p:cNvSpPr txBox="1"/>
          <p:nvPr/>
        </p:nvSpPr>
        <p:spPr>
          <a:xfrm>
            <a:off x="9498197"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20</a:t>
            </a:r>
          </a:p>
        </p:txBody>
      </p:sp>
      <p:graphicFrame>
        <p:nvGraphicFramePr>
          <p:cNvPr id="45" name="Table 44">
            <a:extLst>
              <a:ext uri="{FF2B5EF4-FFF2-40B4-BE49-F238E27FC236}">
                <a16:creationId xmlns:a16="http://schemas.microsoft.com/office/drawing/2014/main" id="{48B0FAD0-A3CE-42B0-B7AF-609434E026D2}"/>
              </a:ext>
            </a:extLst>
          </p:cNvPr>
          <p:cNvGraphicFramePr>
            <a:graphicFrameLocks noGrp="1"/>
          </p:cNvGraphicFramePr>
          <p:nvPr>
            <p:extLst>
              <p:ext uri="{D42A27DB-BD31-4B8C-83A1-F6EECF244321}">
                <p14:modId xmlns:p14="http://schemas.microsoft.com/office/powerpoint/2010/main" val="1000585476"/>
              </p:ext>
            </p:extLst>
          </p:nvPr>
        </p:nvGraphicFramePr>
        <p:xfrm>
          <a:off x="265304" y="410198"/>
          <a:ext cx="5520951" cy="4519480"/>
        </p:xfrm>
        <a:graphic>
          <a:graphicData uri="http://schemas.openxmlformats.org/drawingml/2006/table">
            <a:tbl>
              <a:tblPr firstRow="1" firstCol="1" bandRow="1">
                <a:tableStyleId>{5940675A-B579-460E-94D1-54222C63F5DA}</a:tableStyleId>
              </a:tblPr>
              <a:tblGrid>
                <a:gridCol w="384930">
                  <a:extLst>
                    <a:ext uri="{9D8B030D-6E8A-4147-A177-3AD203B41FA5}">
                      <a16:colId xmlns:a16="http://schemas.microsoft.com/office/drawing/2014/main" val="20000"/>
                    </a:ext>
                  </a:extLst>
                </a:gridCol>
                <a:gridCol w="957129">
                  <a:extLst>
                    <a:ext uri="{9D8B030D-6E8A-4147-A177-3AD203B41FA5}">
                      <a16:colId xmlns:a16="http://schemas.microsoft.com/office/drawing/2014/main" val="20001"/>
                    </a:ext>
                  </a:extLst>
                </a:gridCol>
                <a:gridCol w="1139883">
                  <a:extLst>
                    <a:ext uri="{9D8B030D-6E8A-4147-A177-3AD203B41FA5}">
                      <a16:colId xmlns:a16="http://schemas.microsoft.com/office/drawing/2014/main" val="20002"/>
                    </a:ext>
                  </a:extLst>
                </a:gridCol>
                <a:gridCol w="1697320">
                  <a:extLst>
                    <a:ext uri="{9D8B030D-6E8A-4147-A177-3AD203B41FA5}">
                      <a16:colId xmlns:a16="http://schemas.microsoft.com/office/drawing/2014/main" val="20003"/>
                    </a:ext>
                  </a:extLst>
                </a:gridCol>
                <a:gridCol w="1341689">
                  <a:extLst>
                    <a:ext uri="{9D8B030D-6E8A-4147-A177-3AD203B41FA5}">
                      <a16:colId xmlns:a16="http://schemas.microsoft.com/office/drawing/2014/main" val="20004"/>
                    </a:ext>
                  </a:extLst>
                </a:gridCol>
              </a:tblGrid>
              <a:tr h="400660">
                <a:tc>
                  <a:txBody>
                    <a:bodyPr/>
                    <a:lstStyle/>
                    <a:p>
                      <a:pPr>
                        <a:spcAft>
                          <a:spcPts val="0"/>
                        </a:spcAft>
                      </a:pPr>
                      <a:endParaRPr lang="en-GB" sz="12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rPr>
                        <a:t> Name</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b="1" dirty="0">
                          <a:solidFill>
                            <a:schemeClr val="accent5">
                              <a:lumMod val="50000"/>
                            </a:schemeClr>
                          </a:solidFill>
                          <a:effectLst/>
                          <a:latin typeface="Century Gothic" panose="020B0502020202020204" pitchFamily="34" charset="0"/>
                        </a:rPr>
                        <a:t>SSC </a:t>
                      </a:r>
                      <a:br>
                        <a:rPr lang="en-GB" sz="1200" b="1" dirty="0">
                          <a:solidFill>
                            <a:schemeClr val="accent5">
                              <a:lumMod val="50000"/>
                            </a:schemeClr>
                          </a:solidFill>
                          <a:effectLst/>
                          <a:latin typeface="Century Gothic" panose="020B0502020202020204" pitchFamily="34" charset="0"/>
                        </a:rPr>
                      </a:br>
                      <a:r>
                        <a:rPr lang="en-GB" sz="800" b="1" dirty="0">
                          <a:solidFill>
                            <a:schemeClr val="accent5">
                              <a:lumMod val="50000"/>
                            </a:schemeClr>
                          </a:solidFill>
                          <a:effectLst/>
                          <a:latin typeface="Century Gothic" panose="020B0502020202020204" pitchFamily="34" charset="0"/>
                        </a:rPr>
                        <a:t>[sound-symbol correspondence] </a:t>
                      </a:r>
                      <a:endParaRPr lang="en-GB" sz="8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600" b="1" dirty="0">
                          <a:solidFill>
                            <a:schemeClr val="accent5">
                              <a:lumMod val="50000"/>
                            </a:schemeClr>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t>
                      </a: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banico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2</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stablo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3</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rnamento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mn-ea"/>
                          <a:cs typeface="+mn-cs"/>
                        </a:rPr>
                        <a:t>co</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4</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cí</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mbalos</a:t>
                      </a:r>
                      <a:endPar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5</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r>
                        <a:rPr lang="en-GB" sz="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mán</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6</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orro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z</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7</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co</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nsola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8</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ce</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rdo</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ci</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9</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Ú</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r>
                        <a:rPr lang="en-GB" sz="1200" b="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gli</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a:solidFill>
                            <a:schemeClr val="accent5">
                              <a:lumMod val="50000"/>
                            </a:schemeClr>
                          </a:solidFill>
                          <a:effectLst/>
                          <a:latin typeface="Century Gothic" panose="020B0502020202020204" pitchFamily="34" charset="0"/>
                        </a:rPr>
                        <a:t> </a:t>
                      </a:r>
                      <a:endParaRPr lang="en-GB" sz="120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09276">
                <a:tc>
                  <a:txBody>
                    <a:bodyPr/>
                    <a:lstStyle/>
                    <a:p>
                      <a:pPr algn="ctr">
                        <a:spcAft>
                          <a:spcPts val="0"/>
                        </a:spcAft>
                      </a:pPr>
                      <a:r>
                        <a:rPr lang="en-GB" sz="1200" dirty="0">
                          <a:solidFill>
                            <a:schemeClr val="accent5">
                              <a:lumMod val="50000"/>
                            </a:schemeClr>
                          </a:solidFill>
                          <a:effectLst/>
                          <a:latin typeface="Century Gothic" panose="020B0502020202020204" pitchFamily="34" charset="0"/>
                        </a:rPr>
                        <a:t>10</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r>
                        <a:rPr lang="en-GB" sz="1200" b="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misa</a:t>
                      </a:r>
                      <a:endParaRPr lang="en-GB" sz="12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spcAft>
                          <a:spcPts val="0"/>
                        </a:spcAft>
                      </a:pPr>
                      <a:r>
                        <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ca</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200" dirty="0">
                          <a:solidFill>
                            <a:schemeClr val="accent5">
                              <a:lumMod val="50000"/>
                            </a:schemeClr>
                          </a:solidFill>
                          <a:effectLst/>
                          <a:latin typeface="Century Gothic" panose="020B0502020202020204" pitchFamily="34" charset="0"/>
                        </a:rPr>
                        <a:t> </a:t>
                      </a:r>
                      <a:endParaRPr lang="en-GB" sz="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46" name="TextBox 45">
            <a:extLst>
              <a:ext uri="{FF2B5EF4-FFF2-40B4-BE49-F238E27FC236}">
                <a16:creationId xmlns:a16="http://schemas.microsoft.com/office/drawing/2014/main" id="{382059C7-CC10-4F21-836E-57B6FB3CEEAA}"/>
              </a:ext>
            </a:extLst>
          </p:cNvPr>
          <p:cNvSpPr txBox="1"/>
          <p:nvPr/>
        </p:nvSpPr>
        <p:spPr>
          <a:xfrm>
            <a:off x="265304" y="5095966"/>
            <a:ext cx="5661935"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a:t>
            </a:r>
            <a:b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Each item offers two opportunities to assess the same SSC, but only one SSC is assessed per item (e.g.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only assesses for ‘a’, not for ‘i’ or ‘co’.</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Teachers award one point for the SSC in each word (max. 2 points per item).</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11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EE1FB66-5725-45E0-BD86-F3EDD8DF3763}"/>
              </a:ext>
            </a:extLst>
          </p:cNvPr>
          <p:cNvSpPr txBox="1"/>
          <p:nvPr/>
        </p:nvSpPr>
        <p:spPr>
          <a:xfrm>
            <a:off x="185160" y="120509"/>
            <a:ext cx="40522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___________________________________</a:t>
            </a:r>
          </a:p>
        </p:txBody>
      </p:sp>
      <p:sp>
        <p:nvSpPr>
          <p:cNvPr id="48" name="TextBox 47">
            <a:extLst>
              <a:ext uri="{FF2B5EF4-FFF2-40B4-BE49-F238E27FC236}">
                <a16:creationId xmlns:a16="http://schemas.microsoft.com/office/drawing/2014/main" id="{5B7BC00E-CA91-41F3-8604-E51A6B82EE31}"/>
              </a:ext>
            </a:extLst>
          </p:cNvPr>
          <p:cNvSpPr txBox="1"/>
          <p:nvPr/>
        </p:nvSpPr>
        <p:spPr>
          <a:xfrm>
            <a:off x="3277612" y="120508"/>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20</a:t>
            </a:r>
          </a:p>
        </p:txBody>
      </p:sp>
    </p:spTree>
    <p:extLst>
      <p:ext uri="{BB962C8B-B14F-4D97-AF65-F5344CB8AC3E}">
        <p14:creationId xmlns:p14="http://schemas.microsoft.com/office/powerpoint/2010/main" val="1964400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20"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551" y="51420"/>
            <a:ext cx="748449" cy="864459"/>
          </a:xfrm>
          <a:prstGeom prst="rect">
            <a:avLst/>
          </a:prstGeom>
        </p:spPr>
      </p:pic>
      <p:sp>
        <p:nvSpPr>
          <p:cNvPr id="33" name="TextBox 32">
            <a:extLst>
              <a:ext uri="{FF2B5EF4-FFF2-40B4-BE49-F238E27FC236}">
                <a16:creationId xmlns:a16="http://schemas.microsoft.com/office/drawing/2014/main" id="{9AED9440-F9F1-432E-92CF-7C3A168D07BC}"/>
              </a:ext>
            </a:extLst>
          </p:cNvPr>
          <p:cNvSpPr txBox="1"/>
          <p:nvPr/>
        </p:nvSpPr>
        <p:spPr>
          <a:xfrm>
            <a:off x="79120"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graphicFrame>
        <p:nvGraphicFramePr>
          <p:cNvPr id="59" name="Table 58">
            <a:extLst>
              <a:ext uri="{FF2B5EF4-FFF2-40B4-BE49-F238E27FC236}">
                <a16:creationId xmlns:a16="http://schemas.microsoft.com/office/drawing/2014/main" id="{DA5A4BA7-8CDC-4907-972B-57955FCCE3CF}"/>
              </a:ext>
            </a:extLst>
          </p:cNvPr>
          <p:cNvGraphicFramePr>
            <a:graphicFrameLocks noGrp="1"/>
          </p:cNvGraphicFramePr>
          <p:nvPr/>
        </p:nvGraphicFramePr>
        <p:xfrm>
          <a:off x="299815" y="683658"/>
          <a:ext cx="1900046" cy="5204394"/>
        </p:xfrm>
        <a:graphic>
          <a:graphicData uri="http://schemas.openxmlformats.org/drawingml/2006/table">
            <a:tbl>
              <a:tblPr firstRow="1" firstCol="1" bandRow="1">
                <a:tableStyleId>{5940675A-B579-460E-94D1-54222C63F5DA}</a:tableStyleId>
              </a:tblPr>
              <a:tblGrid>
                <a:gridCol w="349542">
                  <a:extLst>
                    <a:ext uri="{9D8B030D-6E8A-4147-A177-3AD203B41FA5}">
                      <a16:colId xmlns:a16="http://schemas.microsoft.com/office/drawing/2014/main" val="20000"/>
                    </a:ext>
                  </a:extLst>
                </a:gridCol>
                <a:gridCol w="1550504">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Names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0" name="TextBox 59">
            <a:extLst>
              <a:ext uri="{FF2B5EF4-FFF2-40B4-BE49-F238E27FC236}">
                <a16:creationId xmlns:a16="http://schemas.microsoft.com/office/drawing/2014/main" id="{3714F28C-836B-4D6E-AE67-11946E96481C}"/>
              </a:ext>
            </a:extLst>
          </p:cNvPr>
          <p:cNvSpPr txBox="1"/>
          <p:nvPr/>
        </p:nvSpPr>
        <p:spPr>
          <a:xfrm>
            <a:off x="4109888" y="571736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camisa</a:t>
            </a:r>
          </a:p>
        </p:txBody>
      </p:sp>
      <p:sp>
        <p:nvSpPr>
          <p:cNvPr id="61" name="TextBox 60">
            <a:extLst>
              <a:ext uri="{FF2B5EF4-FFF2-40B4-BE49-F238E27FC236}">
                <a16:creationId xmlns:a16="http://schemas.microsoft.com/office/drawing/2014/main" id="{9351BAE0-A6F1-488B-A4F6-5EFBCDE38D43}"/>
              </a:ext>
            </a:extLst>
          </p:cNvPr>
          <p:cNvSpPr txBox="1"/>
          <p:nvPr/>
        </p:nvSpPr>
        <p:spPr>
          <a:xfrm>
            <a:off x="4034855" y="140943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establo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B87B06D3-0677-4509-A02E-6B382CC4A7AF}"/>
              </a:ext>
            </a:extLst>
          </p:cNvPr>
          <p:cNvSpPr txBox="1"/>
          <p:nvPr/>
        </p:nvSpPr>
        <p:spPr>
          <a:xfrm>
            <a:off x="2367437" y="2432019"/>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ornamento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2253FED6-1D03-4B21-B4EA-0A6F789B450D}"/>
              </a:ext>
            </a:extLst>
          </p:cNvPr>
          <p:cNvSpPr txBox="1"/>
          <p:nvPr/>
        </p:nvSpPr>
        <p:spPr>
          <a:xfrm>
            <a:off x="4080627" y="2445567"/>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címbalos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E61452AE-4CA4-400C-B394-6002CBA4EEE9}"/>
              </a:ext>
            </a:extLst>
          </p:cNvPr>
          <p:cNvSpPr txBox="1"/>
          <p:nvPr/>
        </p:nvSpPr>
        <p:spPr>
          <a:xfrm>
            <a:off x="2247568"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7F38284A-6A24-4657-A48C-2BCFB3058450}"/>
              </a:ext>
            </a:extLst>
          </p:cNvPr>
          <p:cNvSpPr txBox="1"/>
          <p:nvPr/>
        </p:nvSpPr>
        <p:spPr>
          <a:xfrm>
            <a:off x="4039073"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zorro</a:t>
            </a:r>
          </a:p>
        </p:txBody>
      </p:sp>
      <p:sp>
        <p:nvSpPr>
          <p:cNvPr id="66" name="TextBox 65">
            <a:extLst>
              <a:ext uri="{FF2B5EF4-FFF2-40B4-BE49-F238E27FC236}">
                <a16:creationId xmlns:a16="http://schemas.microsoft.com/office/drawing/2014/main" id="{8B13C990-08D7-481A-9F2E-E0219351D0C3}"/>
              </a:ext>
            </a:extLst>
          </p:cNvPr>
          <p:cNvSpPr txBox="1"/>
          <p:nvPr/>
        </p:nvSpPr>
        <p:spPr>
          <a:xfrm>
            <a:off x="2265391"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consola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99D1EEC-8215-4A95-830C-3350D2DC400A}"/>
              </a:ext>
            </a:extLst>
          </p:cNvPr>
          <p:cNvSpPr txBox="1"/>
          <p:nvPr/>
        </p:nvSpPr>
        <p:spPr>
          <a:xfrm>
            <a:off x="4080627"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cerdo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D65C6B9C-A32B-4DCE-AF5C-A22BEFBE4305}"/>
              </a:ext>
            </a:extLst>
          </p:cNvPr>
          <p:cNvSpPr txBox="1"/>
          <p:nvPr/>
        </p:nvSpPr>
        <p:spPr>
          <a:xfrm>
            <a:off x="2251499" y="56535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ugli</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13D649E0-C114-4B14-B4E5-170C02BC742F}"/>
              </a:ext>
            </a:extLst>
          </p:cNvPr>
          <p:cNvSpPr txBox="1"/>
          <p:nvPr/>
        </p:nvSpPr>
        <p:spPr>
          <a:xfrm>
            <a:off x="2315404"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0" name="Picture 69">
            <a:extLst>
              <a:ext uri="{FF2B5EF4-FFF2-40B4-BE49-F238E27FC236}">
                <a16:creationId xmlns:a16="http://schemas.microsoft.com/office/drawing/2014/main" id="{7182CD49-760C-490C-BE54-F7A7107E0234}"/>
              </a:ext>
            </a:extLst>
          </p:cNvPr>
          <p:cNvPicPr>
            <a:picLocks noChangeAspect="1"/>
          </p:cNvPicPr>
          <p:nvPr/>
        </p:nvPicPr>
        <p:blipFill>
          <a:blip r:embed="rId4"/>
          <a:stretch>
            <a:fillRect/>
          </a:stretch>
        </p:blipFill>
        <p:spPr>
          <a:xfrm>
            <a:off x="2717867" y="2831550"/>
            <a:ext cx="599107" cy="676732"/>
          </a:xfrm>
          <a:prstGeom prst="rect">
            <a:avLst/>
          </a:prstGeom>
        </p:spPr>
      </p:pic>
      <p:sp>
        <p:nvSpPr>
          <p:cNvPr id="71" name="TextBox 70">
            <a:extLst>
              <a:ext uri="{FF2B5EF4-FFF2-40B4-BE49-F238E27FC236}">
                <a16:creationId xmlns:a16="http://schemas.microsoft.com/office/drawing/2014/main" id="{570661AE-51F6-4EA8-B000-7ADFCC503C71}"/>
              </a:ext>
            </a:extLst>
          </p:cNvPr>
          <p:cNvSpPr txBox="1"/>
          <p:nvPr/>
        </p:nvSpPr>
        <p:spPr>
          <a:xfrm>
            <a:off x="236339"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pic>
        <p:nvPicPr>
          <p:cNvPr id="72" name="Picture 71" descr="A picture containing text, insect&#10;&#10;Description automatically generated">
            <a:extLst>
              <a:ext uri="{FF2B5EF4-FFF2-40B4-BE49-F238E27FC236}">
                <a16:creationId xmlns:a16="http://schemas.microsoft.com/office/drawing/2014/main" id="{8B1E1D5E-823F-4300-AC5A-9C18F7F6E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254" y="948405"/>
            <a:ext cx="901979" cy="537899"/>
          </a:xfrm>
          <a:prstGeom prst="rect">
            <a:avLst/>
          </a:prstGeom>
        </p:spPr>
      </p:pic>
      <p:pic>
        <p:nvPicPr>
          <p:cNvPr id="73" name="Picture 72" descr="A picture containing toy&#10;&#10;Description automatically generated">
            <a:extLst>
              <a:ext uri="{FF2B5EF4-FFF2-40B4-BE49-F238E27FC236}">
                <a16:creationId xmlns:a16="http://schemas.microsoft.com/office/drawing/2014/main" id="{4C5709CE-65D6-42C6-B5C3-317BC6AB0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270" y="631574"/>
            <a:ext cx="1127645" cy="803447"/>
          </a:xfrm>
          <a:prstGeom prst="rect">
            <a:avLst/>
          </a:prstGeom>
        </p:spPr>
      </p:pic>
      <p:pic>
        <p:nvPicPr>
          <p:cNvPr id="74" name="Picture 73">
            <a:extLst>
              <a:ext uri="{FF2B5EF4-FFF2-40B4-BE49-F238E27FC236}">
                <a16:creationId xmlns:a16="http://schemas.microsoft.com/office/drawing/2014/main" id="{934D6AC0-F926-441B-940A-69644F726E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0578" y="1047582"/>
            <a:ext cx="321857" cy="387439"/>
          </a:xfrm>
          <a:prstGeom prst="rect">
            <a:avLst/>
          </a:prstGeom>
        </p:spPr>
      </p:pic>
      <p:pic>
        <p:nvPicPr>
          <p:cNvPr id="75" name="Picture 74">
            <a:extLst>
              <a:ext uri="{FF2B5EF4-FFF2-40B4-BE49-F238E27FC236}">
                <a16:creationId xmlns:a16="http://schemas.microsoft.com/office/drawing/2014/main" id="{D560ECB7-83D0-4485-BD36-654A3058C8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000" y="1861069"/>
            <a:ext cx="622276" cy="676732"/>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73FF33D5-D929-41F0-862F-F873663E9A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251" y="1840021"/>
            <a:ext cx="493118" cy="646712"/>
          </a:xfrm>
          <a:prstGeom prst="rect">
            <a:avLst/>
          </a:prstGeom>
        </p:spPr>
      </p:pic>
      <p:cxnSp>
        <p:nvCxnSpPr>
          <p:cNvPr id="77" name="Straight Arrow Connector 76">
            <a:extLst>
              <a:ext uri="{FF2B5EF4-FFF2-40B4-BE49-F238E27FC236}">
                <a16:creationId xmlns:a16="http://schemas.microsoft.com/office/drawing/2014/main" id="{07780885-EA44-4979-AA64-3B0E6D274F72}"/>
              </a:ext>
            </a:extLst>
          </p:cNvPr>
          <p:cNvCxnSpPr>
            <a:cxnSpLocks/>
          </p:cNvCxnSpPr>
          <p:nvPr/>
        </p:nvCxnSpPr>
        <p:spPr>
          <a:xfrm flipV="1">
            <a:off x="4312670" y="2182431"/>
            <a:ext cx="446777" cy="22647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78" name="Picture 77" descr="A cartoon of a cat&#10;&#10;Description automatically generated with medium confidence">
            <a:extLst>
              <a:ext uri="{FF2B5EF4-FFF2-40B4-BE49-F238E27FC236}">
                <a16:creationId xmlns:a16="http://schemas.microsoft.com/office/drawing/2014/main" id="{493748BC-3F5A-484E-A3CE-7CAF95EFDA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3581" y="2964709"/>
            <a:ext cx="846608" cy="554264"/>
          </a:xfrm>
          <a:prstGeom prst="rect">
            <a:avLst/>
          </a:prstGeom>
        </p:spPr>
      </p:pic>
      <p:pic>
        <p:nvPicPr>
          <p:cNvPr id="79" name="Picture 78" descr="Icon&#10;&#10;Description automatically generated">
            <a:extLst>
              <a:ext uri="{FF2B5EF4-FFF2-40B4-BE49-F238E27FC236}">
                <a16:creationId xmlns:a16="http://schemas.microsoft.com/office/drawing/2014/main" id="{45E54799-007F-4775-9AE1-A9D67AA3C1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418" y="3910762"/>
            <a:ext cx="622895" cy="603429"/>
          </a:xfrm>
          <a:prstGeom prst="rect">
            <a:avLst/>
          </a:prstGeom>
        </p:spPr>
      </p:pic>
      <p:pic>
        <p:nvPicPr>
          <p:cNvPr id="80" name="Picture 79" descr="Shape, circle&#10;&#10;Description automatically generated">
            <a:extLst>
              <a:ext uri="{FF2B5EF4-FFF2-40B4-BE49-F238E27FC236}">
                <a16:creationId xmlns:a16="http://schemas.microsoft.com/office/drawing/2014/main" id="{0BD471FE-E36B-4DBC-B138-D6776AE8EF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2678" y="4054999"/>
            <a:ext cx="439957" cy="511485"/>
          </a:xfrm>
          <a:prstGeom prst="rect">
            <a:avLst/>
          </a:prstGeom>
        </p:spPr>
      </p:pic>
      <p:pic>
        <p:nvPicPr>
          <p:cNvPr id="81" name="Picture 80" descr="A picture containing fruit, citrus, orange&#10;&#10;Description automatically generated">
            <a:extLst>
              <a:ext uri="{FF2B5EF4-FFF2-40B4-BE49-F238E27FC236}">
                <a16:creationId xmlns:a16="http://schemas.microsoft.com/office/drawing/2014/main" id="{2075D21E-C876-4C32-862A-A48A7A885F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1556" y="4847218"/>
            <a:ext cx="1360072" cy="790542"/>
          </a:xfrm>
          <a:prstGeom prst="rect">
            <a:avLst/>
          </a:prstGeom>
        </p:spPr>
      </p:pic>
      <p:pic>
        <p:nvPicPr>
          <p:cNvPr id="82" name="Picture 81">
            <a:extLst>
              <a:ext uri="{FF2B5EF4-FFF2-40B4-BE49-F238E27FC236}">
                <a16:creationId xmlns:a16="http://schemas.microsoft.com/office/drawing/2014/main" id="{CCCEFA6D-CFE0-45E3-9527-D5048720A4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2580" y="4953003"/>
            <a:ext cx="627609" cy="764357"/>
          </a:xfrm>
          <a:prstGeom prst="rect">
            <a:avLst/>
          </a:prstGeom>
        </p:spPr>
      </p:pic>
      <p:sp>
        <p:nvSpPr>
          <p:cNvPr id="83" name="Rectangle 82">
            <a:extLst>
              <a:ext uri="{FF2B5EF4-FFF2-40B4-BE49-F238E27FC236}">
                <a16:creationId xmlns:a16="http://schemas.microsoft.com/office/drawing/2014/main" id="{D1E6D3DF-C2FD-4456-84AF-E5FFBC7FBFE8}"/>
              </a:ext>
            </a:extLst>
          </p:cNvPr>
          <p:cNvSpPr/>
          <p:nvPr/>
        </p:nvSpPr>
        <p:spPr>
          <a:xfrm>
            <a:off x="6176949" y="30640"/>
            <a:ext cx="553482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Navidad!</a:t>
            </a:r>
          </a:p>
        </p:txBody>
      </p:sp>
      <p:pic>
        <p:nvPicPr>
          <p:cNvPr id="84" name="Picture 83">
            <a:extLst>
              <a:ext uri="{FF2B5EF4-FFF2-40B4-BE49-F238E27FC236}">
                <a16:creationId xmlns:a16="http://schemas.microsoft.com/office/drawing/2014/main" id="{563276F1-EF6C-4550-9252-117C53D62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5380" y="51420"/>
            <a:ext cx="748449" cy="864459"/>
          </a:xfrm>
          <a:prstGeom prst="rect">
            <a:avLst/>
          </a:prstGeom>
        </p:spPr>
      </p:pic>
      <p:sp>
        <p:nvSpPr>
          <p:cNvPr id="85" name="TextBox 84">
            <a:extLst>
              <a:ext uri="{FF2B5EF4-FFF2-40B4-BE49-F238E27FC236}">
                <a16:creationId xmlns:a16="http://schemas.microsoft.com/office/drawing/2014/main" id="{6C08D3E0-8B35-40A6-8B10-8DCF37C481A1}"/>
              </a:ext>
            </a:extLst>
          </p:cNvPr>
          <p:cNvSpPr txBox="1"/>
          <p:nvPr/>
        </p:nvSpPr>
        <p:spPr>
          <a:xfrm>
            <a:off x="6176949" y="277319"/>
            <a:ext cx="675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Listen and fill the gaps with the correct letter or letters.</a:t>
            </a:r>
          </a:p>
        </p:txBody>
      </p:sp>
      <p:graphicFrame>
        <p:nvGraphicFramePr>
          <p:cNvPr id="86" name="Table 85">
            <a:extLst>
              <a:ext uri="{FF2B5EF4-FFF2-40B4-BE49-F238E27FC236}">
                <a16:creationId xmlns:a16="http://schemas.microsoft.com/office/drawing/2014/main" id="{C92EFA39-2418-4B8B-8C17-A5EB09C4E3D7}"/>
              </a:ext>
            </a:extLst>
          </p:cNvPr>
          <p:cNvGraphicFramePr>
            <a:graphicFrameLocks noGrp="1"/>
          </p:cNvGraphicFramePr>
          <p:nvPr/>
        </p:nvGraphicFramePr>
        <p:xfrm>
          <a:off x="6397644" y="683658"/>
          <a:ext cx="1900046" cy="5204394"/>
        </p:xfrm>
        <a:graphic>
          <a:graphicData uri="http://schemas.openxmlformats.org/drawingml/2006/table">
            <a:tbl>
              <a:tblPr firstRow="1" firstCol="1" bandRow="1">
                <a:tableStyleId>{5940675A-B579-460E-94D1-54222C63F5DA}</a:tableStyleId>
              </a:tblPr>
              <a:tblGrid>
                <a:gridCol w="349542">
                  <a:extLst>
                    <a:ext uri="{9D8B030D-6E8A-4147-A177-3AD203B41FA5}">
                      <a16:colId xmlns:a16="http://schemas.microsoft.com/office/drawing/2014/main" val="20000"/>
                    </a:ext>
                  </a:extLst>
                </a:gridCol>
                <a:gridCol w="1550504">
                  <a:extLst>
                    <a:ext uri="{9D8B030D-6E8A-4147-A177-3AD203B41FA5}">
                      <a16:colId xmlns:a16="http://schemas.microsoft.com/office/drawing/2014/main" val="20001"/>
                    </a:ext>
                  </a:extLst>
                </a:gridCol>
              </a:tblGrid>
              <a:tr h="440184">
                <a:tc>
                  <a:txBody>
                    <a:bodyPr/>
                    <a:lstStyle/>
                    <a:p>
                      <a:pPr>
                        <a:spcAft>
                          <a:spcPts val="0"/>
                        </a:spcAft>
                      </a:pPr>
                      <a:endParaRPr lang="en-GB"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rPr>
                        <a:t> </a:t>
                      </a:r>
                      <a:r>
                        <a:rPr lang="en-GB" sz="1400" b="1" dirty="0">
                          <a:solidFill>
                            <a:schemeClr val="accent5">
                              <a:lumMod val="50000"/>
                            </a:schemeClr>
                          </a:solidFill>
                          <a:effectLst/>
                          <a:latin typeface="Century Gothic" panose="020B0502020202020204" pitchFamily="34" charset="0"/>
                        </a:rPr>
                        <a:t>Names</a:t>
                      </a:r>
                      <a:endParaRPr lang="en-GB" sz="1400" b="1"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2</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steban</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3</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4</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ro</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5</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6</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oe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7</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8</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9</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14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rsula</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r h="476421">
                <a:tc>
                  <a:txBody>
                    <a:bodyPr/>
                    <a:lstStyle/>
                    <a:p>
                      <a:pPr algn="ctr">
                        <a:spcAft>
                          <a:spcPts val="0"/>
                        </a:spcAft>
                      </a:pPr>
                      <a:r>
                        <a:rPr lang="en-GB" sz="1400" dirty="0">
                          <a:solidFill>
                            <a:schemeClr val="accent5">
                              <a:lumMod val="50000"/>
                            </a:schemeClr>
                          </a:solidFill>
                          <a:effectLst/>
                          <a:latin typeface="Century Gothic" panose="020B0502020202020204" pitchFamily="34" charset="0"/>
                        </a:rPr>
                        <a:t>10</a:t>
                      </a:r>
                      <a:endPar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spcAft>
                          <a:spcPts val="0"/>
                        </a:spcAft>
                      </a:pPr>
                      <a:r>
                        <a:rPr lang="en-GB" sz="14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__ __ milo</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87" name="TextBox 86">
            <a:extLst>
              <a:ext uri="{FF2B5EF4-FFF2-40B4-BE49-F238E27FC236}">
                <a16:creationId xmlns:a16="http://schemas.microsoft.com/office/drawing/2014/main" id="{E0514846-A8A4-413F-AE8B-91266B57DB40}"/>
              </a:ext>
            </a:extLst>
          </p:cNvPr>
          <p:cNvSpPr txBox="1"/>
          <p:nvPr/>
        </p:nvSpPr>
        <p:spPr>
          <a:xfrm>
            <a:off x="10207717" y="571736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camisa</a:t>
            </a:r>
          </a:p>
        </p:txBody>
      </p:sp>
      <p:sp>
        <p:nvSpPr>
          <p:cNvPr id="88" name="TextBox 87">
            <a:extLst>
              <a:ext uri="{FF2B5EF4-FFF2-40B4-BE49-F238E27FC236}">
                <a16:creationId xmlns:a16="http://schemas.microsoft.com/office/drawing/2014/main" id="{24DB5914-4CAC-4305-9ADA-A14817B64A3F}"/>
              </a:ext>
            </a:extLst>
          </p:cNvPr>
          <p:cNvSpPr txBox="1"/>
          <p:nvPr/>
        </p:nvSpPr>
        <p:spPr>
          <a:xfrm>
            <a:off x="10132684" y="1409434"/>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establo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5DC54C80-4E5A-43C0-9CE8-D8D76A95CCD2}"/>
              </a:ext>
            </a:extLst>
          </p:cNvPr>
          <p:cNvSpPr txBox="1"/>
          <p:nvPr/>
        </p:nvSpPr>
        <p:spPr>
          <a:xfrm>
            <a:off x="8465266" y="2432019"/>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ornamento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713244A6-A104-4B4C-9CEA-C7B15B680B65}"/>
              </a:ext>
            </a:extLst>
          </p:cNvPr>
          <p:cNvSpPr txBox="1"/>
          <p:nvPr/>
        </p:nvSpPr>
        <p:spPr>
          <a:xfrm>
            <a:off x="10178456" y="2445567"/>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címbalos</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B0614590-EC4C-4597-A3DF-416FB5480A78}"/>
              </a:ext>
            </a:extLst>
          </p:cNvPr>
          <p:cNvSpPr txBox="1"/>
          <p:nvPr/>
        </p:nvSpPr>
        <p:spPr>
          <a:xfrm>
            <a:off x="8345397" y="357787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imán</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B5F28673-4C0E-415E-9C1A-84E715F99532}"/>
              </a:ext>
            </a:extLst>
          </p:cNvPr>
          <p:cNvSpPr txBox="1"/>
          <p:nvPr/>
        </p:nvSpPr>
        <p:spPr>
          <a:xfrm>
            <a:off x="10136902" y="3602985"/>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zorro</a:t>
            </a:r>
          </a:p>
        </p:txBody>
      </p:sp>
      <p:sp>
        <p:nvSpPr>
          <p:cNvPr id="93" name="TextBox 92">
            <a:extLst>
              <a:ext uri="{FF2B5EF4-FFF2-40B4-BE49-F238E27FC236}">
                <a16:creationId xmlns:a16="http://schemas.microsoft.com/office/drawing/2014/main" id="{A4FE7C37-9467-4B1B-8308-FC4FA2B974FB}"/>
              </a:ext>
            </a:extLst>
          </p:cNvPr>
          <p:cNvSpPr txBox="1"/>
          <p:nvPr/>
        </p:nvSpPr>
        <p:spPr>
          <a:xfrm>
            <a:off x="8363220" y="452361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consola</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4A6A2AC3-E75F-4D8E-B0F0-F4D2A88749D0}"/>
              </a:ext>
            </a:extLst>
          </p:cNvPr>
          <p:cNvSpPr txBox="1"/>
          <p:nvPr/>
        </p:nvSpPr>
        <p:spPr>
          <a:xfrm>
            <a:off x="10178456" y="4544142"/>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cerdo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4247AC99-5A12-49D6-A8EA-469D0B7DFACF}"/>
              </a:ext>
            </a:extLst>
          </p:cNvPr>
          <p:cNvSpPr txBox="1"/>
          <p:nvPr/>
        </p:nvSpPr>
        <p:spPr>
          <a:xfrm>
            <a:off x="8349328" y="5653591"/>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ugli</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8B01F543-925A-4014-BFA5-345079B054D1}"/>
              </a:ext>
            </a:extLst>
          </p:cNvPr>
          <p:cNvSpPr txBox="1"/>
          <p:nvPr/>
        </p:nvSpPr>
        <p:spPr>
          <a:xfrm>
            <a:off x="8413233" y="1416690"/>
            <a:ext cx="1504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abanico</a:t>
            </a:r>
            <a:endPar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97" name="Picture 96">
            <a:extLst>
              <a:ext uri="{FF2B5EF4-FFF2-40B4-BE49-F238E27FC236}">
                <a16:creationId xmlns:a16="http://schemas.microsoft.com/office/drawing/2014/main" id="{FF11A44B-B588-4242-B510-BBE3182C13F3}"/>
              </a:ext>
            </a:extLst>
          </p:cNvPr>
          <p:cNvPicPr>
            <a:picLocks noChangeAspect="1"/>
          </p:cNvPicPr>
          <p:nvPr/>
        </p:nvPicPr>
        <p:blipFill>
          <a:blip r:embed="rId4"/>
          <a:stretch>
            <a:fillRect/>
          </a:stretch>
        </p:blipFill>
        <p:spPr>
          <a:xfrm>
            <a:off x="8815696" y="2831550"/>
            <a:ext cx="599107" cy="676732"/>
          </a:xfrm>
          <a:prstGeom prst="rect">
            <a:avLst/>
          </a:prstGeom>
        </p:spPr>
      </p:pic>
      <p:sp>
        <p:nvSpPr>
          <p:cNvPr id="98" name="TextBox 97">
            <a:extLst>
              <a:ext uri="{FF2B5EF4-FFF2-40B4-BE49-F238E27FC236}">
                <a16:creationId xmlns:a16="http://schemas.microsoft.com/office/drawing/2014/main" id="{567EAF07-A2CE-4696-9EF0-2CAF0214EB11}"/>
              </a:ext>
            </a:extLst>
          </p:cNvPr>
          <p:cNvSpPr txBox="1"/>
          <p:nvPr/>
        </p:nvSpPr>
        <p:spPr>
          <a:xfrm>
            <a:off x="6334168" y="6034685"/>
            <a:ext cx="585966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Spanish name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1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the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initial sound. </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1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Spanish. </a:t>
            </a:r>
          </a:p>
        </p:txBody>
      </p:sp>
      <p:pic>
        <p:nvPicPr>
          <p:cNvPr id="99" name="Picture 98" descr="A picture containing text, insect&#10;&#10;Description automatically generated">
            <a:extLst>
              <a:ext uri="{FF2B5EF4-FFF2-40B4-BE49-F238E27FC236}">
                <a16:creationId xmlns:a16="http://schemas.microsoft.com/office/drawing/2014/main" id="{51EA2EA0-A34A-4242-80AF-69995218E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7083" y="948405"/>
            <a:ext cx="901979" cy="537899"/>
          </a:xfrm>
          <a:prstGeom prst="rect">
            <a:avLst/>
          </a:prstGeom>
        </p:spPr>
      </p:pic>
      <p:pic>
        <p:nvPicPr>
          <p:cNvPr id="100" name="Picture 99" descr="A picture containing toy&#10;&#10;Description automatically generated">
            <a:extLst>
              <a:ext uri="{FF2B5EF4-FFF2-40B4-BE49-F238E27FC236}">
                <a16:creationId xmlns:a16="http://schemas.microsoft.com/office/drawing/2014/main" id="{AE958FE5-0DBF-4116-906A-1DDC83E8AD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099" y="631574"/>
            <a:ext cx="1127645" cy="803447"/>
          </a:xfrm>
          <a:prstGeom prst="rect">
            <a:avLst/>
          </a:prstGeom>
        </p:spPr>
      </p:pic>
      <p:pic>
        <p:nvPicPr>
          <p:cNvPr id="101" name="Picture 100">
            <a:extLst>
              <a:ext uri="{FF2B5EF4-FFF2-40B4-BE49-F238E27FC236}">
                <a16:creationId xmlns:a16="http://schemas.microsoft.com/office/drawing/2014/main" id="{BB2A2976-65A3-4D5A-95B9-ED364E42E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8407" y="1047582"/>
            <a:ext cx="321857" cy="387439"/>
          </a:xfrm>
          <a:prstGeom prst="rect">
            <a:avLst/>
          </a:prstGeom>
        </p:spPr>
      </p:pic>
      <p:pic>
        <p:nvPicPr>
          <p:cNvPr id="102" name="Picture 101">
            <a:extLst>
              <a:ext uri="{FF2B5EF4-FFF2-40B4-BE49-F238E27FC236}">
                <a16:creationId xmlns:a16="http://schemas.microsoft.com/office/drawing/2014/main" id="{8F872CD9-A01C-4E73-BFEA-D6F1B63FE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6829" y="1861069"/>
            <a:ext cx="622276" cy="676732"/>
          </a:xfrm>
          <a:prstGeom prst="rect">
            <a:avLst/>
          </a:prstGeom>
        </p:spPr>
      </p:pic>
      <p:pic>
        <p:nvPicPr>
          <p:cNvPr id="103" name="Picture 102" descr="A picture containing text&#10;&#10;Description automatically generated">
            <a:extLst>
              <a:ext uri="{FF2B5EF4-FFF2-40B4-BE49-F238E27FC236}">
                <a16:creationId xmlns:a16="http://schemas.microsoft.com/office/drawing/2014/main" id="{21DE4614-CD55-4602-9465-2F0F1659B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9080" y="1840021"/>
            <a:ext cx="493118" cy="646712"/>
          </a:xfrm>
          <a:prstGeom prst="rect">
            <a:avLst/>
          </a:prstGeom>
        </p:spPr>
      </p:pic>
      <p:cxnSp>
        <p:nvCxnSpPr>
          <p:cNvPr id="104" name="Straight Arrow Connector 103">
            <a:extLst>
              <a:ext uri="{FF2B5EF4-FFF2-40B4-BE49-F238E27FC236}">
                <a16:creationId xmlns:a16="http://schemas.microsoft.com/office/drawing/2014/main" id="{AE1A7A56-FDA4-4DE7-8681-3BBE1C0CA67A}"/>
              </a:ext>
            </a:extLst>
          </p:cNvPr>
          <p:cNvCxnSpPr>
            <a:cxnSpLocks/>
          </p:cNvCxnSpPr>
          <p:nvPr/>
        </p:nvCxnSpPr>
        <p:spPr>
          <a:xfrm flipV="1">
            <a:off x="10410499" y="2182431"/>
            <a:ext cx="446777" cy="22647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05" name="Picture 104" descr="A cartoon of a cat&#10;&#10;Description automatically generated with medium confidence">
            <a:extLst>
              <a:ext uri="{FF2B5EF4-FFF2-40B4-BE49-F238E27FC236}">
                <a16:creationId xmlns:a16="http://schemas.microsoft.com/office/drawing/2014/main" id="{25C955FA-BDE1-4E2E-BD7C-0C5686F909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1410" y="2964709"/>
            <a:ext cx="846608" cy="554264"/>
          </a:xfrm>
          <a:prstGeom prst="rect">
            <a:avLst/>
          </a:prstGeom>
        </p:spPr>
      </p:pic>
      <p:pic>
        <p:nvPicPr>
          <p:cNvPr id="106" name="Picture 105" descr="Icon&#10;&#10;Description automatically generated">
            <a:extLst>
              <a:ext uri="{FF2B5EF4-FFF2-40B4-BE49-F238E27FC236}">
                <a16:creationId xmlns:a16="http://schemas.microsoft.com/office/drawing/2014/main" id="{A9F28A69-8B6D-4DC1-8339-83D8CB0D91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8247" y="3910762"/>
            <a:ext cx="622895" cy="603429"/>
          </a:xfrm>
          <a:prstGeom prst="rect">
            <a:avLst/>
          </a:prstGeom>
        </p:spPr>
      </p:pic>
      <p:pic>
        <p:nvPicPr>
          <p:cNvPr id="107" name="Picture 106" descr="Shape, circle&#10;&#10;Description automatically generated">
            <a:extLst>
              <a:ext uri="{FF2B5EF4-FFF2-40B4-BE49-F238E27FC236}">
                <a16:creationId xmlns:a16="http://schemas.microsoft.com/office/drawing/2014/main" id="{F0AAE8AE-2EA5-43C5-BEF5-9085DAA657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10507" y="4054999"/>
            <a:ext cx="439957" cy="511485"/>
          </a:xfrm>
          <a:prstGeom prst="rect">
            <a:avLst/>
          </a:prstGeom>
        </p:spPr>
      </p:pic>
      <p:pic>
        <p:nvPicPr>
          <p:cNvPr id="108" name="Picture 107" descr="A picture containing fruit, citrus, orange&#10;&#10;Description automatically generated">
            <a:extLst>
              <a:ext uri="{FF2B5EF4-FFF2-40B4-BE49-F238E27FC236}">
                <a16:creationId xmlns:a16="http://schemas.microsoft.com/office/drawing/2014/main" id="{05E06665-F778-47A0-AB51-80C07A862E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89385" y="4847218"/>
            <a:ext cx="1360072" cy="790542"/>
          </a:xfrm>
          <a:prstGeom prst="rect">
            <a:avLst/>
          </a:prstGeom>
        </p:spPr>
      </p:pic>
      <p:pic>
        <p:nvPicPr>
          <p:cNvPr id="109" name="Picture 108">
            <a:extLst>
              <a:ext uri="{FF2B5EF4-FFF2-40B4-BE49-F238E27FC236}">
                <a16:creationId xmlns:a16="http://schemas.microsoft.com/office/drawing/2014/main" id="{307063F6-2A83-40AE-A08D-201626F528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80409" y="4953003"/>
            <a:ext cx="627609" cy="764357"/>
          </a:xfrm>
          <a:prstGeom prst="rect">
            <a:avLst/>
          </a:prstGeom>
        </p:spPr>
      </p:pic>
    </p:spTree>
    <p:extLst>
      <p:ext uri="{BB962C8B-B14F-4D97-AF65-F5344CB8AC3E}">
        <p14:creationId xmlns:p14="http://schemas.microsoft.com/office/powerpoint/2010/main" val="2214540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mn-ea"/>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endParaRPr>
          </a:p>
        </p:txBody>
      </p:sp>
      <p:sp>
        <p:nvSpPr>
          <p:cNvPr id="101" name="Google Shape;101;p2"/>
          <p:cNvSpPr txBox="1"/>
          <p:nvPr/>
        </p:nvSpPr>
        <p:spPr>
          <a:xfrm>
            <a:off x="99713" y="5914183"/>
            <a:ext cx="4624687" cy="1200288"/>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lumMod val="85000"/>
                  <a:lumOff val="15000"/>
                </a:srgbClr>
              </a:buClr>
              <a:buSzPts val="2800"/>
              <a:buFontTx/>
              <a:buChar char="-"/>
              <a:tabLst/>
              <a:defRPr/>
            </a:pPr>
            <a:r>
              <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entury Gothic"/>
                <a:cs typeface="Century Gothic"/>
                <a:sym typeface="Century Gothic"/>
              </a:rPr>
              <a:t>Phonics</a:t>
            </a:r>
          </a:p>
          <a:p>
            <a:pPr marL="342900" marR="0" lvl="0" indent="-342900" algn="l" defTabSz="914400" rtl="0" eaLnBrk="1" fontAlgn="auto" latinLnBrk="0" hangingPunct="1">
              <a:lnSpc>
                <a:spcPct val="100000"/>
              </a:lnSpc>
              <a:spcBef>
                <a:spcPts val="0"/>
              </a:spcBef>
              <a:spcAft>
                <a:spcPts val="0"/>
              </a:spcAft>
              <a:buClr>
                <a:srgbClr val="000000">
                  <a:lumMod val="85000"/>
                  <a:lumOff val="15000"/>
                </a:srgbClr>
              </a:buClr>
              <a:buSzPts val="2800"/>
              <a:buFontTx/>
              <a:buChar char="-"/>
              <a:tabLst/>
              <a:defRPr/>
            </a:pPr>
            <a:r>
              <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entury Gothic"/>
                <a:cs typeface="Century Gothic"/>
                <a:sym typeface="Century Gothic"/>
              </a:rPr>
              <a:t>Christmas</a:t>
            </a:r>
          </a:p>
          <a:p>
            <a:pPr marL="0" marR="0" lvl="0" indent="0" algn="l" defTabSz="914400" rtl="0" eaLnBrk="1" fontAlgn="auto" latinLnBrk="0" hangingPunct="1">
              <a:lnSpc>
                <a:spcPct val="100000"/>
              </a:lnSpc>
              <a:spcBef>
                <a:spcPts val="0"/>
              </a:spcBef>
              <a:spcAft>
                <a:spcPts val="0"/>
              </a:spcAft>
              <a:buClr>
                <a:srgbClr val="000000">
                  <a:lumMod val="85000"/>
                  <a:lumOff val="15000"/>
                </a:srgbClr>
              </a:buClr>
              <a:buSzPts val="2800"/>
              <a:buFont typeface="Arial"/>
              <a:buNone/>
              <a:tabLst/>
              <a:defRPr/>
            </a:pPr>
            <a:endPar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pic>
        <p:nvPicPr>
          <p:cNvPr id="12" name="Picture 11">
            <a:extLst>
              <a:ext uri="{FF2B5EF4-FFF2-40B4-BE49-F238E27FC236}">
                <a16:creationId xmlns:a16="http://schemas.microsoft.com/office/drawing/2014/main" id="{D0B39C12-7395-4854-8915-9FBC2B855EE2}"/>
              </a:ext>
            </a:extLst>
          </p:cNvPr>
          <p:cNvPicPr>
            <a:picLocks noChangeAspect="1"/>
          </p:cNvPicPr>
          <p:nvPr/>
        </p:nvPicPr>
        <p:blipFill>
          <a:blip r:embed="rId4"/>
          <a:stretch>
            <a:fillRect/>
          </a:stretch>
        </p:blipFill>
        <p:spPr>
          <a:xfrm>
            <a:off x="1083556" y="1694248"/>
            <a:ext cx="2775805" cy="31163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accent1">
              <a:lumMod val="40000"/>
              <a:lumOff val="60000"/>
            </a:schemeClr>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2" name="Rectangle 41">
            <a:extLst>
              <a:ext uri="{FF2B5EF4-FFF2-40B4-BE49-F238E27FC236}">
                <a16:creationId xmlns:a16="http://schemas.microsoft.com/office/drawing/2014/main" id="{477B3EF8-B8D5-48BF-94C2-33F79054B8F4}"/>
              </a:ext>
            </a:extLst>
          </p:cNvPr>
          <p:cNvSpPr/>
          <p:nvPr/>
        </p:nvSpPr>
        <p:spPr>
          <a:xfrm>
            <a:off x="0" y="79425"/>
            <a:ext cx="5534828" cy="523220"/>
          </a:xfrm>
          <a:prstGeom prst="rect">
            <a:avLst/>
          </a:prstGeom>
        </p:spPr>
        <p:txBody>
          <a:bodyPr wrap="square">
            <a:spAutoFit/>
          </a:bodyPr>
          <a:lstStyle/>
          <a:p>
            <a:r>
              <a:rPr lang="en-GB" sz="2800" b="1" dirty="0">
                <a:solidFill>
                  <a:srgbClr val="4472C4">
                    <a:lumMod val="50000"/>
                  </a:srgbClr>
                </a:solidFill>
                <a:latin typeface="Century Gothic" panose="020B0502020202020204" pitchFamily="34" charset="0"/>
              </a:rPr>
              <a:t>¡</a:t>
            </a:r>
            <a:r>
              <a:rPr lang="en-GB" sz="2800" b="1" dirty="0" err="1">
                <a:solidFill>
                  <a:srgbClr val="4472C4">
                    <a:lumMod val="50000"/>
                  </a:srgbClr>
                </a:solidFill>
                <a:latin typeface="Century Gothic" panose="020B0502020202020204" pitchFamily="34" charset="0"/>
              </a:rPr>
              <a:t>Feliz</a:t>
            </a:r>
            <a:r>
              <a:rPr lang="en-GB" sz="2800" b="1" dirty="0">
                <a:solidFill>
                  <a:srgbClr val="4472C4">
                    <a:lumMod val="50000"/>
                  </a:srgbClr>
                </a:solidFill>
                <a:latin typeface="Century Gothic" panose="020B0502020202020204" pitchFamily="34" charset="0"/>
              </a:rPr>
              <a:t> Navidad!</a:t>
            </a:r>
          </a:p>
        </p:txBody>
      </p:sp>
      <p:pic>
        <p:nvPicPr>
          <p:cNvPr id="43" name="Picture 42">
            <a:extLst>
              <a:ext uri="{FF2B5EF4-FFF2-40B4-BE49-F238E27FC236}">
                <a16:creationId xmlns:a16="http://schemas.microsoft.com/office/drawing/2014/main" id="{BE7E5E07-BA25-44A0-83DE-B8FDFE229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7436" y="49584"/>
            <a:ext cx="1288325" cy="1488016"/>
          </a:xfrm>
          <a:prstGeom prst="rect">
            <a:avLst/>
          </a:prstGeom>
        </p:spPr>
      </p:pic>
      <p:graphicFrame>
        <p:nvGraphicFramePr>
          <p:cNvPr id="44" name="Table 43">
            <a:extLst>
              <a:ext uri="{FF2B5EF4-FFF2-40B4-BE49-F238E27FC236}">
                <a16:creationId xmlns:a16="http://schemas.microsoft.com/office/drawing/2014/main" id="{C7040A6B-A771-468A-A689-4C1A47304ACD}"/>
              </a:ext>
            </a:extLst>
          </p:cNvPr>
          <p:cNvGraphicFramePr>
            <a:graphicFrameLocks noGrp="1"/>
          </p:cNvGraphicFramePr>
          <p:nvPr>
            <p:extLst>
              <p:ext uri="{D42A27DB-BD31-4B8C-83A1-F6EECF244321}">
                <p14:modId xmlns:p14="http://schemas.microsoft.com/office/powerpoint/2010/main" val="3209243398"/>
              </p:ext>
            </p:extLst>
          </p:nvPr>
        </p:nvGraphicFramePr>
        <p:xfrm>
          <a:off x="2882422" y="1060326"/>
          <a:ext cx="2238218" cy="5204394"/>
        </p:xfrm>
        <a:graphic>
          <a:graphicData uri="http://schemas.openxmlformats.org/drawingml/2006/table">
            <a:tbl>
              <a:tblPr firstRow="1" firstCol="1" bandRow="1"/>
              <a:tblGrid>
                <a:gridCol w="488605">
                  <a:extLst>
                    <a:ext uri="{9D8B030D-6E8A-4147-A177-3AD203B41FA5}">
                      <a16:colId xmlns:a16="http://schemas.microsoft.com/office/drawing/2014/main" val="20000"/>
                    </a:ext>
                  </a:extLst>
                </a:gridCol>
                <a:gridCol w="1749613">
                  <a:extLst>
                    <a:ext uri="{9D8B030D-6E8A-4147-A177-3AD203B41FA5}">
                      <a16:colId xmlns:a16="http://schemas.microsoft.com/office/drawing/2014/main" val="20001"/>
                    </a:ext>
                  </a:extLst>
                </a:gridCol>
              </a:tblGrid>
              <a:tr h="44018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rPr>
                        <a:t> </a:t>
                      </a:r>
                      <a:r>
                        <a:rPr lang="en-GB" sz="2000" b="1" dirty="0">
                          <a:solidFill>
                            <a:srgbClr val="002060"/>
                          </a:solidFill>
                          <a:effectLst/>
                          <a:latin typeface="Century Gothic" panose="020B0502020202020204" pitchFamily="34" charset="0"/>
                        </a:rPr>
                        <a:t>Names</a:t>
                      </a:r>
                      <a:endPar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1</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lan</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2</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steban</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3</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livia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4</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ro</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5</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sabel</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6</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oe</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7</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nstanza</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8</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leste</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9</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rsula</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7642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2000" dirty="0">
                          <a:solidFill>
                            <a:srgbClr val="002060"/>
                          </a:solidFill>
                          <a:effectLst/>
                          <a:latin typeface="Century Gothic" panose="020B0502020202020204" pitchFamily="34" charset="0"/>
                        </a:rPr>
                        <a:t>10</a:t>
                      </a:r>
                      <a:endPar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 __ milo</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66" name="TextBox 65">
            <a:extLst>
              <a:ext uri="{FF2B5EF4-FFF2-40B4-BE49-F238E27FC236}">
                <a16:creationId xmlns:a16="http://schemas.microsoft.com/office/drawing/2014/main" id="{8547024F-9113-4571-BB8F-B60461BD8914}"/>
              </a:ext>
            </a:extLst>
          </p:cNvPr>
          <p:cNvSpPr txBox="1"/>
          <p:nvPr/>
        </p:nvSpPr>
        <p:spPr>
          <a:xfrm>
            <a:off x="2727613" y="138584"/>
            <a:ext cx="8036389" cy="400110"/>
          </a:xfrm>
          <a:prstGeom prst="rect">
            <a:avLst/>
          </a:prstGeom>
          <a:noFill/>
        </p:spPr>
        <p:txBody>
          <a:bodyPr wrap="square">
            <a:spAutoFit/>
          </a:bodyPr>
          <a:lstStyle/>
          <a:p>
            <a:r>
              <a:rPr lang="en-GB" sz="2000" dirty="0">
                <a:solidFill>
                  <a:srgbClr val="4472C4">
                    <a:lumMod val="50000"/>
                  </a:srgbClr>
                </a:solidFill>
                <a:latin typeface="Century Gothic" panose="020B0502020202020204" pitchFamily="34" charset="0"/>
              </a:rPr>
              <a:t>Listen and fill the gaps with the correct letter or letters.</a:t>
            </a:r>
          </a:p>
        </p:txBody>
      </p:sp>
      <p:pic>
        <p:nvPicPr>
          <p:cNvPr id="67" name="Google Shape;338;p8">
            <a:hlinkClick r:id="" action="ppaction://noaction">
              <a:snd r:embed="rId5" name="Alan.wav"/>
            </a:hlinkClick>
            <a:extLst>
              <a:ext uri="{FF2B5EF4-FFF2-40B4-BE49-F238E27FC236}">
                <a16:creationId xmlns:a16="http://schemas.microsoft.com/office/drawing/2014/main" id="{606576E9-F55D-4B0D-80B6-3A9F4D416BDC}"/>
              </a:ext>
            </a:extLst>
          </p:cNvPr>
          <p:cNvPicPr preferRelativeResize="0"/>
          <p:nvPr/>
        </p:nvPicPr>
        <p:blipFill rotWithShape="1">
          <a:blip r:embed="rId6">
            <a:alphaModFix/>
          </a:blip>
          <a:srcRect/>
          <a:stretch/>
        </p:blipFill>
        <p:spPr>
          <a:xfrm>
            <a:off x="2301609" y="1532506"/>
            <a:ext cx="444762" cy="400069"/>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7" name="Esteban.wav"/>
            </a:hlinkClick>
            <a:extLst>
              <a:ext uri="{FF2B5EF4-FFF2-40B4-BE49-F238E27FC236}">
                <a16:creationId xmlns:a16="http://schemas.microsoft.com/office/drawing/2014/main" id="{132F75F9-280F-4CB5-9531-2A4322B96EFD}"/>
              </a:ext>
            </a:extLst>
          </p:cNvPr>
          <p:cNvPicPr preferRelativeResize="0"/>
          <p:nvPr/>
        </p:nvPicPr>
        <p:blipFill rotWithShape="1">
          <a:blip r:embed="rId6">
            <a:alphaModFix/>
          </a:blip>
          <a:srcRect/>
          <a:stretch/>
        </p:blipFill>
        <p:spPr>
          <a:xfrm>
            <a:off x="2311697" y="2000742"/>
            <a:ext cx="444762" cy="400069"/>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8" name="Olivia.wav"/>
            </a:hlinkClick>
            <a:extLst>
              <a:ext uri="{FF2B5EF4-FFF2-40B4-BE49-F238E27FC236}">
                <a16:creationId xmlns:a16="http://schemas.microsoft.com/office/drawing/2014/main" id="{FDC1DECD-E6F1-4ECE-B12A-B16A4D6DA1B9}"/>
              </a:ext>
            </a:extLst>
          </p:cNvPr>
          <p:cNvPicPr preferRelativeResize="0"/>
          <p:nvPr/>
        </p:nvPicPr>
        <p:blipFill rotWithShape="1">
          <a:blip r:embed="rId6">
            <a:alphaModFix/>
          </a:blip>
          <a:srcRect/>
          <a:stretch/>
        </p:blipFill>
        <p:spPr>
          <a:xfrm>
            <a:off x="2282851" y="2491416"/>
            <a:ext cx="444762" cy="400069"/>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9" name="Ciro.wav"/>
            </a:hlinkClick>
            <a:extLst>
              <a:ext uri="{FF2B5EF4-FFF2-40B4-BE49-F238E27FC236}">
                <a16:creationId xmlns:a16="http://schemas.microsoft.com/office/drawing/2014/main" id="{CD372DB3-DC57-4207-8208-9A23BD83112D}"/>
              </a:ext>
            </a:extLst>
          </p:cNvPr>
          <p:cNvPicPr preferRelativeResize="0"/>
          <p:nvPr/>
        </p:nvPicPr>
        <p:blipFill rotWithShape="1">
          <a:blip r:embed="rId6">
            <a:alphaModFix/>
          </a:blip>
          <a:srcRect/>
          <a:stretch/>
        </p:blipFill>
        <p:spPr>
          <a:xfrm>
            <a:off x="2297699" y="2974446"/>
            <a:ext cx="444762" cy="400069"/>
          </a:xfrm>
          <a:prstGeom prst="rect">
            <a:avLst/>
          </a:prstGeom>
          <a:noFill/>
          <a:ln>
            <a:noFill/>
          </a:ln>
          <a:effectLst>
            <a:outerShdw blurRad="50800" dist="38100" dir="5400000" algn="t" rotWithShape="0">
              <a:prstClr val="black">
                <a:alpha val="40000"/>
              </a:prstClr>
            </a:outerShdw>
          </a:effectLst>
        </p:spPr>
      </p:pic>
      <p:pic>
        <p:nvPicPr>
          <p:cNvPr id="71" name="Google Shape;338;p8">
            <a:hlinkClick r:id="" action="ppaction://noaction">
              <a:snd r:embed="rId10" name="Isabel.wav"/>
            </a:hlinkClick>
            <a:extLst>
              <a:ext uri="{FF2B5EF4-FFF2-40B4-BE49-F238E27FC236}">
                <a16:creationId xmlns:a16="http://schemas.microsoft.com/office/drawing/2014/main" id="{75B03ECD-2895-4AD2-A2D2-EBE84D3E1A16}"/>
              </a:ext>
            </a:extLst>
          </p:cNvPr>
          <p:cNvPicPr preferRelativeResize="0"/>
          <p:nvPr/>
        </p:nvPicPr>
        <p:blipFill rotWithShape="1">
          <a:blip r:embed="rId6">
            <a:alphaModFix/>
          </a:blip>
          <a:srcRect/>
          <a:stretch/>
        </p:blipFill>
        <p:spPr>
          <a:xfrm>
            <a:off x="2319556" y="3454414"/>
            <a:ext cx="444762" cy="400069"/>
          </a:xfrm>
          <a:prstGeom prst="rect">
            <a:avLst/>
          </a:prstGeom>
          <a:noFill/>
          <a:ln>
            <a:noFill/>
          </a:ln>
          <a:effectLst>
            <a:outerShdw blurRad="50800" dist="38100" dir="5400000" algn="t" rotWithShape="0">
              <a:prstClr val="black">
                <a:alpha val="40000"/>
              </a:prstClr>
            </a:outerShdw>
          </a:effectLst>
        </p:spPr>
      </p:pic>
      <p:pic>
        <p:nvPicPr>
          <p:cNvPr id="72" name="Google Shape;338;p8">
            <a:hlinkClick r:id="" action="ppaction://noaction">
              <a:snd r:embed="rId11" name="Zoe.wav"/>
            </a:hlinkClick>
            <a:extLst>
              <a:ext uri="{FF2B5EF4-FFF2-40B4-BE49-F238E27FC236}">
                <a16:creationId xmlns:a16="http://schemas.microsoft.com/office/drawing/2014/main" id="{45A2F504-6598-4E8B-A511-DA4C79C39A00}"/>
              </a:ext>
            </a:extLst>
          </p:cNvPr>
          <p:cNvPicPr preferRelativeResize="0"/>
          <p:nvPr/>
        </p:nvPicPr>
        <p:blipFill rotWithShape="1">
          <a:blip r:embed="rId6">
            <a:alphaModFix/>
          </a:blip>
          <a:srcRect/>
          <a:stretch/>
        </p:blipFill>
        <p:spPr>
          <a:xfrm>
            <a:off x="2311697" y="3955795"/>
            <a:ext cx="444762" cy="400069"/>
          </a:xfrm>
          <a:prstGeom prst="rect">
            <a:avLst/>
          </a:prstGeom>
          <a:noFill/>
          <a:ln>
            <a:noFill/>
          </a:ln>
          <a:effectLst>
            <a:outerShdw blurRad="50800" dist="38100" dir="5400000" algn="t" rotWithShape="0">
              <a:prstClr val="black">
                <a:alpha val="40000"/>
              </a:prstClr>
            </a:outerShdw>
          </a:effectLst>
        </p:spPr>
      </p:pic>
      <p:pic>
        <p:nvPicPr>
          <p:cNvPr id="73" name="Google Shape;338;p8">
            <a:hlinkClick r:id="" action="ppaction://noaction">
              <a:snd r:embed="rId12" name="Constanza.wav"/>
            </a:hlinkClick>
            <a:extLst>
              <a:ext uri="{FF2B5EF4-FFF2-40B4-BE49-F238E27FC236}">
                <a16:creationId xmlns:a16="http://schemas.microsoft.com/office/drawing/2014/main" id="{C9B65115-0E00-4982-91D7-E3202C6B2DF9}"/>
              </a:ext>
            </a:extLst>
          </p:cNvPr>
          <p:cNvPicPr preferRelativeResize="0"/>
          <p:nvPr/>
        </p:nvPicPr>
        <p:blipFill rotWithShape="1">
          <a:blip r:embed="rId6">
            <a:alphaModFix/>
          </a:blip>
          <a:srcRect/>
          <a:stretch/>
        </p:blipFill>
        <p:spPr>
          <a:xfrm>
            <a:off x="2311697" y="4441699"/>
            <a:ext cx="444762" cy="400069"/>
          </a:xfrm>
          <a:prstGeom prst="rect">
            <a:avLst/>
          </a:prstGeom>
          <a:noFill/>
          <a:ln>
            <a:noFill/>
          </a:ln>
          <a:effectLst>
            <a:outerShdw blurRad="50800" dist="38100" dir="5400000" algn="t" rotWithShape="0">
              <a:prstClr val="black">
                <a:alpha val="40000"/>
              </a:prstClr>
            </a:outerShdw>
          </a:effectLst>
        </p:spPr>
      </p:pic>
      <p:pic>
        <p:nvPicPr>
          <p:cNvPr id="74" name="Google Shape;338;p8">
            <a:hlinkClick r:id="" action="ppaction://noaction">
              <a:snd r:embed="rId13" name="Celeste.wav"/>
            </a:hlinkClick>
            <a:extLst>
              <a:ext uri="{FF2B5EF4-FFF2-40B4-BE49-F238E27FC236}">
                <a16:creationId xmlns:a16="http://schemas.microsoft.com/office/drawing/2014/main" id="{0413A37C-2A28-46D9-8E2F-0A3C3A0A1883}"/>
              </a:ext>
            </a:extLst>
          </p:cNvPr>
          <p:cNvPicPr preferRelativeResize="0"/>
          <p:nvPr/>
        </p:nvPicPr>
        <p:blipFill rotWithShape="1">
          <a:blip r:embed="rId6">
            <a:alphaModFix/>
          </a:blip>
          <a:srcRect/>
          <a:stretch/>
        </p:blipFill>
        <p:spPr>
          <a:xfrm>
            <a:off x="2297699" y="4915732"/>
            <a:ext cx="444762" cy="400069"/>
          </a:xfrm>
          <a:prstGeom prst="rect">
            <a:avLst/>
          </a:prstGeom>
          <a:noFill/>
          <a:ln>
            <a:noFill/>
          </a:ln>
          <a:effectLst>
            <a:outerShdw blurRad="50800" dist="38100" dir="5400000" algn="t" rotWithShape="0">
              <a:prstClr val="black">
                <a:alpha val="40000"/>
              </a:prstClr>
            </a:outerShdw>
          </a:effectLst>
        </p:spPr>
      </p:pic>
      <p:pic>
        <p:nvPicPr>
          <p:cNvPr id="75" name="Google Shape;338;p8">
            <a:hlinkClick r:id="" action="ppaction://noaction">
              <a:snd r:embed="rId14" name="Ursula.wav"/>
            </a:hlinkClick>
            <a:extLst>
              <a:ext uri="{FF2B5EF4-FFF2-40B4-BE49-F238E27FC236}">
                <a16:creationId xmlns:a16="http://schemas.microsoft.com/office/drawing/2014/main" id="{063A243F-7DA8-434D-8684-0DE03FD3A199}"/>
              </a:ext>
            </a:extLst>
          </p:cNvPr>
          <p:cNvPicPr preferRelativeResize="0"/>
          <p:nvPr/>
        </p:nvPicPr>
        <p:blipFill rotWithShape="1">
          <a:blip r:embed="rId6">
            <a:alphaModFix/>
          </a:blip>
          <a:srcRect/>
          <a:stretch/>
        </p:blipFill>
        <p:spPr>
          <a:xfrm>
            <a:off x="2322652" y="5378803"/>
            <a:ext cx="444762" cy="400069"/>
          </a:xfrm>
          <a:prstGeom prst="rect">
            <a:avLst/>
          </a:prstGeom>
          <a:noFill/>
          <a:ln>
            <a:noFill/>
          </a:ln>
          <a:effectLst>
            <a:outerShdw blurRad="50800" dist="38100" dir="5400000" algn="t" rotWithShape="0">
              <a:prstClr val="black">
                <a:alpha val="40000"/>
              </a:prstClr>
            </a:outerShdw>
          </a:effectLst>
        </p:spPr>
      </p:pic>
      <p:pic>
        <p:nvPicPr>
          <p:cNvPr id="76" name="Google Shape;338;p8">
            <a:extLst>
              <a:ext uri="{FF2B5EF4-FFF2-40B4-BE49-F238E27FC236}">
                <a16:creationId xmlns:a16="http://schemas.microsoft.com/office/drawing/2014/main" id="{0A2F8BF9-0990-4C0A-8114-294DCBB08091}"/>
              </a:ext>
            </a:extLst>
          </p:cNvPr>
          <p:cNvPicPr preferRelativeResize="0"/>
          <p:nvPr/>
        </p:nvPicPr>
        <p:blipFill rotWithShape="1">
          <a:blip r:embed="rId6">
            <a:alphaModFix/>
          </a:blip>
          <a:srcRect/>
          <a:stretch/>
        </p:blipFill>
        <p:spPr>
          <a:xfrm>
            <a:off x="2322652" y="5810211"/>
            <a:ext cx="444762" cy="400069"/>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9232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0988484" y="7163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65513" y="94063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35" name="Rectangle 34">
            <a:extLst>
              <a:ext uri="{FF2B5EF4-FFF2-40B4-BE49-F238E27FC236}">
                <a16:creationId xmlns:a16="http://schemas.microsoft.com/office/drawing/2014/main" id="{D550C2CE-FFFB-4576-BAFD-26A85087DFB9}"/>
              </a:ext>
            </a:extLst>
          </p:cNvPr>
          <p:cNvSpPr/>
          <p:nvPr/>
        </p:nvSpPr>
        <p:spPr>
          <a:xfrm>
            <a:off x="0" y="71635"/>
            <a:ext cx="9278047" cy="523220"/>
          </a:xfrm>
          <a:prstGeom prst="rect">
            <a:avLst/>
          </a:prstGeom>
        </p:spPr>
        <p:txBody>
          <a:bodyPr wrap="square">
            <a:spAutoFit/>
          </a:bodyPr>
          <a:lstStyle/>
          <a:p>
            <a:r>
              <a:rPr lang="en-GB" sz="2800" b="1" dirty="0">
                <a:solidFill>
                  <a:srgbClr val="4472C4">
                    <a:lumMod val="50000"/>
                  </a:srgbClr>
                </a:solidFill>
                <a:latin typeface="Century Gothic" panose="020B0502020202020204" pitchFamily="34" charset="0"/>
              </a:rPr>
              <a:t>¡</a:t>
            </a:r>
            <a:r>
              <a:rPr lang="en-GB" sz="2800" b="1" dirty="0" err="1">
                <a:solidFill>
                  <a:srgbClr val="4472C4">
                    <a:lumMod val="50000"/>
                  </a:srgbClr>
                </a:solidFill>
                <a:latin typeface="Century Gothic" panose="020B0502020202020204" pitchFamily="34" charset="0"/>
              </a:rPr>
              <a:t>Feliz</a:t>
            </a:r>
            <a:r>
              <a:rPr lang="en-GB" sz="2800" b="1" dirty="0">
                <a:solidFill>
                  <a:srgbClr val="4472C4">
                    <a:lumMod val="50000"/>
                  </a:srgbClr>
                </a:solidFill>
                <a:latin typeface="Century Gothic" panose="020B0502020202020204" pitchFamily="34" charset="0"/>
              </a:rPr>
              <a:t> Navidad!</a:t>
            </a:r>
          </a:p>
        </p:txBody>
      </p:sp>
      <p:pic>
        <p:nvPicPr>
          <p:cNvPr id="36" name="Picture 35">
            <a:extLst>
              <a:ext uri="{FF2B5EF4-FFF2-40B4-BE49-F238E27FC236}">
                <a16:creationId xmlns:a16="http://schemas.microsoft.com/office/drawing/2014/main" id="{EF623AC9-D371-4BE1-8149-4565D4022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610" y="71635"/>
            <a:ext cx="1185100" cy="1368791"/>
          </a:xfrm>
          <a:prstGeom prst="rect">
            <a:avLst/>
          </a:prstGeom>
        </p:spPr>
      </p:pic>
      <p:sp>
        <p:nvSpPr>
          <p:cNvPr id="41" name="TextBox 40">
            <a:extLst>
              <a:ext uri="{FF2B5EF4-FFF2-40B4-BE49-F238E27FC236}">
                <a16:creationId xmlns:a16="http://schemas.microsoft.com/office/drawing/2014/main" id="{5568586B-9B31-4CE3-AE47-B3FC54E81962}"/>
              </a:ext>
            </a:extLst>
          </p:cNvPr>
          <p:cNvSpPr txBox="1"/>
          <p:nvPr/>
        </p:nvSpPr>
        <p:spPr>
          <a:xfrm>
            <a:off x="4976342" y="3078398"/>
            <a:ext cx="4204500" cy="1015663"/>
          </a:xfrm>
          <a:prstGeom prst="rect">
            <a:avLst/>
          </a:prstGeom>
          <a:noFill/>
        </p:spPr>
        <p:txBody>
          <a:bodyPr wrap="square" rtlCol="0">
            <a:spAutoFit/>
          </a:bodyPr>
          <a:lstStyle/>
          <a:p>
            <a:pPr lvl="0" algn="ctr">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a</a:t>
            </a:r>
            <a:r>
              <a:rPr lang="en-GB" sz="6000" dirty="0" err="1">
                <a:solidFill>
                  <a:srgbClr val="002060"/>
                </a:solidFill>
                <a:latin typeface="Century Gothic" panose="020B0502020202020204" pitchFamily="34" charset="0"/>
              </a:rPr>
              <a:t>brigo</a:t>
            </a:r>
            <a:endParaRPr kumimoji="0" lang="en-GB" sz="6000" b="0" i="0" u="sng" strike="noStrike" kern="1200" cap="none" spc="0" normalizeH="0" baseline="0" noProof="0" dirty="0">
              <a:ln>
                <a:noFill/>
              </a:ln>
              <a:solidFill>
                <a:prstClr val="white">
                  <a:lumMod val="65000"/>
                </a:prstClr>
              </a:solidFill>
              <a:effectLst/>
              <a:uLnTx/>
              <a:uFillTx/>
              <a:latin typeface="Century Gothic" panose="020B0502020202020204" pitchFamily="34" charset="0"/>
            </a:endParaRPr>
          </a:p>
        </p:txBody>
      </p:sp>
      <p:pic>
        <p:nvPicPr>
          <p:cNvPr id="42" name="Picture 41" descr="A picture containing application&#10;&#10;Description automatically generated">
            <a:extLst>
              <a:ext uri="{FF2B5EF4-FFF2-40B4-BE49-F238E27FC236}">
                <a16:creationId xmlns:a16="http://schemas.microsoft.com/office/drawing/2014/main" id="{982BE909-3C1D-4173-9A00-71DC3BF49071}"/>
              </a:ext>
            </a:extLst>
          </p:cNvPr>
          <p:cNvPicPr>
            <a:picLocks noChangeAspect="1"/>
          </p:cNvPicPr>
          <p:nvPr/>
        </p:nvPicPr>
        <p:blipFill rotWithShape="1">
          <a:blip r:embed="rId5">
            <a:extLst>
              <a:ext uri="{28A0092B-C50C-407E-A947-70E740481C1C}">
                <a14:useLocalDpi xmlns:a14="http://schemas.microsoft.com/office/drawing/2010/main" val="0"/>
              </a:ext>
            </a:extLst>
          </a:blip>
          <a:srcRect t="-1802" r="67711" b="55165"/>
          <a:stretch/>
        </p:blipFill>
        <p:spPr>
          <a:xfrm>
            <a:off x="6584956" y="4094061"/>
            <a:ext cx="1185100" cy="1684979"/>
          </a:xfrm>
          <a:prstGeom prst="rect">
            <a:avLst/>
          </a:prstGeom>
        </p:spPr>
      </p:pic>
      <p:sp>
        <p:nvSpPr>
          <p:cNvPr id="43" name="TextBox 42">
            <a:extLst>
              <a:ext uri="{FF2B5EF4-FFF2-40B4-BE49-F238E27FC236}">
                <a16:creationId xmlns:a16="http://schemas.microsoft.com/office/drawing/2014/main" id="{0E87B049-B620-4E3D-B7C6-F8D8E09BFED0}"/>
              </a:ext>
            </a:extLst>
          </p:cNvPr>
          <p:cNvSpPr txBox="1"/>
          <p:nvPr/>
        </p:nvSpPr>
        <p:spPr>
          <a:xfrm>
            <a:off x="4976342" y="568795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sún</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308B8883-1CD2-48C1-86FC-4575A9875284}"/>
              </a:ext>
            </a:extLst>
          </p:cNvPr>
          <p:cNvSpPr txBox="1"/>
          <p:nvPr/>
        </p:nvSpPr>
        <p:spPr>
          <a:xfrm>
            <a:off x="57078" y="2056947"/>
            <a:ext cx="3951348" cy="1323439"/>
          </a:xfrm>
          <a:prstGeom prst="rect">
            <a:avLst/>
          </a:prstGeom>
          <a:noFill/>
        </p:spPr>
        <p:txBody>
          <a:bodyPr wrap="square">
            <a:spAutoFit/>
          </a:bodyPr>
          <a:lstStyle/>
          <a:p>
            <a:r>
              <a:rPr lang="en-GB" sz="2000" dirty="0">
                <a:solidFill>
                  <a:srgbClr val="4472C4">
                    <a:lumMod val="50000"/>
                  </a:srgbClr>
                </a:solidFill>
                <a:latin typeface="Century Gothic" panose="020B0502020202020204" pitchFamily="34" charset="0"/>
              </a:rPr>
              <a:t>You have </a:t>
            </a:r>
            <a:r>
              <a:rPr lang="en-GB" sz="2000" b="1" i="1" dirty="0">
                <a:solidFill>
                  <a:srgbClr val="4472C4">
                    <a:lumMod val="50000"/>
                  </a:srgbClr>
                </a:solidFill>
                <a:latin typeface="Century Gothic" panose="020B0502020202020204" pitchFamily="34" charset="0"/>
              </a:rPr>
              <a:t>not</a:t>
            </a:r>
            <a:r>
              <a:rPr lang="en-GB" sz="2000" dirty="0">
                <a:solidFill>
                  <a:srgbClr val="4472C4">
                    <a:lumMod val="50000"/>
                  </a:srgbClr>
                </a:solidFill>
                <a:latin typeface="Century Gothic" panose="020B0502020202020204" pitchFamily="34" charset="0"/>
              </a:rPr>
              <a:t> learnt these words so use what you know about how to pronounce Spanish. </a:t>
            </a:r>
          </a:p>
        </p:txBody>
      </p:sp>
      <p:sp>
        <p:nvSpPr>
          <p:cNvPr id="12" name="CustomShape 1">
            <a:extLst>
              <a:ext uri="{FF2B5EF4-FFF2-40B4-BE49-F238E27FC236}">
                <a16:creationId xmlns:a16="http://schemas.microsoft.com/office/drawing/2014/main" id="{80B039F4-FDEB-49E8-94A6-DDA969CDE9A2}"/>
              </a:ext>
            </a:extLst>
          </p:cNvPr>
          <p:cNvSpPr/>
          <p:nvPr/>
        </p:nvSpPr>
        <p:spPr>
          <a:xfrm>
            <a:off x="1751214" y="3644996"/>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Picture 14" descr="Arrow&#10;&#10;Description automatically generated with medium confidence">
            <a:extLst>
              <a:ext uri="{FF2B5EF4-FFF2-40B4-BE49-F238E27FC236}">
                <a16:creationId xmlns:a16="http://schemas.microsoft.com/office/drawing/2014/main" id="{B9F6D5D5-4495-41C1-B5FD-8511D4F2B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363" y="691961"/>
            <a:ext cx="2213047" cy="2386437"/>
          </a:xfrm>
          <a:prstGeom prst="rect">
            <a:avLst/>
          </a:prstGeom>
        </p:spPr>
      </p:pic>
      <p:sp>
        <p:nvSpPr>
          <p:cNvPr id="37" name="TextBox 36">
            <a:extLst>
              <a:ext uri="{FF2B5EF4-FFF2-40B4-BE49-F238E27FC236}">
                <a16:creationId xmlns:a16="http://schemas.microsoft.com/office/drawing/2014/main" id="{892DFBE3-5346-4280-8EC5-15D3DB7E4AC7}"/>
              </a:ext>
            </a:extLst>
          </p:cNvPr>
          <p:cNvSpPr txBox="1"/>
          <p:nvPr/>
        </p:nvSpPr>
        <p:spPr>
          <a:xfrm>
            <a:off x="57077" y="776674"/>
            <a:ext cx="52598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Read aloud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Spanish name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and the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Christmas present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with the </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same initial sound.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pronunciar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9" y="342900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nico</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848154" y="5841519"/>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st</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ban</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2574125" y="4652293"/>
            <a:ext cx="877809" cy="1241253"/>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stablo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33" name="Picture 32" descr="A picture containing application&#10;&#10;Description automatically generated">
            <a:extLst>
              <a:ext uri="{FF2B5EF4-FFF2-40B4-BE49-F238E27FC236}">
                <a16:creationId xmlns:a16="http://schemas.microsoft.com/office/drawing/2014/main" id="{B45620CB-95BD-44C8-92C4-EA9A1CD617EB}"/>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3618" r="35222"/>
          <a:stretch/>
        </p:blipFill>
        <p:spPr>
          <a:xfrm>
            <a:off x="8691432" y="4652292"/>
            <a:ext cx="877809" cy="1241253"/>
          </a:xfrm>
          <a:prstGeom prst="rect">
            <a:avLst/>
          </a:prstGeom>
        </p:spPr>
      </p:pic>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l</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n</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7" name="Picture 16" descr="A picture containing text, insect&#10;&#10;Description automatically generated">
            <a:extLst>
              <a:ext uri="{FF2B5EF4-FFF2-40B4-BE49-F238E27FC236}">
                <a16:creationId xmlns:a16="http://schemas.microsoft.com/office/drawing/2014/main" id="{E3AFA0AB-E28E-412E-9895-C3043858B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402" y="1498190"/>
            <a:ext cx="3312440" cy="1975387"/>
          </a:xfrm>
          <a:prstGeom prst="rect">
            <a:avLst/>
          </a:prstGeom>
        </p:spPr>
      </p:pic>
      <p:pic>
        <p:nvPicPr>
          <p:cNvPr id="18" name="Picture 17" descr="A picture containing toy&#10;&#10;Description automatically generated">
            <a:extLst>
              <a:ext uri="{FF2B5EF4-FFF2-40B4-BE49-F238E27FC236}">
                <a16:creationId xmlns:a16="http://schemas.microsoft.com/office/drawing/2014/main" id="{3EEDDA22-3BA2-434C-B15E-82BAEC877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230" y="1489540"/>
            <a:ext cx="2807368" cy="2000250"/>
          </a:xfrm>
          <a:prstGeom prst="rect">
            <a:avLst/>
          </a:prstGeom>
        </p:spPr>
      </p:pic>
      <p:pic>
        <p:nvPicPr>
          <p:cNvPr id="19" name="Picture 18">
            <a:extLst>
              <a:ext uri="{FF2B5EF4-FFF2-40B4-BE49-F238E27FC236}">
                <a16:creationId xmlns:a16="http://schemas.microsoft.com/office/drawing/2014/main" id="{19D1F40B-44FE-477F-B5C1-EDD16BFDBC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8082" y="2344740"/>
            <a:ext cx="852130" cy="1025761"/>
          </a:xfrm>
          <a:prstGeom prst="rect">
            <a:avLst/>
          </a:prstGeom>
        </p:spPr>
      </p:pic>
    </p:spTree>
    <p:extLst>
      <p:ext uri="{BB962C8B-B14F-4D97-AF65-F5344CB8AC3E}">
        <p14:creationId xmlns:p14="http://schemas.microsoft.com/office/powerpoint/2010/main" val="1142384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pronunciar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8" y="3429000"/>
            <a:ext cx="44156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o</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rnamento</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87952" y="584855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FF0066"/>
                </a:solidFill>
                <a:latin typeface="Century Gothic" panose="020B0502020202020204" pitchFamily="34" charset="0"/>
              </a:rPr>
              <a:t>Ci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ro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cí</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mbalos</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livia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 name="Picture 19" descr="Logo&#10;&#10;Description automatically generated">
            <a:extLst>
              <a:ext uri="{FF2B5EF4-FFF2-40B4-BE49-F238E27FC236}">
                <a16:creationId xmlns:a16="http://schemas.microsoft.com/office/drawing/2014/main" id="{69D9B32F-979D-4957-97A4-B96F11937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252" y="4332181"/>
            <a:ext cx="1247899" cy="1618349"/>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0A7D1113-253A-470A-B289-9845E7499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242" y="4501922"/>
            <a:ext cx="951510" cy="1437938"/>
          </a:xfrm>
          <a:prstGeom prst="rect">
            <a:avLst/>
          </a:prstGeom>
        </p:spPr>
      </p:pic>
      <p:pic>
        <p:nvPicPr>
          <p:cNvPr id="29" name="Picture 28">
            <a:extLst>
              <a:ext uri="{FF2B5EF4-FFF2-40B4-BE49-F238E27FC236}">
                <a16:creationId xmlns:a16="http://schemas.microsoft.com/office/drawing/2014/main" id="{89FE0808-F034-43C1-8014-F2ED191E78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5079" y="1537463"/>
            <a:ext cx="1819572" cy="1978804"/>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DC187536-9058-4065-AB0D-9BC47816A6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5701" y="1312439"/>
            <a:ext cx="1527871" cy="2003765"/>
          </a:xfrm>
          <a:prstGeom prst="rect">
            <a:avLst/>
          </a:prstGeom>
        </p:spPr>
      </p:pic>
      <p:cxnSp>
        <p:nvCxnSpPr>
          <p:cNvPr id="4" name="Straight Arrow Connector 3">
            <a:extLst>
              <a:ext uri="{FF2B5EF4-FFF2-40B4-BE49-F238E27FC236}">
                <a16:creationId xmlns:a16="http://schemas.microsoft.com/office/drawing/2014/main" id="{2D6BB168-0A9E-478C-A566-CDEAF9FA7BE5}"/>
              </a:ext>
            </a:extLst>
          </p:cNvPr>
          <p:cNvCxnSpPr/>
          <p:nvPr/>
        </p:nvCxnSpPr>
        <p:spPr>
          <a:xfrm flipV="1">
            <a:off x="7712771" y="2526865"/>
            <a:ext cx="1165860" cy="422497"/>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2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pronunciar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[z]</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9" y="342900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mán</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87952" y="584855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FF0066"/>
                </a:solidFill>
                <a:latin typeface="Century Gothic" panose="020B0502020202020204" pitchFamily="34" charset="0"/>
              </a:rPr>
              <a:t>Z</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oe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orro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sabel</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938F6D2A-D646-4F3F-841A-A56EA0828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669" y="4414930"/>
            <a:ext cx="1220402" cy="1426589"/>
          </a:xfrm>
          <a:prstGeom prst="rect">
            <a:avLst/>
          </a:prstGeom>
        </p:spPr>
      </p:pic>
      <p:pic>
        <p:nvPicPr>
          <p:cNvPr id="19" name="Picture 18" descr="A picture containing application&#10;&#10;Description automatically generated">
            <a:extLst>
              <a:ext uri="{FF2B5EF4-FFF2-40B4-BE49-F238E27FC236}">
                <a16:creationId xmlns:a16="http://schemas.microsoft.com/office/drawing/2014/main" id="{CC800200-9F24-45C2-A141-29016B14D6E4}"/>
              </a:ext>
            </a:extLst>
          </p:cNvPr>
          <p:cNvPicPr>
            <a:picLocks noChangeAspect="1"/>
          </p:cNvPicPr>
          <p:nvPr/>
        </p:nvPicPr>
        <p:blipFill rotWithShape="1">
          <a:blip r:embed="rId5">
            <a:extLst>
              <a:ext uri="{28A0092B-C50C-407E-A947-70E740481C1C}">
                <a14:useLocalDpi xmlns:a14="http://schemas.microsoft.com/office/drawing/2010/main" val="0"/>
              </a:ext>
            </a:extLst>
          </a:blip>
          <a:srcRect l="32489" t="1298" r="35222" b="46381"/>
          <a:stretch/>
        </p:blipFill>
        <p:spPr>
          <a:xfrm>
            <a:off x="2365929" y="4587167"/>
            <a:ext cx="877809" cy="1400196"/>
          </a:xfrm>
          <a:prstGeom prst="rect">
            <a:avLst/>
          </a:prstGeom>
        </p:spPr>
      </p:pic>
      <p:pic>
        <p:nvPicPr>
          <p:cNvPr id="35" name="Picture 34" descr="A cartoon of a cat&#10;&#10;Description automatically generated with medium confidence">
            <a:extLst>
              <a:ext uri="{FF2B5EF4-FFF2-40B4-BE49-F238E27FC236}">
                <a16:creationId xmlns:a16="http://schemas.microsoft.com/office/drawing/2014/main" id="{0FEDA575-2CAA-4202-9817-F04771BC3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964" y="2003260"/>
            <a:ext cx="1971627" cy="1290800"/>
          </a:xfrm>
          <a:prstGeom prst="rect">
            <a:avLst/>
          </a:prstGeom>
        </p:spPr>
      </p:pic>
      <p:pic>
        <p:nvPicPr>
          <p:cNvPr id="36" name="Picture 35">
            <a:extLst>
              <a:ext uri="{FF2B5EF4-FFF2-40B4-BE49-F238E27FC236}">
                <a16:creationId xmlns:a16="http://schemas.microsoft.com/office/drawing/2014/main" id="{06B3FD4A-8484-4CFE-A295-6E1BD7B0720A}"/>
              </a:ext>
            </a:extLst>
          </p:cNvPr>
          <p:cNvPicPr>
            <a:picLocks noChangeAspect="1"/>
          </p:cNvPicPr>
          <p:nvPr/>
        </p:nvPicPr>
        <p:blipFill>
          <a:blip r:embed="rId7"/>
          <a:stretch>
            <a:fillRect/>
          </a:stretch>
        </p:blipFill>
        <p:spPr>
          <a:xfrm>
            <a:off x="2351382" y="1910066"/>
            <a:ext cx="1257597" cy="1420541"/>
          </a:xfrm>
          <a:prstGeom prst="rect">
            <a:avLst/>
          </a:prstGeom>
        </p:spPr>
      </p:pic>
    </p:spTree>
    <p:extLst>
      <p:ext uri="{BB962C8B-B14F-4D97-AF65-F5344CB8AC3E}">
        <p14:creationId xmlns:p14="http://schemas.microsoft.com/office/powerpoint/2010/main" val="240556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pronunciar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ce</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9" y="342900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co</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nsola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87952" y="584855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Ce</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leste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ce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rdo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Co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nstanza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938F6D2A-D646-4F3F-841A-A56EA0828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669" y="4414930"/>
            <a:ext cx="1220402" cy="1426589"/>
          </a:xfrm>
          <a:prstGeom prst="rect">
            <a:avLst/>
          </a:prstGeom>
        </p:spPr>
      </p:pic>
      <p:pic>
        <p:nvPicPr>
          <p:cNvPr id="24" name="Picture 23" descr="Icon&#10;&#10;Description automatically generated">
            <a:extLst>
              <a:ext uri="{FF2B5EF4-FFF2-40B4-BE49-F238E27FC236}">
                <a16:creationId xmlns:a16="http://schemas.microsoft.com/office/drawing/2014/main" id="{1B652ADC-5EA2-4758-B7CC-658958127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0964" y="4444663"/>
            <a:ext cx="1084130" cy="1655950"/>
          </a:xfrm>
          <a:prstGeom prst="rect">
            <a:avLst/>
          </a:prstGeom>
        </p:spPr>
      </p:pic>
      <p:pic>
        <p:nvPicPr>
          <p:cNvPr id="29" name="Picture 28" descr="Shape, circle&#10;&#10;Description automatically generated">
            <a:extLst>
              <a:ext uri="{FF2B5EF4-FFF2-40B4-BE49-F238E27FC236}">
                <a16:creationId xmlns:a16="http://schemas.microsoft.com/office/drawing/2014/main" id="{D1AE6A38-03B0-45B0-9447-CC599DD57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5669" y="1800500"/>
            <a:ext cx="1247899" cy="1450781"/>
          </a:xfrm>
          <a:prstGeom prst="rect">
            <a:avLst/>
          </a:prstGeom>
        </p:spPr>
      </p:pic>
      <p:pic>
        <p:nvPicPr>
          <p:cNvPr id="30" name="Picture 29" descr="Icon&#10;&#10;Description automatically generated">
            <a:extLst>
              <a:ext uri="{FF2B5EF4-FFF2-40B4-BE49-F238E27FC236}">
                <a16:creationId xmlns:a16="http://schemas.microsoft.com/office/drawing/2014/main" id="{63A35477-028A-4B14-A00F-2C62355FC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1115" y="1749036"/>
            <a:ext cx="1603827" cy="1553707"/>
          </a:xfrm>
          <a:prstGeom prst="rect">
            <a:avLst/>
          </a:prstGeom>
        </p:spPr>
      </p:pic>
    </p:spTree>
    <p:extLst>
      <p:ext uri="{BB962C8B-B14F-4D97-AF65-F5344CB8AC3E}">
        <p14:creationId xmlns:p14="http://schemas.microsoft.com/office/powerpoint/2010/main" val="322442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pronunciar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[ca]</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8" y="3429000"/>
            <a:ext cx="44156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gli</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87952" y="584855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solidFill>
                  <a:srgbClr val="FF0066"/>
                </a:solidFill>
                <a:latin typeface="Century Gothic" panose="020B0502020202020204" pitchFamily="34" charset="0"/>
              </a:rPr>
              <a:t>Ca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milo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8941096" y="4600173"/>
            <a:ext cx="877809" cy="1241253"/>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ca</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misa</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Ú</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rsula</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A picture containing application&#10;&#10;Description automatically generated">
            <a:extLst>
              <a:ext uri="{FF2B5EF4-FFF2-40B4-BE49-F238E27FC236}">
                <a16:creationId xmlns:a16="http://schemas.microsoft.com/office/drawing/2014/main" id="{A6759420-387D-4FF3-8256-C740D0930EFE}"/>
              </a:ext>
            </a:extLst>
          </p:cNvPr>
          <p:cNvPicPr>
            <a:picLocks noChangeAspect="1"/>
          </p:cNvPicPr>
          <p:nvPr/>
        </p:nvPicPr>
        <p:blipFill rotWithShape="1">
          <a:blip r:embed="rId4">
            <a:extLst>
              <a:ext uri="{28A0092B-C50C-407E-A947-70E740481C1C}">
                <a14:useLocalDpi xmlns:a14="http://schemas.microsoft.com/office/drawing/2010/main" val="0"/>
              </a:ext>
            </a:extLst>
          </a:blip>
          <a:srcRect l="74845" t="310" r="-1881" b="46383"/>
          <a:stretch/>
        </p:blipFill>
        <p:spPr>
          <a:xfrm>
            <a:off x="2515901" y="4694509"/>
            <a:ext cx="735005" cy="1426589"/>
          </a:xfrm>
          <a:prstGeom prst="rect">
            <a:avLst/>
          </a:prstGeom>
        </p:spPr>
      </p:pic>
      <p:pic>
        <p:nvPicPr>
          <p:cNvPr id="31" name="Picture 30" descr="A picture containing fruit, citrus, orange&#10;&#10;Description automatically generated">
            <a:extLst>
              <a:ext uri="{FF2B5EF4-FFF2-40B4-BE49-F238E27FC236}">
                <a16:creationId xmlns:a16="http://schemas.microsoft.com/office/drawing/2014/main" id="{A112B9F7-9D33-44BE-BF11-740821E9A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19" y="1453803"/>
            <a:ext cx="3692258" cy="2146125"/>
          </a:xfrm>
          <a:prstGeom prst="rect">
            <a:avLst/>
          </a:prstGeom>
        </p:spPr>
      </p:pic>
      <p:pic>
        <p:nvPicPr>
          <p:cNvPr id="35" name="Picture 34">
            <a:extLst>
              <a:ext uri="{FF2B5EF4-FFF2-40B4-BE49-F238E27FC236}">
                <a16:creationId xmlns:a16="http://schemas.microsoft.com/office/drawing/2014/main" id="{27598A58-DC18-4952-BBA6-2F795ED27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203" y="1297234"/>
            <a:ext cx="1845539" cy="2247659"/>
          </a:xfrm>
          <a:prstGeom prst="rect">
            <a:avLst/>
          </a:prstGeom>
        </p:spPr>
      </p:pic>
    </p:spTree>
    <p:extLst>
      <p:ext uri="{BB962C8B-B14F-4D97-AF65-F5344CB8AC3E}">
        <p14:creationId xmlns:p14="http://schemas.microsoft.com/office/powerpoint/2010/main" val="1896208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3226</TotalTime>
  <Words>2953</Words>
  <Application>Microsoft Office PowerPoint</Application>
  <PresentationFormat>Widescreen</PresentationFormat>
  <Paragraphs>654</Paragraphs>
  <Slides>19</Slides>
  <Notes>18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Arial</vt:lpstr>
      <vt:lpstr>Bookshelf Symbol 7</vt:lpstr>
      <vt:lpstr>Calibri</vt:lpstr>
      <vt:lpstr>Calibri Light</vt:lpstr>
      <vt:lpstr>Century Gothic</vt:lpstr>
      <vt:lpstr>Modern Love</vt:lpstr>
      <vt:lpstr>Montserrat Medium</vt:lpstr>
      <vt:lpstr>Segoe Print</vt:lpstr>
      <vt:lpstr>Symbol</vt:lpstr>
      <vt:lpstr>Wingdings</vt:lpstr>
      <vt:lpstr>Office Theme</vt:lpstr>
      <vt:lpstr>2_Office Theme</vt:lpstr>
      <vt:lpstr>1_Office Theme</vt:lpstr>
      <vt:lpstr>3_Office Theme</vt:lpstr>
      <vt:lpstr>español, con Sofía</vt:lpstr>
      <vt:lpstr>Describing me and others</vt:lpstr>
      <vt:lpstr>escuchar</vt:lpstr>
      <vt:lpstr>pronunciar</vt:lpstr>
      <vt:lpstr>pronunciar</vt:lpstr>
      <vt:lpstr>pronunciar</vt:lpstr>
      <vt:lpstr>pronunciar</vt:lpstr>
      <vt:lpstr>pronunciar</vt:lpstr>
      <vt:lpstr>pronunciar</vt:lpstr>
      <vt:lpstr>leer</vt:lpstr>
      <vt:lpstr>hablar</vt:lpstr>
      <vt:lpstr>hablar</vt:lpstr>
      <vt:lpstr>handout</vt:lpstr>
      <vt:lpstr>hablar</vt:lpstr>
      <vt:lpstr>¡adiós!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38</cp:revision>
  <dcterms:created xsi:type="dcterms:W3CDTF">2021-09-17T15:21:32Z</dcterms:created>
  <dcterms:modified xsi:type="dcterms:W3CDTF">2023-03-23T13:19:06Z</dcterms:modified>
</cp:coreProperties>
</file>