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300" r:id="rId5"/>
    <p:sldId id="556" r:id="rId6"/>
    <p:sldId id="502" r:id="rId7"/>
    <p:sldId id="525" r:id="rId8"/>
    <p:sldId id="524" r:id="rId9"/>
    <p:sldId id="981" r:id="rId10"/>
    <p:sldId id="982" r:id="rId11"/>
    <p:sldId id="983" r:id="rId12"/>
    <p:sldId id="984" r:id="rId13"/>
    <p:sldId id="985" r:id="rId14"/>
    <p:sldId id="557" r:id="rId15"/>
    <p:sldId id="549" r:id="rId16"/>
    <p:sldId id="547" r:id="rId17"/>
    <p:sldId id="54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1E8"/>
    <a:srgbClr val="FF47A3"/>
    <a:srgbClr val="D2ECB6"/>
    <a:srgbClr val="CDEBF3"/>
    <a:srgbClr val="86C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00827E-1D1D-4F60-B9A1-306EF23B39AD}" v="4" dt="2022-11-10T18:43:24.6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6994" autoAdjust="0"/>
  </p:normalViewPr>
  <p:slideViewPr>
    <p:cSldViewPr snapToGrid="0">
      <p:cViewPr varScale="1">
        <p:scale>
          <a:sx n="40" d="100"/>
          <a:sy n="40" d="100"/>
        </p:scale>
        <p:origin x="-144" y="54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Dawes" userId="fe899cd594ff6f3a" providerId="LiveId" clId="{9400827E-1D1D-4F60-B9A1-306EF23B39AD}"/>
    <pc:docChg chg="addSld delSld modSld">
      <pc:chgData name="Tom Dawes" userId="fe899cd594ff6f3a" providerId="LiveId" clId="{9400827E-1D1D-4F60-B9A1-306EF23B39AD}" dt="2022-11-10T18:43:24.657" v="4"/>
      <pc:docMkLst>
        <pc:docMk/>
      </pc:docMkLst>
      <pc:sldChg chg="add del">
        <pc:chgData name="Tom Dawes" userId="fe899cd594ff6f3a" providerId="LiveId" clId="{9400827E-1D1D-4F60-B9A1-306EF23B39AD}" dt="2022-11-10T18:42:37.819" v="1"/>
        <pc:sldMkLst>
          <pc:docMk/>
          <pc:sldMk cId="0" sldId="556"/>
        </pc:sldMkLst>
      </pc:sldChg>
      <pc:sldChg chg="modAnim">
        <pc:chgData name="Tom Dawes" userId="fe899cd594ff6f3a" providerId="LiveId" clId="{9400827E-1D1D-4F60-B9A1-306EF23B39AD}" dt="2022-11-10T18:43:24.657" v="4"/>
        <pc:sldMkLst>
          <pc:docMk/>
          <pc:sldMk cId="224694257" sldId="9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054A47-BBF8-4BC0-ACD1-1A4A616ADF8E}"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E3B07-A99C-4D2B-97A1-64D3E44CF1F5}" type="slidenum">
              <a:rPr lang="en-GB" smtClean="0"/>
              <a:t>‹#›</a:t>
            </a:fld>
            <a:endParaRPr lang="en-GB"/>
          </a:p>
        </p:txBody>
      </p:sp>
    </p:spTree>
    <p:extLst>
      <p:ext uri="{BB962C8B-B14F-4D97-AF65-F5344CB8AC3E}">
        <p14:creationId xmlns:p14="http://schemas.microsoft.com/office/powerpoint/2010/main" val="1500250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FontTx/>
              <a:buNone/>
            </a:pPr>
            <a:r>
              <a:rPr lang="en-GB" sz="1200" b="1" i="0" u="none" strike="noStrike" dirty="0">
                <a:solidFill>
                  <a:srgbClr val="1F3864"/>
                </a:solidFill>
                <a:effectLst/>
                <a:latin typeface="docs-Century Gothic"/>
              </a:rPr>
              <a:t>Vocabulary</a:t>
            </a:r>
            <a:r>
              <a:rPr lang="en-GB" sz="1200" b="0" i="0" u="none" strike="noStrike" dirty="0">
                <a:solidFill>
                  <a:srgbClr val="1F3864"/>
                </a:solidFill>
                <a:effectLst/>
                <a:latin typeface="docs-Century Gothic"/>
              </a:rPr>
              <a:t>: </a:t>
            </a:r>
            <a:r>
              <a:rPr lang="en-GB" sz="1200" b="1" i="0" u="none" strike="noStrike" dirty="0">
                <a:solidFill>
                  <a:srgbClr val="002060"/>
                </a:solidFill>
                <a:effectLst/>
                <a:latin typeface="Century Gothic" panose="020B0502020202020204" pitchFamily="34" charset="0"/>
              </a:rPr>
              <a:t>animal</a:t>
            </a:r>
            <a:r>
              <a:rPr lang="en-GB" sz="1200" b="0" i="0" u="none" strike="noStrike" dirty="0">
                <a:solidFill>
                  <a:srgbClr val="002060"/>
                </a:solidFill>
                <a:effectLst/>
                <a:latin typeface="Century Gothic" panose="020B0502020202020204" pitchFamily="34" charset="0"/>
              </a:rPr>
              <a:t> [322] </a:t>
            </a:r>
            <a:r>
              <a:rPr lang="en-GB" sz="1200" b="1" i="0" u="none" strike="noStrike" dirty="0" err="1">
                <a:solidFill>
                  <a:srgbClr val="002060"/>
                </a:solidFill>
                <a:effectLst/>
                <a:latin typeface="Century Gothic" panose="020B0502020202020204" pitchFamily="34" charset="0"/>
              </a:rPr>
              <a:t>cosa</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[69] </a:t>
            </a:r>
            <a:r>
              <a:rPr lang="en-GB" sz="1200" b="1" i="0" u="none" strike="noStrike" dirty="0" err="1">
                <a:solidFill>
                  <a:srgbClr val="002060"/>
                </a:solidFill>
                <a:effectLst/>
                <a:latin typeface="Century Gothic" panose="020B0502020202020204" pitchFamily="34" charset="0"/>
              </a:rPr>
              <a:t>instrumento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[1042]  </a:t>
            </a:r>
            <a:r>
              <a:rPr lang="en-GB" sz="1200" b="1" i="0" u="none" strike="noStrike" dirty="0" err="1">
                <a:solidFill>
                  <a:srgbClr val="FF0000"/>
                </a:solidFill>
                <a:effectLst/>
                <a:latin typeface="Century Gothic" panose="020B0502020202020204" pitchFamily="34" charset="0"/>
              </a:rPr>
              <a:t>papel</a:t>
            </a:r>
            <a:r>
              <a:rPr lang="en-GB" sz="1200" b="0" i="0" u="none" strike="noStrike" dirty="0">
                <a:solidFill>
                  <a:srgbClr val="FF0000"/>
                </a:solidFill>
                <a:effectLst/>
                <a:latin typeface="Century Gothic" panose="020B0502020202020204" pitchFamily="34" charset="0"/>
              </a:rPr>
              <a:t> [393]</a:t>
            </a:r>
            <a:r>
              <a:rPr lang="en-GB" sz="1200" b="0"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raro</a:t>
            </a:r>
            <a:r>
              <a:rPr lang="en-GB" sz="1200" b="0" i="0" u="none" strike="noStrike" dirty="0">
                <a:solidFill>
                  <a:srgbClr val="002060"/>
                </a:solidFill>
                <a:effectLst/>
                <a:latin typeface="Century Gothic" panose="020B0502020202020204" pitchFamily="34" charset="0"/>
              </a:rPr>
              <a:t> [1005]</a:t>
            </a:r>
            <a:r>
              <a:rPr lang="en-GB" sz="1200" b="1" i="0" u="none" strike="noStrike" dirty="0">
                <a:solidFill>
                  <a:srgbClr val="002060"/>
                </a:solidFill>
                <a:effectLst/>
                <a:latin typeface="Century Gothic" panose="020B0502020202020204" pitchFamily="34" charset="0"/>
              </a:rPr>
              <a:t> nuevo </a:t>
            </a:r>
            <a:r>
              <a:rPr lang="en-GB" sz="1200" b="0" i="0" u="none" strike="noStrike" dirty="0">
                <a:solidFill>
                  <a:srgbClr val="002060"/>
                </a:solidFill>
                <a:effectLst/>
                <a:latin typeface="Century Gothic" panose="020B0502020202020204" pitchFamily="34" charset="0"/>
              </a:rPr>
              <a:t>[94]</a:t>
            </a:r>
            <a:r>
              <a:rPr lang="en-GB" sz="1200" b="1"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viejo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[225]</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GB" sz="1200" b="1" i="0" u="none" strike="noStrike" dirty="0">
                <a:solidFill>
                  <a:srgbClr val="002060"/>
                </a:solidFill>
                <a:effectLst/>
                <a:latin typeface="Century Gothic" panose="020B0502020202020204" pitchFamily="34" charset="0"/>
              </a:rPr>
              <a:t>Revisit 1</a:t>
            </a:r>
            <a:r>
              <a:rPr lang="en-GB" sz="1800" b="0" i="0" u="none" strike="noStrike" dirty="0">
                <a:solidFill>
                  <a:srgbClr val="002060"/>
                </a:solidFill>
                <a:effectLst/>
                <a:latin typeface="Century Gothic" panose="020B0502020202020204" pitchFamily="34" charset="0"/>
              </a:rPr>
              <a:t>tener [19] </a:t>
            </a:r>
            <a:r>
              <a:rPr lang="en-GB" sz="1800" b="0" i="0" u="none" strike="noStrike" dirty="0" err="1">
                <a:solidFill>
                  <a:srgbClr val="002060"/>
                </a:solidFill>
                <a:effectLst/>
                <a:latin typeface="Century Gothic" panose="020B0502020202020204" pitchFamily="34" charset="0"/>
              </a:rPr>
              <a:t>tengo</a:t>
            </a:r>
            <a:r>
              <a:rPr lang="en-GB" sz="1800" b="0" i="0" u="none" strike="noStrike" dirty="0">
                <a:solidFill>
                  <a:srgbClr val="002060"/>
                </a:solidFill>
                <a:effectLst/>
                <a:latin typeface="Century Gothic" panose="020B0502020202020204" pitchFamily="34" charset="0"/>
              </a:rPr>
              <a:t> [19] </a:t>
            </a:r>
            <a:r>
              <a:rPr lang="en-GB" sz="1800" b="0" i="0" u="none" strike="noStrike" dirty="0" err="1">
                <a:solidFill>
                  <a:srgbClr val="002060"/>
                </a:solidFill>
                <a:effectLst/>
                <a:latin typeface="Century Gothic" panose="020B0502020202020204" pitchFamily="34" charset="0"/>
              </a:rPr>
              <a:t>barco</a:t>
            </a:r>
            <a:r>
              <a:rPr lang="en-GB" sz="1800" b="0" i="0" u="none" strike="noStrike" dirty="0">
                <a:solidFill>
                  <a:srgbClr val="002060"/>
                </a:solidFill>
                <a:effectLst/>
                <a:latin typeface="Century Gothic" panose="020B0502020202020204" pitchFamily="34" charset="0"/>
              </a:rPr>
              <a:t> [1384] caballo [907] </a:t>
            </a:r>
            <a:r>
              <a:rPr lang="en-GB" sz="1800" b="0" i="0" u="none" strike="noStrike" dirty="0" err="1">
                <a:solidFill>
                  <a:srgbClr val="002060"/>
                </a:solidFill>
                <a:effectLst/>
                <a:latin typeface="Century Gothic" panose="020B0502020202020204" pitchFamily="34" charset="0"/>
              </a:rPr>
              <a:t>cama</a:t>
            </a:r>
            <a:r>
              <a:rPr lang="en-GB" sz="1800" b="0" i="0" u="none" strike="noStrike" dirty="0">
                <a:solidFill>
                  <a:srgbClr val="002060"/>
                </a:solidFill>
                <a:effectLst/>
                <a:latin typeface="Century Gothic" panose="020B0502020202020204" pitchFamily="34" charset="0"/>
              </a:rPr>
              <a:t> [609] camisa [1873] </a:t>
            </a:r>
            <a:r>
              <a:rPr lang="en-GB" sz="1800" b="0" i="0" u="none" strike="noStrike" dirty="0" err="1">
                <a:solidFill>
                  <a:srgbClr val="002060"/>
                </a:solidFill>
                <a:effectLst/>
                <a:latin typeface="Century Gothic" panose="020B0502020202020204" pitchFamily="34" charset="0"/>
              </a:rPr>
              <a:t>libro</a:t>
            </a:r>
            <a:r>
              <a:rPr lang="en-GB" sz="1800" b="0" i="0" u="none" strike="noStrike" dirty="0">
                <a:solidFill>
                  <a:srgbClr val="002060"/>
                </a:solidFill>
                <a:effectLst/>
                <a:latin typeface="Century Gothic" panose="020B0502020202020204" pitchFamily="34" charset="0"/>
              </a:rPr>
              <a:t> [230]  planta [768] </a:t>
            </a:r>
            <a:r>
              <a:rPr lang="en-GB" sz="1800" b="0" i="0" u="none" strike="noStrike" dirty="0" err="1">
                <a:solidFill>
                  <a:srgbClr val="002060"/>
                </a:solidFill>
                <a:effectLst/>
                <a:latin typeface="Century Gothic" panose="020B0502020202020204" pitchFamily="34" charset="0"/>
              </a:rPr>
              <a:t>silla</a:t>
            </a:r>
            <a:r>
              <a:rPr lang="en-GB" sz="1800" b="0" i="0" u="none" strike="noStrike" dirty="0">
                <a:solidFill>
                  <a:srgbClr val="002060"/>
                </a:solidFill>
                <a:effectLst/>
                <a:latin typeface="Century Gothic" panose="020B0502020202020204" pitchFamily="34" charset="0"/>
              </a:rPr>
              <a:t> [1271] </a:t>
            </a:r>
            <a:r>
              <a:rPr lang="en-GB" sz="1800" b="0" i="0" u="none" strike="noStrike" dirty="0" err="1">
                <a:solidFill>
                  <a:srgbClr val="002060"/>
                </a:solidFill>
                <a:effectLst/>
                <a:latin typeface="Century Gothic" panose="020B0502020202020204" pitchFamily="34" charset="0"/>
              </a:rPr>
              <a:t>zapato</a:t>
            </a:r>
            <a:r>
              <a:rPr lang="en-GB" sz="1800" b="0" i="0" u="none" strike="noStrike" dirty="0">
                <a:solidFill>
                  <a:srgbClr val="002060"/>
                </a:solidFill>
                <a:effectLst/>
                <a:latin typeface="Century Gothic" panose="020B0502020202020204" pitchFamily="34" charset="0"/>
              </a:rPr>
              <a:t> [1477] un [6] </a:t>
            </a:r>
            <a:r>
              <a:rPr lang="en-GB" sz="1800" b="0" i="0" u="none" strike="noStrike" dirty="0" err="1">
                <a:solidFill>
                  <a:srgbClr val="002060"/>
                </a:solidFill>
                <a:effectLst/>
                <a:latin typeface="Century Gothic" panose="020B0502020202020204" pitchFamily="34" charset="0"/>
              </a:rPr>
              <a:t>una</a:t>
            </a:r>
            <a:r>
              <a:rPr lang="en-GB" sz="1800" b="0" i="0" u="none" strike="noStrike" dirty="0">
                <a:solidFill>
                  <a:srgbClr val="002060"/>
                </a:solidFill>
                <a:effectLst/>
                <a:latin typeface="Century Gothic" panose="020B0502020202020204" pitchFamily="34" charset="0"/>
              </a:rPr>
              <a:t> [6]</a:t>
            </a:r>
            <a:r>
              <a:rPr lang="en-GB" dirty="0"/>
              <a:t>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GB" sz="1200" b="1" i="0" u="none" strike="noStrike" dirty="0">
                <a:solidFill>
                  <a:srgbClr val="002060"/>
                </a:solidFill>
                <a:effectLst/>
                <a:latin typeface="Century Gothic" panose="020B0502020202020204" pitchFamily="34" charset="0"/>
              </a:rPr>
              <a:t>Revisit 2: </a:t>
            </a:r>
            <a:r>
              <a:rPr lang="en-GB" sz="1200" b="0" i="0" u="none" strike="noStrike" dirty="0" err="1">
                <a:solidFill>
                  <a:srgbClr val="002060"/>
                </a:solidFill>
                <a:effectLst/>
                <a:latin typeface="Century Gothic" panose="020B0502020202020204" pitchFamily="34" charset="0"/>
              </a:rPr>
              <a:t>activo</a:t>
            </a:r>
            <a:r>
              <a:rPr lang="en-GB" sz="1200" b="0" i="0" u="none" strike="noStrike" dirty="0">
                <a:solidFill>
                  <a:srgbClr val="002060"/>
                </a:solidFill>
                <a:effectLst/>
                <a:latin typeface="Century Gothic" panose="020B0502020202020204" pitchFamily="34" charset="0"/>
              </a:rPr>
              <a:t> [1278] </a:t>
            </a:r>
            <a:r>
              <a:rPr lang="en-GB" sz="1200" b="0" i="0" u="none" strike="noStrike" dirty="0" err="1">
                <a:solidFill>
                  <a:srgbClr val="002060"/>
                </a:solidFill>
                <a:effectLst/>
                <a:latin typeface="Century Gothic" panose="020B0502020202020204" pitchFamily="34" charset="0"/>
              </a:rPr>
              <a:t>enfermo</a:t>
            </a:r>
            <a:r>
              <a:rPr lang="en-GB" sz="1200" b="0" i="0" u="none" strike="noStrike" dirty="0">
                <a:solidFill>
                  <a:srgbClr val="002060"/>
                </a:solidFill>
                <a:effectLst/>
                <a:latin typeface="Century Gothic" panose="020B0502020202020204" pitchFamily="34" charset="0"/>
              </a:rPr>
              <a:t> [1092] </a:t>
            </a:r>
            <a:r>
              <a:rPr lang="en-GB" sz="1200" b="0" i="0" u="none" strike="noStrike" dirty="0" err="1">
                <a:solidFill>
                  <a:srgbClr val="002060"/>
                </a:solidFill>
                <a:effectLst/>
                <a:latin typeface="Century Gothic" panose="020B0502020202020204" pitchFamily="34" charset="0"/>
              </a:rPr>
              <a:t>perdido</a:t>
            </a:r>
            <a:r>
              <a:rPr lang="en-GB" sz="1200" b="0" i="0" u="none" strike="noStrike" dirty="0">
                <a:solidFill>
                  <a:srgbClr val="002060"/>
                </a:solidFill>
                <a:effectLst/>
                <a:latin typeface="Century Gothic" panose="020B0502020202020204" pitchFamily="34" charset="0"/>
              </a:rPr>
              <a:t> [1899] </a:t>
            </a:r>
            <a:r>
              <a:rPr lang="en-GB" sz="1200" b="0" i="0" u="none" strike="noStrike" dirty="0" err="1">
                <a:solidFill>
                  <a:srgbClr val="002060"/>
                </a:solidFill>
                <a:effectLst/>
                <a:latin typeface="Century Gothic" panose="020B0502020202020204" pitchFamily="34" charset="0"/>
              </a:rPr>
              <a:t>preparado</a:t>
            </a:r>
            <a:r>
              <a:rPr lang="en-GB" sz="1200" b="0" i="0" u="none" strike="noStrike" dirty="0">
                <a:solidFill>
                  <a:srgbClr val="002060"/>
                </a:solidFill>
                <a:effectLst/>
                <a:latin typeface="Century Gothic" panose="020B0502020202020204" pitchFamily="34" charset="0"/>
              </a:rPr>
              <a:t> [2092]  </a:t>
            </a:r>
            <a:r>
              <a:rPr lang="en-GB" sz="1200" b="0" i="0" u="none" strike="noStrike" dirty="0" err="1">
                <a:solidFill>
                  <a:srgbClr val="002060"/>
                </a:solidFill>
                <a:effectLst/>
                <a:latin typeface="Century Gothic" panose="020B0502020202020204" pitchFamily="34" charset="0"/>
              </a:rPr>
              <a:t>sano</a:t>
            </a:r>
            <a:r>
              <a:rPr lang="en-GB" sz="1200" b="0" i="0" u="none" strike="noStrike" dirty="0">
                <a:solidFill>
                  <a:srgbClr val="002060"/>
                </a:solidFill>
                <a:effectLst/>
                <a:latin typeface="Century Gothic" panose="020B0502020202020204" pitchFamily="34" charset="0"/>
              </a:rPr>
              <a:t> [1961] hoy [167] ¿</a:t>
            </a:r>
            <a:r>
              <a:rPr lang="en-GB" sz="1200" b="0" i="0" u="none" strike="noStrike" dirty="0" err="1">
                <a:solidFill>
                  <a:srgbClr val="002060"/>
                </a:solidFill>
                <a:effectLst/>
                <a:latin typeface="Century Gothic" panose="020B0502020202020204" pitchFamily="34" charset="0"/>
              </a:rPr>
              <a:t>cómo</a:t>
            </a:r>
            <a:r>
              <a:rPr lang="en-GB" sz="1200" b="0" i="0" u="none" strike="noStrike" dirty="0">
                <a:solidFill>
                  <a:srgbClr val="002060"/>
                </a:solidFill>
                <a:effectLst/>
                <a:latin typeface="Century Gothic" panose="020B0502020202020204" pitchFamily="34" charset="0"/>
              </a:rPr>
              <a:t>? [151] </a:t>
            </a: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GB" sz="1200" b="0" i="0" u="none" strike="noStrike" dirty="0">
              <a:solidFill>
                <a:srgbClr val="002060"/>
              </a:solidFill>
              <a:effectLst/>
              <a:latin typeface="Century Gothic" panose="020B0502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r>
              <a:rPr lang="en-GB" sz="1200" b="1" dirty="0">
                <a:effectLst/>
                <a:latin typeface="Calibri" panose="020F0502020204030204" pitchFamily="34" charset="0"/>
                <a:ea typeface="Calibri" panose="020F0502020204030204" pitchFamily="34" charset="0"/>
              </a:rPr>
              <a:t>SSC:  </a:t>
            </a:r>
            <a:r>
              <a:rPr lang="en-GB" sz="1200" b="1" dirty="0" err="1">
                <a:effectLst/>
                <a:latin typeface="Calibri" panose="020F0502020204030204" pitchFamily="34" charset="0"/>
                <a:ea typeface="Calibri" panose="020F0502020204030204" pitchFamily="34" charset="0"/>
              </a:rPr>
              <a:t>zapato</a:t>
            </a:r>
            <a:r>
              <a:rPr lang="en-GB" sz="1200" b="1" dirty="0">
                <a:effectLst/>
                <a:latin typeface="Calibri" panose="020F0502020204030204" pitchFamily="34" charset="0"/>
                <a:ea typeface="Calibri" panose="020F0502020204030204" pitchFamily="34" charset="0"/>
              </a:rPr>
              <a:t> </a:t>
            </a:r>
            <a:r>
              <a:rPr lang="en-GB" sz="1200" b="0" dirty="0">
                <a:effectLst/>
                <a:latin typeface="Calibri" panose="020F0502020204030204" pitchFamily="34" charset="0"/>
                <a:ea typeface="Calibri" panose="020F0502020204030204" pitchFamily="34" charset="0"/>
              </a:rPr>
              <a:t>[1477]</a:t>
            </a:r>
          </a:p>
          <a:p>
            <a:pPr marL="0" lvl="0" indent="0" algn="l" rtl="0">
              <a:spcBef>
                <a:spcPts val="0"/>
              </a:spcBef>
              <a:spcAft>
                <a:spcPts val="0"/>
              </a:spcAft>
              <a:buFontTx/>
              <a:buNone/>
            </a:pPr>
            <a:endParaRPr lang="en-GB" sz="1200" b="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Glossed words: </a:t>
            </a:r>
            <a:endParaRPr lang="en-GB" sz="1200" b="0" i="0" u="none" strike="noStrike" kern="1200" dirty="0">
              <a:solidFill>
                <a:schemeClr val="dk1"/>
              </a:solidFill>
              <a:latin typeface="+mn-lt"/>
              <a:ea typeface="Calibri"/>
              <a:cs typeface="Calibri"/>
              <a:sym typeface="Calibri"/>
            </a:endParaRPr>
          </a:p>
          <a:p>
            <a:pPr marL="0" lvl="0" indent="0" algn="l" rtl="0">
              <a:spcBef>
                <a:spcPts val="0"/>
              </a:spcBef>
              <a:spcAft>
                <a:spcPts val="0"/>
              </a:spcAft>
              <a:buNone/>
            </a:pPr>
            <a:r>
              <a:rPr lang="en-GB" b="1" dirty="0" err="1"/>
              <a:t>adivinar</a:t>
            </a:r>
            <a:r>
              <a:rPr lang="en-GB" dirty="0"/>
              <a:t> [2201]</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lnSpc>
                <a:spcPct val="100000"/>
              </a:lnSpc>
              <a:spcBef>
                <a:spcPts val="0"/>
              </a:spcBef>
              <a:spcAft>
                <a:spcPts val="0"/>
              </a:spcAft>
              <a:buSzPts val="1400"/>
              <a:buNone/>
            </a:pPr>
            <a:endParaRPr dirty="0"/>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baseline="0" dirty="0"/>
              <a:t>Time: </a:t>
            </a:r>
            <a:r>
              <a:rPr lang="en-GB" b="0" baseline="0" dirty="0"/>
              <a:t>6-8 minutes </a:t>
            </a:r>
            <a:r>
              <a:rPr lang="en-GB" b="1" baseline="0" dirty="0"/>
              <a:t>(5 slides)</a:t>
            </a:r>
            <a:br>
              <a:rPr lang="en-GB" b="1" baseline="0" dirty="0"/>
            </a:br>
            <a:endParaRPr lang="en-GB" b="1" baseline="0" dirty="0"/>
          </a:p>
          <a:p>
            <a:r>
              <a:rPr lang="en-GB" b="1" baseline="0" dirty="0"/>
              <a:t>Aim: </a:t>
            </a:r>
            <a:r>
              <a:rPr lang="en-GB" b="0" baseline="0" dirty="0"/>
              <a:t>to practise oral sentence building. Targeted features: postnominal regular gender agreement | revisit </a:t>
            </a:r>
            <a:r>
              <a:rPr lang="en-GB" b="0" baseline="0" dirty="0" err="1"/>
              <a:t>tengo</a:t>
            </a:r>
            <a:r>
              <a:rPr lang="en-GB" b="0" baseline="0" dirty="0"/>
              <a:t> / </a:t>
            </a:r>
            <a:r>
              <a:rPr lang="en-GB" b="0" baseline="0" dirty="0" err="1"/>
              <a:t>tienes</a:t>
            </a:r>
            <a:r>
              <a:rPr lang="en-GB" b="0" baseline="0" dirty="0"/>
              <a:t> / </a:t>
            </a:r>
            <a:r>
              <a:rPr lang="en-GB" b="0" baseline="0" dirty="0" err="1"/>
              <a:t>tiene</a:t>
            </a:r>
            <a:r>
              <a:rPr lang="en-GB" b="0" baseline="0" dirty="0"/>
              <a:t> | raised intonation questions.</a:t>
            </a: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7822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939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6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for this week and previous weeks.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Pupils need to write the Spanish for as many words as possible, aiming to get at least 15 points (but more if possible).</a:t>
            </a:r>
          </a:p>
          <a:p>
            <a:pPr marL="0" lvl="0" indent="0" algn="l" rtl="0">
              <a:spcBef>
                <a:spcPts val="0"/>
              </a:spcBef>
              <a:spcAft>
                <a:spcPts val="0"/>
              </a:spcAft>
              <a:buNone/>
            </a:pPr>
            <a:r>
              <a:rPr lang="en-GB" dirty="0"/>
              <a:t>2. Click for Spanish answers.</a:t>
            </a: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270781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0745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267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develop phonological awareness of [z] in contrast with [s]</a:t>
            </a:r>
            <a:br>
              <a:rPr lang="en-GB" b="0" dirty="0"/>
            </a:b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Procedure:</a:t>
            </a:r>
            <a:endParaRPr lang="en-GB" dirty="0"/>
          </a:p>
          <a:p>
            <a:pPr marL="228600" lvl="0" indent="-228600" algn="l" rtl="0">
              <a:spcBef>
                <a:spcPts val="0"/>
              </a:spcBef>
              <a:spcAft>
                <a:spcPts val="0"/>
              </a:spcAft>
              <a:buAutoNum type="arabicPeriod"/>
            </a:pPr>
            <a:r>
              <a:rPr lang="en-GB" dirty="0"/>
              <a:t>Click to bring up the instruction.</a:t>
            </a:r>
          </a:p>
          <a:p>
            <a:pPr marL="228600" lvl="0" indent="-228600" algn="l" rtl="0">
              <a:spcBef>
                <a:spcPts val="0"/>
              </a:spcBef>
              <a:spcAft>
                <a:spcPts val="0"/>
              </a:spcAft>
              <a:buAutoNum type="arabicPeriod"/>
            </a:pPr>
            <a:r>
              <a:rPr lang="en-GB" dirty="0"/>
              <a:t>Click to bring table and do example together (E).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tick and/or write the correct sound </a:t>
            </a:r>
            <a:r>
              <a:rPr lang="en-GB" b="0" dirty="0"/>
              <a:t>[s] [z]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Teachers can ask pupils to identify the two instruments. They have seen ‘la </a:t>
            </a:r>
            <a:r>
              <a:rPr lang="en-GB" dirty="0" err="1"/>
              <a:t>zampoña</a:t>
            </a:r>
            <a:r>
              <a:rPr lang="en-GB" dirty="0"/>
              <a:t>’ in rojo t3 w9. It’s a wind instrument traditional from t</a:t>
            </a:r>
            <a:r>
              <a:rPr lang="en-GB" b="0" i="0" dirty="0">
                <a:solidFill>
                  <a:srgbClr val="202124"/>
                </a:solidFill>
                <a:effectLst/>
                <a:latin typeface="arial" panose="020B0604020202020204" pitchFamily="34" charset="0"/>
              </a:rPr>
              <a:t>he Andean highlands (countries such as Peru, Argentina, Bolivia, Chile, Ecuador, and Colombia). It is considered one of the most important and representative instruments of the Andean culture. Teachers can ask ¿Qué es la </a:t>
            </a:r>
            <a:r>
              <a:rPr lang="en-GB" b="0" i="0" dirty="0" err="1">
                <a:solidFill>
                  <a:srgbClr val="202124"/>
                </a:solidFill>
                <a:effectLst/>
                <a:latin typeface="arial" panose="020B0604020202020204" pitchFamily="34" charset="0"/>
              </a:rPr>
              <a:t>zampoña</a:t>
            </a:r>
            <a:r>
              <a:rPr lang="en-GB" b="0" i="0" dirty="0">
                <a:solidFill>
                  <a:srgbClr val="202124"/>
                </a:solidFill>
                <a:effectLst/>
                <a:latin typeface="arial" panose="020B0604020202020204" pitchFamily="34" charset="0"/>
              </a:rPr>
              <a:t>? ‘un instrument’, muy bien </a:t>
            </a:r>
            <a:r>
              <a:rPr lang="en-GB" b="0" i="0" dirty="0">
                <a:solidFill>
                  <a:srgbClr val="202124"/>
                </a:solidFill>
                <a:effectLst/>
                <a:latin typeface="arial" panose="020B0604020202020204" pitchFamily="34" charset="0"/>
                <a:sym typeface="Wingdings" panose="05000000000000000000" pitchFamily="2" charset="2"/>
              </a:rPr>
              <a:t> . ¿De </a:t>
            </a:r>
            <a:r>
              <a:rPr lang="en-GB" b="0" i="0" dirty="0" err="1">
                <a:solidFill>
                  <a:srgbClr val="202124"/>
                </a:solidFill>
                <a:effectLst/>
                <a:latin typeface="arial" panose="020B0604020202020204" pitchFamily="34" charset="0"/>
                <a:sym typeface="Wingdings" panose="05000000000000000000" pitchFamily="2" charset="2"/>
              </a:rPr>
              <a:t>dónde</a:t>
            </a:r>
            <a:r>
              <a:rPr lang="en-GB" b="0" i="0" dirty="0">
                <a:solidFill>
                  <a:srgbClr val="202124"/>
                </a:solidFill>
                <a:effectLst/>
                <a:latin typeface="arial" panose="020B0604020202020204" pitchFamily="34" charset="0"/>
                <a:sym typeface="Wingdings" panose="05000000000000000000" pitchFamily="2" charset="2"/>
              </a:rPr>
              <a:t> es? ¿De </a:t>
            </a:r>
            <a:r>
              <a:rPr lang="en-GB" b="0" i="0" dirty="0" err="1">
                <a:solidFill>
                  <a:srgbClr val="202124"/>
                </a:solidFill>
                <a:effectLst/>
                <a:latin typeface="arial" panose="020B0604020202020204" pitchFamily="34" charset="0"/>
                <a:sym typeface="Wingdings" panose="05000000000000000000" pitchFamily="2" charset="2"/>
              </a:rPr>
              <a:t>España</a:t>
            </a:r>
            <a:r>
              <a:rPr lang="en-GB" b="0" i="0" dirty="0">
                <a:solidFill>
                  <a:srgbClr val="202124"/>
                </a:solidFill>
                <a:effectLst/>
                <a:latin typeface="arial" panose="020B0604020202020204" pitchFamily="34" charset="0"/>
                <a:sym typeface="Wingdings" panose="05000000000000000000" pitchFamily="2" charset="2"/>
              </a:rPr>
              <a:t>? ¿De Perú…? ‘Zambomba’ is new so teachers should highlight that it’s an instrument of friction typical from Andalusia, Spain.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02124"/>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Part B</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bring up reminder of [z] [</a:t>
            </a:r>
            <a:r>
              <a:rPr lang="en-GB" dirty="0" err="1"/>
              <a:t>ce</a:t>
            </a:r>
            <a:r>
              <a:rPr lang="en-GB" dirty="0"/>
              <a:t>] [ci] sound correlation &amp; instructions.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Partner A writes down one city, partner B tries to guess by asking ‘¿</a:t>
            </a:r>
            <a:r>
              <a:rPr lang="en-GB" baseline="0" dirty="0" err="1"/>
              <a:t>tienes</a:t>
            </a:r>
            <a:r>
              <a:rPr lang="en-GB" baseline="0" dirty="0"/>
              <a:t>…? + one of the cities on the board.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Teachers circulate to listen to pupils’ pronunciation and praise/correct as necessary.</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Transcript </a:t>
            </a:r>
            <a:br>
              <a:rPr lang="en-GB" dirty="0"/>
            </a:br>
            <a:r>
              <a:rPr lang="en-GB" dirty="0"/>
              <a:t>[EJ] </a:t>
            </a:r>
            <a:r>
              <a:rPr lang="en-GB" dirty="0" err="1"/>
              <a:t>cosa</a:t>
            </a:r>
            <a:endParaRPr lang="en-GB" dirty="0"/>
          </a:p>
          <a:p>
            <a:pPr marL="0" lvl="0" indent="0" algn="l" rtl="0">
              <a:spcBef>
                <a:spcPts val="0"/>
              </a:spcBef>
              <a:spcAft>
                <a:spcPts val="0"/>
              </a:spcAft>
              <a:buNone/>
            </a:pPr>
            <a:r>
              <a:rPr lang="en-GB" dirty="0"/>
              <a:t>[1] </a:t>
            </a:r>
            <a:r>
              <a:rPr lang="en-GB" dirty="0" err="1"/>
              <a:t>zampoña</a:t>
            </a:r>
            <a:endParaRPr lang="en-GB" dirty="0"/>
          </a:p>
          <a:p>
            <a:pPr marL="0" lvl="0" indent="0" algn="l" rtl="0">
              <a:spcBef>
                <a:spcPts val="0"/>
              </a:spcBef>
              <a:spcAft>
                <a:spcPts val="0"/>
              </a:spcAft>
              <a:buNone/>
            </a:pPr>
            <a:r>
              <a:rPr lang="en-GB" dirty="0"/>
              <a:t>[2] peso</a:t>
            </a:r>
          </a:p>
          <a:p>
            <a:pPr marL="0" lvl="0" indent="0" algn="l" rtl="0">
              <a:spcBef>
                <a:spcPts val="0"/>
              </a:spcBef>
              <a:spcAft>
                <a:spcPts val="0"/>
              </a:spcAft>
              <a:buNone/>
            </a:pPr>
            <a:r>
              <a:rPr lang="en-GB" dirty="0"/>
              <a:t>[3] </a:t>
            </a:r>
            <a:r>
              <a:rPr lang="en-GB" dirty="0" err="1"/>
              <a:t>zueco</a:t>
            </a:r>
            <a:endParaRPr lang="en-GB" dirty="0"/>
          </a:p>
          <a:p>
            <a:pPr marL="0" lvl="0" indent="0" algn="l" rtl="0">
              <a:spcBef>
                <a:spcPts val="0"/>
              </a:spcBef>
              <a:spcAft>
                <a:spcPts val="0"/>
              </a:spcAft>
              <a:buNone/>
            </a:pPr>
            <a:r>
              <a:rPr lang="en-GB" dirty="0"/>
              <a:t>[4] </a:t>
            </a:r>
            <a:r>
              <a:rPr lang="en-GB" dirty="0" err="1"/>
              <a:t>rosal</a:t>
            </a:r>
            <a:endParaRPr lang="en-GB" dirty="0"/>
          </a:p>
          <a:p>
            <a:pPr marL="0" lvl="0" indent="0" algn="l" rtl="0">
              <a:spcBef>
                <a:spcPts val="0"/>
              </a:spcBef>
              <a:spcAft>
                <a:spcPts val="0"/>
              </a:spcAft>
              <a:buNone/>
            </a:pPr>
            <a:r>
              <a:rPr lang="en-GB" dirty="0"/>
              <a:t>[5] zambomba</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Zambomba’s picture from https://www.unionmusical.es/618242-zambomba-samba-6191-zambomba-extragrande-30-x-22-cm.html</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err="1"/>
              <a:t>adivinar</a:t>
            </a:r>
            <a:r>
              <a:rPr lang="en-GB" dirty="0"/>
              <a:t> [2201]</a:t>
            </a: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and spoken pronunciation of vocabulary for this week and the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0" lvl="0" indent="0" algn="l" rtl="0">
              <a:spcBef>
                <a:spcPts val="0"/>
              </a:spcBef>
              <a:spcAft>
                <a:spcPts val="0"/>
              </a:spcAft>
              <a:buNone/>
            </a:pPr>
            <a:r>
              <a:rPr lang="en-GB" dirty="0"/>
              <a:t>1. Click for English prompt. Pupils need to locate the correct Spanish word and pronounce it, chorally.</a:t>
            </a:r>
          </a:p>
          <a:p>
            <a:pPr marL="0" lvl="0" indent="0" algn="l" rtl="0">
              <a:spcBef>
                <a:spcPts val="0"/>
              </a:spcBef>
              <a:spcAft>
                <a:spcPts val="0"/>
              </a:spcAft>
              <a:buNone/>
            </a:pPr>
            <a:r>
              <a:rPr lang="en-GB" dirty="0"/>
              <a:t>2. Click for target word to be highlighted.</a:t>
            </a:r>
            <a:br>
              <a:rPr lang="en-GB" dirty="0"/>
            </a:br>
            <a:r>
              <a:rPr lang="en-GB" dirty="0"/>
              <a:t>3. Repeat for all 12 items.</a:t>
            </a:r>
            <a:br>
              <a:rPr lang="en-GB" dirty="0"/>
            </a:br>
            <a:br>
              <a:rPr lang="en-GB" dirty="0"/>
            </a:b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Timing: </a:t>
            </a:r>
            <a:r>
              <a:rPr lang="en-GB" b="0" dirty="0"/>
              <a:t>5 minutes</a:t>
            </a:r>
            <a:endParaRPr lang="en-GB" dirty="0"/>
          </a:p>
          <a:p>
            <a:pPr marL="0" lvl="0" indent="0" algn="l" rtl="0">
              <a:spcBef>
                <a:spcPts val="0"/>
              </a:spcBef>
              <a:spcAft>
                <a:spcPts val="0"/>
              </a:spcAft>
              <a:buNone/>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aseline="0" dirty="0"/>
              <a:t>to revisit the rule for regular gender adjectival agreement.</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Procedure:</a:t>
            </a:r>
          </a:p>
          <a:p>
            <a:pPr marL="0" lvl="0" indent="0" algn="l" rtl="0">
              <a:spcBef>
                <a:spcPts val="0"/>
              </a:spcBef>
              <a:spcAft>
                <a:spcPts val="0"/>
              </a:spcAft>
              <a:buNone/>
            </a:pPr>
            <a:r>
              <a:rPr lang="en-GB" b="0" dirty="0"/>
              <a:t>1. Read the instruction in Spanish.</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2. </a:t>
            </a:r>
            <a:r>
              <a:rPr lang="en-GB" baseline="0" dirty="0"/>
              <a:t>Pupils have to arrange the adjectives in the two different categories (all previously introduced, including Week 12 new items  - </a:t>
            </a:r>
            <a:r>
              <a:rPr lang="en-GB" baseline="0" dirty="0" err="1"/>
              <a:t>raro</a:t>
            </a:r>
            <a:r>
              <a:rPr lang="en-GB" baseline="0" dirty="0"/>
              <a:t>, </a:t>
            </a:r>
            <a:r>
              <a:rPr lang="en-GB" baseline="0" dirty="0" err="1"/>
              <a:t>feliz</a:t>
            </a:r>
            <a:r>
              <a:rPr lang="en-GB" baseline="0" dirty="0"/>
              <a:t>). </a:t>
            </a:r>
            <a:br>
              <a:rPr lang="en-GB" baseline="0" dirty="0"/>
            </a:br>
            <a:r>
              <a:rPr lang="en-GB" baseline="0" dirty="0"/>
              <a:t>3. Once the words are arranged, ask them to complete the rule.</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3371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 this recap slide before Follow up 4.</a:t>
            </a:r>
          </a:p>
          <a:p>
            <a:r>
              <a:rPr lang="en-US" b="1" dirty="0"/>
              <a:t>Timing</a:t>
            </a:r>
            <a:r>
              <a:rPr lang="en-US" b="0" dirty="0"/>
              <a:t>: 2 minutes</a:t>
            </a:r>
          </a:p>
          <a:p>
            <a:endParaRPr lang="en-US" b="1" dirty="0"/>
          </a:p>
          <a:p>
            <a:r>
              <a:rPr lang="en-US" b="1" dirty="0"/>
              <a:t>Aim: </a:t>
            </a:r>
            <a:r>
              <a:rPr lang="en-US" b="0" dirty="0"/>
              <a:t>to</a:t>
            </a:r>
            <a:r>
              <a:rPr lang="en-US" b="0" baseline="0" dirty="0"/>
              <a:t> recap</a:t>
            </a:r>
            <a:r>
              <a:rPr lang="en-US" b="0" i="1" baseline="0" dirty="0"/>
              <a:t> </a:t>
            </a:r>
            <a:r>
              <a:rPr lang="en-US" b="0" i="1" baseline="0" dirty="0" err="1"/>
              <a:t>tienes</a:t>
            </a:r>
            <a:r>
              <a:rPr lang="en-US" b="0" i="1" baseline="0" dirty="0"/>
              <a:t> </a:t>
            </a:r>
            <a:r>
              <a:rPr lang="en-US" b="0" baseline="0" dirty="0"/>
              <a:t>and raised intonation questions.</a:t>
            </a:r>
            <a:endParaRPr lang="en-US" b="1" dirty="0"/>
          </a:p>
          <a:p>
            <a:endParaRPr lang="en-US" b="1" dirty="0"/>
          </a:p>
          <a:p>
            <a:r>
              <a:rPr lang="en-US" b="1" dirty="0"/>
              <a:t>Procedure:</a:t>
            </a:r>
          </a:p>
          <a:p>
            <a:r>
              <a:rPr lang="en-US" b="0" dirty="0"/>
              <a:t>1. Click to</a:t>
            </a:r>
            <a:r>
              <a:rPr lang="en-US" b="0" baseline="0" dirty="0"/>
              <a:t> bring up each new part of the explanation.</a:t>
            </a:r>
            <a:endParaRPr lang="en-US" b="0" dirty="0"/>
          </a:p>
          <a:p>
            <a:r>
              <a:rPr lang="en-US" b="0" dirty="0"/>
              <a:t>2.</a:t>
            </a:r>
            <a:r>
              <a:rPr lang="en-GB" dirty="0"/>
              <a:t> Elicit the English for the Spanish examples after each animated question mark.</a:t>
            </a:r>
            <a:endParaRPr lang="en-GB" baseline="0"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120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5</a:t>
            </a:fld>
            <a:endParaRPr kumimoji="0"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7474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Time: </a:t>
            </a:r>
            <a:r>
              <a:rPr lang="en-GB" b="0" baseline="0" dirty="0"/>
              <a:t>6-8 minutes </a:t>
            </a:r>
            <a:r>
              <a:rPr lang="en-GB" b="1" baseline="0" dirty="0"/>
              <a:t>(5 slides)</a:t>
            </a:r>
            <a:br>
              <a:rPr lang="en-GB" b="1" baseline="0" dirty="0"/>
            </a:br>
            <a:endParaRPr lang="en-GB" b="1" baseline="0" dirty="0"/>
          </a:p>
          <a:p>
            <a:r>
              <a:rPr lang="en-GB" b="1" baseline="0" dirty="0"/>
              <a:t>Aim: </a:t>
            </a:r>
            <a:r>
              <a:rPr lang="en-GB" b="0" baseline="0" dirty="0"/>
              <a:t>to practise oral sentence building. Targeted features: postnominal regular gender agreement | revisit </a:t>
            </a:r>
            <a:r>
              <a:rPr lang="en-GB" b="0" baseline="0" dirty="0" err="1"/>
              <a:t>tengo</a:t>
            </a:r>
            <a:r>
              <a:rPr lang="en-GB" b="0" baseline="0" dirty="0"/>
              <a:t> / </a:t>
            </a:r>
            <a:r>
              <a:rPr lang="en-GB" b="0" baseline="0" dirty="0" err="1"/>
              <a:t>tienes</a:t>
            </a:r>
            <a:r>
              <a:rPr lang="en-GB" b="0" baseline="0" dirty="0"/>
              <a:t> / </a:t>
            </a:r>
            <a:r>
              <a:rPr lang="en-GB" b="0" baseline="0" dirty="0" err="1"/>
              <a:t>tiene</a:t>
            </a:r>
            <a:r>
              <a:rPr lang="en-GB" b="0" baseline="0" dirty="0"/>
              <a:t> | raised intonation questions.</a:t>
            </a: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9148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Time: </a:t>
            </a:r>
            <a:r>
              <a:rPr lang="en-GB" b="0" baseline="0" dirty="0"/>
              <a:t>6-8 minutes </a:t>
            </a:r>
            <a:r>
              <a:rPr lang="en-GB" b="1" baseline="0" dirty="0"/>
              <a:t>(5 slides)</a:t>
            </a:r>
            <a:br>
              <a:rPr lang="en-GB" b="1" baseline="0" dirty="0"/>
            </a:br>
            <a:endParaRPr lang="en-GB" b="1" baseline="0" dirty="0"/>
          </a:p>
          <a:p>
            <a:r>
              <a:rPr lang="en-GB" b="1" baseline="0" dirty="0"/>
              <a:t>Aim: </a:t>
            </a:r>
            <a:r>
              <a:rPr lang="en-GB" b="0" baseline="0" dirty="0"/>
              <a:t>to practise oral sentence building. Targeted features: postnominal regular gender agreement | revisit </a:t>
            </a:r>
            <a:r>
              <a:rPr lang="en-GB" b="0" baseline="0" dirty="0" err="1"/>
              <a:t>tengo</a:t>
            </a:r>
            <a:r>
              <a:rPr lang="en-GB" b="0" baseline="0" dirty="0"/>
              <a:t> / </a:t>
            </a:r>
            <a:r>
              <a:rPr lang="en-GB" b="0" baseline="0" dirty="0" err="1"/>
              <a:t>tienes</a:t>
            </a:r>
            <a:r>
              <a:rPr lang="en-GB" b="0" baseline="0" dirty="0"/>
              <a:t> / </a:t>
            </a:r>
            <a:r>
              <a:rPr lang="en-GB" b="0" baseline="0" dirty="0" err="1"/>
              <a:t>tiene</a:t>
            </a:r>
            <a:r>
              <a:rPr lang="en-GB" b="0" baseline="0" dirty="0"/>
              <a:t> | raised intonation questions.</a:t>
            </a: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45490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Time: </a:t>
            </a:r>
            <a:r>
              <a:rPr lang="en-GB" b="0" baseline="0" dirty="0"/>
              <a:t>6-8 minutes </a:t>
            </a:r>
            <a:r>
              <a:rPr lang="en-GB" b="1" baseline="0" dirty="0"/>
              <a:t>(5 slides)</a:t>
            </a:r>
            <a:br>
              <a:rPr lang="en-GB" b="1" baseline="0" dirty="0"/>
            </a:br>
            <a:endParaRPr lang="en-GB" b="1" baseline="0" dirty="0"/>
          </a:p>
          <a:p>
            <a:r>
              <a:rPr lang="en-GB" b="1" baseline="0" dirty="0"/>
              <a:t>Aim: </a:t>
            </a:r>
            <a:r>
              <a:rPr lang="en-GB" b="0" baseline="0" dirty="0"/>
              <a:t>to practise oral sentence building. Targeted features: postnominal regular gender agreement | revisit </a:t>
            </a:r>
            <a:r>
              <a:rPr lang="en-GB" b="0" baseline="0" dirty="0" err="1"/>
              <a:t>tengo</a:t>
            </a:r>
            <a:r>
              <a:rPr lang="en-GB" b="0" baseline="0" dirty="0"/>
              <a:t> / </a:t>
            </a:r>
            <a:r>
              <a:rPr lang="en-GB" b="0" baseline="0" dirty="0" err="1"/>
              <a:t>tienes</a:t>
            </a:r>
            <a:r>
              <a:rPr lang="en-GB" b="0" baseline="0" dirty="0"/>
              <a:t> / </a:t>
            </a:r>
            <a:r>
              <a:rPr lang="en-GB" b="0" baseline="0" dirty="0" err="1"/>
              <a:t>tiene</a:t>
            </a:r>
            <a:r>
              <a:rPr lang="en-GB" b="0" baseline="0" dirty="0"/>
              <a:t> | raised intonation questions.</a:t>
            </a: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17000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1" baseline="0" dirty="0"/>
              <a:t>Time: </a:t>
            </a:r>
            <a:r>
              <a:rPr lang="en-GB" b="0" baseline="0" dirty="0"/>
              <a:t>6-8 minutes </a:t>
            </a:r>
            <a:r>
              <a:rPr lang="en-GB" b="1" baseline="0" dirty="0"/>
              <a:t>(5 slides)</a:t>
            </a:r>
            <a:br>
              <a:rPr lang="en-GB" b="1" baseline="0" dirty="0"/>
            </a:br>
            <a:endParaRPr lang="en-GB" b="1" baseline="0" dirty="0"/>
          </a:p>
          <a:p>
            <a:r>
              <a:rPr lang="en-GB" b="1" baseline="0" dirty="0"/>
              <a:t>Aim: </a:t>
            </a:r>
            <a:r>
              <a:rPr lang="en-GB" b="0" baseline="0" dirty="0"/>
              <a:t>to practise oral sentence building. Targeted features: postnominal regular gender agreement | revisit </a:t>
            </a:r>
            <a:r>
              <a:rPr lang="en-GB" b="0" baseline="0" dirty="0" err="1"/>
              <a:t>tengo</a:t>
            </a:r>
            <a:r>
              <a:rPr lang="en-GB" b="0" baseline="0" dirty="0"/>
              <a:t> / </a:t>
            </a:r>
            <a:r>
              <a:rPr lang="en-GB" b="0" baseline="0" dirty="0" err="1"/>
              <a:t>tienes</a:t>
            </a:r>
            <a:r>
              <a:rPr lang="en-GB" b="0" baseline="0" dirty="0"/>
              <a:t> / </a:t>
            </a:r>
            <a:r>
              <a:rPr lang="en-GB" b="0" baseline="0" dirty="0" err="1"/>
              <a:t>tiene</a:t>
            </a:r>
            <a:r>
              <a:rPr lang="en-GB" b="0" baseline="0" dirty="0"/>
              <a:t> | raised intonation questions.</a:t>
            </a:r>
            <a:br>
              <a:rPr lang="en-GB" b="0" baseline="0" dirty="0"/>
            </a:br>
            <a:br>
              <a:rPr lang="en-GB" b="0" baseline="0" dirty="0"/>
            </a:br>
            <a:r>
              <a:rPr lang="en-GB" b="1" baseline="0" dirty="0"/>
              <a:t>Procedure</a:t>
            </a:r>
            <a:r>
              <a:rPr lang="en-GB" b="0" baseline="0" dirty="0"/>
              <a:t>:</a:t>
            </a:r>
          </a:p>
          <a:p>
            <a:r>
              <a:rPr lang="en-GB" dirty="0"/>
              <a:t>1. Click for English sentence and Spanish prompt words.</a:t>
            </a:r>
            <a:br>
              <a:rPr lang="en-GB" dirty="0"/>
            </a:br>
            <a:r>
              <a:rPr lang="en-GB" dirty="0"/>
              <a:t>2. Click </a:t>
            </a:r>
            <a:r>
              <a:rPr lang="en-GB" dirty="0" err="1"/>
              <a:t>inicio</a:t>
            </a:r>
            <a:r>
              <a:rPr lang="en-GB" dirty="0"/>
              <a:t> to start the timer.</a:t>
            </a:r>
          </a:p>
          <a:p>
            <a:r>
              <a:rPr lang="en-GB" dirty="0"/>
              <a:t>3. Pupils select from the words given to create and say the sentence out loud before the time elapses.</a:t>
            </a:r>
            <a:br>
              <a:rPr lang="en-GB" dirty="0"/>
            </a:br>
            <a:r>
              <a:rPr lang="en-GB" dirty="0"/>
              <a:t>4. Click for the Spanish sentence to appear.</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4861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F1CF-95BA-1787-8FBA-FE2508AD1B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07F74E-C8E4-257F-6B9C-9FB5157EFE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ED7CD6-5169-DD4D-A26F-5B1F6B701FFA}"/>
              </a:ext>
            </a:extLst>
          </p:cNvPr>
          <p:cNvSpPr>
            <a:spLocks noGrp="1"/>
          </p:cNvSpPr>
          <p:nvPr>
            <p:ph type="dt" sz="half" idx="10"/>
          </p:nvPr>
        </p:nvSpPr>
        <p:spPr/>
        <p:txBody>
          <a:bodyPr/>
          <a:lstStyle/>
          <a:p>
            <a:fld id="{03343BE2-CB87-4629-B239-F54BA7D3A89F}" type="datetimeFigureOut">
              <a:rPr lang="en-GB" smtClean="0"/>
              <a:t>10/11/2022</a:t>
            </a:fld>
            <a:endParaRPr lang="en-GB"/>
          </a:p>
        </p:txBody>
      </p:sp>
      <p:sp>
        <p:nvSpPr>
          <p:cNvPr id="5" name="Footer Placeholder 4">
            <a:extLst>
              <a:ext uri="{FF2B5EF4-FFF2-40B4-BE49-F238E27FC236}">
                <a16:creationId xmlns:a16="http://schemas.microsoft.com/office/drawing/2014/main" id="{8D3EDA5F-AE19-C372-2777-42FA66ACEE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259863-3151-A7B1-DF75-9B51E40DF7BD}"/>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60183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E431F-A8B0-5A55-C79D-F3B560D3C6C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A5A609-9B3A-E09C-3C4B-9AA0375A0F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E76851-32BC-CEC9-34D0-36D7FFCAC308}"/>
              </a:ext>
            </a:extLst>
          </p:cNvPr>
          <p:cNvSpPr>
            <a:spLocks noGrp="1"/>
          </p:cNvSpPr>
          <p:nvPr>
            <p:ph type="dt" sz="half" idx="10"/>
          </p:nvPr>
        </p:nvSpPr>
        <p:spPr/>
        <p:txBody>
          <a:bodyPr/>
          <a:lstStyle/>
          <a:p>
            <a:fld id="{03343BE2-CB87-4629-B239-F54BA7D3A89F}" type="datetimeFigureOut">
              <a:rPr lang="en-GB" smtClean="0"/>
              <a:t>10/11/2022</a:t>
            </a:fld>
            <a:endParaRPr lang="en-GB"/>
          </a:p>
        </p:txBody>
      </p:sp>
      <p:sp>
        <p:nvSpPr>
          <p:cNvPr id="5" name="Footer Placeholder 4">
            <a:extLst>
              <a:ext uri="{FF2B5EF4-FFF2-40B4-BE49-F238E27FC236}">
                <a16:creationId xmlns:a16="http://schemas.microsoft.com/office/drawing/2014/main" id="{C3F920EA-CE8B-9367-4E4A-7CC4A99BA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385046-E8E0-14A9-7474-BF8195156B85}"/>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2134336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3496B-15B7-AE9F-2D02-031429167A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A0B218-A263-054D-5F6A-0AC1900075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A69B6A-9F84-0831-2F81-AB334E8988F7}"/>
              </a:ext>
            </a:extLst>
          </p:cNvPr>
          <p:cNvSpPr>
            <a:spLocks noGrp="1"/>
          </p:cNvSpPr>
          <p:nvPr>
            <p:ph type="dt" sz="half" idx="10"/>
          </p:nvPr>
        </p:nvSpPr>
        <p:spPr/>
        <p:txBody>
          <a:bodyPr/>
          <a:lstStyle/>
          <a:p>
            <a:fld id="{03343BE2-CB87-4629-B239-F54BA7D3A89F}" type="datetimeFigureOut">
              <a:rPr lang="en-GB" smtClean="0"/>
              <a:t>10/11/2022</a:t>
            </a:fld>
            <a:endParaRPr lang="en-GB"/>
          </a:p>
        </p:txBody>
      </p:sp>
      <p:sp>
        <p:nvSpPr>
          <p:cNvPr id="5" name="Footer Placeholder 4">
            <a:extLst>
              <a:ext uri="{FF2B5EF4-FFF2-40B4-BE49-F238E27FC236}">
                <a16:creationId xmlns:a16="http://schemas.microsoft.com/office/drawing/2014/main" id="{DFBB80D0-99AE-A06F-77FE-B949D839AC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051672-6AA9-6068-3171-193BB5576FA1}"/>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313573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B220A-B6BE-9E9F-5FBE-7E40451057D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8F945C-304C-79F1-CB4D-56B2226C67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40F6B4-A6B7-48B1-8846-A1B670309DBC}"/>
              </a:ext>
            </a:extLst>
          </p:cNvPr>
          <p:cNvSpPr>
            <a:spLocks noGrp="1"/>
          </p:cNvSpPr>
          <p:nvPr>
            <p:ph type="dt" sz="half" idx="10"/>
          </p:nvPr>
        </p:nvSpPr>
        <p:spPr/>
        <p:txBody>
          <a:bodyPr/>
          <a:lstStyle/>
          <a:p>
            <a:fld id="{03343BE2-CB87-4629-B239-F54BA7D3A89F}" type="datetimeFigureOut">
              <a:rPr lang="en-GB" smtClean="0"/>
              <a:t>10/11/2022</a:t>
            </a:fld>
            <a:endParaRPr lang="en-GB"/>
          </a:p>
        </p:txBody>
      </p:sp>
      <p:sp>
        <p:nvSpPr>
          <p:cNvPr id="5" name="Footer Placeholder 4">
            <a:extLst>
              <a:ext uri="{FF2B5EF4-FFF2-40B4-BE49-F238E27FC236}">
                <a16:creationId xmlns:a16="http://schemas.microsoft.com/office/drawing/2014/main" id="{457D0A60-92AF-C4EF-553B-0A9ADEFBCF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9FD821-36DA-20E7-17A9-30172D2AB8AD}"/>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266689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AA74-5A40-BD9D-0E90-7D350BA7EA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EE650D3-5EBA-C6CE-497D-01B09C5BD2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BEF2C6-C657-5A35-F3DD-0CCCBBF939D1}"/>
              </a:ext>
            </a:extLst>
          </p:cNvPr>
          <p:cNvSpPr>
            <a:spLocks noGrp="1"/>
          </p:cNvSpPr>
          <p:nvPr>
            <p:ph type="dt" sz="half" idx="10"/>
          </p:nvPr>
        </p:nvSpPr>
        <p:spPr/>
        <p:txBody>
          <a:bodyPr/>
          <a:lstStyle/>
          <a:p>
            <a:fld id="{03343BE2-CB87-4629-B239-F54BA7D3A89F}" type="datetimeFigureOut">
              <a:rPr lang="en-GB" smtClean="0"/>
              <a:t>10/11/2022</a:t>
            </a:fld>
            <a:endParaRPr lang="en-GB"/>
          </a:p>
        </p:txBody>
      </p:sp>
      <p:sp>
        <p:nvSpPr>
          <p:cNvPr id="5" name="Footer Placeholder 4">
            <a:extLst>
              <a:ext uri="{FF2B5EF4-FFF2-40B4-BE49-F238E27FC236}">
                <a16:creationId xmlns:a16="http://schemas.microsoft.com/office/drawing/2014/main" id="{CCD8245C-2668-CF29-C1E2-ED9CF686D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4A9B60-250A-FCB4-7F27-691B956CCB4B}"/>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35526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64A6-30BE-C7E2-5FA8-2C1B588450D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78EDE4-675B-13AF-0CDA-342F99A2F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7F2F2C0-0359-40BD-736C-23D6668330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0C867A-A255-BC22-41DF-AE2E620C7581}"/>
              </a:ext>
            </a:extLst>
          </p:cNvPr>
          <p:cNvSpPr>
            <a:spLocks noGrp="1"/>
          </p:cNvSpPr>
          <p:nvPr>
            <p:ph type="dt" sz="half" idx="10"/>
          </p:nvPr>
        </p:nvSpPr>
        <p:spPr/>
        <p:txBody>
          <a:bodyPr/>
          <a:lstStyle/>
          <a:p>
            <a:fld id="{03343BE2-CB87-4629-B239-F54BA7D3A89F}" type="datetimeFigureOut">
              <a:rPr lang="en-GB" smtClean="0"/>
              <a:t>10/11/2022</a:t>
            </a:fld>
            <a:endParaRPr lang="en-GB"/>
          </a:p>
        </p:txBody>
      </p:sp>
      <p:sp>
        <p:nvSpPr>
          <p:cNvPr id="6" name="Footer Placeholder 5">
            <a:extLst>
              <a:ext uri="{FF2B5EF4-FFF2-40B4-BE49-F238E27FC236}">
                <a16:creationId xmlns:a16="http://schemas.microsoft.com/office/drawing/2014/main" id="{860A5D9D-D7E3-7589-C953-96D0A2BAE9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3CBD97D-9A29-5580-139D-EEFD494EE14D}"/>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423423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3C381-CC5B-DE73-E7AD-AA08E96485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128A63-2C47-57B2-D88A-BF19EAF944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D56FF1-421D-EF50-5848-4A16CCF47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9F6ED0F-CFC5-4BFD-9DA7-6A4F846CD7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E2D52B-6E17-5466-1D11-8DC303354F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F689113-9ADF-12A2-C6C1-53EB1E957547}"/>
              </a:ext>
            </a:extLst>
          </p:cNvPr>
          <p:cNvSpPr>
            <a:spLocks noGrp="1"/>
          </p:cNvSpPr>
          <p:nvPr>
            <p:ph type="dt" sz="half" idx="10"/>
          </p:nvPr>
        </p:nvSpPr>
        <p:spPr/>
        <p:txBody>
          <a:bodyPr/>
          <a:lstStyle/>
          <a:p>
            <a:fld id="{03343BE2-CB87-4629-B239-F54BA7D3A89F}" type="datetimeFigureOut">
              <a:rPr lang="en-GB" smtClean="0"/>
              <a:t>10/11/2022</a:t>
            </a:fld>
            <a:endParaRPr lang="en-GB"/>
          </a:p>
        </p:txBody>
      </p:sp>
      <p:sp>
        <p:nvSpPr>
          <p:cNvPr id="8" name="Footer Placeholder 7">
            <a:extLst>
              <a:ext uri="{FF2B5EF4-FFF2-40B4-BE49-F238E27FC236}">
                <a16:creationId xmlns:a16="http://schemas.microsoft.com/office/drawing/2014/main" id="{C1AB6C3C-06E0-9090-7F01-3BE2A58CB5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F0E140-7AC1-65E3-1391-2498214417A5}"/>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193542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63FBD-8F1D-A73B-3B20-9C2D144EF4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EF4DEB-8ED9-17A4-0525-A7B25E708EEC}"/>
              </a:ext>
            </a:extLst>
          </p:cNvPr>
          <p:cNvSpPr>
            <a:spLocks noGrp="1"/>
          </p:cNvSpPr>
          <p:nvPr>
            <p:ph type="dt" sz="half" idx="10"/>
          </p:nvPr>
        </p:nvSpPr>
        <p:spPr/>
        <p:txBody>
          <a:bodyPr/>
          <a:lstStyle/>
          <a:p>
            <a:fld id="{03343BE2-CB87-4629-B239-F54BA7D3A89F}" type="datetimeFigureOut">
              <a:rPr lang="en-GB" smtClean="0"/>
              <a:t>10/11/2022</a:t>
            </a:fld>
            <a:endParaRPr lang="en-GB"/>
          </a:p>
        </p:txBody>
      </p:sp>
      <p:sp>
        <p:nvSpPr>
          <p:cNvPr id="4" name="Footer Placeholder 3">
            <a:extLst>
              <a:ext uri="{FF2B5EF4-FFF2-40B4-BE49-F238E27FC236}">
                <a16:creationId xmlns:a16="http://schemas.microsoft.com/office/drawing/2014/main" id="{1A937657-97BD-B51B-F477-665113974DB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04DA1AA-A404-55BF-E3AF-1603492E8CA7}"/>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417001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A6E60D-40AE-AC26-DE7D-83F66F7C536E}"/>
              </a:ext>
            </a:extLst>
          </p:cNvPr>
          <p:cNvSpPr>
            <a:spLocks noGrp="1"/>
          </p:cNvSpPr>
          <p:nvPr>
            <p:ph type="dt" sz="half" idx="10"/>
          </p:nvPr>
        </p:nvSpPr>
        <p:spPr/>
        <p:txBody>
          <a:bodyPr/>
          <a:lstStyle/>
          <a:p>
            <a:fld id="{03343BE2-CB87-4629-B239-F54BA7D3A89F}" type="datetimeFigureOut">
              <a:rPr lang="en-GB" smtClean="0"/>
              <a:t>10/11/2022</a:t>
            </a:fld>
            <a:endParaRPr lang="en-GB"/>
          </a:p>
        </p:txBody>
      </p:sp>
      <p:sp>
        <p:nvSpPr>
          <p:cNvPr id="3" name="Footer Placeholder 2">
            <a:extLst>
              <a:ext uri="{FF2B5EF4-FFF2-40B4-BE49-F238E27FC236}">
                <a16:creationId xmlns:a16="http://schemas.microsoft.com/office/drawing/2014/main" id="{89BE4ECC-A218-A093-2D62-64013125C1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012F9A8-E8C9-E0C4-8835-66F06595BFAE}"/>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123387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3FB0-96C0-C1DD-3FB7-4559551BF4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BD17E8A-EC30-485D-96D8-A8E6A65CC6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9FB0CC-F37F-1D61-18D3-C57B91065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A946DD-23B0-399E-BB02-471F48140943}"/>
              </a:ext>
            </a:extLst>
          </p:cNvPr>
          <p:cNvSpPr>
            <a:spLocks noGrp="1"/>
          </p:cNvSpPr>
          <p:nvPr>
            <p:ph type="dt" sz="half" idx="10"/>
          </p:nvPr>
        </p:nvSpPr>
        <p:spPr/>
        <p:txBody>
          <a:bodyPr/>
          <a:lstStyle/>
          <a:p>
            <a:fld id="{03343BE2-CB87-4629-B239-F54BA7D3A89F}" type="datetimeFigureOut">
              <a:rPr lang="en-GB" smtClean="0"/>
              <a:t>10/11/2022</a:t>
            </a:fld>
            <a:endParaRPr lang="en-GB"/>
          </a:p>
        </p:txBody>
      </p:sp>
      <p:sp>
        <p:nvSpPr>
          <p:cNvPr id="6" name="Footer Placeholder 5">
            <a:extLst>
              <a:ext uri="{FF2B5EF4-FFF2-40B4-BE49-F238E27FC236}">
                <a16:creationId xmlns:a16="http://schemas.microsoft.com/office/drawing/2014/main" id="{C1405921-0D55-7F05-D114-ADF180E579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300A9F-7EC8-3139-3BB1-F0AEC99A43CB}"/>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138134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C8ECD-284F-9D5F-C36E-2B0CD72BB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A7D784-FAB3-B279-21D0-499FD1D94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4129898-753A-C25C-AF70-802B633FF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7C46-478D-D2E0-7364-1C4640550AC5}"/>
              </a:ext>
            </a:extLst>
          </p:cNvPr>
          <p:cNvSpPr>
            <a:spLocks noGrp="1"/>
          </p:cNvSpPr>
          <p:nvPr>
            <p:ph type="dt" sz="half" idx="10"/>
          </p:nvPr>
        </p:nvSpPr>
        <p:spPr/>
        <p:txBody>
          <a:bodyPr/>
          <a:lstStyle/>
          <a:p>
            <a:fld id="{03343BE2-CB87-4629-B239-F54BA7D3A89F}" type="datetimeFigureOut">
              <a:rPr lang="en-GB" smtClean="0"/>
              <a:t>10/11/2022</a:t>
            </a:fld>
            <a:endParaRPr lang="en-GB"/>
          </a:p>
        </p:txBody>
      </p:sp>
      <p:sp>
        <p:nvSpPr>
          <p:cNvPr id="6" name="Footer Placeholder 5">
            <a:extLst>
              <a:ext uri="{FF2B5EF4-FFF2-40B4-BE49-F238E27FC236}">
                <a16:creationId xmlns:a16="http://schemas.microsoft.com/office/drawing/2014/main" id="{03A23C5B-B449-28AB-799F-C12F87438A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DFB6D1-2B12-2048-348B-583F77EB3F36}"/>
              </a:ext>
            </a:extLst>
          </p:cNvPr>
          <p:cNvSpPr>
            <a:spLocks noGrp="1"/>
          </p:cNvSpPr>
          <p:nvPr>
            <p:ph type="sldNum" sz="quarter" idx="12"/>
          </p:nvPr>
        </p:nvSpPr>
        <p:spPr/>
        <p:txBody>
          <a:bodyPr/>
          <a:lstStyle/>
          <a:p>
            <a:fld id="{84EF494F-1D1B-4FA8-95F9-636B4929B57D}" type="slidenum">
              <a:rPr lang="en-GB" smtClean="0"/>
              <a:t>‹#›</a:t>
            </a:fld>
            <a:endParaRPr lang="en-GB"/>
          </a:p>
        </p:txBody>
      </p:sp>
    </p:spTree>
    <p:extLst>
      <p:ext uri="{BB962C8B-B14F-4D97-AF65-F5344CB8AC3E}">
        <p14:creationId xmlns:p14="http://schemas.microsoft.com/office/powerpoint/2010/main" val="239486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557AE1-1379-DB3B-CA4A-EDEC685B5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DFEE51A-DA4F-22E5-8FA3-87955A3A11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42BFE5-1F78-1E34-4E39-5751F742E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43BE2-CB87-4629-B239-F54BA7D3A89F}" type="datetimeFigureOut">
              <a:rPr lang="en-GB" smtClean="0"/>
              <a:t>10/11/2022</a:t>
            </a:fld>
            <a:endParaRPr lang="en-GB"/>
          </a:p>
        </p:txBody>
      </p:sp>
      <p:sp>
        <p:nvSpPr>
          <p:cNvPr id="5" name="Footer Placeholder 4">
            <a:extLst>
              <a:ext uri="{FF2B5EF4-FFF2-40B4-BE49-F238E27FC236}">
                <a16:creationId xmlns:a16="http://schemas.microsoft.com/office/drawing/2014/main" id="{A7D7DE07-5AD3-0EE0-7D62-A636D7A75E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BA28204-B9C9-CF34-36D9-DCEE0D32C3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EF494F-1D1B-4FA8-95F9-636B4929B57D}" type="slidenum">
              <a:rPr lang="en-GB" smtClean="0"/>
              <a:t>‹#›</a:t>
            </a:fld>
            <a:endParaRPr lang="en-GB"/>
          </a:p>
        </p:txBody>
      </p:sp>
    </p:spTree>
    <p:extLst>
      <p:ext uri="{BB962C8B-B14F-4D97-AF65-F5344CB8AC3E}">
        <p14:creationId xmlns:p14="http://schemas.microsoft.com/office/powerpoint/2010/main" val="4081389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3" Type="http://schemas.openxmlformats.org/officeDocument/2006/relationships/audio" Target="../media/audio11.wav"/><Relationship Id="rId18" Type="http://schemas.openxmlformats.org/officeDocument/2006/relationships/image" Target="../media/image3.png"/><Relationship Id="rId26" Type="http://schemas.openxmlformats.org/officeDocument/2006/relationships/audio" Target="../media/audio20.wav"/><Relationship Id="rId3" Type="http://schemas.openxmlformats.org/officeDocument/2006/relationships/audio" Target="../media/audio1.wav"/><Relationship Id="rId21" Type="http://schemas.openxmlformats.org/officeDocument/2006/relationships/audio" Target="../media/audio17.wav"/><Relationship Id="rId34" Type="http://schemas.openxmlformats.org/officeDocument/2006/relationships/image" Target="../media/image11.jpeg"/><Relationship Id="rId7" Type="http://schemas.openxmlformats.org/officeDocument/2006/relationships/audio" Target="../media/audio5.wav"/><Relationship Id="rId12" Type="http://schemas.openxmlformats.org/officeDocument/2006/relationships/audio" Target="../media/audio10.wav"/><Relationship Id="rId17" Type="http://schemas.openxmlformats.org/officeDocument/2006/relationships/audio" Target="../media/audio14.wav"/><Relationship Id="rId25" Type="http://schemas.openxmlformats.org/officeDocument/2006/relationships/image" Target="../media/image5.png"/><Relationship Id="rId33"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audio" Target="../media/audio13.wav"/><Relationship Id="rId20" Type="http://schemas.openxmlformats.org/officeDocument/2006/relationships/audio" Target="../media/audio16.wav"/><Relationship Id="rId29"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audio" Target="../media/audio9.wav"/><Relationship Id="rId24" Type="http://schemas.openxmlformats.org/officeDocument/2006/relationships/image" Target="../media/image4.png"/><Relationship Id="rId32" Type="http://schemas.openxmlformats.org/officeDocument/2006/relationships/image" Target="../media/image9.png"/><Relationship Id="rId5" Type="http://schemas.openxmlformats.org/officeDocument/2006/relationships/audio" Target="../media/audio3.wav"/><Relationship Id="rId15" Type="http://schemas.openxmlformats.org/officeDocument/2006/relationships/image" Target="../media/image2.png"/><Relationship Id="rId23" Type="http://schemas.openxmlformats.org/officeDocument/2006/relationships/audio" Target="../media/audio19.wav"/><Relationship Id="rId28" Type="http://schemas.openxmlformats.org/officeDocument/2006/relationships/audio" Target="../media/audio21.wav"/><Relationship Id="rId10" Type="http://schemas.openxmlformats.org/officeDocument/2006/relationships/audio" Target="../media/audio8.wav"/><Relationship Id="rId19" Type="http://schemas.openxmlformats.org/officeDocument/2006/relationships/audio" Target="../media/audio15.wav"/><Relationship Id="rId31" Type="http://schemas.microsoft.com/office/2007/relationships/hdphoto" Target="../media/hdphoto1.wdp"/><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audio" Target="../media/audio12.wav"/><Relationship Id="rId22" Type="http://schemas.openxmlformats.org/officeDocument/2006/relationships/audio" Target="../media/audio18.wav"/><Relationship Id="rId27" Type="http://schemas.openxmlformats.org/officeDocument/2006/relationships/image" Target="../media/image6.png"/><Relationship Id="rId30" Type="http://schemas.openxmlformats.org/officeDocument/2006/relationships/image" Target="../media/image8.png"/><Relationship Id="rId8" Type="http://schemas.openxmlformats.org/officeDocument/2006/relationships/audio" Target="../media/audio6.wav"/></Relationships>
</file>

<file path=ppt/slides/_rels/slide3.xml.rels><?xml version="1.0" encoding="UTF-8" standalone="yes"?>
<Relationships xmlns="http://schemas.openxmlformats.org/package/2006/relationships"><Relationship Id="rId8" Type="http://schemas.openxmlformats.org/officeDocument/2006/relationships/audio" Target="../media/audio26.wav"/><Relationship Id="rId13" Type="http://schemas.openxmlformats.org/officeDocument/2006/relationships/audio" Target="../media/audio31.wav"/><Relationship Id="rId3" Type="http://schemas.openxmlformats.org/officeDocument/2006/relationships/image" Target="../media/image12.png"/><Relationship Id="rId7" Type="http://schemas.openxmlformats.org/officeDocument/2006/relationships/audio" Target="../media/audio25.wav"/><Relationship Id="rId12" Type="http://schemas.openxmlformats.org/officeDocument/2006/relationships/audio" Target="../media/audio30.wav"/><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audio" Target="../media/audio24.wav"/><Relationship Id="rId11" Type="http://schemas.openxmlformats.org/officeDocument/2006/relationships/audio" Target="../media/audio29.wav"/><Relationship Id="rId5" Type="http://schemas.openxmlformats.org/officeDocument/2006/relationships/audio" Target="../media/audio23.wav"/><Relationship Id="rId15" Type="http://schemas.openxmlformats.org/officeDocument/2006/relationships/audio" Target="../media/audio33.wav"/><Relationship Id="rId10" Type="http://schemas.openxmlformats.org/officeDocument/2006/relationships/audio" Target="../media/audio28.wav"/><Relationship Id="rId4" Type="http://schemas.openxmlformats.org/officeDocument/2006/relationships/audio" Target="../media/audio22.wav"/><Relationship Id="rId9" Type="http://schemas.openxmlformats.org/officeDocument/2006/relationships/audio" Target="../media/audio27.wav"/><Relationship Id="rId14" Type="http://schemas.openxmlformats.org/officeDocument/2006/relationships/audio" Target="../media/audio32.wav"/></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image" Target="../media/image14.png"/><Relationship Id="rId7"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descr="background rectangle"/>
          <p:cNvSpPr/>
          <p:nvPr/>
        </p:nvSpPr>
        <p:spPr>
          <a:xfrm>
            <a:off x="0" y="0"/>
            <a:ext cx="4350984" cy="6858000"/>
          </a:xfrm>
          <a:prstGeom prst="rect">
            <a:avLst/>
          </a:prstGeom>
          <a:solidFill>
            <a:srgbClr val="FADD2E"/>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pic>
        <p:nvPicPr>
          <p:cNvPr id="99" name="Google Shape;99;p3"/>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3"/>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sp>
        <p:nvSpPr>
          <p:cNvPr id="101" name="Google Shape;101;p3"/>
          <p:cNvSpPr txBox="1"/>
          <p:nvPr/>
        </p:nvSpPr>
        <p:spPr>
          <a:xfrm>
            <a:off x="0" y="6334820"/>
            <a:ext cx="4572000" cy="523180"/>
          </a:xfrm>
          <a:prstGeom prst="rect">
            <a:avLst/>
          </a:prstGeom>
          <a:noFill/>
          <a:ln>
            <a:noFill/>
          </a:ln>
        </p:spPr>
        <p:txBody>
          <a:bodyPr spcFirstLastPara="1" wrap="square" lIns="91425" tIns="45700" rIns="91425" bIns="45700" anchor="t" anchorCtr="0">
            <a:spAutoFit/>
          </a:bodyPr>
          <a:lstStyle/>
          <a:p>
            <a:pPr marR="0" lvl="0" algn="l" defTabSz="914400" rtl="0" eaLnBrk="1" fontAlgn="auto" latinLnBrk="0" hangingPunct="1">
              <a:lnSpc>
                <a:spcPct val="100000"/>
              </a:lnSpc>
              <a:spcBef>
                <a:spcPts val="0"/>
              </a:spcBef>
              <a:spcAft>
                <a:spcPts val="0"/>
              </a:spcAft>
              <a:buClr>
                <a:srgbClr val="44546A"/>
              </a:buClr>
              <a:buSzPts val="2800"/>
              <a:tabLst/>
              <a:defRPr/>
            </a:pPr>
            <a:r>
              <a:rPr kumimoji="0" lang="en-GB"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Follow ups 1-5 </a:t>
            </a:r>
            <a:endParaRPr kumimoji="0" sz="28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endParaRPr>
          </a:p>
        </p:txBody>
      </p:sp>
      <p:sp>
        <p:nvSpPr>
          <p:cNvPr id="102" name="Google Shape;102;p3"/>
          <p:cNvSpPr txBox="1"/>
          <p:nvPr/>
        </p:nvSpPr>
        <p:spPr>
          <a:xfrm>
            <a:off x="56445" y="171394"/>
            <a:ext cx="4114800" cy="12002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3600"/>
              <a:buFont typeface="Century Gothic"/>
              <a:buNone/>
              <a:tabLst/>
              <a:defRPr/>
            </a:pPr>
            <a:r>
              <a:rPr kumimoji="0" lang="en-GB" sz="3600" b="1" i="0" u="none" strike="noStrike" kern="0" cap="none" spc="0" normalizeH="0" baseline="0" noProof="0" dirty="0">
                <a:ln>
                  <a:noFill/>
                </a:ln>
                <a:solidFill>
                  <a:srgbClr val="44546A"/>
                </a:solidFill>
                <a:effectLst/>
                <a:uLnTx/>
                <a:uFillTx/>
                <a:latin typeface="Century Gothic"/>
                <a:ea typeface="Century Gothic"/>
                <a:cs typeface="Century Gothic"/>
                <a:sym typeface="Century Gothic"/>
              </a:rPr>
              <a:t>Saying what I and others have</a:t>
            </a:r>
            <a:endParaRPr kumimoji="0" sz="1400" b="0" i="0" u="none" strike="noStrike" kern="0" cap="none" spc="0" normalizeH="0" baseline="0" noProof="0" dirty="0">
              <a:ln>
                <a:noFill/>
              </a:ln>
              <a:solidFill>
                <a:srgbClr val="44546A"/>
              </a:solidFill>
              <a:effectLst/>
              <a:uLnTx/>
              <a:uFillTx/>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4" name="Google Shape;167;p2">
            <a:extLst>
              <a:ext uri="{FF2B5EF4-FFF2-40B4-BE49-F238E27FC236}">
                <a16:creationId xmlns:a16="http://schemas.microsoft.com/office/drawing/2014/main" id="{45AA7B60-1883-EE1E-113C-A662EC267D8C}"/>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Title 1">
            <a:extLst>
              <a:ext uri="{FF2B5EF4-FFF2-40B4-BE49-F238E27FC236}">
                <a16:creationId xmlns:a16="http://schemas.microsoft.com/office/drawing/2014/main" id="{EF1F6398-0766-B95B-A021-71EDBDFDA0EA}"/>
              </a:ext>
            </a:extLst>
          </p:cNvPr>
          <p:cNvSpPr txBox="1">
            <a:spLocks/>
          </p:cNvSpPr>
          <p:nvPr/>
        </p:nvSpPr>
        <p:spPr>
          <a:xfrm>
            <a:off x="10710413" y="1212049"/>
            <a:ext cx="1354845" cy="399316"/>
          </a:xfrm>
          <a:prstGeom prst="rect">
            <a:avLst/>
          </a:prstGeom>
          <a:solidFill>
            <a:srgbClr val="C5F5E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8" name="Google Shape;383;p19" descr="Chat, Multiple, Icon, Symbol, Message, Bubble, Talk">
            <a:extLst>
              <a:ext uri="{FF2B5EF4-FFF2-40B4-BE49-F238E27FC236}">
                <a16:creationId xmlns:a16="http://schemas.microsoft.com/office/drawing/2014/main" id="{E4F68FF5-B580-56D3-34C8-BE5044C81981}"/>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29" name="Google Shape;410;p19">
            <a:extLst>
              <a:ext uri="{FF2B5EF4-FFF2-40B4-BE49-F238E27FC236}">
                <a16:creationId xmlns:a16="http://schemas.microsoft.com/office/drawing/2014/main" id="{B3257D09-A4EF-C203-3A87-8775CC294D59}"/>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0" name="Google Shape;387;p19">
            <a:extLst>
              <a:ext uri="{FF2B5EF4-FFF2-40B4-BE49-F238E27FC236}">
                <a16:creationId xmlns:a16="http://schemas.microsoft.com/office/drawing/2014/main" id="{B71C73F5-2F50-8D22-62A8-EA6503379D74}"/>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1" name="Google Shape;388;p19">
            <a:extLst>
              <a:ext uri="{FF2B5EF4-FFF2-40B4-BE49-F238E27FC236}">
                <a16:creationId xmlns:a16="http://schemas.microsoft.com/office/drawing/2014/main" id="{8C26C52B-9BC3-9F87-D5A3-2197F684175B}"/>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2" name="Google Shape;389;p19">
            <a:extLst>
              <a:ext uri="{FF2B5EF4-FFF2-40B4-BE49-F238E27FC236}">
                <a16:creationId xmlns:a16="http://schemas.microsoft.com/office/drawing/2014/main" id="{2B241D11-F830-F753-8BA6-984C3E1FF3F0}"/>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3" name="Google Shape;390;p19">
            <a:extLst>
              <a:ext uri="{FF2B5EF4-FFF2-40B4-BE49-F238E27FC236}">
                <a16:creationId xmlns:a16="http://schemas.microsoft.com/office/drawing/2014/main" id="{3AACFD2A-9026-FDFB-4A76-C7B102F26E4F}"/>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4" name="Google Shape;391;p19">
            <a:extLst>
              <a:ext uri="{FF2B5EF4-FFF2-40B4-BE49-F238E27FC236}">
                <a16:creationId xmlns:a16="http://schemas.microsoft.com/office/drawing/2014/main" id="{E403E1F3-FF3A-D87B-62A0-78F9866EBC63}"/>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35" name="Google Shape;393;p19">
            <a:extLst>
              <a:ext uri="{FF2B5EF4-FFF2-40B4-BE49-F238E27FC236}">
                <a16:creationId xmlns:a16="http://schemas.microsoft.com/office/drawing/2014/main" id="{95DDF619-4EED-F667-3AB5-45CE4FDEBA4F}"/>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36" name="Google Shape;394;p19">
            <a:extLst>
              <a:ext uri="{FF2B5EF4-FFF2-40B4-BE49-F238E27FC236}">
                <a16:creationId xmlns:a16="http://schemas.microsoft.com/office/drawing/2014/main" id="{C3A4F219-8557-8F2B-B899-98272D178977}"/>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7" name="Google Shape;395;p19">
            <a:extLst>
              <a:ext uri="{FF2B5EF4-FFF2-40B4-BE49-F238E27FC236}">
                <a16:creationId xmlns:a16="http://schemas.microsoft.com/office/drawing/2014/main" id="{62FCDB85-AE8F-325F-6D74-B5CE74342F1F}"/>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8" name="Speech Bubble: Oval 37">
            <a:extLst>
              <a:ext uri="{FF2B5EF4-FFF2-40B4-BE49-F238E27FC236}">
                <a16:creationId xmlns:a16="http://schemas.microsoft.com/office/drawing/2014/main" id="{F29684E0-D8D3-D1D1-42EC-7813CA302BFF}"/>
              </a:ext>
            </a:extLst>
          </p:cNvPr>
          <p:cNvSpPr/>
          <p:nvPr/>
        </p:nvSpPr>
        <p:spPr>
          <a:xfrm>
            <a:off x="3713312" y="2331224"/>
            <a:ext cx="4765376"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¿Tiene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bici</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nueva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9" name="TextBox 38">
            <a:extLst>
              <a:ext uri="{FF2B5EF4-FFF2-40B4-BE49-F238E27FC236}">
                <a16:creationId xmlns:a16="http://schemas.microsoft.com/office/drawing/2014/main" id="{875F5233-188A-A7E1-4D63-BB4CC12FD107}"/>
              </a:ext>
            </a:extLst>
          </p:cNvPr>
          <p:cNvSpPr txBox="1"/>
          <p:nvPr/>
        </p:nvSpPr>
        <p:spPr>
          <a:xfrm>
            <a:off x="237012" y="778201"/>
            <a:ext cx="107353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the Spanish sentence.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Rectangle: Rounded Corners 39">
            <a:extLst>
              <a:ext uri="{FF2B5EF4-FFF2-40B4-BE49-F238E27FC236}">
                <a16:creationId xmlns:a16="http://schemas.microsoft.com/office/drawing/2014/main" id="{39DCCA63-D464-CFA4-5056-DF62AEDBB0DB}"/>
              </a:ext>
            </a:extLst>
          </p:cNvPr>
          <p:cNvSpPr/>
          <p:nvPr/>
        </p:nvSpPr>
        <p:spPr>
          <a:xfrm>
            <a:off x="3018761" y="4597917"/>
            <a:ext cx="138554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bici</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F6D80DAA-8FA3-057F-688E-7A581E6DB327}"/>
              </a:ext>
            </a:extLst>
          </p:cNvPr>
          <p:cNvSpPr txBox="1"/>
          <p:nvPr/>
        </p:nvSpPr>
        <p:spPr>
          <a:xfrm>
            <a:off x="191720" y="1607641"/>
            <a:ext cx="5904280" cy="584775"/>
          </a:xfrm>
          <a:prstGeom prst="rect">
            <a:avLst/>
          </a:prstGeom>
          <a:solidFill>
            <a:srgbClr val="FFD1E8"/>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Does s/he have a new bike?</a:t>
            </a:r>
          </a:p>
        </p:txBody>
      </p:sp>
      <p:sp>
        <p:nvSpPr>
          <p:cNvPr id="42" name="Rectangle: Rounded Corners 41">
            <a:extLst>
              <a:ext uri="{FF2B5EF4-FFF2-40B4-BE49-F238E27FC236}">
                <a16:creationId xmlns:a16="http://schemas.microsoft.com/office/drawing/2014/main" id="{0B487B6C-4881-589F-5F5B-5A27DEABD1AA}"/>
              </a:ext>
            </a:extLst>
          </p:cNvPr>
          <p:cNvSpPr/>
          <p:nvPr/>
        </p:nvSpPr>
        <p:spPr>
          <a:xfrm>
            <a:off x="1501666" y="4597917"/>
            <a:ext cx="138554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barco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Rectangle: Rounded Corners 43">
            <a:extLst>
              <a:ext uri="{FF2B5EF4-FFF2-40B4-BE49-F238E27FC236}">
                <a16:creationId xmlns:a16="http://schemas.microsoft.com/office/drawing/2014/main" id="{87F46E87-9F46-5B0E-36B8-AAEB36D87274}"/>
              </a:ext>
            </a:extLst>
          </p:cNvPr>
          <p:cNvSpPr/>
          <p:nvPr/>
        </p:nvSpPr>
        <p:spPr>
          <a:xfrm>
            <a:off x="2190750" y="5688966"/>
            <a:ext cx="171839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nuevo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Rectangle: Rounded Corners 44">
            <a:extLst>
              <a:ext uri="{FF2B5EF4-FFF2-40B4-BE49-F238E27FC236}">
                <a16:creationId xmlns:a16="http://schemas.microsoft.com/office/drawing/2014/main" id="{DC66C6C8-2B50-CFF5-9C0C-D3846A498C9B}"/>
              </a:ext>
            </a:extLst>
          </p:cNvPr>
          <p:cNvSpPr/>
          <p:nvPr/>
        </p:nvSpPr>
        <p:spPr>
          <a:xfrm>
            <a:off x="4103035" y="5704244"/>
            <a:ext cx="101625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Rectangle: Rounded Corners 45">
            <a:extLst>
              <a:ext uri="{FF2B5EF4-FFF2-40B4-BE49-F238E27FC236}">
                <a16:creationId xmlns:a16="http://schemas.microsoft.com/office/drawing/2014/main" id="{AD2EE505-90A1-B335-C8FC-0ED035BB95A4}"/>
              </a:ext>
            </a:extLst>
          </p:cNvPr>
          <p:cNvSpPr/>
          <p:nvPr/>
        </p:nvSpPr>
        <p:spPr>
          <a:xfrm>
            <a:off x="5473252" y="5704244"/>
            <a:ext cx="101625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47" name="Rectangle: Rounded Corners 46">
            <a:extLst>
              <a:ext uri="{FF2B5EF4-FFF2-40B4-BE49-F238E27FC236}">
                <a16:creationId xmlns:a16="http://schemas.microsoft.com/office/drawing/2014/main" id="{1B93AD9A-E4AC-E8CC-2ABD-350352341F1A}"/>
              </a:ext>
            </a:extLst>
          </p:cNvPr>
          <p:cNvSpPr/>
          <p:nvPr/>
        </p:nvSpPr>
        <p:spPr>
          <a:xfrm>
            <a:off x="4586514" y="4587512"/>
            <a:ext cx="203630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8D234D21-B082-1116-6354-AEA6D5014504}"/>
              </a:ext>
            </a:extLst>
          </p:cNvPr>
          <p:cNvSpPr txBox="1"/>
          <p:nvPr/>
        </p:nvSpPr>
        <p:spPr>
          <a:xfrm>
            <a:off x="4999784" y="1195497"/>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49" name="Rectangle: Rounded Corners 48">
            <a:extLst>
              <a:ext uri="{FF2B5EF4-FFF2-40B4-BE49-F238E27FC236}">
                <a16:creationId xmlns:a16="http://schemas.microsoft.com/office/drawing/2014/main" id="{136E6430-91D4-D2BA-D7D3-696DE65CACAD}"/>
              </a:ext>
            </a:extLst>
          </p:cNvPr>
          <p:cNvSpPr/>
          <p:nvPr/>
        </p:nvSpPr>
        <p:spPr>
          <a:xfrm>
            <a:off x="6995436" y="4597917"/>
            <a:ext cx="136950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lento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Speech Bubble: Rectangle with Corners Rounded 54">
            <a:extLst>
              <a:ext uri="{FF2B5EF4-FFF2-40B4-BE49-F238E27FC236}">
                <a16:creationId xmlns:a16="http://schemas.microsoft.com/office/drawing/2014/main" id="{F6660F9D-8A5F-791C-CD70-A2A80CD8107B}"/>
              </a:ext>
            </a:extLst>
          </p:cNvPr>
          <p:cNvSpPr/>
          <p:nvPr/>
        </p:nvSpPr>
        <p:spPr>
          <a:xfrm>
            <a:off x="4352018" y="170388"/>
            <a:ext cx="1720396" cy="512606"/>
          </a:xfrm>
          <a:prstGeom prst="wedgeRoundRectCallout">
            <a:avLst>
              <a:gd name="adj1" fmla="val -62815"/>
              <a:gd name="adj2" fmla="val 184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Century Gothic" panose="020B0502020202020204" pitchFamily="34" charset="0"/>
              </a:rPr>
              <a:t>H</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abla</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56" name="Graphic 55" descr="Teacher">
            <a:extLst>
              <a:ext uri="{FF2B5EF4-FFF2-40B4-BE49-F238E27FC236}">
                <a16:creationId xmlns:a16="http://schemas.microsoft.com/office/drawing/2014/main" id="{57634A68-CD2A-890E-2D1D-8B95CD075B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0083" y="25072"/>
            <a:ext cx="914400" cy="914400"/>
          </a:xfrm>
          <a:prstGeom prst="rect">
            <a:avLst/>
          </a:prstGeom>
        </p:spPr>
      </p:pic>
      <p:sp>
        <p:nvSpPr>
          <p:cNvPr id="50" name="Rectangle: Rounded Corners 49">
            <a:extLst>
              <a:ext uri="{FF2B5EF4-FFF2-40B4-BE49-F238E27FC236}">
                <a16:creationId xmlns:a16="http://schemas.microsoft.com/office/drawing/2014/main" id="{0B414E81-90C9-BF30-9829-299B7B688738}"/>
              </a:ext>
            </a:extLst>
          </p:cNvPr>
          <p:cNvSpPr/>
          <p:nvPr/>
        </p:nvSpPr>
        <p:spPr>
          <a:xfrm>
            <a:off x="6674445" y="5666243"/>
            <a:ext cx="201532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tiene</a:t>
            </a:r>
            <a:endParaRPr lang="en-GB" sz="2800" b="1" dirty="0">
              <a:solidFill>
                <a:srgbClr val="002060"/>
              </a:solidFill>
              <a:latin typeface="Century Gothic" panose="020B0502020202020204" pitchFamily="34" charset="0"/>
            </a:endParaRPr>
          </a:p>
        </p:txBody>
      </p:sp>
      <p:sp>
        <p:nvSpPr>
          <p:cNvPr id="43" name="Rectangle: Rounded Corners 42">
            <a:extLst>
              <a:ext uri="{FF2B5EF4-FFF2-40B4-BE49-F238E27FC236}">
                <a16:creationId xmlns:a16="http://schemas.microsoft.com/office/drawing/2014/main" id="{00F805A6-2DB8-9F2A-E9D9-DAF16C10A018}"/>
              </a:ext>
            </a:extLst>
          </p:cNvPr>
          <p:cNvSpPr/>
          <p:nvPr/>
        </p:nvSpPr>
        <p:spPr>
          <a:xfrm>
            <a:off x="8542887" y="4597917"/>
            <a:ext cx="201532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tengo</a:t>
            </a:r>
            <a:endParaRPr lang="en-GB" sz="2800" b="1" dirty="0">
              <a:solidFill>
                <a:srgbClr val="002060"/>
              </a:solidFill>
              <a:latin typeface="Century Gothic" panose="020B0502020202020204" pitchFamily="34" charset="0"/>
            </a:endParaRPr>
          </a:p>
        </p:txBody>
      </p:sp>
      <p:sp>
        <p:nvSpPr>
          <p:cNvPr id="52" name="Rectangle: Rounded Corners 51">
            <a:extLst>
              <a:ext uri="{FF2B5EF4-FFF2-40B4-BE49-F238E27FC236}">
                <a16:creationId xmlns:a16="http://schemas.microsoft.com/office/drawing/2014/main" id="{060203F8-68E6-9E9C-D827-2A928202DB06}"/>
              </a:ext>
            </a:extLst>
          </p:cNvPr>
          <p:cNvSpPr/>
          <p:nvPr/>
        </p:nvSpPr>
        <p:spPr>
          <a:xfrm>
            <a:off x="8839814" y="5647041"/>
            <a:ext cx="171839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nueva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Rectangle: Rounded Corners 52">
            <a:extLst>
              <a:ext uri="{FF2B5EF4-FFF2-40B4-BE49-F238E27FC236}">
                <a16:creationId xmlns:a16="http://schemas.microsoft.com/office/drawing/2014/main" id="{1041EA24-AAFF-A330-F639-33B13362D3B6}"/>
              </a:ext>
            </a:extLst>
          </p:cNvPr>
          <p:cNvSpPr/>
          <p:nvPr/>
        </p:nvSpPr>
        <p:spPr>
          <a:xfrm>
            <a:off x="636307" y="5688965"/>
            <a:ext cx="136950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lenta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3731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42"/>
                                        </p:tgtEl>
                                      </p:cBhvr>
                                    </p:animEffect>
                                    <p:set>
                                      <p:cBhvr>
                                        <p:cTn id="33" dur="1" fill="hold">
                                          <p:stCondLst>
                                            <p:cond delay="499"/>
                                          </p:stCondLst>
                                        </p:cTn>
                                        <p:tgtEl>
                                          <p:spTgt spid="4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44"/>
                                        </p:tgtEl>
                                      </p:cBhvr>
                                    </p:animEffect>
                                    <p:set>
                                      <p:cBhvr>
                                        <p:cTn id="36" dur="1" fill="hold">
                                          <p:stCondLst>
                                            <p:cond delay="499"/>
                                          </p:stCondLst>
                                        </p:cTn>
                                        <p:tgtEl>
                                          <p:spTgt spid="44"/>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46"/>
                                        </p:tgtEl>
                                      </p:cBhvr>
                                    </p:animEffect>
                                    <p:set>
                                      <p:cBhvr>
                                        <p:cTn id="39" dur="1" fill="hold">
                                          <p:stCondLst>
                                            <p:cond delay="499"/>
                                          </p:stCondLst>
                                        </p:cTn>
                                        <p:tgtEl>
                                          <p:spTgt spid="4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49"/>
                                        </p:tgtEl>
                                      </p:cBhvr>
                                    </p:animEffect>
                                    <p:set>
                                      <p:cBhvr>
                                        <p:cTn id="42" dur="1" fill="hold">
                                          <p:stCondLst>
                                            <p:cond delay="499"/>
                                          </p:stCondLst>
                                        </p:cTn>
                                        <p:tgtEl>
                                          <p:spTgt spid="49"/>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47"/>
                                        </p:tgtEl>
                                      </p:cBhvr>
                                    </p:animEffect>
                                    <p:set>
                                      <p:cBhvr>
                                        <p:cTn id="45" dur="1" fill="hold">
                                          <p:stCondLst>
                                            <p:cond delay="499"/>
                                          </p:stCondLst>
                                        </p:cTn>
                                        <p:tgtEl>
                                          <p:spTgt spid="47"/>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43"/>
                                        </p:tgtEl>
                                      </p:cBhvr>
                                    </p:animEffect>
                                    <p:set>
                                      <p:cBhvr>
                                        <p:cTn id="48" dur="1" fill="hold">
                                          <p:stCondLst>
                                            <p:cond delay="499"/>
                                          </p:stCondLst>
                                        </p:cTn>
                                        <p:tgtEl>
                                          <p:spTgt spid="4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53"/>
                                        </p:tgtEl>
                                      </p:cBhvr>
                                    </p:animEffect>
                                    <p:set>
                                      <p:cBhvr>
                                        <p:cTn id="51" dur="1" fill="hold">
                                          <p:stCondLst>
                                            <p:cond delay="499"/>
                                          </p:stCondLst>
                                        </p:cTn>
                                        <p:tgtEl>
                                          <p:spTgt spid="5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37"/>
                    </p:tgtEl>
                  </p:cond>
                </p:stCondLst>
                <p:endSync evt="end" delay="0">
                  <p:rtn val="all"/>
                </p:endSync>
                <p:childTnLst>
                  <p:par>
                    <p:cTn id="59" fill="hold">
                      <p:stCondLst>
                        <p:cond delay="0"/>
                      </p:stCondLst>
                      <p:childTnLst>
                        <p:par>
                          <p:cTn id="60" fill="hold">
                            <p:stCondLst>
                              <p:cond delay="0"/>
                            </p:stCondLst>
                            <p:childTnLst>
                              <p:par>
                                <p:cTn id="61" presetID="12" presetClass="exit" presetSubtype="4" fill="remove" grpId="0" nodeType="clickEffect">
                                  <p:stCondLst>
                                    <p:cond delay="0"/>
                                  </p:stCondLst>
                                  <p:childTnLst>
                                    <p:anim calcmode="lin" valueType="num">
                                      <p:cBhvr additive="base">
                                        <p:cTn id="62" dur="15000"/>
                                        <p:tgtEl>
                                          <p:spTgt spid="31"/>
                                        </p:tgtEl>
                                        <p:attrNameLst>
                                          <p:attrName>ppt_y</p:attrName>
                                        </p:attrNameLst>
                                      </p:cBhvr>
                                      <p:tavLst>
                                        <p:tav tm="0">
                                          <p:val>
                                            <p:strVal val="#ppt_y"/>
                                          </p:val>
                                        </p:tav>
                                        <p:tav tm="100000">
                                          <p:val>
                                            <p:strVal val="#ppt_y+#ppt_h*1.125000"/>
                                          </p:val>
                                        </p:tav>
                                      </p:tavLst>
                                    </p:anim>
                                    <p:animEffect transition="out" filter="wipe(down)">
                                      <p:cBhvr>
                                        <p:cTn id="63" dur="15000"/>
                                        <p:tgtEl>
                                          <p:spTgt spid="31"/>
                                        </p:tgtEl>
                                      </p:cBhvr>
                                    </p:animEffect>
                                    <p:set>
                                      <p:cBhvr>
                                        <p:cTn id="64" dur="1" fill="hold">
                                          <p:stCondLst>
                                            <p:cond delay="14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1" grpId="0" animBg="1"/>
      <p:bldP spid="38" grpId="0" animBg="1"/>
      <p:bldP spid="40" grpId="0" animBg="1"/>
      <p:bldP spid="41" grpId="0" animBg="1"/>
      <p:bldP spid="42" grpId="0" animBg="1"/>
      <p:bldP spid="42" grpId="1" animBg="1"/>
      <p:bldP spid="44" grpId="0" animBg="1"/>
      <p:bldP spid="44" grpId="1" animBg="1"/>
      <p:bldP spid="45" grpId="0" animBg="1"/>
      <p:bldP spid="46" grpId="0" animBg="1"/>
      <p:bldP spid="46" grpId="1" animBg="1"/>
      <p:bldP spid="47" grpId="0" animBg="1"/>
      <p:bldP spid="47" grpId="1" animBg="1"/>
      <p:bldP spid="49" grpId="0" animBg="1"/>
      <p:bldP spid="49" grpId="1" animBg="1"/>
      <p:bldP spid="50" grpId="0" animBg="1"/>
      <p:bldP spid="43" grpId="0" animBg="1"/>
      <p:bldP spid="43" grpId="1" animBg="1"/>
      <p:bldP spid="52" grpId="0" animBg="1"/>
      <p:bldP spid="53" grpId="0" animBg="1"/>
      <p:bldP spid="5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15" name="Table 4">
            <a:extLst>
              <a:ext uri="{FF2B5EF4-FFF2-40B4-BE49-F238E27FC236}">
                <a16:creationId xmlns:a16="http://schemas.microsoft.com/office/drawing/2014/main" id="{62FCF942-8D07-42EC-9E23-DD26F4118BC6}"/>
              </a:ext>
            </a:extLst>
          </p:cNvPr>
          <p:cNvGraphicFramePr>
            <a:graphicFrameLocks noGrp="1"/>
          </p:cNvGraphicFramePr>
          <p:nvPr>
            <p:extLst>
              <p:ext uri="{D42A27DB-BD31-4B8C-83A1-F6EECF244321}">
                <p14:modId xmlns:p14="http://schemas.microsoft.com/office/powerpoint/2010/main" val="2312464811"/>
              </p:ext>
            </p:extLst>
          </p:nvPr>
        </p:nvGraphicFramePr>
        <p:xfrm>
          <a:off x="194293" y="914499"/>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perdido</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enferma</a:t>
                      </a:r>
                      <a:endParaRPr lang="en-GB" sz="32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hoy</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sano</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preparada</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how?</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tener</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un </a:t>
                      </a:r>
                      <a:r>
                        <a:rPr lang="en-GB" sz="2800" b="1" dirty="0" err="1">
                          <a:solidFill>
                            <a:srgbClr val="92D050"/>
                          </a:solidFill>
                          <a:latin typeface="Century Gothic" panose="020B0502020202020204" pitchFamily="34" charset="0"/>
                        </a:rPr>
                        <a:t>barco</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un </a:t>
                      </a:r>
                      <a:r>
                        <a:rPr lang="en-GB" sz="2800" b="1" dirty="0" err="1">
                          <a:solidFill>
                            <a:srgbClr val="92D050"/>
                          </a:solidFill>
                          <a:latin typeface="Century Gothic" panose="020B0502020202020204" pitchFamily="34" charset="0"/>
                        </a:rPr>
                        <a:t>libro</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tengo</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una</a:t>
                      </a:r>
                      <a:endParaRPr lang="en-GB" sz="28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una</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silla</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una</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cosa</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raro</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nuevo</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 animal</a:t>
                      </a:r>
                    </a:p>
                  </a:txBody>
                  <a:tcPr/>
                </a:tc>
                <a:tc>
                  <a:txBody>
                    <a:bodyPr/>
                    <a:lstStyle/>
                    <a:p>
                      <a:r>
                        <a:rPr lang="en-GB" sz="2800" b="1" dirty="0" err="1">
                          <a:solidFill>
                            <a:srgbClr val="FF3399"/>
                          </a:solidFill>
                          <a:latin typeface="Century Gothic" panose="020B0502020202020204" pitchFamily="34" charset="0"/>
                        </a:rPr>
                        <a:t>viejo</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un </a:t>
                      </a:r>
                      <a:r>
                        <a:rPr lang="en-GB" sz="2800" b="1" dirty="0" err="1">
                          <a:solidFill>
                            <a:srgbClr val="FF3399"/>
                          </a:solidFill>
                          <a:latin typeface="Century Gothic" panose="020B0502020202020204" pitchFamily="34" charset="0"/>
                        </a:rPr>
                        <a:t>instrumento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papel</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tiene</a:t>
                      </a:r>
                      <a:endParaRPr lang="en-GB" sz="2800" b="1" dirty="0">
                        <a:solidFill>
                          <a:srgbClr val="FF3399"/>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tienes</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5a: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3359201" y="132363"/>
            <a:ext cx="7483139"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116" name="TextBox 115">
            <a:extLst>
              <a:ext uri="{FF2B5EF4-FFF2-40B4-BE49-F238E27FC236}">
                <a16:creationId xmlns:a16="http://schemas.microsoft.com/office/drawing/2014/main" id="{03EC3525-DBCB-4120-8DC6-B53B409A5C1E}"/>
              </a:ext>
            </a:extLst>
          </p:cNvPr>
          <p:cNvSpPr txBox="1"/>
          <p:nvPr/>
        </p:nvSpPr>
        <p:spPr>
          <a:xfrm>
            <a:off x="1631730" y="613041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paper</a:t>
            </a:r>
          </a:p>
        </p:txBody>
      </p:sp>
      <p:pic>
        <p:nvPicPr>
          <p:cNvPr id="117" name="Picture 116">
            <a:extLst>
              <a:ext uri="{FF2B5EF4-FFF2-40B4-BE49-F238E27FC236}">
                <a16:creationId xmlns:a16="http://schemas.microsoft.com/office/drawing/2014/main" id="{B860F210-521A-4CB5-83E7-4B8683B6E2B5}"/>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118" name="Picture 117" descr="Icon&#10;&#10;Description automatically generated">
            <a:extLst>
              <a:ext uri="{FF2B5EF4-FFF2-40B4-BE49-F238E27FC236}">
                <a16:creationId xmlns:a16="http://schemas.microsoft.com/office/drawing/2014/main" id="{AB1A98C0-A926-4EF1-B42A-D2BA0273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119" name="Picture 118">
            <a:extLst>
              <a:ext uri="{FF2B5EF4-FFF2-40B4-BE49-F238E27FC236}">
                <a16:creationId xmlns:a16="http://schemas.microsoft.com/office/drawing/2014/main" id="{F4168104-D33C-4D0A-9E74-FAF81F40A9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120" name="TextBox 119">
            <a:extLst>
              <a:ext uri="{FF2B5EF4-FFF2-40B4-BE49-F238E27FC236}">
                <a16:creationId xmlns:a16="http://schemas.microsoft.com/office/drawing/2014/main" id="{EB63D720-9211-4253-8A55-5FED97358C56}"/>
              </a:ext>
            </a:extLst>
          </p:cNvPr>
          <p:cNvSpPr txBox="1"/>
          <p:nvPr/>
        </p:nvSpPr>
        <p:spPr>
          <a:xfrm>
            <a:off x="1129237" y="5982243"/>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121" name="TextBox 120">
            <a:extLst>
              <a:ext uri="{FF2B5EF4-FFF2-40B4-BE49-F238E27FC236}">
                <a16:creationId xmlns:a16="http://schemas.microsoft.com/office/drawing/2014/main" id="{D209E386-B008-494E-ADAF-E257AC31DD54}"/>
              </a:ext>
            </a:extLst>
          </p:cNvPr>
          <p:cNvSpPr txBox="1"/>
          <p:nvPr/>
        </p:nvSpPr>
        <p:spPr>
          <a:xfrm>
            <a:off x="1091374" y="362098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122" name="TextBox 121">
            <a:extLst>
              <a:ext uri="{FF2B5EF4-FFF2-40B4-BE49-F238E27FC236}">
                <a16:creationId xmlns:a16="http://schemas.microsoft.com/office/drawing/2014/main" id="{D3E4E6D7-7654-4995-A362-9BC434F342DA}"/>
              </a:ext>
            </a:extLst>
          </p:cNvPr>
          <p:cNvSpPr txBox="1"/>
          <p:nvPr/>
        </p:nvSpPr>
        <p:spPr>
          <a:xfrm>
            <a:off x="1120870" y="200890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123" name="TextBox 122">
            <a:extLst>
              <a:ext uri="{FF2B5EF4-FFF2-40B4-BE49-F238E27FC236}">
                <a16:creationId xmlns:a16="http://schemas.microsoft.com/office/drawing/2014/main" id="{F51A85A8-0ECB-4CD4-9D5E-38667ADC4056}"/>
              </a:ext>
            </a:extLst>
          </p:cNvPr>
          <p:cNvSpPr txBox="1"/>
          <p:nvPr/>
        </p:nvSpPr>
        <p:spPr>
          <a:xfrm>
            <a:off x="4446245" y="613041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s/he has</a:t>
            </a:r>
          </a:p>
        </p:txBody>
      </p:sp>
      <p:sp>
        <p:nvSpPr>
          <p:cNvPr id="124" name="TextBox 123">
            <a:extLst>
              <a:ext uri="{FF2B5EF4-FFF2-40B4-BE49-F238E27FC236}">
                <a16:creationId xmlns:a16="http://schemas.microsoft.com/office/drawing/2014/main" id="{3B076BB6-5068-4D5A-9B27-5C251946FB01}"/>
              </a:ext>
            </a:extLst>
          </p:cNvPr>
          <p:cNvSpPr txBox="1"/>
          <p:nvPr/>
        </p:nvSpPr>
        <p:spPr>
          <a:xfrm>
            <a:off x="7256980" y="6143857"/>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have</a:t>
            </a:r>
          </a:p>
        </p:txBody>
      </p:sp>
      <p:sp>
        <p:nvSpPr>
          <p:cNvPr id="125" name="TextBox 124">
            <a:extLst>
              <a:ext uri="{FF2B5EF4-FFF2-40B4-BE49-F238E27FC236}">
                <a16:creationId xmlns:a16="http://schemas.microsoft.com/office/drawing/2014/main" id="{22F09581-9863-450F-967B-D865C197B18F}"/>
              </a:ext>
            </a:extLst>
          </p:cNvPr>
          <p:cNvSpPr txBox="1"/>
          <p:nvPr/>
        </p:nvSpPr>
        <p:spPr>
          <a:xfrm>
            <a:off x="1629529" y="5330863"/>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an animal</a:t>
            </a:r>
          </a:p>
        </p:txBody>
      </p:sp>
      <p:sp>
        <p:nvSpPr>
          <p:cNvPr id="126" name="TextBox 125">
            <a:extLst>
              <a:ext uri="{FF2B5EF4-FFF2-40B4-BE49-F238E27FC236}">
                <a16:creationId xmlns:a16="http://schemas.microsoft.com/office/drawing/2014/main" id="{D196285D-64D7-43F2-A9FF-BCADEB4FFCB6}"/>
              </a:ext>
            </a:extLst>
          </p:cNvPr>
          <p:cNvSpPr txBox="1"/>
          <p:nvPr/>
        </p:nvSpPr>
        <p:spPr>
          <a:xfrm>
            <a:off x="4478228" y="5344310"/>
            <a:ext cx="28580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old</a:t>
            </a:r>
            <a:endParaRPr lang="en-GB" sz="2000" dirty="0">
              <a:solidFill>
                <a:srgbClr val="002060"/>
              </a:solidFill>
              <a:latin typeface="Century Gothic" panose="020B0502020202020204" pitchFamily="34" charset="0"/>
            </a:endParaRPr>
          </a:p>
        </p:txBody>
      </p:sp>
      <p:sp>
        <p:nvSpPr>
          <p:cNvPr id="127" name="TextBox 126">
            <a:extLst>
              <a:ext uri="{FF2B5EF4-FFF2-40B4-BE49-F238E27FC236}">
                <a16:creationId xmlns:a16="http://schemas.microsoft.com/office/drawing/2014/main" id="{FC5B474F-F628-4C7A-BFF5-B66E61744016}"/>
              </a:ext>
            </a:extLst>
          </p:cNvPr>
          <p:cNvSpPr txBox="1"/>
          <p:nvPr/>
        </p:nvSpPr>
        <p:spPr>
          <a:xfrm>
            <a:off x="7243533" y="5335069"/>
            <a:ext cx="317642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an instrument</a:t>
            </a:r>
          </a:p>
        </p:txBody>
      </p:sp>
      <p:sp>
        <p:nvSpPr>
          <p:cNvPr id="128" name="TextBox 127">
            <a:extLst>
              <a:ext uri="{FF2B5EF4-FFF2-40B4-BE49-F238E27FC236}">
                <a16:creationId xmlns:a16="http://schemas.microsoft.com/office/drawing/2014/main" id="{5CB2D538-9E8A-46FE-9183-6FBFE41A03D7}"/>
              </a:ext>
            </a:extLst>
          </p:cNvPr>
          <p:cNvSpPr txBox="1"/>
          <p:nvPr/>
        </p:nvSpPr>
        <p:spPr>
          <a:xfrm>
            <a:off x="1683317" y="4502043"/>
            <a:ext cx="298600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thing</a:t>
            </a:r>
          </a:p>
        </p:txBody>
      </p:sp>
      <p:sp>
        <p:nvSpPr>
          <p:cNvPr id="129" name="TextBox 128">
            <a:extLst>
              <a:ext uri="{FF2B5EF4-FFF2-40B4-BE49-F238E27FC236}">
                <a16:creationId xmlns:a16="http://schemas.microsoft.com/office/drawing/2014/main" id="{BE2143B9-945B-407A-A4CB-F9F1748E62DE}"/>
              </a:ext>
            </a:extLst>
          </p:cNvPr>
          <p:cNvSpPr txBox="1"/>
          <p:nvPr/>
        </p:nvSpPr>
        <p:spPr>
          <a:xfrm>
            <a:off x="4497899" y="4528936"/>
            <a:ext cx="265790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weird, odd</a:t>
            </a:r>
          </a:p>
        </p:txBody>
      </p:sp>
      <p:sp>
        <p:nvSpPr>
          <p:cNvPr id="130" name="TextBox 129">
            <a:extLst>
              <a:ext uri="{FF2B5EF4-FFF2-40B4-BE49-F238E27FC236}">
                <a16:creationId xmlns:a16="http://schemas.microsoft.com/office/drawing/2014/main" id="{24769501-FB6B-40CB-A1C7-01790DD8B0C0}"/>
              </a:ext>
            </a:extLst>
          </p:cNvPr>
          <p:cNvSpPr txBox="1"/>
          <p:nvPr/>
        </p:nvSpPr>
        <p:spPr>
          <a:xfrm>
            <a:off x="7336246" y="4499129"/>
            <a:ext cx="3395810"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new</a:t>
            </a:r>
            <a:endParaRPr lang="en-GB" sz="2400" dirty="0">
              <a:solidFill>
                <a:srgbClr val="002060"/>
              </a:solidFill>
              <a:latin typeface="Century Gothic" panose="020B0502020202020204" pitchFamily="34" charset="0"/>
            </a:endParaRPr>
          </a:p>
        </p:txBody>
      </p:sp>
      <p:sp>
        <p:nvSpPr>
          <p:cNvPr id="131" name="TextBox 130">
            <a:extLst>
              <a:ext uri="{FF2B5EF4-FFF2-40B4-BE49-F238E27FC236}">
                <a16:creationId xmlns:a16="http://schemas.microsoft.com/office/drawing/2014/main" id="{A9138EC8-E6B7-4627-BB81-442D9B9947F7}"/>
              </a:ext>
            </a:extLst>
          </p:cNvPr>
          <p:cNvSpPr txBox="1"/>
          <p:nvPr/>
        </p:nvSpPr>
        <p:spPr>
          <a:xfrm>
            <a:off x="1653592" y="3730670"/>
            <a:ext cx="305293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 have</a:t>
            </a:r>
          </a:p>
        </p:txBody>
      </p:sp>
      <p:sp>
        <p:nvSpPr>
          <p:cNvPr id="132" name="TextBox 131">
            <a:extLst>
              <a:ext uri="{FF2B5EF4-FFF2-40B4-BE49-F238E27FC236}">
                <a16:creationId xmlns:a16="http://schemas.microsoft.com/office/drawing/2014/main" id="{B3269F69-BEAD-4642-88E6-3CF89D046D26}"/>
              </a:ext>
            </a:extLst>
          </p:cNvPr>
          <p:cNvSpPr txBox="1"/>
          <p:nvPr/>
        </p:nvSpPr>
        <p:spPr>
          <a:xfrm>
            <a:off x="4446244" y="3694918"/>
            <a:ext cx="298600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/an (feminine)</a:t>
            </a:r>
          </a:p>
        </p:txBody>
      </p:sp>
      <p:sp>
        <p:nvSpPr>
          <p:cNvPr id="133" name="TextBox 132">
            <a:extLst>
              <a:ext uri="{FF2B5EF4-FFF2-40B4-BE49-F238E27FC236}">
                <a16:creationId xmlns:a16="http://schemas.microsoft.com/office/drawing/2014/main" id="{17ACCEA0-31FA-413F-87ED-E9133087E1A8}"/>
              </a:ext>
            </a:extLst>
          </p:cNvPr>
          <p:cNvSpPr txBox="1"/>
          <p:nvPr/>
        </p:nvSpPr>
        <p:spPr>
          <a:xfrm>
            <a:off x="7261487" y="3700479"/>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chair</a:t>
            </a:r>
          </a:p>
        </p:txBody>
      </p:sp>
      <p:sp>
        <p:nvSpPr>
          <p:cNvPr id="134" name="TextBox 133">
            <a:extLst>
              <a:ext uri="{FF2B5EF4-FFF2-40B4-BE49-F238E27FC236}">
                <a16:creationId xmlns:a16="http://schemas.microsoft.com/office/drawing/2014/main" id="{1EC8A2A0-0512-4A64-83B7-F308AAE21A97}"/>
              </a:ext>
            </a:extLst>
          </p:cNvPr>
          <p:cNvSpPr txBox="1"/>
          <p:nvPr/>
        </p:nvSpPr>
        <p:spPr>
          <a:xfrm>
            <a:off x="1700835" y="2916705"/>
            <a:ext cx="266623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have, having</a:t>
            </a:r>
          </a:p>
        </p:txBody>
      </p:sp>
      <p:sp>
        <p:nvSpPr>
          <p:cNvPr id="135" name="TextBox 134">
            <a:extLst>
              <a:ext uri="{FF2B5EF4-FFF2-40B4-BE49-F238E27FC236}">
                <a16:creationId xmlns:a16="http://schemas.microsoft.com/office/drawing/2014/main" id="{C463E8F3-6204-42E9-8B34-0D64E1F53C1F}"/>
              </a:ext>
            </a:extLst>
          </p:cNvPr>
          <p:cNvSpPr txBox="1"/>
          <p:nvPr/>
        </p:nvSpPr>
        <p:spPr>
          <a:xfrm>
            <a:off x="4446245" y="2897944"/>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boat</a:t>
            </a:r>
          </a:p>
        </p:txBody>
      </p:sp>
      <p:sp>
        <p:nvSpPr>
          <p:cNvPr id="136" name="TextBox 135">
            <a:extLst>
              <a:ext uri="{FF2B5EF4-FFF2-40B4-BE49-F238E27FC236}">
                <a16:creationId xmlns:a16="http://schemas.microsoft.com/office/drawing/2014/main" id="{CF3E022E-1BC5-40FA-AD1B-07266521EB9A}"/>
              </a:ext>
            </a:extLst>
          </p:cNvPr>
          <p:cNvSpPr txBox="1"/>
          <p:nvPr/>
        </p:nvSpPr>
        <p:spPr>
          <a:xfrm>
            <a:off x="7325890" y="2895159"/>
            <a:ext cx="310521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 book</a:t>
            </a:r>
          </a:p>
        </p:txBody>
      </p:sp>
      <p:sp>
        <p:nvSpPr>
          <p:cNvPr id="137" name="TextBox 136">
            <a:extLst>
              <a:ext uri="{FF2B5EF4-FFF2-40B4-BE49-F238E27FC236}">
                <a16:creationId xmlns:a16="http://schemas.microsoft.com/office/drawing/2014/main" id="{004FC60E-93BB-4E61-9C2E-6234127B5DD3}"/>
              </a:ext>
            </a:extLst>
          </p:cNvPr>
          <p:cNvSpPr txBox="1"/>
          <p:nvPr/>
        </p:nvSpPr>
        <p:spPr>
          <a:xfrm>
            <a:off x="1677657" y="2075690"/>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healthy (m)</a:t>
            </a:r>
          </a:p>
        </p:txBody>
      </p:sp>
      <p:sp>
        <p:nvSpPr>
          <p:cNvPr id="138" name="TextBox 137">
            <a:extLst>
              <a:ext uri="{FF2B5EF4-FFF2-40B4-BE49-F238E27FC236}">
                <a16:creationId xmlns:a16="http://schemas.microsoft.com/office/drawing/2014/main" id="{EE598055-3A27-42AC-B758-9636E18B8AEB}"/>
              </a:ext>
            </a:extLst>
          </p:cNvPr>
          <p:cNvSpPr txBox="1"/>
          <p:nvPr/>
        </p:nvSpPr>
        <p:spPr>
          <a:xfrm>
            <a:off x="4477927" y="2102140"/>
            <a:ext cx="277649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ready (f)</a:t>
            </a:r>
          </a:p>
        </p:txBody>
      </p:sp>
      <p:sp>
        <p:nvSpPr>
          <p:cNvPr id="139" name="TextBox 138">
            <a:extLst>
              <a:ext uri="{FF2B5EF4-FFF2-40B4-BE49-F238E27FC236}">
                <a16:creationId xmlns:a16="http://schemas.microsoft.com/office/drawing/2014/main" id="{90B990A4-D939-41D2-8200-AD147CEF0447}"/>
              </a:ext>
            </a:extLst>
          </p:cNvPr>
          <p:cNvSpPr txBox="1"/>
          <p:nvPr/>
        </p:nvSpPr>
        <p:spPr>
          <a:xfrm>
            <a:off x="7309747" y="2094268"/>
            <a:ext cx="364292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t>
            </a:r>
            <a:r>
              <a:rPr lang="en-GB" sz="2400" dirty="0" err="1">
                <a:solidFill>
                  <a:srgbClr val="002060"/>
                </a:solidFill>
                <a:latin typeface="Century Gothic" panose="020B0502020202020204" pitchFamily="34" charset="0"/>
              </a:rPr>
              <a:t>cómo</a:t>
            </a:r>
            <a:r>
              <a:rPr lang="en-GB" sz="2400" dirty="0">
                <a:solidFill>
                  <a:srgbClr val="002060"/>
                </a:solidFill>
                <a:latin typeface="Century Gothic" panose="020B0502020202020204" pitchFamily="34" charset="0"/>
              </a:rPr>
              <a:t>?</a:t>
            </a:r>
          </a:p>
        </p:txBody>
      </p:sp>
      <p:sp>
        <p:nvSpPr>
          <p:cNvPr id="140" name="TextBox 139">
            <a:extLst>
              <a:ext uri="{FF2B5EF4-FFF2-40B4-BE49-F238E27FC236}">
                <a16:creationId xmlns:a16="http://schemas.microsoft.com/office/drawing/2014/main" id="{E38E38E2-8D2A-4960-8BCB-F27484A4A362}"/>
              </a:ext>
            </a:extLst>
          </p:cNvPr>
          <p:cNvSpPr txBox="1"/>
          <p:nvPr/>
        </p:nvSpPr>
        <p:spPr>
          <a:xfrm>
            <a:off x="1677656" y="1286662"/>
            <a:ext cx="259997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lost (m)</a:t>
            </a:r>
          </a:p>
        </p:txBody>
      </p:sp>
      <p:sp>
        <p:nvSpPr>
          <p:cNvPr id="141" name="TextBox 140">
            <a:extLst>
              <a:ext uri="{FF2B5EF4-FFF2-40B4-BE49-F238E27FC236}">
                <a16:creationId xmlns:a16="http://schemas.microsoft.com/office/drawing/2014/main" id="{44B46DD2-E234-4432-A0FD-DA5A1B15A907}"/>
              </a:ext>
            </a:extLst>
          </p:cNvPr>
          <p:cNvSpPr txBox="1"/>
          <p:nvPr/>
        </p:nvSpPr>
        <p:spPr>
          <a:xfrm>
            <a:off x="4459121" y="1290052"/>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Sick, ill (f)</a:t>
            </a:r>
          </a:p>
        </p:txBody>
      </p:sp>
      <p:sp>
        <p:nvSpPr>
          <p:cNvPr id="142" name="TextBox 141">
            <a:extLst>
              <a:ext uri="{FF2B5EF4-FFF2-40B4-BE49-F238E27FC236}">
                <a16:creationId xmlns:a16="http://schemas.microsoft.com/office/drawing/2014/main" id="{B4C0F278-15AE-45D4-AC98-FBDA84FA4E9F}"/>
              </a:ext>
            </a:extLst>
          </p:cNvPr>
          <p:cNvSpPr txBox="1"/>
          <p:nvPr/>
        </p:nvSpPr>
        <p:spPr>
          <a:xfrm>
            <a:off x="7252617" y="1310005"/>
            <a:ext cx="259997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today</a:t>
            </a:r>
          </a:p>
        </p:txBody>
      </p:sp>
      <p:sp>
        <p:nvSpPr>
          <p:cNvPr id="38" name="Google Shape;167;p2">
            <a:extLst>
              <a:ext uri="{FF2B5EF4-FFF2-40B4-BE49-F238E27FC236}">
                <a16:creationId xmlns:a16="http://schemas.microsoft.com/office/drawing/2014/main" id="{DC80A26B-51CE-5D08-3849-5AC9BE1788E4}"/>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7996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5b: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3393280" y="158925"/>
            <a:ext cx="773641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a:t>
            </a:r>
            <a:r>
              <a:rPr kumimoji="0" lang="en-GB" sz="23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3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3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cs typeface="Calibri"/>
                <a:sym typeface="Calibri"/>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16" name="TextBox 115">
            <a:extLst>
              <a:ext uri="{FF2B5EF4-FFF2-40B4-BE49-F238E27FC236}">
                <a16:creationId xmlns:a16="http://schemas.microsoft.com/office/drawing/2014/main" id="{03EC3525-DBCB-4120-8DC6-B53B409A5C1E}"/>
              </a:ext>
            </a:extLst>
          </p:cNvPr>
          <p:cNvSpPr txBox="1"/>
          <p:nvPr/>
        </p:nvSpPr>
        <p:spPr>
          <a:xfrm>
            <a:off x="1631729" y="6130410"/>
            <a:ext cx="253274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 </a:t>
            </a:r>
            <a:r>
              <a:rPr lang="en-GB" sz="2400" dirty="0" err="1">
                <a:solidFill>
                  <a:srgbClr val="002060"/>
                </a:solidFill>
                <a:latin typeface="Century Gothic" panose="020B0502020202020204" pitchFamily="34" charset="0"/>
              </a:rPr>
              <a:t>instrumento</a:t>
            </a:r>
            <a:endParaRPr lang="en-GB" sz="2400" dirty="0">
              <a:solidFill>
                <a:srgbClr val="002060"/>
              </a:solidFill>
              <a:latin typeface="Century Gothic" panose="020B0502020202020204" pitchFamily="34" charset="0"/>
            </a:endParaRPr>
          </a:p>
        </p:txBody>
      </p:sp>
      <p:pic>
        <p:nvPicPr>
          <p:cNvPr id="117" name="Picture 116">
            <a:extLst>
              <a:ext uri="{FF2B5EF4-FFF2-40B4-BE49-F238E27FC236}">
                <a16:creationId xmlns:a16="http://schemas.microsoft.com/office/drawing/2014/main" id="{B860F210-521A-4CB5-83E7-4B8683B6E2B5}"/>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118" name="Picture 117" descr="Icon&#10;&#10;Description automatically generated">
            <a:extLst>
              <a:ext uri="{FF2B5EF4-FFF2-40B4-BE49-F238E27FC236}">
                <a16:creationId xmlns:a16="http://schemas.microsoft.com/office/drawing/2014/main" id="{AB1A98C0-A926-4EF1-B42A-D2BA0273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119" name="Picture 118">
            <a:extLst>
              <a:ext uri="{FF2B5EF4-FFF2-40B4-BE49-F238E27FC236}">
                <a16:creationId xmlns:a16="http://schemas.microsoft.com/office/drawing/2014/main" id="{F4168104-D33C-4D0A-9E74-FAF81F40A9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120" name="TextBox 119">
            <a:extLst>
              <a:ext uri="{FF2B5EF4-FFF2-40B4-BE49-F238E27FC236}">
                <a16:creationId xmlns:a16="http://schemas.microsoft.com/office/drawing/2014/main" id="{EB63D720-9211-4253-8A55-5FED97358C56}"/>
              </a:ext>
            </a:extLst>
          </p:cNvPr>
          <p:cNvSpPr txBox="1"/>
          <p:nvPr/>
        </p:nvSpPr>
        <p:spPr>
          <a:xfrm>
            <a:off x="1129237" y="598224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121" name="TextBox 120">
            <a:extLst>
              <a:ext uri="{FF2B5EF4-FFF2-40B4-BE49-F238E27FC236}">
                <a16:creationId xmlns:a16="http://schemas.microsoft.com/office/drawing/2014/main" id="{D209E386-B008-494E-ADAF-E257AC31DD54}"/>
              </a:ext>
            </a:extLst>
          </p:cNvPr>
          <p:cNvSpPr txBox="1"/>
          <p:nvPr/>
        </p:nvSpPr>
        <p:spPr>
          <a:xfrm>
            <a:off x="1091374" y="362098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122" name="TextBox 121">
            <a:extLst>
              <a:ext uri="{FF2B5EF4-FFF2-40B4-BE49-F238E27FC236}">
                <a16:creationId xmlns:a16="http://schemas.microsoft.com/office/drawing/2014/main" id="{D3E4E6D7-7654-4995-A362-9BC434F342DA}"/>
              </a:ext>
            </a:extLst>
          </p:cNvPr>
          <p:cNvSpPr txBox="1"/>
          <p:nvPr/>
        </p:nvSpPr>
        <p:spPr>
          <a:xfrm>
            <a:off x="1120870" y="20089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123" name="TextBox 122">
            <a:extLst>
              <a:ext uri="{FF2B5EF4-FFF2-40B4-BE49-F238E27FC236}">
                <a16:creationId xmlns:a16="http://schemas.microsoft.com/office/drawing/2014/main" id="{F51A85A8-0ECB-4CD4-9D5E-38667ADC4056}"/>
              </a:ext>
            </a:extLst>
          </p:cNvPr>
          <p:cNvSpPr txBox="1"/>
          <p:nvPr/>
        </p:nvSpPr>
        <p:spPr>
          <a:xfrm>
            <a:off x="4446245" y="6130410"/>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viejo</a:t>
            </a:r>
            <a:endParaRPr lang="en-GB" sz="2400" dirty="0">
              <a:solidFill>
                <a:srgbClr val="002060"/>
              </a:solidFill>
              <a:latin typeface="Century Gothic" panose="020B0502020202020204" pitchFamily="34" charset="0"/>
            </a:endParaRPr>
          </a:p>
        </p:txBody>
      </p:sp>
      <p:sp>
        <p:nvSpPr>
          <p:cNvPr id="124" name="TextBox 123">
            <a:extLst>
              <a:ext uri="{FF2B5EF4-FFF2-40B4-BE49-F238E27FC236}">
                <a16:creationId xmlns:a16="http://schemas.microsoft.com/office/drawing/2014/main" id="{3B076BB6-5068-4D5A-9B27-5C251946FB01}"/>
              </a:ext>
            </a:extLst>
          </p:cNvPr>
          <p:cNvSpPr txBox="1"/>
          <p:nvPr/>
        </p:nvSpPr>
        <p:spPr>
          <a:xfrm>
            <a:off x="7256979" y="6143857"/>
            <a:ext cx="316297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tiene</a:t>
            </a:r>
            <a:endParaRPr lang="en-GB" sz="2400" dirty="0">
              <a:solidFill>
                <a:srgbClr val="002060"/>
              </a:solidFill>
              <a:latin typeface="Century Gothic" panose="020B0502020202020204" pitchFamily="34" charset="0"/>
            </a:endParaRPr>
          </a:p>
        </p:txBody>
      </p:sp>
      <p:sp>
        <p:nvSpPr>
          <p:cNvPr id="125" name="TextBox 124">
            <a:extLst>
              <a:ext uri="{FF2B5EF4-FFF2-40B4-BE49-F238E27FC236}">
                <a16:creationId xmlns:a16="http://schemas.microsoft.com/office/drawing/2014/main" id="{22F09581-9863-450F-967B-D865C197B18F}"/>
              </a:ext>
            </a:extLst>
          </p:cNvPr>
          <p:cNvSpPr txBox="1"/>
          <p:nvPr/>
        </p:nvSpPr>
        <p:spPr>
          <a:xfrm>
            <a:off x="1629529" y="5330863"/>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papel</a:t>
            </a:r>
            <a:endParaRPr lang="en-GB" sz="2400" dirty="0">
              <a:solidFill>
                <a:srgbClr val="002060"/>
              </a:solidFill>
              <a:latin typeface="Century Gothic" panose="020B0502020202020204" pitchFamily="34" charset="0"/>
            </a:endParaRPr>
          </a:p>
        </p:txBody>
      </p:sp>
      <p:sp>
        <p:nvSpPr>
          <p:cNvPr id="126" name="TextBox 125">
            <a:extLst>
              <a:ext uri="{FF2B5EF4-FFF2-40B4-BE49-F238E27FC236}">
                <a16:creationId xmlns:a16="http://schemas.microsoft.com/office/drawing/2014/main" id="{D196285D-64D7-43F2-A9FF-BCADEB4FFCB6}"/>
              </a:ext>
            </a:extLst>
          </p:cNvPr>
          <p:cNvSpPr txBox="1"/>
          <p:nvPr/>
        </p:nvSpPr>
        <p:spPr>
          <a:xfrm>
            <a:off x="4478228" y="5344310"/>
            <a:ext cx="2858018" cy="461665"/>
          </a:xfrm>
          <a:prstGeom prst="rect">
            <a:avLst/>
          </a:prstGeom>
          <a:noFill/>
        </p:spPr>
        <p:txBody>
          <a:bodyPr wrap="square" rtlCol="0">
            <a:spAutoFit/>
          </a:bodyPr>
          <a:lstStyle/>
          <a:p>
            <a:pPr lvl="0">
              <a:defRPr/>
            </a:pPr>
            <a:r>
              <a:rPr lang="en-GB" sz="2400" dirty="0">
                <a:solidFill>
                  <a:srgbClr val="002060"/>
                </a:solidFill>
                <a:latin typeface="Century Gothic" panose="020B0502020202020204" pitchFamily="34" charset="0"/>
              </a:rPr>
              <a:t>nuevo</a:t>
            </a:r>
            <a:endParaRPr kumimoji="0" lang="en-GB" sz="20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27" name="TextBox 126">
            <a:extLst>
              <a:ext uri="{FF2B5EF4-FFF2-40B4-BE49-F238E27FC236}">
                <a16:creationId xmlns:a16="http://schemas.microsoft.com/office/drawing/2014/main" id="{FC5B474F-F628-4C7A-BFF5-B66E61744016}"/>
              </a:ext>
            </a:extLst>
          </p:cNvPr>
          <p:cNvSpPr txBox="1"/>
          <p:nvPr/>
        </p:nvSpPr>
        <p:spPr>
          <a:xfrm>
            <a:off x="7262583" y="5335069"/>
            <a:ext cx="3176420"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raro</a:t>
            </a:r>
            <a:endParaRPr lang="en-GB" sz="2400" dirty="0">
              <a:solidFill>
                <a:srgbClr val="002060"/>
              </a:solidFill>
              <a:latin typeface="Century Gothic" panose="020B0502020202020204" pitchFamily="34" charset="0"/>
            </a:endParaRPr>
          </a:p>
        </p:txBody>
      </p:sp>
      <p:sp>
        <p:nvSpPr>
          <p:cNvPr id="128" name="TextBox 127">
            <a:extLst>
              <a:ext uri="{FF2B5EF4-FFF2-40B4-BE49-F238E27FC236}">
                <a16:creationId xmlns:a16="http://schemas.microsoft.com/office/drawing/2014/main" id="{5CB2D538-9E8A-46FE-9183-6FBFE41A03D7}"/>
              </a:ext>
            </a:extLst>
          </p:cNvPr>
          <p:cNvSpPr txBox="1"/>
          <p:nvPr/>
        </p:nvSpPr>
        <p:spPr>
          <a:xfrm>
            <a:off x="1683317" y="4502043"/>
            <a:ext cx="29860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 animal</a:t>
            </a:r>
          </a:p>
        </p:txBody>
      </p:sp>
      <p:sp>
        <p:nvSpPr>
          <p:cNvPr id="129" name="TextBox 128">
            <a:extLst>
              <a:ext uri="{FF2B5EF4-FFF2-40B4-BE49-F238E27FC236}">
                <a16:creationId xmlns:a16="http://schemas.microsoft.com/office/drawing/2014/main" id="{BE2143B9-945B-407A-A4CB-F9F1748E62DE}"/>
              </a:ext>
            </a:extLst>
          </p:cNvPr>
          <p:cNvSpPr txBox="1"/>
          <p:nvPr/>
        </p:nvSpPr>
        <p:spPr>
          <a:xfrm>
            <a:off x="4497899" y="4528936"/>
            <a:ext cx="3395810" cy="461665"/>
          </a:xfrm>
          <a:prstGeom prst="rect">
            <a:avLst/>
          </a:prstGeom>
          <a:noFill/>
        </p:spPr>
        <p:txBody>
          <a:bodyPr wrap="square" rtlCol="0">
            <a:spAutoFit/>
          </a:bodyPr>
          <a:lstStyle/>
          <a:p>
            <a:pPr lvl="0">
              <a:defRPr/>
            </a:pPr>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cosa</a:t>
            </a:r>
            <a:endPar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30" name="TextBox 129">
            <a:extLst>
              <a:ext uri="{FF2B5EF4-FFF2-40B4-BE49-F238E27FC236}">
                <a16:creationId xmlns:a16="http://schemas.microsoft.com/office/drawing/2014/main" id="{24769501-FB6B-40CB-A1C7-01790DD8B0C0}"/>
              </a:ext>
            </a:extLst>
          </p:cNvPr>
          <p:cNvSpPr txBox="1"/>
          <p:nvPr/>
        </p:nvSpPr>
        <p:spPr>
          <a:xfrm>
            <a:off x="7336246" y="4499129"/>
            <a:ext cx="3395810" cy="523220"/>
          </a:xfrm>
          <a:prstGeom prst="rect">
            <a:avLst/>
          </a:prstGeom>
          <a:noFill/>
        </p:spPr>
        <p:txBody>
          <a:bodyPr wrap="square" rtlCol="0">
            <a:spAutoFit/>
          </a:bodyPr>
          <a:lstStyle/>
          <a:p>
            <a:r>
              <a:rPr lang="en-GB" sz="2800" dirty="0" err="1">
                <a:solidFill>
                  <a:srgbClr val="002060"/>
                </a:solidFill>
                <a:latin typeface="Century Gothic" panose="020B0502020202020204" pitchFamily="34" charset="0"/>
              </a:rPr>
              <a:t>tienes</a:t>
            </a:r>
            <a:endParaRPr lang="en-GB" sz="2800" dirty="0">
              <a:solidFill>
                <a:srgbClr val="002060"/>
              </a:solidFill>
              <a:latin typeface="Century Gothic" panose="020B0502020202020204" pitchFamily="34" charset="0"/>
            </a:endParaRPr>
          </a:p>
        </p:txBody>
      </p:sp>
      <p:sp>
        <p:nvSpPr>
          <p:cNvPr id="131" name="TextBox 130">
            <a:extLst>
              <a:ext uri="{FF2B5EF4-FFF2-40B4-BE49-F238E27FC236}">
                <a16:creationId xmlns:a16="http://schemas.microsoft.com/office/drawing/2014/main" id="{A9138EC8-E6B7-4627-BB81-442D9B9947F7}"/>
              </a:ext>
            </a:extLst>
          </p:cNvPr>
          <p:cNvSpPr txBox="1"/>
          <p:nvPr/>
        </p:nvSpPr>
        <p:spPr>
          <a:xfrm>
            <a:off x="1653592" y="3730670"/>
            <a:ext cx="3052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tener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2" name="TextBox 131">
            <a:extLst>
              <a:ext uri="{FF2B5EF4-FFF2-40B4-BE49-F238E27FC236}">
                <a16:creationId xmlns:a16="http://schemas.microsoft.com/office/drawing/2014/main" id="{B3269F69-BEAD-4642-88E6-3CF89D046D26}"/>
              </a:ext>
            </a:extLst>
          </p:cNvPr>
          <p:cNvSpPr txBox="1"/>
          <p:nvPr/>
        </p:nvSpPr>
        <p:spPr>
          <a:xfrm>
            <a:off x="4446244" y="3694918"/>
            <a:ext cx="2986003"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una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silla</a:t>
            </a:r>
            <a:endParaRPr lang="en-GB" sz="2400" dirty="0">
              <a:solidFill>
                <a:srgbClr val="002060"/>
              </a:solidFill>
              <a:latin typeface="Century Gothic" panose="020B0502020202020204" pitchFamily="34" charset="0"/>
            </a:endParaRPr>
          </a:p>
        </p:txBody>
      </p:sp>
      <p:sp>
        <p:nvSpPr>
          <p:cNvPr id="133" name="TextBox 132">
            <a:extLst>
              <a:ext uri="{FF2B5EF4-FFF2-40B4-BE49-F238E27FC236}">
                <a16:creationId xmlns:a16="http://schemas.microsoft.com/office/drawing/2014/main" id="{17ACCEA0-31FA-413F-87ED-E9133087E1A8}"/>
              </a:ext>
            </a:extLst>
          </p:cNvPr>
          <p:cNvSpPr txBox="1"/>
          <p:nvPr/>
        </p:nvSpPr>
        <p:spPr>
          <a:xfrm>
            <a:off x="7261487" y="3700479"/>
            <a:ext cx="2154918" cy="461665"/>
          </a:xfrm>
          <a:prstGeom prst="rect">
            <a:avLst/>
          </a:prstGeom>
          <a:noFill/>
        </p:spPr>
        <p:txBody>
          <a:bodyPr wrap="square" rtlCol="0">
            <a:spAutoFit/>
          </a:bodyPr>
          <a:lstStyle/>
          <a:p>
            <a:r>
              <a:rPr lang="en-GB" sz="2400" dirty="0" err="1">
                <a:solidFill>
                  <a:srgbClr val="002060"/>
                </a:solidFill>
                <a:latin typeface="Century Gothic" panose="020B0502020202020204" pitchFamily="34" charset="0"/>
              </a:rPr>
              <a:t>una</a:t>
            </a:r>
            <a:endParaRPr lang="en-GB" sz="2400" dirty="0">
              <a:solidFill>
                <a:srgbClr val="002060"/>
              </a:solidFill>
              <a:latin typeface="Century Gothic" panose="020B0502020202020204" pitchFamily="34" charset="0"/>
            </a:endParaRPr>
          </a:p>
        </p:txBody>
      </p:sp>
      <p:sp>
        <p:nvSpPr>
          <p:cNvPr id="134" name="TextBox 133">
            <a:extLst>
              <a:ext uri="{FF2B5EF4-FFF2-40B4-BE49-F238E27FC236}">
                <a16:creationId xmlns:a16="http://schemas.microsoft.com/office/drawing/2014/main" id="{1EC8A2A0-0512-4A64-83B7-F308AAE21A97}"/>
              </a:ext>
            </a:extLst>
          </p:cNvPr>
          <p:cNvSpPr txBox="1"/>
          <p:nvPr/>
        </p:nvSpPr>
        <p:spPr>
          <a:xfrm>
            <a:off x="1700835" y="2916705"/>
            <a:ext cx="2666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35" name="TextBox 134">
            <a:extLst>
              <a:ext uri="{FF2B5EF4-FFF2-40B4-BE49-F238E27FC236}">
                <a16:creationId xmlns:a16="http://schemas.microsoft.com/office/drawing/2014/main" id="{C463E8F3-6204-42E9-8B34-0D64E1F53C1F}"/>
              </a:ext>
            </a:extLst>
          </p:cNvPr>
          <p:cNvSpPr txBox="1"/>
          <p:nvPr/>
        </p:nvSpPr>
        <p:spPr>
          <a:xfrm>
            <a:off x="4446245" y="2897944"/>
            <a:ext cx="215491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 </a:t>
            </a:r>
            <a:r>
              <a:rPr lang="en-GB" sz="2400" dirty="0" err="1">
                <a:solidFill>
                  <a:srgbClr val="002060"/>
                </a:solidFill>
                <a:latin typeface="Century Gothic" panose="020B0502020202020204" pitchFamily="34" charset="0"/>
              </a:rPr>
              <a:t>libro</a:t>
            </a:r>
            <a:endParaRPr lang="en-GB" sz="2400" dirty="0">
              <a:solidFill>
                <a:srgbClr val="002060"/>
              </a:solidFill>
              <a:latin typeface="Century Gothic" panose="020B0502020202020204" pitchFamily="34" charset="0"/>
            </a:endParaRPr>
          </a:p>
        </p:txBody>
      </p:sp>
      <p:sp>
        <p:nvSpPr>
          <p:cNvPr id="136" name="TextBox 135">
            <a:extLst>
              <a:ext uri="{FF2B5EF4-FFF2-40B4-BE49-F238E27FC236}">
                <a16:creationId xmlns:a16="http://schemas.microsoft.com/office/drawing/2014/main" id="{CF3E022E-1BC5-40FA-AD1B-07266521EB9A}"/>
              </a:ext>
            </a:extLst>
          </p:cNvPr>
          <p:cNvSpPr txBox="1"/>
          <p:nvPr/>
        </p:nvSpPr>
        <p:spPr>
          <a:xfrm>
            <a:off x="7325890" y="2895159"/>
            <a:ext cx="310521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 </a:t>
            </a:r>
            <a:r>
              <a:rPr lang="en-GB" sz="2400" dirty="0" err="1">
                <a:solidFill>
                  <a:srgbClr val="002060"/>
                </a:solidFill>
                <a:latin typeface="Century Gothic" panose="020B0502020202020204" pitchFamily="34" charset="0"/>
              </a:rPr>
              <a:t>barco</a:t>
            </a:r>
            <a:endParaRPr lang="en-GB" sz="2400" dirty="0">
              <a:solidFill>
                <a:srgbClr val="002060"/>
              </a:solidFill>
              <a:latin typeface="Century Gothic" panose="020B0502020202020204" pitchFamily="34" charset="0"/>
            </a:endParaRPr>
          </a:p>
        </p:txBody>
      </p:sp>
      <p:sp>
        <p:nvSpPr>
          <p:cNvPr id="137" name="TextBox 136">
            <a:extLst>
              <a:ext uri="{FF2B5EF4-FFF2-40B4-BE49-F238E27FC236}">
                <a16:creationId xmlns:a16="http://schemas.microsoft.com/office/drawing/2014/main" id="{004FC60E-93BB-4E61-9C2E-6234127B5DD3}"/>
              </a:ext>
            </a:extLst>
          </p:cNvPr>
          <p:cNvSpPr txBox="1"/>
          <p:nvPr/>
        </p:nvSpPr>
        <p:spPr>
          <a:xfrm>
            <a:off x="1677657" y="2075690"/>
            <a:ext cx="2154918" cy="461665"/>
          </a:xfrm>
          <a:prstGeom prst="rect">
            <a:avLst/>
          </a:prstGeom>
          <a:noFill/>
        </p:spPr>
        <p:txBody>
          <a:bodyPr wrap="square" rtlCol="0">
            <a:spAutoFit/>
          </a:bodyPr>
          <a:lstStyle/>
          <a:p>
            <a:pPr lvl="0">
              <a:defRPr/>
            </a:pPr>
            <a:r>
              <a:rPr lang="en-GB" sz="2400" dirty="0" err="1">
                <a:solidFill>
                  <a:srgbClr val="002060"/>
                </a:solidFill>
                <a:latin typeface="Century Gothic" panose="020B0502020202020204" pitchFamily="34" charset="0"/>
              </a:rPr>
              <a:t>preparada</a:t>
            </a:r>
            <a:endPar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38" name="TextBox 137">
            <a:extLst>
              <a:ext uri="{FF2B5EF4-FFF2-40B4-BE49-F238E27FC236}">
                <a16:creationId xmlns:a16="http://schemas.microsoft.com/office/drawing/2014/main" id="{EE598055-3A27-42AC-B758-9636E18B8AEB}"/>
              </a:ext>
            </a:extLst>
          </p:cNvPr>
          <p:cNvSpPr txBox="1"/>
          <p:nvPr/>
        </p:nvSpPr>
        <p:spPr>
          <a:xfrm>
            <a:off x="4477927" y="2102140"/>
            <a:ext cx="2776495" cy="461665"/>
          </a:xfrm>
          <a:prstGeom prst="rect">
            <a:avLst/>
          </a:prstGeom>
          <a:noFill/>
        </p:spPr>
        <p:txBody>
          <a:bodyPr wrap="square" rtlCol="0">
            <a:spAutoFit/>
          </a:bodyPr>
          <a:lstStyle/>
          <a:p>
            <a:pPr lvl="0">
              <a:defRPr/>
            </a:pPr>
            <a:r>
              <a:rPr lang="en-GB" sz="2400" dirty="0" err="1">
                <a:solidFill>
                  <a:srgbClr val="002060"/>
                </a:solidFill>
                <a:latin typeface="Century Gothic" panose="020B0502020202020204" pitchFamily="34" charset="0"/>
              </a:rPr>
              <a:t>sano</a:t>
            </a:r>
            <a:endPar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39" name="TextBox 138">
            <a:extLst>
              <a:ext uri="{FF2B5EF4-FFF2-40B4-BE49-F238E27FC236}">
                <a16:creationId xmlns:a16="http://schemas.microsoft.com/office/drawing/2014/main" id="{90B990A4-D939-41D2-8200-AD147CEF0447}"/>
              </a:ext>
            </a:extLst>
          </p:cNvPr>
          <p:cNvSpPr txBox="1"/>
          <p:nvPr/>
        </p:nvSpPr>
        <p:spPr>
          <a:xfrm>
            <a:off x="7309747" y="2094268"/>
            <a:ext cx="3642929" cy="461665"/>
          </a:xfrm>
          <a:prstGeom prst="rect">
            <a:avLst/>
          </a:prstGeom>
          <a:noFill/>
        </p:spPr>
        <p:txBody>
          <a:bodyPr wrap="square" rtlCol="0">
            <a:spAutoFit/>
          </a:bodyPr>
          <a:lstStyle/>
          <a:p>
            <a:pPr lvl="0">
              <a:defRPr/>
            </a:pPr>
            <a:r>
              <a:rPr lang="en-GB" sz="2400" dirty="0" err="1">
                <a:solidFill>
                  <a:srgbClr val="002060"/>
                </a:solidFill>
                <a:latin typeface="Century Gothic" panose="020B0502020202020204" pitchFamily="34" charset="0"/>
              </a:rPr>
              <a:t>enferma</a:t>
            </a:r>
            <a:endPar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40" name="TextBox 139">
            <a:extLst>
              <a:ext uri="{FF2B5EF4-FFF2-40B4-BE49-F238E27FC236}">
                <a16:creationId xmlns:a16="http://schemas.microsoft.com/office/drawing/2014/main" id="{E38E38E2-8D2A-4960-8BCB-F27484A4A362}"/>
              </a:ext>
            </a:extLst>
          </p:cNvPr>
          <p:cNvSpPr txBox="1"/>
          <p:nvPr/>
        </p:nvSpPr>
        <p:spPr>
          <a:xfrm>
            <a:off x="1677656" y="1286662"/>
            <a:ext cx="25999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perdido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1" name="TextBox 140">
            <a:extLst>
              <a:ext uri="{FF2B5EF4-FFF2-40B4-BE49-F238E27FC236}">
                <a16:creationId xmlns:a16="http://schemas.microsoft.com/office/drawing/2014/main" id="{44B46DD2-E234-4432-A0FD-DA5A1B15A907}"/>
              </a:ext>
            </a:extLst>
          </p:cNvPr>
          <p:cNvSpPr txBox="1"/>
          <p:nvPr/>
        </p:nvSpPr>
        <p:spPr>
          <a:xfrm>
            <a:off x="4459121" y="1290052"/>
            <a:ext cx="2154918" cy="461665"/>
          </a:xfrm>
          <a:prstGeom prst="rect">
            <a:avLst/>
          </a:prstGeom>
          <a:noFill/>
        </p:spPr>
        <p:txBody>
          <a:bodyPr wrap="square" rtlCol="0">
            <a:spAutoFit/>
          </a:bodyPr>
          <a:lstStyle/>
          <a:p>
            <a:pPr lvl="0">
              <a:defRPr/>
            </a:pPr>
            <a:r>
              <a:rPr lang="en-GB" sz="2400" dirty="0">
                <a:solidFill>
                  <a:srgbClr val="002060"/>
                </a:solidFill>
                <a:latin typeface="Century Gothic" panose="020B0502020202020204" pitchFamily="34" charset="0"/>
              </a:rPr>
              <a:t>hoy</a:t>
            </a:r>
            <a:endParaRPr kumimoji="0" lang="en-GB" sz="240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42" name="TextBox 141">
            <a:extLst>
              <a:ext uri="{FF2B5EF4-FFF2-40B4-BE49-F238E27FC236}">
                <a16:creationId xmlns:a16="http://schemas.microsoft.com/office/drawing/2014/main" id="{B4C0F278-15AE-45D4-AC98-FBDA84FA4E9F}"/>
              </a:ext>
            </a:extLst>
          </p:cNvPr>
          <p:cNvSpPr txBox="1"/>
          <p:nvPr/>
        </p:nvSpPr>
        <p:spPr>
          <a:xfrm>
            <a:off x="7252617" y="1310005"/>
            <a:ext cx="25999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Cómo</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8" name="Google Shape;167;p2">
            <a:extLst>
              <a:ext uri="{FF2B5EF4-FFF2-40B4-BE49-F238E27FC236}">
                <a16:creationId xmlns:a16="http://schemas.microsoft.com/office/drawing/2014/main" id="{5D236F57-B808-E488-99D5-180BC93A0293}"/>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aphicFrame>
        <p:nvGraphicFramePr>
          <p:cNvPr id="115" name="Table 4">
            <a:extLst>
              <a:ext uri="{FF2B5EF4-FFF2-40B4-BE49-F238E27FC236}">
                <a16:creationId xmlns:a16="http://schemas.microsoft.com/office/drawing/2014/main" id="{62FCF942-8D07-42EC-9E23-DD26F4118BC6}"/>
              </a:ext>
            </a:extLst>
          </p:cNvPr>
          <p:cNvGraphicFramePr>
            <a:graphicFrameLocks noGrp="1"/>
          </p:cNvGraphicFramePr>
          <p:nvPr>
            <p:extLst>
              <p:ext uri="{D42A27DB-BD31-4B8C-83A1-F6EECF244321}">
                <p14:modId xmlns:p14="http://schemas.microsoft.com/office/powerpoint/2010/main" val="1390071334"/>
              </p:ext>
            </p:extLst>
          </p:nvPr>
        </p:nvGraphicFramePr>
        <p:xfrm>
          <a:off x="194293" y="914499"/>
          <a:ext cx="10255993"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3160763">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lost</a:t>
                      </a:r>
                    </a:p>
                  </a:txBody>
                  <a:tcPr/>
                </a:tc>
                <a:tc>
                  <a:txBody>
                    <a:bodyPr/>
                    <a:lstStyle/>
                    <a:p>
                      <a:r>
                        <a:rPr lang="en-GB" sz="2800" b="1" dirty="0">
                          <a:solidFill>
                            <a:srgbClr val="00B0F0"/>
                          </a:solidFill>
                          <a:latin typeface="Century Gothic" panose="020B0502020202020204" pitchFamily="34" charset="0"/>
                        </a:rPr>
                        <a:t>today</a:t>
                      </a:r>
                      <a:endParaRPr lang="en-GB" sz="32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How?</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ready</a:t>
                      </a:r>
                    </a:p>
                  </a:txBody>
                  <a:tcPr/>
                </a:tc>
                <a:tc>
                  <a:txBody>
                    <a:bodyPr/>
                    <a:lstStyle/>
                    <a:p>
                      <a:r>
                        <a:rPr lang="en-GB" sz="2800" b="1" dirty="0">
                          <a:solidFill>
                            <a:srgbClr val="00B0F0"/>
                          </a:solidFill>
                          <a:latin typeface="Century Gothic" panose="020B0502020202020204" pitchFamily="34" charset="0"/>
                        </a:rPr>
                        <a:t>healthy</a:t>
                      </a:r>
                    </a:p>
                  </a:txBody>
                  <a:tcPr/>
                </a:tc>
                <a:tc>
                  <a:txBody>
                    <a:bodyPr/>
                    <a:lstStyle/>
                    <a:p>
                      <a:r>
                        <a:rPr lang="en-GB" sz="2800" b="1" dirty="0">
                          <a:solidFill>
                            <a:srgbClr val="00B0F0"/>
                          </a:solidFill>
                          <a:latin typeface="Century Gothic" panose="020B0502020202020204" pitchFamily="34" charset="0"/>
                        </a:rPr>
                        <a:t>ill, sick</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I have</a:t>
                      </a:r>
                    </a:p>
                  </a:txBody>
                  <a:tcPr/>
                </a:tc>
                <a:tc>
                  <a:txBody>
                    <a:bodyPr/>
                    <a:lstStyle/>
                    <a:p>
                      <a:r>
                        <a:rPr lang="en-GB" sz="2800" b="1" dirty="0">
                          <a:solidFill>
                            <a:srgbClr val="92D050"/>
                          </a:solidFill>
                          <a:latin typeface="Century Gothic" panose="020B0502020202020204" pitchFamily="34" charset="0"/>
                        </a:rPr>
                        <a:t>a book</a:t>
                      </a:r>
                    </a:p>
                  </a:txBody>
                  <a:tcPr/>
                </a:tc>
                <a:tc>
                  <a:txBody>
                    <a:bodyPr/>
                    <a:lstStyle/>
                    <a:p>
                      <a:r>
                        <a:rPr lang="en-GB" sz="2800" b="1" dirty="0">
                          <a:solidFill>
                            <a:srgbClr val="92D050"/>
                          </a:solidFill>
                          <a:latin typeface="Century Gothic" panose="020B0502020202020204" pitchFamily="34" charset="0"/>
                        </a:rPr>
                        <a:t>a boat</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to have, </a:t>
                      </a:r>
                      <a:r>
                        <a:rPr lang="en-GB" sz="2400" b="1" dirty="0">
                          <a:solidFill>
                            <a:srgbClr val="92D050"/>
                          </a:solidFill>
                          <a:latin typeface="Century Gothic" panose="020B0502020202020204" pitchFamily="34" charset="0"/>
                        </a:rPr>
                        <a:t>having</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a chair</a:t>
                      </a:r>
                    </a:p>
                  </a:txBody>
                  <a:tcPr/>
                </a:tc>
                <a:tc>
                  <a:txBody>
                    <a:bodyPr/>
                    <a:lstStyle/>
                    <a:p>
                      <a:r>
                        <a:rPr lang="en-GB" sz="2800" b="1" dirty="0">
                          <a:solidFill>
                            <a:srgbClr val="92D050"/>
                          </a:solidFill>
                          <a:latin typeface="Century Gothic" panose="020B0502020202020204" pitchFamily="34" charset="0"/>
                        </a:rPr>
                        <a:t>a/an (feminine)</a:t>
                      </a:r>
                    </a:p>
                  </a:txBody>
                  <a:tcPr/>
                </a:tc>
                <a:extLst>
                  <a:ext uri="{0D108BD9-81ED-4DB2-BD59-A6C34878D82A}">
                    <a16:rowId xmlns:a16="http://schemas.microsoft.com/office/drawing/2014/main" val="1047692962"/>
                  </a:ext>
                </a:extLst>
              </a:tr>
              <a:tr h="805222">
                <a:tc rowSpan="3">
                  <a:txBody>
                    <a:bodyPr/>
                    <a:lstStyle/>
                    <a:p>
                      <a:r>
                        <a:rPr lang="en-GB" sz="2800" b="1" dirty="0">
                          <a:solidFill>
                            <a:srgbClr val="002060"/>
                          </a:solidFill>
                          <a:latin typeface="Century Gothic" panose="020B0502020202020204" pitchFamily="34" charset="0"/>
                        </a:rPr>
                        <a:t> </a:t>
                      </a:r>
                    </a:p>
                  </a:txBody>
                  <a:tcPr/>
                </a:tc>
                <a:tc>
                  <a:txBody>
                    <a:bodyPr/>
                    <a:lstStyle/>
                    <a:p>
                      <a:r>
                        <a:rPr lang="en-GB" sz="2800" b="1" dirty="0">
                          <a:solidFill>
                            <a:srgbClr val="FF3399"/>
                          </a:solidFill>
                          <a:latin typeface="Century Gothic" panose="020B0502020202020204" pitchFamily="34" charset="0"/>
                        </a:rPr>
                        <a:t>an animal</a:t>
                      </a:r>
                    </a:p>
                  </a:txBody>
                  <a:tcPr/>
                </a:tc>
                <a:tc>
                  <a:txBody>
                    <a:bodyPr/>
                    <a:lstStyle/>
                    <a:p>
                      <a:r>
                        <a:rPr lang="en-GB" sz="2800" b="1" dirty="0">
                          <a:solidFill>
                            <a:srgbClr val="FF3399"/>
                          </a:solidFill>
                          <a:latin typeface="Century Gothic" panose="020B0502020202020204" pitchFamily="34" charset="0"/>
                        </a:rPr>
                        <a:t>a thing</a:t>
                      </a:r>
                    </a:p>
                  </a:txBody>
                  <a:tcPr/>
                </a:tc>
                <a:tc>
                  <a:txBody>
                    <a:bodyPr/>
                    <a:lstStyle/>
                    <a:p>
                      <a:r>
                        <a:rPr lang="en-GB" sz="2800" b="1" dirty="0">
                          <a:solidFill>
                            <a:srgbClr val="FF3399"/>
                          </a:solidFill>
                          <a:latin typeface="Century Gothic" panose="020B0502020202020204" pitchFamily="34" charset="0"/>
                        </a:rPr>
                        <a:t>you have</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paper</a:t>
                      </a:r>
                    </a:p>
                  </a:txBody>
                  <a:tcPr/>
                </a:tc>
                <a:tc>
                  <a:txBody>
                    <a:bodyPr/>
                    <a:lstStyle/>
                    <a:p>
                      <a:r>
                        <a:rPr lang="en-GB" sz="2800" b="1" dirty="0">
                          <a:solidFill>
                            <a:srgbClr val="FF3399"/>
                          </a:solidFill>
                          <a:latin typeface="Century Gothic" panose="020B0502020202020204" pitchFamily="34" charset="0"/>
                        </a:rPr>
                        <a:t>new</a:t>
                      </a:r>
                    </a:p>
                  </a:txBody>
                  <a:tcPr/>
                </a:tc>
                <a:tc>
                  <a:txBody>
                    <a:bodyPr/>
                    <a:lstStyle/>
                    <a:p>
                      <a:r>
                        <a:rPr lang="en-GB" sz="2800" b="1" dirty="0">
                          <a:solidFill>
                            <a:srgbClr val="FF3399"/>
                          </a:solidFill>
                          <a:latin typeface="Century Gothic" panose="020B0502020202020204" pitchFamily="34" charset="0"/>
                        </a:rPr>
                        <a:t>odd, weird</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an instrument</a:t>
                      </a:r>
                    </a:p>
                  </a:txBody>
                  <a:tcPr/>
                </a:tc>
                <a:tc>
                  <a:txBody>
                    <a:bodyPr/>
                    <a:lstStyle/>
                    <a:p>
                      <a:r>
                        <a:rPr lang="en-GB" sz="2800" b="1" dirty="0">
                          <a:solidFill>
                            <a:srgbClr val="FF3399"/>
                          </a:solidFill>
                          <a:latin typeface="Century Gothic" panose="020B0502020202020204" pitchFamily="34" charset="0"/>
                        </a:rPr>
                        <a:t>old</a:t>
                      </a:r>
                    </a:p>
                  </a:txBody>
                  <a:tcPr/>
                </a:tc>
                <a:tc>
                  <a:txBody>
                    <a:bodyPr/>
                    <a:lstStyle/>
                    <a:p>
                      <a:r>
                        <a:rPr lang="en-GB" sz="2800" b="1" dirty="0">
                          <a:solidFill>
                            <a:srgbClr val="FF3399"/>
                          </a:solidFill>
                          <a:latin typeface="Century Gothic" panose="020B0502020202020204" pitchFamily="34" charset="0"/>
                        </a:rPr>
                        <a:t>s/he has</a:t>
                      </a:r>
                    </a:p>
                  </a:txBody>
                  <a:tcPr/>
                </a:tc>
                <a:extLst>
                  <a:ext uri="{0D108BD9-81ED-4DB2-BD59-A6C34878D82A}">
                    <a16:rowId xmlns:a16="http://schemas.microsoft.com/office/drawing/2014/main" val="3232139915"/>
                  </a:ext>
                </a:extLst>
              </a:tr>
            </a:tbl>
          </a:graphicData>
        </a:graphic>
      </p:graphicFrame>
    </p:spTree>
    <p:extLst>
      <p:ext uri="{BB962C8B-B14F-4D97-AF65-F5344CB8AC3E}">
        <p14:creationId xmlns:p14="http://schemas.microsoft.com/office/powerpoint/2010/main" val="321458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23" grpId="0"/>
      <p:bldP spid="124" grpId="0"/>
      <p:bldP spid="125" grpId="0"/>
      <p:bldP spid="126" grpId="0"/>
      <p:bldP spid="127" grpId="0"/>
      <p:bldP spid="128" grpId="0"/>
      <p:bldP spid="129" grpId="0"/>
      <p:bldP spid="130" grpId="0"/>
      <p:bldP spid="131" grpId="0"/>
      <p:bldP spid="132" grpId="0"/>
      <p:bldP spid="133" grpId="0"/>
      <p:bldP spid="134" grpId="0"/>
      <p:bldP spid="135" grpId="0"/>
      <p:bldP spid="136" grpId="0"/>
      <p:bldP spid="137" grpId="0"/>
      <p:bldP spid="138" grpId="0"/>
      <p:bldP spid="139" grpId="0"/>
      <p:bldP spid="140" grpId="0"/>
      <p:bldP spid="141" grpId="0"/>
      <p:bldP spid="1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15" name="Table 4">
            <a:extLst>
              <a:ext uri="{FF2B5EF4-FFF2-40B4-BE49-F238E27FC236}">
                <a16:creationId xmlns:a16="http://schemas.microsoft.com/office/drawing/2014/main" id="{62FCF942-8D07-42EC-9E23-DD26F4118BC6}"/>
              </a:ext>
            </a:extLst>
          </p:cNvPr>
          <p:cNvGraphicFramePr>
            <a:graphicFrameLocks noGrp="1"/>
          </p:cNvGraphicFramePr>
          <p:nvPr>
            <p:extLst>
              <p:ext uri="{D42A27DB-BD31-4B8C-83A1-F6EECF244321}">
                <p14:modId xmlns:p14="http://schemas.microsoft.com/office/powerpoint/2010/main" val="2889866229"/>
              </p:ext>
            </p:extLst>
          </p:nvPr>
        </p:nvGraphicFramePr>
        <p:xfrm>
          <a:off x="194293" y="914499"/>
          <a:ext cx="10045214"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2949984">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perdido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enferma</a:t>
                      </a:r>
                      <a:endParaRPr lang="en-GB" sz="32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hoy</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sano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preparada</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how?</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tener</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 </a:t>
                      </a:r>
                      <a:r>
                        <a:rPr lang="en-GB" sz="2800" b="0" dirty="0" err="1">
                          <a:solidFill>
                            <a:srgbClr val="002060"/>
                          </a:solidFill>
                          <a:latin typeface="Century Gothic" panose="020B0502020202020204" pitchFamily="34" charset="0"/>
                        </a:rPr>
                        <a:t>barco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 </a:t>
                      </a:r>
                      <a:r>
                        <a:rPr lang="en-GB" sz="2800" b="0" dirty="0" err="1">
                          <a:solidFill>
                            <a:srgbClr val="002060"/>
                          </a:solidFill>
                          <a:latin typeface="Century Gothic" panose="020B0502020202020204" pitchFamily="34" charset="0"/>
                        </a:rPr>
                        <a:t>libro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tengo</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una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una</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silla</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una</a:t>
                      </a:r>
                      <a:r>
                        <a:rPr lang="en-GB" sz="2800" b="0" dirty="0">
                          <a:solidFill>
                            <a:srgbClr val="002060"/>
                          </a:solidFill>
                          <a:latin typeface="Century Gothic" panose="020B0502020202020204" pitchFamily="34" charset="0"/>
                        </a:rPr>
                        <a:t> </a:t>
                      </a:r>
                      <a:r>
                        <a:rPr lang="en-GB" sz="2800" b="0" dirty="0" err="1">
                          <a:solidFill>
                            <a:srgbClr val="002060"/>
                          </a:solidFill>
                          <a:latin typeface="Century Gothic" panose="020B0502020202020204" pitchFamily="34" charset="0"/>
                        </a:rPr>
                        <a:t>cosa</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raro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nuevo</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 animal</a:t>
                      </a:r>
                    </a:p>
                  </a:txBody>
                  <a:tcPr/>
                </a:tc>
                <a:tc>
                  <a:txBody>
                    <a:bodyPr/>
                    <a:lstStyle/>
                    <a:p>
                      <a:r>
                        <a:rPr lang="en-GB" sz="2800" b="0" dirty="0" err="1">
                          <a:solidFill>
                            <a:srgbClr val="002060"/>
                          </a:solidFill>
                          <a:latin typeface="Century Gothic" panose="020B0502020202020204" pitchFamily="34" charset="0"/>
                        </a:rPr>
                        <a:t>viejo</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un </a:t>
                      </a:r>
                      <a:r>
                        <a:rPr lang="en-GB" sz="2800" b="0" dirty="0" err="1">
                          <a:solidFill>
                            <a:srgbClr val="002060"/>
                          </a:solidFill>
                          <a:latin typeface="Century Gothic" panose="020B0502020202020204" pitchFamily="34" charset="0"/>
                        </a:rPr>
                        <a:t>instrumento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papel</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tiene</a:t>
                      </a:r>
                      <a:endParaRPr lang="en-GB" sz="2800" b="0" dirty="0">
                        <a:solidFill>
                          <a:srgbClr val="002060"/>
                        </a:solidFill>
                        <a:latin typeface="Century Gothic" panose="020B0502020202020204" pitchFamily="34" charset="0"/>
                      </a:endParaRPr>
                    </a:p>
                  </a:txBody>
                  <a:tcPr/>
                </a:tc>
                <a:tc>
                  <a:txBody>
                    <a:bodyPr/>
                    <a:lstStyle/>
                    <a:p>
                      <a:r>
                        <a:rPr lang="en-GB" sz="2800" b="0" dirty="0" err="1">
                          <a:solidFill>
                            <a:srgbClr val="002060"/>
                          </a:solidFill>
                          <a:latin typeface="Century Gothic" panose="020B0502020202020204" pitchFamily="34" charset="0"/>
                        </a:rPr>
                        <a:t>tienes</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sym typeface="Century Gothic"/>
              </a:rPr>
              <a:t>Handout 5a</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3359201" y="132363"/>
            <a:ext cx="7483139"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17" name="Picture 116">
            <a:extLst>
              <a:ext uri="{FF2B5EF4-FFF2-40B4-BE49-F238E27FC236}">
                <a16:creationId xmlns:a16="http://schemas.microsoft.com/office/drawing/2014/main" id="{B860F210-521A-4CB5-83E7-4B8683B6E2B5}"/>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118" name="Picture 117" descr="Icon&#10;&#10;Description automatically generated">
            <a:extLst>
              <a:ext uri="{FF2B5EF4-FFF2-40B4-BE49-F238E27FC236}">
                <a16:creationId xmlns:a16="http://schemas.microsoft.com/office/drawing/2014/main" id="{AB1A98C0-A926-4EF1-B42A-D2BA0273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119" name="Picture 118">
            <a:extLst>
              <a:ext uri="{FF2B5EF4-FFF2-40B4-BE49-F238E27FC236}">
                <a16:creationId xmlns:a16="http://schemas.microsoft.com/office/drawing/2014/main" id="{F4168104-D33C-4D0A-9E74-FAF81F40A9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120" name="TextBox 119">
            <a:extLst>
              <a:ext uri="{FF2B5EF4-FFF2-40B4-BE49-F238E27FC236}">
                <a16:creationId xmlns:a16="http://schemas.microsoft.com/office/drawing/2014/main" id="{EB63D720-9211-4253-8A55-5FED97358C56}"/>
              </a:ext>
            </a:extLst>
          </p:cNvPr>
          <p:cNvSpPr txBox="1"/>
          <p:nvPr/>
        </p:nvSpPr>
        <p:spPr>
          <a:xfrm>
            <a:off x="1129237" y="5982243"/>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121" name="TextBox 120">
            <a:extLst>
              <a:ext uri="{FF2B5EF4-FFF2-40B4-BE49-F238E27FC236}">
                <a16:creationId xmlns:a16="http://schemas.microsoft.com/office/drawing/2014/main" id="{D209E386-B008-494E-ADAF-E257AC31DD54}"/>
              </a:ext>
            </a:extLst>
          </p:cNvPr>
          <p:cNvSpPr txBox="1"/>
          <p:nvPr/>
        </p:nvSpPr>
        <p:spPr>
          <a:xfrm>
            <a:off x="1091374" y="362098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122" name="TextBox 121">
            <a:extLst>
              <a:ext uri="{FF2B5EF4-FFF2-40B4-BE49-F238E27FC236}">
                <a16:creationId xmlns:a16="http://schemas.microsoft.com/office/drawing/2014/main" id="{D3E4E6D7-7654-4995-A362-9BC434F342DA}"/>
              </a:ext>
            </a:extLst>
          </p:cNvPr>
          <p:cNvSpPr txBox="1"/>
          <p:nvPr/>
        </p:nvSpPr>
        <p:spPr>
          <a:xfrm>
            <a:off x="1120870" y="200890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16" name="Google Shape;167;p2">
            <a:extLst>
              <a:ext uri="{FF2B5EF4-FFF2-40B4-BE49-F238E27FC236}">
                <a16:creationId xmlns:a16="http://schemas.microsoft.com/office/drawing/2014/main" id="{762E81B3-7187-199A-0171-881070FCAC5C}"/>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41007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115" name="Table 4">
            <a:extLst>
              <a:ext uri="{FF2B5EF4-FFF2-40B4-BE49-F238E27FC236}">
                <a16:creationId xmlns:a16="http://schemas.microsoft.com/office/drawing/2014/main" id="{62FCF942-8D07-42EC-9E23-DD26F4118BC6}"/>
              </a:ext>
            </a:extLst>
          </p:cNvPr>
          <p:cNvGraphicFramePr>
            <a:graphicFrameLocks noGrp="1"/>
          </p:cNvGraphicFramePr>
          <p:nvPr>
            <p:extLst>
              <p:ext uri="{D42A27DB-BD31-4B8C-83A1-F6EECF244321}">
                <p14:modId xmlns:p14="http://schemas.microsoft.com/office/powerpoint/2010/main" val="2453205231"/>
              </p:ext>
            </p:extLst>
          </p:nvPr>
        </p:nvGraphicFramePr>
        <p:xfrm>
          <a:off x="194293" y="914499"/>
          <a:ext cx="10255993" cy="5636554"/>
        </p:xfrm>
        <a:graphic>
          <a:graphicData uri="http://schemas.openxmlformats.org/drawingml/2006/table">
            <a:tbl>
              <a:tblPr firstRow="1" bandRow="1">
                <a:tableStyleId>{5940675A-B579-460E-94D1-54222C63F5DA}</a:tableStyleId>
              </a:tblPr>
              <a:tblGrid>
                <a:gridCol w="1469875">
                  <a:extLst>
                    <a:ext uri="{9D8B030D-6E8A-4147-A177-3AD203B41FA5}">
                      <a16:colId xmlns:a16="http://schemas.microsoft.com/office/drawing/2014/main" val="1203737284"/>
                    </a:ext>
                  </a:extLst>
                </a:gridCol>
                <a:gridCol w="2811879">
                  <a:extLst>
                    <a:ext uri="{9D8B030D-6E8A-4147-A177-3AD203B41FA5}">
                      <a16:colId xmlns:a16="http://schemas.microsoft.com/office/drawing/2014/main" val="1810222861"/>
                    </a:ext>
                  </a:extLst>
                </a:gridCol>
                <a:gridCol w="2813476">
                  <a:extLst>
                    <a:ext uri="{9D8B030D-6E8A-4147-A177-3AD203B41FA5}">
                      <a16:colId xmlns:a16="http://schemas.microsoft.com/office/drawing/2014/main" val="274413866"/>
                    </a:ext>
                  </a:extLst>
                </a:gridCol>
                <a:gridCol w="3160763">
                  <a:extLst>
                    <a:ext uri="{9D8B030D-6E8A-4147-A177-3AD203B41FA5}">
                      <a16:colId xmlns:a16="http://schemas.microsoft.com/office/drawing/2014/main" val="2706468897"/>
                    </a:ext>
                  </a:extLst>
                </a:gridCol>
              </a:tblGrid>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lost</a:t>
                      </a:r>
                    </a:p>
                  </a:txBody>
                  <a:tcPr/>
                </a:tc>
                <a:tc>
                  <a:txBody>
                    <a:bodyPr/>
                    <a:lstStyle/>
                    <a:p>
                      <a:r>
                        <a:rPr lang="en-GB" sz="2800" b="0" dirty="0">
                          <a:solidFill>
                            <a:srgbClr val="002060"/>
                          </a:solidFill>
                          <a:latin typeface="Century Gothic" panose="020B0502020202020204" pitchFamily="34" charset="0"/>
                        </a:rPr>
                        <a:t>today</a:t>
                      </a:r>
                      <a:endParaRPr lang="en-GB" sz="32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How?</a:t>
                      </a:r>
                    </a:p>
                  </a:txBody>
                  <a:tcPr/>
                </a:tc>
                <a:extLst>
                  <a:ext uri="{0D108BD9-81ED-4DB2-BD59-A6C34878D82A}">
                    <a16:rowId xmlns:a16="http://schemas.microsoft.com/office/drawing/2014/main" val="1256656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ready</a:t>
                      </a:r>
                    </a:p>
                  </a:txBody>
                  <a:tcPr/>
                </a:tc>
                <a:tc>
                  <a:txBody>
                    <a:bodyPr/>
                    <a:lstStyle/>
                    <a:p>
                      <a:r>
                        <a:rPr lang="en-GB" sz="2800" b="0" dirty="0">
                          <a:solidFill>
                            <a:srgbClr val="002060"/>
                          </a:solidFill>
                          <a:latin typeface="Century Gothic" panose="020B0502020202020204" pitchFamily="34" charset="0"/>
                        </a:rPr>
                        <a:t>healthy</a:t>
                      </a:r>
                    </a:p>
                  </a:txBody>
                  <a:tcPr/>
                </a:tc>
                <a:tc>
                  <a:txBody>
                    <a:bodyPr/>
                    <a:lstStyle/>
                    <a:p>
                      <a:r>
                        <a:rPr lang="en-GB" sz="2800" b="0" dirty="0">
                          <a:solidFill>
                            <a:srgbClr val="002060"/>
                          </a:solidFill>
                          <a:latin typeface="Century Gothic" panose="020B0502020202020204" pitchFamily="34" charset="0"/>
                        </a:rPr>
                        <a:t>ill, sick</a:t>
                      </a:r>
                    </a:p>
                  </a:txBody>
                  <a:tcPr/>
                </a:tc>
                <a:extLst>
                  <a:ext uri="{0D108BD9-81ED-4DB2-BD59-A6C34878D82A}">
                    <a16:rowId xmlns:a16="http://schemas.microsoft.com/office/drawing/2014/main" val="1164559424"/>
                  </a:ext>
                </a:extLst>
              </a:tr>
              <a:tr h="805222">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I have</a:t>
                      </a:r>
                    </a:p>
                  </a:txBody>
                  <a:tcPr/>
                </a:tc>
                <a:tc>
                  <a:txBody>
                    <a:bodyPr/>
                    <a:lstStyle/>
                    <a:p>
                      <a:r>
                        <a:rPr lang="en-GB" sz="2800" b="0" dirty="0">
                          <a:solidFill>
                            <a:srgbClr val="002060"/>
                          </a:solidFill>
                          <a:latin typeface="Century Gothic" panose="020B0502020202020204" pitchFamily="34" charset="0"/>
                        </a:rPr>
                        <a:t>a book</a:t>
                      </a:r>
                    </a:p>
                  </a:txBody>
                  <a:tcPr/>
                </a:tc>
                <a:tc>
                  <a:txBody>
                    <a:bodyPr/>
                    <a:lstStyle/>
                    <a:p>
                      <a:r>
                        <a:rPr lang="en-GB" sz="2800" b="0" dirty="0">
                          <a:solidFill>
                            <a:srgbClr val="002060"/>
                          </a:solidFill>
                          <a:latin typeface="Century Gothic" panose="020B0502020202020204" pitchFamily="34" charset="0"/>
                        </a:rPr>
                        <a:t>a boat</a:t>
                      </a:r>
                    </a:p>
                  </a:txBody>
                  <a:tcPr/>
                </a:tc>
                <a:extLst>
                  <a:ext uri="{0D108BD9-81ED-4DB2-BD59-A6C34878D82A}">
                    <a16:rowId xmlns:a16="http://schemas.microsoft.com/office/drawing/2014/main" val="760878619"/>
                  </a:ext>
                </a:extLst>
              </a:tr>
              <a:tr h="805222">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to have, </a:t>
                      </a:r>
                      <a:r>
                        <a:rPr lang="en-GB" sz="2400" b="0" dirty="0">
                          <a:solidFill>
                            <a:srgbClr val="002060"/>
                          </a:solidFill>
                          <a:latin typeface="Century Gothic" panose="020B0502020202020204" pitchFamily="34" charset="0"/>
                        </a:rPr>
                        <a:t>having</a:t>
                      </a:r>
                      <a:endParaRPr lang="en-GB" sz="2800" b="0"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 chair</a:t>
                      </a:r>
                    </a:p>
                  </a:txBody>
                  <a:tcPr/>
                </a:tc>
                <a:tc>
                  <a:txBody>
                    <a:bodyPr/>
                    <a:lstStyle/>
                    <a:p>
                      <a:r>
                        <a:rPr lang="en-GB" sz="2800" b="0" dirty="0">
                          <a:solidFill>
                            <a:srgbClr val="002060"/>
                          </a:solidFill>
                          <a:latin typeface="Century Gothic" panose="020B0502020202020204" pitchFamily="34" charset="0"/>
                        </a:rPr>
                        <a:t>a/an (feminine)</a:t>
                      </a:r>
                    </a:p>
                  </a:txBody>
                  <a:tcPr/>
                </a:tc>
                <a:extLst>
                  <a:ext uri="{0D108BD9-81ED-4DB2-BD59-A6C34878D82A}">
                    <a16:rowId xmlns:a16="http://schemas.microsoft.com/office/drawing/2014/main" val="1047692962"/>
                  </a:ext>
                </a:extLst>
              </a:tr>
              <a:tr h="805222">
                <a:tc rowSpan="3">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an animal</a:t>
                      </a:r>
                    </a:p>
                  </a:txBody>
                  <a:tcPr/>
                </a:tc>
                <a:tc>
                  <a:txBody>
                    <a:bodyPr/>
                    <a:lstStyle/>
                    <a:p>
                      <a:r>
                        <a:rPr lang="en-GB" sz="2800" b="0" dirty="0">
                          <a:solidFill>
                            <a:srgbClr val="002060"/>
                          </a:solidFill>
                          <a:latin typeface="Century Gothic" panose="020B0502020202020204" pitchFamily="34" charset="0"/>
                        </a:rPr>
                        <a:t>a thing</a:t>
                      </a:r>
                    </a:p>
                  </a:txBody>
                  <a:tcPr/>
                </a:tc>
                <a:tc>
                  <a:txBody>
                    <a:bodyPr/>
                    <a:lstStyle/>
                    <a:p>
                      <a:r>
                        <a:rPr lang="en-GB" sz="2800" b="0" dirty="0">
                          <a:solidFill>
                            <a:srgbClr val="002060"/>
                          </a:solidFill>
                          <a:latin typeface="Century Gothic" panose="020B0502020202020204" pitchFamily="34" charset="0"/>
                        </a:rPr>
                        <a:t>you have</a:t>
                      </a:r>
                    </a:p>
                  </a:txBody>
                  <a:tcPr/>
                </a:tc>
                <a:extLst>
                  <a:ext uri="{0D108BD9-81ED-4DB2-BD59-A6C34878D82A}">
                    <a16:rowId xmlns:a16="http://schemas.microsoft.com/office/drawing/2014/main" val="3903794855"/>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paper</a:t>
                      </a:r>
                    </a:p>
                  </a:txBody>
                  <a:tcPr/>
                </a:tc>
                <a:tc>
                  <a:txBody>
                    <a:bodyPr/>
                    <a:lstStyle/>
                    <a:p>
                      <a:r>
                        <a:rPr lang="en-GB" sz="2800" b="0" dirty="0">
                          <a:solidFill>
                            <a:srgbClr val="002060"/>
                          </a:solidFill>
                          <a:latin typeface="Century Gothic" panose="020B0502020202020204" pitchFamily="34" charset="0"/>
                        </a:rPr>
                        <a:t>new</a:t>
                      </a:r>
                    </a:p>
                  </a:txBody>
                  <a:tcPr/>
                </a:tc>
                <a:tc>
                  <a:txBody>
                    <a:bodyPr/>
                    <a:lstStyle/>
                    <a:p>
                      <a:r>
                        <a:rPr lang="en-GB" sz="2800" b="0" dirty="0">
                          <a:solidFill>
                            <a:srgbClr val="002060"/>
                          </a:solidFill>
                          <a:latin typeface="Century Gothic" panose="020B0502020202020204" pitchFamily="34" charset="0"/>
                        </a:rPr>
                        <a:t>odd, weird</a:t>
                      </a:r>
                    </a:p>
                  </a:txBody>
                  <a:tcPr/>
                </a:tc>
                <a:extLst>
                  <a:ext uri="{0D108BD9-81ED-4DB2-BD59-A6C34878D82A}">
                    <a16:rowId xmlns:a16="http://schemas.microsoft.com/office/drawing/2014/main" val="3343226472"/>
                  </a:ext>
                </a:extLst>
              </a:tr>
              <a:tr h="805222">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0" dirty="0">
                          <a:solidFill>
                            <a:srgbClr val="002060"/>
                          </a:solidFill>
                          <a:latin typeface="Century Gothic" panose="020B0502020202020204" pitchFamily="34" charset="0"/>
                        </a:rPr>
                        <a:t>an instrument</a:t>
                      </a:r>
                    </a:p>
                  </a:txBody>
                  <a:tcPr/>
                </a:tc>
                <a:tc>
                  <a:txBody>
                    <a:bodyPr/>
                    <a:lstStyle/>
                    <a:p>
                      <a:r>
                        <a:rPr lang="en-GB" sz="2800" b="0" dirty="0">
                          <a:solidFill>
                            <a:srgbClr val="002060"/>
                          </a:solidFill>
                          <a:latin typeface="Century Gothic" panose="020B0502020202020204" pitchFamily="34" charset="0"/>
                        </a:rPr>
                        <a:t>old</a:t>
                      </a:r>
                    </a:p>
                  </a:txBody>
                  <a:tcPr/>
                </a:tc>
                <a:tc>
                  <a:txBody>
                    <a:bodyPr/>
                    <a:lstStyle/>
                    <a:p>
                      <a:r>
                        <a:rPr lang="en-GB" sz="2800" b="0" dirty="0">
                          <a:solidFill>
                            <a:srgbClr val="002060"/>
                          </a:solidFill>
                          <a:latin typeface="Century Gothic" panose="020B0502020202020204" pitchFamily="34" charset="0"/>
                        </a:rPr>
                        <a:t>s/he has</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Handout 5b: </a:t>
            </a:r>
            <a:endParaRPr lang="en-GB" sz="3200" dirty="0"/>
          </a:p>
        </p:txBody>
      </p:sp>
      <p:pic>
        <p:nvPicPr>
          <p:cNvPr id="26" name="Picture 2" descr="Brain, Idea, Think, Creativity">
            <a:extLst>
              <a:ext uri="{FF2B5EF4-FFF2-40B4-BE49-F238E27FC236}">
                <a16:creationId xmlns:a16="http://schemas.microsoft.com/office/drawing/2014/main" id="{34C72E67-F045-41D8-95E3-A07E83D1F0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9353" y="164486"/>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6743F371-9EA6-4400-B36F-28E6BDE7E958}"/>
              </a:ext>
            </a:extLst>
          </p:cNvPr>
          <p:cNvSpPr txBox="1"/>
          <p:nvPr/>
        </p:nvSpPr>
        <p:spPr>
          <a:xfrm>
            <a:off x="3393280" y="158925"/>
            <a:ext cx="7736413" cy="461665"/>
          </a:xfrm>
          <a:prstGeom prst="rect">
            <a:avLst/>
          </a:prstGeom>
          <a:noFill/>
        </p:spPr>
        <p:txBody>
          <a:bodyPr wrap="none" rtlCol="0">
            <a:spAutoFit/>
          </a:bodyPr>
          <a:lstStyle/>
          <a:p>
            <a:r>
              <a:rPr lang="en-GB" sz="2300" b="1" dirty="0">
                <a:solidFill>
                  <a:srgbClr val="002060"/>
                </a:solidFill>
                <a:latin typeface="Century Gothic" panose="020B0502020202020204" pitchFamily="34" charset="0"/>
              </a:rPr>
              <a:t>Escribe en </a:t>
            </a:r>
            <a:r>
              <a:rPr lang="en-GB" sz="2300" b="1" dirty="0" err="1">
                <a:solidFill>
                  <a:srgbClr val="002060"/>
                </a:solidFill>
                <a:latin typeface="Century Gothic" panose="020B0502020202020204" pitchFamily="34" charset="0"/>
              </a:rPr>
              <a:t>español</a:t>
            </a:r>
            <a:r>
              <a:rPr lang="en-GB" sz="2300" b="1" dirty="0">
                <a:solidFill>
                  <a:srgbClr val="002060"/>
                </a:solidFill>
                <a:latin typeface="Century Gothic" panose="020B0502020202020204" pitchFamily="34" charset="0"/>
              </a:rPr>
              <a:t>: </a:t>
            </a:r>
            <a:r>
              <a:rPr lang="en-GB" sz="2300" dirty="0">
                <a:solidFill>
                  <a:srgbClr val="002060"/>
                </a:solidFill>
                <a:latin typeface="Century Gothic" panose="020B0502020202020204" pitchFamily="34" charset="0"/>
              </a:rPr>
              <a:t>Can you get at least 15 points?</a:t>
            </a:r>
          </a:p>
        </p:txBody>
      </p:sp>
      <p:sp>
        <p:nvSpPr>
          <p:cNvPr id="34" name="Title 1">
            <a:extLst>
              <a:ext uri="{FF2B5EF4-FFF2-40B4-BE49-F238E27FC236}">
                <a16:creationId xmlns:a16="http://schemas.microsoft.com/office/drawing/2014/main" id="{D0A09A21-F1B3-45E2-BCCB-D99D92EC94B1}"/>
              </a:ext>
            </a:extLst>
          </p:cNvPr>
          <p:cNvSpPr txBox="1">
            <a:spLocks/>
          </p:cNvSpPr>
          <p:nvPr/>
        </p:nvSpPr>
        <p:spPr>
          <a:xfrm>
            <a:off x="10431110" y="1333754"/>
            <a:ext cx="1698356" cy="403881"/>
          </a:xfrm>
          <a:prstGeom prst="rect">
            <a:avLst/>
          </a:prstGeom>
          <a:solidFill>
            <a:srgbClr val="00B0F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95" name="Picture 2" descr="Brain, Idea, Think, Creativity">
            <a:extLst>
              <a:ext uri="{FF2B5EF4-FFF2-40B4-BE49-F238E27FC236}">
                <a16:creationId xmlns:a16="http://schemas.microsoft.com/office/drawing/2014/main" id="{DFC14CEA-21BD-4D61-B341-50F017EA0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2269" y="154069"/>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96" name="Title 1">
            <a:extLst>
              <a:ext uri="{FF2B5EF4-FFF2-40B4-BE49-F238E27FC236}">
                <a16:creationId xmlns:a16="http://schemas.microsoft.com/office/drawing/2014/main" id="{F9E966F6-BD8A-4DFE-9123-01537B48E39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pic>
        <p:nvPicPr>
          <p:cNvPr id="117" name="Picture 116">
            <a:extLst>
              <a:ext uri="{FF2B5EF4-FFF2-40B4-BE49-F238E27FC236}">
                <a16:creationId xmlns:a16="http://schemas.microsoft.com/office/drawing/2014/main" id="{B860F210-521A-4CB5-83E7-4B8683B6E2B5}"/>
              </a:ext>
            </a:extLst>
          </p:cNvPr>
          <p:cNvPicPr>
            <a:picLocks noChangeAspect="1"/>
          </p:cNvPicPr>
          <p:nvPr/>
        </p:nvPicPr>
        <p:blipFill>
          <a:blip r:embed="rId4"/>
          <a:stretch>
            <a:fillRect/>
          </a:stretch>
        </p:blipFill>
        <p:spPr>
          <a:xfrm>
            <a:off x="255116" y="2957953"/>
            <a:ext cx="1186070" cy="1080360"/>
          </a:xfrm>
          <a:prstGeom prst="rect">
            <a:avLst/>
          </a:prstGeom>
        </p:spPr>
      </p:pic>
      <p:pic>
        <p:nvPicPr>
          <p:cNvPr id="118" name="Picture 117" descr="Icon&#10;&#10;Description automatically generated">
            <a:extLst>
              <a:ext uri="{FF2B5EF4-FFF2-40B4-BE49-F238E27FC236}">
                <a16:creationId xmlns:a16="http://schemas.microsoft.com/office/drawing/2014/main" id="{AB1A98C0-A926-4EF1-B42A-D2BA027369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678" y="1316573"/>
            <a:ext cx="1186070" cy="1186070"/>
          </a:xfrm>
          <a:prstGeom prst="rect">
            <a:avLst/>
          </a:prstGeom>
        </p:spPr>
      </p:pic>
      <p:pic>
        <p:nvPicPr>
          <p:cNvPr id="119" name="Picture 118">
            <a:extLst>
              <a:ext uri="{FF2B5EF4-FFF2-40B4-BE49-F238E27FC236}">
                <a16:creationId xmlns:a16="http://schemas.microsoft.com/office/drawing/2014/main" id="{F4168104-D33C-4D0A-9E74-FAF81F40A95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7150" y="4732874"/>
            <a:ext cx="1162417" cy="1101237"/>
          </a:xfrm>
          <a:prstGeom prst="rect">
            <a:avLst/>
          </a:prstGeom>
        </p:spPr>
      </p:pic>
      <p:sp>
        <p:nvSpPr>
          <p:cNvPr id="120" name="TextBox 119">
            <a:extLst>
              <a:ext uri="{FF2B5EF4-FFF2-40B4-BE49-F238E27FC236}">
                <a16:creationId xmlns:a16="http://schemas.microsoft.com/office/drawing/2014/main" id="{EB63D720-9211-4253-8A55-5FED97358C56}"/>
              </a:ext>
            </a:extLst>
          </p:cNvPr>
          <p:cNvSpPr txBox="1"/>
          <p:nvPr/>
        </p:nvSpPr>
        <p:spPr>
          <a:xfrm>
            <a:off x="1129237" y="5982243"/>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121" name="TextBox 120">
            <a:extLst>
              <a:ext uri="{FF2B5EF4-FFF2-40B4-BE49-F238E27FC236}">
                <a16:creationId xmlns:a16="http://schemas.microsoft.com/office/drawing/2014/main" id="{D209E386-B008-494E-ADAF-E257AC31DD54}"/>
              </a:ext>
            </a:extLst>
          </p:cNvPr>
          <p:cNvSpPr txBox="1"/>
          <p:nvPr/>
        </p:nvSpPr>
        <p:spPr>
          <a:xfrm>
            <a:off x="1091374" y="362098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122" name="TextBox 121">
            <a:extLst>
              <a:ext uri="{FF2B5EF4-FFF2-40B4-BE49-F238E27FC236}">
                <a16:creationId xmlns:a16="http://schemas.microsoft.com/office/drawing/2014/main" id="{D3E4E6D7-7654-4995-A362-9BC434F342DA}"/>
              </a:ext>
            </a:extLst>
          </p:cNvPr>
          <p:cNvSpPr txBox="1"/>
          <p:nvPr/>
        </p:nvSpPr>
        <p:spPr>
          <a:xfrm>
            <a:off x="1120870" y="2008908"/>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16" name="Google Shape;167;p2">
            <a:extLst>
              <a:ext uri="{FF2B5EF4-FFF2-40B4-BE49-F238E27FC236}">
                <a16:creationId xmlns:a16="http://schemas.microsoft.com/office/drawing/2014/main" id="{5EA27923-AE4E-6959-D4AA-EE35A5F7C07E}"/>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1827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64" name="Google Shape;164;p2" descr="Speech Icon, Voice, Talking, Audio, Speech"/>
          <p:cNvPicPr preferRelativeResize="0"/>
          <p:nvPr/>
        </p:nvPicPr>
        <p:blipFill rotWithShape="1">
          <a:blip r:embed="rId15">
            <a:alphaModFix/>
          </a:blip>
          <a:srcRect/>
          <a:stretch/>
        </p:blipFill>
        <p:spPr>
          <a:xfrm>
            <a:off x="11292814" y="91888"/>
            <a:ext cx="776168" cy="776168"/>
          </a:xfrm>
          <a:prstGeom prst="rect">
            <a:avLst/>
          </a:prstGeom>
          <a:noFill/>
          <a:ln>
            <a:noFill/>
          </a:ln>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33" name="Google Shape;157;p2">
            <a:extLst>
              <a:ext uri="{FF2B5EF4-FFF2-40B4-BE49-F238E27FC236}">
                <a16:creationId xmlns:a16="http://schemas.microsoft.com/office/drawing/2014/main" id="{CB317A08-5776-4B35-8199-75C74BC7BCEF}"/>
              </a:ext>
            </a:extLst>
          </p:cNvPr>
          <p:cNvSpPr txBox="1"/>
          <p:nvPr/>
        </p:nvSpPr>
        <p:spPr>
          <a:xfrm>
            <a:off x="5840889" y="1585372"/>
            <a:ext cx="516499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 </a:t>
            </a:r>
            <a:r>
              <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Escribe una ciudad*. </a:t>
            </a:r>
          </a:p>
        </p:txBody>
      </p:sp>
      <p:sp>
        <p:nvSpPr>
          <p:cNvPr id="41" name="Google Shape;157;p2">
            <a:hlinkClick r:id="" action="ppaction://noaction">
              <a:snd r:embed="rId16" name="1_1.wav"/>
            </a:hlinkClick>
            <a:extLst>
              <a:ext uri="{FF2B5EF4-FFF2-40B4-BE49-F238E27FC236}">
                <a16:creationId xmlns:a16="http://schemas.microsoft.com/office/drawing/2014/main" id="{CA9347D5-8E67-4800-8388-5A45F0B385EC}"/>
              </a:ext>
            </a:extLst>
          </p:cNvPr>
          <p:cNvSpPr txBox="1"/>
          <p:nvPr/>
        </p:nvSpPr>
        <p:spPr>
          <a:xfrm>
            <a:off x="45741" y="645212"/>
            <a:ext cx="521174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 </a:t>
            </a:r>
            <a:r>
              <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Escucha. ¿Qué sonido es?</a:t>
            </a:r>
          </a:p>
        </p:txBody>
      </p:sp>
      <p:sp>
        <p:nvSpPr>
          <p:cNvPr id="113" name="Google Shape;153;p2">
            <a:hlinkClick r:id="" action="ppaction://noaction">
              <a:snd r:embed="rId17" name="e.wav"/>
            </a:hlinkClick>
            <a:extLst>
              <a:ext uri="{FF2B5EF4-FFF2-40B4-BE49-F238E27FC236}">
                <a16:creationId xmlns:a16="http://schemas.microsoft.com/office/drawing/2014/main" id="{7CEDC309-88F9-40E1-A696-E66BC502B60F}"/>
              </a:ext>
            </a:extLst>
          </p:cNvPr>
          <p:cNvSpPr txBox="1"/>
          <p:nvPr/>
        </p:nvSpPr>
        <p:spPr>
          <a:xfrm>
            <a:off x="8512987" y="96387"/>
            <a:ext cx="2810719"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[z] </a:t>
            </a:r>
            <a:r>
              <a:rPr kumimoji="0" lang="en-GB" sz="4000" b="1" i="0" u="none" strike="noStrike" kern="0" cap="none" spc="0" normalizeH="0" baseline="0" noProof="0" dirty="0" err="1">
                <a:ln>
                  <a:noFill/>
                </a:ln>
                <a:solidFill>
                  <a:srgbClr val="FF0066"/>
                </a:solidFill>
                <a:effectLst/>
                <a:uLnTx/>
                <a:uFillTx/>
                <a:latin typeface="Century Gothic"/>
                <a:ea typeface="Century Gothic"/>
                <a:cs typeface="Century Gothic"/>
                <a:sym typeface="Century Gothic"/>
              </a:rPr>
              <a:t>z</a:t>
            </a:r>
            <a:r>
              <a:rPr kumimoji="0" lang="en-GB" sz="4000" b="0"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apato</a:t>
            </a:r>
            <a:endParaRPr kumimoji="0" sz="4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D6CEAF4F-0510-49DD-8A36-930AF3FAB5D9}"/>
              </a:ext>
            </a:extLst>
          </p:cNvPr>
          <p:cNvGraphicFramePr>
            <a:graphicFrameLocks noGrp="1"/>
          </p:cNvGraphicFramePr>
          <p:nvPr/>
        </p:nvGraphicFramePr>
        <p:xfrm>
          <a:off x="381901" y="2259895"/>
          <a:ext cx="5109222" cy="4336371"/>
        </p:xfrm>
        <a:graphic>
          <a:graphicData uri="http://schemas.openxmlformats.org/drawingml/2006/table">
            <a:tbl>
              <a:tblPr>
                <a:noFill/>
              </a:tblPr>
              <a:tblGrid>
                <a:gridCol w="797676">
                  <a:extLst>
                    <a:ext uri="{9D8B030D-6E8A-4147-A177-3AD203B41FA5}">
                      <a16:colId xmlns:a16="http://schemas.microsoft.com/office/drawing/2014/main" val="3645971738"/>
                    </a:ext>
                  </a:extLst>
                </a:gridCol>
                <a:gridCol w="1005155">
                  <a:extLst>
                    <a:ext uri="{9D8B030D-6E8A-4147-A177-3AD203B41FA5}">
                      <a16:colId xmlns:a16="http://schemas.microsoft.com/office/drawing/2014/main" val="3922332982"/>
                    </a:ext>
                  </a:extLst>
                </a:gridCol>
                <a:gridCol w="1005155">
                  <a:extLst>
                    <a:ext uri="{9D8B030D-6E8A-4147-A177-3AD203B41FA5}">
                      <a16:colId xmlns:a16="http://schemas.microsoft.com/office/drawing/2014/main" val="2225173555"/>
                    </a:ext>
                  </a:extLst>
                </a:gridCol>
                <a:gridCol w="2301236">
                  <a:extLst>
                    <a:ext uri="{9D8B030D-6E8A-4147-A177-3AD203B41FA5}">
                      <a16:colId xmlns:a16="http://schemas.microsoft.com/office/drawing/2014/main" val="1410839627"/>
                    </a:ext>
                  </a:extLst>
                </a:gridCol>
              </a:tblGrid>
              <a:tr h="559899">
                <a:tc>
                  <a:txBody>
                    <a:bodyPr/>
                    <a:lstStyle/>
                    <a:p>
                      <a:pPr marL="0" lvl="0" indent="0" algn="ctr" rtl="0">
                        <a:spcBef>
                          <a:spcPts val="0"/>
                        </a:spcBef>
                        <a:spcAft>
                          <a:spcPts val="0"/>
                        </a:spcAft>
                        <a:buNone/>
                      </a:pPr>
                      <a:endParaRPr sz="2700" b="1" dirty="0">
                        <a:solidFill>
                          <a:schemeClr val="accent5"/>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s</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z</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rPr>
                        <a:t>co _ _</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 _  _ </a:t>
                      </a:r>
                      <a:r>
                        <a:rPr lang="en-GB" sz="2800" dirty="0" err="1">
                          <a:solidFill>
                            <a:srgbClr val="002060"/>
                          </a:solidFill>
                          <a:latin typeface="Century Gothic" panose="020B0502020202020204" pitchFamily="34" charset="0"/>
                        </a:rPr>
                        <a:t>mpoña</a:t>
                      </a:r>
                      <a:endParaRPr lang="en-GB"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pe _ _</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 _ _  eco</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  </a:t>
                      </a:r>
                      <a:r>
                        <a:rPr lang="en-GB" sz="2800" dirty="0" err="1">
                          <a:solidFill>
                            <a:srgbClr val="002060"/>
                          </a:solidFill>
                          <a:latin typeface="Century Gothic" panose="020B0502020202020204" pitchFamily="34" charset="0"/>
                          <a:ea typeface="Montserrat"/>
                          <a:cs typeface="Montserrat"/>
                          <a:sym typeface="Montserrat"/>
                        </a:rPr>
                        <a:t>ro</a:t>
                      </a:r>
                      <a:r>
                        <a:rPr lang="en-GB" sz="2800" dirty="0">
                          <a:solidFill>
                            <a:srgbClr val="002060"/>
                          </a:solidFill>
                          <a:latin typeface="Century Gothic" panose="020B0502020202020204" pitchFamily="34" charset="0"/>
                          <a:ea typeface="Montserrat"/>
                          <a:cs typeface="Montserrat"/>
                          <a:sym typeface="Montserrat"/>
                        </a:rPr>
                        <a:t> _ _   l</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ea typeface="Montserrat"/>
                          <a:cs typeface="Montserrat"/>
                          <a:sym typeface="Montserrat"/>
                        </a:rPr>
                        <a:t> _ _ </a:t>
                      </a:r>
                      <a:r>
                        <a:rPr lang="en-GB" sz="2400" dirty="0" err="1">
                          <a:solidFill>
                            <a:srgbClr val="002060"/>
                          </a:solidFill>
                          <a:latin typeface="Century Gothic" panose="020B0502020202020204" pitchFamily="34" charset="0"/>
                          <a:ea typeface="Montserrat"/>
                          <a:cs typeface="Montserrat"/>
                          <a:sym typeface="Montserrat"/>
                        </a:rPr>
                        <a:t>mbomba</a:t>
                      </a:r>
                      <a:endParaRPr lang="en-GB"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07814706"/>
                  </a:ext>
                </a:extLst>
              </a:tr>
            </a:tbl>
          </a:graphicData>
        </a:graphic>
      </p:graphicFrame>
      <p:pic>
        <p:nvPicPr>
          <p:cNvPr id="46" name="Google Shape;156;p20">
            <a:extLst>
              <a:ext uri="{FF2B5EF4-FFF2-40B4-BE49-F238E27FC236}">
                <a16:creationId xmlns:a16="http://schemas.microsoft.com/office/drawing/2014/main" id="{9C2D4B95-7C25-4F1D-9B0C-911833C0A1DB}"/>
              </a:ext>
            </a:extLst>
          </p:cNvPr>
          <p:cNvPicPr preferRelativeResize="0"/>
          <p:nvPr/>
        </p:nvPicPr>
        <p:blipFill>
          <a:blip r:embed="rId18">
            <a:alphaModFix/>
          </a:blip>
          <a:stretch>
            <a:fillRect/>
          </a:stretch>
        </p:blipFill>
        <p:spPr>
          <a:xfrm>
            <a:off x="1440410" y="2945738"/>
            <a:ext cx="405379" cy="425400"/>
          </a:xfrm>
          <a:prstGeom prst="rect">
            <a:avLst/>
          </a:prstGeom>
          <a:noFill/>
          <a:ln>
            <a:noFill/>
          </a:ln>
        </p:spPr>
      </p:pic>
      <p:sp>
        <p:nvSpPr>
          <p:cNvPr id="47" name="Rectangle 46">
            <a:hlinkClick r:id="" action="ppaction://noaction">
              <a:snd r:embed="rId19" name="1_3.wav"/>
            </a:hlinkClick>
            <a:extLst>
              <a:ext uri="{FF2B5EF4-FFF2-40B4-BE49-F238E27FC236}">
                <a16:creationId xmlns:a16="http://schemas.microsoft.com/office/drawing/2014/main" id="{634BE205-2734-417F-B35E-A6BEC6402D64}"/>
              </a:ext>
            </a:extLst>
          </p:cNvPr>
          <p:cNvSpPr/>
          <p:nvPr/>
        </p:nvSpPr>
        <p:spPr>
          <a:xfrm>
            <a:off x="523305" y="2861265"/>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pic>
        <p:nvPicPr>
          <p:cNvPr id="56" name="Google Shape;156;p20">
            <a:extLst>
              <a:ext uri="{FF2B5EF4-FFF2-40B4-BE49-F238E27FC236}">
                <a16:creationId xmlns:a16="http://schemas.microsoft.com/office/drawing/2014/main" id="{EB96A315-E98B-4D96-B05A-13C6D97ACE44}"/>
              </a:ext>
            </a:extLst>
          </p:cNvPr>
          <p:cNvPicPr preferRelativeResize="0"/>
          <p:nvPr/>
        </p:nvPicPr>
        <p:blipFill>
          <a:blip r:embed="rId18">
            <a:alphaModFix/>
          </a:blip>
          <a:stretch>
            <a:fillRect/>
          </a:stretch>
        </p:blipFill>
        <p:spPr>
          <a:xfrm>
            <a:off x="2372315" y="3588428"/>
            <a:ext cx="405379" cy="425400"/>
          </a:xfrm>
          <a:prstGeom prst="rect">
            <a:avLst/>
          </a:prstGeom>
          <a:noFill/>
          <a:ln>
            <a:noFill/>
          </a:ln>
        </p:spPr>
      </p:pic>
      <p:pic>
        <p:nvPicPr>
          <p:cNvPr id="57" name="Google Shape;156;p20">
            <a:extLst>
              <a:ext uri="{FF2B5EF4-FFF2-40B4-BE49-F238E27FC236}">
                <a16:creationId xmlns:a16="http://schemas.microsoft.com/office/drawing/2014/main" id="{6D1CEC47-84D1-4383-9D96-585EFA9714A6}"/>
              </a:ext>
            </a:extLst>
          </p:cNvPr>
          <p:cNvPicPr preferRelativeResize="0"/>
          <p:nvPr/>
        </p:nvPicPr>
        <p:blipFill>
          <a:blip r:embed="rId18">
            <a:alphaModFix/>
          </a:blip>
          <a:stretch>
            <a:fillRect/>
          </a:stretch>
        </p:blipFill>
        <p:spPr>
          <a:xfrm>
            <a:off x="1407268" y="4219286"/>
            <a:ext cx="405379" cy="425400"/>
          </a:xfrm>
          <a:prstGeom prst="rect">
            <a:avLst/>
          </a:prstGeom>
          <a:noFill/>
          <a:ln>
            <a:noFill/>
          </a:ln>
        </p:spPr>
      </p:pic>
      <p:pic>
        <p:nvPicPr>
          <p:cNvPr id="58" name="Google Shape;156;p20">
            <a:extLst>
              <a:ext uri="{FF2B5EF4-FFF2-40B4-BE49-F238E27FC236}">
                <a16:creationId xmlns:a16="http://schemas.microsoft.com/office/drawing/2014/main" id="{7EBBDA3E-CAD1-4093-A7F8-BA00AC6B4933}"/>
              </a:ext>
            </a:extLst>
          </p:cNvPr>
          <p:cNvPicPr preferRelativeResize="0"/>
          <p:nvPr/>
        </p:nvPicPr>
        <p:blipFill>
          <a:blip r:embed="rId18">
            <a:alphaModFix/>
          </a:blip>
          <a:stretch>
            <a:fillRect/>
          </a:stretch>
        </p:blipFill>
        <p:spPr>
          <a:xfrm>
            <a:off x="2372314" y="5456902"/>
            <a:ext cx="405379" cy="425400"/>
          </a:xfrm>
          <a:prstGeom prst="rect">
            <a:avLst/>
          </a:prstGeom>
          <a:noFill/>
          <a:ln>
            <a:noFill/>
          </a:ln>
        </p:spPr>
      </p:pic>
      <p:pic>
        <p:nvPicPr>
          <p:cNvPr id="59" name="Google Shape;156;p20">
            <a:extLst>
              <a:ext uri="{FF2B5EF4-FFF2-40B4-BE49-F238E27FC236}">
                <a16:creationId xmlns:a16="http://schemas.microsoft.com/office/drawing/2014/main" id="{336BBF76-69FA-4E6F-A29E-0386D8702580}"/>
              </a:ext>
            </a:extLst>
          </p:cNvPr>
          <p:cNvPicPr preferRelativeResize="0"/>
          <p:nvPr/>
        </p:nvPicPr>
        <p:blipFill>
          <a:blip r:embed="rId18">
            <a:alphaModFix/>
          </a:blip>
          <a:stretch>
            <a:fillRect/>
          </a:stretch>
        </p:blipFill>
        <p:spPr>
          <a:xfrm>
            <a:off x="2460797" y="4811200"/>
            <a:ext cx="405379" cy="425400"/>
          </a:xfrm>
          <a:prstGeom prst="rect">
            <a:avLst/>
          </a:prstGeom>
          <a:noFill/>
          <a:ln>
            <a:noFill/>
          </a:ln>
        </p:spPr>
      </p:pic>
      <p:sp>
        <p:nvSpPr>
          <p:cNvPr id="74" name="TextBox 73">
            <a:extLst>
              <a:ext uri="{FF2B5EF4-FFF2-40B4-BE49-F238E27FC236}">
                <a16:creationId xmlns:a16="http://schemas.microsoft.com/office/drawing/2014/main" id="{3DD0096F-373A-4A23-BD61-74A52D6D7E1B}"/>
              </a:ext>
            </a:extLst>
          </p:cNvPr>
          <p:cNvSpPr txBox="1"/>
          <p:nvPr/>
        </p:nvSpPr>
        <p:spPr>
          <a:xfrm>
            <a:off x="3739824" y="2912240"/>
            <a:ext cx="796066"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 a</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9" name="TextBox 78">
            <a:extLst>
              <a:ext uri="{FF2B5EF4-FFF2-40B4-BE49-F238E27FC236}">
                <a16:creationId xmlns:a16="http://schemas.microsoft.com/office/drawing/2014/main" id="{4196AD04-E491-41F4-92A7-088EF299F2F2}"/>
              </a:ext>
            </a:extLst>
          </p:cNvPr>
          <p:cNvSpPr txBox="1"/>
          <p:nvPr/>
        </p:nvSpPr>
        <p:spPr>
          <a:xfrm>
            <a:off x="3223172" y="4765132"/>
            <a:ext cx="667131" cy="523220"/>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zu</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5" name="TextBox 94">
            <a:extLst>
              <a:ext uri="{FF2B5EF4-FFF2-40B4-BE49-F238E27FC236}">
                <a16:creationId xmlns:a16="http://schemas.microsoft.com/office/drawing/2014/main" id="{70C39C6D-69C2-4466-9748-D9972A7B260E}"/>
              </a:ext>
            </a:extLst>
          </p:cNvPr>
          <p:cNvSpPr txBox="1"/>
          <p:nvPr/>
        </p:nvSpPr>
        <p:spPr>
          <a:xfrm>
            <a:off x="3844807" y="5405817"/>
            <a:ext cx="782219"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dirty="0" err="1">
                <a:solidFill>
                  <a:srgbClr val="92D050"/>
                </a:solidFill>
                <a:latin typeface="Century Gothic" panose="020B0502020202020204" pitchFamily="34" charset="0"/>
              </a:rPr>
              <a:t>sa</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9" name="Rectangle 28">
            <a:hlinkClick r:id="" action="ppaction://noaction">
              <a:snd r:embed="rId20" name="1_4.wav"/>
            </a:hlinkClick>
            <a:extLst>
              <a:ext uri="{FF2B5EF4-FFF2-40B4-BE49-F238E27FC236}">
                <a16:creationId xmlns:a16="http://schemas.microsoft.com/office/drawing/2014/main" id="{9117A198-11E8-4035-9FB3-2C85D882AFEF}"/>
              </a:ext>
            </a:extLst>
          </p:cNvPr>
          <p:cNvSpPr/>
          <p:nvPr/>
        </p:nvSpPr>
        <p:spPr>
          <a:xfrm>
            <a:off x="531896" y="3493098"/>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0" name="Rectangle 29">
            <a:hlinkClick r:id="" action="ppaction://noaction">
              <a:snd r:embed="rId21" name="1 (online-audio-converter.com).wav"/>
            </a:hlinkClick>
            <a:extLst>
              <a:ext uri="{FF2B5EF4-FFF2-40B4-BE49-F238E27FC236}">
                <a16:creationId xmlns:a16="http://schemas.microsoft.com/office/drawing/2014/main" id="{596CAB4B-4E92-4999-962A-9EC119A5CB0E}"/>
              </a:ext>
            </a:extLst>
          </p:cNvPr>
          <p:cNvSpPr/>
          <p:nvPr/>
        </p:nvSpPr>
        <p:spPr>
          <a:xfrm>
            <a:off x="533921" y="4156159"/>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1" name="Rectangle 30">
            <a:hlinkClick r:id="" action="ppaction://noaction">
              <a:snd r:embed="rId22" name="1_6.wav"/>
            </a:hlinkClick>
            <a:extLst>
              <a:ext uri="{FF2B5EF4-FFF2-40B4-BE49-F238E27FC236}">
                <a16:creationId xmlns:a16="http://schemas.microsoft.com/office/drawing/2014/main" id="{4FC3A459-868E-4987-85E2-0C9C86B6C2A0}"/>
              </a:ext>
            </a:extLst>
          </p:cNvPr>
          <p:cNvSpPr/>
          <p:nvPr/>
        </p:nvSpPr>
        <p:spPr>
          <a:xfrm>
            <a:off x="519652" y="4765132"/>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2" name="Rectangle 31">
            <a:hlinkClick r:id="" action="ppaction://noaction">
              <a:snd r:embed="rId23" name="1_7.wav"/>
            </a:hlinkClick>
            <a:extLst>
              <a:ext uri="{FF2B5EF4-FFF2-40B4-BE49-F238E27FC236}">
                <a16:creationId xmlns:a16="http://schemas.microsoft.com/office/drawing/2014/main" id="{8DB5C078-3E0E-4B4A-8B28-08068485BDF3}"/>
              </a:ext>
            </a:extLst>
          </p:cNvPr>
          <p:cNvSpPr/>
          <p:nvPr/>
        </p:nvSpPr>
        <p:spPr>
          <a:xfrm>
            <a:off x="519022" y="5400987"/>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37" name="TextBox 36">
            <a:extLst>
              <a:ext uri="{FF2B5EF4-FFF2-40B4-BE49-F238E27FC236}">
                <a16:creationId xmlns:a16="http://schemas.microsoft.com/office/drawing/2014/main" id="{8DB1CC88-B3E2-451E-9A7E-0EA42B1B8E91}"/>
              </a:ext>
            </a:extLst>
          </p:cNvPr>
          <p:cNvSpPr txBox="1"/>
          <p:nvPr/>
        </p:nvSpPr>
        <p:spPr>
          <a:xfrm>
            <a:off x="3727071" y="4135206"/>
            <a:ext cx="796066"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so</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6" name="TextBox 75">
            <a:extLst>
              <a:ext uri="{FF2B5EF4-FFF2-40B4-BE49-F238E27FC236}">
                <a16:creationId xmlns:a16="http://schemas.microsoft.com/office/drawing/2014/main" id="{8357CA26-6E5E-4FAD-A9E4-4275B78A748B}"/>
              </a:ext>
            </a:extLst>
          </p:cNvPr>
          <p:cNvSpPr txBox="1"/>
          <p:nvPr/>
        </p:nvSpPr>
        <p:spPr>
          <a:xfrm>
            <a:off x="3699010" y="1031831"/>
            <a:ext cx="13276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77" name="Picture 2" descr="Check Mark, Checkbox, Check, Tick, Yes">
            <a:extLst>
              <a:ext uri="{FF2B5EF4-FFF2-40B4-BE49-F238E27FC236}">
                <a16:creationId xmlns:a16="http://schemas.microsoft.com/office/drawing/2014/main" id="{965FA0BC-FCE8-4799-AFA9-E32320E1AFD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11381" y="987602"/>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a:extLst>
              <a:ext uri="{FF2B5EF4-FFF2-40B4-BE49-F238E27FC236}">
                <a16:creationId xmlns:a16="http://schemas.microsoft.com/office/drawing/2014/main" id="{3919E83E-D100-4ADC-B327-CA1AA323442D}"/>
              </a:ext>
            </a:extLst>
          </p:cNvPr>
          <p:cNvSpPr txBox="1"/>
          <p:nvPr/>
        </p:nvSpPr>
        <p:spPr>
          <a:xfrm>
            <a:off x="3259016" y="3505280"/>
            <a:ext cx="667131" cy="523220"/>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za</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pic>
        <p:nvPicPr>
          <p:cNvPr id="1026" name="Picture 2" descr="Palmada En La Espalda, Gesto, Icono">
            <a:extLst>
              <a:ext uri="{FF2B5EF4-FFF2-40B4-BE49-F238E27FC236}">
                <a16:creationId xmlns:a16="http://schemas.microsoft.com/office/drawing/2014/main" id="{16A37823-9738-4FC4-854A-29CEC8CED9B1}"/>
              </a:ext>
            </a:extLst>
          </p:cNvPr>
          <p:cNvPicPr>
            <a:picLocks noChangeAspect="1" noChangeArrowheads="1"/>
          </p:cNvPicPr>
          <p:nvPr/>
        </p:nvPicPr>
        <p:blipFill>
          <a:blip r:embed="rId2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074718" y="1329674"/>
            <a:ext cx="867034" cy="867034"/>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a:hlinkClick r:id="" action="ppaction://noaction">
              <a:snd r:embed="rId26" name="1_8.wav"/>
            </a:hlinkClick>
            <a:extLst>
              <a:ext uri="{FF2B5EF4-FFF2-40B4-BE49-F238E27FC236}">
                <a16:creationId xmlns:a16="http://schemas.microsoft.com/office/drawing/2014/main" id="{DB1FAF2B-53BA-46D7-9445-8716590F0F6A}"/>
              </a:ext>
            </a:extLst>
          </p:cNvPr>
          <p:cNvSpPr/>
          <p:nvPr/>
        </p:nvSpPr>
        <p:spPr>
          <a:xfrm>
            <a:off x="519022" y="6037166"/>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pic>
        <p:nvPicPr>
          <p:cNvPr id="35" name="Google Shape;156;p20">
            <a:extLst>
              <a:ext uri="{FF2B5EF4-FFF2-40B4-BE49-F238E27FC236}">
                <a16:creationId xmlns:a16="http://schemas.microsoft.com/office/drawing/2014/main" id="{F1E20BB6-30BE-495E-AB1D-7442E3560824}"/>
              </a:ext>
            </a:extLst>
          </p:cNvPr>
          <p:cNvPicPr preferRelativeResize="0"/>
          <p:nvPr/>
        </p:nvPicPr>
        <p:blipFill>
          <a:blip r:embed="rId18">
            <a:alphaModFix/>
          </a:blip>
          <a:stretch>
            <a:fillRect/>
          </a:stretch>
        </p:blipFill>
        <p:spPr>
          <a:xfrm>
            <a:off x="2423599" y="6079677"/>
            <a:ext cx="405379" cy="425400"/>
          </a:xfrm>
          <a:prstGeom prst="rect">
            <a:avLst/>
          </a:prstGeom>
          <a:noFill/>
          <a:ln>
            <a:noFill/>
          </a:ln>
        </p:spPr>
      </p:pic>
      <p:sp>
        <p:nvSpPr>
          <p:cNvPr id="36" name="TextBox 35">
            <a:extLst>
              <a:ext uri="{FF2B5EF4-FFF2-40B4-BE49-F238E27FC236}">
                <a16:creationId xmlns:a16="http://schemas.microsoft.com/office/drawing/2014/main" id="{33B5ED8C-D293-4C04-B519-082B1D41B369}"/>
              </a:ext>
            </a:extLst>
          </p:cNvPr>
          <p:cNvSpPr txBox="1"/>
          <p:nvPr/>
        </p:nvSpPr>
        <p:spPr>
          <a:xfrm>
            <a:off x="3231658" y="6017027"/>
            <a:ext cx="613149" cy="523220"/>
          </a:xfrm>
          <a:prstGeom prst="rect">
            <a:avLst/>
          </a:prstGeom>
          <a:solidFill>
            <a:schemeClr val="bg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za</a:t>
            </a:r>
            <a:endParaRPr kumimoji="0" lang="en-GB"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8" name="Speech Bubble: Rectangle with Corners Rounded 37">
            <a:extLst>
              <a:ext uri="{FF2B5EF4-FFF2-40B4-BE49-F238E27FC236}">
                <a16:creationId xmlns:a16="http://schemas.microsoft.com/office/drawing/2014/main" id="{C941C6A5-FA76-42F7-9278-BB6E73E31201}"/>
              </a:ext>
            </a:extLst>
          </p:cNvPr>
          <p:cNvSpPr/>
          <p:nvPr/>
        </p:nvSpPr>
        <p:spPr>
          <a:xfrm>
            <a:off x="6204492" y="128500"/>
            <a:ext cx="4870226" cy="1179517"/>
          </a:xfrm>
          <a:prstGeom prst="wedgeRoundRectCallout">
            <a:avLst>
              <a:gd name="adj1" fmla="val 42001"/>
              <a:gd name="adj2" fmla="val 7944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[z]</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sounds the same as </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front of [e] [i]</a:t>
            </a:r>
          </a:p>
        </p:txBody>
      </p:sp>
      <p:grpSp>
        <p:nvGrpSpPr>
          <p:cNvPr id="44" name="Group 43">
            <a:extLst>
              <a:ext uri="{FF2B5EF4-FFF2-40B4-BE49-F238E27FC236}">
                <a16:creationId xmlns:a16="http://schemas.microsoft.com/office/drawing/2014/main" id="{2EC71A33-079D-4ED4-BFC7-AA2A822CB4CA}"/>
              </a:ext>
            </a:extLst>
          </p:cNvPr>
          <p:cNvGrpSpPr/>
          <p:nvPr/>
        </p:nvGrpSpPr>
        <p:grpSpPr>
          <a:xfrm>
            <a:off x="2077552" y="1180237"/>
            <a:ext cx="1618925" cy="880782"/>
            <a:chOff x="-3945375" y="1309725"/>
            <a:chExt cx="2020874" cy="880782"/>
          </a:xfrm>
        </p:grpSpPr>
        <p:sp>
          <p:nvSpPr>
            <p:cNvPr id="48" name="Speech Bubble: Rectangle with Corners Rounded 47">
              <a:extLst>
                <a:ext uri="{FF2B5EF4-FFF2-40B4-BE49-F238E27FC236}">
                  <a16:creationId xmlns:a16="http://schemas.microsoft.com/office/drawing/2014/main" id="{EFAA3A08-7570-474E-B3FC-F99E36884BCB}"/>
                </a:ext>
              </a:extLst>
            </p:cNvPr>
            <p:cNvSpPr/>
            <p:nvPr/>
          </p:nvSpPr>
          <p:spPr>
            <a:xfrm>
              <a:off x="-3838113" y="1309725"/>
              <a:ext cx="1827684" cy="880782"/>
            </a:xfrm>
            <a:prstGeom prst="wedgeRoundRectCallout">
              <a:avLst>
                <a:gd name="adj1" fmla="val -3475"/>
                <a:gd name="adj2" fmla="val 8871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TextBox 48">
              <a:extLst>
                <a:ext uri="{FF2B5EF4-FFF2-40B4-BE49-F238E27FC236}">
                  <a16:creationId xmlns:a16="http://schemas.microsoft.com/office/drawing/2014/main" id="{29330144-FB18-4C8E-8E29-410FC61048FD}"/>
                </a:ext>
              </a:extLst>
            </p:cNvPr>
            <p:cNvSpPr txBox="1"/>
            <p:nvPr/>
          </p:nvSpPr>
          <p:spPr>
            <a:xfrm>
              <a:off x="-3945375" y="1425535"/>
              <a:ext cx="202087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Sounds like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th</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eo’</a:t>
              </a:r>
            </a:p>
          </p:txBody>
        </p:sp>
      </p:grpSp>
      <p:grpSp>
        <p:nvGrpSpPr>
          <p:cNvPr id="50" name="Group 49">
            <a:extLst>
              <a:ext uri="{FF2B5EF4-FFF2-40B4-BE49-F238E27FC236}">
                <a16:creationId xmlns:a16="http://schemas.microsoft.com/office/drawing/2014/main" id="{20BEC0D8-E637-49AC-B802-DE6090C07627}"/>
              </a:ext>
            </a:extLst>
          </p:cNvPr>
          <p:cNvGrpSpPr/>
          <p:nvPr/>
        </p:nvGrpSpPr>
        <p:grpSpPr>
          <a:xfrm>
            <a:off x="231775" y="1194174"/>
            <a:ext cx="1904087" cy="880782"/>
            <a:chOff x="-4048568" y="1130467"/>
            <a:chExt cx="1904087" cy="880782"/>
          </a:xfrm>
        </p:grpSpPr>
        <p:grpSp>
          <p:nvGrpSpPr>
            <p:cNvPr id="51" name="Group 50">
              <a:extLst>
                <a:ext uri="{FF2B5EF4-FFF2-40B4-BE49-F238E27FC236}">
                  <a16:creationId xmlns:a16="http://schemas.microsoft.com/office/drawing/2014/main" id="{9EF36363-36B3-4EA3-93BA-3630D0149E3D}"/>
                </a:ext>
              </a:extLst>
            </p:cNvPr>
            <p:cNvGrpSpPr/>
            <p:nvPr/>
          </p:nvGrpSpPr>
          <p:grpSpPr>
            <a:xfrm>
              <a:off x="-4048568" y="1130467"/>
              <a:ext cx="1904087" cy="880782"/>
              <a:chOff x="-4048568" y="1130467"/>
              <a:chExt cx="1904087" cy="880782"/>
            </a:xfrm>
          </p:grpSpPr>
          <p:sp>
            <p:nvSpPr>
              <p:cNvPr id="53" name="Speech Bubble: Rectangle with Corners Rounded 52">
                <a:extLst>
                  <a:ext uri="{FF2B5EF4-FFF2-40B4-BE49-F238E27FC236}">
                    <a16:creationId xmlns:a16="http://schemas.microsoft.com/office/drawing/2014/main" id="{1B3FED4D-C17F-45D4-AEE6-D86DAC8D910C}"/>
                  </a:ext>
                </a:extLst>
              </p:cNvPr>
              <p:cNvSpPr/>
              <p:nvPr/>
            </p:nvSpPr>
            <p:spPr>
              <a:xfrm>
                <a:off x="-4048568" y="1130467"/>
                <a:ext cx="1827684" cy="880782"/>
              </a:xfrm>
              <a:prstGeom prst="wedgeRoundRectCallout">
                <a:avLst>
                  <a:gd name="adj1" fmla="val 42001"/>
                  <a:gd name="adj2" fmla="val 79442"/>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4" name="TextBox 53">
                <a:extLst>
                  <a:ext uri="{FF2B5EF4-FFF2-40B4-BE49-F238E27FC236}">
                    <a16:creationId xmlns:a16="http://schemas.microsoft.com/office/drawing/2014/main" id="{D231F49B-96E4-47FD-9416-7647E1AE9C31}"/>
                  </a:ext>
                </a:extLst>
              </p:cNvPr>
              <p:cNvSpPr txBox="1"/>
              <p:nvPr/>
            </p:nvSpPr>
            <p:spPr>
              <a:xfrm>
                <a:off x="-3972163" y="1233577"/>
                <a:ext cx="182768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Sounds like ‘s’ in snake</a:t>
                </a:r>
              </a:p>
            </p:txBody>
          </p:sp>
        </p:grpSp>
        <p:pic>
          <p:nvPicPr>
            <p:cNvPr id="52" name="Picture 2" descr="Animales, Reptiles, Serpiente, Serpiente">
              <a:extLst>
                <a:ext uri="{FF2B5EF4-FFF2-40B4-BE49-F238E27FC236}">
                  <a16:creationId xmlns:a16="http://schemas.microsoft.com/office/drawing/2014/main" id="{D5510E74-60AB-4A89-B2C5-29069B87A06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880924" y="1583558"/>
              <a:ext cx="507843" cy="388015"/>
            </a:xfrm>
            <a:prstGeom prst="rect">
              <a:avLst/>
            </a:prstGeom>
            <a:noFill/>
            <a:extLst>
              <a:ext uri="{909E8E84-426E-40DD-AFC4-6F175D3DCCD1}">
                <a14:hiddenFill xmlns:a14="http://schemas.microsoft.com/office/drawing/2010/main">
                  <a:solidFill>
                    <a:srgbClr val="FFFFFF"/>
                  </a:solidFill>
                </a14:hiddenFill>
              </a:ext>
            </a:extLst>
          </p:spPr>
        </p:pic>
      </p:grpSp>
      <p:sp>
        <p:nvSpPr>
          <p:cNvPr id="62" name="Google Shape;157;p2">
            <a:extLst>
              <a:ext uri="{FF2B5EF4-FFF2-40B4-BE49-F238E27FC236}">
                <a16:creationId xmlns:a16="http://schemas.microsoft.com/office/drawing/2014/main" id="{2D670616-5C64-48EB-A4A8-D6FF855793ED}"/>
              </a:ext>
            </a:extLst>
          </p:cNvPr>
          <p:cNvSpPr txBox="1"/>
          <p:nvPr/>
        </p:nvSpPr>
        <p:spPr>
          <a:xfrm>
            <a:off x="8097727" y="2497334"/>
            <a:ext cx="3120233"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¿Tienes [____]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000" b="0" i="1"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Do </a:t>
            </a:r>
            <a:r>
              <a:rPr kumimoji="0" lang="es-AR" sz="2000" b="0" i="1"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you</a:t>
            </a:r>
            <a:r>
              <a:rPr kumimoji="0" lang="es-AR" sz="2000" b="0" i="1"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s-AR" sz="2000" b="0" i="1"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have</a:t>
            </a:r>
            <a:r>
              <a:rPr kumimoji="0" lang="es-AR" sz="2000" b="0" i="1"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p>
        </p:txBody>
      </p:sp>
      <p:sp>
        <p:nvSpPr>
          <p:cNvPr id="63" name="TextBox 62">
            <a:extLst>
              <a:ext uri="{FF2B5EF4-FFF2-40B4-BE49-F238E27FC236}">
                <a16:creationId xmlns:a16="http://schemas.microsoft.com/office/drawing/2014/main" id="{51257ECC-7177-47AB-A773-35BAD17BC80A}"/>
              </a:ext>
            </a:extLst>
          </p:cNvPr>
          <p:cNvSpPr txBox="1"/>
          <p:nvPr/>
        </p:nvSpPr>
        <p:spPr>
          <a:xfrm>
            <a:off x="9955164" y="6402831"/>
            <a:ext cx="2239108" cy="400110"/>
          </a:xfrm>
          <a:prstGeom prst="rect">
            <a:avLst/>
          </a:prstGeom>
          <a:solidFill>
            <a:srgbClr val="D2ECB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AR" sz="2000" b="1" i="0" u="none" strike="noStrike" kern="0" cap="none" spc="0" normalizeH="0" baseline="0" noProof="0" dirty="0">
                <a:ln>
                  <a:noFill/>
                </a:ln>
                <a:solidFill>
                  <a:srgbClr val="002060"/>
                </a:solidFill>
                <a:effectLst/>
                <a:uLnTx/>
                <a:uFillTx/>
                <a:latin typeface="Century Gothic"/>
                <a:ea typeface="+mn-ea"/>
                <a:cs typeface="+mn-cs"/>
                <a:sym typeface="Century Gothic"/>
              </a:rPr>
              <a:t>adivina</a:t>
            </a:r>
            <a:r>
              <a:rPr kumimoji="0" lang="es-AR" sz="2000" b="0" i="0" u="none" strike="noStrike" kern="0" cap="none" spc="0" normalizeH="0" baseline="0" noProof="0" dirty="0">
                <a:ln>
                  <a:noFill/>
                </a:ln>
                <a:solidFill>
                  <a:srgbClr val="002060"/>
                </a:solidFill>
                <a:effectLst/>
                <a:uLnTx/>
                <a:uFillTx/>
                <a:latin typeface="Century Gothic"/>
                <a:ea typeface="+mn-ea"/>
                <a:cs typeface="+mn-cs"/>
                <a:sym typeface="Century Gothic"/>
              </a:rPr>
              <a:t> = </a:t>
            </a:r>
            <a:r>
              <a:rPr kumimoji="0" lang="es-AR" sz="2000" b="0" i="0" u="none" strike="noStrike" kern="0" cap="none" spc="0" normalizeH="0" baseline="0" noProof="0" dirty="0" err="1">
                <a:ln>
                  <a:noFill/>
                </a:ln>
                <a:solidFill>
                  <a:srgbClr val="002060"/>
                </a:solidFill>
                <a:effectLst/>
                <a:uLnTx/>
                <a:uFillTx/>
                <a:latin typeface="Century Gothic"/>
                <a:ea typeface="+mn-ea"/>
                <a:cs typeface="+mn-cs"/>
                <a:sym typeface="Century Gothic"/>
              </a:rPr>
              <a:t>guess</a:t>
            </a: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hlinkClick r:id="" action="ppaction://noaction">
              <a:snd r:embed="rId28" name="f 2_7.wav"/>
            </a:hlinkClick>
            <a:extLst>
              <a:ext uri="{FF2B5EF4-FFF2-40B4-BE49-F238E27FC236}">
                <a16:creationId xmlns:a16="http://schemas.microsoft.com/office/drawing/2014/main" id="{C0D96848-D5D0-4A0B-B69A-A7DE323A6B1C}"/>
              </a:ext>
            </a:extLst>
          </p:cNvPr>
          <p:cNvSpPr/>
          <p:nvPr/>
        </p:nvSpPr>
        <p:spPr>
          <a:xfrm>
            <a:off x="8751171" y="3795342"/>
            <a:ext cx="1039067" cy="523220"/>
          </a:xfrm>
          <a:prstGeom prst="rect">
            <a:avLst/>
          </a:prstGeom>
        </p:spPr>
        <p:txBody>
          <a:bodyPr wrap="none">
            <a:spAutoFit/>
          </a:bodyPr>
          <a:lstStyle/>
          <a:p>
            <a:pPr>
              <a:defRPr/>
            </a:pPr>
            <a:r>
              <a:rPr lang="es-AR" sz="2800" b="1" kern="0" dirty="0">
                <a:solidFill>
                  <a:srgbClr val="002060"/>
                </a:solidFill>
                <a:latin typeface="Century Gothic"/>
                <a:ea typeface="Century Gothic"/>
                <a:cs typeface="Century Gothic"/>
                <a:sym typeface="Century Gothic"/>
              </a:rPr>
              <a:t>co</a:t>
            </a:r>
            <a:r>
              <a:rPr lang="es-AR" sz="2800" b="1" kern="0" dirty="0">
                <a:solidFill>
                  <a:srgbClr val="FF0066"/>
                </a:solidFill>
                <a:latin typeface="Century Gothic"/>
                <a:ea typeface="Century Gothic"/>
                <a:cs typeface="Century Gothic"/>
                <a:sym typeface="Century Gothic"/>
              </a:rPr>
              <a:t>s</a:t>
            </a:r>
            <a:r>
              <a:rPr lang="es-AR" sz="2800" b="1" kern="0" dirty="0">
                <a:solidFill>
                  <a:srgbClr val="002060"/>
                </a:solidFill>
                <a:latin typeface="Century Gothic"/>
                <a:ea typeface="Century Gothic"/>
                <a:cs typeface="Century Gothic"/>
                <a:sym typeface="Century Gothic"/>
              </a:rPr>
              <a:t>a</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Google Shape;167;p2">
            <a:extLst>
              <a:ext uri="{FF2B5EF4-FFF2-40B4-BE49-F238E27FC236}">
                <a16:creationId xmlns:a16="http://schemas.microsoft.com/office/drawing/2014/main" id="{0A1A700B-1D39-FCDA-FABF-908D30BEBA1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Picture 2" descr="Gráficos vectoriales gratis de Rosas">
            <a:extLst>
              <a:ext uri="{FF2B5EF4-FFF2-40B4-BE49-F238E27FC236}">
                <a16:creationId xmlns:a16="http://schemas.microsoft.com/office/drawing/2014/main" id="{09210F6E-91EF-AA64-9719-560753E9DFC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257488" y="5318740"/>
            <a:ext cx="514746" cy="645807"/>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0BE4ABFC-45A5-79B8-E0FC-DBD9800349E3}"/>
              </a:ext>
            </a:extLst>
          </p:cNvPr>
          <p:cNvSpPr txBox="1"/>
          <p:nvPr/>
        </p:nvSpPr>
        <p:spPr>
          <a:xfrm>
            <a:off x="4405394" y="2909473"/>
            <a:ext cx="1119217" cy="461665"/>
          </a:xfrm>
          <a:prstGeom prst="rect">
            <a:avLst/>
          </a:prstGeom>
          <a:noFill/>
        </p:spPr>
        <p:txBody>
          <a:bodyPr wrap="none" rtlCol="0">
            <a:spAutoFit/>
          </a:bodyPr>
          <a:lstStyle/>
          <a:p>
            <a:r>
              <a:rPr lang="en-GB" sz="2400" b="1" dirty="0">
                <a:solidFill>
                  <a:srgbClr val="002060"/>
                </a:solidFill>
                <a:latin typeface="Century Gothic" panose="020B0502020202020204" pitchFamily="34" charset="0"/>
              </a:rPr>
              <a:t>[thing]</a:t>
            </a:r>
          </a:p>
        </p:txBody>
      </p:sp>
      <p:pic>
        <p:nvPicPr>
          <p:cNvPr id="64" name="Picture 16" descr="Flauta De Bambú, Fondo, Flauta">
            <a:extLst>
              <a:ext uri="{FF2B5EF4-FFF2-40B4-BE49-F238E27FC236}">
                <a16:creationId xmlns:a16="http://schemas.microsoft.com/office/drawing/2014/main" id="{78BEA0AE-2BE0-9B95-6987-B6FE83FA88ED}"/>
              </a:ext>
            </a:extLst>
          </p:cNvPr>
          <p:cNvPicPr>
            <a:picLocks noChangeAspect="1" noChangeArrowheads="1"/>
          </p:cNvPicPr>
          <p:nvPr/>
        </p:nvPicPr>
        <p:blipFill>
          <a:blip r:embed="rId30">
            <a:extLst>
              <a:ext uri="{BEBA8EAE-BF5A-486C-A8C5-ECC9F3942E4B}">
                <a14:imgProps xmlns:a14="http://schemas.microsoft.com/office/drawing/2010/main">
                  <a14:imgLayer r:embed="rId3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22783" y="3396299"/>
            <a:ext cx="1119217" cy="6861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áficos vectoriales gratis de Libra">
            <a:extLst>
              <a:ext uri="{FF2B5EF4-FFF2-40B4-BE49-F238E27FC236}">
                <a16:creationId xmlns:a16="http://schemas.microsoft.com/office/drawing/2014/main" id="{ACF77582-D8B1-9919-12FE-DEDBECCF92AC}"/>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840153" y="4029695"/>
            <a:ext cx="674707" cy="6747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ráficos vectoriales gratis de Blanco negro">
            <a:extLst>
              <a:ext uri="{FF2B5EF4-FFF2-40B4-BE49-F238E27FC236}">
                <a16:creationId xmlns:a16="http://schemas.microsoft.com/office/drawing/2014/main" id="{F8C29430-0110-A56C-433F-934841B34C3F}"/>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l="38757" t="63825" r="34664"/>
          <a:stretch/>
        </p:blipFill>
        <p:spPr bwMode="auto">
          <a:xfrm>
            <a:off x="5157402" y="4729960"/>
            <a:ext cx="749467" cy="523221"/>
          </a:xfrm>
          <a:prstGeom prst="rect">
            <a:avLst/>
          </a:prstGeom>
          <a:solidFill>
            <a:schemeClr val="bg1"/>
          </a:solidFill>
        </p:spPr>
      </p:pic>
      <p:pic>
        <p:nvPicPr>
          <p:cNvPr id="17" name="Picture 8" descr="SAMBA 6191 Zambomba Extragrande (30 x 22 cm)">
            <a:extLst>
              <a:ext uri="{FF2B5EF4-FFF2-40B4-BE49-F238E27FC236}">
                <a16:creationId xmlns:a16="http://schemas.microsoft.com/office/drawing/2014/main" id="{DF511626-423D-9CC0-E8D3-41164E843A02}"/>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rot="820172">
            <a:off x="5771022" y="5378683"/>
            <a:ext cx="433470" cy="1417638"/>
          </a:xfrm>
          <a:prstGeom prst="rect">
            <a:avLst/>
          </a:prstGeom>
          <a:noFill/>
          <a:extLst>
            <a:ext uri="{909E8E84-426E-40DD-AFC4-6F175D3DCCD1}">
              <a14:hiddenFill xmlns:a14="http://schemas.microsoft.com/office/drawing/2010/main">
                <a:solidFill>
                  <a:srgbClr val="FFFFFF"/>
                </a:solidFill>
              </a14:hiddenFill>
            </a:ext>
          </a:extLst>
        </p:spPr>
      </p:pic>
      <p:sp>
        <p:nvSpPr>
          <p:cNvPr id="65" name="Rectangle 64">
            <a:hlinkClick r:id="" action="ppaction://noaction">
              <a:snd r:embed="rId28" name="f 2_7.wav"/>
            </a:hlinkClick>
            <a:extLst>
              <a:ext uri="{FF2B5EF4-FFF2-40B4-BE49-F238E27FC236}">
                <a16:creationId xmlns:a16="http://schemas.microsoft.com/office/drawing/2014/main" id="{EAC21FDC-CC70-E2FA-3F03-F761B9454168}"/>
              </a:ext>
            </a:extLst>
          </p:cNvPr>
          <p:cNvSpPr/>
          <p:nvPr/>
        </p:nvSpPr>
        <p:spPr>
          <a:xfrm>
            <a:off x="10214314" y="3372832"/>
            <a:ext cx="1843774" cy="523220"/>
          </a:xfrm>
          <a:prstGeom prst="rect">
            <a:avLst/>
          </a:prstGeom>
        </p:spPr>
        <p:txBody>
          <a:bodyPr wrap="none">
            <a:spAutoFit/>
          </a:bodyPr>
          <a:lstStyle/>
          <a:p>
            <a:pPr>
              <a:defRPr/>
            </a:pPr>
            <a:r>
              <a:rPr lang="es-AR" sz="2800" b="1" kern="0" dirty="0">
                <a:solidFill>
                  <a:srgbClr val="FF0066"/>
                </a:solidFill>
                <a:latin typeface="Century Gothic"/>
                <a:ea typeface="Century Gothic"/>
                <a:cs typeface="Century Gothic"/>
                <a:sym typeface="Century Gothic"/>
              </a:rPr>
              <a:t>z</a:t>
            </a:r>
            <a:r>
              <a:rPr lang="es-AR" sz="2800" b="1" kern="0" dirty="0">
                <a:solidFill>
                  <a:srgbClr val="002060"/>
                </a:solidFill>
                <a:latin typeface="Century Gothic"/>
                <a:ea typeface="Century Gothic"/>
                <a:cs typeface="Century Gothic"/>
                <a:sym typeface="Century Gothic"/>
              </a:rPr>
              <a:t>ampoña</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Rectangle 65">
            <a:hlinkClick r:id="" action="ppaction://noaction">
              <a:snd r:embed="rId28" name="f 2_7.wav"/>
            </a:hlinkClick>
            <a:extLst>
              <a:ext uri="{FF2B5EF4-FFF2-40B4-BE49-F238E27FC236}">
                <a16:creationId xmlns:a16="http://schemas.microsoft.com/office/drawing/2014/main" id="{3E1A2946-E969-2000-5D19-148919550F6A}"/>
              </a:ext>
            </a:extLst>
          </p:cNvPr>
          <p:cNvSpPr/>
          <p:nvPr/>
        </p:nvSpPr>
        <p:spPr>
          <a:xfrm>
            <a:off x="6967882" y="3285648"/>
            <a:ext cx="1039067" cy="523220"/>
          </a:xfrm>
          <a:prstGeom prst="rect">
            <a:avLst/>
          </a:prstGeom>
        </p:spPr>
        <p:txBody>
          <a:bodyPr wrap="none">
            <a:spAutoFit/>
          </a:bodyPr>
          <a:lstStyle/>
          <a:p>
            <a:pPr>
              <a:defRPr/>
            </a:pPr>
            <a:r>
              <a:rPr lang="es-AR" sz="2800" b="1" kern="0" dirty="0">
                <a:solidFill>
                  <a:srgbClr val="002060"/>
                </a:solidFill>
                <a:latin typeface="Century Gothic"/>
                <a:ea typeface="Century Gothic"/>
                <a:cs typeface="Century Gothic"/>
                <a:sym typeface="Century Gothic"/>
              </a:rPr>
              <a:t>pe</a:t>
            </a:r>
            <a:r>
              <a:rPr lang="es-AR" sz="2800" b="1" kern="0" dirty="0">
                <a:solidFill>
                  <a:srgbClr val="FF0066"/>
                </a:solidFill>
                <a:latin typeface="Century Gothic"/>
                <a:ea typeface="Century Gothic"/>
                <a:cs typeface="Century Gothic"/>
                <a:sym typeface="Century Gothic"/>
              </a:rPr>
              <a:t>s</a:t>
            </a:r>
            <a:r>
              <a:rPr lang="es-AR" sz="2800" b="1" kern="0" dirty="0">
                <a:solidFill>
                  <a:srgbClr val="002060"/>
                </a:solidFill>
                <a:latin typeface="Century Gothic"/>
                <a:ea typeface="Century Gothic"/>
                <a:cs typeface="Century Gothic"/>
                <a:sym typeface="Century Gothic"/>
              </a:rPr>
              <a:t>o</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7" name="Rectangle 66">
            <a:hlinkClick r:id="" action="ppaction://noaction">
              <a:snd r:embed="rId28" name="f 2_7.wav"/>
            </a:hlinkClick>
            <a:extLst>
              <a:ext uri="{FF2B5EF4-FFF2-40B4-BE49-F238E27FC236}">
                <a16:creationId xmlns:a16="http://schemas.microsoft.com/office/drawing/2014/main" id="{7DF6F85C-A57A-6C52-3FFA-DF86E760F128}"/>
              </a:ext>
            </a:extLst>
          </p:cNvPr>
          <p:cNvSpPr/>
          <p:nvPr/>
        </p:nvSpPr>
        <p:spPr>
          <a:xfrm>
            <a:off x="7173968" y="4510967"/>
            <a:ext cx="1252266" cy="523220"/>
          </a:xfrm>
          <a:prstGeom prst="rect">
            <a:avLst/>
          </a:prstGeom>
        </p:spPr>
        <p:txBody>
          <a:bodyPr wrap="none">
            <a:spAutoFit/>
          </a:bodyPr>
          <a:lstStyle/>
          <a:p>
            <a:pPr>
              <a:defRPr/>
            </a:pPr>
            <a:r>
              <a:rPr lang="es-AR" sz="2800" b="1" kern="0" dirty="0">
                <a:solidFill>
                  <a:srgbClr val="FF0066"/>
                </a:solidFill>
                <a:latin typeface="Century Gothic"/>
                <a:ea typeface="Century Gothic"/>
                <a:cs typeface="Century Gothic"/>
                <a:sym typeface="Century Gothic"/>
              </a:rPr>
              <a:t>z</a:t>
            </a:r>
            <a:r>
              <a:rPr lang="es-AR" sz="2800" b="1" kern="0" dirty="0">
                <a:solidFill>
                  <a:srgbClr val="002060"/>
                </a:solidFill>
                <a:latin typeface="Century Gothic"/>
                <a:ea typeface="Century Gothic"/>
                <a:cs typeface="Century Gothic"/>
                <a:sym typeface="Century Gothic"/>
              </a:rPr>
              <a:t>ueco</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67">
            <a:hlinkClick r:id="" action="ppaction://noaction">
              <a:snd r:embed="rId28" name="f 2_7.wav"/>
            </a:hlinkClick>
            <a:extLst>
              <a:ext uri="{FF2B5EF4-FFF2-40B4-BE49-F238E27FC236}">
                <a16:creationId xmlns:a16="http://schemas.microsoft.com/office/drawing/2014/main" id="{4BE28DF8-6079-DDA6-541C-6A292C318281}"/>
              </a:ext>
            </a:extLst>
          </p:cNvPr>
          <p:cNvSpPr/>
          <p:nvPr/>
        </p:nvSpPr>
        <p:spPr>
          <a:xfrm>
            <a:off x="9500919" y="4358597"/>
            <a:ext cx="1039067" cy="523220"/>
          </a:xfrm>
          <a:prstGeom prst="rect">
            <a:avLst/>
          </a:prstGeom>
        </p:spPr>
        <p:txBody>
          <a:bodyPr wrap="square">
            <a:spAutoFit/>
          </a:bodyPr>
          <a:lstStyle/>
          <a:p>
            <a:pPr>
              <a:defRPr/>
            </a:pPr>
            <a:r>
              <a:rPr lang="es-AR" sz="2800" b="1" kern="0" dirty="0">
                <a:solidFill>
                  <a:srgbClr val="002060"/>
                </a:solidFill>
                <a:latin typeface="Century Gothic"/>
                <a:ea typeface="Century Gothic"/>
                <a:cs typeface="Century Gothic"/>
                <a:sym typeface="Century Gothic"/>
              </a:rPr>
              <a:t>ro</a:t>
            </a:r>
            <a:r>
              <a:rPr lang="es-AR" sz="2800" b="1" kern="0" dirty="0">
                <a:solidFill>
                  <a:srgbClr val="FF0066"/>
                </a:solidFill>
                <a:latin typeface="Century Gothic"/>
                <a:ea typeface="Century Gothic"/>
                <a:cs typeface="Century Gothic"/>
                <a:sym typeface="Century Gothic"/>
              </a:rPr>
              <a:t>s</a:t>
            </a:r>
            <a:r>
              <a:rPr lang="es-AR" sz="2800" b="1" kern="0" dirty="0">
                <a:solidFill>
                  <a:srgbClr val="002060"/>
                </a:solidFill>
                <a:latin typeface="Century Gothic"/>
                <a:ea typeface="Century Gothic"/>
                <a:cs typeface="Century Gothic"/>
                <a:sym typeface="Century Gothic"/>
              </a:rPr>
              <a:t>al</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Rectangle 68">
            <a:hlinkClick r:id="" action="ppaction://noaction">
              <a:snd r:embed="rId28" name="f 2_7.wav"/>
            </a:hlinkClick>
            <a:extLst>
              <a:ext uri="{FF2B5EF4-FFF2-40B4-BE49-F238E27FC236}">
                <a16:creationId xmlns:a16="http://schemas.microsoft.com/office/drawing/2014/main" id="{9788662F-628E-E695-2E07-BD3958D5A68E}"/>
              </a:ext>
            </a:extLst>
          </p:cNvPr>
          <p:cNvSpPr/>
          <p:nvPr/>
        </p:nvSpPr>
        <p:spPr>
          <a:xfrm>
            <a:off x="7892620" y="5252666"/>
            <a:ext cx="2204450" cy="523220"/>
          </a:xfrm>
          <a:prstGeom prst="rect">
            <a:avLst/>
          </a:prstGeom>
        </p:spPr>
        <p:txBody>
          <a:bodyPr wrap="none">
            <a:spAutoFit/>
          </a:bodyPr>
          <a:lstStyle/>
          <a:p>
            <a:pPr>
              <a:defRPr/>
            </a:pPr>
            <a:r>
              <a:rPr lang="es-AR" sz="2800" b="1" kern="0" dirty="0">
                <a:solidFill>
                  <a:srgbClr val="FF0066"/>
                </a:solidFill>
                <a:latin typeface="Century Gothic"/>
                <a:ea typeface="Century Gothic"/>
                <a:cs typeface="Century Gothic"/>
                <a:sym typeface="Century Gothic"/>
              </a:rPr>
              <a:t>z</a:t>
            </a:r>
            <a:r>
              <a:rPr lang="es-AR" sz="2800" b="1" kern="0" dirty="0">
                <a:solidFill>
                  <a:srgbClr val="002060"/>
                </a:solidFill>
                <a:latin typeface="Century Gothic"/>
                <a:ea typeface="Century Gothic"/>
                <a:cs typeface="Century Gothic"/>
                <a:sym typeface="Century Gothic"/>
              </a:rPr>
              <a:t>ambomba</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Rectangle 69">
            <a:hlinkClick r:id="" action="ppaction://noaction">
              <a:snd r:embed="rId28" name="f 2_7.wav"/>
            </a:hlinkClick>
            <a:extLst>
              <a:ext uri="{FF2B5EF4-FFF2-40B4-BE49-F238E27FC236}">
                <a16:creationId xmlns:a16="http://schemas.microsoft.com/office/drawing/2014/main" id="{3E214410-3EEF-177B-D0B8-5CB969BD0525}"/>
              </a:ext>
            </a:extLst>
          </p:cNvPr>
          <p:cNvSpPr/>
          <p:nvPr/>
        </p:nvSpPr>
        <p:spPr>
          <a:xfrm>
            <a:off x="10582424" y="5178060"/>
            <a:ext cx="1504143" cy="523220"/>
          </a:xfrm>
          <a:prstGeom prst="rect">
            <a:avLst/>
          </a:prstGeom>
        </p:spPr>
        <p:txBody>
          <a:bodyPr wrap="square">
            <a:spAutoFit/>
          </a:bodyPr>
          <a:lstStyle/>
          <a:p>
            <a:pPr>
              <a:defRPr/>
            </a:pPr>
            <a:r>
              <a:rPr lang="es-AR" sz="2800" b="1" kern="0" dirty="0">
                <a:solidFill>
                  <a:srgbClr val="FF0066"/>
                </a:solidFill>
                <a:latin typeface="Century Gothic"/>
                <a:ea typeface="Century Gothic"/>
                <a:cs typeface="Century Gothic"/>
                <a:sym typeface="Century Gothic"/>
              </a:rPr>
              <a:t>z</a:t>
            </a:r>
            <a:r>
              <a:rPr lang="es-AR" sz="2800" b="1" kern="0" dirty="0">
                <a:solidFill>
                  <a:srgbClr val="002060"/>
                </a:solidFill>
                <a:latin typeface="Century Gothic"/>
                <a:ea typeface="Century Gothic"/>
                <a:cs typeface="Century Gothic"/>
                <a:sym typeface="Century Gothic"/>
              </a:rPr>
              <a:t>apato</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Rectangle 70">
            <a:hlinkClick r:id="" action="ppaction://noaction">
              <a:snd r:embed="rId28" name="f 2_7.wav"/>
            </a:hlinkClick>
            <a:extLst>
              <a:ext uri="{FF2B5EF4-FFF2-40B4-BE49-F238E27FC236}">
                <a16:creationId xmlns:a16="http://schemas.microsoft.com/office/drawing/2014/main" id="{990F7802-38D5-27E9-7D2A-0F34F47AC8F5}"/>
              </a:ext>
            </a:extLst>
          </p:cNvPr>
          <p:cNvSpPr/>
          <p:nvPr/>
        </p:nvSpPr>
        <p:spPr>
          <a:xfrm>
            <a:off x="11058028" y="4234645"/>
            <a:ext cx="1028540" cy="523220"/>
          </a:xfrm>
          <a:prstGeom prst="rect">
            <a:avLst/>
          </a:prstGeom>
        </p:spPr>
        <p:txBody>
          <a:bodyPr wrap="square">
            <a:spAutoFit/>
          </a:bodyPr>
          <a:lstStyle/>
          <a:p>
            <a:pPr>
              <a:defRPr/>
            </a:pPr>
            <a:r>
              <a:rPr lang="es-AR" sz="2800" b="1" kern="0" dirty="0">
                <a:solidFill>
                  <a:srgbClr val="FF0066"/>
                </a:solidFill>
                <a:latin typeface="Century Gothic"/>
                <a:ea typeface="Century Gothic"/>
                <a:cs typeface="Century Gothic"/>
                <a:sym typeface="Century Gothic"/>
              </a:rPr>
              <a:t>z</a:t>
            </a:r>
            <a:r>
              <a:rPr lang="es-AR" sz="2800" b="1" kern="0" dirty="0">
                <a:solidFill>
                  <a:srgbClr val="002060"/>
                </a:solidFill>
                <a:latin typeface="Century Gothic"/>
                <a:ea typeface="Century Gothic"/>
                <a:cs typeface="Century Gothic"/>
                <a:sym typeface="Century Gothic"/>
              </a:rPr>
              <a:t>ona</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Google Shape;157;p2">
            <a:extLst>
              <a:ext uri="{FF2B5EF4-FFF2-40B4-BE49-F238E27FC236}">
                <a16:creationId xmlns:a16="http://schemas.microsoft.com/office/drawing/2014/main" id="{6DD11169-9B47-9CDC-4C57-CBDF74B71286}"/>
              </a:ext>
            </a:extLst>
          </p:cNvPr>
          <p:cNvSpPr txBox="1"/>
          <p:nvPr/>
        </p:nvSpPr>
        <p:spPr>
          <a:xfrm>
            <a:off x="5840889" y="2007014"/>
            <a:ext cx="516499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Tu compañero/a adivina*.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1_2.wav"/>
                                        </p:tgtEl>
                                      </p:cMediaNode>
                                    </p:audio>
                                  </p:subTnLst>
                                </p:cTn>
                              </p:par>
                              <p:par>
                                <p:cTn id="7" presetID="1"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500"/>
                                        <p:tgtEl>
                                          <p:spTgt spid="44"/>
                                        </p:tgtEl>
                                      </p:cBhvr>
                                    </p:animEffect>
                                  </p:childTnLst>
                                </p:cTn>
                              </p:par>
                              <p:par>
                                <p:cTn id="14" presetID="10" presetClass="entr" presetSubtype="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ppt_x"/>
                                          </p:val>
                                        </p:tav>
                                        <p:tav tm="100000">
                                          <p:val>
                                            <p:strVal val="#ppt_x"/>
                                          </p:val>
                                        </p:tav>
                                      </p:tavLst>
                                    </p:anim>
                                    <p:anim calcmode="lin" valueType="num">
                                      <p:cBhvr additive="base">
                                        <p:cTn id="2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500" fill="hold"/>
                                        <p:tgtEl>
                                          <p:spTgt spid="56"/>
                                        </p:tgtEl>
                                        <p:attrNameLst>
                                          <p:attrName>ppt_x</p:attrName>
                                        </p:attrNameLst>
                                      </p:cBhvr>
                                      <p:tavLst>
                                        <p:tav tm="0">
                                          <p:val>
                                            <p:strVal val="#ppt_x"/>
                                          </p:val>
                                        </p:tav>
                                        <p:tav tm="100000">
                                          <p:val>
                                            <p:strVal val="#ppt_x"/>
                                          </p:val>
                                        </p:tav>
                                      </p:tavLst>
                                    </p:anim>
                                    <p:anim calcmode="lin" valueType="num">
                                      <p:cBhvr additive="base">
                                        <p:cTn id="37"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5"/>
                                        </p:tgtEl>
                                        <p:attrNameLst>
                                          <p:attrName>style.visibility</p:attrName>
                                        </p:attrNameLst>
                                      </p:cBhvr>
                                      <p:to>
                                        <p:strVal val="visible"/>
                                      </p:to>
                                    </p:set>
                                    <p:animEffect transition="in" filter="fade">
                                      <p:cBhvr>
                                        <p:cTn id="42" dur="500"/>
                                        <p:tgtEl>
                                          <p:spTgt spid="75"/>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ppt_x"/>
                                          </p:val>
                                        </p:tav>
                                        <p:tav tm="100000">
                                          <p:val>
                                            <p:strVal val="#ppt_x"/>
                                          </p:val>
                                        </p:tav>
                                      </p:tavLst>
                                    </p:anim>
                                    <p:anim calcmode="lin" valueType="num">
                                      <p:cBhvr additive="base">
                                        <p:cTn id="5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028"/>
                                        </p:tgtEl>
                                        <p:attrNameLst>
                                          <p:attrName>style.visibility</p:attrName>
                                        </p:attrNameLst>
                                      </p:cBhvr>
                                      <p:to>
                                        <p:strVal val="visible"/>
                                      </p:to>
                                    </p:set>
                                    <p:animEffect transition="in" filter="fade">
                                      <p:cBhvr>
                                        <p:cTn id="61" dur="500"/>
                                        <p:tgtEl>
                                          <p:spTgt spid="1028"/>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500" fill="hold"/>
                                        <p:tgtEl>
                                          <p:spTgt spid="59"/>
                                        </p:tgtEl>
                                        <p:attrNameLst>
                                          <p:attrName>ppt_x</p:attrName>
                                        </p:attrNameLst>
                                      </p:cBhvr>
                                      <p:tavLst>
                                        <p:tav tm="0">
                                          <p:val>
                                            <p:strVal val="#ppt_x"/>
                                          </p:val>
                                        </p:tav>
                                        <p:tav tm="100000">
                                          <p:val>
                                            <p:strVal val="#ppt_x"/>
                                          </p:val>
                                        </p:tav>
                                      </p:tavLst>
                                    </p:anim>
                                    <p:anim calcmode="lin" valueType="num">
                                      <p:cBhvr additive="base">
                                        <p:cTn id="67"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ppt_x"/>
                                          </p:val>
                                        </p:tav>
                                        <p:tav tm="100000">
                                          <p:val>
                                            <p:strVal val="#ppt_x"/>
                                          </p:val>
                                        </p:tav>
                                      </p:tavLst>
                                    </p:anim>
                                    <p:anim calcmode="lin" valueType="num">
                                      <p:cBhvr additive="base">
                                        <p:cTn id="73" dur="500" fill="hold"/>
                                        <p:tgtEl>
                                          <p:spTgt spid="79"/>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10" presetClass="entr" presetSubtype="0" fill="hold" nodeType="afterEffect">
                                  <p:stCondLst>
                                    <p:cond delay="0"/>
                                  </p:stCondLst>
                                  <p:childTnLst>
                                    <p:set>
                                      <p:cBhvr>
                                        <p:cTn id="76" dur="1" fill="hold">
                                          <p:stCondLst>
                                            <p:cond delay="0"/>
                                          </p:stCondLst>
                                        </p:cTn>
                                        <p:tgtEl>
                                          <p:spTgt spid="1030"/>
                                        </p:tgtEl>
                                        <p:attrNameLst>
                                          <p:attrName>style.visibility</p:attrName>
                                        </p:attrNameLst>
                                      </p:cBhvr>
                                      <p:to>
                                        <p:strVal val="visible"/>
                                      </p:to>
                                    </p:set>
                                    <p:animEffect transition="in" filter="fade">
                                      <p:cBhvr>
                                        <p:cTn id="77" dur="500"/>
                                        <p:tgtEl>
                                          <p:spTgt spid="1030"/>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additive="base">
                                        <p:cTn id="82" dur="500" fill="hold"/>
                                        <p:tgtEl>
                                          <p:spTgt spid="58"/>
                                        </p:tgtEl>
                                        <p:attrNameLst>
                                          <p:attrName>ppt_x</p:attrName>
                                        </p:attrNameLst>
                                      </p:cBhvr>
                                      <p:tavLst>
                                        <p:tav tm="0">
                                          <p:val>
                                            <p:strVal val="#ppt_x"/>
                                          </p:val>
                                        </p:tav>
                                        <p:tav tm="100000">
                                          <p:val>
                                            <p:strVal val="#ppt_x"/>
                                          </p:val>
                                        </p:tav>
                                      </p:tavLst>
                                    </p:anim>
                                    <p:anim calcmode="lin" valueType="num">
                                      <p:cBhvr additive="base">
                                        <p:cTn id="83"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95"/>
                                        </p:tgtEl>
                                        <p:attrNameLst>
                                          <p:attrName>style.visibility</p:attrName>
                                        </p:attrNameLst>
                                      </p:cBhvr>
                                      <p:to>
                                        <p:strVal val="visible"/>
                                      </p:to>
                                    </p:set>
                                    <p:anim calcmode="lin" valueType="num">
                                      <p:cBhvr additive="base">
                                        <p:cTn id="88" dur="500" fill="hold"/>
                                        <p:tgtEl>
                                          <p:spTgt spid="95"/>
                                        </p:tgtEl>
                                        <p:attrNameLst>
                                          <p:attrName>ppt_x</p:attrName>
                                        </p:attrNameLst>
                                      </p:cBhvr>
                                      <p:tavLst>
                                        <p:tav tm="0">
                                          <p:val>
                                            <p:strVal val="#ppt_x"/>
                                          </p:val>
                                        </p:tav>
                                        <p:tav tm="100000">
                                          <p:val>
                                            <p:strVal val="#ppt_x"/>
                                          </p:val>
                                        </p:tav>
                                      </p:tavLst>
                                    </p:anim>
                                    <p:anim calcmode="lin" valueType="num">
                                      <p:cBhvr additive="base">
                                        <p:cTn id="89" dur="500" fill="hold"/>
                                        <p:tgtEl>
                                          <p:spTgt spid="95"/>
                                        </p:tgtEl>
                                        <p:attrNameLst>
                                          <p:attrName>ppt_y</p:attrName>
                                        </p:attrNameLst>
                                      </p:cBhvr>
                                      <p:tavLst>
                                        <p:tav tm="0">
                                          <p:val>
                                            <p:strVal val="1+#ppt_h/2"/>
                                          </p:val>
                                        </p:tav>
                                        <p:tav tm="100000">
                                          <p:val>
                                            <p:strVal val="#ppt_y"/>
                                          </p:val>
                                        </p:tav>
                                      </p:tavLst>
                                    </p:anim>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35"/>
                                        </p:tgtEl>
                                        <p:attrNameLst>
                                          <p:attrName>style.visibility</p:attrName>
                                        </p:attrNameLst>
                                      </p:cBhvr>
                                      <p:to>
                                        <p:strVal val="visible"/>
                                      </p:to>
                                    </p:set>
                                    <p:anim calcmode="lin" valueType="num">
                                      <p:cBhvr additive="base">
                                        <p:cTn id="98" dur="500" fill="hold"/>
                                        <p:tgtEl>
                                          <p:spTgt spid="35"/>
                                        </p:tgtEl>
                                        <p:attrNameLst>
                                          <p:attrName>ppt_x</p:attrName>
                                        </p:attrNameLst>
                                      </p:cBhvr>
                                      <p:tavLst>
                                        <p:tav tm="0">
                                          <p:val>
                                            <p:strVal val="#ppt_x"/>
                                          </p:val>
                                        </p:tav>
                                        <p:tav tm="100000">
                                          <p:val>
                                            <p:strVal val="#ppt_x"/>
                                          </p:val>
                                        </p:tav>
                                      </p:tavLst>
                                    </p:anim>
                                    <p:anim calcmode="lin" valueType="num">
                                      <p:cBhvr additive="base">
                                        <p:cTn id="9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2" presetClass="entr" presetSubtype="4" fill="hold" grpId="0" nodeType="click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additive="base">
                                        <p:cTn id="104" dur="500" fill="hold"/>
                                        <p:tgtEl>
                                          <p:spTgt spid="36"/>
                                        </p:tgtEl>
                                        <p:attrNameLst>
                                          <p:attrName>ppt_x</p:attrName>
                                        </p:attrNameLst>
                                      </p:cBhvr>
                                      <p:tavLst>
                                        <p:tav tm="0">
                                          <p:val>
                                            <p:strVal val="#ppt_x"/>
                                          </p:val>
                                        </p:tav>
                                        <p:tav tm="100000">
                                          <p:val>
                                            <p:strVal val="#ppt_x"/>
                                          </p:val>
                                        </p:tav>
                                      </p:tavLst>
                                    </p:anim>
                                    <p:anim calcmode="lin" valueType="num">
                                      <p:cBhvr additive="base">
                                        <p:cTn id="105" dur="500" fill="hold"/>
                                        <p:tgtEl>
                                          <p:spTgt spid="36"/>
                                        </p:tgtEl>
                                        <p:attrNameLst>
                                          <p:attrName>ppt_y</p:attrName>
                                        </p:attrNameLst>
                                      </p:cBhvr>
                                      <p:tavLst>
                                        <p:tav tm="0">
                                          <p:val>
                                            <p:strVal val="1+#ppt_h/2"/>
                                          </p:val>
                                        </p:tav>
                                        <p:tav tm="100000">
                                          <p:val>
                                            <p:strVal val="#ppt_y"/>
                                          </p:val>
                                        </p:tav>
                                      </p:tavLst>
                                    </p:anim>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Effect transition="in" filter="fade">
                                      <p:cBhvr>
                                        <p:cTn id="109" dur="500"/>
                                        <p:tgtEl>
                                          <p:spTgt spid="17"/>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par>
                                <p:cTn id="115" presetID="10" presetClass="entr" presetSubtype="0" fill="hold" nodeType="withEffect">
                                  <p:stCondLst>
                                    <p:cond delay="0"/>
                                  </p:stCondLst>
                                  <p:childTnLst>
                                    <p:set>
                                      <p:cBhvr>
                                        <p:cTn id="116" dur="1" fill="hold">
                                          <p:stCondLst>
                                            <p:cond delay="0"/>
                                          </p:stCondLst>
                                        </p:cTn>
                                        <p:tgtEl>
                                          <p:spTgt spid="1026"/>
                                        </p:tgtEl>
                                        <p:attrNameLst>
                                          <p:attrName>style.visibility</p:attrName>
                                        </p:attrNameLst>
                                      </p:cBhvr>
                                      <p:to>
                                        <p:strVal val="visible"/>
                                      </p:to>
                                    </p:set>
                                    <p:animEffect transition="in" filter="fade">
                                      <p:cBhvr>
                                        <p:cTn id="117" dur="500"/>
                                        <p:tgtEl>
                                          <p:spTgt spid="102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33"/>
                                        </p:tgtEl>
                                        <p:attrNameLst>
                                          <p:attrName>style.visibility</p:attrName>
                                        </p:attrNameLst>
                                      </p:cBhvr>
                                      <p:to>
                                        <p:strVal val="visible"/>
                                      </p:to>
                                    </p:set>
                                    <p:animEffect transition="in" filter="fade">
                                      <p:cBhvr>
                                        <p:cTn id="122" dur="500"/>
                                        <p:tgtEl>
                                          <p:spTgt spid="33"/>
                                        </p:tgtEl>
                                      </p:cBhvr>
                                    </p:animEffect>
                                  </p:childTnLst>
                                  <p:subTnLst>
                                    <p:audio>
                                      <p:cMediaNode>
                                        <p:cTn display="0" masterRel="sameClick">
                                          <p:stCondLst>
                                            <p:cond evt="begin" delay="0">
                                              <p:tn val="120"/>
                                            </p:cond>
                                          </p:stCondLst>
                                          <p:endCondLst>
                                            <p:cond evt="onStopAudio" delay="0">
                                              <p:tgtEl>
                                                <p:sldTgt/>
                                              </p:tgtEl>
                                            </p:cond>
                                          </p:endCondLst>
                                        </p:cTn>
                                        <p:tgtEl>
                                          <p:sndTgt r:embed="rId4" name="1_9.wav"/>
                                        </p:tgtEl>
                                      </p:cMediaNode>
                                    </p:audio>
                                  </p:sub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500"/>
                                        <p:tgtEl>
                                          <p:spTgt spid="5"/>
                                        </p:tgtEl>
                                      </p:cBhvr>
                                    </p:animEffect>
                                  </p:childTnLst>
                                  <p:subTnLst>
                                    <p:audio>
                                      <p:cMediaNode>
                                        <p:cTn display="0" masterRel="sameClick">
                                          <p:stCondLst>
                                            <p:cond evt="begin" delay="0">
                                              <p:tn val="125"/>
                                            </p:cond>
                                          </p:stCondLst>
                                          <p:endCondLst>
                                            <p:cond evt="onStopAudio" delay="0">
                                              <p:tgtEl>
                                                <p:sldTgt/>
                                              </p:tgtEl>
                                            </p:cond>
                                          </p:endCondLst>
                                        </p:cTn>
                                        <p:tgtEl>
                                          <p:sndTgt r:embed="rId5" name="1_10.wav"/>
                                        </p:tgtEl>
                                      </p:cMediaNode>
                                    </p:audio>
                                  </p:sub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500"/>
                                        <p:tgtEl>
                                          <p:spTgt spid="62"/>
                                        </p:tgtEl>
                                      </p:cBhvr>
                                    </p:animEffect>
                                  </p:childTnLst>
                                  <p:subTnLst>
                                    <p:audio>
                                      <p:cMediaNode>
                                        <p:cTn display="0" masterRel="sameClick">
                                          <p:stCondLst>
                                            <p:cond evt="begin" delay="0">
                                              <p:tn val="130"/>
                                            </p:cond>
                                          </p:stCondLst>
                                          <p:endCondLst>
                                            <p:cond evt="onStopAudio" delay="0">
                                              <p:tgtEl>
                                                <p:sldTgt/>
                                              </p:tgtEl>
                                            </p:cond>
                                          </p:endCondLst>
                                        </p:cTn>
                                        <p:tgtEl>
                                          <p:sndTgt r:embed="rId6" name="1_11.wav"/>
                                        </p:tgtEl>
                                      </p:cMediaNode>
                                    </p:audio>
                                  </p:sub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66"/>
                                        </p:tgtEl>
                                        <p:attrNameLst>
                                          <p:attrName>style.visibility</p:attrName>
                                        </p:attrNameLst>
                                      </p:cBhvr>
                                      <p:to>
                                        <p:strVal val="visible"/>
                                      </p:to>
                                    </p:set>
                                    <p:animEffect transition="in" filter="fade">
                                      <p:cBhvr>
                                        <p:cTn id="137" dur="500"/>
                                        <p:tgtEl>
                                          <p:spTgt spid="66"/>
                                        </p:tgtEl>
                                      </p:cBhvr>
                                    </p:animEffect>
                                  </p:childTnLst>
                                  <p:subTnLst>
                                    <p:audio>
                                      <p:cMediaNode>
                                        <p:cTn display="0" masterRel="sameClick">
                                          <p:stCondLst>
                                            <p:cond evt="begin" delay="0">
                                              <p:tn val="135"/>
                                            </p:cond>
                                          </p:stCondLst>
                                          <p:endCondLst>
                                            <p:cond evt="onStopAudio" delay="0">
                                              <p:tgtEl>
                                                <p:sldTgt/>
                                              </p:tgtEl>
                                            </p:cond>
                                          </p:endCondLst>
                                        </p:cTn>
                                        <p:tgtEl>
                                          <p:sndTgt r:embed="rId7" name="1_12.wav"/>
                                        </p:tgtEl>
                                      </p:cMediaNode>
                                    </p:audio>
                                  </p:sub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65"/>
                                        </p:tgtEl>
                                        <p:attrNameLst>
                                          <p:attrName>style.visibility</p:attrName>
                                        </p:attrNameLst>
                                      </p:cBhvr>
                                      <p:to>
                                        <p:strVal val="visible"/>
                                      </p:to>
                                    </p:set>
                                    <p:animEffect transition="in" filter="fade">
                                      <p:cBhvr>
                                        <p:cTn id="142" dur="500"/>
                                        <p:tgtEl>
                                          <p:spTgt spid="65"/>
                                        </p:tgtEl>
                                      </p:cBhvr>
                                    </p:animEffect>
                                  </p:childTnLst>
                                  <p:subTnLst>
                                    <p:audio>
                                      <p:cMediaNode>
                                        <p:cTn display="0" masterRel="sameClick">
                                          <p:stCondLst>
                                            <p:cond evt="begin" delay="0">
                                              <p:tn val="140"/>
                                            </p:cond>
                                          </p:stCondLst>
                                          <p:endCondLst>
                                            <p:cond evt="onStopAudio" delay="0">
                                              <p:tgtEl>
                                                <p:sldTgt/>
                                              </p:tgtEl>
                                            </p:cond>
                                          </p:endCondLst>
                                        </p:cTn>
                                        <p:tgtEl>
                                          <p:sndTgt r:embed="rId8" name="1_14.wav"/>
                                        </p:tgtEl>
                                      </p:cMediaNode>
                                    </p:audio>
                                  </p:sub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4"/>
                                        </p:tgtEl>
                                        <p:attrNameLst>
                                          <p:attrName>style.visibility</p:attrName>
                                        </p:attrNameLst>
                                      </p:cBhvr>
                                      <p:to>
                                        <p:strVal val="visible"/>
                                      </p:to>
                                    </p:set>
                                    <p:animEffect transition="in" filter="fade">
                                      <p:cBhvr>
                                        <p:cTn id="147" dur="500"/>
                                        <p:tgtEl>
                                          <p:spTgt spid="4"/>
                                        </p:tgtEl>
                                      </p:cBhvr>
                                    </p:animEffect>
                                  </p:childTnLst>
                                  <p:subTnLst>
                                    <p:audio>
                                      <p:cMediaNode>
                                        <p:cTn display="0" masterRel="sameClick">
                                          <p:stCondLst>
                                            <p:cond evt="begin" delay="0">
                                              <p:tn val="145"/>
                                            </p:cond>
                                          </p:stCondLst>
                                          <p:endCondLst>
                                            <p:cond evt="onStopAudio" delay="0">
                                              <p:tgtEl>
                                                <p:sldTgt/>
                                              </p:tgtEl>
                                            </p:cond>
                                          </p:endCondLst>
                                        </p:cTn>
                                        <p:tgtEl>
                                          <p:sndTgt r:embed="rId9" name="1_13.wav"/>
                                        </p:tgtEl>
                                      </p:cMediaNode>
                                    </p:audio>
                                  </p:sub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67"/>
                                        </p:tgtEl>
                                        <p:attrNameLst>
                                          <p:attrName>style.visibility</p:attrName>
                                        </p:attrNameLst>
                                      </p:cBhvr>
                                      <p:to>
                                        <p:strVal val="visible"/>
                                      </p:to>
                                    </p:set>
                                    <p:animEffect transition="in" filter="fade">
                                      <p:cBhvr>
                                        <p:cTn id="152" dur="500"/>
                                        <p:tgtEl>
                                          <p:spTgt spid="67"/>
                                        </p:tgtEl>
                                      </p:cBhvr>
                                    </p:animEffect>
                                  </p:childTnLst>
                                  <p:subTnLst>
                                    <p:audio>
                                      <p:cMediaNode>
                                        <p:cTn display="0" masterRel="sameClick">
                                          <p:stCondLst>
                                            <p:cond evt="begin" delay="0">
                                              <p:tn val="150"/>
                                            </p:cond>
                                          </p:stCondLst>
                                          <p:endCondLst>
                                            <p:cond evt="onStopAudio" delay="0">
                                              <p:tgtEl>
                                                <p:sldTgt/>
                                              </p:tgtEl>
                                            </p:cond>
                                          </p:endCondLst>
                                        </p:cTn>
                                        <p:tgtEl>
                                          <p:sndTgt r:embed="rId10" name="1_15.wav"/>
                                        </p:tgtEl>
                                      </p:cMediaNode>
                                    </p:audio>
                                  </p:sub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68"/>
                                        </p:tgtEl>
                                        <p:attrNameLst>
                                          <p:attrName>style.visibility</p:attrName>
                                        </p:attrNameLst>
                                      </p:cBhvr>
                                      <p:to>
                                        <p:strVal val="visible"/>
                                      </p:to>
                                    </p:set>
                                    <p:animEffect transition="in" filter="fade">
                                      <p:cBhvr>
                                        <p:cTn id="157" dur="500"/>
                                        <p:tgtEl>
                                          <p:spTgt spid="68"/>
                                        </p:tgtEl>
                                      </p:cBhvr>
                                    </p:animEffect>
                                  </p:childTnLst>
                                  <p:subTnLst>
                                    <p:audio>
                                      <p:cMediaNode>
                                        <p:cTn display="0" masterRel="sameClick">
                                          <p:stCondLst>
                                            <p:cond evt="begin" delay="0">
                                              <p:tn val="155"/>
                                            </p:cond>
                                          </p:stCondLst>
                                          <p:endCondLst>
                                            <p:cond evt="onStopAudio" delay="0">
                                              <p:tgtEl>
                                                <p:sldTgt/>
                                              </p:tgtEl>
                                            </p:cond>
                                          </p:endCondLst>
                                        </p:cTn>
                                        <p:tgtEl>
                                          <p:sndTgt r:embed="rId11" name="1_16.wav"/>
                                        </p:tgtEl>
                                      </p:cMediaNode>
                                    </p:audio>
                                  </p:sub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71"/>
                                        </p:tgtEl>
                                        <p:attrNameLst>
                                          <p:attrName>style.visibility</p:attrName>
                                        </p:attrNameLst>
                                      </p:cBhvr>
                                      <p:to>
                                        <p:strVal val="visible"/>
                                      </p:to>
                                    </p:set>
                                    <p:animEffect transition="in" filter="fade">
                                      <p:cBhvr>
                                        <p:cTn id="162" dur="500"/>
                                        <p:tgtEl>
                                          <p:spTgt spid="71"/>
                                        </p:tgtEl>
                                      </p:cBhvr>
                                    </p:animEffect>
                                  </p:childTnLst>
                                  <p:subTnLst>
                                    <p:audio>
                                      <p:cMediaNode>
                                        <p:cTn display="0" masterRel="sameClick">
                                          <p:stCondLst>
                                            <p:cond evt="begin" delay="0">
                                              <p:tn val="160"/>
                                            </p:cond>
                                          </p:stCondLst>
                                          <p:endCondLst>
                                            <p:cond evt="onStopAudio" delay="0">
                                              <p:tgtEl>
                                                <p:sldTgt/>
                                              </p:tgtEl>
                                            </p:cond>
                                          </p:endCondLst>
                                        </p:cTn>
                                        <p:tgtEl>
                                          <p:sndTgt r:embed="rId12" name="1_17.wav"/>
                                        </p:tgtEl>
                                      </p:cMediaNode>
                                    </p:audio>
                                  </p:sub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500"/>
                                        <p:tgtEl>
                                          <p:spTgt spid="69"/>
                                        </p:tgtEl>
                                      </p:cBhvr>
                                    </p:animEffect>
                                  </p:childTnLst>
                                  <p:subTnLst>
                                    <p:audio>
                                      <p:cMediaNode>
                                        <p:cTn display="0" masterRel="sameClick">
                                          <p:stCondLst>
                                            <p:cond evt="begin" delay="0">
                                              <p:tn val="165"/>
                                            </p:cond>
                                          </p:stCondLst>
                                          <p:endCondLst>
                                            <p:cond evt="onStopAudio" delay="0">
                                              <p:tgtEl>
                                                <p:sldTgt/>
                                              </p:tgtEl>
                                            </p:cond>
                                          </p:endCondLst>
                                        </p:cTn>
                                        <p:tgtEl>
                                          <p:sndTgt r:embed="rId13" name="0.mp3.wav (online-audio-converter.com).wav"/>
                                        </p:tgtEl>
                                      </p:cMediaNode>
                                    </p:audio>
                                  </p:sub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70"/>
                                        </p:tgtEl>
                                        <p:attrNameLst>
                                          <p:attrName>style.visibility</p:attrName>
                                        </p:attrNameLst>
                                      </p:cBhvr>
                                      <p:to>
                                        <p:strVal val="visible"/>
                                      </p:to>
                                    </p:set>
                                    <p:animEffect transition="in" filter="fade">
                                      <p:cBhvr>
                                        <p:cTn id="172" dur="500"/>
                                        <p:tgtEl>
                                          <p:spTgt spid="70"/>
                                        </p:tgtEl>
                                      </p:cBhvr>
                                    </p:animEffect>
                                  </p:childTnLst>
                                  <p:subTnLst>
                                    <p:audio>
                                      <p:cMediaNode>
                                        <p:cTn display="0" masterRel="sameClick">
                                          <p:stCondLst>
                                            <p:cond evt="begin" delay="0">
                                              <p:tn val="170"/>
                                            </p:cond>
                                          </p:stCondLst>
                                          <p:endCondLst>
                                            <p:cond evt="onStopAudio" delay="0">
                                              <p:tgtEl>
                                                <p:sldTgt/>
                                              </p:tgtEl>
                                            </p:cond>
                                          </p:endCondLst>
                                        </p:cTn>
                                        <p:tgtEl>
                                          <p:sndTgt r:embed="rId14" name="1_19.wav"/>
                                        </p:tgtEl>
                                      </p:cMediaNode>
                                    </p:audio>
                                  </p:subTnLst>
                                </p:cTn>
                              </p:par>
                              <p:par>
                                <p:cTn id="173" presetID="10" presetClass="entr" presetSubtype="0" fill="hold" grpId="0" nodeType="withEffect">
                                  <p:stCondLst>
                                    <p:cond delay="0"/>
                                  </p:stCondLst>
                                  <p:childTnLst>
                                    <p:set>
                                      <p:cBhvr>
                                        <p:cTn id="174" dur="1" fill="hold">
                                          <p:stCondLst>
                                            <p:cond delay="0"/>
                                          </p:stCondLst>
                                        </p:cTn>
                                        <p:tgtEl>
                                          <p:spTgt spid="63"/>
                                        </p:tgtEl>
                                        <p:attrNameLst>
                                          <p:attrName>style.visibility</p:attrName>
                                        </p:attrNameLst>
                                      </p:cBhvr>
                                      <p:to>
                                        <p:strVal val="visible"/>
                                      </p:to>
                                    </p:set>
                                    <p:animEffect transition="in" filter="fade">
                                      <p:cBhvr>
                                        <p:cTn id="17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74" grpId="0" animBg="1"/>
      <p:bldP spid="79" grpId="0" animBg="1"/>
      <p:bldP spid="95" grpId="0" animBg="1"/>
      <p:bldP spid="37" grpId="0" animBg="1"/>
      <p:bldP spid="76" grpId="0"/>
      <p:bldP spid="75" grpId="0" animBg="1"/>
      <p:bldP spid="36" grpId="0" animBg="1"/>
      <p:bldP spid="38" grpId="0" animBg="1"/>
      <p:bldP spid="62" grpId="0"/>
      <p:bldP spid="63" grpId="0" animBg="1"/>
      <p:bldP spid="4" grpId="0"/>
      <p:bldP spid="61" grpId="0"/>
      <p:bldP spid="65" grpId="0"/>
      <p:bldP spid="66" grpId="0"/>
      <p:bldP spid="67" grpId="0"/>
      <p:bldP spid="68" grpId="0"/>
      <p:bldP spid="69" grpId="0"/>
      <p:bldP spid="70" grpId="0"/>
      <p:bldP spid="71"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2: </a:t>
            </a:r>
            <a:endParaRPr lang="en-GB" sz="3200" dirty="0"/>
          </a:p>
        </p:txBody>
      </p:sp>
      <p:pic>
        <p:nvPicPr>
          <p:cNvPr id="59" name="Picture 2" descr="Brain, Idea, Think, Creativity">
            <a:extLst>
              <a:ext uri="{FF2B5EF4-FFF2-40B4-BE49-F238E27FC236}">
                <a16:creationId xmlns:a16="http://schemas.microsoft.com/office/drawing/2014/main" id="{F081F124-96FF-4121-B9F6-D236F0945C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6297" y="77948"/>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60" name="Title 1">
            <a:extLst>
              <a:ext uri="{FF2B5EF4-FFF2-40B4-BE49-F238E27FC236}">
                <a16:creationId xmlns:a16="http://schemas.microsoft.com/office/drawing/2014/main" id="{5A42CE5D-3603-4094-8488-4FBFC4035E59}"/>
              </a:ext>
            </a:extLst>
          </p:cNvPr>
          <p:cNvSpPr txBox="1">
            <a:spLocks/>
          </p:cNvSpPr>
          <p:nvPr/>
        </p:nvSpPr>
        <p:spPr>
          <a:xfrm>
            <a:off x="10409455" y="1258550"/>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65" name="TextBox 64">
            <a:extLst>
              <a:ext uri="{FF2B5EF4-FFF2-40B4-BE49-F238E27FC236}">
                <a16:creationId xmlns:a16="http://schemas.microsoft.com/office/drawing/2014/main" id="{245293B4-004C-4DD4-B71A-753AE53D7DAD}"/>
              </a:ext>
            </a:extLst>
          </p:cNvPr>
          <p:cNvSpPr txBox="1"/>
          <p:nvPr/>
        </p:nvSpPr>
        <p:spPr>
          <a:xfrm>
            <a:off x="3152339" y="143316"/>
            <a:ext cx="265649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Vocabulario</a:t>
            </a:r>
            <a:endParaRPr kumimoji="0" lang="en-GB" sz="32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76" name="Group 75">
            <a:extLst>
              <a:ext uri="{FF2B5EF4-FFF2-40B4-BE49-F238E27FC236}">
                <a16:creationId xmlns:a16="http://schemas.microsoft.com/office/drawing/2014/main" id="{13CFF3FE-BB05-420C-A4A8-76A6EA710E59}"/>
              </a:ext>
            </a:extLst>
          </p:cNvPr>
          <p:cNvGrpSpPr/>
          <p:nvPr/>
        </p:nvGrpSpPr>
        <p:grpSpPr>
          <a:xfrm>
            <a:off x="3742643" y="2822407"/>
            <a:ext cx="4203291" cy="2713703"/>
            <a:chOff x="3672348" y="2964426"/>
            <a:chExt cx="4203291" cy="2713703"/>
          </a:xfrm>
        </p:grpSpPr>
        <p:sp>
          <p:nvSpPr>
            <p:cNvPr id="77" name="Explosion: 8 Points 76">
              <a:extLst>
                <a:ext uri="{FF2B5EF4-FFF2-40B4-BE49-F238E27FC236}">
                  <a16:creationId xmlns:a16="http://schemas.microsoft.com/office/drawing/2014/main" id="{F57C1899-2A55-4B73-8746-C92AEA23283B}"/>
                </a:ext>
              </a:extLst>
            </p:cNvPr>
            <p:cNvSpPr/>
            <p:nvPr/>
          </p:nvSpPr>
          <p:spPr>
            <a:xfrm>
              <a:off x="3672348" y="2964426"/>
              <a:ext cx="4203291" cy="2713703"/>
            </a:xfrm>
            <a:prstGeom prst="irregularSeal1">
              <a:avLst/>
            </a:prstGeom>
            <a:solidFill>
              <a:srgbClr val="FFFF00"/>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78" name="Explosion: 8 Points 77">
              <a:extLst>
                <a:ext uri="{FF2B5EF4-FFF2-40B4-BE49-F238E27FC236}">
                  <a16:creationId xmlns:a16="http://schemas.microsoft.com/office/drawing/2014/main" id="{3BD4E974-EDFB-45F1-A3D4-DBA96BAA8640}"/>
                </a:ext>
              </a:extLst>
            </p:cNvPr>
            <p:cNvSpPr/>
            <p:nvPr/>
          </p:nvSpPr>
          <p:spPr>
            <a:xfrm>
              <a:off x="3763723" y="3023419"/>
              <a:ext cx="4020539" cy="2595716"/>
            </a:xfrm>
            <a:prstGeom prst="irregularSeal1">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79" name="TextBox 78">
            <a:extLst>
              <a:ext uri="{FF2B5EF4-FFF2-40B4-BE49-F238E27FC236}">
                <a16:creationId xmlns:a16="http://schemas.microsoft.com/office/drawing/2014/main" id="{BC7BB4DA-4B59-4535-9178-1D7677704D8E}"/>
              </a:ext>
            </a:extLst>
          </p:cNvPr>
          <p:cNvSpPr txBox="1"/>
          <p:nvPr/>
        </p:nvSpPr>
        <p:spPr>
          <a:xfrm>
            <a:off x="4594887" y="3749045"/>
            <a:ext cx="24482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noProof="0" dirty="0">
                <a:solidFill>
                  <a:srgbClr val="002060"/>
                </a:solidFill>
                <a:latin typeface="Century Gothic" panose="020B0502020202020204" pitchFamily="34" charset="0"/>
              </a:rPr>
              <a:t>a book</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0" name="Rectangle: Rounded Corners 79">
            <a:hlinkClick r:id="" action="ppaction://noaction">
              <a:snd r:embed="rId4" name="72_contentas.wav"/>
            </a:hlinkClick>
            <a:extLst>
              <a:ext uri="{FF2B5EF4-FFF2-40B4-BE49-F238E27FC236}">
                <a16:creationId xmlns:a16="http://schemas.microsoft.com/office/drawing/2014/main" id="{1C5F4490-6536-4954-8C73-95119FB155AB}"/>
              </a:ext>
            </a:extLst>
          </p:cNvPr>
          <p:cNvSpPr/>
          <p:nvPr/>
        </p:nvSpPr>
        <p:spPr>
          <a:xfrm>
            <a:off x="588269" y="1929089"/>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noProof="0" dirty="0">
                <a:solidFill>
                  <a:srgbClr val="002060"/>
                </a:solidFill>
                <a:latin typeface="Century Gothic" panose="020B0502020202020204" pitchFamily="34" charset="0"/>
              </a:rPr>
              <a:t>un animal</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1" name="Rectangle: Rounded Corners 80">
            <a:hlinkClick r:id="" action="ppaction://noaction">
              <a:snd r:embed="rId5" name="59_inteligentes.wav"/>
            </a:hlinkClick>
            <a:extLst>
              <a:ext uri="{FF2B5EF4-FFF2-40B4-BE49-F238E27FC236}">
                <a16:creationId xmlns:a16="http://schemas.microsoft.com/office/drawing/2014/main" id="{552C1AF5-CA35-4438-8E10-9972BEE1628D}"/>
              </a:ext>
            </a:extLst>
          </p:cNvPr>
          <p:cNvSpPr/>
          <p:nvPr/>
        </p:nvSpPr>
        <p:spPr>
          <a:xfrm>
            <a:off x="3366846" y="1901598"/>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nueva</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2" name="Rectangle: Rounded Corners 81">
            <a:hlinkClick r:id="" action="ppaction://noaction">
              <a:snd r:embed="rId6" name="55_inteligente.wav"/>
            </a:hlinkClick>
            <a:extLst>
              <a:ext uri="{FF2B5EF4-FFF2-40B4-BE49-F238E27FC236}">
                <a16:creationId xmlns:a16="http://schemas.microsoft.com/office/drawing/2014/main" id="{FAD8B57C-CCCD-422C-AF17-49193F0AEF52}"/>
              </a:ext>
            </a:extLst>
          </p:cNvPr>
          <p:cNvSpPr/>
          <p:nvPr/>
        </p:nvSpPr>
        <p:spPr>
          <a:xfrm>
            <a:off x="6145423" y="1901598"/>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raro</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3" name="Rectangle: Rounded Corners 82">
            <a:hlinkClick r:id="" action="ppaction://noaction">
              <a:snd r:embed="rId7" name="63_las.wav"/>
            </a:hlinkClick>
            <a:extLst>
              <a:ext uri="{FF2B5EF4-FFF2-40B4-BE49-F238E27FC236}">
                <a16:creationId xmlns:a16="http://schemas.microsoft.com/office/drawing/2014/main" id="{4BB17BAB-6018-4AD3-91BD-DDF94C106440}"/>
              </a:ext>
            </a:extLst>
          </p:cNvPr>
          <p:cNvSpPr/>
          <p:nvPr/>
        </p:nvSpPr>
        <p:spPr>
          <a:xfrm>
            <a:off x="8924000" y="1866420"/>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4" name="Rectangle: Rounded Corners 83">
            <a:hlinkClick r:id="" action="ppaction://noaction">
              <a:snd r:embed="rId8" name="62_contentos.wav"/>
            </a:hlinkClick>
            <a:extLst>
              <a:ext uri="{FF2B5EF4-FFF2-40B4-BE49-F238E27FC236}">
                <a16:creationId xmlns:a16="http://schemas.microsoft.com/office/drawing/2014/main" id="{AD61597F-3D91-460A-BE1E-8566DBEECC73}"/>
              </a:ext>
            </a:extLst>
          </p:cNvPr>
          <p:cNvSpPr/>
          <p:nvPr/>
        </p:nvSpPr>
        <p:spPr>
          <a:xfrm>
            <a:off x="633213" y="5633505"/>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srgbClr val="002060"/>
                </a:solidFill>
                <a:latin typeface="Century Gothic" panose="020B0502020202020204" pitchFamily="34" charset="0"/>
              </a:rPr>
              <a:t>papel</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5" name="Rectangle: Rounded Corners 84">
            <a:hlinkClick r:id="" action="ppaction://noaction">
              <a:snd r:embed="rId9" name="56-los.wav"/>
            </a:hlinkClick>
            <a:extLst>
              <a:ext uri="{FF2B5EF4-FFF2-40B4-BE49-F238E27FC236}">
                <a16:creationId xmlns:a16="http://schemas.microsoft.com/office/drawing/2014/main" id="{A5DD9993-DF66-458D-9D39-CAF96916F839}"/>
              </a:ext>
            </a:extLst>
          </p:cNvPr>
          <p:cNvSpPr/>
          <p:nvPr/>
        </p:nvSpPr>
        <p:spPr>
          <a:xfrm>
            <a:off x="3411790" y="5606014"/>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feliz</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6" name="Rectangle: Rounded Corners 85">
            <a:hlinkClick r:id="" action="ppaction://noaction">
              <a:snd r:embed="rId10" name="61_independientes.wav"/>
            </a:hlinkClick>
            <a:extLst>
              <a:ext uri="{FF2B5EF4-FFF2-40B4-BE49-F238E27FC236}">
                <a16:creationId xmlns:a16="http://schemas.microsoft.com/office/drawing/2014/main" id="{9C4F7229-0136-43BC-B014-178FC87490C3}"/>
              </a:ext>
            </a:extLst>
          </p:cNvPr>
          <p:cNvSpPr/>
          <p:nvPr/>
        </p:nvSpPr>
        <p:spPr>
          <a:xfrm>
            <a:off x="6190367" y="5606014"/>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viejo</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7" name="Rectangle: Rounded Corners 86">
            <a:hlinkClick r:id="" action="ppaction://noaction">
              <a:snd r:embed="rId11" name="58-amar.wav"/>
            </a:hlinkClick>
            <a:extLst>
              <a:ext uri="{FF2B5EF4-FFF2-40B4-BE49-F238E27FC236}">
                <a16:creationId xmlns:a16="http://schemas.microsoft.com/office/drawing/2014/main" id="{AAF38AF7-FE92-4EC9-9873-C03827BB2105}"/>
              </a:ext>
            </a:extLst>
          </p:cNvPr>
          <p:cNvSpPr/>
          <p:nvPr/>
        </p:nvSpPr>
        <p:spPr>
          <a:xfrm>
            <a:off x="8968944" y="5570836"/>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err="1">
                <a:solidFill>
                  <a:srgbClr val="002060"/>
                </a:solidFill>
                <a:latin typeface="Century Gothic" panose="020B0502020202020204" pitchFamily="34" charset="0"/>
              </a:rPr>
              <a:t>una</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cosa</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8" name="Rectangle: Rounded Corners 87">
            <a:hlinkClick r:id="" action="ppaction://noaction">
              <a:snd r:embed="rId12" name="57_estamos.wav"/>
            </a:hlinkClick>
            <a:extLst>
              <a:ext uri="{FF2B5EF4-FFF2-40B4-BE49-F238E27FC236}">
                <a16:creationId xmlns:a16="http://schemas.microsoft.com/office/drawing/2014/main" id="{A96530CE-DD01-4383-890C-69471A030F65}"/>
              </a:ext>
            </a:extLst>
          </p:cNvPr>
          <p:cNvSpPr/>
          <p:nvPr/>
        </p:nvSpPr>
        <p:spPr>
          <a:xfrm>
            <a:off x="588270" y="3231377"/>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9" name="Rectangle: Rounded Corners 88">
            <a:hlinkClick r:id="" action="ppaction://noaction">
              <a:snd r:embed="rId13" name="52_somos.wav"/>
            </a:hlinkClick>
            <a:extLst>
              <a:ext uri="{FF2B5EF4-FFF2-40B4-BE49-F238E27FC236}">
                <a16:creationId xmlns:a16="http://schemas.microsoft.com/office/drawing/2014/main" id="{37F2430B-240C-4415-A3DD-1D715CC1AD8F}"/>
              </a:ext>
            </a:extLst>
          </p:cNvPr>
          <p:cNvSpPr/>
          <p:nvPr/>
        </p:nvSpPr>
        <p:spPr>
          <a:xfrm>
            <a:off x="633213" y="4517405"/>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un </a:t>
            </a:r>
            <a:r>
              <a:rPr lang="en-GB" sz="3200" b="1" dirty="0" err="1">
                <a:solidFill>
                  <a:srgbClr val="002060"/>
                </a:solidFill>
                <a:latin typeface="Century Gothic" panose="020B0502020202020204" pitchFamily="34" charset="0"/>
              </a:rPr>
              <a:t>libro</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90" name="Rectangle: Rounded Corners 89">
            <a:hlinkClick r:id="" action="ppaction://noaction">
              <a:snd r:embed="rId14" name="60_odiar.wav"/>
            </a:hlinkClick>
            <a:extLst>
              <a:ext uri="{FF2B5EF4-FFF2-40B4-BE49-F238E27FC236}">
                <a16:creationId xmlns:a16="http://schemas.microsoft.com/office/drawing/2014/main" id="{12A452A8-F977-4E2B-B12A-74725DE3C2FB}"/>
              </a:ext>
            </a:extLst>
          </p:cNvPr>
          <p:cNvSpPr/>
          <p:nvPr/>
        </p:nvSpPr>
        <p:spPr>
          <a:xfrm>
            <a:off x="8924000" y="4517404"/>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91" name="Rectangle: Rounded Corners 90">
            <a:hlinkClick r:id="" action="ppaction://noaction">
              <a:snd r:embed="rId15" name="54_pero.wav"/>
            </a:hlinkClick>
            <a:extLst>
              <a:ext uri="{FF2B5EF4-FFF2-40B4-BE49-F238E27FC236}">
                <a16:creationId xmlns:a16="http://schemas.microsoft.com/office/drawing/2014/main" id="{87954E67-4446-4275-99B8-A7F301B2339D}"/>
              </a:ext>
            </a:extLst>
          </p:cNvPr>
          <p:cNvSpPr/>
          <p:nvPr/>
        </p:nvSpPr>
        <p:spPr>
          <a:xfrm>
            <a:off x="8968943" y="3215299"/>
            <a:ext cx="2334633" cy="781665"/>
          </a:xfrm>
          <a:prstGeom prst="roundRect">
            <a:avLst/>
          </a:prstGeom>
          <a:solidFill>
            <a:srgbClr val="FFD1E8"/>
          </a:solidFill>
          <a:ln>
            <a:solidFill>
              <a:srgbClr val="FFD1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92" name="TextBox 91">
            <a:extLst>
              <a:ext uri="{FF2B5EF4-FFF2-40B4-BE49-F238E27FC236}">
                <a16:creationId xmlns:a16="http://schemas.microsoft.com/office/drawing/2014/main" id="{A99C76D8-432C-41A5-B824-A20E28122A21}"/>
              </a:ext>
            </a:extLst>
          </p:cNvPr>
          <p:cNvSpPr txBox="1"/>
          <p:nvPr/>
        </p:nvSpPr>
        <p:spPr>
          <a:xfrm>
            <a:off x="4048408" y="3732295"/>
            <a:ext cx="332296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noProof="0" dirty="0">
                <a:solidFill>
                  <a:srgbClr val="002060"/>
                </a:solidFill>
                <a:latin typeface="Century Gothic" panose="020B0502020202020204" pitchFamily="34" charset="0"/>
              </a:rPr>
              <a:t>an animal</a:t>
            </a:r>
            <a:endPar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3" name="TextBox 92">
            <a:extLst>
              <a:ext uri="{FF2B5EF4-FFF2-40B4-BE49-F238E27FC236}">
                <a16:creationId xmlns:a16="http://schemas.microsoft.com/office/drawing/2014/main" id="{506329A9-6936-432F-8E5D-D986B98A97ED}"/>
              </a:ext>
            </a:extLst>
          </p:cNvPr>
          <p:cNvSpPr txBox="1"/>
          <p:nvPr/>
        </p:nvSpPr>
        <p:spPr>
          <a:xfrm>
            <a:off x="4834743" y="3687490"/>
            <a:ext cx="2540534" cy="707886"/>
          </a:xfrm>
          <a:prstGeom prst="rect">
            <a:avLst/>
          </a:prstGeom>
          <a:noFill/>
        </p:spPr>
        <p:txBody>
          <a:bodyPr wrap="square" rtlCol="0">
            <a:spAutoFit/>
          </a:bodyPr>
          <a:lstStyle/>
          <a:p>
            <a:pPr lvl="0" algn="ctr">
              <a:defRPr/>
            </a:pPr>
            <a:r>
              <a:rPr lang="en-GB" sz="4000" b="1" dirty="0">
                <a:solidFill>
                  <a:srgbClr val="002060"/>
                </a:solidFill>
                <a:latin typeface="Century Gothic" panose="020B0502020202020204" pitchFamily="34" charset="0"/>
              </a:rPr>
              <a:t>a / an (f)</a:t>
            </a:r>
          </a:p>
        </p:txBody>
      </p:sp>
      <p:sp>
        <p:nvSpPr>
          <p:cNvPr id="94" name="TextBox 93">
            <a:extLst>
              <a:ext uri="{FF2B5EF4-FFF2-40B4-BE49-F238E27FC236}">
                <a16:creationId xmlns:a16="http://schemas.microsoft.com/office/drawing/2014/main" id="{310F7928-8DAF-4F0D-882B-C35965B0B7ED}"/>
              </a:ext>
            </a:extLst>
          </p:cNvPr>
          <p:cNvSpPr txBox="1"/>
          <p:nvPr/>
        </p:nvSpPr>
        <p:spPr>
          <a:xfrm>
            <a:off x="4335308" y="3559555"/>
            <a:ext cx="301553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err="1">
                <a:solidFill>
                  <a:srgbClr val="002060"/>
                </a:solidFill>
                <a:latin typeface="Century Gothic" panose="020B0502020202020204" pitchFamily="34" charset="0"/>
              </a:rPr>
              <a:t>odd,weird</a:t>
            </a:r>
            <a:r>
              <a:rPr lang="en-GB" sz="4000" b="1" dirty="0">
                <a:solidFill>
                  <a:srgbClr val="002060"/>
                </a:solidFill>
                <a:latin typeface="Century Gothic" panose="020B0502020202020204" pitchFamily="34" charset="0"/>
              </a:rPr>
              <a:t> (m)</a:t>
            </a:r>
            <a:endPar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5" name="TextBox 94">
            <a:extLst>
              <a:ext uri="{FF2B5EF4-FFF2-40B4-BE49-F238E27FC236}">
                <a16:creationId xmlns:a16="http://schemas.microsoft.com/office/drawing/2014/main" id="{BC76DB7A-ADD8-49E8-899C-EB69A494B144}"/>
              </a:ext>
            </a:extLst>
          </p:cNvPr>
          <p:cNvSpPr txBox="1"/>
          <p:nvPr/>
        </p:nvSpPr>
        <p:spPr>
          <a:xfrm>
            <a:off x="4851603" y="3796369"/>
            <a:ext cx="24482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happy</a:t>
            </a:r>
          </a:p>
        </p:txBody>
      </p:sp>
      <p:sp>
        <p:nvSpPr>
          <p:cNvPr id="96" name="TextBox 95">
            <a:extLst>
              <a:ext uri="{FF2B5EF4-FFF2-40B4-BE49-F238E27FC236}">
                <a16:creationId xmlns:a16="http://schemas.microsoft.com/office/drawing/2014/main" id="{12A27B1D-F3F1-420E-A4F5-CCEB85F89E44}"/>
              </a:ext>
            </a:extLst>
          </p:cNvPr>
          <p:cNvSpPr txBox="1"/>
          <p:nvPr/>
        </p:nvSpPr>
        <p:spPr>
          <a:xfrm>
            <a:off x="4561360" y="3741930"/>
            <a:ext cx="24482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a:t>
            </a:r>
          </a:p>
        </p:txBody>
      </p:sp>
      <p:sp>
        <p:nvSpPr>
          <p:cNvPr id="97" name="TextBox 96">
            <a:extLst>
              <a:ext uri="{FF2B5EF4-FFF2-40B4-BE49-F238E27FC236}">
                <a16:creationId xmlns:a16="http://schemas.microsoft.com/office/drawing/2014/main" id="{FFFE94F0-054E-4A7F-828F-0003D9375AC8}"/>
              </a:ext>
            </a:extLst>
          </p:cNvPr>
          <p:cNvSpPr txBox="1"/>
          <p:nvPr/>
        </p:nvSpPr>
        <p:spPr>
          <a:xfrm>
            <a:off x="4572613" y="3708287"/>
            <a:ext cx="24482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noProof="0" dirty="0">
                <a:solidFill>
                  <a:srgbClr val="002060"/>
                </a:solidFill>
                <a:latin typeface="Century Gothic" panose="020B0502020202020204" pitchFamily="34" charset="0"/>
              </a:rPr>
              <a:t>a thing</a:t>
            </a:r>
            <a:endPar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8" name="TextBox 97">
            <a:extLst>
              <a:ext uri="{FF2B5EF4-FFF2-40B4-BE49-F238E27FC236}">
                <a16:creationId xmlns:a16="http://schemas.microsoft.com/office/drawing/2014/main" id="{368DBC7B-A7B3-4FDE-AFAE-16BBB732926C}"/>
              </a:ext>
            </a:extLst>
          </p:cNvPr>
          <p:cNvSpPr txBox="1"/>
          <p:nvPr/>
        </p:nvSpPr>
        <p:spPr>
          <a:xfrm>
            <a:off x="4534915" y="3734814"/>
            <a:ext cx="24482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new </a:t>
            </a:r>
            <a:r>
              <a:rPr kumimoji="0" lang="en-GB" sz="40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(f)</a:t>
            </a:r>
            <a:endPar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9" name="TextBox 98">
            <a:extLst>
              <a:ext uri="{FF2B5EF4-FFF2-40B4-BE49-F238E27FC236}">
                <a16:creationId xmlns:a16="http://schemas.microsoft.com/office/drawing/2014/main" id="{1094C1BA-B905-4DD4-AA1D-F1977BCCAC28}"/>
              </a:ext>
            </a:extLst>
          </p:cNvPr>
          <p:cNvSpPr txBox="1"/>
          <p:nvPr/>
        </p:nvSpPr>
        <p:spPr>
          <a:xfrm>
            <a:off x="4118737" y="3780240"/>
            <a:ext cx="344587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noProof="0" dirty="0">
                <a:solidFill>
                  <a:srgbClr val="002060"/>
                </a:solidFill>
                <a:latin typeface="Century Gothic" panose="020B0502020202020204" pitchFamily="34" charset="0"/>
              </a:rPr>
              <a:t>do you have</a:t>
            </a:r>
            <a:endPar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00" name="TextBox 99">
            <a:extLst>
              <a:ext uri="{FF2B5EF4-FFF2-40B4-BE49-F238E27FC236}">
                <a16:creationId xmlns:a16="http://schemas.microsoft.com/office/drawing/2014/main" id="{05AB9A54-CDD2-40B5-8241-7BA13E58346B}"/>
              </a:ext>
            </a:extLst>
          </p:cNvPr>
          <p:cNvSpPr txBox="1"/>
          <p:nvPr/>
        </p:nvSpPr>
        <p:spPr>
          <a:xfrm>
            <a:off x="4440953" y="3964821"/>
            <a:ext cx="272757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old  (m)</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101" name="TextBox 100">
            <a:extLst>
              <a:ext uri="{FF2B5EF4-FFF2-40B4-BE49-F238E27FC236}">
                <a16:creationId xmlns:a16="http://schemas.microsoft.com/office/drawing/2014/main" id="{3F7F132C-AE39-4E8D-925E-442A93979D82}"/>
              </a:ext>
            </a:extLst>
          </p:cNvPr>
          <p:cNvSpPr txBox="1"/>
          <p:nvPr/>
        </p:nvSpPr>
        <p:spPr>
          <a:xfrm>
            <a:off x="3929268" y="3653267"/>
            <a:ext cx="315520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paper</a:t>
            </a:r>
          </a:p>
        </p:txBody>
      </p:sp>
      <p:sp>
        <p:nvSpPr>
          <p:cNvPr id="102" name="TextBox 101">
            <a:extLst>
              <a:ext uri="{FF2B5EF4-FFF2-40B4-BE49-F238E27FC236}">
                <a16:creationId xmlns:a16="http://schemas.microsoft.com/office/drawing/2014/main" id="{8DACBBC7-C192-4E40-B73F-B0A67F24056E}"/>
              </a:ext>
            </a:extLst>
          </p:cNvPr>
          <p:cNvSpPr txBox="1"/>
          <p:nvPr/>
        </p:nvSpPr>
        <p:spPr>
          <a:xfrm>
            <a:off x="4396240" y="3769150"/>
            <a:ext cx="244823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000" b="1" dirty="0">
                <a:solidFill>
                  <a:srgbClr val="002060"/>
                </a:solidFill>
                <a:latin typeface="Century Gothic" panose="020B0502020202020204" pitchFamily="34" charset="0"/>
              </a:rPr>
              <a:t>s/he has</a:t>
            </a:r>
            <a:endParaRPr kumimoji="0" lang="en-GB" sz="4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3" name="TextBox 102">
            <a:extLst>
              <a:ext uri="{FF2B5EF4-FFF2-40B4-BE49-F238E27FC236}">
                <a16:creationId xmlns:a16="http://schemas.microsoft.com/office/drawing/2014/main" id="{F698DD30-E6DD-44E2-96E2-517042F22E47}"/>
              </a:ext>
            </a:extLst>
          </p:cNvPr>
          <p:cNvSpPr txBox="1"/>
          <p:nvPr/>
        </p:nvSpPr>
        <p:spPr>
          <a:xfrm>
            <a:off x="3366846" y="763206"/>
            <a:ext cx="487838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4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Excelente</a:t>
            </a:r>
            <a:r>
              <a:rPr kumimoji="0" lang="en-GB" sz="4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44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t>
            </a:r>
          </a:p>
        </p:txBody>
      </p:sp>
      <p:sp>
        <p:nvSpPr>
          <p:cNvPr id="36" name="Google Shape;167;p2">
            <a:extLst>
              <a:ext uri="{FF2B5EF4-FFF2-40B4-BE49-F238E27FC236}">
                <a16:creationId xmlns:a16="http://schemas.microsoft.com/office/drawing/2014/main" id="{F189F660-60C4-17FB-544B-5B9225A245FF}"/>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975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mph" presetSubtype="2" fill="hold" nodeType="clickEffect">
                                  <p:stCondLst>
                                    <p:cond delay="0"/>
                                  </p:stCondLst>
                                  <p:childTnLst>
                                    <p:animClr clrSpc="rgb" dir="cw">
                                      <p:cBhvr>
                                        <p:cTn id="10" dur="2000" fill="hold"/>
                                        <p:tgtEl>
                                          <p:spTgt spid="89"/>
                                        </p:tgtEl>
                                        <p:attrNameLst>
                                          <p:attrName>fillcolor</p:attrName>
                                        </p:attrNameLst>
                                      </p:cBhvr>
                                      <p:to>
                                        <a:srgbClr val="8FDAFF"/>
                                      </p:to>
                                    </p:animClr>
                                    <p:set>
                                      <p:cBhvr>
                                        <p:cTn id="11" dur="2000" fill="hold"/>
                                        <p:tgtEl>
                                          <p:spTgt spid="89"/>
                                        </p:tgtEl>
                                        <p:attrNameLst>
                                          <p:attrName>fill.type</p:attrName>
                                        </p:attrNameLst>
                                      </p:cBhvr>
                                      <p:to>
                                        <p:strVal val="solid"/>
                                      </p:to>
                                    </p:set>
                                    <p:set>
                                      <p:cBhvr>
                                        <p:cTn id="12" dur="2000" fill="hold"/>
                                        <p:tgtEl>
                                          <p:spTgt spid="89"/>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9"/>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80"/>
                                        </p:tgtEl>
                                        <p:attrNameLst>
                                          <p:attrName>fillcolor</p:attrName>
                                        </p:attrNameLst>
                                      </p:cBhvr>
                                      <p:to>
                                        <a:srgbClr val="8FDAFF"/>
                                      </p:to>
                                    </p:animClr>
                                    <p:set>
                                      <p:cBhvr>
                                        <p:cTn id="23" dur="2000" fill="hold"/>
                                        <p:tgtEl>
                                          <p:spTgt spid="80"/>
                                        </p:tgtEl>
                                        <p:attrNameLst>
                                          <p:attrName>fill.type</p:attrName>
                                        </p:attrNameLst>
                                      </p:cBhvr>
                                      <p:to>
                                        <p:strVal val="solid"/>
                                      </p:to>
                                    </p:set>
                                    <p:set>
                                      <p:cBhvr>
                                        <p:cTn id="24" dur="2000" fill="hold"/>
                                        <p:tgtEl>
                                          <p:spTgt spid="80"/>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91"/>
                                        </p:tgtEl>
                                        <p:attrNameLst>
                                          <p:attrName>fillcolor</p:attrName>
                                        </p:attrNameLst>
                                      </p:cBhvr>
                                      <p:to>
                                        <a:srgbClr val="8FDAFF"/>
                                      </p:to>
                                    </p:animClr>
                                    <p:set>
                                      <p:cBhvr>
                                        <p:cTn id="35" dur="2000" fill="hold"/>
                                        <p:tgtEl>
                                          <p:spTgt spid="91"/>
                                        </p:tgtEl>
                                        <p:attrNameLst>
                                          <p:attrName>fill.type</p:attrName>
                                        </p:attrNameLst>
                                      </p:cBhvr>
                                      <p:to>
                                        <p:strVal val="solid"/>
                                      </p:to>
                                    </p:set>
                                    <p:set>
                                      <p:cBhvr>
                                        <p:cTn id="36" dur="2000" fill="hold"/>
                                        <p:tgtEl>
                                          <p:spTgt spid="91"/>
                                        </p:tgtEl>
                                        <p:attrNameLst>
                                          <p:attrName>fill.on</p:attrName>
                                        </p:attrNameLst>
                                      </p:cBhvr>
                                      <p:to>
                                        <p:strVal val="tru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3"/>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82"/>
                                        </p:tgtEl>
                                        <p:attrNameLst>
                                          <p:attrName>fillcolor</p:attrName>
                                        </p:attrNameLst>
                                      </p:cBhvr>
                                      <p:to>
                                        <a:srgbClr val="8FDAFF"/>
                                      </p:to>
                                    </p:animClr>
                                    <p:set>
                                      <p:cBhvr>
                                        <p:cTn id="47" dur="2000" fill="hold"/>
                                        <p:tgtEl>
                                          <p:spTgt spid="82"/>
                                        </p:tgtEl>
                                        <p:attrNameLst>
                                          <p:attrName>fill.type</p:attrName>
                                        </p:attrNameLst>
                                      </p:cBhvr>
                                      <p:to>
                                        <p:strVal val="solid"/>
                                      </p:to>
                                    </p:set>
                                    <p:set>
                                      <p:cBhvr>
                                        <p:cTn id="48" dur="2000" fill="hold"/>
                                        <p:tgtEl>
                                          <p:spTgt spid="82"/>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94"/>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9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mph" presetSubtype="2" fill="hold" nodeType="clickEffect">
                                  <p:stCondLst>
                                    <p:cond delay="0"/>
                                  </p:stCondLst>
                                  <p:childTnLst>
                                    <p:animClr clrSpc="rgb" dir="cw">
                                      <p:cBhvr>
                                        <p:cTn id="58" dur="2000" fill="hold"/>
                                        <p:tgtEl>
                                          <p:spTgt spid="85"/>
                                        </p:tgtEl>
                                        <p:attrNameLst>
                                          <p:attrName>fillcolor</p:attrName>
                                        </p:attrNameLst>
                                      </p:cBhvr>
                                      <p:to>
                                        <a:srgbClr val="8FDAFF"/>
                                      </p:to>
                                    </p:animClr>
                                    <p:set>
                                      <p:cBhvr>
                                        <p:cTn id="59" dur="2000" fill="hold"/>
                                        <p:tgtEl>
                                          <p:spTgt spid="85"/>
                                        </p:tgtEl>
                                        <p:attrNameLst>
                                          <p:attrName>fill.type</p:attrName>
                                        </p:attrNameLst>
                                      </p:cBhvr>
                                      <p:to>
                                        <p:strVal val="solid"/>
                                      </p:to>
                                    </p:set>
                                    <p:set>
                                      <p:cBhvr>
                                        <p:cTn id="60" dur="2000" fill="hold"/>
                                        <p:tgtEl>
                                          <p:spTgt spid="85"/>
                                        </p:tgtEl>
                                        <p:attrNameLst>
                                          <p:attrName>fill.on</p:attrName>
                                        </p:attrNameLst>
                                      </p:cBhvr>
                                      <p:to>
                                        <p:strVal val="tru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95"/>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9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mph" presetSubtype="2" fill="hold" nodeType="clickEffect">
                                  <p:stCondLst>
                                    <p:cond delay="0"/>
                                  </p:stCondLst>
                                  <p:childTnLst>
                                    <p:animClr clrSpc="rgb" dir="cw">
                                      <p:cBhvr>
                                        <p:cTn id="70" dur="2000" fill="hold"/>
                                        <p:tgtEl>
                                          <p:spTgt spid="88"/>
                                        </p:tgtEl>
                                        <p:attrNameLst>
                                          <p:attrName>fillcolor</p:attrName>
                                        </p:attrNameLst>
                                      </p:cBhvr>
                                      <p:to>
                                        <a:srgbClr val="8FDAFF"/>
                                      </p:to>
                                    </p:animClr>
                                    <p:set>
                                      <p:cBhvr>
                                        <p:cTn id="71" dur="2000" fill="hold"/>
                                        <p:tgtEl>
                                          <p:spTgt spid="88"/>
                                        </p:tgtEl>
                                        <p:attrNameLst>
                                          <p:attrName>fill.type</p:attrName>
                                        </p:attrNameLst>
                                      </p:cBhvr>
                                      <p:to>
                                        <p:strVal val="solid"/>
                                      </p:to>
                                    </p:set>
                                    <p:set>
                                      <p:cBhvr>
                                        <p:cTn id="72" dur="2000" fill="hold"/>
                                        <p:tgtEl>
                                          <p:spTgt spid="88"/>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96"/>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9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mph" presetSubtype="2" fill="hold" nodeType="clickEffect">
                                  <p:stCondLst>
                                    <p:cond delay="0"/>
                                  </p:stCondLst>
                                  <p:childTnLst>
                                    <p:animClr clrSpc="rgb" dir="cw">
                                      <p:cBhvr>
                                        <p:cTn id="82" dur="2000" fill="hold"/>
                                        <p:tgtEl>
                                          <p:spTgt spid="87"/>
                                        </p:tgtEl>
                                        <p:attrNameLst>
                                          <p:attrName>fillcolor</p:attrName>
                                        </p:attrNameLst>
                                      </p:cBhvr>
                                      <p:to>
                                        <a:srgbClr val="8FDAFF"/>
                                      </p:to>
                                    </p:animClr>
                                    <p:set>
                                      <p:cBhvr>
                                        <p:cTn id="83" dur="2000" fill="hold"/>
                                        <p:tgtEl>
                                          <p:spTgt spid="87"/>
                                        </p:tgtEl>
                                        <p:attrNameLst>
                                          <p:attrName>fill.type</p:attrName>
                                        </p:attrNameLst>
                                      </p:cBhvr>
                                      <p:to>
                                        <p:strVal val="solid"/>
                                      </p:to>
                                    </p:set>
                                    <p:set>
                                      <p:cBhvr>
                                        <p:cTn id="84" dur="2000" fill="hold"/>
                                        <p:tgtEl>
                                          <p:spTgt spid="87"/>
                                        </p:tgtEl>
                                        <p:attrNameLst>
                                          <p:attrName>fill.on</p:attrName>
                                        </p:attrNameLst>
                                      </p:cBhvr>
                                      <p:to>
                                        <p:strVal val="true"/>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1" nodeType="clickEffect">
                                  <p:stCondLst>
                                    <p:cond delay="0"/>
                                  </p:stCondLst>
                                  <p:childTnLst>
                                    <p:set>
                                      <p:cBhvr>
                                        <p:cTn id="88" dur="1" fill="hold">
                                          <p:stCondLst>
                                            <p:cond delay="0"/>
                                          </p:stCondLst>
                                        </p:cTn>
                                        <p:tgtEl>
                                          <p:spTgt spid="97"/>
                                        </p:tgtEl>
                                        <p:attrNameLst>
                                          <p:attrName>style.visibility</p:attrName>
                                        </p:attrNameLst>
                                      </p:cBhvr>
                                      <p:to>
                                        <p:strVal val="hidden"/>
                                      </p:to>
                                    </p:set>
                                  </p:childTnLst>
                                </p:cTn>
                              </p:par>
                              <p:par>
                                <p:cTn id="89" presetID="1" presetClass="entr" presetSubtype="0" fill="hold" grpId="0" nodeType="withEffect">
                                  <p:stCondLst>
                                    <p:cond delay="0"/>
                                  </p:stCondLst>
                                  <p:childTnLst>
                                    <p:set>
                                      <p:cBhvr>
                                        <p:cTn id="90" dur="1" fill="hold">
                                          <p:stCondLst>
                                            <p:cond delay="0"/>
                                          </p:stCondLst>
                                        </p:cTn>
                                        <p:tgtEl>
                                          <p:spTgt spid="9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mph" presetSubtype="2" fill="hold" nodeType="clickEffect">
                                  <p:stCondLst>
                                    <p:cond delay="0"/>
                                  </p:stCondLst>
                                  <p:childTnLst>
                                    <p:animClr clrSpc="rgb" dir="cw">
                                      <p:cBhvr>
                                        <p:cTn id="94" dur="2000" fill="hold"/>
                                        <p:tgtEl>
                                          <p:spTgt spid="81"/>
                                        </p:tgtEl>
                                        <p:attrNameLst>
                                          <p:attrName>fillcolor</p:attrName>
                                        </p:attrNameLst>
                                      </p:cBhvr>
                                      <p:to>
                                        <a:srgbClr val="8FDAFF"/>
                                      </p:to>
                                    </p:animClr>
                                    <p:set>
                                      <p:cBhvr>
                                        <p:cTn id="95" dur="2000" fill="hold"/>
                                        <p:tgtEl>
                                          <p:spTgt spid="81"/>
                                        </p:tgtEl>
                                        <p:attrNameLst>
                                          <p:attrName>fill.type</p:attrName>
                                        </p:attrNameLst>
                                      </p:cBhvr>
                                      <p:to>
                                        <p:strVal val="solid"/>
                                      </p:to>
                                    </p:set>
                                    <p:set>
                                      <p:cBhvr>
                                        <p:cTn id="96" dur="2000" fill="hold"/>
                                        <p:tgtEl>
                                          <p:spTgt spid="81"/>
                                        </p:tgtEl>
                                        <p:attrNameLst>
                                          <p:attrName>fill.on</p:attrName>
                                        </p:attrNameLst>
                                      </p:cBhvr>
                                      <p:to>
                                        <p:strVal val="tru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1" nodeType="clickEffect">
                                  <p:stCondLst>
                                    <p:cond delay="0"/>
                                  </p:stCondLst>
                                  <p:childTnLst>
                                    <p:set>
                                      <p:cBhvr>
                                        <p:cTn id="100" dur="1" fill="hold">
                                          <p:stCondLst>
                                            <p:cond delay="0"/>
                                          </p:stCondLst>
                                        </p:cTn>
                                        <p:tgtEl>
                                          <p:spTgt spid="98"/>
                                        </p:tgtEl>
                                        <p:attrNameLst>
                                          <p:attrName>style.visibility</p:attrName>
                                        </p:attrNameLst>
                                      </p:cBhvr>
                                      <p:to>
                                        <p:strVal val="hidden"/>
                                      </p:to>
                                    </p:set>
                                  </p:childTnLst>
                                </p:cTn>
                              </p:par>
                              <p:par>
                                <p:cTn id="101" presetID="1" presetClass="entr" presetSubtype="0" fill="hold" grpId="0" nodeType="withEffect">
                                  <p:stCondLst>
                                    <p:cond delay="0"/>
                                  </p:stCondLst>
                                  <p:childTnLst>
                                    <p:set>
                                      <p:cBhvr>
                                        <p:cTn id="102" dur="1" fill="hold">
                                          <p:stCondLst>
                                            <p:cond delay="0"/>
                                          </p:stCondLst>
                                        </p:cTn>
                                        <p:tgtEl>
                                          <p:spTgt spid="9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mph" presetSubtype="2" fill="hold" nodeType="clickEffect">
                                  <p:stCondLst>
                                    <p:cond delay="0"/>
                                  </p:stCondLst>
                                  <p:childTnLst>
                                    <p:animClr clrSpc="rgb" dir="cw">
                                      <p:cBhvr>
                                        <p:cTn id="106" dur="2000" fill="hold"/>
                                        <p:tgtEl>
                                          <p:spTgt spid="90"/>
                                        </p:tgtEl>
                                        <p:attrNameLst>
                                          <p:attrName>fillcolor</p:attrName>
                                        </p:attrNameLst>
                                      </p:cBhvr>
                                      <p:to>
                                        <a:srgbClr val="8FDAFF"/>
                                      </p:to>
                                    </p:animClr>
                                    <p:set>
                                      <p:cBhvr>
                                        <p:cTn id="107" dur="2000" fill="hold"/>
                                        <p:tgtEl>
                                          <p:spTgt spid="90"/>
                                        </p:tgtEl>
                                        <p:attrNameLst>
                                          <p:attrName>fill.type</p:attrName>
                                        </p:attrNameLst>
                                      </p:cBhvr>
                                      <p:to>
                                        <p:strVal val="solid"/>
                                      </p:to>
                                    </p:set>
                                    <p:set>
                                      <p:cBhvr>
                                        <p:cTn id="108" dur="2000" fill="hold"/>
                                        <p:tgtEl>
                                          <p:spTgt spid="90"/>
                                        </p:tgtEl>
                                        <p:attrNameLst>
                                          <p:attrName>fill.on</p:attrName>
                                        </p:attrNameLst>
                                      </p:cBhvr>
                                      <p:to>
                                        <p:strVal val="tru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99"/>
                                        </p:tgtEl>
                                        <p:attrNameLst>
                                          <p:attrName>style.visibility</p:attrName>
                                        </p:attrNameLst>
                                      </p:cBhvr>
                                      <p:to>
                                        <p:strVal val="hidden"/>
                                      </p:to>
                                    </p:set>
                                  </p:childTnLst>
                                </p:cTn>
                              </p:par>
                              <p:par>
                                <p:cTn id="113" presetID="1" presetClass="entr" presetSubtype="0" fill="hold" grpId="0" nodeType="withEffect">
                                  <p:stCondLst>
                                    <p:cond delay="0"/>
                                  </p:stCondLst>
                                  <p:childTnLst>
                                    <p:set>
                                      <p:cBhvr>
                                        <p:cTn id="114" dur="1" fill="hold">
                                          <p:stCondLst>
                                            <p:cond delay="0"/>
                                          </p:stCondLst>
                                        </p:cTn>
                                        <p:tgtEl>
                                          <p:spTgt spid="100"/>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mph" presetSubtype="2" fill="hold" nodeType="clickEffect">
                                  <p:stCondLst>
                                    <p:cond delay="0"/>
                                  </p:stCondLst>
                                  <p:childTnLst>
                                    <p:animClr clrSpc="rgb" dir="cw">
                                      <p:cBhvr>
                                        <p:cTn id="118" dur="2000" fill="hold"/>
                                        <p:tgtEl>
                                          <p:spTgt spid="86"/>
                                        </p:tgtEl>
                                        <p:attrNameLst>
                                          <p:attrName>fillcolor</p:attrName>
                                        </p:attrNameLst>
                                      </p:cBhvr>
                                      <p:to>
                                        <a:srgbClr val="8FDAFF"/>
                                      </p:to>
                                    </p:animClr>
                                    <p:set>
                                      <p:cBhvr>
                                        <p:cTn id="119" dur="2000" fill="hold"/>
                                        <p:tgtEl>
                                          <p:spTgt spid="86"/>
                                        </p:tgtEl>
                                        <p:attrNameLst>
                                          <p:attrName>fill.type</p:attrName>
                                        </p:attrNameLst>
                                      </p:cBhvr>
                                      <p:to>
                                        <p:strVal val="solid"/>
                                      </p:to>
                                    </p:set>
                                    <p:set>
                                      <p:cBhvr>
                                        <p:cTn id="120" dur="2000" fill="hold"/>
                                        <p:tgtEl>
                                          <p:spTgt spid="86"/>
                                        </p:tgtEl>
                                        <p:attrNameLst>
                                          <p:attrName>fill.on</p:attrName>
                                        </p:attrNameLst>
                                      </p:cBhvr>
                                      <p:to>
                                        <p:strVal val="true"/>
                                      </p:to>
                                    </p:set>
                                  </p:childTnLst>
                                </p:cTn>
                              </p:par>
                            </p:childTnLst>
                          </p:cTn>
                        </p:par>
                      </p:childTnLst>
                    </p:cTn>
                  </p:par>
                  <p:par>
                    <p:cTn id="121" fill="hold">
                      <p:stCondLst>
                        <p:cond delay="indefinite"/>
                      </p:stCondLst>
                      <p:childTnLst>
                        <p:par>
                          <p:cTn id="122" fill="hold">
                            <p:stCondLst>
                              <p:cond delay="0"/>
                            </p:stCondLst>
                            <p:childTnLst>
                              <p:par>
                                <p:cTn id="123" presetID="1" presetClass="exit" presetSubtype="0" fill="hold" grpId="1" nodeType="clickEffect">
                                  <p:stCondLst>
                                    <p:cond delay="0"/>
                                  </p:stCondLst>
                                  <p:childTnLst>
                                    <p:set>
                                      <p:cBhvr>
                                        <p:cTn id="124" dur="1" fill="hold">
                                          <p:stCondLst>
                                            <p:cond delay="0"/>
                                          </p:stCondLst>
                                        </p:cTn>
                                        <p:tgtEl>
                                          <p:spTgt spid="100"/>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10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mph" presetSubtype="2" fill="hold" nodeType="clickEffect">
                                  <p:stCondLst>
                                    <p:cond delay="0"/>
                                  </p:stCondLst>
                                  <p:childTnLst>
                                    <p:animClr clrSpc="rgb" dir="cw">
                                      <p:cBhvr>
                                        <p:cTn id="130" dur="2000" fill="hold"/>
                                        <p:tgtEl>
                                          <p:spTgt spid="84"/>
                                        </p:tgtEl>
                                        <p:attrNameLst>
                                          <p:attrName>fillcolor</p:attrName>
                                        </p:attrNameLst>
                                      </p:cBhvr>
                                      <p:to>
                                        <a:srgbClr val="8FDAFF"/>
                                      </p:to>
                                    </p:animClr>
                                    <p:set>
                                      <p:cBhvr>
                                        <p:cTn id="131" dur="2000" fill="hold"/>
                                        <p:tgtEl>
                                          <p:spTgt spid="84"/>
                                        </p:tgtEl>
                                        <p:attrNameLst>
                                          <p:attrName>fill.type</p:attrName>
                                        </p:attrNameLst>
                                      </p:cBhvr>
                                      <p:to>
                                        <p:strVal val="solid"/>
                                      </p:to>
                                    </p:set>
                                    <p:set>
                                      <p:cBhvr>
                                        <p:cTn id="132" dur="2000" fill="hold"/>
                                        <p:tgtEl>
                                          <p:spTgt spid="84"/>
                                        </p:tgtEl>
                                        <p:attrNameLst>
                                          <p:attrName>fill.on</p:attrName>
                                        </p:attrNameLst>
                                      </p:cBhvr>
                                      <p:to>
                                        <p:strVal val="tru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101"/>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10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mph" presetSubtype="2" fill="hold" nodeType="clickEffect">
                                  <p:stCondLst>
                                    <p:cond delay="0"/>
                                  </p:stCondLst>
                                  <p:childTnLst>
                                    <p:animClr clrSpc="rgb" dir="cw">
                                      <p:cBhvr>
                                        <p:cTn id="142" dur="2000" fill="hold"/>
                                        <p:tgtEl>
                                          <p:spTgt spid="83"/>
                                        </p:tgtEl>
                                        <p:attrNameLst>
                                          <p:attrName>fillcolor</p:attrName>
                                        </p:attrNameLst>
                                      </p:cBhvr>
                                      <p:to>
                                        <a:srgbClr val="8FDAFF"/>
                                      </p:to>
                                    </p:animClr>
                                    <p:set>
                                      <p:cBhvr>
                                        <p:cTn id="143" dur="2000" fill="hold"/>
                                        <p:tgtEl>
                                          <p:spTgt spid="83"/>
                                        </p:tgtEl>
                                        <p:attrNameLst>
                                          <p:attrName>fill.type</p:attrName>
                                        </p:attrNameLst>
                                      </p:cBhvr>
                                      <p:to>
                                        <p:strVal val="solid"/>
                                      </p:to>
                                    </p:set>
                                    <p:set>
                                      <p:cBhvr>
                                        <p:cTn id="144" dur="2000" fill="hold"/>
                                        <p:tgtEl>
                                          <p:spTgt spid="83"/>
                                        </p:tgtEl>
                                        <p:attrNameLst>
                                          <p:attrName>fill.on</p:attrName>
                                        </p:attrNameLst>
                                      </p:cBhvr>
                                      <p:to>
                                        <p:strVal val="true"/>
                                      </p:to>
                                    </p:set>
                                  </p:childTnLst>
                                </p:cTn>
                              </p:par>
                            </p:childTnLst>
                          </p:cTn>
                        </p:par>
                      </p:childTnLst>
                    </p:cTn>
                  </p:par>
                  <p:par>
                    <p:cTn id="145" fill="hold">
                      <p:stCondLst>
                        <p:cond delay="indefinite"/>
                      </p:stCondLst>
                      <p:childTnLst>
                        <p:par>
                          <p:cTn id="146" fill="hold">
                            <p:stCondLst>
                              <p:cond delay="0"/>
                            </p:stCondLst>
                            <p:childTnLst>
                              <p:par>
                                <p:cTn id="147" presetID="1" presetClass="exit" presetSubtype="0" fill="hold" grpId="1" nodeType="clickEffect">
                                  <p:stCondLst>
                                    <p:cond delay="0"/>
                                  </p:stCondLst>
                                  <p:childTnLst>
                                    <p:set>
                                      <p:cBhvr>
                                        <p:cTn id="148" dur="1" fill="hold">
                                          <p:stCondLst>
                                            <p:cond delay="0"/>
                                          </p:stCondLst>
                                        </p:cTn>
                                        <p:tgtEl>
                                          <p:spTgt spid="102"/>
                                        </p:tgtEl>
                                        <p:attrNameLst>
                                          <p:attrName>style.visibility</p:attrName>
                                        </p:attrNameLst>
                                      </p:cBhvr>
                                      <p:to>
                                        <p:strVal val="hidden"/>
                                      </p:to>
                                    </p:set>
                                  </p:childTnLst>
                                </p:cTn>
                              </p:par>
                              <p:par>
                                <p:cTn id="149" presetID="1" presetClass="entr" presetSubtype="0" fill="hold" grpId="0" nodeType="withEffect">
                                  <p:stCondLst>
                                    <p:cond delay="0"/>
                                  </p:stCondLst>
                                  <p:childTnLst>
                                    <p:set>
                                      <p:cBhvr>
                                        <p:cTn id="150"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79" grpId="1"/>
      <p:bldP spid="92" grpId="0"/>
      <p:bldP spid="92" grpId="1"/>
      <p:bldP spid="93" grpId="0"/>
      <p:bldP spid="93" grpId="1"/>
      <p:bldP spid="94" grpId="0"/>
      <p:bldP spid="94" grpId="1"/>
      <p:bldP spid="95" grpId="0"/>
      <p:bldP spid="95" grpId="1"/>
      <p:bldP spid="96" grpId="0"/>
      <p:bldP spid="96" grpId="1"/>
      <p:bldP spid="97" grpId="0"/>
      <p:bldP spid="97" grpId="1"/>
      <p:bldP spid="98" grpId="0"/>
      <p:bldP spid="98" grpId="1"/>
      <p:bldP spid="99" grpId="0"/>
      <p:bldP spid="99" grpId="1"/>
      <p:bldP spid="100" grpId="0"/>
      <p:bldP spid="100" grpId="1"/>
      <p:bldP spid="101" grpId="0"/>
      <p:bldP spid="101" grpId="1"/>
      <p:bldP spid="102" grpId="0"/>
      <p:bldP spid="102" grpId="1"/>
      <p:bldP spid="1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graphicFrame>
        <p:nvGraphicFramePr>
          <p:cNvPr id="60" name="Table 59">
            <a:extLst>
              <a:ext uri="{FF2B5EF4-FFF2-40B4-BE49-F238E27FC236}">
                <a16:creationId xmlns:a16="http://schemas.microsoft.com/office/drawing/2014/main" id="{7A0D49A0-77FB-49EF-8483-7D02A06B5EED}"/>
              </a:ext>
            </a:extLst>
          </p:cNvPr>
          <p:cNvGraphicFramePr>
            <a:graphicFrameLocks noGrp="1"/>
          </p:cNvGraphicFramePr>
          <p:nvPr/>
        </p:nvGraphicFramePr>
        <p:xfrm>
          <a:off x="105647" y="1514842"/>
          <a:ext cx="11917892" cy="2436743"/>
        </p:xfrm>
        <a:graphic>
          <a:graphicData uri="http://schemas.openxmlformats.org/drawingml/2006/table">
            <a:tbl>
              <a:tblPr firstRow="1" bandRow="1">
                <a:tableStyleId>{5940675A-B579-460E-94D1-54222C63F5DA}</a:tableStyleId>
              </a:tblPr>
              <a:tblGrid>
                <a:gridCol w="5489114">
                  <a:extLst>
                    <a:ext uri="{9D8B030D-6E8A-4147-A177-3AD203B41FA5}">
                      <a16:colId xmlns:a16="http://schemas.microsoft.com/office/drawing/2014/main" val="3420928766"/>
                    </a:ext>
                  </a:extLst>
                </a:gridCol>
                <a:gridCol w="6428778">
                  <a:extLst>
                    <a:ext uri="{9D8B030D-6E8A-4147-A177-3AD203B41FA5}">
                      <a16:colId xmlns:a16="http://schemas.microsoft.com/office/drawing/2014/main" val="2401853344"/>
                    </a:ext>
                  </a:extLst>
                </a:gridCol>
              </a:tblGrid>
              <a:tr h="850911">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3721146379"/>
                  </a:ext>
                </a:extLst>
              </a:tr>
              <a:tr h="1585832">
                <a:tc>
                  <a:txBody>
                    <a:bodyPr/>
                    <a:lstStyle/>
                    <a:p>
                      <a:endParaRPr lang="en-GB" sz="2400" dirty="0"/>
                    </a:p>
                  </a:txBody>
                  <a:tcPr/>
                </a:tc>
                <a:tc>
                  <a:txBody>
                    <a:bodyPr/>
                    <a:lstStyle/>
                    <a:p>
                      <a:endParaRPr lang="en-GB" sz="2400" dirty="0"/>
                    </a:p>
                  </a:txBody>
                  <a:tcPr/>
                </a:tc>
                <a:extLst>
                  <a:ext uri="{0D108BD9-81ED-4DB2-BD59-A6C34878D82A}">
                    <a16:rowId xmlns:a16="http://schemas.microsoft.com/office/drawing/2014/main" val="813980462"/>
                  </a:ext>
                </a:extLst>
              </a:tr>
            </a:tbl>
          </a:graphicData>
        </a:graphic>
      </p:graphicFrame>
      <p:sp>
        <p:nvSpPr>
          <p:cNvPr id="83" name="Rectangular Callout 64">
            <a:extLst>
              <a:ext uri="{FF2B5EF4-FFF2-40B4-BE49-F238E27FC236}">
                <a16:creationId xmlns:a16="http://schemas.microsoft.com/office/drawing/2014/main" id="{C45758EC-05BC-4513-9C36-8A6410999C85}"/>
              </a:ext>
            </a:extLst>
          </p:cNvPr>
          <p:cNvSpPr/>
          <p:nvPr/>
        </p:nvSpPr>
        <p:spPr>
          <a:xfrm>
            <a:off x="226292" y="4995781"/>
            <a:ext cx="11789077" cy="1733719"/>
          </a:xfrm>
          <a:prstGeom prst="wedgeRectCallout">
            <a:avLst>
              <a:gd name="adj1" fmla="val -29144"/>
              <a:gd name="adj2" fmla="val -49048"/>
            </a:avLst>
          </a:prstGeom>
          <a:solidFill>
            <a:srgbClr val="EBF9E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400" dirty="0">
              <a:solidFill>
                <a:srgbClr val="002060"/>
              </a:solidFill>
              <a:latin typeface="Century Gothic" panose="020B0502020202020204" pitchFamily="34" charset="0"/>
            </a:endParaRPr>
          </a:p>
        </p:txBody>
      </p:sp>
      <p:sp>
        <p:nvSpPr>
          <p:cNvPr id="91" name="TextBox 90">
            <a:extLst>
              <a:ext uri="{FF2B5EF4-FFF2-40B4-BE49-F238E27FC236}">
                <a16:creationId xmlns:a16="http://schemas.microsoft.com/office/drawing/2014/main" id="{2FA519EB-BD42-407E-BD5D-E2C0438B6EA2}"/>
              </a:ext>
            </a:extLst>
          </p:cNvPr>
          <p:cNvSpPr txBox="1"/>
          <p:nvPr/>
        </p:nvSpPr>
        <p:spPr>
          <a:xfrm>
            <a:off x="234461" y="5063562"/>
            <a:ext cx="12118108" cy="1569660"/>
          </a:xfrm>
          <a:prstGeom prst="rect">
            <a:avLst/>
          </a:prstGeom>
          <a:noFill/>
        </p:spPr>
        <p:txBody>
          <a:bodyPr wrap="square">
            <a:spAutoFit/>
          </a:bodyPr>
          <a:lstStyle/>
          <a:p>
            <a:r>
              <a:rPr lang="en-GB" sz="2400" dirty="0">
                <a:solidFill>
                  <a:srgbClr val="002060"/>
                </a:solidFill>
                <a:latin typeface="Century Gothic" panose="020B0502020202020204" pitchFamily="34" charset="0"/>
              </a:rPr>
              <a:t>- When referring to a singular </a:t>
            </a:r>
            <a:r>
              <a:rPr lang="en-GB" sz="2400" i="1" dirty="0">
                <a:solidFill>
                  <a:srgbClr val="002060"/>
                </a:solidFill>
                <a:latin typeface="Century Gothic" panose="020B0502020202020204" pitchFamily="34" charset="0"/>
              </a:rPr>
              <a:t>masculine</a:t>
            </a:r>
            <a:r>
              <a:rPr lang="en-GB" sz="2400" dirty="0">
                <a:solidFill>
                  <a:srgbClr val="002060"/>
                </a:solidFill>
                <a:latin typeface="Century Gothic" panose="020B0502020202020204" pitchFamily="34" charset="0"/>
              </a:rPr>
              <a:t> noun, these adjectives end in  _______</a:t>
            </a:r>
          </a:p>
          <a:p>
            <a:r>
              <a:rPr lang="en-GB" sz="2400" dirty="0">
                <a:solidFill>
                  <a:srgbClr val="002060"/>
                </a:solidFill>
                <a:latin typeface="Century Gothic" panose="020B0502020202020204" pitchFamily="34" charset="0"/>
              </a:rPr>
              <a:t>- When referring to a singular </a:t>
            </a:r>
            <a:r>
              <a:rPr lang="en-GB" sz="2400" i="1" dirty="0">
                <a:solidFill>
                  <a:srgbClr val="002060"/>
                </a:solidFill>
                <a:latin typeface="Century Gothic" panose="020B0502020202020204" pitchFamily="34" charset="0"/>
              </a:rPr>
              <a:t>feminine</a:t>
            </a:r>
            <a:r>
              <a:rPr lang="en-GB" sz="2400" dirty="0">
                <a:solidFill>
                  <a:srgbClr val="002060"/>
                </a:solidFill>
                <a:latin typeface="Century Gothic" panose="020B0502020202020204" pitchFamily="34" charset="0"/>
              </a:rPr>
              <a:t> noun, these adjectives end in ____</a:t>
            </a:r>
          </a:p>
          <a:p>
            <a:r>
              <a:rPr lang="en-GB" sz="2400" dirty="0">
                <a:solidFill>
                  <a:srgbClr val="002060"/>
                </a:solidFill>
                <a:latin typeface="Century Gothic" panose="020B0502020202020204" pitchFamily="34" charset="0"/>
              </a:rPr>
              <a:t>- Adjectives ending in ______ or –</a:t>
            </a:r>
            <a:r>
              <a:rPr lang="en-GB" sz="2400" b="1" dirty="0">
                <a:solidFill>
                  <a:srgbClr val="002060"/>
                </a:solidFill>
                <a:latin typeface="Century Gothic" panose="020B0502020202020204" pitchFamily="34" charset="0"/>
              </a:rPr>
              <a:t>z </a:t>
            </a:r>
            <a:r>
              <a:rPr lang="en-GB" sz="2400" dirty="0">
                <a:solidFill>
                  <a:srgbClr val="002060"/>
                </a:solidFill>
                <a:latin typeface="Century Gothic" panose="020B0502020202020204" pitchFamily="34" charset="0"/>
              </a:rPr>
              <a:t>have the same ending for a masculine/feminine noun.</a:t>
            </a: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pic>
        <p:nvPicPr>
          <p:cNvPr id="25" name="Google Shape;282;p13" descr="Reading, Book, Symbol, Icon, Reader, Man">
            <a:extLst>
              <a:ext uri="{FF2B5EF4-FFF2-40B4-BE49-F238E27FC236}">
                <a16:creationId xmlns:a16="http://schemas.microsoft.com/office/drawing/2014/main" id="{71BEC487-ED08-47D3-98C9-D283CECA8AE8}"/>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9880018" y="158344"/>
            <a:ext cx="782801" cy="782801"/>
          </a:xfrm>
          <a:prstGeom prst="roundRect">
            <a:avLst/>
          </a:prstGeom>
          <a:solidFill>
            <a:srgbClr val="00B050"/>
          </a:solidFill>
          <a:ln>
            <a:noFill/>
          </a:ln>
        </p:spPr>
      </p:pic>
      <p:sp>
        <p:nvSpPr>
          <p:cNvPr id="26" name="Title 1">
            <a:extLst>
              <a:ext uri="{FF2B5EF4-FFF2-40B4-BE49-F238E27FC236}">
                <a16:creationId xmlns:a16="http://schemas.microsoft.com/office/drawing/2014/main" id="{8695AE42-5C6C-4342-BF51-BFB6A85B1D64}"/>
              </a:ext>
            </a:extLst>
          </p:cNvPr>
          <p:cNvSpPr txBox="1">
            <a:spLocks/>
          </p:cNvSpPr>
          <p:nvPr/>
        </p:nvSpPr>
        <p:spPr>
          <a:xfrm>
            <a:off x="994790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65" name="Rounded Rectangle 38">
            <a:extLst>
              <a:ext uri="{FF2B5EF4-FFF2-40B4-BE49-F238E27FC236}">
                <a16:creationId xmlns:a16="http://schemas.microsoft.com/office/drawing/2014/main" id="{B9114051-CC72-4B01-92BD-75831EC7CED5}"/>
              </a:ext>
            </a:extLst>
          </p:cNvPr>
          <p:cNvSpPr/>
          <p:nvPr/>
        </p:nvSpPr>
        <p:spPr>
          <a:xfrm>
            <a:off x="2520392" y="4179441"/>
            <a:ext cx="1737337" cy="579219"/>
          </a:xfrm>
          <a:prstGeom prst="roundRect">
            <a:avLst/>
          </a:prstGeom>
          <a:solidFill>
            <a:srgbClr val="BFE5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enfermo</a:t>
            </a:r>
            <a:endParaRPr lang="en-GB" sz="2800" dirty="0">
              <a:solidFill>
                <a:srgbClr val="002060"/>
              </a:solidFill>
              <a:latin typeface="Century Gothic" panose="020B0502020202020204" pitchFamily="34" charset="0"/>
            </a:endParaRPr>
          </a:p>
        </p:txBody>
      </p:sp>
      <p:sp>
        <p:nvSpPr>
          <p:cNvPr id="76" name="Rounded Rectangle 39">
            <a:extLst>
              <a:ext uri="{FF2B5EF4-FFF2-40B4-BE49-F238E27FC236}">
                <a16:creationId xmlns:a16="http://schemas.microsoft.com/office/drawing/2014/main" id="{28BA8B67-0F4A-4CF7-B4C9-DD14E0205A5A}"/>
              </a:ext>
            </a:extLst>
          </p:cNvPr>
          <p:cNvSpPr/>
          <p:nvPr/>
        </p:nvSpPr>
        <p:spPr>
          <a:xfrm>
            <a:off x="260513" y="4162452"/>
            <a:ext cx="958686" cy="581704"/>
          </a:xfrm>
          <a:prstGeom prst="roundRect">
            <a:avLst/>
          </a:prstGeom>
          <a:solidFill>
            <a:srgbClr val="BFE5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raro</a:t>
            </a:r>
            <a:endParaRPr lang="en-GB" sz="2800" dirty="0">
              <a:solidFill>
                <a:srgbClr val="002060"/>
              </a:solidFill>
              <a:latin typeface="Century Gothic" panose="020B0502020202020204" pitchFamily="34" charset="0"/>
            </a:endParaRPr>
          </a:p>
        </p:txBody>
      </p:sp>
      <p:sp>
        <p:nvSpPr>
          <p:cNvPr id="77" name="Rounded Rectangle 40">
            <a:extLst>
              <a:ext uri="{FF2B5EF4-FFF2-40B4-BE49-F238E27FC236}">
                <a16:creationId xmlns:a16="http://schemas.microsoft.com/office/drawing/2014/main" id="{18D412AC-6081-4C28-9BB7-BD7303F8AC54}"/>
              </a:ext>
            </a:extLst>
          </p:cNvPr>
          <p:cNvSpPr/>
          <p:nvPr/>
        </p:nvSpPr>
        <p:spPr>
          <a:xfrm>
            <a:off x="4356665" y="4166111"/>
            <a:ext cx="1100404" cy="580687"/>
          </a:xfrm>
          <a:prstGeom prst="roundRect">
            <a:avLst>
              <a:gd name="adj" fmla="val 16667"/>
            </a:avLst>
          </a:prstGeom>
          <a:solidFill>
            <a:srgbClr val="BFE5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sana</a:t>
            </a:r>
            <a:endParaRPr lang="en-GB" sz="2800" dirty="0">
              <a:solidFill>
                <a:srgbClr val="002060"/>
              </a:solidFill>
              <a:latin typeface="Century Gothic" panose="020B0502020202020204" pitchFamily="34" charset="0"/>
            </a:endParaRPr>
          </a:p>
        </p:txBody>
      </p:sp>
      <p:sp>
        <p:nvSpPr>
          <p:cNvPr id="79" name="Rounded Rectangle 42">
            <a:extLst>
              <a:ext uri="{FF2B5EF4-FFF2-40B4-BE49-F238E27FC236}">
                <a16:creationId xmlns:a16="http://schemas.microsoft.com/office/drawing/2014/main" id="{2E848DB9-4344-4F58-9168-AA6B43D025BC}"/>
              </a:ext>
            </a:extLst>
          </p:cNvPr>
          <p:cNvSpPr/>
          <p:nvPr/>
        </p:nvSpPr>
        <p:spPr>
          <a:xfrm>
            <a:off x="5524579" y="4178416"/>
            <a:ext cx="2014649" cy="579219"/>
          </a:xfrm>
          <a:prstGeom prst="roundRect">
            <a:avLst/>
          </a:prstGeom>
          <a:solidFill>
            <a:srgbClr val="BFE5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imposible</a:t>
            </a:r>
            <a:endParaRPr lang="en-GB" sz="2800" dirty="0">
              <a:solidFill>
                <a:srgbClr val="002060"/>
              </a:solidFill>
              <a:latin typeface="Century Gothic" panose="020B0502020202020204" pitchFamily="34" charset="0"/>
            </a:endParaRPr>
          </a:p>
        </p:txBody>
      </p:sp>
      <p:sp>
        <p:nvSpPr>
          <p:cNvPr id="80" name="Rounded Rectangle 43">
            <a:extLst>
              <a:ext uri="{FF2B5EF4-FFF2-40B4-BE49-F238E27FC236}">
                <a16:creationId xmlns:a16="http://schemas.microsoft.com/office/drawing/2014/main" id="{182F3CEA-D20F-448E-BB35-0B919530AFB2}"/>
              </a:ext>
            </a:extLst>
          </p:cNvPr>
          <p:cNvSpPr/>
          <p:nvPr/>
        </p:nvSpPr>
        <p:spPr>
          <a:xfrm>
            <a:off x="7609322" y="4178416"/>
            <a:ext cx="2239780" cy="579219"/>
          </a:xfrm>
          <a:prstGeom prst="roundRect">
            <a:avLst/>
          </a:prstGeom>
          <a:solidFill>
            <a:srgbClr val="BFE5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preparada</a:t>
            </a:r>
            <a:endParaRPr lang="en-GB" sz="2800" dirty="0">
              <a:solidFill>
                <a:srgbClr val="002060"/>
              </a:solidFill>
              <a:latin typeface="Century Gothic" panose="020B0502020202020204" pitchFamily="34" charset="0"/>
            </a:endParaRPr>
          </a:p>
        </p:txBody>
      </p:sp>
      <p:sp>
        <p:nvSpPr>
          <p:cNvPr id="81" name="TextBox 80">
            <a:extLst>
              <a:ext uri="{FF2B5EF4-FFF2-40B4-BE49-F238E27FC236}">
                <a16:creationId xmlns:a16="http://schemas.microsoft.com/office/drawing/2014/main" id="{662D5BDB-C730-4C90-9961-70E5564D52E0}"/>
              </a:ext>
            </a:extLst>
          </p:cNvPr>
          <p:cNvSpPr txBox="1"/>
          <p:nvPr/>
        </p:nvSpPr>
        <p:spPr>
          <a:xfrm>
            <a:off x="226293" y="1535031"/>
            <a:ext cx="5414758" cy="830997"/>
          </a:xfrm>
          <a:prstGeom prst="rect">
            <a:avLst/>
          </a:prstGeom>
          <a:noFill/>
        </p:spPr>
        <p:txBody>
          <a:bodyPr wrap="square" rtlCol="0">
            <a:spAutoFit/>
          </a:bodyPr>
          <a:lstStyle/>
          <a:p>
            <a:pPr algn="ctr"/>
            <a:r>
              <a:rPr lang="en-GB" sz="2400" b="1" dirty="0">
                <a:solidFill>
                  <a:schemeClr val="accent5">
                    <a:lumMod val="50000"/>
                  </a:schemeClr>
                </a:solidFill>
                <a:latin typeface="Century Gothic" panose="020B0502020202020204" pitchFamily="34" charset="0"/>
              </a:rPr>
              <a:t>The ending changes when the noun is masculine/feminine</a:t>
            </a:r>
          </a:p>
        </p:txBody>
      </p:sp>
      <p:sp>
        <p:nvSpPr>
          <p:cNvPr id="82" name="TextBox 81">
            <a:extLst>
              <a:ext uri="{FF2B5EF4-FFF2-40B4-BE49-F238E27FC236}">
                <a16:creationId xmlns:a16="http://schemas.microsoft.com/office/drawing/2014/main" id="{54ECD36B-19FE-4FD4-B1F8-FA544EA01E28}"/>
              </a:ext>
            </a:extLst>
          </p:cNvPr>
          <p:cNvSpPr txBox="1"/>
          <p:nvPr/>
        </p:nvSpPr>
        <p:spPr>
          <a:xfrm>
            <a:off x="5816603" y="1547995"/>
            <a:ext cx="6279498" cy="830997"/>
          </a:xfrm>
          <a:prstGeom prst="rect">
            <a:avLst/>
          </a:prstGeom>
          <a:noFill/>
        </p:spPr>
        <p:txBody>
          <a:bodyPr wrap="square" rtlCol="0">
            <a:spAutoFit/>
          </a:bodyPr>
          <a:lstStyle/>
          <a:p>
            <a:pPr algn="ctr"/>
            <a:r>
              <a:rPr lang="en-GB" sz="2400" b="1" dirty="0">
                <a:solidFill>
                  <a:schemeClr val="accent5">
                    <a:lumMod val="50000"/>
                  </a:schemeClr>
                </a:solidFill>
                <a:latin typeface="Century Gothic" panose="020B0502020202020204" pitchFamily="34" charset="0"/>
              </a:rPr>
              <a:t>The ending is the same for a masculine/feminine noun</a:t>
            </a:r>
          </a:p>
        </p:txBody>
      </p:sp>
      <p:sp>
        <p:nvSpPr>
          <p:cNvPr id="84" name="TextBox 83">
            <a:extLst>
              <a:ext uri="{FF2B5EF4-FFF2-40B4-BE49-F238E27FC236}">
                <a16:creationId xmlns:a16="http://schemas.microsoft.com/office/drawing/2014/main" id="{AEB2A45D-8CC4-417C-A466-21FCB5559085}"/>
              </a:ext>
            </a:extLst>
          </p:cNvPr>
          <p:cNvSpPr txBox="1"/>
          <p:nvPr/>
        </p:nvSpPr>
        <p:spPr>
          <a:xfrm>
            <a:off x="10868509" y="4926518"/>
            <a:ext cx="863898" cy="584775"/>
          </a:xfrm>
          <a:prstGeom prst="rect">
            <a:avLst/>
          </a:prstGeom>
          <a:noFill/>
        </p:spPr>
        <p:txBody>
          <a:bodyPr wrap="square" rtlCol="0">
            <a:spAutoFit/>
          </a:bodyPr>
          <a:lstStyle/>
          <a:p>
            <a:r>
              <a:rPr lang="en-GB" sz="3200" b="1" i="1" dirty="0">
                <a:solidFill>
                  <a:srgbClr val="00B0F0"/>
                </a:solidFill>
                <a:latin typeface="Century Gothic" panose="020B0502020202020204" pitchFamily="34" charset="0"/>
              </a:rPr>
              <a:t>-o</a:t>
            </a:r>
          </a:p>
        </p:txBody>
      </p:sp>
      <p:sp>
        <p:nvSpPr>
          <p:cNvPr id="85" name="TextBox 84">
            <a:extLst>
              <a:ext uri="{FF2B5EF4-FFF2-40B4-BE49-F238E27FC236}">
                <a16:creationId xmlns:a16="http://schemas.microsoft.com/office/drawing/2014/main" id="{D02542F3-AAED-48E0-9981-DA461FD1E067}"/>
              </a:ext>
            </a:extLst>
          </p:cNvPr>
          <p:cNvSpPr txBox="1"/>
          <p:nvPr/>
        </p:nvSpPr>
        <p:spPr>
          <a:xfrm>
            <a:off x="10436561" y="5308530"/>
            <a:ext cx="863897" cy="584775"/>
          </a:xfrm>
          <a:prstGeom prst="rect">
            <a:avLst/>
          </a:prstGeom>
          <a:noFill/>
        </p:spPr>
        <p:txBody>
          <a:bodyPr wrap="square" rtlCol="0">
            <a:spAutoFit/>
          </a:bodyPr>
          <a:lstStyle/>
          <a:p>
            <a:r>
              <a:rPr lang="en-GB" sz="3200" b="1" i="1" dirty="0">
                <a:solidFill>
                  <a:srgbClr val="FF0000"/>
                </a:solidFill>
                <a:latin typeface="Century Gothic" panose="020B0502020202020204" pitchFamily="34" charset="0"/>
              </a:rPr>
              <a:t>-a</a:t>
            </a:r>
          </a:p>
        </p:txBody>
      </p:sp>
      <p:sp>
        <p:nvSpPr>
          <p:cNvPr id="86" name="Rounded Rectangle 70">
            <a:extLst>
              <a:ext uri="{FF2B5EF4-FFF2-40B4-BE49-F238E27FC236}">
                <a16:creationId xmlns:a16="http://schemas.microsoft.com/office/drawing/2014/main" id="{0123F6F4-B10F-4B1F-87A9-4847979761F3}"/>
              </a:ext>
            </a:extLst>
          </p:cNvPr>
          <p:cNvSpPr/>
          <p:nvPr/>
        </p:nvSpPr>
        <p:spPr>
          <a:xfrm>
            <a:off x="9919195" y="4160391"/>
            <a:ext cx="2096173" cy="598722"/>
          </a:xfrm>
          <a:prstGeom prst="roundRect">
            <a:avLst/>
          </a:prstGeom>
          <a:solidFill>
            <a:srgbClr val="BFE5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increíble</a:t>
            </a:r>
            <a:endParaRPr lang="en-GB" sz="2800" dirty="0">
              <a:solidFill>
                <a:srgbClr val="002060"/>
              </a:solidFill>
              <a:latin typeface="Century Gothic" panose="020B0502020202020204" pitchFamily="34" charset="0"/>
            </a:endParaRPr>
          </a:p>
        </p:txBody>
      </p:sp>
      <p:sp>
        <p:nvSpPr>
          <p:cNvPr id="87" name="Rounded Rectangle 71">
            <a:extLst>
              <a:ext uri="{FF2B5EF4-FFF2-40B4-BE49-F238E27FC236}">
                <a16:creationId xmlns:a16="http://schemas.microsoft.com/office/drawing/2014/main" id="{23B90D3C-39E0-4716-95D5-CE87BE23E6A0}"/>
              </a:ext>
            </a:extLst>
          </p:cNvPr>
          <p:cNvSpPr/>
          <p:nvPr/>
        </p:nvSpPr>
        <p:spPr>
          <a:xfrm>
            <a:off x="1299897" y="4163468"/>
            <a:ext cx="904515" cy="580687"/>
          </a:xfrm>
          <a:prstGeom prst="roundRect">
            <a:avLst/>
          </a:prstGeom>
          <a:solidFill>
            <a:srgbClr val="BFE5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err="1">
                <a:solidFill>
                  <a:srgbClr val="002060"/>
                </a:solidFill>
                <a:latin typeface="Century Gothic" panose="020B0502020202020204" pitchFamily="34" charset="0"/>
              </a:rPr>
              <a:t>feliz</a:t>
            </a:r>
            <a:endParaRPr lang="en-GB" sz="2800" dirty="0">
              <a:solidFill>
                <a:srgbClr val="002060"/>
              </a:solidFill>
              <a:latin typeface="Century Gothic" panose="020B0502020202020204" pitchFamily="34" charset="0"/>
            </a:endParaRPr>
          </a:p>
        </p:txBody>
      </p:sp>
      <p:sp>
        <p:nvSpPr>
          <p:cNvPr id="88" name="TextBox 87">
            <a:extLst>
              <a:ext uri="{FF2B5EF4-FFF2-40B4-BE49-F238E27FC236}">
                <a16:creationId xmlns:a16="http://schemas.microsoft.com/office/drawing/2014/main" id="{6BF1D074-70F8-4FC6-812B-F212B25A495B}"/>
              </a:ext>
            </a:extLst>
          </p:cNvPr>
          <p:cNvSpPr txBox="1"/>
          <p:nvPr/>
        </p:nvSpPr>
        <p:spPr>
          <a:xfrm>
            <a:off x="3809363" y="5671120"/>
            <a:ext cx="839877" cy="584775"/>
          </a:xfrm>
          <a:prstGeom prst="rect">
            <a:avLst/>
          </a:prstGeom>
          <a:noFill/>
        </p:spPr>
        <p:txBody>
          <a:bodyPr wrap="square" rtlCol="0">
            <a:spAutoFit/>
          </a:bodyPr>
          <a:lstStyle/>
          <a:p>
            <a:r>
              <a:rPr lang="en-GB" sz="3200" b="1" i="1" dirty="0">
                <a:solidFill>
                  <a:srgbClr val="002060"/>
                </a:solidFill>
                <a:latin typeface="Century Gothic" panose="020B0502020202020204" pitchFamily="34" charset="0"/>
              </a:rPr>
              <a:t>-e</a:t>
            </a:r>
          </a:p>
        </p:txBody>
      </p:sp>
      <p:sp>
        <p:nvSpPr>
          <p:cNvPr id="89" name="TextBox 88">
            <a:extLst>
              <a:ext uri="{FF2B5EF4-FFF2-40B4-BE49-F238E27FC236}">
                <a16:creationId xmlns:a16="http://schemas.microsoft.com/office/drawing/2014/main" id="{EA576291-4665-47CE-AFD0-3EB428166AB1}"/>
              </a:ext>
            </a:extLst>
          </p:cNvPr>
          <p:cNvSpPr txBox="1"/>
          <p:nvPr/>
        </p:nvSpPr>
        <p:spPr>
          <a:xfrm>
            <a:off x="97477" y="838028"/>
            <a:ext cx="11917892" cy="523220"/>
          </a:xfrm>
          <a:prstGeom prst="rect">
            <a:avLst/>
          </a:prstGeom>
          <a:noFill/>
        </p:spPr>
        <p:txBody>
          <a:bodyPr wrap="square">
            <a:spAutoFit/>
          </a:bodyPr>
          <a:lstStyle/>
          <a:p>
            <a:r>
              <a:rPr lang="en-GB" sz="2800" dirty="0" err="1">
                <a:solidFill>
                  <a:srgbClr val="002060"/>
                </a:solidFill>
                <a:latin typeface="Century Gothic" panose="020B0502020202020204" pitchFamily="34" charset="0"/>
              </a:rPr>
              <a:t>Organiza</a:t>
            </a:r>
            <a:r>
              <a:rPr lang="en-GB" sz="2800" dirty="0">
                <a:solidFill>
                  <a:srgbClr val="002060"/>
                </a:solidFill>
                <a:latin typeface="Century Gothic" panose="020B0502020202020204" pitchFamily="34" charset="0"/>
              </a:rPr>
              <a:t> los </a:t>
            </a:r>
            <a:r>
              <a:rPr lang="en-GB" sz="2800" dirty="0" err="1">
                <a:solidFill>
                  <a:srgbClr val="002060"/>
                </a:solidFill>
                <a:latin typeface="Century Gothic" panose="020B0502020202020204" pitchFamily="34" charset="0"/>
              </a:rPr>
              <a:t>adjetivos</a:t>
            </a:r>
            <a:r>
              <a:rPr lang="en-GB" sz="2800" dirty="0">
                <a:solidFill>
                  <a:srgbClr val="002060"/>
                </a:solidFill>
                <a:latin typeface="Century Gothic" panose="020B0502020202020204" pitchFamily="34" charset="0"/>
              </a:rPr>
              <a:t> y </a:t>
            </a:r>
            <a:r>
              <a:rPr lang="en-GB" sz="2800" dirty="0" err="1">
                <a:solidFill>
                  <a:srgbClr val="002060"/>
                </a:solidFill>
                <a:latin typeface="Century Gothic" panose="020B0502020202020204" pitchFamily="34" charset="0"/>
              </a:rPr>
              <a:t>completa</a:t>
            </a:r>
            <a:r>
              <a:rPr lang="en-GB" sz="2800" dirty="0">
                <a:solidFill>
                  <a:srgbClr val="002060"/>
                </a:solidFill>
                <a:latin typeface="Century Gothic" panose="020B0502020202020204" pitchFamily="34" charset="0"/>
              </a:rPr>
              <a:t> las </a:t>
            </a:r>
            <a:r>
              <a:rPr lang="en-GB" sz="2800" dirty="0" err="1">
                <a:solidFill>
                  <a:srgbClr val="002060"/>
                </a:solidFill>
                <a:latin typeface="Century Gothic" panose="020B0502020202020204" pitchFamily="34" charset="0"/>
              </a:rPr>
              <a:t>tres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frases</a:t>
            </a:r>
            <a:r>
              <a:rPr lang="en-GB" sz="2800" dirty="0">
                <a:solidFill>
                  <a:srgbClr val="002060"/>
                </a:solidFill>
                <a:latin typeface="Century Gothic" panose="020B0502020202020204" pitchFamily="34" charset="0"/>
              </a:rPr>
              <a:t>.</a:t>
            </a:r>
          </a:p>
        </p:txBody>
      </p:sp>
      <p:pic>
        <p:nvPicPr>
          <p:cNvPr id="92" name="Google Shape;170;p8" descr="Jigsaw, Puzzle, Piece, Game, Concept, Solution">
            <a:extLst>
              <a:ext uri="{FF2B5EF4-FFF2-40B4-BE49-F238E27FC236}">
                <a16:creationId xmlns:a16="http://schemas.microsoft.com/office/drawing/2014/main" id="{7AAA569F-4364-455E-B209-0436EB35D929}"/>
              </a:ext>
            </a:extLst>
          </p:cNvPr>
          <p:cNvPicPr preferRelativeResize="0"/>
          <p:nvPr/>
        </p:nvPicPr>
        <p:blipFill rotWithShape="1">
          <a:blip r:embed="rId5">
            <a:alphaModFix/>
          </a:blip>
          <a:srcRect/>
          <a:stretch/>
        </p:blipFill>
        <p:spPr>
          <a:xfrm>
            <a:off x="10785403" y="33719"/>
            <a:ext cx="1330395" cy="1332245"/>
          </a:xfrm>
          <a:prstGeom prst="rect">
            <a:avLst/>
          </a:prstGeom>
          <a:noFill/>
          <a:ln>
            <a:noFill/>
          </a:ln>
        </p:spPr>
      </p:pic>
      <p:sp>
        <p:nvSpPr>
          <p:cNvPr id="24" name="Google Shape;167;p2">
            <a:extLst>
              <a:ext uri="{FF2B5EF4-FFF2-40B4-BE49-F238E27FC236}">
                <a16:creationId xmlns:a16="http://schemas.microsoft.com/office/drawing/2014/main" id="{45AA7B60-1883-EE1E-113C-A662EC267D8C}"/>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cxnSp>
        <p:nvCxnSpPr>
          <p:cNvPr id="4" name="Straight Arrow Connector 3">
            <a:extLst>
              <a:ext uri="{FF2B5EF4-FFF2-40B4-BE49-F238E27FC236}">
                <a16:creationId xmlns:a16="http://schemas.microsoft.com/office/drawing/2014/main" id="{349F4D4B-7FB9-4C50-BE94-BF657F094957}"/>
              </a:ext>
            </a:extLst>
          </p:cNvPr>
          <p:cNvCxnSpPr/>
          <p:nvPr/>
        </p:nvCxnSpPr>
        <p:spPr>
          <a:xfrm flipH="1" flipV="1">
            <a:off x="4356665" y="3777343"/>
            <a:ext cx="4428106" cy="12862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36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4.44444E-6 L 0.00182 -0.23936 " pathEditMode="relative" rAng="0" ptsTypes="AA">
                                      <p:cBhvr>
                                        <p:cTn id="6" dur="2000" fill="hold"/>
                                        <p:tgtEl>
                                          <p:spTgt spid="76"/>
                                        </p:tgtEl>
                                        <p:attrNameLst>
                                          <p:attrName>ppt_x</p:attrName>
                                          <p:attrName>ppt_y</p:attrName>
                                        </p:attrNameLst>
                                      </p:cBhvr>
                                      <p:rCtr x="91" y="-1196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77556E-17 4.44444E-6 L 0.37018 -0.2375 " pathEditMode="relative" rAng="0" ptsTypes="AA">
                                      <p:cBhvr>
                                        <p:cTn id="10" dur="2000" fill="hold"/>
                                        <p:tgtEl>
                                          <p:spTgt spid="87"/>
                                        </p:tgtEl>
                                        <p:attrNameLst>
                                          <p:attrName>ppt_x</p:attrName>
                                          <p:attrName>ppt_y</p:attrName>
                                        </p:attrNameLst>
                                      </p:cBhvr>
                                      <p:rCtr x="18503" y="-11875"/>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79167E-6 -3.7037E-7 L -0.16992 -0.1463 " pathEditMode="relative" rAng="0" ptsTypes="AA">
                                      <p:cBhvr>
                                        <p:cTn id="14" dur="2000" fill="hold"/>
                                        <p:tgtEl>
                                          <p:spTgt spid="65"/>
                                        </p:tgtEl>
                                        <p:attrNameLst>
                                          <p:attrName>ppt_x</p:attrName>
                                          <p:attrName>ppt_y</p:attrName>
                                        </p:attrNameLst>
                                      </p:cBhvr>
                                      <p:rCtr x="-8503" y="-731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3.95833E-6 1.48148E-6 L -0.14244 -0.14445 " pathEditMode="relative" rAng="0" ptsTypes="AA">
                                      <p:cBhvr>
                                        <p:cTn id="18" dur="2000" fill="hold"/>
                                        <p:tgtEl>
                                          <p:spTgt spid="77"/>
                                        </p:tgtEl>
                                        <p:attrNameLst>
                                          <p:attrName>ppt_x</p:attrName>
                                          <p:attrName>ppt_y</p:attrName>
                                        </p:attrNameLst>
                                      </p:cBhvr>
                                      <p:rCtr x="-7122" y="-722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2.91667E-6 1.11111E-6 L 0.17187 -0.25278 " pathEditMode="relative" rAng="0" ptsTypes="AA">
                                      <p:cBhvr>
                                        <p:cTn id="22" dur="2000" fill="hold"/>
                                        <p:tgtEl>
                                          <p:spTgt spid="79"/>
                                        </p:tgtEl>
                                        <p:attrNameLst>
                                          <p:attrName>ppt_x</p:attrName>
                                          <p:attrName>ppt_y</p:attrName>
                                        </p:attrNameLst>
                                      </p:cBhvr>
                                      <p:rCtr x="8594" y="-12639"/>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118 1.11111E-6 L -0.38933 -0.25278 " pathEditMode="relative" rAng="0" ptsTypes="AA">
                                      <p:cBhvr>
                                        <p:cTn id="26" dur="2000" fill="hold"/>
                                        <p:tgtEl>
                                          <p:spTgt spid="80"/>
                                        </p:tgtEl>
                                        <p:attrNameLst>
                                          <p:attrName>ppt_x</p:attrName>
                                          <p:attrName>ppt_y</p:attrName>
                                        </p:attrNameLst>
                                      </p:cBhvr>
                                      <p:rCtr x="-19414" y="-12639"/>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8.33333E-7 -1.48148E-6 L -0.01484 -0.25694 " pathEditMode="relative" rAng="0" ptsTypes="AA">
                                      <p:cBhvr>
                                        <p:cTn id="30" dur="2000" fill="hold"/>
                                        <p:tgtEl>
                                          <p:spTgt spid="86"/>
                                        </p:tgtEl>
                                        <p:attrNameLst>
                                          <p:attrName>ppt_x</p:attrName>
                                          <p:attrName>ppt_y</p:attrName>
                                        </p:attrNameLst>
                                      </p:cBhvr>
                                      <p:rCtr x="-742" y="-12847"/>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8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6" grpId="0" animBg="1"/>
      <p:bldP spid="77" grpId="0" animBg="1"/>
      <p:bldP spid="79" grpId="0" animBg="1"/>
      <p:bldP spid="80" grpId="0" animBg="1"/>
      <p:bldP spid="84" grpId="0"/>
      <p:bldP spid="85" grpId="0"/>
      <p:bldP spid="86" grpId="0" animBg="1"/>
      <p:bldP spid="87" grpId="0" animBg="1"/>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r>
              <a:rPr lang="en-GB" sz="3600" b="1" dirty="0">
                <a:solidFill>
                  <a:srgbClr val="002060"/>
                </a:solidFill>
                <a:latin typeface="Century Gothic" panose="020B0502020202020204" pitchFamily="34" charset="0"/>
              </a:rPr>
              <a:t>Yes/no questions </a:t>
            </a:r>
            <a:endParaRPr lang="en-GB" sz="2800" b="1" dirty="0">
              <a:solidFill>
                <a:srgbClr val="002060"/>
              </a:solidFill>
              <a:latin typeface="Century Gothic" panose="020B0502020202020204" pitchFamily="34" charset="0"/>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0861603" y="33719"/>
            <a:ext cx="1330395" cy="1332245"/>
          </a:xfrm>
          <a:prstGeom prst="rect">
            <a:avLst/>
          </a:prstGeom>
          <a:noFill/>
          <a:ln>
            <a:noFill/>
          </a:ln>
        </p:spPr>
      </p:pic>
      <p:sp>
        <p:nvSpPr>
          <p:cNvPr id="28" name="Google Shape;172;p8">
            <a:extLst>
              <a:ext uri="{FF2B5EF4-FFF2-40B4-BE49-F238E27FC236}">
                <a16:creationId xmlns:a16="http://schemas.microsoft.com/office/drawing/2014/main" id="{00D273C6-32B8-4C78-A434-579DFBBDDE7A}"/>
              </a:ext>
            </a:extLst>
          </p:cNvPr>
          <p:cNvSpPr txBox="1"/>
          <p:nvPr/>
        </p:nvSpPr>
        <p:spPr>
          <a:xfrm>
            <a:off x="916552" y="3676048"/>
            <a:ext cx="3912021"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6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Tienes</a:t>
            </a:r>
            <a:r>
              <a:rPr kumimoji="0" lang="en-GB" sz="2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60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una</a:t>
            </a:r>
            <a:r>
              <a:rPr kumimoji="0" lang="en-GB" sz="26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idea.</a:t>
            </a:r>
            <a:endParaRPr kumimoji="0" sz="2600" i="0" u="none" strike="noStrike" kern="1200" cap="none" spc="0" normalizeH="0" baseline="0" noProof="0" dirty="0">
              <a:ln>
                <a:noFill/>
              </a:ln>
              <a:solidFill>
                <a:srgbClr val="002060"/>
              </a:solidFill>
              <a:effectLst/>
              <a:uLnTx/>
              <a:uFillTx/>
              <a:latin typeface="Calibri" panose="020F0502020204030204"/>
            </a:endParaRPr>
          </a:p>
        </p:txBody>
      </p:sp>
      <p:pic>
        <p:nvPicPr>
          <p:cNvPr id="30" name="Google Shape;183;p8">
            <a:extLst>
              <a:ext uri="{FF2B5EF4-FFF2-40B4-BE49-F238E27FC236}">
                <a16:creationId xmlns:a16="http://schemas.microsoft.com/office/drawing/2014/main" id="{3C1BD5FF-8CC1-449A-891E-425EC44FA95E}"/>
              </a:ext>
            </a:extLst>
          </p:cNvPr>
          <p:cNvPicPr preferRelativeResize="0"/>
          <p:nvPr/>
        </p:nvPicPr>
        <p:blipFill rotWithShape="1">
          <a:blip r:embed="rId4">
            <a:alphaModFix/>
          </a:blip>
          <a:srcRect/>
          <a:stretch/>
        </p:blipFill>
        <p:spPr>
          <a:xfrm>
            <a:off x="282029" y="4183944"/>
            <a:ext cx="634523" cy="671647"/>
          </a:xfrm>
          <a:prstGeom prst="rect">
            <a:avLst/>
          </a:prstGeom>
          <a:noFill/>
          <a:ln>
            <a:noFill/>
          </a:ln>
        </p:spPr>
      </p:pic>
      <p:sp>
        <p:nvSpPr>
          <p:cNvPr id="31" name="Google Shape;172;p8">
            <a:extLst>
              <a:ext uri="{FF2B5EF4-FFF2-40B4-BE49-F238E27FC236}">
                <a16:creationId xmlns:a16="http://schemas.microsoft.com/office/drawing/2014/main" id="{0D05EEE5-6EF4-4D65-A9A4-07D1F20D75CE}"/>
              </a:ext>
            </a:extLst>
          </p:cNvPr>
          <p:cNvSpPr txBox="1"/>
          <p:nvPr/>
        </p:nvSpPr>
        <p:spPr>
          <a:xfrm>
            <a:off x="916552" y="4240775"/>
            <a:ext cx="5007745"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You have </a:t>
            </a:r>
            <a:r>
              <a:rPr lang="en-GB" sz="2600" kern="1200" dirty="0">
                <a:solidFill>
                  <a:srgbClr val="002060"/>
                </a:solidFill>
                <a:latin typeface="Century Gothic"/>
                <a:ea typeface="Century Gothic"/>
                <a:cs typeface="Century Gothic"/>
                <a:sym typeface="Century Gothic"/>
              </a:rPr>
              <a:t>an idea</a:t>
            </a:r>
            <a:r>
              <a:rPr kumimoji="0" lang="en-GB" sz="2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Google Shape;171;p8">
            <a:extLst>
              <a:ext uri="{FF2B5EF4-FFF2-40B4-BE49-F238E27FC236}">
                <a16:creationId xmlns:a16="http://schemas.microsoft.com/office/drawing/2014/main" id="{1C2BA49B-BBAB-4D33-B908-8134CDE29DD7}"/>
              </a:ext>
            </a:extLst>
          </p:cNvPr>
          <p:cNvSpPr txBox="1"/>
          <p:nvPr/>
        </p:nvSpPr>
        <p:spPr>
          <a:xfrm>
            <a:off x="342246" y="3245541"/>
            <a:ext cx="577463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Remember how</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to say ‘you have’:</a:t>
            </a:r>
            <a:endPar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Google Shape;171;p8">
            <a:extLst>
              <a:ext uri="{FF2B5EF4-FFF2-40B4-BE49-F238E27FC236}">
                <a16:creationId xmlns:a16="http://schemas.microsoft.com/office/drawing/2014/main" id="{70495B2D-DD90-47B8-AC77-5FAE774A4FD4}"/>
              </a:ext>
            </a:extLst>
          </p:cNvPr>
          <p:cNvSpPr txBox="1"/>
          <p:nvPr/>
        </p:nvSpPr>
        <p:spPr>
          <a:xfrm>
            <a:off x="160682" y="952966"/>
            <a:ext cx="8137318" cy="83095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Remember! Turn a statement into a yes/no question by making your voice go up at the end.</a:t>
            </a:r>
            <a:endPar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Google Shape;171;p8">
            <a:extLst>
              <a:ext uri="{FF2B5EF4-FFF2-40B4-BE49-F238E27FC236}">
                <a16:creationId xmlns:a16="http://schemas.microsoft.com/office/drawing/2014/main" id="{03E1AB82-8BA7-4233-90F2-5A67310A4241}"/>
              </a:ext>
            </a:extLst>
          </p:cNvPr>
          <p:cNvSpPr txBox="1"/>
          <p:nvPr/>
        </p:nvSpPr>
        <p:spPr>
          <a:xfrm>
            <a:off x="896153" y="2062292"/>
            <a:ext cx="3075694"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92D050"/>
                </a:solidFill>
                <a:latin typeface="Century Gothic"/>
                <a:ea typeface="Century Gothic"/>
                <a:cs typeface="Century Gothic"/>
              </a:rPr>
              <a:t>Tengo </a:t>
            </a:r>
            <a:r>
              <a:rPr kumimoji="0" lang="en-GB" sz="2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lápiz</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6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7" name="Google Shape;171;p8">
            <a:extLst>
              <a:ext uri="{FF2B5EF4-FFF2-40B4-BE49-F238E27FC236}">
                <a16:creationId xmlns:a16="http://schemas.microsoft.com/office/drawing/2014/main" id="{56506920-5F00-43E9-84BC-5D9736434730}"/>
              </a:ext>
            </a:extLst>
          </p:cNvPr>
          <p:cNvSpPr txBox="1"/>
          <p:nvPr/>
        </p:nvSpPr>
        <p:spPr>
          <a:xfrm>
            <a:off x="3795426" y="2053445"/>
            <a:ext cx="3075694"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92D050"/>
                </a:solidFill>
                <a:latin typeface="Century Gothic"/>
                <a:ea typeface="Century Gothic"/>
                <a:cs typeface="Century Gothic"/>
              </a:rPr>
              <a:t>I have </a:t>
            </a:r>
            <a:r>
              <a:rPr kumimoji="0" lang="en-GB" sz="260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pencil.</a:t>
            </a:r>
            <a:endParaRPr kumimoji="0" lang="en-GB" sz="26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Google Shape;171;p8">
            <a:extLst>
              <a:ext uri="{FF2B5EF4-FFF2-40B4-BE49-F238E27FC236}">
                <a16:creationId xmlns:a16="http://schemas.microsoft.com/office/drawing/2014/main" id="{42E32B36-F678-4026-908B-57AF9CA1ED59}"/>
              </a:ext>
            </a:extLst>
          </p:cNvPr>
          <p:cNvSpPr txBox="1"/>
          <p:nvPr/>
        </p:nvSpPr>
        <p:spPr>
          <a:xfrm>
            <a:off x="896153" y="2552355"/>
            <a:ext cx="3075694"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600" b="1" dirty="0">
                <a:solidFill>
                  <a:srgbClr val="92D050"/>
                </a:solidFill>
                <a:latin typeface="Century Gothic"/>
                <a:ea typeface="Century Gothic"/>
                <a:cs typeface="Century Gothic"/>
              </a:rPr>
              <a:t>Tengo</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a:t>
            </a:r>
            <a:r>
              <a:rPr kumimoji="0" lang="en-GB" sz="26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lápiz</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6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Google Shape;171;p8">
            <a:extLst>
              <a:ext uri="{FF2B5EF4-FFF2-40B4-BE49-F238E27FC236}">
                <a16:creationId xmlns:a16="http://schemas.microsoft.com/office/drawing/2014/main" id="{C3C8325B-FCE1-4803-BF2C-70C426C22E9D}"/>
              </a:ext>
            </a:extLst>
          </p:cNvPr>
          <p:cNvSpPr txBox="1"/>
          <p:nvPr/>
        </p:nvSpPr>
        <p:spPr>
          <a:xfrm>
            <a:off x="3795425" y="2596718"/>
            <a:ext cx="3517151"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1" dirty="0">
                <a:solidFill>
                  <a:srgbClr val="92D050"/>
                </a:solidFill>
                <a:latin typeface="Century Gothic"/>
                <a:ea typeface="Century Gothic"/>
                <a:cs typeface="Century Gothic"/>
              </a:rPr>
              <a:t>Do I have </a:t>
            </a:r>
            <a:r>
              <a:rPr kumimoji="0" lang="en-GB" sz="26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pencil?</a:t>
            </a:r>
            <a:endParaRPr kumimoji="0" lang="en-GB" sz="26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7" name="Google Shape;171;p8">
            <a:extLst>
              <a:ext uri="{FF2B5EF4-FFF2-40B4-BE49-F238E27FC236}">
                <a16:creationId xmlns:a16="http://schemas.microsoft.com/office/drawing/2014/main" id="{5F00E36C-DAA6-4943-B4FB-5C3D98B6D9E7}"/>
              </a:ext>
            </a:extLst>
          </p:cNvPr>
          <p:cNvSpPr txBox="1"/>
          <p:nvPr/>
        </p:nvSpPr>
        <p:spPr>
          <a:xfrm>
            <a:off x="226402" y="4837755"/>
            <a:ext cx="11870636"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Ask someone else ‘do you have?’ using</a:t>
            </a:r>
            <a:r>
              <a:rPr kumimoji="0" lang="en-GB" sz="24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tienes</a:t>
            </a:r>
            <a:r>
              <a:rPr kumimoji="0" lang="en-GB" sz="24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240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and making your voice go up</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a:t>
            </a:r>
            <a:endPar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Google Shape;172;p8">
            <a:extLst>
              <a:ext uri="{FF2B5EF4-FFF2-40B4-BE49-F238E27FC236}">
                <a16:creationId xmlns:a16="http://schemas.microsoft.com/office/drawing/2014/main" id="{1CB9C390-E909-4B0E-B446-34A0BBD5E032}"/>
              </a:ext>
            </a:extLst>
          </p:cNvPr>
          <p:cNvSpPr txBox="1"/>
          <p:nvPr/>
        </p:nvSpPr>
        <p:spPr>
          <a:xfrm>
            <a:off x="916552" y="5546017"/>
            <a:ext cx="3912021"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lang="en-GB" sz="2600" dirty="0">
                <a:solidFill>
                  <a:srgbClr val="002060"/>
                </a:solidFill>
                <a:latin typeface="Century Gothic"/>
                <a:ea typeface="Century Gothic"/>
                <a:cs typeface="Century Gothic"/>
                <a:sym typeface="Century Gothic"/>
              </a:rPr>
              <a:t>¿</a:t>
            </a:r>
            <a:r>
              <a:rPr kumimoji="0" lang="en-GB" sz="26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Tienes</a:t>
            </a:r>
            <a:r>
              <a:rPr kumimoji="0" lang="en-GB" sz="2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 </a:t>
            </a:r>
            <a:r>
              <a:rPr kumimoji="0" lang="en-GB" sz="26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un </a:t>
            </a:r>
            <a:r>
              <a:rPr kumimoji="0" lang="en-GB" sz="2600" i="0" u="none" strike="noStrike" kern="1200" cap="none" spc="0" normalizeH="0" baseline="0" noProof="0" dirty="0" err="1">
                <a:ln>
                  <a:noFill/>
                </a:ln>
                <a:solidFill>
                  <a:srgbClr val="002060"/>
                </a:solidFill>
                <a:effectLst/>
                <a:uLnTx/>
                <a:uFillTx/>
                <a:latin typeface="Century Gothic"/>
                <a:ea typeface="Century Gothic"/>
                <a:cs typeface="Century Gothic"/>
                <a:sym typeface="Century Gothic"/>
              </a:rPr>
              <a:t>libro</a:t>
            </a:r>
            <a:r>
              <a:rPr kumimoji="0" lang="en-GB" sz="26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600" i="0" u="none" strike="noStrike" kern="1200" cap="none" spc="0" normalizeH="0" baseline="0" noProof="0" dirty="0">
              <a:ln>
                <a:noFill/>
              </a:ln>
              <a:solidFill>
                <a:srgbClr val="002060"/>
              </a:solidFill>
              <a:effectLst/>
              <a:uLnTx/>
              <a:uFillTx/>
              <a:latin typeface="Calibri" panose="020F0502020204030204"/>
            </a:endParaRPr>
          </a:p>
        </p:txBody>
      </p:sp>
      <p:pic>
        <p:nvPicPr>
          <p:cNvPr id="35" name="Google Shape;183;p8">
            <a:extLst>
              <a:ext uri="{FF2B5EF4-FFF2-40B4-BE49-F238E27FC236}">
                <a16:creationId xmlns:a16="http://schemas.microsoft.com/office/drawing/2014/main" id="{2A4FC43A-4DF9-41A8-8489-E7D974C67BCB}"/>
              </a:ext>
            </a:extLst>
          </p:cNvPr>
          <p:cNvPicPr preferRelativeResize="0"/>
          <p:nvPr/>
        </p:nvPicPr>
        <p:blipFill rotWithShape="1">
          <a:blip r:embed="rId4">
            <a:alphaModFix/>
          </a:blip>
          <a:srcRect/>
          <a:stretch/>
        </p:blipFill>
        <p:spPr>
          <a:xfrm>
            <a:off x="282029" y="5944571"/>
            <a:ext cx="634523" cy="671647"/>
          </a:xfrm>
          <a:prstGeom prst="rect">
            <a:avLst/>
          </a:prstGeom>
          <a:noFill/>
          <a:ln>
            <a:noFill/>
          </a:ln>
        </p:spPr>
      </p:pic>
      <p:sp>
        <p:nvSpPr>
          <p:cNvPr id="36" name="Google Shape;172;p8">
            <a:extLst>
              <a:ext uri="{FF2B5EF4-FFF2-40B4-BE49-F238E27FC236}">
                <a16:creationId xmlns:a16="http://schemas.microsoft.com/office/drawing/2014/main" id="{20E53D41-D6A7-4FB8-878D-B2BD64FA60BD}"/>
              </a:ext>
            </a:extLst>
          </p:cNvPr>
          <p:cNvSpPr txBox="1"/>
          <p:nvPr/>
        </p:nvSpPr>
        <p:spPr>
          <a:xfrm>
            <a:off x="896153" y="6046968"/>
            <a:ext cx="5007745" cy="49240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92D050"/>
              </a:buClr>
              <a:buSzPts val="2800"/>
              <a:buFont typeface="Century Gothic"/>
              <a:buNone/>
              <a:tabLst/>
              <a:defRPr/>
            </a:pPr>
            <a:r>
              <a:rPr kumimoji="0" lang="en-GB"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Do </a:t>
            </a:r>
            <a:r>
              <a:rPr lang="en-GB" sz="2600" b="1" dirty="0">
                <a:solidFill>
                  <a:srgbClr val="92D050"/>
                </a:solidFill>
                <a:latin typeface="Century Gothic"/>
                <a:ea typeface="Century Gothic"/>
                <a:cs typeface="Century Gothic"/>
                <a:sym typeface="Century Gothic"/>
              </a:rPr>
              <a:t>y</a:t>
            </a:r>
            <a:r>
              <a:rPr kumimoji="0" lang="en-GB" sz="2600" b="1" i="0" u="none" strike="noStrike" kern="1200" cap="none" spc="0" normalizeH="0" baseline="0" noProof="0" dirty="0" err="1">
                <a:ln>
                  <a:noFill/>
                </a:ln>
                <a:solidFill>
                  <a:srgbClr val="92D050"/>
                </a:solidFill>
                <a:effectLst/>
                <a:uLnTx/>
                <a:uFillTx/>
                <a:latin typeface="Century Gothic"/>
                <a:ea typeface="Century Gothic"/>
                <a:cs typeface="Century Gothic"/>
                <a:sym typeface="Century Gothic"/>
              </a:rPr>
              <a:t>ou</a:t>
            </a:r>
            <a:r>
              <a:rPr kumimoji="0" lang="en-GB"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 have </a:t>
            </a:r>
            <a:r>
              <a:rPr kumimoji="0" lang="en-GB" sz="26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 book</a:t>
            </a:r>
            <a:r>
              <a:rPr kumimoji="0" lang="en-GB" sz="2600" b="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6" name="Google Shape;183;p8">
            <a:extLst>
              <a:ext uri="{FF2B5EF4-FFF2-40B4-BE49-F238E27FC236}">
                <a16:creationId xmlns:a16="http://schemas.microsoft.com/office/drawing/2014/main" id="{6FE47267-B61F-4E2F-AC39-7A38D6C7F0CD}"/>
              </a:ext>
            </a:extLst>
          </p:cNvPr>
          <p:cNvPicPr preferRelativeResize="0"/>
          <p:nvPr/>
        </p:nvPicPr>
        <p:blipFill rotWithShape="1">
          <a:blip r:embed="rId4">
            <a:alphaModFix/>
          </a:blip>
          <a:srcRect/>
          <a:stretch/>
        </p:blipFill>
        <p:spPr>
          <a:xfrm>
            <a:off x="264691" y="1994720"/>
            <a:ext cx="550542" cy="557636"/>
          </a:xfrm>
          <a:prstGeom prst="rect">
            <a:avLst/>
          </a:prstGeom>
          <a:noFill/>
          <a:ln>
            <a:noFill/>
          </a:ln>
        </p:spPr>
      </p:pic>
      <p:pic>
        <p:nvPicPr>
          <p:cNvPr id="57" name="Google Shape;183;p8">
            <a:extLst>
              <a:ext uri="{FF2B5EF4-FFF2-40B4-BE49-F238E27FC236}">
                <a16:creationId xmlns:a16="http://schemas.microsoft.com/office/drawing/2014/main" id="{04125720-B3BF-46DD-A652-DF79A98228C7}"/>
              </a:ext>
            </a:extLst>
          </p:cNvPr>
          <p:cNvPicPr preferRelativeResize="0"/>
          <p:nvPr/>
        </p:nvPicPr>
        <p:blipFill rotWithShape="1">
          <a:blip r:embed="rId4">
            <a:alphaModFix/>
          </a:blip>
          <a:srcRect/>
          <a:stretch/>
        </p:blipFill>
        <p:spPr>
          <a:xfrm>
            <a:off x="282029" y="2575755"/>
            <a:ext cx="550542" cy="557636"/>
          </a:xfrm>
          <a:prstGeom prst="rect">
            <a:avLst/>
          </a:prstGeom>
          <a:noFill/>
          <a:ln>
            <a:noFill/>
          </a:ln>
        </p:spPr>
      </p:pic>
      <p:grpSp>
        <p:nvGrpSpPr>
          <p:cNvPr id="7" name="Group 6">
            <a:extLst>
              <a:ext uri="{FF2B5EF4-FFF2-40B4-BE49-F238E27FC236}">
                <a16:creationId xmlns:a16="http://schemas.microsoft.com/office/drawing/2014/main" id="{3FDE71B0-9762-4D3F-A6C0-664260D6147B}"/>
              </a:ext>
            </a:extLst>
          </p:cNvPr>
          <p:cNvGrpSpPr/>
          <p:nvPr/>
        </p:nvGrpSpPr>
        <p:grpSpPr>
          <a:xfrm>
            <a:off x="7669073" y="1305119"/>
            <a:ext cx="2363716" cy="1165552"/>
            <a:chOff x="7648189" y="1376901"/>
            <a:chExt cx="2363716" cy="1165552"/>
          </a:xfrm>
        </p:grpSpPr>
        <p:sp>
          <p:nvSpPr>
            <p:cNvPr id="3" name="Thought Bubble: Cloud 2">
              <a:extLst>
                <a:ext uri="{FF2B5EF4-FFF2-40B4-BE49-F238E27FC236}">
                  <a16:creationId xmlns:a16="http://schemas.microsoft.com/office/drawing/2014/main" id="{90F5DE8D-5D6E-431E-B915-A25FD39C4953}"/>
                </a:ext>
              </a:extLst>
            </p:cNvPr>
            <p:cNvSpPr/>
            <p:nvPr/>
          </p:nvSpPr>
          <p:spPr>
            <a:xfrm>
              <a:off x="7648189" y="1376901"/>
              <a:ext cx="2363716" cy="1165552"/>
            </a:xfrm>
            <a:prstGeom prst="cloudCallout">
              <a:avLst>
                <a:gd name="adj1" fmla="val -49683"/>
                <a:gd name="adj2" fmla="val 3590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descr="A picture containing window&#10;&#10;Description automatically generated">
              <a:extLst>
                <a:ext uri="{FF2B5EF4-FFF2-40B4-BE49-F238E27FC236}">
                  <a16:creationId xmlns:a16="http://schemas.microsoft.com/office/drawing/2014/main" id="{CEA3F27D-B72E-4C6C-9CEC-8D05617723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4966" y="1621192"/>
              <a:ext cx="446780" cy="627059"/>
            </a:xfrm>
            <a:prstGeom prst="rect">
              <a:avLst/>
            </a:prstGeom>
          </p:spPr>
        </p:pic>
        <p:pic>
          <p:nvPicPr>
            <p:cNvPr id="55" name="Picture 54" descr="A picture containing window&#10;&#10;Description automatically generated">
              <a:extLst>
                <a:ext uri="{FF2B5EF4-FFF2-40B4-BE49-F238E27FC236}">
                  <a16:creationId xmlns:a16="http://schemas.microsoft.com/office/drawing/2014/main" id="{A001242B-94A6-4358-894B-82F8262F0C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961762" y="1676508"/>
              <a:ext cx="446780" cy="627059"/>
            </a:xfrm>
            <a:prstGeom prst="rect">
              <a:avLst/>
            </a:prstGeom>
          </p:spPr>
        </p:pic>
      </p:grpSp>
      <p:pic>
        <p:nvPicPr>
          <p:cNvPr id="38" name="Picture 6" descr="Lápiz, Afilado, Útiles Escolares">
            <a:extLst>
              <a:ext uri="{FF2B5EF4-FFF2-40B4-BE49-F238E27FC236}">
                <a16:creationId xmlns:a16="http://schemas.microsoft.com/office/drawing/2014/main" id="{7E22AAE0-F6BB-BA9C-77A2-514E5C6AD0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36411">
            <a:off x="8386329" y="1677178"/>
            <a:ext cx="935582" cy="46779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A picture containing text, toy, doll&#10;&#10;Description automatically generated">
            <a:extLst>
              <a:ext uri="{FF2B5EF4-FFF2-40B4-BE49-F238E27FC236}">
                <a16:creationId xmlns:a16="http://schemas.microsoft.com/office/drawing/2014/main" id="{9F834C4A-2B96-EED8-BB49-55DA6E8C4931}"/>
              </a:ext>
            </a:extLst>
          </p:cNvPr>
          <p:cNvPicPr>
            <a:picLocks noChangeAspect="1"/>
          </p:cNvPicPr>
          <p:nvPr/>
        </p:nvPicPr>
        <p:blipFill>
          <a:blip r:embed="rId7"/>
          <a:stretch>
            <a:fillRect/>
          </a:stretch>
        </p:blipFill>
        <p:spPr>
          <a:xfrm>
            <a:off x="7076259" y="1673602"/>
            <a:ext cx="578886" cy="940691"/>
          </a:xfrm>
          <a:prstGeom prst="rect">
            <a:avLst/>
          </a:prstGeom>
        </p:spPr>
      </p:pic>
      <p:grpSp>
        <p:nvGrpSpPr>
          <p:cNvPr id="5" name="Group 4">
            <a:extLst>
              <a:ext uri="{FF2B5EF4-FFF2-40B4-BE49-F238E27FC236}">
                <a16:creationId xmlns:a16="http://schemas.microsoft.com/office/drawing/2014/main" id="{14881F89-6738-AE02-73D0-235AAFE8FC2E}"/>
              </a:ext>
            </a:extLst>
          </p:cNvPr>
          <p:cNvGrpSpPr/>
          <p:nvPr/>
        </p:nvGrpSpPr>
        <p:grpSpPr>
          <a:xfrm>
            <a:off x="6979118" y="3061047"/>
            <a:ext cx="3912022" cy="1704398"/>
            <a:chOff x="6526220" y="3011055"/>
            <a:chExt cx="4344036" cy="1826172"/>
          </a:xfrm>
        </p:grpSpPr>
        <p:pic>
          <p:nvPicPr>
            <p:cNvPr id="52" name="Picture 51" descr="A picture containing toy, doll&#10;&#10;Description automatically generated">
              <a:extLst>
                <a:ext uri="{FF2B5EF4-FFF2-40B4-BE49-F238E27FC236}">
                  <a16:creationId xmlns:a16="http://schemas.microsoft.com/office/drawing/2014/main" id="{3F5DFC42-5CF0-4AC1-9E60-AD3CD4C766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5603" y="3040218"/>
              <a:ext cx="794653" cy="1797009"/>
            </a:xfrm>
            <a:prstGeom prst="rect">
              <a:avLst/>
            </a:prstGeom>
          </p:spPr>
        </p:pic>
        <p:sp>
          <p:nvSpPr>
            <p:cNvPr id="42" name="Speech Bubble: Oval 41">
              <a:extLst>
                <a:ext uri="{FF2B5EF4-FFF2-40B4-BE49-F238E27FC236}">
                  <a16:creationId xmlns:a16="http://schemas.microsoft.com/office/drawing/2014/main" id="{0EC5EDF4-302D-A3ED-8436-FA6C47E83B40}"/>
                </a:ext>
              </a:extLst>
            </p:cNvPr>
            <p:cNvSpPr/>
            <p:nvPr/>
          </p:nvSpPr>
          <p:spPr>
            <a:xfrm>
              <a:off x="7621944" y="3011055"/>
              <a:ext cx="2204473" cy="1384997"/>
            </a:xfrm>
            <a:prstGeom prst="wedgeEllipseCallout">
              <a:avLst>
                <a:gd name="adj1" fmla="val -58599"/>
                <a:gd name="adj2" fmla="val 58122"/>
              </a:avLst>
            </a:prstGeom>
            <a:solidFill>
              <a:schemeClr val="bg1"/>
            </a:solidFill>
            <a:ln w="38100">
              <a:solidFill>
                <a:srgbClr val="FF3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2060"/>
                </a:solidFill>
                <a:latin typeface="Segoe Print" panose="02000600000000000000" pitchFamily="2" charset="0"/>
              </a:endParaRPr>
            </a:p>
          </p:txBody>
        </p:sp>
        <p:pic>
          <p:nvPicPr>
            <p:cNvPr id="50" name="Picture 49" descr="A picture containing window&#10;&#10;Description automatically generated">
              <a:extLst>
                <a:ext uri="{FF2B5EF4-FFF2-40B4-BE49-F238E27FC236}">
                  <a16:creationId xmlns:a16="http://schemas.microsoft.com/office/drawing/2014/main" id="{42D4E31F-92D9-B0DF-D16F-3D769936CD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8662" y="3419526"/>
              <a:ext cx="446780" cy="627059"/>
            </a:xfrm>
            <a:prstGeom prst="rect">
              <a:avLst/>
            </a:prstGeom>
          </p:spPr>
        </p:pic>
        <p:pic>
          <p:nvPicPr>
            <p:cNvPr id="58" name="Picture 57" descr="A picture containing window&#10;&#10;Description automatically generated">
              <a:extLst>
                <a:ext uri="{FF2B5EF4-FFF2-40B4-BE49-F238E27FC236}">
                  <a16:creationId xmlns:a16="http://schemas.microsoft.com/office/drawing/2014/main" id="{1112CB0D-4E02-F333-1BB8-10A77FC01A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935737" y="3526302"/>
              <a:ext cx="446780" cy="627059"/>
            </a:xfrm>
            <a:prstGeom prst="rect">
              <a:avLst/>
            </a:prstGeom>
          </p:spPr>
        </p:pic>
        <p:pic>
          <p:nvPicPr>
            <p:cNvPr id="59" name="Picture 4" descr="Ocurrencia, Icono, Luz, Negocio, Diseño">
              <a:extLst>
                <a:ext uri="{FF2B5EF4-FFF2-40B4-BE49-F238E27FC236}">
                  <a16:creationId xmlns:a16="http://schemas.microsoft.com/office/drawing/2014/main" id="{F2580B26-641A-BF91-EC46-8015CF58A9F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1012" t="22408" r="31918" b="22986"/>
            <a:stretch/>
          </p:blipFill>
          <p:spPr bwMode="auto">
            <a:xfrm>
              <a:off x="8417333" y="3336547"/>
              <a:ext cx="546203" cy="80458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descr="A picture containing text, toy, doll&#10;&#10;Description automatically generated">
              <a:extLst>
                <a:ext uri="{FF2B5EF4-FFF2-40B4-BE49-F238E27FC236}">
                  <a16:creationId xmlns:a16="http://schemas.microsoft.com/office/drawing/2014/main" id="{8F4C1BAF-3E2C-427F-CE3D-E668F27FAB30}"/>
                </a:ext>
              </a:extLst>
            </p:cNvPr>
            <p:cNvPicPr>
              <a:picLocks noChangeAspect="1"/>
            </p:cNvPicPr>
            <p:nvPr/>
          </p:nvPicPr>
          <p:blipFill>
            <a:blip r:embed="rId7"/>
            <a:stretch>
              <a:fillRect/>
            </a:stretch>
          </p:blipFill>
          <p:spPr>
            <a:xfrm>
              <a:off x="6526220" y="3543812"/>
              <a:ext cx="794653" cy="1291313"/>
            </a:xfrm>
            <a:prstGeom prst="rect">
              <a:avLst/>
            </a:prstGeom>
          </p:spPr>
        </p:pic>
      </p:grpSp>
      <p:grpSp>
        <p:nvGrpSpPr>
          <p:cNvPr id="8" name="Group 7">
            <a:extLst>
              <a:ext uri="{FF2B5EF4-FFF2-40B4-BE49-F238E27FC236}">
                <a16:creationId xmlns:a16="http://schemas.microsoft.com/office/drawing/2014/main" id="{3B18E872-7583-90EE-DC1F-AD05A202E9A6}"/>
              </a:ext>
            </a:extLst>
          </p:cNvPr>
          <p:cNvGrpSpPr/>
          <p:nvPr/>
        </p:nvGrpSpPr>
        <p:grpSpPr>
          <a:xfrm>
            <a:off x="7266603" y="5308590"/>
            <a:ext cx="3453234" cy="1549410"/>
            <a:chOff x="6526220" y="5476193"/>
            <a:chExt cx="4344036" cy="1826172"/>
          </a:xfrm>
        </p:grpSpPr>
        <p:pic>
          <p:nvPicPr>
            <p:cNvPr id="64" name="Picture 63" descr="A picture containing toy, doll&#10;&#10;Description automatically generated">
              <a:extLst>
                <a:ext uri="{FF2B5EF4-FFF2-40B4-BE49-F238E27FC236}">
                  <a16:creationId xmlns:a16="http://schemas.microsoft.com/office/drawing/2014/main" id="{10DFCE48-8B6A-F402-7CE1-CC6209B219E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5603" y="5505356"/>
              <a:ext cx="794653" cy="1797009"/>
            </a:xfrm>
            <a:prstGeom prst="rect">
              <a:avLst/>
            </a:prstGeom>
          </p:spPr>
        </p:pic>
        <p:sp>
          <p:nvSpPr>
            <p:cNvPr id="65" name="Speech Bubble: Oval 64">
              <a:extLst>
                <a:ext uri="{FF2B5EF4-FFF2-40B4-BE49-F238E27FC236}">
                  <a16:creationId xmlns:a16="http://schemas.microsoft.com/office/drawing/2014/main" id="{E7AD79EB-5CF4-F79C-9B18-1CC4844F8F8E}"/>
                </a:ext>
              </a:extLst>
            </p:cNvPr>
            <p:cNvSpPr/>
            <p:nvPr/>
          </p:nvSpPr>
          <p:spPr>
            <a:xfrm>
              <a:off x="7621944" y="5476193"/>
              <a:ext cx="2204473" cy="1384997"/>
            </a:xfrm>
            <a:prstGeom prst="wedgeEllipseCallout">
              <a:avLst>
                <a:gd name="adj1" fmla="val -58599"/>
                <a:gd name="adj2" fmla="val 58122"/>
              </a:avLst>
            </a:prstGeom>
            <a:solidFill>
              <a:schemeClr val="bg1"/>
            </a:solidFill>
            <a:ln w="38100">
              <a:solidFill>
                <a:srgbClr val="FF3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rgbClr val="002060"/>
                </a:solidFill>
                <a:latin typeface="Segoe Print" panose="02000600000000000000" pitchFamily="2" charset="0"/>
              </a:endParaRPr>
            </a:p>
          </p:txBody>
        </p:sp>
        <p:pic>
          <p:nvPicPr>
            <p:cNvPr id="66" name="Picture 65" descr="A picture containing window&#10;&#10;Description automatically generated">
              <a:extLst>
                <a:ext uri="{FF2B5EF4-FFF2-40B4-BE49-F238E27FC236}">
                  <a16:creationId xmlns:a16="http://schemas.microsoft.com/office/drawing/2014/main" id="{9F59B9F3-EF56-1540-5702-7491ADE78E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8662" y="5884664"/>
              <a:ext cx="446780" cy="627059"/>
            </a:xfrm>
            <a:prstGeom prst="rect">
              <a:avLst/>
            </a:prstGeom>
          </p:spPr>
        </p:pic>
        <p:pic>
          <p:nvPicPr>
            <p:cNvPr id="67" name="Picture 66" descr="A picture containing window&#10;&#10;Description automatically generated">
              <a:extLst>
                <a:ext uri="{FF2B5EF4-FFF2-40B4-BE49-F238E27FC236}">
                  <a16:creationId xmlns:a16="http://schemas.microsoft.com/office/drawing/2014/main" id="{85F282FA-6719-B497-C169-0E3CDAC4C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7935737" y="5991440"/>
              <a:ext cx="446780" cy="627059"/>
            </a:xfrm>
            <a:prstGeom prst="rect">
              <a:avLst/>
            </a:prstGeom>
          </p:spPr>
        </p:pic>
        <p:pic>
          <p:nvPicPr>
            <p:cNvPr id="68" name="Picture 67" descr="A picture containing text, toy, doll&#10;&#10;Description automatically generated">
              <a:extLst>
                <a:ext uri="{FF2B5EF4-FFF2-40B4-BE49-F238E27FC236}">
                  <a16:creationId xmlns:a16="http://schemas.microsoft.com/office/drawing/2014/main" id="{29B5AFA1-0FF1-1A40-6547-94A2FDB4E493}"/>
                </a:ext>
              </a:extLst>
            </p:cNvPr>
            <p:cNvPicPr>
              <a:picLocks noChangeAspect="1"/>
            </p:cNvPicPr>
            <p:nvPr/>
          </p:nvPicPr>
          <p:blipFill>
            <a:blip r:embed="rId7"/>
            <a:stretch>
              <a:fillRect/>
            </a:stretch>
          </p:blipFill>
          <p:spPr>
            <a:xfrm>
              <a:off x="6526220" y="6008950"/>
              <a:ext cx="794653" cy="1291313"/>
            </a:xfrm>
            <a:prstGeom prst="rect">
              <a:avLst/>
            </a:prstGeom>
          </p:spPr>
        </p:pic>
        <p:pic>
          <p:nvPicPr>
            <p:cNvPr id="63" name="Picture 62" descr="A picture containing text, businesscard&#10;&#10;Description automatically generated">
              <a:extLst>
                <a:ext uri="{FF2B5EF4-FFF2-40B4-BE49-F238E27FC236}">
                  <a16:creationId xmlns:a16="http://schemas.microsoft.com/office/drawing/2014/main" id="{17527304-02E3-DEE0-87AC-3A83BEE0EB65}"/>
                </a:ext>
              </a:extLst>
            </p:cNvPr>
            <p:cNvPicPr>
              <a:picLocks noChangeAspect="1"/>
            </p:cNvPicPr>
            <p:nvPr/>
          </p:nvPicPr>
          <p:blipFill>
            <a:blip r:embed="rId10"/>
            <a:stretch>
              <a:fillRect/>
            </a:stretch>
          </p:blipFill>
          <p:spPr>
            <a:xfrm>
              <a:off x="8292804" y="5991440"/>
              <a:ext cx="810867" cy="577483"/>
            </a:xfrm>
            <a:prstGeom prst="rect">
              <a:avLst/>
            </a:prstGeom>
          </p:spPr>
        </p:pic>
      </p:grpSp>
    </p:spTree>
    <p:extLst>
      <p:ext uri="{BB962C8B-B14F-4D97-AF65-F5344CB8AC3E}">
        <p14:creationId xmlns:p14="http://schemas.microsoft.com/office/powerpoint/2010/main" val="38143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20" grpId="0"/>
      <p:bldP spid="15" grpId="0"/>
      <p:bldP spid="16" grpId="0"/>
      <p:bldP spid="17" grpId="0"/>
      <p:bldP spid="18" grpId="0"/>
      <p:bldP spid="19" grpId="0"/>
      <p:bldP spid="27" grpId="0"/>
      <p:bldP spid="3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4" name="Google Shape;167;p2">
            <a:extLst>
              <a:ext uri="{FF2B5EF4-FFF2-40B4-BE49-F238E27FC236}">
                <a16:creationId xmlns:a16="http://schemas.microsoft.com/office/drawing/2014/main" id="{45AA7B60-1883-EE1E-113C-A662EC267D8C}"/>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Title 1">
            <a:extLst>
              <a:ext uri="{FF2B5EF4-FFF2-40B4-BE49-F238E27FC236}">
                <a16:creationId xmlns:a16="http://schemas.microsoft.com/office/drawing/2014/main" id="{EF1F6398-0766-B95B-A021-71EDBDFDA0EA}"/>
              </a:ext>
            </a:extLst>
          </p:cNvPr>
          <p:cNvSpPr txBox="1">
            <a:spLocks/>
          </p:cNvSpPr>
          <p:nvPr/>
        </p:nvSpPr>
        <p:spPr>
          <a:xfrm>
            <a:off x="10710413" y="1212049"/>
            <a:ext cx="1354845" cy="399316"/>
          </a:xfrm>
          <a:prstGeom prst="rect">
            <a:avLst/>
          </a:prstGeom>
          <a:solidFill>
            <a:srgbClr val="C5F5E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8" name="Google Shape;383;p19" descr="Chat, Multiple, Icon, Symbol, Message, Bubble, Talk">
            <a:extLst>
              <a:ext uri="{FF2B5EF4-FFF2-40B4-BE49-F238E27FC236}">
                <a16:creationId xmlns:a16="http://schemas.microsoft.com/office/drawing/2014/main" id="{E4F68FF5-B580-56D3-34C8-BE5044C81981}"/>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29" name="Google Shape;410;p19">
            <a:extLst>
              <a:ext uri="{FF2B5EF4-FFF2-40B4-BE49-F238E27FC236}">
                <a16:creationId xmlns:a16="http://schemas.microsoft.com/office/drawing/2014/main" id="{B3257D09-A4EF-C203-3A87-8775CC294D59}"/>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0" name="Google Shape;387;p19">
            <a:extLst>
              <a:ext uri="{FF2B5EF4-FFF2-40B4-BE49-F238E27FC236}">
                <a16:creationId xmlns:a16="http://schemas.microsoft.com/office/drawing/2014/main" id="{B71C73F5-2F50-8D22-62A8-EA6503379D74}"/>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1" name="Google Shape;388;p19">
            <a:extLst>
              <a:ext uri="{FF2B5EF4-FFF2-40B4-BE49-F238E27FC236}">
                <a16:creationId xmlns:a16="http://schemas.microsoft.com/office/drawing/2014/main" id="{8C26C52B-9BC3-9F87-D5A3-2197F684175B}"/>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2" name="Google Shape;389;p19">
            <a:extLst>
              <a:ext uri="{FF2B5EF4-FFF2-40B4-BE49-F238E27FC236}">
                <a16:creationId xmlns:a16="http://schemas.microsoft.com/office/drawing/2014/main" id="{2B241D11-F830-F753-8BA6-984C3E1FF3F0}"/>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3" name="Google Shape;390;p19">
            <a:extLst>
              <a:ext uri="{FF2B5EF4-FFF2-40B4-BE49-F238E27FC236}">
                <a16:creationId xmlns:a16="http://schemas.microsoft.com/office/drawing/2014/main" id="{3AACFD2A-9026-FDFB-4A76-C7B102F26E4F}"/>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4" name="Google Shape;391;p19">
            <a:extLst>
              <a:ext uri="{FF2B5EF4-FFF2-40B4-BE49-F238E27FC236}">
                <a16:creationId xmlns:a16="http://schemas.microsoft.com/office/drawing/2014/main" id="{E403E1F3-FF3A-D87B-62A0-78F9866EBC63}"/>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35" name="Google Shape;393;p19">
            <a:extLst>
              <a:ext uri="{FF2B5EF4-FFF2-40B4-BE49-F238E27FC236}">
                <a16:creationId xmlns:a16="http://schemas.microsoft.com/office/drawing/2014/main" id="{95DDF619-4EED-F667-3AB5-45CE4FDEBA4F}"/>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36" name="Google Shape;394;p19">
            <a:extLst>
              <a:ext uri="{FF2B5EF4-FFF2-40B4-BE49-F238E27FC236}">
                <a16:creationId xmlns:a16="http://schemas.microsoft.com/office/drawing/2014/main" id="{C3A4F219-8557-8F2B-B899-98272D178977}"/>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7" name="Google Shape;395;p19">
            <a:extLst>
              <a:ext uri="{FF2B5EF4-FFF2-40B4-BE49-F238E27FC236}">
                <a16:creationId xmlns:a16="http://schemas.microsoft.com/office/drawing/2014/main" id="{62FCDB85-AE8F-325F-6D74-B5CE74342F1F}"/>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8" name="Speech Bubble: Oval 37">
            <a:extLst>
              <a:ext uri="{FF2B5EF4-FFF2-40B4-BE49-F238E27FC236}">
                <a16:creationId xmlns:a16="http://schemas.microsoft.com/office/drawing/2014/main" id="{F29684E0-D8D3-D1D1-42EC-7813CA302BFF}"/>
              </a:ext>
            </a:extLst>
          </p:cNvPr>
          <p:cNvSpPr/>
          <p:nvPr/>
        </p:nvSpPr>
        <p:spPr>
          <a:xfrm>
            <a:off x="3713312" y="2331224"/>
            <a:ext cx="4765376"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¿Tengo un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libro</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viejo</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9" name="TextBox 38">
            <a:extLst>
              <a:ext uri="{FF2B5EF4-FFF2-40B4-BE49-F238E27FC236}">
                <a16:creationId xmlns:a16="http://schemas.microsoft.com/office/drawing/2014/main" id="{875F5233-188A-A7E1-4D63-BB4CC12FD107}"/>
              </a:ext>
            </a:extLst>
          </p:cNvPr>
          <p:cNvSpPr txBox="1"/>
          <p:nvPr/>
        </p:nvSpPr>
        <p:spPr>
          <a:xfrm>
            <a:off x="237012" y="778201"/>
            <a:ext cx="107353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the Spanish sentence.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Rectangle: Rounded Corners 39">
            <a:extLst>
              <a:ext uri="{FF2B5EF4-FFF2-40B4-BE49-F238E27FC236}">
                <a16:creationId xmlns:a16="http://schemas.microsoft.com/office/drawing/2014/main" id="{39DCCA63-D464-CFA4-5056-DF62AEDBB0DB}"/>
              </a:ext>
            </a:extLst>
          </p:cNvPr>
          <p:cNvSpPr/>
          <p:nvPr/>
        </p:nvSpPr>
        <p:spPr>
          <a:xfrm>
            <a:off x="2944254" y="4597917"/>
            <a:ext cx="117398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41" name="TextBox 40">
            <a:extLst>
              <a:ext uri="{FF2B5EF4-FFF2-40B4-BE49-F238E27FC236}">
                <a16:creationId xmlns:a16="http://schemas.microsoft.com/office/drawing/2014/main" id="{F6D80DAA-8FA3-057F-688E-7A581E6DB327}"/>
              </a:ext>
            </a:extLst>
          </p:cNvPr>
          <p:cNvSpPr txBox="1"/>
          <p:nvPr/>
        </p:nvSpPr>
        <p:spPr>
          <a:xfrm>
            <a:off x="191720" y="1721941"/>
            <a:ext cx="4903142" cy="584775"/>
          </a:xfrm>
          <a:prstGeom prst="rect">
            <a:avLst/>
          </a:prstGeom>
          <a:solidFill>
            <a:srgbClr val="FFD1E8"/>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 I have an</a:t>
            </a:r>
            <a:r>
              <a:rPr kumimoji="0" lang="en-GB" sz="32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old book</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2" name="Rectangle: Rounded Corners 41">
            <a:extLst>
              <a:ext uri="{FF2B5EF4-FFF2-40B4-BE49-F238E27FC236}">
                <a16:creationId xmlns:a16="http://schemas.microsoft.com/office/drawing/2014/main" id="{0B487B6C-4881-589F-5F5B-5A27DEABD1AA}"/>
              </a:ext>
            </a:extLst>
          </p:cNvPr>
          <p:cNvSpPr/>
          <p:nvPr/>
        </p:nvSpPr>
        <p:spPr>
          <a:xfrm>
            <a:off x="928249" y="4597918"/>
            <a:ext cx="115560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43" name="Rectangle: Rounded Corners 42">
            <a:extLst>
              <a:ext uri="{FF2B5EF4-FFF2-40B4-BE49-F238E27FC236}">
                <a16:creationId xmlns:a16="http://schemas.microsoft.com/office/drawing/2014/main" id="{D01F8DFB-8482-87A6-F3D0-1E18C7AA1419}"/>
              </a:ext>
            </a:extLst>
          </p:cNvPr>
          <p:cNvSpPr/>
          <p:nvPr/>
        </p:nvSpPr>
        <p:spPr>
          <a:xfrm>
            <a:off x="7271657" y="4597918"/>
            <a:ext cx="243614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cuaderno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Rectangle: Rounded Corners 43">
            <a:extLst>
              <a:ext uri="{FF2B5EF4-FFF2-40B4-BE49-F238E27FC236}">
                <a16:creationId xmlns:a16="http://schemas.microsoft.com/office/drawing/2014/main" id="{87F46E87-9F46-5B0E-36B8-AAEB36D87274}"/>
              </a:ext>
            </a:extLst>
          </p:cNvPr>
          <p:cNvSpPr/>
          <p:nvPr/>
        </p:nvSpPr>
        <p:spPr>
          <a:xfrm>
            <a:off x="842329" y="5688687"/>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viejo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Rectangle: Rounded Corners 44">
            <a:extLst>
              <a:ext uri="{FF2B5EF4-FFF2-40B4-BE49-F238E27FC236}">
                <a16:creationId xmlns:a16="http://schemas.microsoft.com/office/drawing/2014/main" id="{DC66C6C8-2B50-CFF5-9C0C-D3846A498C9B}"/>
              </a:ext>
            </a:extLst>
          </p:cNvPr>
          <p:cNvSpPr/>
          <p:nvPr/>
        </p:nvSpPr>
        <p:spPr>
          <a:xfrm>
            <a:off x="3473092" y="5704244"/>
            <a:ext cx="1550949"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tengo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Rectangle: Rounded Corners 45">
            <a:extLst>
              <a:ext uri="{FF2B5EF4-FFF2-40B4-BE49-F238E27FC236}">
                <a16:creationId xmlns:a16="http://schemas.microsoft.com/office/drawing/2014/main" id="{AD2EE505-90A1-B335-C8FC-0ED035BB95A4}"/>
              </a:ext>
            </a:extLst>
          </p:cNvPr>
          <p:cNvSpPr/>
          <p:nvPr/>
        </p:nvSpPr>
        <p:spPr>
          <a:xfrm>
            <a:off x="5720901" y="570424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vieja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Rectangle: Rounded Corners 46">
            <a:extLst>
              <a:ext uri="{FF2B5EF4-FFF2-40B4-BE49-F238E27FC236}">
                <a16:creationId xmlns:a16="http://schemas.microsoft.com/office/drawing/2014/main" id="{1B93AD9A-E4AC-E8CC-2ABD-350352341F1A}"/>
              </a:ext>
            </a:extLst>
          </p:cNvPr>
          <p:cNvSpPr/>
          <p:nvPr/>
        </p:nvSpPr>
        <p:spPr>
          <a:xfrm>
            <a:off x="4586514" y="4587512"/>
            <a:ext cx="203630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8D234D21-B082-1116-6354-AEA6D5014504}"/>
              </a:ext>
            </a:extLst>
          </p:cNvPr>
          <p:cNvSpPr txBox="1"/>
          <p:nvPr/>
        </p:nvSpPr>
        <p:spPr>
          <a:xfrm>
            <a:off x="4999784" y="1195497"/>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49" name="Rectangle: Rounded Corners 48">
            <a:extLst>
              <a:ext uri="{FF2B5EF4-FFF2-40B4-BE49-F238E27FC236}">
                <a16:creationId xmlns:a16="http://schemas.microsoft.com/office/drawing/2014/main" id="{136E6430-91D4-D2BA-D7D3-696DE65CACAD}"/>
              </a:ext>
            </a:extLst>
          </p:cNvPr>
          <p:cNvSpPr/>
          <p:nvPr/>
        </p:nvSpPr>
        <p:spPr>
          <a:xfrm>
            <a:off x="8032090" y="5704244"/>
            <a:ext cx="167571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libro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Speech Bubble: Rectangle with Corners Rounded 54">
            <a:extLst>
              <a:ext uri="{FF2B5EF4-FFF2-40B4-BE49-F238E27FC236}">
                <a16:creationId xmlns:a16="http://schemas.microsoft.com/office/drawing/2014/main" id="{F6660F9D-8A5F-791C-CD70-A2A80CD8107B}"/>
              </a:ext>
            </a:extLst>
          </p:cNvPr>
          <p:cNvSpPr/>
          <p:nvPr/>
        </p:nvSpPr>
        <p:spPr>
          <a:xfrm>
            <a:off x="4352018" y="170388"/>
            <a:ext cx="1720396" cy="512606"/>
          </a:xfrm>
          <a:prstGeom prst="wedgeRoundRectCallout">
            <a:avLst>
              <a:gd name="adj1" fmla="val -62815"/>
              <a:gd name="adj2" fmla="val 184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Century Gothic" panose="020B0502020202020204" pitchFamily="34" charset="0"/>
              </a:rPr>
              <a:t>H</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abla</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56" name="Graphic 55" descr="Teacher">
            <a:extLst>
              <a:ext uri="{FF2B5EF4-FFF2-40B4-BE49-F238E27FC236}">
                <a16:creationId xmlns:a16="http://schemas.microsoft.com/office/drawing/2014/main" id="{57634A68-CD2A-890E-2D1D-8B95CD075B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0083" y="25072"/>
            <a:ext cx="914400" cy="914400"/>
          </a:xfrm>
          <a:prstGeom prst="rect">
            <a:avLst/>
          </a:prstGeom>
        </p:spPr>
      </p:pic>
    </p:spTree>
    <p:extLst>
      <p:ext uri="{BB962C8B-B14F-4D97-AF65-F5344CB8AC3E}">
        <p14:creationId xmlns:p14="http://schemas.microsoft.com/office/powerpoint/2010/main" val="426564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3"/>
                                        </p:tgtEl>
                                      </p:cBhvr>
                                    </p:animEffect>
                                    <p:set>
                                      <p:cBhvr>
                                        <p:cTn id="38" dur="1" fill="hold">
                                          <p:stCondLst>
                                            <p:cond delay="499"/>
                                          </p:stCondLst>
                                        </p:cTn>
                                        <p:tgtEl>
                                          <p:spTgt spid="43"/>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46"/>
                                        </p:tgtEl>
                                      </p:cBhvr>
                                    </p:animEffect>
                                    <p:set>
                                      <p:cBhvr>
                                        <p:cTn id="41" dur="1" fill="hold">
                                          <p:stCondLst>
                                            <p:cond delay="499"/>
                                          </p:stCondLst>
                                        </p:cTn>
                                        <p:tgtEl>
                                          <p:spTgt spid="4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7"/>
                                        </p:tgtEl>
                                      </p:cBhvr>
                                    </p:animEffect>
                                    <p:set>
                                      <p:cBhvr>
                                        <p:cTn id="44" dur="1" fill="hold">
                                          <p:stCondLst>
                                            <p:cond delay="499"/>
                                          </p:stCondLst>
                                        </p:cTn>
                                        <p:tgtEl>
                                          <p:spTgt spid="4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ppt_x"/>
                                          </p:val>
                                        </p:tav>
                                        <p:tav tm="100000">
                                          <p:val>
                                            <p:strVal val="#ppt_x"/>
                                          </p:val>
                                        </p:tav>
                                      </p:tavLst>
                                    </p:anim>
                                    <p:anim calcmode="lin" valueType="num">
                                      <p:cBhvr additive="base">
                                        <p:cTn id="5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37"/>
                    </p:tgtEl>
                  </p:cond>
                </p:stCondLst>
                <p:endSync evt="end" delay="0">
                  <p:rtn val="all"/>
                </p:endSync>
                <p:childTnLst>
                  <p:par>
                    <p:cTn id="52" fill="hold">
                      <p:stCondLst>
                        <p:cond delay="0"/>
                      </p:stCondLst>
                      <p:childTnLst>
                        <p:par>
                          <p:cTn id="53" fill="hold">
                            <p:stCondLst>
                              <p:cond delay="0"/>
                            </p:stCondLst>
                            <p:childTnLst>
                              <p:par>
                                <p:cTn id="54" presetID="12" presetClass="exit" presetSubtype="4" fill="remove" grpId="0" nodeType="clickEffect">
                                  <p:stCondLst>
                                    <p:cond delay="0"/>
                                  </p:stCondLst>
                                  <p:childTnLst>
                                    <p:anim calcmode="lin" valueType="num">
                                      <p:cBhvr additive="base">
                                        <p:cTn id="55" dur="15000"/>
                                        <p:tgtEl>
                                          <p:spTgt spid="31"/>
                                        </p:tgtEl>
                                        <p:attrNameLst>
                                          <p:attrName>ppt_y</p:attrName>
                                        </p:attrNameLst>
                                      </p:cBhvr>
                                      <p:tavLst>
                                        <p:tav tm="0">
                                          <p:val>
                                            <p:strVal val="#ppt_y"/>
                                          </p:val>
                                        </p:tav>
                                        <p:tav tm="100000">
                                          <p:val>
                                            <p:strVal val="#ppt_y+#ppt_h*1.125000"/>
                                          </p:val>
                                        </p:tav>
                                      </p:tavLst>
                                    </p:anim>
                                    <p:animEffect transition="out" filter="wipe(down)">
                                      <p:cBhvr>
                                        <p:cTn id="56" dur="15000"/>
                                        <p:tgtEl>
                                          <p:spTgt spid="31"/>
                                        </p:tgtEl>
                                      </p:cBhvr>
                                    </p:animEffect>
                                    <p:set>
                                      <p:cBhvr>
                                        <p:cTn id="57" dur="1" fill="hold">
                                          <p:stCondLst>
                                            <p:cond delay="14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1" grpId="0" animBg="1"/>
      <p:bldP spid="38" grpId="0" animBg="1"/>
      <p:bldP spid="39" grpId="0"/>
      <p:bldP spid="40" grpId="0" animBg="1"/>
      <p:bldP spid="41" grpId="0" animBg="1"/>
      <p:bldP spid="42" grpId="0" animBg="1"/>
      <p:bldP spid="42" grpId="1" animBg="1"/>
      <p:bldP spid="43" grpId="0" animBg="1"/>
      <p:bldP spid="43" grpId="1" animBg="1"/>
      <p:bldP spid="44" grpId="0" animBg="1"/>
      <p:bldP spid="45" grpId="0" animBg="1"/>
      <p:bldP spid="46" grpId="0" animBg="1"/>
      <p:bldP spid="46" grpId="1" animBg="1"/>
      <p:bldP spid="47" grpId="0" animBg="1"/>
      <p:bldP spid="47" grpId="1" animBg="1"/>
      <p:bldP spid="48" grpId="0"/>
      <p:bldP spid="4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4" name="Google Shape;167;p2">
            <a:extLst>
              <a:ext uri="{FF2B5EF4-FFF2-40B4-BE49-F238E27FC236}">
                <a16:creationId xmlns:a16="http://schemas.microsoft.com/office/drawing/2014/main" id="{45AA7B60-1883-EE1E-113C-A662EC267D8C}"/>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Title 1">
            <a:extLst>
              <a:ext uri="{FF2B5EF4-FFF2-40B4-BE49-F238E27FC236}">
                <a16:creationId xmlns:a16="http://schemas.microsoft.com/office/drawing/2014/main" id="{EF1F6398-0766-B95B-A021-71EDBDFDA0EA}"/>
              </a:ext>
            </a:extLst>
          </p:cNvPr>
          <p:cNvSpPr txBox="1">
            <a:spLocks/>
          </p:cNvSpPr>
          <p:nvPr/>
        </p:nvSpPr>
        <p:spPr>
          <a:xfrm>
            <a:off x="10710413" y="1212049"/>
            <a:ext cx="1354845" cy="399316"/>
          </a:xfrm>
          <a:prstGeom prst="rect">
            <a:avLst/>
          </a:prstGeom>
          <a:solidFill>
            <a:srgbClr val="C5F5E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8" name="Google Shape;383;p19" descr="Chat, Multiple, Icon, Symbol, Message, Bubble, Talk">
            <a:extLst>
              <a:ext uri="{FF2B5EF4-FFF2-40B4-BE49-F238E27FC236}">
                <a16:creationId xmlns:a16="http://schemas.microsoft.com/office/drawing/2014/main" id="{E4F68FF5-B580-56D3-34C8-BE5044C81981}"/>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29" name="Google Shape;410;p19">
            <a:extLst>
              <a:ext uri="{FF2B5EF4-FFF2-40B4-BE49-F238E27FC236}">
                <a16:creationId xmlns:a16="http://schemas.microsoft.com/office/drawing/2014/main" id="{B3257D09-A4EF-C203-3A87-8775CC294D59}"/>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0" name="Google Shape;387;p19">
            <a:extLst>
              <a:ext uri="{FF2B5EF4-FFF2-40B4-BE49-F238E27FC236}">
                <a16:creationId xmlns:a16="http://schemas.microsoft.com/office/drawing/2014/main" id="{B71C73F5-2F50-8D22-62A8-EA6503379D74}"/>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1" name="Google Shape;388;p19">
            <a:extLst>
              <a:ext uri="{FF2B5EF4-FFF2-40B4-BE49-F238E27FC236}">
                <a16:creationId xmlns:a16="http://schemas.microsoft.com/office/drawing/2014/main" id="{8C26C52B-9BC3-9F87-D5A3-2197F684175B}"/>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2" name="Google Shape;389;p19">
            <a:extLst>
              <a:ext uri="{FF2B5EF4-FFF2-40B4-BE49-F238E27FC236}">
                <a16:creationId xmlns:a16="http://schemas.microsoft.com/office/drawing/2014/main" id="{2B241D11-F830-F753-8BA6-984C3E1FF3F0}"/>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3" name="Google Shape;390;p19">
            <a:extLst>
              <a:ext uri="{FF2B5EF4-FFF2-40B4-BE49-F238E27FC236}">
                <a16:creationId xmlns:a16="http://schemas.microsoft.com/office/drawing/2014/main" id="{3AACFD2A-9026-FDFB-4A76-C7B102F26E4F}"/>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4" name="Google Shape;391;p19">
            <a:extLst>
              <a:ext uri="{FF2B5EF4-FFF2-40B4-BE49-F238E27FC236}">
                <a16:creationId xmlns:a16="http://schemas.microsoft.com/office/drawing/2014/main" id="{E403E1F3-FF3A-D87B-62A0-78F9866EBC63}"/>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35" name="Google Shape;393;p19">
            <a:extLst>
              <a:ext uri="{FF2B5EF4-FFF2-40B4-BE49-F238E27FC236}">
                <a16:creationId xmlns:a16="http://schemas.microsoft.com/office/drawing/2014/main" id="{95DDF619-4EED-F667-3AB5-45CE4FDEBA4F}"/>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36" name="Google Shape;394;p19">
            <a:extLst>
              <a:ext uri="{FF2B5EF4-FFF2-40B4-BE49-F238E27FC236}">
                <a16:creationId xmlns:a16="http://schemas.microsoft.com/office/drawing/2014/main" id="{C3A4F219-8557-8F2B-B899-98272D178977}"/>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7" name="Google Shape;395;p19">
            <a:extLst>
              <a:ext uri="{FF2B5EF4-FFF2-40B4-BE49-F238E27FC236}">
                <a16:creationId xmlns:a16="http://schemas.microsoft.com/office/drawing/2014/main" id="{62FCDB85-AE8F-325F-6D74-B5CE74342F1F}"/>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8" name="Speech Bubble: Oval 37">
            <a:extLst>
              <a:ext uri="{FF2B5EF4-FFF2-40B4-BE49-F238E27FC236}">
                <a16:creationId xmlns:a16="http://schemas.microsoft.com/office/drawing/2014/main" id="{F29684E0-D8D3-D1D1-42EC-7813CA302BFF}"/>
              </a:ext>
            </a:extLst>
          </p:cNvPr>
          <p:cNvSpPr/>
          <p:nvPr/>
        </p:nvSpPr>
        <p:spPr>
          <a:xfrm>
            <a:off x="3713312" y="2331224"/>
            <a:ext cx="4765376"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hermano</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sano</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9" name="TextBox 38">
            <a:extLst>
              <a:ext uri="{FF2B5EF4-FFF2-40B4-BE49-F238E27FC236}">
                <a16:creationId xmlns:a16="http://schemas.microsoft.com/office/drawing/2014/main" id="{875F5233-188A-A7E1-4D63-BB4CC12FD107}"/>
              </a:ext>
            </a:extLst>
          </p:cNvPr>
          <p:cNvSpPr txBox="1"/>
          <p:nvPr/>
        </p:nvSpPr>
        <p:spPr>
          <a:xfrm>
            <a:off x="237012" y="778201"/>
            <a:ext cx="107353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the Spanish sentence.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Rectangle: Rounded Corners 39">
            <a:extLst>
              <a:ext uri="{FF2B5EF4-FFF2-40B4-BE49-F238E27FC236}">
                <a16:creationId xmlns:a16="http://schemas.microsoft.com/office/drawing/2014/main" id="{39DCCA63-D464-CFA4-5056-DF62AEDBB0DB}"/>
              </a:ext>
            </a:extLst>
          </p:cNvPr>
          <p:cNvSpPr/>
          <p:nvPr/>
        </p:nvSpPr>
        <p:spPr>
          <a:xfrm>
            <a:off x="2732698" y="4597917"/>
            <a:ext cx="138554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F6D80DAA-8FA3-057F-688E-7A581E6DB327}"/>
              </a:ext>
            </a:extLst>
          </p:cNvPr>
          <p:cNvSpPr txBox="1"/>
          <p:nvPr/>
        </p:nvSpPr>
        <p:spPr>
          <a:xfrm>
            <a:off x="191720" y="1607641"/>
            <a:ext cx="5880694" cy="584775"/>
          </a:xfrm>
          <a:prstGeom prst="rect">
            <a:avLst/>
          </a:prstGeom>
          <a:solidFill>
            <a:srgbClr val="FFD1E8"/>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have a healthy</a:t>
            </a:r>
            <a:r>
              <a:rPr kumimoji="0" lang="en-GB" sz="32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brother.</a:t>
            </a:r>
            <a:endPar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Rectangle: Rounded Corners 41">
            <a:extLst>
              <a:ext uri="{FF2B5EF4-FFF2-40B4-BE49-F238E27FC236}">
                <a16:creationId xmlns:a16="http://schemas.microsoft.com/office/drawing/2014/main" id="{0B487B6C-4881-589F-5F5B-5A27DEABD1AA}"/>
              </a:ext>
            </a:extLst>
          </p:cNvPr>
          <p:cNvSpPr/>
          <p:nvPr/>
        </p:nvSpPr>
        <p:spPr>
          <a:xfrm>
            <a:off x="928249" y="4597918"/>
            <a:ext cx="115560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a:t>
            </a:r>
          </a:p>
        </p:txBody>
      </p:sp>
      <p:sp>
        <p:nvSpPr>
          <p:cNvPr id="44" name="Rectangle: Rounded Corners 43">
            <a:extLst>
              <a:ext uri="{FF2B5EF4-FFF2-40B4-BE49-F238E27FC236}">
                <a16:creationId xmlns:a16="http://schemas.microsoft.com/office/drawing/2014/main" id="{87F46E87-9F46-5B0E-36B8-AAEB36D87274}"/>
              </a:ext>
            </a:extLst>
          </p:cNvPr>
          <p:cNvSpPr/>
          <p:nvPr/>
        </p:nvSpPr>
        <p:spPr>
          <a:xfrm>
            <a:off x="842329" y="5688687"/>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sana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Rectangle: Rounded Corners 44">
            <a:extLst>
              <a:ext uri="{FF2B5EF4-FFF2-40B4-BE49-F238E27FC236}">
                <a16:creationId xmlns:a16="http://schemas.microsoft.com/office/drawing/2014/main" id="{DC66C6C8-2B50-CFF5-9C0C-D3846A498C9B}"/>
              </a:ext>
            </a:extLst>
          </p:cNvPr>
          <p:cNvSpPr/>
          <p:nvPr/>
        </p:nvSpPr>
        <p:spPr>
          <a:xfrm>
            <a:off x="3090138" y="570424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hermana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Rectangle: Rounded Corners 45">
            <a:extLst>
              <a:ext uri="{FF2B5EF4-FFF2-40B4-BE49-F238E27FC236}">
                <a16:creationId xmlns:a16="http://schemas.microsoft.com/office/drawing/2014/main" id="{AD2EE505-90A1-B335-C8FC-0ED035BB95A4}"/>
              </a:ext>
            </a:extLst>
          </p:cNvPr>
          <p:cNvSpPr/>
          <p:nvPr/>
        </p:nvSpPr>
        <p:spPr>
          <a:xfrm>
            <a:off x="5378002" y="5704244"/>
            <a:ext cx="101625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47" name="Rectangle: Rounded Corners 46">
            <a:extLst>
              <a:ext uri="{FF2B5EF4-FFF2-40B4-BE49-F238E27FC236}">
                <a16:creationId xmlns:a16="http://schemas.microsoft.com/office/drawing/2014/main" id="{1B93AD9A-E4AC-E8CC-2ABD-350352341F1A}"/>
              </a:ext>
            </a:extLst>
          </p:cNvPr>
          <p:cNvSpPr/>
          <p:nvPr/>
        </p:nvSpPr>
        <p:spPr>
          <a:xfrm>
            <a:off x="4586514" y="4587512"/>
            <a:ext cx="203630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8D234D21-B082-1116-6354-AEA6D5014504}"/>
              </a:ext>
            </a:extLst>
          </p:cNvPr>
          <p:cNvSpPr txBox="1"/>
          <p:nvPr/>
        </p:nvSpPr>
        <p:spPr>
          <a:xfrm>
            <a:off x="4999784" y="1195497"/>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49" name="Rectangle: Rounded Corners 48">
            <a:extLst>
              <a:ext uri="{FF2B5EF4-FFF2-40B4-BE49-F238E27FC236}">
                <a16:creationId xmlns:a16="http://schemas.microsoft.com/office/drawing/2014/main" id="{136E6430-91D4-D2BA-D7D3-696DE65CACAD}"/>
              </a:ext>
            </a:extLst>
          </p:cNvPr>
          <p:cNvSpPr/>
          <p:nvPr/>
        </p:nvSpPr>
        <p:spPr>
          <a:xfrm>
            <a:off x="6995436" y="4597917"/>
            <a:ext cx="136950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sano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Speech Bubble: Rectangle with Corners Rounded 54">
            <a:extLst>
              <a:ext uri="{FF2B5EF4-FFF2-40B4-BE49-F238E27FC236}">
                <a16:creationId xmlns:a16="http://schemas.microsoft.com/office/drawing/2014/main" id="{F6660F9D-8A5F-791C-CD70-A2A80CD8107B}"/>
              </a:ext>
            </a:extLst>
          </p:cNvPr>
          <p:cNvSpPr/>
          <p:nvPr/>
        </p:nvSpPr>
        <p:spPr>
          <a:xfrm>
            <a:off x="4352018" y="170388"/>
            <a:ext cx="1720396" cy="512606"/>
          </a:xfrm>
          <a:prstGeom prst="wedgeRoundRectCallout">
            <a:avLst>
              <a:gd name="adj1" fmla="val -62815"/>
              <a:gd name="adj2" fmla="val 184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Century Gothic" panose="020B0502020202020204" pitchFamily="34" charset="0"/>
              </a:rPr>
              <a:t>H</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abla</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56" name="Graphic 55" descr="Teacher">
            <a:extLst>
              <a:ext uri="{FF2B5EF4-FFF2-40B4-BE49-F238E27FC236}">
                <a16:creationId xmlns:a16="http://schemas.microsoft.com/office/drawing/2014/main" id="{57634A68-CD2A-890E-2D1D-8B95CD075B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0083" y="25072"/>
            <a:ext cx="914400" cy="914400"/>
          </a:xfrm>
          <a:prstGeom prst="rect">
            <a:avLst/>
          </a:prstGeom>
        </p:spPr>
      </p:pic>
      <p:sp>
        <p:nvSpPr>
          <p:cNvPr id="50" name="Rectangle: Rounded Corners 49">
            <a:extLst>
              <a:ext uri="{FF2B5EF4-FFF2-40B4-BE49-F238E27FC236}">
                <a16:creationId xmlns:a16="http://schemas.microsoft.com/office/drawing/2014/main" id="{0B414E81-90C9-BF30-9829-299B7B688738}"/>
              </a:ext>
            </a:extLst>
          </p:cNvPr>
          <p:cNvSpPr/>
          <p:nvPr/>
        </p:nvSpPr>
        <p:spPr>
          <a:xfrm>
            <a:off x="6674445" y="5666243"/>
            <a:ext cx="201532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hermano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2" name="Rectangle: Rounded Corners 51">
            <a:extLst>
              <a:ext uri="{FF2B5EF4-FFF2-40B4-BE49-F238E27FC236}">
                <a16:creationId xmlns:a16="http://schemas.microsoft.com/office/drawing/2014/main" id="{B4750ADD-0C21-5761-0858-8725EACE7751}"/>
              </a:ext>
            </a:extLst>
          </p:cNvPr>
          <p:cNvSpPr/>
          <p:nvPr/>
        </p:nvSpPr>
        <p:spPr>
          <a:xfrm>
            <a:off x="8795270" y="4597917"/>
            <a:ext cx="188027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enfermo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22769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40"/>
                                        </p:tgtEl>
                                      </p:cBhvr>
                                    </p:animEffect>
                                    <p:set>
                                      <p:cBhvr>
                                        <p:cTn id="29" dur="1" fill="hold">
                                          <p:stCondLst>
                                            <p:cond delay="499"/>
                                          </p:stCondLst>
                                        </p:cTn>
                                        <p:tgtEl>
                                          <p:spTgt spid="40"/>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2"/>
                                        </p:tgtEl>
                                      </p:cBhvr>
                                    </p:animEffect>
                                    <p:set>
                                      <p:cBhvr>
                                        <p:cTn id="32" dur="1" fill="hold">
                                          <p:stCondLst>
                                            <p:cond delay="499"/>
                                          </p:stCondLst>
                                        </p:cTn>
                                        <p:tgtEl>
                                          <p:spTgt spid="4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44"/>
                                        </p:tgtEl>
                                      </p:cBhvr>
                                    </p:animEffect>
                                    <p:set>
                                      <p:cBhvr>
                                        <p:cTn id="35" dur="1" fill="hold">
                                          <p:stCondLst>
                                            <p:cond delay="499"/>
                                          </p:stCondLst>
                                        </p:cTn>
                                        <p:tgtEl>
                                          <p:spTgt spid="4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5"/>
                                        </p:tgtEl>
                                      </p:cBhvr>
                                    </p:animEffect>
                                    <p:set>
                                      <p:cBhvr>
                                        <p:cTn id="38" dur="1" fill="hold">
                                          <p:stCondLst>
                                            <p:cond delay="499"/>
                                          </p:stCondLst>
                                        </p:cTn>
                                        <p:tgtEl>
                                          <p:spTgt spid="4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52"/>
                                        </p:tgtEl>
                                      </p:cBhvr>
                                    </p:animEffect>
                                    <p:set>
                                      <p:cBhvr>
                                        <p:cTn id="41" dur="1" fill="hold">
                                          <p:stCondLst>
                                            <p:cond delay="499"/>
                                          </p:stCondLst>
                                        </p:cTn>
                                        <p:tgtEl>
                                          <p:spTgt spid="5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12" presetClass="exit" presetSubtype="4" fill="remove" grpId="0" nodeType="clickEffect">
                                  <p:stCondLst>
                                    <p:cond delay="0"/>
                                  </p:stCondLst>
                                  <p:childTnLst>
                                    <p:anim calcmode="lin" valueType="num">
                                      <p:cBhvr additive="base">
                                        <p:cTn id="52" dur="15000"/>
                                        <p:tgtEl>
                                          <p:spTgt spid="31"/>
                                        </p:tgtEl>
                                        <p:attrNameLst>
                                          <p:attrName>ppt_y</p:attrName>
                                        </p:attrNameLst>
                                      </p:cBhvr>
                                      <p:tavLst>
                                        <p:tav tm="0">
                                          <p:val>
                                            <p:strVal val="#ppt_y"/>
                                          </p:val>
                                        </p:tav>
                                        <p:tav tm="100000">
                                          <p:val>
                                            <p:strVal val="#ppt_y+#ppt_h*1.125000"/>
                                          </p:val>
                                        </p:tav>
                                      </p:tavLst>
                                    </p:anim>
                                    <p:animEffect transition="out" filter="wipe(down)">
                                      <p:cBhvr>
                                        <p:cTn id="53" dur="15000"/>
                                        <p:tgtEl>
                                          <p:spTgt spid="31"/>
                                        </p:tgtEl>
                                      </p:cBhvr>
                                    </p:animEffect>
                                    <p:set>
                                      <p:cBhvr>
                                        <p:cTn id="54" dur="1" fill="hold">
                                          <p:stCondLst>
                                            <p:cond delay="14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1" grpId="0" animBg="1"/>
      <p:bldP spid="38" grpId="0" animBg="1"/>
      <p:bldP spid="40" grpId="0" animBg="1"/>
      <p:bldP spid="40" grpId="1" animBg="1"/>
      <p:bldP spid="41" grpId="0" animBg="1"/>
      <p:bldP spid="42" grpId="0" animBg="1"/>
      <p:bldP spid="42" grpId="1" animBg="1"/>
      <p:bldP spid="44" grpId="0" animBg="1"/>
      <p:bldP spid="44" grpId="1" animBg="1"/>
      <p:bldP spid="45" grpId="0" animBg="1"/>
      <p:bldP spid="45" grpId="1" animBg="1"/>
      <p:bldP spid="46" grpId="0" animBg="1"/>
      <p:bldP spid="47" grpId="0" animBg="1"/>
      <p:bldP spid="49" grpId="0" animBg="1"/>
      <p:bldP spid="50" grpId="0" animBg="1"/>
      <p:bldP spid="52" grpId="0" animBg="1"/>
      <p:bldP spid="52"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4" name="Google Shape;167;p2">
            <a:extLst>
              <a:ext uri="{FF2B5EF4-FFF2-40B4-BE49-F238E27FC236}">
                <a16:creationId xmlns:a16="http://schemas.microsoft.com/office/drawing/2014/main" id="{45AA7B60-1883-EE1E-113C-A662EC267D8C}"/>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Title 1">
            <a:extLst>
              <a:ext uri="{FF2B5EF4-FFF2-40B4-BE49-F238E27FC236}">
                <a16:creationId xmlns:a16="http://schemas.microsoft.com/office/drawing/2014/main" id="{EF1F6398-0766-B95B-A021-71EDBDFDA0EA}"/>
              </a:ext>
            </a:extLst>
          </p:cNvPr>
          <p:cNvSpPr txBox="1">
            <a:spLocks/>
          </p:cNvSpPr>
          <p:nvPr/>
        </p:nvSpPr>
        <p:spPr>
          <a:xfrm>
            <a:off x="10710413" y="1212049"/>
            <a:ext cx="1354845" cy="399316"/>
          </a:xfrm>
          <a:prstGeom prst="rect">
            <a:avLst/>
          </a:prstGeom>
          <a:solidFill>
            <a:srgbClr val="C5F5E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8" name="Google Shape;383;p19" descr="Chat, Multiple, Icon, Symbol, Message, Bubble, Talk">
            <a:extLst>
              <a:ext uri="{FF2B5EF4-FFF2-40B4-BE49-F238E27FC236}">
                <a16:creationId xmlns:a16="http://schemas.microsoft.com/office/drawing/2014/main" id="{E4F68FF5-B580-56D3-34C8-BE5044C81981}"/>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29" name="Google Shape;410;p19">
            <a:extLst>
              <a:ext uri="{FF2B5EF4-FFF2-40B4-BE49-F238E27FC236}">
                <a16:creationId xmlns:a16="http://schemas.microsoft.com/office/drawing/2014/main" id="{B3257D09-A4EF-C203-3A87-8775CC294D59}"/>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0" name="Google Shape;387;p19">
            <a:extLst>
              <a:ext uri="{FF2B5EF4-FFF2-40B4-BE49-F238E27FC236}">
                <a16:creationId xmlns:a16="http://schemas.microsoft.com/office/drawing/2014/main" id="{B71C73F5-2F50-8D22-62A8-EA6503379D74}"/>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1" name="Google Shape;388;p19">
            <a:extLst>
              <a:ext uri="{FF2B5EF4-FFF2-40B4-BE49-F238E27FC236}">
                <a16:creationId xmlns:a16="http://schemas.microsoft.com/office/drawing/2014/main" id="{8C26C52B-9BC3-9F87-D5A3-2197F684175B}"/>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2" name="Google Shape;389;p19">
            <a:extLst>
              <a:ext uri="{FF2B5EF4-FFF2-40B4-BE49-F238E27FC236}">
                <a16:creationId xmlns:a16="http://schemas.microsoft.com/office/drawing/2014/main" id="{2B241D11-F830-F753-8BA6-984C3E1FF3F0}"/>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3" name="Google Shape;390;p19">
            <a:extLst>
              <a:ext uri="{FF2B5EF4-FFF2-40B4-BE49-F238E27FC236}">
                <a16:creationId xmlns:a16="http://schemas.microsoft.com/office/drawing/2014/main" id="{3AACFD2A-9026-FDFB-4A76-C7B102F26E4F}"/>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4" name="Google Shape;391;p19">
            <a:extLst>
              <a:ext uri="{FF2B5EF4-FFF2-40B4-BE49-F238E27FC236}">
                <a16:creationId xmlns:a16="http://schemas.microsoft.com/office/drawing/2014/main" id="{E403E1F3-FF3A-D87B-62A0-78F9866EBC63}"/>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35" name="Google Shape;393;p19">
            <a:extLst>
              <a:ext uri="{FF2B5EF4-FFF2-40B4-BE49-F238E27FC236}">
                <a16:creationId xmlns:a16="http://schemas.microsoft.com/office/drawing/2014/main" id="{95DDF619-4EED-F667-3AB5-45CE4FDEBA4F}"/>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36" name="Google Shape;394;p19">
            <a:extLst>
              <a:ext uri="{FF2B5EF4-FFF2-40B4-BE49-F238E27FC236}">
                <a16:creationId xmlns:a16="http://schemas.microsoft.com/office/drawing/2014/main" id="{C3A4F219-8557-8F2B-B899-98272D178977}"/>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7" name="Google Shape;395;p19">
            <a:extLst>
              <a:ext uri="{FF2B5EF4-FFF2-40B4-BE49-F238E27FC236}">
                <a16:creationId xmlns:a16="http://schemas.microsoft.com/office/drawing/2014/main" id="{62FCDB85-AE8F-325F-6D74-B5CE74342F1F}"/>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8" name="Speech Bubble: Oval 37">
            <a:extLst>
              <a:ext uri="{FF2B5EF4-FFF2-40B4-BE49-F238E27FC236}">
                <a16:creationId xmlns:a16="http://schemas.microsoft.com/office/drawing/2014/main" id="{F29684E0-D8D3-D1D1-42EC-7813CA302BFF}"/>
              </a:ext>
            </a:extLst>
          </p:cNvPr>
          <p:cNvSpPr/>
          <p:nvPr/>
        </p:nvSpPr>
        <p:spPr>
          <a:xfrm>
            <a:off x="3713312" y="2331224"/>
            <a:ext cx="4765376"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Tiene un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perro</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feliz</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9" name="TextBox 38">
            <a:extLst>
              <a:ext uri="{FF2B5EF4-FFF2-40B4-BE49-F238E27FC236}">
                <a16:creationId xmlns:a16="http://schemas.microsoft.com/office/drawing/2014/main" id="{875F5233-188A-A7E1-4D63-BB4CC12FD107}"/>
              </a:ext>
            </a:extLst>
          </p:cNvPr>
          <p:cNvSpPr txBox="1"/>
          <p:nvPr/>
        </p:nvSpPr>
        <p:spPr>
          <a:xfrm>
            <a:off x="237012" y="778201"/>
            <a:ext cx="107353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the Spanish sentence.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Rectangle: Rounded Corners 39">
            <a:extLst>
              <a:ext uri="{FF2B5EF4-FFF2-40B4-BE49-F238E27FC236}">
                <a16:creationId xmlns:a16="http://schemas.microsoft.com/office/drawing/2014/main" id="{39DCCA63-D464-CFA4-5056-DF62AEDBB0DB}"/>
              </a:ext>
            </a:extLst>
          </p:cNvPr>
          <p:cNvSpPr/>
          <p:nvPr/>
        </p:nvSpPr>
        <p:spPr>
          <a:xfrm>
            <a:off x="2732698" y="4597917"/>
            <a:ext cx="138554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perro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F6D80DAA-8FA3-057F-688E-7A581E6DB327}"/>
              </a:ext>
            </a:extLst>
          </p:cNvPr>
          <p:cNvSpPr txBox="1"/>
          <p:nvPr/>
        </p:nvSpPr>
        <p:spPr>
          <a:xfrm>
            <a:off x="191720" y="1607641"/>
            <a:ext cx="4903137" cy="584775"/>
          </a:xfrm>
          <a:prstGeom prst="rect">
            <a:avLst/>
          </a:prstGeom>
          <a:solidFill>
            <a:srgbClr val="FFD1E8"/>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has happy</a:t>
            </a:r>
            <a:r>
              <a:rPr kumimoji="0" lang="en-GB" sz="3200" b="1"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dog.</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p:txBody>
      </p:sp>
      <p:sp>
        <p:nvSpPr>
          <p:cNvPr id="42" name="Rectangle: Rounded Corners 41">
            <a:extLst>
              <a:ext uri="{FF2B5EF4-FFF2-40B4-BE49-F238E27FC236}">
                <a16:creationId xmlns:a16="http://schemas.microsoft.com/office/drawing/2014/main" id="{0B487B6C-4881-589F-5F5B-5A27DEABD1AA}"/>
              </a:ext>
            </a:extLst>
          </p:cNvPr>
          <p:cNvSpPr/>
          <p:nvPr/>
        </p:nvSpPr>
        <p:spPr>
          <a:xfrm>
            <a:off x="928249" y="4597918"/>
            <a:ext cx="115560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feliz</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Rectangle: Rounded Corners 43">
            <a:extLst>
              <a:ext uri="{FF2B5EF4-FFF2-40B4-BE49-F238E27FC236}">
                <a16:creationId xmlns:a16="http://schemas.microsoft.com/office/drawing/2014/main" id="{87F46E87-9F46-5B0E-36B8-AAEB36D87274}"/>
              </a:ext>
            </a:extLst>
          </p:cNvPr>
          <p:cNvSpPr/>
          <p:nvPr/>
        </p:nvSpPr>
        <p:spPr>
          <a:xfrm>
            <a:off x="842329" y="5688687"/>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triste</a:t>
            </a:r>
          </a:p>
        </p:txBody>
      </p:sp>
      <p:sp>
        <p:nvSpPr>
          <p:cNvPr id="45" name="Rectangle: Rounded Corners 44">
            <a:extLst>
              <a:ext uri="{FF2B5EF4-FFF2-40B4-BE49-F238E27FC236}">
                <a16:creationId xmlns:a16="http://schemas.microsoft.com/office/drawing/2014/main" id="{DC66C6C8-2B50-CFF5-9C0C-D3846A498C9B}"/>
              </a:ext>
            </a:extLst>
          </p:cNvPr>
          <p:cNvSpPr/>
          <p:nvPr/>
        </p:nvSpPr>
        <p:spPr>
          <a:xfrm>
            <a:off x="3090138" y="570424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Rectangle: Rounded Corners 45">
            <a:extLst>
              <a:ext uri="{FF2B5EF4-FFF2-40B4-BE49-F238E27FC236}">
                <a16:creationId xmlns:a16="http://schemas.microsoft.com/office/drawing/2014/main" id="{AD2EE505-90A1-B335-C8FC-0ED035BB95A4}"/>
              </a:ext>
            </a:extLst>
          </p:cNvPr>
          <p:cNvSpPr/>
          <p:nvPr/>
        </p:nvSpPr>
        <p:spPr>
          <a:xfrm>
            <a:off x="5378002" y="5704244"/>
            <a:ext cx="101625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47" name="Rectangle: Rounded Corners 46">
            <a:extLst>
              <a:ext uri="{FF2B5EF4-FFF2-40B4-BE49-F238E27FC236}">
                <a16:creationId xmlns:a16="http://schemas.microsoft.com/office/drawing/2014/main" id="{1B93AD9A-E4AC-E8CC-2ABD-350352341F1A}"/>
              </a:ext>
            </a:extLst>
          </p:cNvPr>
          <p:cNvSpPr/>
          <p:nvPr/>
        </p:nvSpPr>
        <p:spPr>
          <a:xfrm>
            <a:off x="4586514" y="4587512"/>
            <a:ext cx="203630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8D234D21-B082-1116-6354-AEA6D5014504}"/>
              </a:ext>
            </a:extLst>
          </p:cNvPr>
          <p:cNvSpPr txBox="1"/>
          <p:nvPr/>
        </p:nvSpPr>
        <p:spPr>
          <a:xfrm>
            <a:off x="4999784" y="1195497"/>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49" name="Rectangle: Rounded Corners 48">
            <a:extLst>
              <a:ext uri="{FF2B5EF4-FFF2-40B4-BE49-F238E27FC236}">
                <a16:creationId xmlns:a16="http://schemas.microsoft.com/office/drawing/2014/main" id="{136E6430-91D4-D2BA-D7D3-696DE65CACAD}"/>
              </a:ext>
            </a:extLst>
          </p:cNvPr>
          <p:cNvSpPr/>
          <p:nvPr/>
        </p:nvSpPr>
        <p:spPr>
          <a:xfrm>
            <a:off x="6995436" y="4597917"/>
            <a:ext cx="136950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activo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Speech Bubble: Rectangle with Corners Rounded 54">
            <a:extLst>
              <a:ext uri="{FF2B5EF4-FFF2-40B4-BE49-F238E27FC236}">
                <a16:creationId xmlns:a16="http://schemas.microsoft.com/office/drawing/2014/main" id="{F6660F9D-8A5F-791C-CD70-A2A80CD8107B}"/>
              </a:ext>
            </a:extLst>
          </p:cNvPr>
          <p:cNvSpPr/>
          <p:nvPr/>
        </p:nvSpPr>
        <p:spPr>
          <a:xfrm>
            <a:off x="4352018" y="170388"/>
            <a:ext cx="1720396" cy="512606"/>
          </a:xfrm>
          <a:prstGeom prst="wedgeRoundRectCallout">
            <a:avLst>
              <a:gd name="adj1" fmla="val -62815"/>
              <a:gd name="adj2" fmla="val 184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Century Gothic" panose="020B0502020202020204" pitchFamily="34" charset="0"/>
              </a:rPr>
              <a:t>H</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abla</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56" name="Graphic 55" descr="Teacher">
            <a:extLst>
              <a:ext uri="{FF2B5EF4-FFF2-40B4-BE49-F238E27FC236}">
                <a16:creationId xmlns:a16="http://schemas.microsoft.com/office/drawing/2014/main" id="{57634A68-CD2A-890E-2D1D-8B95CD075B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0083" y="25072"/>
            <a:ext cx="914400" cy="914400"/>
          </a:xfrm>
          <a:prstGeom prst="rect">
            <a:avLst/>
          </a:prstGeom>
        </p:spPr>
      </p:pic>
      <p:sp>
        <p:nvSpPr>
          <p:cNvPr id="50" name="Rectangle: Rounded Corners 49">
            <a:extLst>
              <a:ext uri="{FF2B5EF4-FFF2-40B4-BE49-F238E27FC236}">
                <a16:creationId xmlns:a16="http://schemas.microsoft.com/office/drawing/2014/main" id="{0B414E81-90C9-BF30-9829-299B7B688738}"/>
              </a:ext>
            </a:extLst>
          </p:cNvPr>
          <p:cNvSpPr/>
          <p:nvPr/>
        </p:nvSpPr>
        <p:spPr>
          <a:xfrm>
            <a:off x="6674445" y="5666243"/>
            <a:ext cx="201532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tiene</a:t>
            </a:r>
            <a:endParaRPr lang="en-GB" sz="2800" b="1" dirty="0">
              <a:solidFill>
                <a:srgbClr val="002060"/>
              </a:solidFill>
              <a:latin typeface="Century Gothic" panose="020B0502020202020204" pitchFamily="34" charset="0"/>
            </a:endParaRPr>
          </a:p>
        </p:txBody>
      </p:sp>
      <p:sp>
        <p:nvSpPr>
          <p:cNvPr id="43" name="Rectangle: Rounded Corners 42">
            <a:extLst>
              <a:ext uri="{FF2B5EF4-FFF2-40B4-BE49-F238E27FC236}">
                <a16:creationId xmlns:a16="http://schemas.microsoft.com/office/drawing/2014/main" id="{00F805A6-2DB8-9F2A-E9D9-DAF16C10A018}"/>
              </a:ext>
            </a:extLst>
          </p:cNvPr>
          <p:cNvSpPr/>
          <p:nvPr/>
        </p:nvSpPr>
        <p:spPr>
          <a:xfrm>
            <a:off x="8542887" y="4597917"/>
            <a:ext cx="201532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tengo</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678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44"/>
                                        </p:tgtEl>
                                      </p:cBhvr>
                                    </p:animEffect>
                                    <p:set>
                                      <p:cBhvr>
                                        <p:cTn id="35" dur="1" fill="hold">
                                          <p:stCondLst>
                                            <p:cond delay="499"/>
                                          </p:stCondLst>
                                        </p:cTn>
                                        <p:tgtEl>
                                          <p:spTgt spid="4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5"/>
                                        </p:tgtEl>
                                      </p:cBhvr>
                                    </p:animEffect>
                                    <p:set>
                                      <p:cBhvr>
                                        <p:cTn id="38" dur="1" fill="hold">
                                          <p:stCondLst>
                                            <p:cond delay="499"/>
                                          </p:stCondLst>
                                        </p:cTn>
                                        <p:tgtEl>
                                          <p:spTgt spid="45"/>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49"/>
                                        </p:tgtEl>
                                      </p:cBhvr>
                                    </p:animEffect>
                                    <p:set>
                                      <p:cBhvr>
                                        <p:cTn id="41" dur="1" fill="hold">
                                          <p:stCondLst>
                                            <p:cond delay="499"/>
                                          </p:stCondLst>
                                        </p:cTn>
                                        <p:tgtEl>
                                          <p:spTgt spid="49"/>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47"/>
                                        </p:tgtEl>
                                      </p:cBhvr>
                                    </p:animEffect>
                                    <p:set>
                                      <p:cBhvr>
                                        <p:cTn id="44" dur="1" fill="hold">
                                          <p:stCondLst>
                                            <p:cond delay="499"/>
                                          </p:stCondLst>
                                        </p:cTn>
                                        <p:tgtEl>
                                          <p:spTgt spid="4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8" restart="whenNotActive" fill="hold" evtFilter="cancelBubble" nodeType="interactiveSeq">
                <p:stCondLst>
                  <p:cond evt="onClick" delay="0">
                    <p:tgtEl>
                      <p:spTgt spid="37"/>
                    </p:tgtEl>
                  </p:cond>
                </p:stCondLst>
                <p:endSync evt="end" delay="0">
                  <p:rtn val="all"/>
                </p:endSync>
                <p:childTnLst>
                  <p:par>
                    <p:cTn id="49" fill="hold">
                      <p:stCondLst>
                        <p:cond delay="0"/>
                      </p:stCondLst>
                      <p:childTnLst>
                        <p:par>
                          <p:cTn id="50" fill="hold">
                            <p:stCondLst>
                              <p:cond delay="0"/>
                            </p:stCondLst>
                            <p:childTnLst>
                              <p:par>
                                <p:cTn id="51" presetID="12" presetClass="exit" presetSubtype="4" fill="remove" grpId="0" nodeType="clickEffect">
                                  <p:stCondLst>
                                    <p:cond delay="0"/>
                                  </p:stCondLst>
                                  <p:childTnLst>
                                    <p:anim calcmode="lin" valueType="num">
                                      <p:cBhvr additive="base">
                                        <p:cTn id="52" dur="15000"/>
                                        <p:tgtEl>
                                          <p:spTgt spid="31"/>
                                        </p:tgtEl>
                                        <p:attrNameLst>
                                          <p:attrName>ppt_y</p:attrName>
                                        </p:attrNameLst>
                                      </p:cBhvr>
                                      <p:tavLst>
                                        <p:tav tm="0">
                                          <p:val>
                                            <p:strVal val="#ppt_y"/>
                                          </p:val>
                                        </p:tav>
                                        <p:tav tm="100000">
                                          <p:val>
                                            <p:strVal val="#ppt_y+#ppt_h*1.125000"/>
                                          </p:val>
                                        </p:tav>
                                      </p:tavLst>
                                    </p:anim>
                                    <p:animEffect transition="out" filter="wipe(down)">
                                      <p:cBhvr>
                                        <p:cTn id="53" dur="15000"/>
                                        <p:tgtEl>
                                          <p:spTgt spid="31"/>
                                        </p:tgtEl>
                                      </p:cBhvr>
                                    </p:animEffect>
                                    <p:set>
                                      <p:cBhvr>
                                        <p:cTn id="54" dur="1" fill="hold">
                                          <p:stCondLst>
                                            <p:cond delay="14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1" grpId="0" animBg="1"/>
      <p:bldP spid="38" grpId="0" animBg="1"/>
      <p:bldP spid="40" grpId="0" animBg="1"/>
      <p:bldP spid="41" grpId="0" animBg="1"/>
      <p:bldP spid="42" grpId="0" animBg="1"/>
      <p:bldP spid="44" grpId="0" animBg="1"/>
      <p:bldP spid="44" grpId="1" animBg="1"/>
      <p:bldP spid="45" grpId="0" animBg="1"/>
      <p:bldP spid="45" grpId="1" animBg="1"/>
      <p:bldP spid="46" grpId="0" animBg="1"/>
      <p:bldP spid="47" grpId="0" animBg="1"/>
      <p:bldP spid="47" grpId="1" animBg="1"/>
      <p:bldP spid="49" grpId="0" animBg="1"/>
      <p:bldP spid="49" grpId="1" animBg="1"/>
      <p:bldP spid="50" grpId="0" animBg="1"/>
      <p:bldP spid="43" grpId="0" animBg="1"/>
      <p:bldP spid="4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10470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4: </a:t>
            </a:r>
            <a:endParaRPr lang="en-GB" sz="3200" dirty="0"/>
          </a:p>
        </p:txBody>
      </p:sp>
      <p:sp>
        <p:nvSpPr>
          <p:cNvPr id="24" name="Google Shape;167;p2">
            <a:extLst>
              <a:ext uri="{FF2B5EF4-FFF2-40B4-BE49-F238E27FC236}">
                <a16:creationId xmlns:a16="http://schemas.microsoft.com/office/drawing/2014/main" id="{45AA7B60-1883-EE1E-113C-A662EC267D8C}"/>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7" name="Title 1">
            <a:extLst>
              <a:ext uri="{FF2B5EF4-FFF2-40B4-BE49-F238E27FC236}">
                <a16:creationId xmlns:a16="http://schemas.microsoft.com/office/drawing/2014/main" id="{EF1F6398-0766-B95B-A021-71EDBDFDA0EA}"/>
              </a:ext>
            </a:extLst>
          </p:cNvPr>
          <p:cNvSpPr txBox="1">
            <a:spLocks/>
          </p:cNvSpPr>
          <p:nvPr/>
        </p:nvSpPr>
        <p:spPr>
          <a:xfrm>
            <a:off x="10710413" y="1212049"/>
            <a:ext cx="1354845" cy="399316"/>
          </a:xfrm>
          <a:prstGeom prst="rect">
            <a:avLst/>
          </a:prstGeom>
          <a:solidFill>
            <a:srgbClr val="C5F5E8"/>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rgbClr val="002060"/>
                </a:solidFill>
                <a:latin typeface="Century Gothic" panose="020B0502020202020204" pitchFamily="34" charset="0"/>
              </a:rPr>
              <a:t>hablar</a:t>
            </a:r>
            <a:endParaRPr lang="en-GB" sz="2000" b="1" dirty="0">
              <a:solidFill>
                <a:srgbClr val="002060"/>
              </a:solidFill>
              <a:latin typeface="Century Gothic" panose="020B0502020202020204" pitchFamily="34" charset="0"/>
            </a:endParaRPr>
          </a:p>
        </p:txBody>
      </p:sp>
      <p:pic>
        <p:nvPicPr>
          <p:cNvPr id="28" name="Google Shape;383;p19" descr="Chat, Multiple, Icon, Symbol, Message, Bubble, Talk">
            <a:extLst>
              <a:ext uri="{FF2B5EF4-FFF2-40B4-BE49-F238E27FC236}">
                <a16:creationId xmlns:a16="http://schemas.microsoft.com/office/drawing/2014/main" id="{E4F68FF5-B580-56D3-34C8-BE5044C81981}"/>
              </a:ext>
            </a:extLst>
          </p:cNvPr>
          <p:cNvPicPr preferRelativeResize="0"/>
          <p:nvPr/>
        </p:nvPicPr>
        <p:blipFill rotWithShape="1">
          <a:blip r:embed="rId3">
            <a:alphaModFix/>
          </a:blip>
          <a:srcRect/>
          <a:stretch/>
        </p:blipFill>
        <p:spPr>
          <a:xfrm>
            <a:off x="10927024" y="136934"/>
            <a:ext cx="1138234" cy="974171"/>
          </a:xfrm>
          <a:prstGeom prst="rect">
            <a:avLst/>
          </a:prstGeom>
          <a:noFill/>
          <a:ln>
            <a:noFill/>
          </a:ln>
        </p:spPr>
      </p:pic>
      <p:sp>
        <p:nvSpPr>
          <p:cNvPr id="29" name="Google Shape;410;p19">
            <a:extLst>
              <a:ext uri="{FF2B5EF4-FFF2-40B4-BE49-F238E27FC236}">
                <a16:creationId xmlns:a16="http://schemas.microsoft.com/office/drawing/2014/main" id="{B3257D09-A4EF-C203-3A87-8775CC294D59}"/>
              </a:ext>
            </a:extLst>
          </p:cNvPr>
          <p:cNvSpPr txBox="1"/>
          <p:nvPr/>
        </p:nvSpPr>
        <p:spPr>
          <a:xfrm>
            <a:off x="11632979" y="3420295"/>
            <a:ext cx="1439862"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S</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0" name="Google Shape;387;p19">
            <a:extLst>
              <a:ext uri="{FF2B5EF4-FFF2-40B4-BE49-F238E27FC236}">
                <a16:creationId xmlns:a16="http://schemas.microsoft.com/office/drawing/2014/main" id="{B71C73F5-2F50-8D22-62A8-EA6503379D74}"/>
              </a:ext>
            </a:extLst>
          </p:cNvPr>
          <p:cNvSpPr/>
          <p:nvPr/>
        </p:nvSpPr>
        <p:spPr>
          <a:xfrm>
            <a:off x="11002736" y="1881617"/>
            <a:ext cx="502131" cy="4156257"/>
          </a:xfrm>
          <a:prstGeom prst="rect">
            <a:avLst/>
          </a:prstGeom>
          <a:solidFill>
            <a:srgbClr val="CC0099"/>
          </a:solid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31" name="Google Shape;388;p19">
            <a:extLst>
              <a:ext uri="{FF2B5EF4-FFF2-40B4-BE49-F238E27FC236}">
                <a16:creationId xmlns:a16="http://schemas.microsoft.com/office/drawing/2014/main" id="{8C26C52B-9BC3-9F87-D5A3-2197F684175B}"/>
              </a:ext>
            </a:extLst>
          </p:cNvPr>
          <p:cNvSpPr/>
          <p:nvPr/>
        </p:nvSpPr>
        <p:spPr>
          <a:xfrm>
            <a:off x="11000369" y="1881615"/>
            <a:ext cx="503528" cy="4156259"/>
          </a:xfrm>
          <a:prstGeom prst="rect">
            <a:avLst/>
          </a:prstGeom>
          <a:solidFill>
            <a:srgbClr val="58E0BA"/>
          </a:solidFill>
          <a:ln w="9525" cap="flat" cmpd="sng">
            <a:solidFill>
              <a:srgbClr val="02456F"/>
            </a:solidFill>
            <a:prstDash val="solid"/>
            <a:round/>
            <a:headEnd type="none" w="sm" len="sm"/>
            <a:tailEnd type="none" w="sm" len="sm"/>
          </a:ln>
          <a:effectLst>
            <a:outerShdw blurRad="57150" dist="19050" dir="5400000" algn="ctr" rotWithShape="0">
              <a:srgbClr val="FFFFFF"/>
            </a:outerShdw>
          </a:effectLst>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Calibri"/>
              <a:buNone/>
              <a:tabLst/>
              <a:defRPr/>
            </a:pPr>
            <a:endParaRPr kumimoji="0" sz="20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cxnSp>
        <p:nvCxnSpPr>
          <p:cNvPr id="32" name="Google Shape;389;p19">
            <a:extLst>
              <a:ext uri="{FF2B5EF4-FFF2-40B4-BE49-F238E27FC236}">
                <a16:creationId xmlns:a16="http://schemas.microsoft.com/office/drawing/2014/main" id="{2B241D11-F830-F753-8BA6-984C3E1FF3F0}"/>
              </a:ext>
            </a:extLst>
          </p:cNvPr>
          <p:cNvCxnSpPr/>
          <p:nvPr/>
        </p:nvCxnSpPr>
        <p:spPr>
          <a:xfrm>
            <a:off x="11686108" y="1870189"/>
            <a:ext cx="0" cy="4156259"/>
          </a:xfrm>
          <a:prstGeom prst="straightConnector1">
            <a:avLst/>
          </a:prstGeom>
          <a:noFill/>
          <a:ln w="28575" cap="flat" cmpd="sng">
            <a:solidFill>
              <a:srgbClr val="1E4E79"/>
            </a:solidFill>
            <a:prstDash val="solid"/>
            <a:round/>
            <a:headEnd type="none" w="med" len="med"/>
            <a:tailEnd type="none" w="med" len="med"/>
          </a:ln>
        </p:spPr>
      </p:cxnSp>
      <p:cxnSp>
        <p:nvCxnSpPr>
          <p:cNvPr id="33" name="Google Shape;390;p19">
            <a:extLst>
              <a:ext uri="{FF2B5EF4-FFF2-40B4-BE49-F238E27FC236}">
                <a16:creationId xmlns:a16="http://schemas.microsoft.com/office/drawing/2014/main" id="{3AACFD2A-9026-FDFB-4A76-C7B102F26E4F}"/>
              </a:ext>
            </a:extLst>
          </p:cNvPr>
          <p:cNvCxnSpPr/>
          <p:nvPr/>
        </p:nvCxnSpPr>
        <p:spPr>
          <a:xfrm>
            <a:off x="11663499" y="1870188"/>
            <a:ext cx="216791" cy="0"/>
          </a:xfrm>
          <a:prstGeom prst="straightConnector1">
            <a:avLst/>
          </a:prstGeom>
          <a:noFill/>
          <a:ln w="28575" cap="flat" cmpd="sng">
            <a:solidFill>
              <a:srgbClr val="1E4E79"/>
            </a:solidFill>
            <a:prstDash val="solid"/>
            <a:round/>
            <a:headEnd type="none" w="med" len="med"/>
            <a:tailEnd type="none" w="med" len="med"/>
          </a:ln>
        </p:spPr>
      </p:cxnSp>
      <p:cxnSp>
        <p:nvCxnSpPr>
          <p:cNvPr id="34" name="Google Shape;391;p19">
            <a:extLst>
              <a:ext uri="{FF2B5EF4-FFF2-40B4-BE49-F238E27FC236}">
                <a16:creationId xmlns:a16="http://schemas.microsoft.com/office/drawing/2014/main" id="{E403E1F3-FF3A-D87B-62A0-78F9866EBC63}"/>
              </a:ext>
            </a:extLst>
          </p:cNvPr>
          <p:cNvCxnSpPr/>
          <p:nvPr/>
        </p:nvCxnSpPr>
        <p:spPr>
          <a:xfrm>
            <a:off x="11686109" y="6026447"/>
            <a:ext cx="216791" cy="0"/>
          </a:xfrm>
          <a:prstGeom prst="straightConnector1">
            <a:avLst/>
          </a:prstGeom>
          <a:noFill/>
          <a:ln w="28575" cap="flat" cmpd="sng">
            <a:solidFill>
              <a:srgbClr val="1E4E79"/>
            </a:solidFill>
            <a:prstDash val="solid"/>
            <a:round/>
            <a:headEnd type="none" w="med" len="med"/>
            <a:tailEnd type="none" w="med" len="med"/>
          </a:ln>
        </p:spPr>
      </p:cxnSp>
      <p:sp>
        <p:nvSpPr>
          <p:cNvPr id="35" name="Google Shape;393;p19">
            <a:extLst>
              <a:ext uri="{FF2B5EF4-FFF2-40B4-BE49-F238E27FC236}">
                <a16:creationId xmlns:a16="http://schemas.microsoft.com/office/drawing/2014/main" id="{95DDF619-4EED-F667-3AB5-45CE4FDEBA4F}"/>
              </a:ext>
            </a:extLst>
          </p:cNvPr>
          <p:cNvSpPr txBox="1"/>
          <p:nvPr/>
        </p:nvSpPr>
        <p:spPr>
          <a:xfrm>
            <a:off x="11794504" y="1649721"/>
            <a:ext cx="957385"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rPr>
              <a:t>15</a:t>
            </a:r>
            <a:endParaRPr kumimoji="0" sz="1800" b="1" i="0" u="none" strike="noStrike" kern="0" cap="none" spc="0" normalizeH="0" baseline="0" noProof="0" dirty="0">
              <a:ln>
                <a:noFill/>
              </a:ln>
              <a:solidFill>
                <a:srgbClr val="1E4E79"/>
              </a:solidFill>
              <a:effectLst/>
              <a:uLnTx/>
              <a:uFillTx/>
              <a:latin typeface="Century Gothic"/>
              <a:ea typeface="Century Gothic"/>
              <a:cs typeface="Century Gothic"/>
              <a:sym typeface="Arial"/>
            </a:endParaRPr>
          </a:p>
        </p:txBody>
      </p:sp>
      <p:sp>
        <p:nvSpPr>
          <p:cNvPr id="36" name="Google Shape;394;p19">
            <a:extLst>
              <a:ext uri="{FF2B5EF4-FFF2-40B4-BE49-F238E27FC236}">
                <a16:creationId xmlns:a16="http://schemas.microsoft.com/office/drawing/2014/main" id="{C3A4F219-8557-8F2B-B899-98272D178977}"/>
              </a:ext>
            </a:extLst>
          </p:cNvPr>
          <p:cNvSpPr txBox="1"/>
          <p:nvPr/>
        </p:nvSpPr>
        <p:spPr>
          <a:xfrm>
            <a:off x="11769073" y="5620178"/>
            <a:ext cx="872611" cy="36933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1800"/>
              <a:buFont typeface="Century Gothic"/>
              <a:buNone/>
              <a:tabLst/>
              <a:defRPr/>
            </a:pPr>
            <a:r>
              <a:rPr kumimoji="0" lang="en-GB" sz="1800" b="1" i="0" u="none" strike="noStrike" kern="0" cap="none" spc="0" normalizeH="0" baseline="0" noProof="0" dirty="0">
                <a:ln>
                  <a:noFill/>
                </a:ln>
                <a:solidFill>
                  <a:srgbClr val="1E4E79"/>
                </a:solidFill>
                <a:effectLst/>
                <a:uLnTx/>
                <a:uFillTx/>
                <a:latin typeface="Century Gothic"/>
                <a:ea typeface="Century Gothic"/>
                <a:cs typeface="Century Gothic"/>
                <a:sym typeface="Century Gothic"/>
              </a:rPr>
              <a:t>0</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7" name="Google Shape;395;p19">
            <a:extLst>
              <a:ext uri="{FF2B5EF4-FFF2-40B4-BE49-F238E27FC236}">
                <a16:creationId xmlns:a16="http://schemas.microsoft.com/office/drawing/2014/main" id="{62FCDB85-AE8F-325F-6D74-B5CE74342F1F}"/>
              </a:ext>
            </a:extLst>
          </p:cNvPr>
          <p:cNvSpPr/>
          <p:nvPr/>
        </p:nvSpPr>
        <p:spPr>
          <a:xfrm>
            <a:off x="10859786" y="6256867"/>
            <a:ext cx="1058732" cy="382082"/>
          </a:xfrm>
          <a:custGeom>
            <a:avLst/>
            <a:gdLst/>
            <a:ahLst/>
            <a:cxnLst/>
            <a:rect l="l" t="t" r="r" b="b"/>
            <a:pathLst>
              <a:path w="120000" h="120000" extrusionOk="0">
                <a:moveTo>
                  <a:pt x="0" y="0"/>
                </a:moveTo>
                <a:lnTo>
                  <a:pt x="120000" y="0"/>
                </a:lnTo>
                <a:lnTo>
                  <a:pt x="120000" y="120000"/>
                </a:lnTo>
                <a:lnTo>
                  <a:pt x="0" y="120000"/>
                </a:lnTo>
                <a:close/>
              </a:path>
            </a:pathLst>
          </a:custGeom>
          <a:solidFill>
            <a:srgbClr val="1F4E79"/>
          </a:solidFill>
          <a:ln>
            <a:noFill/>
          </a:ln>
          <a:effectLst>
            <a:outerShdw blurRad="57150" dist="19050" dir="5400000" algn="ctr" rotWithShape="0">
              <a:srgbClr val="000000">
                <a:alpha val="62745"/>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GB" sz="1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INICIO</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8" name="Speech Bubble: Oval 37">
            <a:extLst>
              <a:ext uri="{FF2B5EF4-FFF2-40B4-BE49-F238E27FC236}">
                <a16:creationId xmlns:a16="http://schemas.microsoft.com/office/drawing/2014/main" id="{F29684E0-D8D3-D1D1-42EC-7813CA302BFF}"/>
              </a:ext>
            </a:extLst>
          </p:cNvPr>
          <p:cNvSpPr/>
          <p:nvPr/>
        </p:nvSpPr>
        <p:spPr>
          <a:xfrm>
            <a:off x="3713312" y="2331224"/>
            <a:ext cx="4765376" cy="1735330"/>
          </a:xfrm>
          <a:prstGeom prst="wedgeEllipseCallout">
            <a:avLst>
              <a:gd name="adj1" fmla="val 63032"/>
              <a:gd name="adj2" fmla="val 57690"/>
            </a:avLst>
          </a:prstGeom>
          <a:solidFill>
            <a:schemeClr val="bg1"/>
          </a:solidFill>
          <a:ln w="762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srgbClr val="002060"/>
                </a:solidFill>
                <a:latin typeface="Century Gothic" panose="020B0502020202020204" pitchFamily="34" charset="0"/>
              </a:rPr>
              <a:t>¿</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Tienes</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planta </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enferma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9" name="TextBox 38">
            <a:extLst>
              <a:ext uri="{FF2B5EF4-FFF2-40B4-BE49-F238E27FC236}">
                <a16:creationId xmlns:a16="http://schemas.microsoft.com/office/drawing/2014/main" id="{875F5233-188A-A7E1-4D63-BB4CC12FD107}"/>
              </a:ext>
            </a:extLst>
          </p:cNvPr>
          <p:cNvSpPr txBox="1"/>
          <p:nvPr/>
        </p:nvSpPr>
        <p:spPr>
          <a:xfrm>
            <a:off x="237012" y="778201"/>
            <a:ext cx="1073530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Say the Spanish sentence. </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[4/5]</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Rectangle: Rounded Corners 39">
            <a:extLst>
              <a:ext uri="{FF2B5EF4-FFF2-40B4-BE49-F238E27FC236}">
                <a16:creationId xmlns:a16="http://schemas.microsoft.com/office/drawing/2014/main" id="{39DCCA63-D464-CFA4-5056-DF62AEDBB0DB}"/>
              </a:ext>
            </a:extLst>
          </p:cNvPr>
          <p:cNvSpPr/>
          <p:nvPr/>
        </p:nvSpPr>
        <p:spPr>
          <a:xfrm>
            <a:off x="2298127" y="4597917"/>
            <a:ext cx="138554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planta</a:t>
            </a:r>
          </a:p>
        </p:txBody>
      </p:sp>
      <p:sp>
        <p:nvSpPr>
          <p:cNvPr id="41" name="TextBox 40">
            <a:extLst>
              <a:ext uri="{FF2B5EF4-FFF2-40B4-BE49-F238E27FC236}">
                <a16:creationId xmlns:a16="http://schemas.microsoft.com/office/drawing/2014/main" id="{F6D80DAA-8FA3-057F-688E-7A581E6DB327}"/>
              </a:ext>
            </a:extLst>
          </p:cNvPr>
          <p:cNvSpPr txBox="1"/>
          <p:nvPr/>
        </p:nvSpPr>
        <p:spPr>
          <a:xfrm>
            <a:off x="191720" y="1607641"/>
            <a:ext cx="5336715" cy="584775"/>
          </a:xfrm>
          <a:prstGeom prst="rect">
            <a:avLst/>
          </a:prstGeom>
          <a:solidFill>
            <a:srgbClr val="FFD1E8"/>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Do you have a sick plant?</a:t>
            </a:r>
          </a:p>
        </p:txBody>
      </p:sp>
      <p:sp>
        <p:nvSpPr>
          <p:cNvPr id="42" name="Rectangle: Rounded Corners 41">
            <a:extLst>
              <a:ext uri="{FF2B5EF4-FFF2-40B4-BE49-F238E27FC236}">
                <a16:creationId xmlns:a16="http://schemas.microsoft.com/office/drawing/2014/main" id="{0B487B6C-4881-589F-5F5B-5A27DEABD1AA}"/>
              </a:ext>
            </a:extLst>
          </p:cNvPr>
          <p:cNvSpPr/>
          <p:nvPr/>
        </p:nvSpPr>
        <p:spPr>
          <a:xfrm>
            <a:off x="928249" y="4597918"/>
            <a:ext cx="1155605"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sano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Rectangle: Rounded Corners 43">
            <a:extLst>
              <a:ext uri="{FF2B5EF4-FFF2-40B4-BE49-F238E27FC236}">
                <a16:creationId xmlns:a16="http://schemas.microsoft.com/office/drawing/2014/main" id="{87F46E87-9F46-5B0E-36B8-AAEB36D87274}"/>
              </a:ext>
            </a:extLst>
          </p:cNvPr>
          <p:cNvSpPr/>
          <p:nvPr/>
        </p:nvSpPr>
        <p:spPr>
          <a:xfrm>
            <a:off x="842329" y="5688687"/>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enferma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Rectangle: Rounded Corners 44">
            <a:extLst>
              <a:ext uri="{FF2B5EF4-FFF2-40B4-BE49-F238E27FC236}">
                <a16:creationId xmlns:a16="http://schemas.microsoft.com/office/drawing/2014/main" id="{DC66C6C8-2B50-CFF5-9C0C-D3846A498C9B}"/>
              </a:ext>
            </a:extLst>
          </p:cNvPr>
          <p:cNvSpPr/>
          <p:nvPr/>
        </p:nvSpPr>
        <p:spPr>
          <a:xfrm>
            <a:off x="3090138" y="5704244"/>
            <a:ext cx="193390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tienes</a:t>
            </a:r>
            <a:endParaRPr lang="en-GB" sz="2800" b="1" dirty="0">
              <a:solidFill>
                <a:srgbClr val="002060"/>
              </a:solidFill>
              <a:latin typeface="Century Gothic" panose="020B0502020202020204" pitchFamily="34" charset="0"/>
            </a:endParaRPr>
          </a:p>
        </p:txBody>
      </p:sp>
      <p:sp>
        <p:nvSpPr>
          <p:cNvPr id="46" name="Rectangle: Rounded Corners 45">
            <a:extLst>
              <a:ext uri="{FF2B5EF4-FFF2-40B4-BE49-F238E27FC236}">
                <a16:creationId xmlns:a16="http://schemas.microsoft.com/office/drawing/2014/main" id="{AD2EE505-90A1-B335-C8FC-0ED035BB95A4}"/>
              </a:ext>
            </a:extLst>
          </p:cNvPr>
          <p:cNvSpPr/>
          <p:nvPr/>
        </p:nvSpPr>
        <p:spPr>
          <a:xfrm>
            <a:off x="5378002" y="5704244"/>
            <a:ext cx="101625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a:t>
            </a:r>
          </a:p>
        </p:txBody>
      </p:sp>
      <p:sp>
        <p:nvSpPr>
          <p:cNvPr id="47" name="Rectangle: Rounded Corners 46">
            <a:extLst>
              <a:ext uri="{FF2B5EF4-FFF2-40B4-BE49-F238E27FC236}">
                <a16:creationId xmlns:a16="http://schemas.microsoft.com/office/drawing/2014/main" id="{1B93AD9A-E4AC-E8CC-2ABD-350352341F1A}"/>
              </a:ext>
            </a:extLst>
          </p:cNvPr>
          <p:cNvSpPr/>
          <p:nvPr/>
        </p:nvSpPr>
        <p:spPr>
          <a:xfrm>
            <a:off x="5799204" y="4597917"/>
            <a:ext cx="124162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una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8D234D21-B082-1116-6354-AEA6D5014504}"/>
              </a:ext>
            </a:extLst>
          </p:cNvPr>
          <p:cNvSpPr txBox="1"/>
          <p:nvPr/>
        </p:nvSpPr>
        <p:spPr>
          <a:xfrm>
            <a:off x="4999784" y="1195497"/>
            <a:ext cx="53367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not need all of the words!</a:t>
            </a:r>
          </a:p>
        </p:txBody>
      </p:sp>
      <p:sp>
        <p:nvSpPr>
          <p:cNvPr id="49" name="Rectangle: Rounded Corners 48">
            <a:extLst>
              <a:ext uri="{FF2B5EF4-FFF2-40B4-BE49-F238E27FC236}">
                <a16:creationId xmlns:a16="http://schemas.microsoft.com/office/drawing/2014/main" id="{136E6430-91D4-D2BA-D7D3-696DE65CACAD}"/>
              </a:ext>
            </a:extLst>
          </p:cNvPr>
          <p:cNvSpPr/>
          <p:nvPr/>
        </p:nvSpPr>
        <p:spPr>
          <a:xfrm>
            <a:off x="7185936" y="4597917"/>
            <a:ext cx="1369506"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err="1">
                <a:solidFill>
                  <a:srgbClr val="002060"/>
                </a:solidFill>
                <a:latin typeface="Century Gothic" panose="020B0502020202020204" pitchFamily="34" charset="0"/>
              </a:rPr>
              <a:t>activo</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Speech Bubble: Rectangle with Corners Rounded 54">
            <a:extLst>
              <a:ext uri="{FF2B5EF4-FFF2-40B4-BE49-F238E27FC236}">
                <a16:creationId xmlns:a16="http://schemas.microsoft.com/office/drawing/2014/main" id="{F6660F9D-8A5F-791C-CD70-A2A80CD8107B}"/>
              </a:ext>
            </a:extLst>
          </p:cNvPr>
          <p:cNvSpPr/>
          <p:nvPr/>
        </p:nvSpPr>
        <p:spPr>
          <a:xfrm>
            <a:off x="4352018" y="170388"/>
            <a:ext cx="1720396" cy="512606"/>
          </a:xfrm>
          <a:prstGeom prst="wedgeRoundRectCallout">
            <a:avLst>
              <a:gd name="adj1" fmla="val -62815"/>
              <a:gd name="adj2" fmla="val 1845"/>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200" b="1" dirty="0">
                <a:solidFill>
                  <a:prstClr val="white"/>
                </a:solidFill>
                <a:latin typeface="Century Gothic" panose="020B0502020202020204" pitchFamily="34" charset="0"/>
              </a:rPr>
              <a:t>H</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abla</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pic>
        <p:nvPicPr>
          <p:cNvPr id="56" name="Graphic 55" descr="Teacher">
            <a:extLst>
              <a:ext uri="{FF2B5EF4-FFF2-40B4-BE49-F238E27FC236}">
                <a16:creationId xmlns:a16="http://schemas.microsoft.com/office/drawing/2014/main" id="{57634A68-CD2A-890E-2D1D-8B95CD075B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0083" y="25072"/>
            <a:ext cx="914400" cy="914400"/>
          </a:xfrm>
          <a:prstGeom prst="rect">
            <a:avLst/>
          </a:prstGeom>
        </p:spPr>
      </p:pic>
      <p:sp>
        <p:nvSpPr>
          <p:cNvPr id="50" name="Rectangle: Rounded Corners 49">
            <a:extLst>
              <a:ext uri="{FF2B5EF4-FFF2-40B4-BE49-F238E27FC236}">
                <a16:creationId xmlns:a16="http://schemas.microsoft.com/office/drawing/2014/main" id="{0B414E81-90C9-BF30-9829-299B7B688738}"/>
              </a:ext>
            </a:extLst>
          </p:cNvPr>
          <p:cNvSpPr/>
          <p:nvPr/>
        </p:nvSpPr>
        <p:spPr>
          <a:xfrm>
            <a:off x="6674445" y="5666243"/>
            <a:ext cx="2015320"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enfermo</a:t>
            </a:r>
            <a:endParaRPr lang="en-GB" sz="2800" b="1" dirty="0">
              <a:solidFill>
                <a:srgbClr val="002060"/>
              </a:solidFill>
              <a:latin typeface="Century Gothic" panose="020B0502020202020204" pitchFamily="34" charset="0"/>
            </a:endParaRPr>
          </a:p>
        </p:txBody>
      </p:sp>
      <p:sp>
        <p:nvSpPr>
          <p:cNvPr id="43" name="Rectangle: Rounded Corners 42">
            <a:extLst>
              <a:ext uri="{FF2B5EF4-FFF2-40B4-BE49-F238E27FC236}">
                <a16:creationId xmlns:a16="http://schemas.microsoft.com/office/drawing/2014/main" id="{00F805A6-2DB8-9F2A-E9D9-DAF16C10A018}"/>
              </a:ext>
            </a:extLst>
          </p:cNvPr>
          <p:cNvSpPr/>
          <p:nvPr/>
        </p:nvSpPr>
        <p:spPr>
          <a:xfrm>
            <a:off x="8689765" y="4597917"/>
            <a:ext cx="143273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sana</a:t>
            </a:r>
            <a:endParaRPr lang="en-GB" sz="2800" b="1" dirty="0">
              <a:solidFill>
                <a:srgbClr val="002060"/>
              </a:solidFill>
              <a:latin typeface="Century Gothic" panose="020B0502020202020204" pitchFamily="34" charset="0"/>
            </a:endParaRPr>
          </a:p>
        </p:txBody>
      </p:sp>
      <p:sp>
        <p:nvSpPr>
          <p:cNvPr id="52" name="Rectangle: Rounded Corners 51">
            <a:extLst>
              <a:ext uri="{FF2B5EF4-FFF2-40B4-BE49-F238E27FC236}">
                <a16:creationId xmlns:a16="http://schemas.microsoft.com/office/drawing/2014/main" id="{F3C182F8-EB74-954E-A0B0-BD798ADCC8FC}"/>
              </a:ext>
            </a:extLst>
          </p:cNvPr>
          <p:cNvSpPr/>
          <p:nvPr/>
        </p:nvSpPr>
        <p:spPr>
          <a:xfrm>
            <a:off x="4057089" y="4597917"/>
            <a:ext cx="1385542"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rgbClr val="002060"/>
                </a:solidFill>
                <a:latin typeface="Century Gothic" panose="020B0502020202020204" pitchFamily="34" charset="0"/>
              </a:rPr>
              <a:t>pelota</a:t>
            </a: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3" name="Rectangle: Rounded Corners 52">
            <a:extLst>
              <a:ext uri="{FF2B5EF4-FFF2-40B4-BE49-F238E27FC236}">
                <a16:creationId xmlns:a16="http://schemas.microsoft.com/office/drawing/2014/main" id="{9E966A7C-9D78-4B4A-F45F-F87734FF4A7B}"/>
              </a:ext>
            </a:extLst>
          </p:cNvPr>
          <p:cNvSpPr/>
          <p:nvPr/>
        </p:nvSpPr>
        <p:spPr>
          <a:xfrm>
            <a:off x="8882579" y="5666242"/>
            <a:ext cx="1432733" cy="781665"/>
          </a:xfrm>
          <a:prstGeom prst="roundRect">
            <a:avLst/>
          </a:prstGeom>
          <a:solidFill>
            <a:srgbClr val="D5F7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800" b="1" dirty="0" err="1">
                <a:solidFill>
                  <a:srgbClr val="002060"/>
                </a:solidFill>
                <a:latin typeface="Century Gothic" panose="020B0502020202020204" pitchFamily="34" charset="0"/>
              </a:rPr>
              <a:t>tiene</a:t>
            </a:r>
            <a:endParaRPr lang="en-GB" sz="28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2469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1" nodeType="clickEffect">
                                  <p:stCondLst>
                                    <p:cond delay="0"/>
                                  </p:stCondLst>
                                  <p:childTnLst>
                                    <p:animEffect transition="out" filter="fade">
                                      <p:cBhvr>
                                        <p:cTn id="32" dur="500"/>
                                        <p:tgtEl>
                                          <p:spTgt spid="42"/>
                                        </p:tgtEl>
                                      </p:cBhvr>
                                    </p:animEffect>
                                    <p:set>
                                      <p:cBhvr>
                                        <p:cTn id="33" dur="1" fill="hold">
                                          <p:stCondLst>
                                            <p:cond delay="499"/>
                                          </p:stCondLst>
                                        </p:cTn>
                                        <p:tgtEl>
                                          <p:spTgt spid="42"/>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49"/>
                                        </p:tgtEl>
                                      </p:cBhvr>
                                    </p:animEffect>
                                    <p:set>
                                      <p:cBhvr>
                                        <p:cTn id="39" dur="1" fill="hold">
                                          <p:stCondLst>
                                            <p:cond delay="499"/>
                                          </p:stCondLst>
                                        </p:cTn>
                                        <p:tgtEl>
                                          <p:spTgt spid="49"/>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0"/>
                                        </p:tgtEl>
                                      </p:cBhvr>
                                    </p:animEffect>
                                    <p:set>
                                      <p:cBhvr>
                                        <p:cTn id="42" dur="1" fill="hold">
                                          <p:stCondLst>
                                            <p:cond delay="499"/>
                                          </p:stCondLst>
                                        </p:cTn>
                                        <p:tgtEl>
                                          <p:spTgt spid="50"/>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52"/>
                                        </p:tgtEl>
                                      </p:cBhvr>
                                    </p:animEffect>
                                    <p:set>
                                      <p:cBhvr>
                                        <p:cTn id="45" dur="1" fill="hold">
                                          <p:stCondLst>
                                            <p:cond delay="499"/>
                                          </p:stCondLst>
                                        </p:cTn>
                                        <p:tgtEl>
                                          <p:spTgt spid="52"/>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3"/>
                                        </p:tgtEl>
                                      </p:cBhvr>
                                    </p:animEffect>
                                    <p:set>
                                      <p:cBhvr>
                                        <p:cTn id="48" dur="1" fill="hold">
                                          <p:stCondLst>
                                            <p:cond delay="499"/>
                                          </p:stCondLst>
                                        </p:cTn>
                                        <p:tgtEl>
                                          <p:spTgt spid="5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43"/>
                                        </p:tgtEl>
                                      </p:cBhvr>
                                    </p:animEffect>
                                    <p:set>
                                      <p:cBhvr>
                                        <p:cTn id="51" dur="1" fill="hold">
                                          <p:stCondLst>
                                            <p:cond delay="499"/>
                                          </p:stCondLst>
                                        </p:cTn>
                                        <p:tgtEl>
                                          <p:spTgt spid="4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37"/>
                    </p:tgtEl>
                  </p:cond>
                </p:stCondLst>
                <p:endSync evt="end" delay="0">
                  <p:rtn val="all"/>
                </p:endSync>
                <p:childTnLst>
                  <p:par>
                    <p:cTn id="59" fill="hold">
                      <p:stCondLst>
                        <p:cond delay="indefinite"/>
                      </p:stCondLst>
                      <p:childTnLst>
                        <p:par>
                          <p:cTn id="60" fill="hold">
                            <p:stCondLst>
                              <p:cond delay="0"/>
                            </p:stCondLst>
                            <p:childTnLst>
                              <p:par>
                                <p:cTn id="61" presetID="12" presetClass="exit" presetSubtype="4" fill="remove" grpId="0" nodeType="clickEffect">
                                  <p:stCondLst>
                                    <p:cond delay="0"/>
                                  </p:stCondLst>
                                  <p:childTnLst>
                                    <p:anim calcmode="lin" valueType="num">
                                      <p:cBhvr additive="base">
                                        <p:cTn id="62" dur="15000"/>
                                        <p:tgtEl>
                                          <p:spTgt spid="31"/>
                                        </p:tgtEl>
                                        <p:attrNameLst>
                                          <p:attrName>ppt_y</p:attrName>
                                        </p:attrNameLst>
                                      </p:cBhvr>
                                      <p:tavLst>
                                        <p:tav tm="0">
                                          <p:val>
                                            <p:strVal val="#ppt_y"/>
                                          </p:val>
                                        </p:tav>
                                        <p:tav tm="100000">
                                          <p:val>
                                            <p:strVal val="#ppt_y+#ppt_h*1.125000"/>
                                          </p:val>
                                        </p:tav>
                                      </p:tavLst>
                                    </p:anim>
                                    <p:animEffect transition="out" filter="wipe(down)">
                                      <p:cBhvr>
                                        <p:cTn id="63" dur="15000"/>
                                        <p:tgtEl>
                                          <p:spTgt spid="31"/>
                                        </p:tgtEl>
                                      </p:cBhvr>
                                    </p:animEffect>
                                    <p:set>
                                      <p:cBhvr>
                                        <p:cTn id="64" dur="1" fill="hold">
                                          <p:stCondLst>
                                            <p:cond delay="14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7"/>
                  </p:tgtEl>
                </p:cond>
              </p:nextCondLst>
            </p:seq>
          </p:childTnLst>
        </p:cTn>
      </p:par>
    </p:tnLst>
    <p:bldLst>
      <p:bldP spid="31" grpId="0" animBg="1"/>
      <p:bldP spid="38" grpId="0" animBg="1"/>
      <p:bldP spid="40" grpId="0" animBg="1"/>
      <p:bldP spid="41" grpId="0" animBg="1"/>
      <p:bldP spid="42" grpId="0" animBg="1"/>
      <p:bldP spid="42" grpId="1" animBg="1"/>
      <p:bldP spid="44" grpId="0" animBg="1"/>
      <p:bldP spid="45" grpId="0" animBg="1"/>
      <p:bldP spid="46" grpId="0" animBg="1"/>
      <p:bldP spid="46" grpId="1" animBg="1"/>
      <p:bldP spid="47" grpId="0" animBg="1"/>
      <p:bldP spid="49" grpId="0" animBg="1"/>
      <p:bldP spid="49" grpId="1" animBg="1"/>
      <p:bldP spid="50" grpId="0" animBg="1"/>
      <p:bldP spid="50" grpId="1" animBg="1"/>
      <p:bldP spid="43" grpId="0" animBg="1"/>
      <p:bldP spid="43" grpId="1" animBg="1"/>
      <p:bldP spid="52" grpId="0" animBg="1"/>
      <p:bldP spid="52" grpId="1" animBg="1"/>
      <p:bldP spid="53" grpId="0" animBg="1"/>
      <p:bldP spid="5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4BE072A515FCA42B1D2FCACB76C3CDA" ma:contentTypeVersion="35" ma:contentTypeDescription="Create a new document." ma:contentTypeScope="" ma:versionID="325c223305fcb5098478711c3650e6ee">
  <xsd:schema xmlns:xsd="http://www.w3.org/2001/XMLSchema" xmlns:xs="http://www.w3.org/2001/XMLSchema" xmlns:p="http://schemas.microsoft.com/office/2006/metadata/properties" xmlns:ns3="340b4a0c-a52a-4900-92c1-8ead854a6e73" xmlns:ns4="d8969510-ea60-4909-8b26-2794aa2dc71e" targetNamespace="http://schemas.microsoft.com/office/2006/metadata/properties" ma:root="true" ma:fieldsID="f282ea83aae24a9c741cc12bb0a0beff" ns3:_="" ns4:_="">
    <xsd:import namespace="340b4a0c-a52a-4900-92c1-8ead854a6e73"/>
    <xsd:import namespace="d8969510-ea60-4909-8b26-2794aa2dc71e"/>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TeamsChannelId" minOccurs="0"/>
                <xsd:element ref="ns3:IsNotebookLocked" minOccurs="0"/>
                <xsd:element ref="ns3:MediaServiceOCR" minOccurs="0"/>
                <xsd:element ref="ns3:Math_Settings" minOccurs="0"/>
                <xsd:element ref="ns3:Distribution_Groups" minOccurs="0"/>
                <xsd:element ref="ns3:LMS_Mappings" minOccurs="0"/>
                <xsd:element ref="ns3:MediaServiceGenerationTime" minOccurs="0"/>
                <xsd:element ref="ns3:MediaServiceEventHashCode" minOccurs="0"/>
                <xsd:element ref="ns3:MediaServiceAutoKeyPoints" minOccurs="0"/>
                <xsd:element ref="ns3:MediaServiceKeyPoints" minOccurs="0"/>
                <xsd:element ref="ns3:Teams_Channel_Section_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0b4a0c-a52a-4900-92c1-8ead854a6e7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Location" ma:index="30" nillable="true" ma:displayName="MediaServiceLocation" ma:internalName="MediaServiceLocation" ma:readOnly="true">
      <xsd:simpleType>
        <xsd:restriction base="dms:Text"/>
      </xsd:simpleType>
    </xsd:element>
    <xsd:element name="TeamsChannelId" ma:index="31" nillable="true" ma:displayName="Teams Channel Id" ma:internalName="TeamsChannelId">
      <xsd:simpleType>
        <xsd:restriction base="dms:Text"/>
      </xsd:simpleType>
    </xsd:element>
    <xsd:element name="IsNotebookLocked" ma:index="32" nillable="true" ma:displayName="Is Notebook Locked" ma:internalName="IsNotebookLocked">
      <xsd:simpleType>
        <xsd:restriction base="dms:Boolean"/>
      </xsd:simpleType>
    </xsd:element>
    <xsd:element name="MediaServiceOCR" ma:index="33" nillable="true" ma:displayName="MediaServiceOCR" ma:internalName="MediaServiceOCR" ma:readOnly="true">
      <xsd:simpleType>
        <xsd:restriction base="dms:Note">
          <xsd:maxLength value="255"/>
        </xsd:restriction>
      </xsd:simpleType>
    </xsd:element>
    <xsd:element name="Math_Settings" ma:index="34" nillable="true" ma:displayName="Math Settings" ma:internalName="Math_Settings">
      <xsd:simpleType>
        <xsd:restriction base="dms:Text"/>
      </xsd:simpleType>
    </xsd:element>
    <xsd:element name="Distribution_Groups" ma:index="35" nillable="true" ma:displayName="Distribution Groups" ma:internalName="Distribution_Groups">
      <xsd:simpleType>
        <xsd:restriction base="dms:Note">
          <xsd:maxLength value="255"/>
        </xsd:restriction>
      </xsd:simpleType>
    </xsd:element>
    <xsd:element name="LMS_Mappings" ma:index="36" nillable="true" ma:displayName="LMS Mappings" ma:internalName="LMS_Mappings">
      <xsd:simpleType>
        <xsd:restriction base="dms:Note">
          <xsd:maxLength value="255"/>
        </xsd:restrictio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element name="Teams_Channel_Section_Location" ma:index="41" nillable="true" ma:displayName="Teams Channel Section Location" ma:internalName="Teams_Channel_Section_Location">
      <xsd:simpleType>
        <xsd:restriction base="dms:Text"/>
      </xsd:simpleType>
    </xsd:element>
    <xsd:element name="MediaLengthInSeconds" ma:index="4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969510-ea60-4909-8b26-2794aa2dc71e"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olderType xmlns="340b4a0c-a52a-4900-92c1-8ead854a6e73" xsi:nil="true"/>
    <Has_Teacher_Only_SectionGroup xmlns="340b4a0c-a52a-4900-92c1-8ead854a6e73" xsi:nil="true"/>
    <DefaultSectionNames xmlns="340b4a0c-a52a-4900-92c1-8ead854a6e73" xsi:nil="true"/>
    <Is_Collaboration_Space_Locked xmlns="340b4a0c-a52a-4900-92c1-8ead854a6e73" xsi:nil="true"/>
    <IsNotebookLocked xmlns="340b4a0c-a52a-4900-92c1-8ead854a6e73" xsi:nil="true"/>
    <Owner xmlns="340b4a0c-a52a-4900-92c1-8ead854a6e73">
      <UserInfo>
        <DisplayName/>
        <AccountId xsi:nil="true"/>
        <AccountType/>
      </UserInfo>
    </Owner>
    <CultureName xmlns="340b4a0c-a52a-4900-92c1-8ead854a6e73" xsi:nil="true"/>
    <Distribution_Groups xmlns="340b4a0c-a52a-4900-92c1-8ead854a6e73" xsi:nil="true"/>
    <Teams_Channel_Section_Location xmlns="340b4a0c-a52a-4900-92c1-8ead854a6e73" xsi:nil="true"/>
    <TeamsChannelId xmlns="340b4a0c-a52a-4900-92c1-8ead854a6e73" xsi:nil="true"/>
    <NotebookType xmlns="340b4a0c-a52a-4900-92c1-8ead854a6e73" xsi:nil="true"/>
    <AppVersion xmlns="340b4a0c-a52a-4900-92c1-8ead854a6e73" xsi:nil="true"/>
    <Teachers xmlns="340b4a0c-a52a-4900-92c1-8ead854a6e73">
      <UserInfo>
        <DisplayName/>
        <AccountId xsi:nil="true"/>
        <AccountType/>
      </UserInfo>
    </Teachers>
    <Student_Groups xmlns="340b4a0c-a52a-4900-92c1-8ead854a6e73">
      <UserInfo>
        <DisplayName/>
        <AccountId xsi:nil="true"/>
        <AccountType/>
      </UserInfo>
    </Student_Groups>
    <Templates xmlns="340b4a0c-a52a-4900-92c1-8ead854a6e73" xsi:nil="true"/>
    <Invited_Teachers xmlns="340b4a0c-a52a-4900-92c1-8ead854a6e73" xsi:nil="true"/>
    <Students xmlns="340b4a0c-a52a-4900-92c1-8ead854a6e73">
      <UserInfo>
        <DisplayName/>
        <AccountId xsi:nil="true"/>
        <AccountType/>
      </UserInfo>
    </Students>
    <Self_Registration_Enabled xmlns="340b4a0c-a52a-4900-92c1-8ead854a6e73" xsi:nil="true"/>
    <Math_Settings xmlns="340b4a0c-a52a-4900-92c1-8ead854a6e73" xsi:nil="true"/>
    <Invited_Students xmlns="340b4a0c-a52a-4900-92c1-8ead854a6e73" xsi:nil="true"/>
    <LMS_Mappings xmlns="340b4a0c-a52a-4900-92c1-8ead854a6e7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CC0729-269A-49B6-A410-B3A87B5E1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0b4a0c-a52a-4900-92c1-8ead854a6e73"/>
    <ds:schemaRef ds:uri="d8969510-ea60-4909-8b26-2794aa2dc7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397CB6-EE5A-410A-9E24-675ED80E1C14}">
  <ds:schemaRef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8969510-ea60-4909-8b26-2794aa2dc71e"/>
    <ds:schemaRef ds:uri="http://purl.org/dc/dcmitype/"/>
    <ds:schemaRef ds:uri="http://schemas.microsoft.com/office/2006/metadata/properties"/>
    <ds:schemaRef ds:uri="http://purl.org/dc/terms/"/>
    <ds:schemaRef ds:uri="340b4a0c-a52a-4900-92c1-8ead854a6e73"/>
    <ds:schemaRef ds:uri="http://www.w3.org/XML/1998/namespace"/>
  </ds:schemaRefs>
</ds:datastoreItem>
</file>

<file path=customXml/itemProps3.xml><?xml version="1.0" encoding="utf-8"?>
<ds:datastoreItem xmlns:ds="http://schemas.openxmlformats.org/officeDocument/2006/customXml" ds:itemID="{703BE266-AC6E-4D0F-8E29-EE88BC2651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978</TotalTime>
  <Words>2242</Words>
  <Application>Microsoft Office PowerPoint</Application>
  <PresentationFormat>Widescreen</PresentationFormat>
  <Paragraphs>477</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vt:lpstr>
      <vt:lpstr>Calibri</vt:lpstr>
      <vt:lpstr>Calibri Light</vt:lpstr>
      <vt:lpstr>Century Gothic</vt:lpstr>
      <vt:lpstr>docs-Century Gothic</vt:lpstr>
      <vt:lpstr>Modern Love</vt:lpstr>
      <vt:lpstr>Segoe Print</vt:lpstr>
      <vt:lpstr>Office Theme</vt:lpstr>
      <vt:lpstr>PowerPoint Presentation</vt:lpstr>
      <vt:lpstr>Follow up 1 </vt:lpstr>
      <vt:lpstr>Follow up 2: </vt:lpstr>
      <vt:lpstr>Follow up 3: </vt:lpstr>
      <vt:lpstr>Yes/no questions </vt:lpstr>
      <vt:lpstr>Follow up 4: </vt:lpstr>
      <vt:lpstr>Follow up 4: </vt:lpstr>
      <vt:lpstr>Follow up 4: </vt:lpstr>
      <vt:lpstr>Follow up 4: </vt:lpstr>
      <vt:lpstr>Follow up 4: </vt:lpstr>
      <vt:lpstr>Follow up 5a: </vt:lpstr>
      <vt:lpstr>Follow up 5b: </vt:lpstr>
      <vt:lpstr>Handout 5a</vt:lpstr>
      <vt:lpstr>Handout 5b: </vt:lpstr>
    </vt:vector>
  </TitlesOfParts>
  <Company>The Cam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Vázquez-Valero</dc:creator>
  <cp:lastModifiedBy>Tom Dawes</cp:lastModifiedBy>
  <cp:revision>13</cp:revision>
  <dcterms:created xsi:type="dcterms:W3CDTF">2022-07-11T14:21:11Z</dcterms:created>
  <dcterms:modified xsi:type="dcterms:W3CDTF">2022-11-10T18:43:27Z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