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462" r:id="rId2"/>
    <p:sldId id="382" r:id="rId3"/>
    <p:sldId id="321" r:id="rId4"/>
    <p:sldId id="530" r:id="rId5"/>
    <p:sldId id="511" r:id="rId6"/>
    <p:sldId id="502" r:id="rId7"/>
    <p:sldId id="504" r:id="rId8"/>
    <p:sldId id="524" r:id="rId9"/>
    <p:sldId id="532" r:id="rId10"/>
    <p:sldId id="509" r:id="rId11"/>
    <p:sldId id="388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Modern Love" panose="04090805081005020601" pitchFamily="82" charset="0"/>
      <p:regular r:id="rId22"/>
    </p:embeddedFont>
    <p:embeddedFont>
      <p:font typeface="Montserrat Medium" panose="00000600000000000000" pitchFamily="2" charset="0"/>
      <p:regular r:id="rId23"/>
      <p:italic r:id="rId24"/>
    </p:embeddedFont>
    <p:embeddedFont>
      <p:font typeface="Segoe Print" panose="02000600000000000000" pitchFamily="2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95F2"/>
    <a:srgbClr val="5F99F3"/>
    <a:srgbClr val="002060"/>
    <a:srgbClr val="85CFE1"/>
    <a:srgbClr val="D2ECB6"/>
    <a:srgbClr val="FF3399"/>
    <a:srgbClr val="FFB9DC"/>
    <a:srgbClr val="FF0066"/>
    <a:srgbClr val="22A7CC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79321" autoAdjust="0"/>
  </p:normalViewPr>
  <p:slideViewPr>
    <p:cSldViewPr snapToGrid="0" showGuides="1">
      <p:cViewPr varScale="1">
        <p:scale>
          <a:sx n="90" d="100"/>
          <a:sy n="90" d="100"/>
        </p:scale>
        <p:origin x="78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6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GB" sz="1200" b="1" dirty="0" err="1">
                <a:solidFill>
                  <a:srgbClr val="1F3864"/>
                </a:solidFill>
                <a:effectLst/>
                <a:latin typeface="Arial"/>
                <a:ea typeface="Calibri" panose="020F0502020204030204" pitchFamily="34" charset="0"/>
                <a:cs typeface="Arial"/>
                <a:sym typeface="Arial"/>
              </a:rPr>
              <a:t>decir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[32]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centro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[317]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Cluster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cerca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[1042]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celebrar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[886]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dulce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[1861]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cero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[1731]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cocina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[1214]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tienes [19] hoja [916] idea [247] lápiz [3740] mensaje [847] palabra [192] regla [1380]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solidFill>
                  <a:srgbClr val="1F3864"/>
                </a:solidFill>
                <a:effectLst/>
                <a:latin typeface="Arial"/>
                <a:ea typeface="Calibri" panose="020F0502020204030204" pitchFamily="34" charset="0"/>
                <a:cs typeface="Arial"/>
                <a:sym typeface="Arial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qué [50] día [65] lunes [1370] martes [3101] miércoles [1816] jueves [1650] viernes [1259] sábado [1179] domingo [693]</a:t>
            </a:r>
            <a:r>
              <a:rPr lang="es-E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estás [21] sí [45] no [11] en1 [5] ¡Buenos días! [103/65] ¡Buenas tardes! [103/392]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b="1" dirty="0" err="1"/>
              <a:t>adivinar</a:t>
            </a:r>
            <a:r>
              <a:rPr lang="en-GB" dirty="0"/>
              <a:t> [2201]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caer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[251]</a:t>
            </a:r>
            <a:r>
              <a:rPr lang="en-GB" sz="1200" b="0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b="1" dirty="0" err="1"/>
              <a:t>estuche</a:t>
            </a:r>
            <a:r>
              <a:rPr lang="en-GB" dirty="0"/>
              <a:t> [&gt;5000]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cuidado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[1822]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correctamente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[4173]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</a:t>
            </a:r>
            <a:r>
              <a:rPr lang="en-GB" b="1" dirty="0"/>
              <a:t>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[ci]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[ci]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decir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students to repeat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centro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For ‘centre’, pupils can bring their two index fingers together to touch as per the image where arrows converge in a central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ii) British sign language for ‘say’ is to lift the right index finger to mouth and then direct it quickly away from the body (as though tracing the trajectory of a string of words coming out of the mouth towards a listener in front).</a:t>
            </a:r>
            <a:br>
              <a:rPr lang="en-GB" dirty="0"/>
            </a:br>
            <a:r>
              <a:rPr lang="en-GB" dirty="0"/>
              <a:t>For a video, see here: https://www.signbsl.com/sign/say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knowledge of </a:t>
            </a:r>
            <a:r>
              <a:rPr lang="en-GB" b="1" dirty="0"/>
              <a:t>[</a:t>
            </a:r>
            <a:r>
              <a:rPr lang="en-GB" b="1" dirty="0" err="1"/>
              <a:t>ce</a:t>
            </a:r>
            <a:r>
              <a:rPr lang="en-GB" b="1" dirty="0"/>
              <a:t>] [ci] </a:t>
            </a:r>
            <a:r>
              <a:rPr lang="en-GB" b="0" dirty="0"/>
              <a:t>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 They can choose where to start and have 30 seconds to pronounce all the words correctly to avoid being eaten by the crocodile.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Divide the class in A &amp; B and click to indicate it’s ‘persona A’’s turn.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Persona B’s turn.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the words to hear them pronounced, as required.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cuidado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[1822]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correctamente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[4173]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caer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[251]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00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words from previous weeks and introduce six new nouns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new words are also illustrated with a picture; previously learnt words are not illustrated.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connection of the correct singular indefinite article with the corresponding noun; in addition, to practise written comprehension of the new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Quique has written a list of things she has but split her hot chocolate on it.  Elicit the full sentences from pupils (chorally), including the missing articles. E.g. Teacher: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Pupils: Tengo un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perro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Click each time to reveal the correct article, after pupils have spoken.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and title and instructions. Read the title –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posible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imposible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Ensure that pupils understand the title. These two words are new for this week.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what Quique says she has in her pencil case, but is she being sensible or joking? Is what he says possible or impossible?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with them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Paying attention to the word meaning and comparing it to what they can see would fit into the pencil case, pupils write [I] or [P].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Elicit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or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imposible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from pupils. Click to reveal the answers. Where it is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a 2</a:t>
            </a:r>
            <a:r>
              <a:rPr lang="en-GB" sz="1200" b="0" i="0" u="none" strike="noStrike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click moves the item into the pencil case.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 err="1"/>
              <a:t>estuche</a:t>
            </a:r>
            <a:r>
              <a:rPr lang="en-GB" dirty="0"/>
              <a:t> [&gt;5000]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</a:t>
            </a:r>
            <a:r>
              <a:rPr lang="en-GB" b="0" baseline="30000" dirty="0"/>
              <a:t>nd</a:t>
            </a:r>
            <a:r>
              <a:rPr lang="en-GB" b="0" dirty="0"/>
              <a:t> person singular of </a:t>
            </a:r>
            <a:r>
              <a:rPr lang="en-GB" b="0" dirty="0" err="1"/>
              <a:t>tener</a:t>
            </a:r>
            <a:r>
              <a:rPr lang="en-GB" b="0" dirty="0"/>
              <a:t>: ‘</a:t>
            </a:r>
            <a:r>
              <a:rPr lang="en-GB" b="0" dirty="0" err="1"/>
              <a:t>tienes</a:t>
            </a:r>
            <a:r>
              <a:rPr lang="en-GB" b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information about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</a:t>
            </a:r>
            <a:r>
              <a:rPr lang="en-US" b="0" i="1" baseline="0" dirty="0"/>
              <a:t> </a:t>
            </a:r>
            <a:r>
              <a:rPr lang="en-US" b="0" i="1" baseline="0" dirty="0" err="1"/>
              <a:t>tienes</a:t>
            </a:r>
            <a:r>
              <a:rPr lang="en-US" b="0" i="1" baseline="0" dirty="0"/>
              <a:t> </a:t>
            </a:r>
            <a:r>
              <a:rPr lang="en-US" b="0" baseline="0" dirty="0"/>
              <a:t>and raised intonation questions.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Elicit the English for the Spanish examples after each animated question mark.</a:t>
            </a:r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74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singular and plural nouns and differentiate between </a:t>
            </a:r>
            <a:r>
              <a:rPr lang="en-GB" b="0" i="1" dirty="0" err="1"/>
              <a:t>tengo</a:t>
            </a:r>
            <a:r>
              <a:rPr lang="en-GB" b="0" dirty="0"/>
              <a:t> and </a:t>
            </a:r>
            <a:r>
              <a:rPr lang="en-GB" b="0" i="1" dirty="0" err="1"/>
              <a:t>tienes</a:t>
            </a:r>
            <a:r>
              <a:rPr lang="en-GB" b="0" dirty="0"/>
              <a:t>, connecting these with their meanings in yes/no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I and you.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question means do I have or do you have.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write the meaning of the noun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the verb.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understand the nouns.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noun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Ej</a:t>
            </a:r>
            <a:r>
              <a:rPr lang="en-GB" dirty="0"/>
              <a:t>. ¿Tengo </a:t>
            </a:r>
            <a:r>
              <a:rPr lang="en-GB" dirty="0" err="1"/>
              <a:t>una</a:t>
            </a:r>
            <a:r>
              <a:rPr lang="en-GB" dirty="0"/>
              <a:t> planta?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¿</a:t>
            </a:r>
            <a:r>
              <a:rPr lang="en-GB" dirty="0" err="1"/>
              <a:t>Tienes</a:t>
            </a:r>
            <a:r>
              <a:rPr lang="en-GB" dirty="0"/>
              <a:t> un </a:t>
            </a:r>
            <a:r>
              <a:rPr lang="en-GB" dirty="0" err="1"/>
              <a:t>hermano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 ¿Tengo un </a:t>
            </a:r>
            <a:r>
              <a:rPr lang="en-GB" dirty="0" err="1"/>
              <a:t>dibujo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¿</a:t>
            </a:r>
            <a:r>
              <a:rPr lang="en-GB" dirty="0" err="1"/>
              <a:t>Tienes</a:t>
            </a:r>
            <a:r>
              <a:rPr lang="en-GB" dirty="0"/>
              <a:t> un </a:t>
            </a:r>
            <a:r>
              <a:rPr lang="en-GB" dirty="0" err="1"/>
              <a:t>mensaje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¿Tengo </a:t>
            </a:r>
            <a:r>
              <a:rPr lang="en-GB" dirty="0" err="1"/>
              <a:t>una</a:t>
            </a:r>
            <a:r>
              <a:rPr lang="en-GB" dirty="0"/>
              <a:t> palabra?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profesora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hoja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954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</a:t>
            </a:r>
            <a:r>
              <a:rPr lang="en-GB" b="0" dirty="0" err="1"/>
              <a:t>tengo</a:t>
            </a:r>
            <a:r>
              <a:rPr lang="en-GB" b="0" dirty="0"/>
              <a:t>, </a:t>
            </a:r>
            <a:r>
              <a:rPr lang="en-GB" b="0" dirty="0" err="1"/>
              <a:t>tienes</a:t>
            </a:r>
            <a:r>
              <a:rPr lang="en-GB" b="0" dirty="0"/>
              <a:t>, the six new nouns from this week and previously taught nouns.</a:t>
            </a:r>
            <a:endParaRPr lang="en-GB" b="1" dirty="0"/>
          </a:p>
          <a:p>
            <a:pPr marL="0"/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 A chooses (in secret) a pencil case.</a:t>
            </a:r>
            <a:br>
              <a:rPr lang="en-GB" dirty="0"/>
            </a:br>
            <a:r>
              <a:rPr lang="en-GB" dirty="0"/>
              <a:t>2. Pupil B asks questions to guess which pencil case A has chosen.</a:t>
            </a:r>
            <a:br>
              <a:rPr lang="en-GB" dirty="0"/>
            </a:br>
            <a:r>
              <a:rPr lang="en-GB" dirty="0"/>
              <a:t>3. When B correctly guesses, pupils swap and repeat the task.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for more able groups / pupils, teachers could remove or partially obscure the vocabulary support, either before the first round, or for subsequent rounds, to increase the challenge.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/>
              <a:t>adivinar</a:t>
            </a:r>
            <a:r>
              <a:rPr lang="en-GB" dirty="0"/>
              <a:t> [2201] </a:t>
            </a:r>
            <a:r>
              <a:rPr lang="en-GB" b="1" dirty="0" err="1"/>
              <a:t>compañero</a:t>
            </a:r>
            <a:r>
              <a:rPr lang="en-GB" dirty="0"/>
              <a:t> [551]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9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48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.png"/><Relationship Id="rId18" Type="http://schemas.openxmlformats.org/officeDocument/2006/relationships/audio" Target="../media/audio58.wav"/><Relationship Id="rId3" Type="http://schemas.openxmlformats.org/officeDocument/2006/relationships/image" Target="../media/image40.png"/><Relationship Id="rId7" Type="http://schemas.openxmlformats.org/officeDocument/2006/relationships/audio" Target="../media/audio57.wav"/><Relationship Id="rId12" Type="http://schemas.openxmlformats.org/officeDocument/2006/relationships/image" Target="../media/image22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42.png"/><Relationship Id="rId15" Type="http://schemas.openxmlformats.org/officeDocument/2006/relationships/image" Target="../media/image43.png"/><Relationship Id="rId10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30.pn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8.wav"/><Relationship Id="rId18" Type="http://schemas.openxmlformats.org/officeDocument/2006/relationships/audio" Target="../media/audio13.wav"/><Relationship Id="rId3" Type="http://schemas.openxmlformats.org/officeDocument/2006/relationships/audio" Target="../media/audio5.wav"/><Relationship Id="rId21" Type="http://schemas.openxmlformats.org/officeDocument/2006/relationships/audio" Target="../media/audio16.wav"/><Relationship Id="rId7" Type="http://schemas.openxmlformats.org/officeDocument/2006/relationships/image" Target="../media/image14.png"/><Relationship Id="rId12" Type="http://schemas.openxmlformats.org/officeDocument/2006/relationships/audio" Target="../media/audio7.wav"/><Relationship Id="rId17" Type="http://schemas.openxmlformats.org/officeDocument/2006/relationships/audio" Target="../media/audio12.wav"/><Relationship Id="rId25" Type="http://schemas.openxmlformats.org/officeDocument/2006/relationships/audio" Target="../media/audio17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1.wav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audio" Target="../media/audio6.wav"/><Relationship Id="rId24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audio" Target="../media/audio10.wav"/><Relationship Id="rId23" Type="http://schemas.openxmlformats.org/officeDocument/2006/relationships/image" Target="../media/image18.svg"/><Relationship Id="rId10" Type="http://schemas.openxmlformats.org/officeDocument/2006/relationships/image" Target="../media/image16.png"/><Relationship Id="rId19" Type="http://schemas.openxmlformats.org/officeDocument/2006/relationships/audio" Target="../media/audio14.wav"/><Relationship Id="rId4" Type="http://schemas.openxmlformats.org/officeDocument/2006/relationships/image" Target="../media/image8.png"/><Relationship Id="rId9" Type="http://schemas.microsoft.com/office/2007/relationships/hdphoto" Target="../media/hdphoto1.wdp"/><Relationship Id="rId14" Type="http://schemas.openxmlformats.org/officeDocument/2006/relationships/audio" Target="../media/audio9.wav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21.png"/><Relationship Id="rId18" Type="http://schemas.openxmlformats.org/officeDocument/2006/relationships/image" Target="../media/image17.png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image" Target="../media/image5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audio" Target="../media/audio26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1.wav"/><Relationship Id="rId11" Type="http://schemas.openxmlformats.org/officeDocument/2006/relationships/image" Target="../media/image20.png"/><Relationship Id="rId5" Type="http://schemas.openxmlformats.org/officeDocument/2006/relationships/audio" Target="../media/audio20.wav"/><Relationship Id="rId15" Type="http://schemas.openxmlformats.org/officeDocument/2006/relationships/image" Target="../media/image7.png"/><Relationship Id="rId10" Type="http://schemas.openxmlformats.org/officeDocument/2006/relationships/audio" Target="../media/audio25.wav"/><Relationship Id="rId19" Type="http://schemas.openxmlformats.org/officeDocument/2006/relationships/image" Target="../media/image18.svg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image" Target="../media/image28.png"/><Relationship Id="rId26" Type="http://schemas.openxmlformats.org/officeDocument/2006/relationships/image" Target="../media/image31.png"/><Relationship Id="rId3" Type="http://schemas.openxmlformats.org/officeDocument/2006/relationships/audio" Target="../media/audio27.wav"/><Relationship Id="rId21" Type="http://schemas.openxmlformats.org/officeDocument/2006/relationships/image" Target="../media/image4.gif"/><Relationship Id="rId7" Type="http://schemas.openxmlformats.org/officeDocument/2006/relationships/image" Target="../media/image25.png"/><Relationship Id="rId12" Type="http://schemas.openxmlformats.org/officeDocument/2006/relationships/audio" Target="../media/audio33.wav"/><Relationship Id="rId17" Type="http://schemas.openxmlformats.org/officeDocument/2006/relationships/audio" Target="../media/audio36.wav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microsoft.com/office/2007/relationships/hdphoto" Target="../media/hdphoto2.wdp"/><Relationship Id="rId29" Type="http://schemas.openxmlformats.org/officeDocument/2006/relationships/audio" Target="../media/audio37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audio" Target="../media/audio32.wav"/><Relationship Id="rId24" Type="http://schemas.openxmlformats.org/officeDocument/2006/relationships/image" Target="../media/image30.png"/><Relationship Id="rId5" Type="http://schemas.openxmlformats.org/officeDocument/2006/relationships/image" Target="../media/image2.gif"/><Relationship Id="rId15" Type="http://schemas.openxmlformats.org/officeDocument/2006/relationships/image" Target="../media/image26.gif"/><Relationship Id="rId23" Type="http://schemas.openxmlformats.org/officeDocument/2006/relationships/image" Target="../media/image5.png"/><Relationship Id="rId28" Type="http://schemas.openxmlformats.org/officeDocument/2006/relationships/image" Target="../media/image18.svg"/><Relationship Id="rId10" Type="http://schemas.openxmlformats.org/officeDocument/2006/relationships/audio" Target="../media/audio31.wav"/><Relationship Id="rId19" Type="http://schemas.openxmlformats.org/officeDocument/2006/relationships/image" Target="../media/image29.png"/><Relationship Id="rId4" Type="http://schemas.openxmlformats.org/officeDocument/2006/relationships/audio" Target="../media/audio28.wav"/><Relationship Id="rId9" Type="http://schemas.openxmlformats.org/officeDocument/2006/relationships/audio" Target="../media/audio30.wav"/><Relationship Id="rId14" Type="http://schemas.openxmlformats.org/officeDocument/2006/relationships/audio" Target="../media/audio35.wav"/><Relationship Id="rId22" Type="http://schemas.openxmlformats.org/officeDocument/2006/relationships/image" Target="../media/image7.png"/><Relationship Id="rId27" Type="http://schemas.openxmlformats.org/officeDocument/2006/relationships/image" Target="../media/image17.png"/><Relationship Id="rId30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8.wav"/><Relationship Id="rId7" Type="http://schemas.openxmlformats.org/officeDocument/2006/relationships/audio" Target="../media/audio42.wav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1.wav"/><Relationship Id="rId11" Type="http://schemas.openxmlformats.org/officeDocument/2006/relationships/image" Target="../media/image26.gif"/><Relationship Id="rId5" Type="http://schemas.openxmlformats.org/officeDocument/2006/relationships/audio" Target="../media/audio40.wav"/><Relationship Id="rId10" Type="http://schemas.openxmlformats.org/officeDocument/2006/relationships/image" Target="../media/image34.gif"/><Relationship Id="rId4" Type="http://schemas.openxmlformats.org/officeDocument/2006/relationships/audio" Target="../media/audio39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3.png"/><Relationship Id="rId3" Type="http://schemas.openxmlformats.org/officeDocument/2006/relationships/audio" Target="../media/audio43.wav"/><Relationship Id="rId7" Type="http://schemas.openxmlformats.org/officeDocument/2006/relationships/image" Target="../media/image32.png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11" Type="http://schemas.openxmlformats.org/officeDocument/2006/relationships/image" Target="../media/image2.gif"/><Relationship Id="rId5" Type="http://schemas.openxmlformats.org/officeDocument/2006/relationships/audio" Target="../media/audio45.wav"/><Relationship Id="rId10" Type="http://schemas.openxmlformats.org/officeDocument/2006/relationships/image" Target="../media/image22.png"/><Relationship Id="rId4" Type="http://schemas.openxmlformats.org/officeDocument/2006/relationships/audio" Target="../media/audio44.wav"/><Relationship Id="rId9" Type="http://schemas.openxmlformats.org/officeDocument/2006/relationships/image" Target="../media/image36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image" Target="../media/image17.png"/><Relationship Id="rId3" Type="http://schemas.openxmlformats.org/officeDocument/2006/relationships/audio" Target="../media/audio47.wav"/><Relationship Id="rId7" Type="http://schemas.openxmlformats.org/officeDocument/2006/relationships/audio" Target="../media/audio50.wav"/><Relationship Id="rId12" Type="http://schemas.openxmlformats.org/officeDocument/2006/relationships/audio" Target="../media/audio54.wav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6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9.wav"/><Relationship Id="rId11" Type="http://schemas.openxmlformats.org/officeDocument/2006/relationships/image" Target="../media/image31.png"/><Relationship Id="rId5" Type="http://schemas.openxmlformats.org/officeDocument/2006/relationships/audio" Target="../media/audio48.wav"/><Relationship Id="rId15" Type="http://schemas.openxmlformats.org/officeDocument/2006/relationships/audio" Target="../media/audio55.wav"/><Relationship Id="rId10" Type="http://schemas.openxmlformats.org/officeDocument/2006/relationships/audio" Target="../media/audio53.wav"/><Relationship Id="rId4" Type="http://schemas.openxmlformats.org/officeDocument/2006/relationships/image" Target="../media/image38.png"/><Relationship Id="rId9" Type="http://schemas.openxmlformats.org/officeDocument/2006/relationships/audio" Target="../media/audio52.wav"/><Relationship Id="rId1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4" descr="Puerta, Entrada, Puerta De La Habitación">
            <a:extLst>
              <a:ext uri="{FF2B5EF4-FFF2-40B4-BE49-F238E27FC236}">
                <a16:creationId xmlns:a16="http://schemas.microsoft.com/office/drawing/2014/main" id="{3996DD33-9048-B065-39E2-166082D9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024" y="1609632"/>
            <a:ext cx="839350" cy="14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Bote, Tirón, Mar, Océano, Nave, Juguete, Rojo, Dibujo">
            <a:extLst>
              <a:ext uri="{FF2B5EF4-FFF2-40B4-BE49-F238E27FC236}">
                <a16:creationId xmlns:a16="http://schemas.microsoft.com/office/drawing/2014/main" id="{15F8D545-19DB-48FB-3BB3-C3836373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23" y="6282534"/>
            <a:ext cx="278810" cy="24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Escritorio, Educación, Escuela">
            <a:extLst>
              <a:ext uri="{FF2B5EF4-FFF2-40B4-BE49-F238E27FC236}">
                <a16:creationId xmlns:a16="http://schemas.microsoft.com/office/drawing/2014/main" id="{900C35C9-1B3A-AAE1-A9D9-2D26431B4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954" y="5102914"/>
            <a:ext cx="1673146" cy="14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 descr="Escritorio, Educación, Escuela">
            <a:extLst>
              <a:ext uri="{FF2B5EF4-FFF2-40B4-BE49-F238E27FC236}">
                <a16:creationId xmlns:a16="http://schemas.microsoft.com/office/drawing/2014/main" id="{389A4AAC-C543-98B6-B94B-01AE46BEC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572" y="2467835"/>
            <a:ext cx="1673146" cy="14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Escritorio, Educación, Escuela">
            <a:extLst>
              <a:ext uri="{FF2B5EF4-FFF2-40B4-BE49-F238E27FC236}">
                <a16:creationId xmlns:a16="http://schemas.microsoft.com/office/drawing/2014/main" id="{94EB54A9-F06A-29C9-ABD2-F34760013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53" y="2481781"/>
            <a:ext cx="1673146" cy="14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87EC269-71F9-404D-8A01-0C63A9C610DE}"/>
              </a:ext>
            </a:extLst>
          </p:cNvPr>
          <p:cNvSpPr/>
          <p:nvPr/>
        </p:nvSpPr>
        <p:spPr>
          <a:xfrm>
            <a:off x="383854" y="1477777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1" name="Picture 4" descr="Puerta, Entrada, Puerta De La Habitación">
            <a:extLst>
              <a:ext uri="{FF2B5EF4-FFF2-40B4-BE49-F238E27FC236}">
                <a16:creationId xmlns:a16="http://schemas.microsoft.com/office/drawing/2014/main" id="{AECB39D7-A4E4-C889-5DF6-E3090100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06" y="1641513"/>
            <a:ext cx="839350" cy="14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hlinkClick r:id="" action="ppaction://noaction">
              <a:snd r:embed="rId7" name="T1_W11_10.2.wav"/>
            </a:hlinkClick>
            <a:extLst>
              <a:ext uri="{FF2B5EF4-FFF2-40B4-BE49-F238E27FC236}">
                <a16:creationId xmlns:a16="http://schemas.microsoft.com/office/drawing/2014/main" id="{485C3865-A53C-41F1-8EE7-15A443BE27A7}"/>
              </a:ext>
            </a:extLst>
          </p:cNvPr>
          <p:cNvSpPr txBox="1"/>
          <p:nvPr/>
        </p:nvSpPr>
        <p:spPr>
          <a:xfrm>
            <a:off x="44970" y="882748"/>
            <a:ext cx="4016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endParaRPr lang="en-GB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D1FC95-1853-48A2-AEDE-2AA3895B2C88}"/>
              </a:ext>
            </a:extLst>
          </p:cNvPr>
          <p:cNvSpPr/>
          <p:nvPr/>
        </p:nvSpPr>
        <p:spPr>
          <a:xfrm>
            <a:off x="3872761" y="882653"/>
            <a:ext cx="8507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‘Do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…..?’</a:t>
            </a:r>
            <a:endParaRPr lang="en-GB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2DFBE3C-B640-410E-81FC-FC92E700465C}"/>
              </a:ext>
            </a:extLst>
          </p:cNvPr>
          <p:cNvSpPr/>
          <p:nvPr/>
        </p:nvSpPr>
        <p:spPr>
          <a:xfrm>
            <a:off x="383855" y="4210050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1D746F9-F76A-4831-84F5-9E3EA62517DE}"/>
              </a:ext>
            </a:extLst>
          </p:cNvPr>
          <p:cNvSpPr/>
          <p:nvPr/>
        </p:nvSpPr>
        <p:spPr>
          <a:xfrm>
            <a:off x="4064345" y="4210050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E30A390-5A49-4C08-9D6D-56BEF9E20F5D}"/>
              </a:ext>
            </a:extLst>
          </p:cNvPr>
          <p:cNvSpPr/>
          <p:nvPr/>
        </p:nvSpPr>
        <p:spPr>
          <a:xfrm>
            <a:off x="4064344" y="1477777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7597713-53AD-4666-8A29-CA90591E8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801932"/>
              </p:ext>
            </p:extLst>
          </p:nvPr>
        </p:nvGraphicFramePr>
        <p:xfrm>
          <a:off x="7668013" y="1525243"/>
          <a:ext cx="4366382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8782">
                  <a:extLst>
                    <a:ext uri="{9D8B030D-6E8A-4147-A177-3AD203B41FA5}">
                      <a16:colId xmlns:a16="http://schemas.microsoft.com/office/drawing/2014/main" val="1193007387"/>
                    </a:ext>
                  </a:extLst>
                </a:gridCol>
                <a:gridCol w="2867600">
                  <a:extLst>
                    <a:ext uri="{9D8B030D-6E8A-4147-A177-3AD203B41FA5}">
                      <a16:colId xmlns:a16="http://schemas.microsoft.com/office/drawing/2014/main" val="717536483"/>
                    </a:ext>
                  </a:extLst>
                </a:gridCol>
              </a:tblGrid>
              <a:tr h="259217">
                <a:tc rowSpan="6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caballo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464306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mensaje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41356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314942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lápiz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394918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perro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242014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barco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94886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EF20ABC-FD55-4A88-B8F9-8C7C8E487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38038"/>
              </p:ext>
            </p:extLst>
          </p:nvPr>
        </p:nvGraphicFramePr>
        <p:xfrm>
          <a:off x="7686449" y="4372111"/>
          <a:ext cx="4366382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8782">
                  <a:extLst>
                    <a:ext uri="{9D8B030D-6E8A-4147-A177-3AD203B41FA5}">
                      <a16:colId xmlns:a16="http://schemas.microsoft.com/office/drawing/2014/main" val="2457594822"/>
                    </a:ext>
                  </a:extLst>
                </a:gridCol>
                <a:gridCol w="2867600">
                  <a:extLst>
                    <a:ext uri="{9D8B030D-6E8A-4147-A177-3AD203B41FA5}">
                      <a16:colId xmlns:a16="http://schemas.microsoft.com/office/drawing/2014/main" val="2798273190"/>
                    </a:ext>
                  </a:extLst>
                </a:gridCol>
              </a:tblGrid>
              <a:tr h="289998">
                <a:tc rowSpan="5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palabra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842372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hoja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794451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puerta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87582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regla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730628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planta</a:t>
                      </a: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333363"/>
                  </a:ext>
                </a:extLst>
              </a:tr>
            </a:tbl>
          </a:graphicData>
        </a:graphic>
      </p:graphicFrame>
      <p:pic>
        <p:nvPicPr>
          <p:cNvPr id="73" name="Picture 12" descr="Book, Hardback, Bound, Library, Read">
            <a:extLst>
              <a:ext uri="{FF2B5EF4-FFF2-40B4-BE49-F238E27FC236}">
                <a16:creationId xmlns:a16="http://schemas.microsoft.com/office/drawing/2014/main" id="{6EC8F75C-999C-44DE-B1DC-AD8AB10DE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57" y="6107161"/>
            <a:ext cx="34217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2" descr="Book, Hardback, Bound, Library, Read">
            <a:extLst>
              <a:ext uri="{FF2B5EF4-FFF2-40B4-BE49-F238E27FC236}">
                <a16:creationId xmlns:a16="http://schemas.microsoft.com/office/drawing/2014/main" id="{007D1237-967A-49E3-A79D-5D3CA69B3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40" y="2942031"/>
            <a:ext cx="34217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BE8BEA53-43C5-4093-8EDF-84579C5CB78D}"/>
              </a:ext>
            </a:extLst>
          </p:cNvPr>
          <p:cNvSpPr txBox="1"/>
          <p:nvPr/>
        </p:nvSpPr>
        <p:spPr>
          <a:xfrm>
            <a:off x="7806067" y="115708"/>
            <a:ext cx="3022143" cy="923330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= male/female partner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s/he guesses</a:t>
            </a:r>
            <a:endParaRPr lang="en-GB" sz="1800" dirty="0"/>
          </a:p>
        </p:txBody>
      </p:sp>
      <p:pic>
        <p:nvPicPr>
          <p:cNvPr id="49" name="Picture 48" descr="A picture containing clipart&#10;&#10;Description automatically generated">
            <a:extLst>
              <a:ext uri="{FF2B5EF4-FFF2-40B4-BE49-F238E27FC236}">
                <a16:creationId xmlns:a16="http://schemas.microsoft.com/office/drawing/2014/main" id="{69DD2987-6BEB-8E3F-78F9-5EA00C74CE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082" r="29131" b="60627"/>
          <a:stretch/>
        </p:blipFill>
        <p:spPr>
          <a:xfrm>
            <a:off x="4921926" y="3492232"/>
            <a:ext cx="496998" cy="464526"/>
          </a:xfrm>
          <a:prstGeom prst="rect">
            <a:avLst/>
          </a:prstGeom>
        </p:spPr>
      </p:pic>
      <p:pic>
        <p:nvPicPr>
          <p:cNvPr id="52" name="Picture 51" descr="A picture containing clipart&#10;&#10;Description automatically generated">
            <a:extLst>
              <a:ext uri="{FF2B5EF4-FFF2-40B4-BE49-F238E27FC236}">
                <a16:creationId xmlns:a16="http://schemas.microsoft.com/office/drawing/2014/main" id="{DBE38A83-5840-02EE-A96E-AEFCABA319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082" r="29131" b="60627"/>
          <a:stretch/>
        </p:blipFill>
        <p:spPr>
          <a:xfrm>
            <a:off x="1966262" y="5995599"/>
            <a:ext cx="676044" cy="631874"/>
          </a:xfrm>
          <a:prstGeom prst="rect">
            <a:avLst/>
          </a:prstGeom>
        </p:spPr>
      </p:pic>
      <p:pic>
        <p:nvPicPr>
          <p:cNvPr id="53" name="Picture 5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0C215F5-E3D3-AB1C-ABEA-44203886D7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082" r="29131" b="60627"/>
          <a:stretch/>
        </p:blipFill>
        <p:spPr>
          <a:xfrm>
            <a:off x="5456940" y="4794566"/>
            <a:ext cx="496998" cy="464526"/>
          </a:xfrm>
          <a:prstGeom prst="rect">
            <a:avLst/>
          </a:prstGeom>
        </p:spPr>
      </p:pic>
      <p:pic>
        <p:nvPicPr>
          <p:cNvPr id="55" name="Picture 4" descr="Gráficos vectoriales gratis de Email">
            <a:extLst>
              <a:ext uri="{FF2B5EF4-FFF2-40B4-BE49-F238E27FC236}">
                <a16:creationId xmlns:a16="http://schemas.microsoft.com/office/drawing/2014/main" id="{90919157-B9A0-CC80-B7DB-FD3D0C770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29" y="6310668"/>
            <a:ext cx="307508" cy="1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Free vector graphics of Stationery">
            <a:extLst>
              <a:ext uri="{FF2B5EF4-FFF2-40B4-BE49-F238E27FC236}">
                <a16:creationId xmlns:a16="http://schemas.microsoft.com/office/drawing/2014/main" id="{7F632858-79ED-EADD-4461-5B9175DBB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03" y="3235670"/>
            <a:ext cx="509588" cy="6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Free vector graphics of Stationery">
            <a:extLst>
              <a:ext uri="{FF2B5EF4-FFF2-40B4-BE49-F238E27FC236}">
                <a16:creationId xmlns:a16="http://schemas.microsoft.com/office/drawing/2014/main" id="{96952567-13E4-BDC1-C5AA-5253C8C7C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4" y="5550045"/>
            <a:ext cx="348669" cy="50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Free vector graphics of Stationery">
            <a:extLst>
              <a:ext uri="{FF2B5EF4-FFF2-40B4-BE49-F238E27FC236}">
                <a16:creationId xmlns:a16="http://schemas.microsoft.com/office/drawing/2014/main" id="{6A617894-9D2C-036F-24DD-40723899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464" y="4939176"/>
            <a:ext cx="251059" cy="4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Lápiz, Afilado, Útiles Escolares">
            <a:extLst>
              <a:ext uri="{FF2B5EF4-FFF2-40B4-BE49-F238E27FC236}">
                <a16:creationId xmlns:a16="http://schemas.microsoft.com/office/drawing/2014/main" id="{9AE3C6F8-AEEB-17D6-D784-7095F19D4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2678">
            <a:off x="4444562" y="3488212"/>
            <a:ext cx="641686" cy="3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5640BE5-2EEC-0BDD-501D-3CBA8F1C3E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5771" y="3209632"/>
            <a:ext cx="1167608" cy="9842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FF090C5-D979-6061-6FA3-D2E1C2C1B4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7602" y="1418289"/>
            <a:ext cx="1167608" cy="9842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89C1E6A-9AFC-AE37-1ED7-D7F9ADB973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8109" y="5701485"/>
            <a:ext cx="1167608" cy="984200"/>
          </a:xfrm>
          <a:prstGeom prst="rect">
            <a:avLst/>
          </a:prstGeom>
        </p:spPr>
      </p:pic>
      <p:pic>
        <p:nvPicPr>
          <p:cNvPr id="67" name="Picture 4" descr="Gráficos vectoriales gratis de Email">
            <a:extLst>
              <a:ext uri="{FF2B5EF4-FFF2-40B4-BE49-F238E27FC236}">
                <a16:creationId xmlns:a16="http://schemas.microsoft.com/office/drawing/2014/main" id="{0FD300BE-38AB-5ACA-914F-42D70585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36" y="2336112"/>
            <a:ext cx="634500" cy="3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clipart&#10;&#10;Description automatically generated">
            <a:extLst>
              <a:ext uri="{FF2B5EF4-FFF2-40B4-BE49-F238E27FC236}">
                <a16:creationId xmlns:a16="http://schemas.microsoft.com/office/drawing/2014/main" id="{4EBB62CF-DB45-EBC6-4855-9D120E7CDA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082" r="29131" b="60627"/>
          <a:stretch/>
        </p:blipFill>
        <p:spPr>
          <a:xfrm>
            <a:off x="6042481" y="1784335"/>
            <a:ext cx="1042034" cy="973952"/>
          </a:xfrm>
          <a:prstGeom prst="rect">
            <a:avLst/>
          </a:prstGeom>
        </p:spPr>
      </p:pic>
      <p:pic>
        <p:nvPicPr>
          <p:cNvPr id="70" name="Picture 2" descr="Gráficos vectoriales gratis de Escuela">
            <a:extLst>
              <a:ext uri="{FF2B5EF4-FFF2-40B4-BE49-F238E27FC236}">
                <a16:creationId xmlns:a16="http://schemas.microsoft.com/office/drawing/2014/main" id="{DABB2CD0-143B-8641-4741-C679293BB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9741">
            <a:off x="5912730" y="5130798"/>
            <a:ext cx="441258" cy="2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te, Tirón, Mar, Océano, Nave, Juguete, Rojo, Dibujo">
            <a:extLst>
              <a:ext uri="{FF2B5EF4-FFF2-40B4-BE49-F238E27FC236}">
                <a16:creationId xmlns:a16="http://schemas.microsoft.com/office/drawing/2014/main" id="{24041677-F6EC-5373-BC97-9B33260A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45" y="3465433"/>
            <a:ext cx="466438" cy="41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Bote, Tirón, Mar, Océano, Nave, Juguete, Rojo, Dibujo">
            <a:extLst>
              <a:ext uri="{FF2B5EF4-FFF2-40B4-BE49-F238E27FC236}">
                <a16:creationId xmlns:a16="http://schemas.microsoft.com/office/drawing/2014/main" id="{71259FFE-27BE-F964-9B28-B5982B8AA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713" y="5861724"/>
            <a:ext cx="571593" cy="5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Bote, Tirón, Mar, Océano, Nave, Juguete, Rojo, Dibujo">
            <a:extLst>
              <a:ext uri="{FF2B5EF4-FFF2-40B4-BE49-F238E27FC236}">
                <a16:creationId xmlns:a16="http://schemas.microsoft.com/office/drawing/2014/main" id="{5B3B61C4-B371-D6FC-FA69-C8C4A090A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40" y="2359665"/>
            <a:ext cx="367084" cy="32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081DB7-550C-1C0D-00C0-2FDB83534EF9}"/>
              </a:ext>
            </a:extLst>
          </p:cNvPr>
          <p:cNvSpPr/>
          <p:nvPr/>
        </p:nvSpPr>
        <p:spPr>
          <a:xfrm>
            <a:off x="3217333" y="1380480"/>
            <a:ext cx="500076" cy="523220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17F9779-D956-AAEA-C80A-FF32380A970B}"/>
              </a:ext>
            </a:extLst>
          </p:cNvPr>
          <p:cNvSpPr/>
          <p:nvPr/>
        </p:nvSpPr>
        <p:spPr>
          <a:xfrm>
            <a:off x="6893444" y="1400684"/>
            <a:ext cx="500076" cy="523220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8ACF720-CF5F-82CD-4B6C-77E2AB5FE9A1}"/>
              </a:ext>
            </a:extLst>
          </p:cNvPr>
          <p:cNvSpPr/>
          <p:nvPr/>
        </p:nvSpPr>
        <p:spPr>
          <a:xfrm>
            <a:off x="3202346" y="4157409"/>
            <a:ext cx="500076" cy="523220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C5699300-EFBA-8C5E-1F13-584BF8C3F1F2}"/>
              </a:ext>
            </a:extLst>
          </p:cNvPr>
          <p:cNvSpPr/>
          <p:nvPr/>
        </p:nvSpPr>
        <p:spPr>
          <a:xfrm>
            <a:off x="6878457" y="4177613"/>
            <a:ext cx="500076" cy="523220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1026" name="Picture 2" descr="Caballito, Juguete De Niño, Caballo">
            <a:extLst>
              <a:ext uri="{FF2B5EF4-FFF2-40B4-BE49-F238E27FC236}">
                <a16:creationId xmlns:a16="http://schemas.microsoft.com/office/drawing/2014/main" id="{9693EAA6-1AB5-AD56-F4E1-EBAB1718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18" y="3199055"/>
            <a:ext cx="822492" cy="6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A911834-7AE0-84B7-094A-51C3D972FC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164" y="-97629"/>
            <a:ext cx="816961" cy="938928"/>
          </a:xfrm>
          <a:prstGeom prst="rect">
            <a:avLst/>
          </a:prstGeom>
        </p:spPr>
      </p:pic>
      <p:sp>
        <p:nvSpPr>
          <p:cNvPr id="90" name="Speech Bubble: Rectangle with Corners Rounded 89">
            <a:hlinkClick r:id="" action="ppaction://noaction">
              <a:snd r:embed="rId18" name="T1_W11_10.1.wav"/>
            </a:hlinkClick>
            <a:extLst>
              <a:ext uri="{FF2B5EF4-FFF2-40B4-BE49-F238E27FC236}">
                <a16:creationId xmlns:a16="http://schemas.microsoft.com/office/drawing/2014/main" id="{5BD8ED88-033F-AB7A-89A9-AB692032F35F}"/>
              </a:ext>
            </a:extLst>
          </p:cNvPr>
          <p:cNvSpPr/>
          <p:nvPr/>
        </p:nvSpPr>
        <p:spPr>
          <a:xfrm>
            <a:off x="742978" y="276717"/>
            <a:ext cx="6370401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un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(1-4) en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secreto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12" descr="Book, Hardback, Bound, Library, Read">
            <a:extLst>
              <a:ext uri="{FF2B5EF4-FFF2-40B4-BE49-F238E27FC236}">
                <a16:creationId xmlns:a16="http://schemas.microsoft.com/office/drawing/2014/main" id="{B4156C4E-DB31-486F-A1C9-7D1268FF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1737" y="2455130"/>
            <a:ext cx="34217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Gráficos vectoriales gratis de Escuela">
            <a:extLst>
              <a:ext uri="{FF2B5EF4-FFF2-40B4-BE49-F238E27FC236}">
                <a16:creationId xmlns:a16="http://schemas.microsoft.com/office/drawing/2014/main" id="{D9FBF290-6FAB-B3D8-8CDB-A71BB5FD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286">
            <a:off x="1155943" y="2492173"/>
            <a:ext cx="587927" cy="36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Escritorio, Educación, Escuela">
            <a:extLst>
              <a:ext uri="{FF2B5EF4-FFF2-40B4-BE49-F238E27FC236}">
                <a16:creationId xmlns:a16="http://schemas.microsoft.com/office/drawing/2014/main" id="{22630EA1-1C8D-96EE-BDD2-C414C8AA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63" y="5126402"/>
            <a:ext cx="1673146" cy="14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Gráficos vectoriales gratis de Escuela">
            <a:extLst>
              <a:ext uri="{FF2B5EF4-FFF2-40B4-BE49-F238E27FC236}">
                <a16:creationId xmlns:a16="http://schemas.microsoft.com/office/drawing/2014/main" id="{5F430A94-96D1-3F22-E3E9-83E95579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4091">
            <a:off x="2274681" y="5168986"/>
            <a:ext cx="400425" cy="24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Lápiz, Afilado, Útiles Escolares">
            <a:extLst>
              <a:ext uri="{FF2B5EF4-FFF2-40B4-BE49-F238E27FC236}">
                <a16:creationId xmlns:a16="http://schemas.microsoft.com/office/drawing/2014/main" id="{7CCCE43B-AEA6-77E8-D3DE-C24535DB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4034">
            <a:off x="1380679" y="5223993"/>
            <a:ext cx="415587" cy="13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Gráficos vectoriales gratis de Email">
            <a:extLst>
              <a:ext uri="{FF2B5EF4-FFF2-40B4-BE49-F238E27FC236}">
                <a16:creationId xmlns:a16="http://schemas.microsoft.com/office/drawing/2014/main" id="{22CEA6DE-9931-E0F9-A0D0-C13F1F74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77" y="5204803"/>
            <a:ext cx="291886" cy="1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Caballito, Juguete De Niño, Caballo">
            <a:extLst>
              <a:ext uri="{FF2B5EF4-FFF2-40B4-BE49-F238E27FC236}">
                <a16:creationId xmlns:a16="http://schemas.microsoft.com/office/drawing/2014/main" id="{5A917510-20EE-C669-C56D-A3E893DA0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02" y="5930900"/>
            <a:ext cx="822492" cy="6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Caballito, Juguete De Niño, Caballo">
            <a:extLst>
              <a:ext uri="{FF2B5EF4-FFF2-40B4-BE49-F238E27FC236}">
                <a16:creationId xmlns:a16="http://schemas.microsoft.com/office/drawing/2014/main" id="{115E4C8E-382F-2C4D-3267-0D31186A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06" y="6131073"/>
            <a:ext cx="526914" cy="4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Puerta, Entrada, Puerta De La Habitación">
            <a:extLst>
              <a:ext uri="{FF2B5EF4-FFF2-40B4-BE49-F238E27FC236}">
                <a16:creationId xmlns:a16="http://schemas.microsoft.com/office/drawing/2014/main" id="{AB43427D-3E46-D3D4-08AF-DF15F1DC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97" y="4355666"/>
            <a:ext cx="839350" cy="14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Lápiz, Afilado, Útiles Escolares">
            <a:extLst>
              <a:ext uri="{FF2B5EF4-FFF2-40B4-BE49-F238E27FC236}">
                <a16:creationId xmlns:a16="http://schemas.microsoft.com/office/drawing/2014/main" id="{96719461-6BD0-9E29-A621-9C358BDB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201">
            <a:off x="1542981" y="2415380"/>
            <a:ext cx="355875" cy="1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0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5A323-002E-4916-B3F0-F378F5D7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94403">
            <a:off x="1" y="3045257"/>
            <a:ext cx="4350983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b="1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8800" b="1" dirty="0" err="1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8800" b="1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lang="en-GB" sz="88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977302"/>
            <a:ext cx="520995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1</a:t>
            </a:r>
            <a:r>
              <a:rPr lang="en-GB" sz="28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3</a:t>
            </a:r>
            <a:r>
              <a:rPr lang="en-GB" sz="28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singular (I, you)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en-GB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</a:t>
            </a:r>
            <a:r>
              <a:rPr lang="en-GB" sz="28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[ci]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n-GB" sz="2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</a:rPr>
              <a:t>Describing me and others</a:t>
            </a:r>
          </a:p>
        </p:txBody>
      </p:sp>
      <p:pic>
        <p:nvPicPr>
          <p:cNvPr id="9" name="Picture 8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D6B10C04-4969-ABA5-F260-B1FD7FAED6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09227">
            <a:off x="3898960" y="5473736"/>
            <a:ext cx="2388712" cy="1498184"/>
          </a:xfrm>
          <a:prstGeom prst="rect">
            <a:avLst/>
          </a:prstGeom>
        </p:spPr>
      </p:pic>
      <p:pic>
        <p:nvPicPr>
          <p:cNvPr id="10" name="Picture 2" descr="Gráficos vectoriales gratis de Escuela">
            <a:extLst>
              <a:ext uri="{FF2B5EF4-FFF2-40B4-BE49-F238E27FC236}">
                <a16:creationId xmlns:a16="http://schemas.microsoft.com/office/drawing/2014/main" id="{F21B24AC-0C80-2DC9-2525-D2F1CB85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370">
            <a:off x="5463553" y="4567908"/>
            <a:ext cx="990842" cy="6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EDB68-14AB-E6ED-ADFB-800196F13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366" y="3803922"/>
            <a:ext cx="1167608" cy="984200"/>
          </a:xfrm>
          <a:prstGeom prst="rect">
            <a:avLst/>
          </a:prstGeom>
        </p:spPr>
      </p:pic>
      <p:pic>
        <p:nvPicPr>
          <p:cNvPr id="14" name="Picture 8" descr="Free vector graphics of Stationery">
            <a:extLst>
              <a:ext uri="{FF2B5EF4-FFF2-40B4-BE49-F238E27FC236}">
                <a16:creationId xmlns:a16="http://schemas.microsoft.com/office/drawing/2014/main" id="{7FD5CE11-2F18-FDEF-25FA-F0DEC560B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4271">
            <a:off x="4085597" y="4248610"/>
            <a:ext cx="1060017" cy="134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1FBC0FDA-5EED-4EEB-8C36-681F2D0CB094}"/>
              </a:ext>
            </a:extLst>
          </p:cNvPr>
          <p:cNvSpPr txBox="1"/>
          <p:nvPr/>
        </p:nvSpPr>
        <p:spPr>
          <a:xfrm>
            <a:off x="120261" y="1456268"/>
            <a:ext cx="245722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6475E183-D09A-48FB-AA85-BDB9DF51E03B}"/>
              </a:ext>
            </a:extLst>
          </p:cNvPr>
          <p:cNvSpPr txBox="1"/>
          <p:nvPr/>
        </p:nvSpPr>
        <p:spPr>
          <a:xfrm>
            <a:off x="2760459" y="1456268"/>
            <a:ext cx="712598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3F9AE319-3A8B-4D4B-BD3D-0D0309F3F5C2}"/>
              </a:ext>
            </a:extLst>
          </p:cNvPr>
          <p:cNvSpPr txBox="1"/>
          <p:nvPr/>
        </p:nvSpPr>
        <p:spPr>
          <a:xfrm>
            <a:off x="120261" y="4197061"/>
            <a:ext cx="4572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0;p3">
            <a:extLst>
              <a:ext uri="{FF2B5EF4-FFF2-40B4-BE49-F238E27FC236}">
                <a16:creationId xmlns:a16="http://schemas.microsoft.com/office/drawing/2014/main" id="{96CE77A8-AA43-4B13-BDE8-905B3A63E20B}"/>
              </a:ext>
            </a:extLst>
          </p:cNvPr>
          <p:cNvSpPr txBox="1"/>
          <p:nvPr/>
        </p:nvSpPr>
        <p:spPr>
          <a:xfrm>
            <a:off x="2830576" y="4197061"/>
            <a:ext cx="712598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ntro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8AC53-9E26-4E83-AFCF-8C1619E32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1344" y="3892542"/>
            <a:ext cx="1891420" cy="19000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BC13C8-A6AD-46D2-9CE3-AC4637F6FF3F}"/>
              </a:ext>
            </a:extLst>
          </p:cNvPr>
          <p:cNvGrpSpPr/>
          <p:nvPr/>
        </p:nvGrpSpPr>
        <p:grpSpPr>
          <a:xfrm>
            <a:off x="7622959" y="473904"/>
            <a:ext cx="2148189" cy="2854057"/>
            <a:chOff x="3893917" y="1926510"/>
            <a:chExt cx="3081311" cy="409379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18B6893-2A60-47DF-9D54-B951E83D1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17" y="3043808"/>
              <a:ext cx="2392821" cy="29764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25592E-6770-40D5-9F1C-DF1AF827A28C}"/>
                </a:ext>
              </a:extLst>
            </p:cNvPr>
            <p:cNvSpPr txBox="1"/>
            <p:nvPr/>
          </p:nvSpPr>
          <p:spPr>
            <a:xfrm>
              <a:off x="4267202" y="5109882"/>
              <a:ext cx="1757082" cy="44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say, tell]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B623871D-3AFA-45D0-A6C9-C7CD6A75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32" y="1926510"/>
              <a:ext cx="1901996" cy="1808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4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715" y="938304"/>
            <a:ext cx="1072664" cy="406402"/>
          </a:xfrm>
          <a:solidFill>
            <a:srgbClr val="85CFE1"/>
          </a:solidFill>
        </p:spPr>
        <p:txBody>
          <a:bodyPr>
            <a:normAutofit/>
          </a:bodyPr>
          <a:lstStyle/>
          <a:p>
            <a:pPr algn="ctr"/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8311" y="87758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Picture 2" descr="Gráficos vectoriales gratis de Cocodrilo">
            <a:extLst>
              <a:ext uri="{FF2B5EF4-FFF2-40B4-BE49-F238E27FC236}">
                <a16:creationId xmlns:a16="http://schemas.microsoft.com/office/drawing/2014/main" id="{3A879F55-1A4F-ED19-B071-34A8A8990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5" y="2285239"/>
            <a:ext cx="3314224" cy="17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Gráficos vectoriales gratis de Espadañas">
            <a:extLst>
              <a:ext uri="{FF2B5EF4-FFF2-40B4-BE49-F238E27FC236}">
                <a16:creationId xmlns:a16="http://schemas.microsoft.com/office/drawing/2014/main" id="{8944E5E8-313F-7A54-0F0C-BEB15063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566" y="1752828"/>
            <a:ext cx="13505131" cy="62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Google Shape;153;p2">
            <a:extLst>
              <a:ext uri="{FF2B5EF4-FFF2-40B4-BE49-F238E27FC236}">
                <a16:creationId xmlns:a16="http://schemas.microsoft.com/office/drawing/2014/main" id="{6F69D38F-1AE5-5023-F587-CBBA4659A936}"/>
              </a:ext>
            </a:extLst>
          </p:cNvPr>
          <p:cNvSpPr txBox="1"/>
          <p:nvPr/>
        </p:nvSpPr>
        <p:spPr>
          <a:xfrm>
            <a:off x="9063319" y="42700"/>
            <a:ext cx="19119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Picture 84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4C8E866F-BFF5-6721-0E68-5BDD4EA1FB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>
            <a:off x="509675" y="5664284"/>
            <a:ext cx="2737443" cy="1239149"/>
          </a:xfrm>
          <a:prstGeom prst="rect">
            <a:avLst/>
          </a:prstGeom>
        </p:spPr>
      </p:pic>
      <p:pic>
        <p:nvPicPr>
          <p:cNvPr id="86" name="Picture 85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D1E7A5A4-285E-9E91-21AC-A62C73583E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 flipV="1">
            <a:off x="2611415" y="5508270"/>
            <a:ext cx="2737443" cy="1239149"/>
          </a:xfrm>
          <a:prstGeom prst="rect">
            <a:avLst/>
          </a:prstGeom>
        </p:spPr>
      </p:pic>
      <p:pic>
        <p:nvPicPr>
          <p:cNvPr id="87" name="Picture 86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FFD49367-D9F4-00E0-1D26-DD4179DC5F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>
            <a:off x="4664652" y="5726653"/>
            <a:ext cx="3082571" cy="927122"/>
          </a:xfrm>
          <a:prstGeom prst="rect">
            <a:avLst/>
          </a:prstGeom>
        </p:spPr>
      </p:pic>
      <p:pic>
        <p:nvPicPr>
          <p:cNvPr id="89" name="Picture 88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8BDC5A7A-3403-303F-7AF3-14F5B4768C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 flipV="1">
            <a:off x="7238658" y="5820297"/>
            <a:ext cx="2048134" cy="927122"/>
          </a:xfrm>
          <a:prstGeom prst="rect">
            <a:avLst/>
          </a:prstGeom>
        </p:spPr>
      </p:pic>
      <p:sp>
        <p:nvSpPr>
          <p:cNvPr id="90" name="TextBox 89">
            <a:hlinkClick r:id="" action="ppaction://noaction">
              <a:snd r:embed="rId11" name="T1_W11_4.5.wav"/>
            </a:hlinkClick>
            <a:extLst>
              <a:ext uri="{FF2B5EF4-FFF2-40B4-BE49-F238E27FC236}">
                <a16:creationId xmlns:a16="http://schemas.microsoft.com/office/drawing/2014/main" id="{26EF5E6A-4BBD-58A0-E133-058A146C9C51}"/>
              </a:ext>
            </a:extLst>
          </p:cNvPr>
          <p:cNvSpPr txBox="1"/>
          <p:nvPr/>
        </p:nvSpPr>
        <p:spPr>
          <a:xfrm>
            <a:off x="1884710" y="6006631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cine</a:t>
            </a:r>
          </a:p>
        </p:txBody>
      </p:sp>
      <p:sp>
        <p:nvSpPr>
          <p:cNvPr id="91" name="TextBox 90">
            <a:hlinkClick r:id="" action="ppaction://noaction">
              <a:snd r:embed="rId12" name="T1_W11_4.7.wav"/>
            </a:hlinkClick>
            <a:extLst>
              <a:ext uri="{FF2B5EF4-FFF2-40B4-BE49-F238E27FC236}">
                <a16:creationId xmlns:a16="http://schemas.microsoft.com/office/drawing/2014/main" id="{9DEC3992-1224-C061-EDCA-B1F484FEC448}"/>
              </a:ext>
            </a:extLst>
          </p:cNvPr>
          <p:cNvSpPr txBox="1"/>
          <p:nvPr/>
        </p:nvSpPr>
        <p:spPr>
          <a:xfrm>
            <a:off x="3825684" y="5829877"/>
            <a:ext cx="152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oficina</a:t>
            </a:r>
            <a:endParaRPr lang="en-GB" sz="32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92" name="TextBox 91">
            <a:hlinkClick r:id="" action="ppaction://noaction">
              <a:snd r:embed="rId13" name="T1_W11_4.11.wav"/>
            </a:hlinkClick>
            <a:extLst>
              <a:ext uri="{FF2B5EF4-FFF2-40B4-BE49-F238E27FC236}">
                <a16:creationId xmlns:a16="http://schemas.microsoft.com/office/drawing/2014/main" id="{9CC6BD23-92D3-D69A-36F2-DB6CBE8CEA92}"/>
              </a:ext>
            </a:extLst>
          </p:cNvPr>
          <p:cNvSpPr txBox="1"/>
          <p:nvPr/>
        </p:nvSpPr>
        <p:spPr>
          <a:xfrm>
            <a:off x="5924372" y="5920672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celebrar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3" name="TextBox 92">
            <a:hlinkClick r:id="" action="ppaction://noaction">
              <a:snd r:embed="rId14" name="T1_W11_4.3.wav"/>
            </a:hlinkClick>
            <a:extLst>
              <a:ext uri="{FF2B5EF4-FFF2-40B4-BE49-F238E27FC236}">
                <a16:creationId xmlns:a16="http://schemas.microsoft.com/office/drawing/2014/main" id="{8BE282AB-E1D5-DEC6-04B2-A7D8BDE98AAB}"/>
              </a:ext>
            </a:extLst>
          </p:cNvPr>
          <p:cNvSpPr txBox="1"/>
          <p:nvPr/>
        </p:nvSpPr>
        <p:spPr>
          <a:xfrm>
            <a:off x="1961524" y="3912382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noticia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94" name="Picture 93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0F6AB633-4AA6-50AE-1461-BCF7748C0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>
            <a:off x="4864067" y="4068777"/>
            <a:ext cx="3918367" cy="982729"/>
          </a:xfrm>
          <a:prstGeom prst="rect">
            <a:avLst/>
          </a:prstGeom>
        </p:spPr>
      </p:pic>
      <p:pic>
        <p:nvPicPr>
          <p:cNvPr id="96" name="Picture 95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90805862-CF97-8217-7EC5-34912DF64B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>
            <a:off x="1178680" y="4529029"/>
            <a:ext cx="3047673" cy="1000445"/>
          </a:xfrm>
          <a:prstGeom prst="rect">
            <a:avLst/>
          </a:prstGeom>
        </p:spPr>
      </p:pic>
      <p:sp>
        <p:nvSpPr>
          <p:cNvPr id="97" name="TextBox 96">
            <a:hlinkClick r:id="" action="ppaction://noaction">
              <a:snd r:embed="rId15" name="T1_W11_4.10.wav"/>
            </a:hlinkClick>
            <a:extLst>
              <a:ext uri="{FF2B5EF4-FFF2-40B4-BE49-F238E27FC236}">
                <a16:creationId xmlns:a16="http://schemas.microsoft.com/office/drawing/2014/main" id="{817BAB71-B3CC-6738-5497-584E5489701D}"/>
              </a:ext>
            </a:extLst>
          </p:cNvPr>
          <p:cNvSpPr txBox="1"/>
          <p:nvPr/>
        </p:nvSpPr>
        <p:spPr>
          <a:xfrm>
            <a:off x="6543387" y="4264385"/>
            <a:ext cx="21627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habitación</a:t>
            </a:r>
            <a:endParaRPr lang="en-GB" sz="30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8" name="TextBox 97">
            <a:hlinkClick r:id="" action="ppaction://noaction">
              <a:snd r:embed="rId16" name="T1_W11_4.8.wav"/>
            </a:hlinkClick>
            <a:extLst>
              <a:ext uri="{FF2B5EF4-FFF2-40B4-BE49-F238E27FC236}">
                <a16:creationId xmlns:a16="http://schemas.microsoft.com/office/drawing/2014/main" id="{95DD742E-948B-85C2-6945-B02AB2C78DE5}"/>
              </a:ext>
            </a:extLst>
          </p:cNvPr>
          <p:cNvSpPr txBox="1"/>
          <p:nvPr/>
        </p:nvSpPr>
        <p:spPr>
          <a:xfrm flipH="1">
            <a:off x="5211242" y="5239222"/>
            <a:ext cx="235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ciudad</a:t>
            </a:r>
          </a:p>
        </p:txBody>
      </p:sp>
      <p:sp>
        <p:nvSpPr>
          <p:cNvPr id="99" name="TextBox 98">
            <a:hlinkClick r:id="" action="ppaction://noaction">
              <a:snd r:embed="rId17" name="T1_W11_4.9.wav"/>
            </a:hlinkClick>
            <a:extLst>
              <a:ext uri="{FF2B5EF4-FFF2-40B4-BE49-F238E27FC236}">
                <a16:creationId xmlns:a16="http://schemas.microsoft.com/office/drawing/2014/main" id="{E2DA8CC4-A4D6-B87C-2991-7CC237BBAEFE}"/>
              </a:ext>
            </a:extLst>
          </p:cNvPr>
          <p:cNvSpPr txBox="1"/>
          <p:nvPr/>
        </p:nvSpPr>
        <p:spPr>
          <a:xfrm flipH="1">
            <a:off x="7006368" y="3561856"/>
            <a:ext cx="138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centro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00" name="TextBox 99">
            <a:hlinkClick r:id="" action="ppaction://noaction">
              <a:snd r:embed="rId18" name="T1_W11_4.4.wav"/>
            </a:hlinkClick>
            <a:extLst>
              <a:ext uri="{FF2B5EF4-FFF2-40B4-BE49-F238E27FC236}">
                <a16:creationId xmlns:a16="http://schemas.microsoft.com/office/drawing/2014/main" id="{27D537C7-D2B2-5811-4CBA-EE71C4388854}"/>
              </a:ext>
            </a:extLst>
          </p:cNvPr>
          <p:cNvSpPr txBox="1"/>
          <p:nvPr/>
        </p:nvSpPr>
        <p:spPr>
          <a:xfrm flipH="1">
            <a:off x="2580003" y="4713586"/>
            <a:ext cx="235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cocina</a:t>
            </a:r>
            <a:endParaRPr lang="en-GB" sz="28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1" name="TextBox 100">
            <a:hlinkClick r:id="" action="ppaction://noaction">
              <a:snd r:embed="rId19" name="T1_W11_4.13.wav"/>
            </a:hlinkClick>
            <a:extLst>
              <a:ext uri="{FF2B5EF4-FFF2-40B4-BE49-F238E27FC236}">
                <a16:creationId xmlns:a16="http://schemas.microsoft.com/office/drawing/2014/main" id="{98F7527B-3DA1-FED4-68A4-2A88621E5806}"/>
              </a:ext>
            </a:extLst>
          </p:cNvPr>
          <p:cNvSpPr txBox="1"/>
          <p:nvPr/>
        </p:nvSpPr>
        <p:spPr>
          <a:xfrm flipH="1">
            <a:off x="8262725" y="6037408"/>
            <a:ext cx="235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cero</a:t>
            </a:r>
          </a:p>
        </p:txBody>
      </p:sp>
      <p:pic>
        <p:nvPicPr>
          <p:cNvPr id="102" name="Picture 101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2ECB2458-8139-CDE1-F746-4A4F58CB83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 flipV="1">
            <a:off x="8892470" y="3401643"/>
            <a:ext cx="1454719" cy="693715"/>
          </a:xfrm>
          <a:prstGeom prst="rect">
            <a:avLst/>
          </a:prstGeom>
        </p:spPr>
      </p:pic>
      <p:sp>
        <p:nvSpPr>
          <p:cNvPr id="103" name="TextBox 102">
            <a:hlinkClick r:id="" action="ppaction://noaction">
              <a:snd r:embed="rId20" name="T1_W11_4.12.wav"/>
            </a:hlinkClick>
            <a:extLst>
              <a:ext uri="{FF2B5EF4-FFF2-40B4-BE49-F238E27FC236}">
                <a16:creationId xmlns:a16="http://schemas.microsoft.com/office/drawing/2014/main" id="{9406D317-3092-22D6-6723-24276925DE55}"/>
              </a:ext>
            </a:extLst>
          </p:cNvPr>
          <p:cNvSpPr txBox="1"/>
          <p:nvPr/>
        </p:nvSpPr>
        <p:spPr>
          <a:xfrm flipH="1">
            <a:off x="9102185" y="3545557"/>
            <a:ext cx="235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dulce</a:t>
            </a:r>
          </a:p>
        </p:txBody>
      </p:sp>
      <p:sp>
        <p:nvSpPr>
          <p:cNvPr id="104" name="TextBox 103">
            <a:hlinkClick r:id="" action="ppaction://noaction">
              <a:snd r:embed="rId21" name="T1_W11_4.1.wav"/>
            </a:hlinkClick>
            <a:extLst>
              <a:ext uri="{FF2B5EF4-FFF2-40B4-BE49-F238E27FC236}">
                <a16:creationId xmlns:a16="http://schemas.microsoft.com/office/drawing/2014/main" id="{F5D3C5AE-69C4-AFA0-9D9A-C00C53E39DBB}"/>
              </a:ext>
            </a:extLst>
          </p:cNvPr>
          <p:cNvSpPr txBox="1"/>
          <p:nvPr/>
        </p:nvSpPr>
        <p:spPr>
          <a:xfrm>
            <a:off x="71187" y="110581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Cuidado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cocodrilo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1A14D50-8F48-77EB-FFB4-79BEB25644C2}"/>
              </a:ext>
            </a:extLst>
          </p:cNvPr>
          <p:cNvGrpSpPr/>
          <p:nvPr/>
        </p:nvGrpSpPr>
        <p:grpSpPr>
          <a:xfrm>
            <a:off x="1221504" y="1360377"/>
            <a:ext cx="11067152" cy="582075"/>
            <a:chOff x="8587143" y="228599"/>
            <a:chExt cx="4926036" cy="925883"/>
          </a:xfrm>
        </p:grpSpPr>
        <p:sp>
          <p:nvSpPr>
            <p:cNvPr id="106" name="Speech Bubble: Rectangle with Corners Rounded 105">
              <a:extLst>
                <a:ext uri="{FF2B5EF4-FFF2-40B4-BE49-F238E27FC236}">
                  <a16:creationId xmlns:a16="http://schemas.microsoft.com/office/drawing/2014/main" id="{ADB748D7-1F76-6EF9-8D19-CC3E3B10580B}"/>
                </a:ext>
              </a:extLst>
            </p:cNvPr>
            <p:cNvSpPr/>
            <p:nvPr/>
          </p:nvSpPr>
          <p:spPr>
            <a:xfrm>
              <a:off x="8587143" y="228599"/>
              <a:ext cx="4086358" cy="925883"/>
            </a:xfrm>
            <a:prstGeom prst="wedgeRoundRectCallout">
              <a:avLst>
                <a:gd name="adj1" fmla="val -53153"/>
                <a:gd name="adj2" fmla="val -48818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38FAA17-9A59-23B5-39AA-D2944EAF1F3F}"/>
                </a:ext>
              </a:extLst>
            </p:cNvPr>
            <p:cNvSpPr txBox="1"/>
            <p:nvPr/>
          </p:nvSpPr>
          <p:spPr>
            <a:xfrm>
              <a:off x="8587144" y="340820"/>
              <a:ext cx="4926035" cy="7343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 err="1">
                  <a:solidFill>
                    <a:prstClr val="white"/>
                  </a:solidFill>
                  <a:latin typeface="Century Gothic" panose="020B0502020202020204" pitchFamily="34" charset="0"/>
                </a:rPr>
                <a:t>Pronuncia</a:t>
              </a:r>
              <a:r>
                <a:rPr lang="fr-FR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 las palabras </a:t>
              </a:r>
              <a:r>
                <a:rPr lang="fr-FR" sz="2400" b="1" dirty="0" err="1">
                  <a:solidFill>
                    <a:prstClr val="white"/>
                  </a:solidFill>
                  <a:latin typeface="Century Gothic" panose="020B0502020202020204" pitchFamily="34" charset="0"/>
                </a:rPr>
                <a:t>correctamente</a:t>
              </a:r>
              <a:r>
                <a:rPr lang="fr-FR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 para no </a:t>
              </a:r>
              <a:r>
                <a:rPr lang="fr-FR" sz="2400" b="1" dirty="0" err="1">
                  <a:solidFill>
                    <a:prstClr val="white"/>
                  </a:solidFill>
                  <a:latin typeface="Century Gothic" panose="020B0502020202020204" pitchFamily="34" charset="0"/>
                </a:rPr>
                <a:t>caer</a:t>
              </a:r>
              <a:r>
                <a:rPr lang="fr-FR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 al </a:t>
              </a:r>
              <a:r>
                <a:rPr lang="fr-FR" sz="2400" b="1" dirty="0" err="1">
                  <a:solidFill>
                    <a:prstClr val="white"/>
                  </a:solidFill>
                  <a:latin typeface="Century Gothic" panose="020B0502020202020204" pitchFamily="34" charset="0"/>
                </a:rPr>
                <a:t>agua</a:t>
              </a:r>
              <a:r>
                <a:rPr lang="fr-FR" sz="2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.</a:t>
              </a:r>
              <a:endParaRPr lang="en-GB" dirty="0"/>
            </a:p>
          </p:txBody>
        </p:sp>
      </p:grpSp>
      <p:pic>
        <p:nvPicPr>
          <p:cNvPr id="108" name="Graphic 107" descr="Teacher">
            <a:extLst>
              <a:ext uri="{FF2B5EF4-FFF2-40B4-BE49-F238E27FC236}">
                <a16:creationId xmlns:a16="http://schemas.microsoft.com/office/drawing/2014/main" id="{9F8FE0C9-311C-32B1-171A-5E26D027EF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53114" y="611211"/>
            <a:ext cx="816961" cy="938928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D62D8B5F-AEF4-DAB0-3B08-276773BC87A1}"/>
              </a:ext>
            </a:extLst>
          </p:cNvPr>
          <p:cNvSpPr txBox="1"/>
          <p:nvPr/>
        </p:nvSpPr>
        <p:spPr>
          <a:xfrm>
            <a:off x="5412823" y="56784"/>
            <a:ext cx="3689362" cy="1015663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cuidado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be careful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correctamente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correctly</a:t>
            </a:r>
          </a:p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fall</a:t>
            </a:r>
          </a:p>
        </p:txBody>
      </p:sp>
      <p:pic>
        <p:nvPicPr>
          <p:cNvPr id="110" name="Picture 109" descr="Free vector graphics of Slippery">
            <a:extLst>
              <a:ext uri="{FF2B5EF4-FFF2-40B4-BE49-F238E27FC236}">
                <a16:creationId xmlns:a16="http://schemas.microsoft.com/office/drawing/2014/main" id="{C8CFA69D-A16A-E34F-1E32-B191784F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175" y="1308716"/>
            <a:ext cx="714025" cy="62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593B6BB6-82B3-E543-DA37-C45729E258C9}"/>
              </a:ext>
            </a:extLst>
          </p:cNvPr>
          <p:cNvSpPr txBox="1"/>
          <p:nvPr/>
        </p:nvSpPr>
        <p:spPr>
          <a:xfrm>
            <a:off x="8775756" y="2119790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1: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68B1650-4600-91D4-FFED-7719EE28EFD6}"/>
              </a:ext>
            </a:extLst>
          </p:cNvPr>
          <p:cNvSpPr txBox="1"/>
          <p:nvPr/>
        </p:nvSpPr>
        <p:spPr>
          <a:xfrm>
            <a:off x="8786275" y="2120075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2: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3" name="Picture 112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01524411-5965-CEB3-688D-12FC323FB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 flipV="1">
            <a:off x="3514218" y="4542122"/>
            <a:ext cx="2048134" cy="769831"/>
          </a:xfrm>
          <a:prstGeom prst="rect">
            <a:avLst/>
          </a:prstGeom>
        </p:spPr>
      </p:pic>
      <p:sp>
        <p:nvSpPr>
          <p:cNvPr id="114" name="TextBox 113">
            <a:hlinkClick r:id="" action="ppaction://noaction">
              <a:snd r:embed="rId25" name="T1_W11_4.6.wav"/>
            </a:hlinkClick>
            <a:extLst>
              <a:ext uri="{FF2B5EF4-FFF2-40B4-BE49-F238E27FC236}">
                <a16:creationId xmlns:a16="http://schemas.microsoft.com/office/drawing/2014/main" id="{83368ECA-279B-AF95-B4CB-79977A6B2C10}"/>
              </a:ext>
            </a:extLst>
          </p:cNvPr>
          <p:cNvSpPr txBox="1"/>
          <p:nvPr/>
        </p:nvSpPr>
        <p:spPr>
          <a:xfrm flipH="1">
            <a:off x="4461217" y="4676757"/>
            <a:ext cx="235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cielo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15" name="Google Shape;153;p2">
            <a:extLst>
              <a:ext uri="{FF2B5EF4-FFF2-40B4-BE49-F238E27FC236}">
                <a16:creationId xmlns:a16="http://schemas.microsoft.com/office/drawing/2014/main" id="{8FFFC1B9-FF1F-33CC-FA7B-97C8F2D6ED82}"/>
              </a:ext>
            </a:extLst>
          </p:cNvPr>
          <p:cNvSpPr txBox="1"/>
          <p:nvPr/>
        </p:nvSpPr>
        <p:spPr>
          <a:xfrm>
            <a:off x="10019283" y="19342"/>
            <a:ext cx="19119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kumimoji="0" sz="4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410;p19">
            <a:extLst>
              <a:ext uri="{FF2B5EF4-FFF2-40B4-BE49-F238E27FC236}">
                <a16:creationId xmlns:a16="http://schemas.microsoft.com/office/drawing/2014/main" id="{50BD1626-C554-4ED9-8CC1-4AD50F3379B0}"/>
              </a:ext>
            </a:extLst>
          </p:cNvPr>
          <p:cNvSpPr txBox="1"/>
          <p:nvPr/>
        </p:nvSpPr>
        <p:spPr>
          <a:xfrm>
            <a:off x="11811553" y="4149242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87;p19">
            <a:extLst>
              <a:ext uri="{FF2B5EF4-FFF2-40B4-BE49-F238E27FC236}">
                <a16:creationId xmlns:a16="http://schemas.microsoft.com/office/drawing/2014/main" id="{4AAE62F0-B3D1-412F-8446-FBD11E632D9D}"/>
              </a:ext>
            </a:extLst>
          </p:cNvPr>
          <p:cNvSpPr/>
          <p:nvPr/>
        </p:nvSpPr>
        <p:spPr>
          <a:xfrm>
            <a:off x="11140564" y="2735077"/>
            <a:ext cx="502131" cy="3440354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8;p19">
            <a:extLst>
              <a:ext uri="{FF2B5EF4-FFF2-40B4-BE49-F238E27FC236}">
                <a16:creationId xmlns:a16="http://schemas.microsoft.com/office/drawing/2014/main" id="{726F2281-7EFC-42F1-BBBA-8C4303C6F35D}"/>
              </a:ext>
            </a:extLst>
          </p:cNvPr>
          <p:cNvSpPr/>
          <p:nvPr/>
        </p:nvSpPr>
        <p:spPr>
          <a:xfrm>
            <a:off x="11151781" y="2739776"/>
            <a:ext cx="503528" cy="3440354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9" name="Google Shape;389;p19">
            <a:extLst>
              <a:ext uri="{FF2B5EF4-FFF2-40B4-BE49-F238E27FC236}">
                <a16:creationId xmlns:a16="http://schemas.microsoft.com/office/drawing/2014/main" id="{98FF00A0-F5FA-461F-A090-792782495A1E}"/>
              </a:ext>
            </a:extLst>
          </p:cNvPr>
          <p:cNvCxnSpPr>
            <a:cxnSpLocks/>
          </p:cNvCxnSpPr>
          <p:nvPr/>
        </p:nvCxnSpPr>
        <p:spPr>
          <a:xfrm>
            <a:off x="11823936" y="2764465"/>
            <a:ext cx="0" cy="339954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390;p19">
            <a:extLst>
              <a:ext uri="{FF2B5EF4-FFF2-40B4-BE49-F238E27FC236}">
                <a16:creationId xmlns:a16="http://schemas.microsoft.com/office/drawing/2014/main" id="{4F9ED452-E779-469F-928D-0CD1A9945CE8}"/>
              </a:ext>
            </a:extLst>
          </p:cNvPr>
          <p:cNvCxnSpPr/>
          <p:nvPr/>
        </p:nvCxnSpPr>
        <p:spPr>
          <a:xfrm>
            <a:off x="11832462" y="2773289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391;p19">
            <a:extLst>
              <a:ext uri="{FF2B5EF4-FFF2-40B4-BE49-F238E27FC236}">
                <a16:creationId xmlns:a16="http://schemas.microsoft.com/office/drawing/2014/main" id="{65C1FC94-C400-4C9B-88E3-5BF4A4729BB5}"/>
              </a:ext>
            </a:extLst>
          </p:cNvPr>
          <p:cNvCxnSpPr/>
          <p:nvPr/>
        </p:nvCxnSpPr>
        <p:spPr>
          <a:xfrm>
            <a:off x="11823937" y="6164004"/>
            <a:ext cx="216791" cy="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393;p19">
            <a:extLst>
              <a:ext uri="{FF2B5EF4-FFF2-40B4-BE49-F238E27FC236}">
                <a16:creationId xmlns:a16="http://schemas.microsoft.com/office/drawing/2014/main" id="{2A27F858-D17B-43C8-ABF2-49357D932498}"/>
              </a:ext>
            </a:extLst>
          </p:cNvPr>
          <p:cNvSpPr txBox="1"/>
          <p:nvPr/>
        </p:nvSpPr>
        <p:spPr>
          <a:xfrm>
            <a:off x="11815271" y="2813673"/>
            <a:ext cx="4733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394;p19">
            <a:extLst>
              <a:ext uri="{FF2B5EF4-FFF2-40B4-BE49-F238E27FC236}">
                <a16:creationId xmlns:a16="http://schemas.microsoft.com/office/drawing/2014/main" id="{16F63F43-010D-4FD4-9C9D-24EC7726DDD8}"/>
              </a:ext>
            </a:extLst>
          </p:cNvPr>
          <p:cNvSpPr txBox="1"/>
          <p:nvPr/>
        </p:nvSpPr>
        <p:spPr>
          <a:xfrm>
            <a:off x="11906901" y="575773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D85D4BB1-BEC6-4AAE-B800-78AEDE1F9EFB}"/>
              </a:ext>
            </a:extLst>
          </p:cNvPr>
          <p:cNvSpPr/>
          <p:nvPr/>
        </p:nvSpPr>
        <p:spPr>
          <a:xfrm>
            <a:off x="10997614" y="639442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9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3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548" y="1122323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191886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787737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420102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015953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187316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783167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5415532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011383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342670" y="1932757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3020359" y="2363605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614521" y="1858725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7754634" y="2328305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lápiz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366600" y="3672439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</a:p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2892112" y="3645744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5549112" y="3691721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hoja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110961" y="3906984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idea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DB3722E-1340-4196-A213-B3F1A6AD602A}"/>
              </a:ext>
            </a:extLst>
          </p:cNvPr>
          <p:cNvSpPr/>
          <p:nvPr/>
        </p:nvSpPr>
        <p:spPr>
          <a:xfrm>
            <a:off x="4269724" y="5088141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message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4EA208E-7B35-4733-9902-86ACE51E890A}"/>
              </a:ext>
            </a:extLst>
          </p:cNvPr>
          <p:cNvSpPr/>
          <p:nvPr/>
        </p:nvSpPr>
        <p:spPr>
          <a:xfrm>
            <a:off x="5417817" y="172321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Gráficos vectoriales gratis de Escuela">
            <a:extLst>
              <a:ext uri="{FF2B5EF4-FFF2-40B4-BE49-F238E27FC236}">
                <a16:creationId xmlns:a16="http://schemas.microsoft.com/office/drawing/2014/main" id="{91A3F031-0509-22C8-C7B6-46D6B3D6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286">
            <a:off x="3424868" y="1908310"/>
            <a:ext cx="990842" cy="6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áficos vectoriales gratis de Email">
            <a:extLst>
              <a:ext uri="{FF2B5EF4-FFF2-40B4-BE49-F238E27FC236}">
                <a16:creationId xmlns:a16="http://schemas.microsoft.com/office/drawing/2014/main" id="{21AF8977-9DAE-A03C-C964-4418518C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42" y="1846541"/>
            <a:ext cx="634500" cy="3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ápiz, Afilado, Útiles Escolares">
            <a:extLst>
              <a:ext uri="{FF2B5EF4-FFF2-40B4-BE49-F238E27FC236}">
                <a16:creationId xmlns:a16="http://schemas.microsoft.com/office/drawing/2014/main" id="{A97E2232-69F2-5EF0-983E-4F6E3C5B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9182327" y="1985981"/>
            <a:ext cx="932406" cy="4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graphics of Stationery">
            <a:extLst>
              <a:ext uri="{FF2B5EF4-FFF2-40B4-BE49-F238E27FC236}">
                <a16:creationId xmlns:a16="http://schemas.microsoft.com/office/drawing/2014/main" id="{8AB03FD3-9E53-FB5B-6A68-C58A5C87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91" y="3500578"/>
            <a:ext cx="509588" cy="6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Ocurrencia, Icono, Luz, Negocio, Diseño">
            <a:extLst>
              <a:ext uri="{FF2B5EF4-FFF2-40B4-BE49-F238E27FC236}">
                <a16:creationId xmlns:a16="http://schemas.microsoft.com/office/drawing/2014/main" id="{9CA5BAD9-64EF-BB58-38DC-25C94F3F3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2" t="22408" r="31918" b="22986"/>
          <a:stretch/>
        </p:blipFill>
        <p:spPr bwMode="auto">
          <a:xfrm>
            <a:off x="9875360" y="3483034"/>
            <a:ext cx="354584" cy="5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C2659-5436-0329-15CC-05B00B1159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4086" y="1682914"/>
            <a:ext cx="1167608" cy="98420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21DE2C8F-95DB-E00E-C6E8-D52D504703CF}"/>
              </a:ext>
            </a:extLst>
          </p:cNvPr>
          <p:cNvSpPr/>
          <p:nvPr/>
        </p:nvSpPr>
        <p:spPr>
          <a:xfrm>
            <a:off x="4234056" y="5157543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drawing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C5D76EB-FBDC-7C0F-45D4-B632AC8584E9}"/>
              </a:ext>
            </a:extLst>
          </p:cNvPr>
          <p:cNvSpPr/>
          <p:nvPr/>
        </p:nvSpPr>
        <p:spPr>
          <a:xfrm>
            <a:off x="155097" y="340482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6C574B3-0410-C7C1-CB01-564CD926D3FC}"/>
              </a:ext>
            </a:extLst>
          </p:cNvPr>
          <p:cNvSpPr/>
          <p:nvPr/>
        </p:nvSpPr>
        <p:spPr>
          <a:xfrm>
            <a:off x="4216401" y="5088141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pencil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3FED955-C5C4-A99E-4348-34B65C7A2DE2}"/>
              </a:ext>
            </a:extLst>
          </p:cNvPr>
          <p:cNvSpPr/>
          <p:nvPr/>
        </p:nvSpPr>
        <p:spPr>
          <a:xfrm>
            <a:off x="8026874" y="172321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9D6358-813E-DEBF-58ED-405DAAA5E45B}"/>
              </a:ext>
            </a:extLst>
          </p:cNvPr>
          <p:cNvSpPr/>
          <p:nvPr/>
        </p:nvSpPr>
        <p:spPr>
          <a:xfrm>
            <a:off x="4220075" y="5119425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ruler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4BA340A-574C-CADD-B26B-7DB5ECD20693}"/>
              </a:ext>
            </a:extLst>
          </p:cNvPr>
          <p:cNvSpPr/>
          <p:nvPr/>
        </p:nvSpPr>
        <p:spPr>
          <a:xfrm>
            <a:off x="2799975" y="1715128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B759FD5-2D30-D2A9-F0C9-2859E7B5CBA9}"/>
              </a:ext>
            </a:extLst>
          </p:cNvPr>
          <p:cNvSpPr/>
          <p:nvPr/>
        </p:nvSpPr>
        <p:spPr>
          <a:xfrm>
            <a:off x="4280388" y="5132131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word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C4DC8FD-B84B-F056-A553-A1E78455D120}"/>
              </a:ext>
            </a:extLst>
          </p:cNvPr>
          <p:cNvSpPr/>
          <p:nvPr/>
        </p:nvSpPr>
        <p:spPr>
          <a:xfrm>
            <a:off x="168416" y="171792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5FAC005-773D-91EB-DA5B-76933D44318F}"/>
              </a:ext>
            </a:extLst>
          </p:cNvPr>
          <p:cNvSpPr/>
          <p:nvPr/>
        </p:nvSpPr>
        <p:spPr>
          <a:xfrm>
            <a:off x="4259059" y="5132131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 idea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B073D75-CFFA-44B2-96DB-991CCDDEF2F2}"/>
              </a:ext>
            </a:extLst>
          </p:cNvPr>
          <p:cNvSpPr/>
          <p:nvPr/>
        </p:nvSpPr>
        <p:spPr>
          <a:xfrm>
            <a:off x="8026874" y="341836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DF19842-AB84-82A5-1EB1-01EA3E920805}"/>
              </a:ext>
            </a:extLst>
          </p:cNvPr>
          <p:cNvSpPr/>
          <p:nvPr/>
        </p:nvSpPr>
        <p:spPr>
          <a:xfrm>
            <a:off x="4237730" y="5106719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sheet 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0108624-4B92-0077-D594-86DB19F4244A}"/>
              </a:ext>
            </a:extLst>
          </p:cNvPr>
          <p:cNvSpPr/>
          <p:nvPr/>
        </p:nvSpPr>
        <p:spPr>
          <a:xfrm>
            <a:off x="5423278" y="342108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9FA89EE-C55B-8A5E-0AD8-4FEFD96C7DC8}"/>
              </a:ext>
            </a:extLst>
          </p:cNvPr>
          <p:cNvSpPr/>
          <p:nvPr/>
        </p:nvSpPr>
        <p:spPr>
          <a:xfrm>
            <a:off x="2760891" y="341156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" name="Graphic 102" descr="Teacher">
            <a:extLst>
              <a:ext uri="{FF2B5EF4-FFF2-40B4-BE49-F238E27FC236}">
                <a16:creationId xmlns:a16="http://schemas.microsoft.com/office/drawing/2014/main" id="{891D340A-7D6B-4C89-B1A1-9B01453D7D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8003" y="-69919"/>
            <a:ext cx="816961" cy="938928"/>
          </a:xfrm>
          <a:prstGeom prst="rect">
            <a:avLst/>
          </a:prstGeom>
        </p:spPr>
      </p:pic>
      <p:sp>
        <p:nvSpPr>
          <p:cNvPr id="104" name="Speech Bubble: Rectangle with Corners Rounded 103">
            <a:hlinkClick r:id="" action="ppaction://noaction">
              <a:snd r:embed="rId20" name="T1_W11_5.1.wav"/>
            </a:hlinkClick>
            <a:extLst>
              <a:ext uri="{FF2B5EF4-FFF2-40B4-BE49-F238E27FC236}">
                <a16:creationId xmlns:a16="http://schemas.microsoft.com/office/drawing/2014/main" id="{A91F1770-26F9-D167-ACBA-7EEC9CF14573}"/>
              </a:ext>
            </a:extLst>
          </p:cNvPr>
          <p:cNvSpPr/>
          <p:nvPr/>
        </p:nvSpPr>
        <p:spPr>
          <a:xfrm>
            <a:off x="844120" y="647503"/>
            <a:ext cx="4269717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Cómo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es en español?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8DAC359-90E7-86D5-52D3-4635A60FF957}"/>
              </a:ext>
            </a:extLst>
          </p:cNvPr>
          <p:cNvSpPr/>
          <p:nvPr/>
        </p:nvSpPr>
        <p:spPr>
          <a:xfrm>
            <a:off x="4253727" y="5106719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door</a:t>
            </a:r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1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1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64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18C313D-B3DC-1671-E0D7-8A36B282E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406" y="4568521"/>
            <a:ext cx="1450676" cy="2357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3129637" y="991570"/>
            <a:ext cx="7595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posible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[P]     o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imposible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[I]     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" descr="Cruzar, Eliminar, Retirar, Cancelar, Interrupción, Rojo">
            <a:extLst>
              <a:ext uri="{FF2B5EF4-FFF2-40B4-BE49-F238E27FC236}">
                <a16:creationId xmlns:a16="http://schemas.microsoft.com/office/drawing/2014/main" id="{1D737E57-BC96-43DF-8377-25DF10C0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629" y="1097178"/>
            <a:ext cx="564187" cy="3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ECA1D-32F4-4157-B77D-2164398E9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" y="1157967"/>
            <a:ext cx="4705371" cy="5491465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F7164788-49E1-46BC-905D-7C1413B59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692010"/>
              </p:ext>
            </p:extLst>
          </p:nvPr>
        </p:nvGraphicFramePr>
        <p:xfrm>
          <a:off x="470438" y="2343637"/>
          <a:ext cx="3931844" cy="3782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perro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hoja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lápiz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mensaje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10" name="Oval 9">
            <a:hlinkClick r:id="" action="ppaction://noaction">
              <a:snd r:embed="rId8" name="T1_W11_6.3.wav"/>
            </a:hlinkClick>
            <a:extLst>
              <a:ext uri="{FF2B5EF4-FFF2-40B4-BE49-F238E27FC236}">
                <a16:creationId xmlns:a16="http://schemas.microsoft.com/office/drawing/2014/main" id="{0CD9DEB3-9584-429C-9D13-4AA599FF966B}"/>
              </a:ext>
            </a:extLst>
          </p:cNvPr>
          <p:cNvSpPr/>
          <p:nvPr/>
        </p:nvSpPr>
        <p:spPr>
          <a:xfrm>
            <a:off x="124265" y="2450317"/>
            <a:ext cx="405475" cy="369083"/>
          </a:xfrm>
          <a:prstGeom prst="ellipse">
            <a:avLst/>
          </a:prstGeom>
          <a:solidFill>
            <a:srgbClr val="4A852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1" name="Oval 40">
            <a:hlinkClick r:id="" action="ppaction://noaction">
              <a:snd r:embed="rId9" name="T1_W11_6.4.wav"/>
            </a:hlinkClick>
            <a:extLst>
              <a:ext uri="{FF2B5EF4-FFF2-40B4-BE49-F238E27FC236}">
                <a16:creationId xmlns:a16="http://schemas.microsoft.com/office/drawing/2014/main" id="{6D2B74DE-DDE8-4373-B51A-523F1F91A87E}"/>
              </a:ext>
            </a:extLst>
          </p:cNvPr>
          <p:cNvSpPr/>
          <p:nvPr/>
        </p:nvSpPr>
        <p:spPr>
          <a:xfrm>
            <a:off x="136674" y="2934820"/>
            <a:ext cx="405475" cy="369083"/>
          </a:xfrm>
          <a:prstGeom prst="ellipse">
            <a:avLst/>
          </a:prstGeom>
          <a:solidFill>
            <a:srgbClr val="4A852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Oval 41">
            <a:hlinkClick r:id="" action="ppaction://noaction">
              <a:snd r:embed="rId10" name="T1_W11_6.5.wav"/>
            </a:hlinkClick>
            <a:extLst>
              <a:ext uri="{FF2B5EF4-FFF2-40B4-BE49-F238E27FC236}">
                <a16:creationId xmlns:a16="http://schemas.microsoft.com/office/drawing/2014/main" id="{1174BBB4-074A-4B26-8E1E-4E316EB7B846}"/>
              </a:ext>
            </a:extLst>
          </p:cNvPr>
          <p:cNvSpPr/>
          <p:nvPr/>
        </p:nvSpPr>
        <p:spPr>
          <a:xfrm>
            <a:off x="124265" y="3481467"/>
            <a:ext cx="405475" cy="369083"/>
          </a:xfrm>
          <a:prstGeom prst="ellipse">
            <a:avLst/>
          </a:prstGeom>
          <a:solidFill>
            <a:srgbClr val="4A852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3" name="Oval 42">
            <a:hlinkClick r:id="" action="ppaction://noaction">
              <a:snd r:embed="rId11" name="T1_W11_6.6.wav"/>
            </a:hlinkClick>
            <a:extLst>
              <a:ext uri="{FF2B5EF4-FFF2-40B4-BE49-F238E27FC236}">
                <a16:creationId xmlns:a16="http://schemas.microsoft.com/office/drawing/2014/main" id="{02059E20-4D8D-44A7-B060-84FFC5771B1A}"/>
              </a:ext>
            </a:extLst>
          </p:cNvPr>
          <p:cNvSpPr/>
          <p:nvPr/>
        </p:nvSpPr>
        <p:spPr>
          <a:xfrm>
            <a:off x="136674" y="4042443"/>
            <a:ext cx="405475" cy="369083"/>
          </a:xfrm>
          <a:prstGeom prst="ellipse">
            <a:avLst/>
          </a:prstGeom>
          <a:solidFill>
            <a:srgbClr val="4A852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4" name="Oval 43">
            <a:hlinkClick r:id="" action="ppaction://noaction">
              <a:snd r:embed="rId12" name="T1_W11_6.7.wav"/>
            </a:hlinkClick>
            <a:extLst>
              <a:ext uri="{FF2B5EF4-FFF2-40B4-BE49-F238E27FC236}">
                <a16:creationId xmlns:a16="http://schemas.microsoft.com/office/drawing/2014/main" id="{17C4AF56-62CE-46C4-8547-54209B4D5BE4}"/>
              </a:ext>
            </a:extLst>
          </p:cNvPr>
          <p:cNvSpPr/>
          <p:nvPr/>
        </p:nvSpPr>
        <p:spPr>
          <a:xfrm>
            <a:off x="137803" y="4568521"/>
            <a:ext cx="405475" cy="369083"/>
          </a:xfrm>
          <a:prstGeom prst="ellipse">
            <a:avLst/>
          </a:prstGeom>
          <a:solidFill>
            <a:srgbClr val="4A852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5" name="Oval 44">
            <a:hlinkClick r:id="" action="ppaction://noaction">
              <a:snd r:embed="rId13" name="T1_W11_6.8.wav"/>
            </a:hlinkClick>
            <a:extLst>
              <a:ext uri="{FF2B5EF4-FFF2-40B4-BE49-F238E27FC236}">
                <a16:creationId xmlns:a16="http://schemas.microsoft.com/office/drawing/2014/main" id="{8EEED109-3039-42B2-A1D5-2E49BC590121}"/>
              </a:ext>
            </a:extLst>
          </p:cNvPr>
          <p:cNvSpPr/>
          <p:nvPr/>
        </p:nvSpPr>
        <p:spPr>
          <a:xfrm>
            <a:off x="150212" y="5144464"/>
            <a:ext cx="405475" cy="369083"/>
          </a:xfrm>
          <a:prstGeom prst="ellipse">
            <a:avLst/>
          </a:prstGeom>
          <a:solidFill>
            <a:srgbClr val="4A852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6" name="Oval 45">
            <a:hlinkClick r:id="" action="ppaction://noaction">
              <a:snd r:embed="rId14" name="T1_W11_6.9.wav"/>
            </a:hlinkClick>
            <a:extLst>
              <a:ext uri="{FF2B5EF4-FFF2-40B4-BE49-F238E27FC236}">
                <a16:creationId xmlns:a16="http://schemas.microsoft.com/office/drawing/2014/main" id="{D649132A-30A7-4B80-84BC-5F1E1142C80E}"/>
              </a:ext>
            </a:extLst>
          </p:cNvPr>
          <p:cNvSpPr/>
          <p:nvPr/>
        </p:nvSpPr>
        <p:spPr>
          <a:xfrm>
            <a:off x="137803" y="5660631"/>
            <a:ext cx="405475" cy="369083"/>
          </a:xfrm>
          <a:prstGeom prst="ellipse">
            <a:avLst/>
          </a:prstGeom>
          <a:solidFill>
            <a:srgbClr val="4A852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F5172-9121-4BE6-9D6C-EB84E44BC88A}"/>
              </a:ext>
            </a:extLst>
          </p:cNvPr>
          <p:cNvSpPr/>
          <p:nvPr/>
        </p:nvSpPr>
        <p:spPr>
          <a:xfrm>
            <a:off x="4945960" y="2853228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56688B-2276-4BA0-B903-2B677973798F}"/>
              </a:ext>
            </a:extLst>
          </p:cNvPr>
          <p:cNvSpPr/>
          <p:nvPr/>
        </p:nvSpPr>
        <p:spPr>
          <a:xfrm>
            <a:off x="4917825" y="2377943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B8B6595-29F4-45E3-879A-7CA7784D09BF}"/>
              </a:ext>
            </a:extLst>
          </p:cNvPr>
          <p:cNvSpPr/>
          <p:nvPr/>
        </p:nvSpPr>
        <p:spPr>
          <a:xfrm>
            <a:off x="4945960" y="4514252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E7E7848-20FE-4FCB-B4BC-D1BC39BBEF14}"/>
              </a:ext>
            </a:extLst>
          </p:cNvPr>
          <p:cNvSpPr/>
          <p:nvPr/>
        </p:nvSpPr>
        <p:spPr>
          <a:xfrm>
            <a:off x="4979232" y="5580821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979881-5CA3-4577-B737-F4F017440C4A}"/>
              </a:ext>
            </a:extLst>
          </p:cNvPr>
          <p:cNvSpPr/>
          <p:nvPr/>
        </p:nvSpPr>
        <p:spPr>
          <a:xfrm>
            <a:off x="4948364" y="3426216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199651-5697-4FF7-A0AF-3DF5606E84F4}"/>
              </a:ext>
            </a:extLst>
          </p:cNvPr>
          <p:cNvSpPr/>
          <p:nvPr/>
        </p:nvSpPr>
        <p:spPr>
          <a:xfrm>
            <a:off x="4961197" y="5081809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63BE92F-D104-4F68-9140-8DB5B5568031}"/>
              </a:ext>
            </a:extLst>
          </p:cNvPr>
          <p:cNvSpPr/>
          <p:nvPr/>
        </p:nvSpPr>
        <p:spPr>
          <a:xfrm>
            <a:off x="4961197" y="3970234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pic>
        <p:nvPicPr>
          <p:cNvPr id="55" name="Picture 5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90A07C1-90E7-49B8-AB25-5D8DF859C3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53" y="2643660"/>
            <a:ext cx="1063405" cy="2177737"/>
          </a:xfrm>
          <a:prstGeom prst="rect">
            <a:avLst/>
          </a:prstGeom>
        </p:spPr>
      </p:pic>
      <p:pic>
        <p:nvPicPr>
          <p:cNvPr id="3084" name="Picture 12" descr="Book, Hardback, Bound, Library, Read">
            <a:extLst>
              <a:ext uri="{FF2B5EF4-FFF2-40B4-BE49-F238E27FC236}">
                <a16:creationId xmlns:a16="http://schemas.microsoft.com/office/drawing/2014/main" id="{9B0CB772-7731-4B3E-998D-F65C98F7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46" y="4881202"/>
            <a:ext cx="1292869" cy="174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hlinkClick r:id="" action="ppaction://noaction">
              <a:snd r:embed="rId17" name="T1_W11_6.2.wav"/>
            </a:hlinkClick>
            <a:extLst>
              <a:ext uri="{FF2B5EF4-FFF2-40B4-BE49-F238E27FC236}">
                <a16:creationId xmlns:a16="http://schemas.microsoft.com/office/drawing/2014/main" id="{111202DD-4105-41F4-88B6-0E346B77E7A2}"/>
              </a:ext>
            </a:extLst>
          </p:cNvPr>
          <p:cNvSpPr/>
          <p:nvPr/>
        </p:nvSpPr>
        <p:spPr>
          <a:xfrm>
            <a:off x="9424240" y="3376448"/>
            <a:ext cx="2372824" cy="988168"/>
          </a:xfrm>
          <a:prstGeom prst="wedgeRoundRectCallout">
            <a:avLst>
              <a:gd name="adj1" fmla="val 3019"/>
              <a:gd name="adj2" fmla="val 93910"/>
              <a:gd name="adj3" fmla="val 16667"/>
            </a:avLst>
          </a:prstGeom>
          <a:solidFill>
            <a:srgbClr val="FFB9DC"/>
          </a:solidFill>
          <a:ln>
            <a:solidFill>
              <a:srgbClr val="FFB9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mi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90AAEA9-87BC-471D-BA85-2F4D8626E1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537" y="2399756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6C532B-481F-4AE4-9860-3A0ACDF51B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3339" y="2954171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0A1B35-8E9D-441B-BBA8-DC2B62073B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7188" y="3485414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49F59C7-10F1-41B8-AF9C-41BA922ECA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497" y="4022409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B235415-1DBB-4700-BCB1-6D32463E48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8675" y="4582755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E678FF-9424-4A50-A949-96E54CA994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2259" y="5081809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F2A6EE7-A15D-4C72-B4B7-B2007C83C6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2153" y="5642155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" name="Google Shape;282;p13" descr="Reading, Book, Symbol, Icon, Reader, Man">
            <a:extLst>
              <a:ext uri="{FF2B5EF4-FFF2-40B4-BE49-F238E27FC236}">
                <a16:creationId xmlns:a16="http://schemas.microsoft.com/office/drawing/2014/main" id="{E65FB331-2D51-5F23-CA16-0400B4E4F302}"/>
              </a:ext>
            </a:extLst>
          </p:cNvPr>
          <p:cNvPicPr preferRelativeResize="0"/>
          <p:nvPr/>
        </p:nvPicPr>
        <p:blipFill rotWithShape="1">
          <a:blip r:embed="rId19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13" name="Picture 12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F28A2AAF-64FB-BB86-DB4A-2E85AF0166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409227">
            <a:off x="8523066" y="5502803"/>
            <a:ext cx="2388712" cy="1498184"/>
          </a:xfrm>
          <a:prstGeom prst="rect">
            <a:avLst/>
          </a:prstGeom>
        </p:spPr>
      </p:pic>
      <p:pic>
        <p:nvPicPr>
          <p:cNvPr id="53" name="Picture 8" descr="Free vector graphics of Stationery">
            <a:extLst>
              <a:ext uri="{FF2B5EF4-FFF2-40B4-BE49-F238E27FC236}">
                <a16:creationId xmlns:a16="http://schemas.microsoft.com/office/drawing/2014/main" id="{F5A5BFD2-77AA-C6A9-9A76-DA16F0C9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46" y="2833382"/>
            <a:ext cx="1334352" cy="16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Gráficos vectoriales gratis de Escuela">
            <a:extLst>
              <a:ext uri="{FF2B5EF4-FFF2-40B4-BE49-F238E27FC236}">
                <a16:creationId xmlns:a16="http://schemas.microsoft.com/office/drawing/2014/main" id="{404E3BB9-D462-4E7A-34B4-E18CFE2E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451">
            <a:off x="7545633" y="5866465"/>
            <a:ext cx="990050" cy="61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9732543-3D26-D892-2DE4-112D605571D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49082" r="29131" b="60627"/>
          <a:stretch/>
        </p:blipFill>
        <p:spPr>
          <a:xfrm>
            <a:off x="8758562" y="4288536"/>
            <a:ext cx="496998" cy="464526"/>
          </a:xfrm>
          <a:prstGeom prst="rect">
            <a:avLst/>
          </a:prstGeom>
        </p:spPr>
      </p:pic>
      <p:pic>
        <p:nvPicPr>
          <p:cNvPr id="58" name="Picture 6" descr="Lápiz, Afilado, Útiles Escolares">
            <a:extLst>
              <a:ext uri="{FF2B5EF4-FFF2-40B4-BE49-F238E27FC236}">
                <a16:creationId xmlns:a16="http://schemas.microsoft.com/office/drawing/2014/main" id="{A5C6EBF3-947F-D045-C8B7-0D27DC2E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8076602" y="5286443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2F2308-499C-9F7A-8C57-D6153E65478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26" y="1027453"/>
            <a:ext cx="399846" cy="451399"/>
          </a:xfrm>
          <a:prstGeom prst="rect">
            <a:avLst/>
          </a:prstGeom>
        </p:spPr>
      </p:pic>
      <p:pic>
        <p:nvPicPr>
          <p:cNvPr id="63" name="Graphic 62" descr="Teacher">
            <a:extLst>
              <a:ext uri="{FF2B5EF4-FFF2-40B4-BE49-F238E27FC236}">
                <a16:creationId xmlns:a16="http://schemas.microsoft.com/office/drawing/2014/main" id="{98BA680E-79B2-AA59-FEB7-7EA36DFEDF6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8003" y="-69919"/>
            <a:ext cx="816961" cy="938928"/>
          </a:xfrm>
          <a:prstGeom prst="rect">
            <a:avLst/>
          </a:prstGeom>
        </p:spPr>
      </p:pic>
      <p:sp>
        <p:nvSpPr>
          <p:cNvPr id="64" name="Speech Bubble: Rectangle with Corners Rounded 63">
            <a:hlinkClick r:id="" action="ppaction://noaction">
              <a:snd r:embed="rId29" name="T1_W11_6.1.wav"/>
            </a:hlinkClick>
            <a:extLst>
              <a:ext uri="{FF2B5EF4-FFF2-40B4-BE49-F238E27FC236}">
                <a16:creationId xmlns:a16="http://schemas.microsoft.com/office/drawing/2014/main" id="{4F5814BF-8C53-C1F1-95E3-DBAB18A96D8F}"/>
              </a:ext>
            </a:extLst>
          </p:cNvPr>
          <p:cNvSpPr/>
          <p:nvPr/>
        </p:nvSpPr>
        <p:spPr>
          <a:xfrm>
            <a:off x="856308" y="322124"/>
            <a:ext cx="3533070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¿Es </a:t>
            </a: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‘un’ o ‘</a:t>
            </a:r>
            <a:r>
              <a:rPr lang="en-GB" sz="2800" b="1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’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0700E7F7-E109-64AD-86C2-2683541E543C}"/>
              </a:ext>
            </a:extLst>
          </p:cNvPr>
          <p:cNvSpPr/>
          <p:nvPr/>
        </p:nvSpPr>
        <p:spPr>
          <a:xfrm>
            <a:off x="7421668" y="1626700"/>
            <a:ext cx="4355725" cy="519576"/>
          </a:xfrm>
          <a:prstGeom prst="wedgeRoundRectCallout">
            <a:avLst>
              <a:gd name="adj1" fmla="val 40312"/>
              <a:gd name="adj2" fmla="val 100147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Escribe 1 – 7 y [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</a:t>
            </a: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] o [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].</a:t>
            </a:r>
            <a:endParaRPr lang="en-US" sz="2800" b="1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DA16D8-2DB2-71BD-F2AB-F50D512C62C0}"/>
              </a:ext>
            </a:extLst>
          </p:cNvPr>
          <p:cNvSpPr txBox="1"/>
          <p:nvPr/>
        </p:nvSpPr>
        <p:spPr>
          <a:xfrm>
            <a:off x="8040658" y="113010"/>
            <a:ext cx="3064934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pencil case</a:t>
            </a:r>
            <a:endParaRPr lang="en-GB" sz="1800" dirty="0"/>
          </a:p>
        </p:txBody>
      </p:sp>
      <p:pic>
        <p:nvPicPr>
          <p:cNvPr id="51" name="Picture 4" descr="Gráficos vectoriales gratis de Email">
            <a:extLst>
              <a:ext uri="{FF2B5EF4-FFF2-40B4-BE49-F238E27FC236}">
                <a16:creationId xmlns:a16="http://schemas.microsoft.com/office/drawing/2014/main" id="{8D929CF3-DEEF-72BE-44C0-B3F162231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596" y="5014875"/>
            <a:ext cx="634500" cy="3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371 L -0.00299 -0.00371 C 0.02227 -0.04537 0.04154 -0.10278 0.08307 -0.0831 C 0.09896 -0.0757 0.10977 -0.04908 0.12305 -0.03218 C 0.12669 -0.00857 0.13334 0.01435 0.13412 0.03889 C 0.1362 0.09444 0.1168 0.14352 0.09584 0.18055 C 0.08659 0.19722 0.07422 0.20717 0.06237 0.21759 C 0.0543 0.22453 0.04531 0.22685 0.03685 0.23171 C 0.01276 0.2743 0.01914 0.25463 0.01133 0.28264 C 0.01706 0.28472 0.02084 0.28495 0.02565 0.2912 C 0.02604 0.2919 0.02565 0.29305 0.02565 0.29421 L 0.02565 0.29421 " pathEditMode="relative" ptsTypes="AAAAAAAAAAAA">
                                      <p:cBhvr>
                                        <p:cTn id="7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833 L 0.00365 0.00833 C 0.03815 -0.02917 0.06224 -0.0625 0.11042 -0.05694 C 0.12787 -0.05486 0.14024 -0.02477 0.15508 -0.00856 C 0.16302 0.01505 0.17318 0.03681 0.17904 0.06227 C 0.18086 0.07037 0.18047 0.08125 0.17748 0.08796 C 0.17461 0.09398 0.16888 0.09167 0.16472 0.09352 C 0.16367 0.09745 0.16237 0.10116 0.16146 0.10486 C 0.16081 0.10764 0.16159 0.11273 0.1599 0.11343 C 0.15808 0.11435 0.15508 0.10787 0.15508 0.10787 L 0.15508 0.10787 " pathEditMode="relative" ptsTypes="AAAAAAAAAAA">
                                      <p:cBhvr>
                                        <p:cTn id="9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0.00023 C 0.04583 -0.09514 0.05859 -0.18541 0.14518 -0.11065 C 0.16081 -0.09722 0.15898 -0.05393 0.16589 -0.02569 C 0.16536 -0.00486 0.16523 0.01597 0.16432 0.03681 C 0.16406 0.04259 0.16042 0.05787 0.16276 0.05394 C 0.16602 0.04815 0.16536 0.0382 0.16758 0.03125 C 0.16862 0.02755 0.1707 0.02546 0.1724 0.02269 C 0.17174 0.01875 0.17279 0.01273 0.1707 0.01134 C 0.16849 0.00972 0.16667 0.01621 0.16432 0.0169 C 0.16367 0.01713 0.16328 0.01505 0.16276 0.01412 L 0.16276 0.01435 " pathEditMode="relative" rAng="0" ptsTypes="AAAAAAAAAAAA">
                                      <p:cBhvr>
                                        <p:cTn id="9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-0.02037 L 0.04297 -0.02014 C 0.06524 -0.10278 0.0711 -0.14329 0.14115 -0.12986 C 0.15482 -0.12708 0.15235 -0.07014 0.15821 -0.04051 C 0.14349 -0.0118 0.13021 0.0206 0.11446 0.04583 C 0.09362 0.0794 0.07123 0.10718 0.04896 0.13495 C 0.03972 0.14676 0.02956 0.15394 0.01992 0.16389 C 0.01823 0.16551 0.01667 0.16759 0.01511 0.16991 C 0.01459 0.16667 0.01433 0.16389 0.01381 0.16111 C 0.01263 0.15324 0.01029 0.13796 0.01029 0.1382 L 0.01029 0.13796 " pathEditMode="relative" rAng="0" ptsTypes="AAAAAAAAAAA">
                                      <p:cBhvr>
                                        <p:cTn id="10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50" grpId="0"/>
      <p:bldP spid="66" grpId="0"/>
      <p:bldP spid="85" grpId="0"/>
      <p:bldP spid="86" grpId="0"/>
      <p:bldP spid="87" grpId="0"/>
      <p:bldP spid="88" grpId="0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T1_W11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Tener</a:t>
            </a:r>
            <a:r>
              <a:rPr lang="en-GB" sz="4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T1_W11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en-GB" sz="4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T1_W11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T1_W11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tienes</a:t>
            </a:r>
            <a:endParaRPr lang="en-GB" sz="44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7" name="T1_W11_7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04236" y="814446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 | having]: you have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have’.</a:t>
            </a:r>
            <a:endParaRPr dirty="0"/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204505" y="4866961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perro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6420853" y="4888900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caballo!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4505" y="552646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1010198" y="5702175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(male) dog.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79724" y="552059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7314247" y="5693031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horse!</a:t>
            </a:r>
            <a:endParaRPr dirty="0"/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42B7F8-EBEF-4E50-90C1-CBB65EB11B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17" y="4282251"/>
            <a:ext cx="696505" cy="1575058"/>
          </a:xfrm>
          <a:prstGeom prst="rect">
            <a:avLst/>
          </a:prstGeom>
        </p:spPr>
      </p:pic>
      <p:pic>
        <p:nvPicPr>
          <p:cNvPr id="17" name="Picture 1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C494BF1-D35A-41D7-A99C-024FFC06C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0466" y="4193869"/>
            <a:ext cx="708677" cy="134618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77ECAA-9618-4335-A3F1-44D633BB9044}"/>
              </a:ext>
            </a:extLst>
          </p:cNvPr>
          <p:cNvSpPr/>
          <p:nvPr/>
        </p:nvSpPr>
        <p:spPr>
          <a:xfrm>
            <a:off x="1726336" y="2399252"/>
            <a:ext cx="746057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90329" y="3071734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I have, use ‘</a:t>
            </a:r>
            <a:r>
              <a:rPr lang="en-GB" sz="2800" b="1" i="0" u="none" strike="noStrike" cap="none" dirty="0" err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8D9587-0A06-4C9C-98CF-F5085B83E8A7}"/>
              </a:ext>
            </a:extLst>
          </p:cNvPr>
          <p:cNvSpPr/>
          <p:nvPr/>
        </p:nvSpPr>
        <p:spPr>
          <a:xfrm>
            <a:off x="8217230" y="2375775"/>
            <a:ext cx="1983011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4D81292-E411-4E11-929C-8C27B71497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31" y="4110917"/>
            <a:ext cx="912212" cy="1555965"/>
          </a:xfrm>
          <a:prstGeom prst="rect">
            <a:avLst/>
          </a:prstGeom>
        </p:spPr>
      </p:pic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786948DB-DDC0-4CA5-A8FF-DB73C89C6C56}"/>
              </a:ext>
            </a:extLst>
          </p:cNvPr>
          <p:cNvSpPr txBox="1"/>
          <p:nvPr/>
        </p:nvSpPr>
        <p:spPr>
          <a:xfrm>
            <a:off x="5679071" y="3057655"/>
            <a:ext cx="60363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‘you have’,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‘</a:t>
            </a:r>
            <a:r>
              <a:rPr lang="en-GB" sz="2800" b="1" i="0" u="none" strike="noStrike" cap="none" dirty="0" err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974B90-0781-8670-8D85-8D9C18FEB05C}"/>
              </a:ext>
            </a:extLst>
          </p:cNvPr>
          <p:cNvGrpSpPr/>
          <p:nvPr/>
        </p:nvGrpSpPr>
        <p:grpSpPr>
          <a:xfrm>
            <a:off x="1822856" y="3742296"/>
            <a:ext cx="1836225" cy="1082824"/>
            <a:chOff x="1363624" y="3721585"/>
            <a:chExt cx="2295458" cy="1103535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013E9B51-32DE-473D-88AE-083406003FBE}"/>
                </a:ext>
              </a:extLst>
            </p:cNvPr>
            <p:cNvSpPr/>
            <p:nvPr/>
          </p:nvSpPr>
          <p:spPr>
            <a:xfrm>
              <a:off x="1363624" y="3721585"/>
              <a:ext cx="2236052" cy="1103535"/>
            </a:xfrm>
            <a:prstGeom prst="wedgeEllipseCallout">
              <a:avLst>
                <a:gd name="adj1" fmla="val 42555"/>
                <a:gd name="adj2" fmla="val 63512"/>
              </a:avLst>
            </a:prstGeom>
            <a:solidFill>
              <a:srgbClr val="FFB9DC"/>
            </a:solidFill>
            <a:ln>
              <a:solidFill>
                <a:srgbClr val="FFB9D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7CAA41-7862-376E-8D4B-5940B5504033}"/>
                </a:ext>
              </a:extLst>
            </p:cNvPr>
            <p:cNvSpPr txBox="1"/>
            <p:nvPr/>
          </p:nvSpPr>
          <p:spPr>
            <a:xfrm>
              <a:off x="1423030" y="3906443"/>
              <a:ext cx="2236052" cy="6906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Tengo un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perro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, </a:t>
              </a:r>
              <a:r>
                <a:rPr lang="en-GB" sz="1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Santi.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7FE5FA-2255-1834-ED96-AE48A11A265C}"/>
              </a:ext>
            </a:extLst>
          </p:cNvPr>
          <p:cNvGrpSpPr/>
          <p:nvPr/>
        </p:nvGrpSpPr>
        <p:grpSpPr>
          <a:xfrm>
            <a:off x="7867954" y="3553029"/>
            <a:ext cx="1690122" cy="1174416"/>
            <a:chOff x="1363624" y="3721585"/>
            <a:chExt cx="2295458" cy="1103535"/>
          </a:xfrm>
        </p:grpSpPr>
        <p:sp>
          <p:nvSpPr>
            <p:cNvPr id="38" name="Speech Bubble: Oval 37">
              <a:extLst>
                <a:ext uri="{FF2B5EF4-FFF2-40B4-BE49-F238E27FC236}">
                  <a16:creationId xmlns:a16="http://schemas.microsoft.com/office/drawing/2014/main" id="{71F8D469-ABAB-8C5C-A9FE-AA6FBF7B8C77}"/>
                </a:ext>
              </a:extLst>
            </p:cNvPr>
            <p:cNvSpPr/>
            <p:nvPr/>
          </p:nvSpPr>
          <p:spPr>
            <a:xfrm>
              <a:off x="1363624" y="3721585"/>
              <a:ext cx="2236052" cy="1103535"/>
            </a:xfrm>
            <a:prstGeom prst="wedgeEllipseCallout">
              <a:avLst>
                <a:gd name="adj1" fmla="val 42555"/>
                <a:gd name="adj2" fmla="val 63512"/>
              </a:avLst>
            </a:prstGeom>
            <a:solidFill>
              <a:srgbClr val="FFB9DC"/>
            </a:solidFill>
            <a:ln>
              <a:solidFill>
                <a:srgbClr val="FFB9D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93A6EF-B34C-0BDF-B29C-423D3383B5F0}"/>
                </a:ext>
              </a:extLst>
            </p:cNvPr>
            <p:cNvSpPr txBox="1"/>
            <p:nvPr/>
          </p:nvSpPr>
          <p:spPr>
            <a:xfrm>
              <a:off x="1423030" y="3906443"/>
              <a:ext cx="2236052" cy="7808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</a:t>
              </a:r>
              <a:r>
                <a:rPr lang="en-GB" sz="24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Tienes</a:t>
              </a:r>
              <a:r>
                <a:rPr lang="en-GB" sz="2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un caballo</a:t>
              </a:r>
              <a:r>
                <a:rPr lang="en-GB" sz="2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0959852-0249-E309-6118-86E8F8F72B9D}"/>
              </a:ext>
            </a:extLst>
          </p:cNvPr>
          <p:cNvGrpSpPr/>
          <p:nvPr/>
        </p:nvGrpSpPr>
        <p:grpSpPr>
          <a:xfrm>
            <a:off x="10541503" y="3291222"/>
            <a:ext cx="1562125" cy="943645"/>
            <a:chOff x="1363624" y="3721585"/>
            <a:chExt cx="2295458" cy="1103535"/>
          </a:xfrm>
        </p:grpSpPr>
        <p:sp>
          <p:nvSpPr>
            <p:cNvPr id="41" name="Speech Bubble: Oval 40">
              <a:extLst>
                <a:ext uri="{FF2B5EF4-FFF2-40B4-BE49-F238E27FC236}">
                  <a16:creationId xmlns:a16="http://schemas.microsoft.com/office/drawing/2014/main" id="{5A43A60E-E35F-9501-24B2-EEDBED069E7B}"/>
                </a:ext>
              </a:extLst>
            </p:cNvPr>
            <p:cNvSpPr/>
            <p:nvPr/>
          </p:nvSpPr>
          <p:spPr>
            <a:xfrm>
              <a:off x="1363624" y="3721585"/>
              <a:ext cx="2236052" cy="1103535"/>
            </a:xfrm>
            <a:prstGeom prst="wedgeEllipseCallout">
              <a:avLst>
                <a:gd name="adj1" fmla="val -7308"/>
                <a:gd name="adj2" fmla="val 82067"/>
              </a:avLst>
            </a:prstGeom>
            <a:solidFill>
              <a:srgbClr val="FFB9DC"/>
            </a:solidFill>
            <a:ln>
              <a:solidFill>
                <a:srgbClr val="FFB9D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3789B3B-3A7A-8E24-B2CE-40C4FA05A44B}"/>
                </a:ext>
              </a:extLst>
            </p:cNvPr>
            <p:cNvSpPr txBox="1"/>
            <p:nvPr/>
          </p:nvSpPr>
          <p:spPr>
            <a:xfrm>
              <a:off x="1423029" y="3908550"/>
              <a:ext cx="2236053" cy="827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Tengo un caballo.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51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4" grpId="0"/>
      <p:bldP spid="19" grpId="0" animBg="1"/>
      <p:bldP spid="20" grpId="0"/>
      <p:bldP spid="23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Yes/no questions 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916552" y="3676048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idea.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2029" y="418394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916552" y="4240775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lang="en-GB" sz="2600" kern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idea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342246" y="3245541"/>
            <a:ext cx="57746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say ‘you have’: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160682" y="952966"/>
            <a:ext cx="81373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Turn a statement into a yes/no question by making your voice go up at the end.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96153" y="2062292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lápiz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3795426" y="2053445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I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pencil.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896153" y="2552355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lápiz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3795425" y="2596718"/>
            <a:ext cx="35171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Do I have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pencil?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5F00E36C-DAA6-4943-B4FB-5C3D98B6D9E7}"/>
              </a:ext>
            </a:extLst>
          </p:cNvPr>
          <p:cNvSpPr txBox="1"/>
          <p:nvPr/>
        </p:nvSpPr>
        <p:spPr>
          <a:xfrm>
            <a:off x="226402" y="4837755"/>
            <a:ext cx="118706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someone else ‘do you have?’ using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making your voice go up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1CB9C390-E909-4B0E-B446-34A0BBD5E032}"/>
              </a:ext>
            </a:extLst>
          </p:cNvPr>
          <p:cNvSpPr txBox="1"/>
          <p:nvPr/>
        </p:nvSpPr>
        <p:spPr>
          <a:xfrm>
            <a:off x="916552" y="5546017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lang="en-GB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2A4FC43A-4DF9-41A8-8489-E7D974C67BC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2029" y="594457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72;p8">
            <a:extLst>
              <a:ext uri="{FF2B5EF4-FFF2-40B4-BE49-F238E27FC236}">
                <a16:creationId xmlns:a16="http://schemas.microsoft.com/office/drawing/2014/main" id="{20E53D41-D6A7-4FB8-878D-B2BD64FA60BD}"/>
              </a:ext>
            </a:extLst>
          </p:cNvPr>
          <p:cNvSpPr txBox="1"/>
          <p:nvPr/>
        </p:nvSpPr>
        <p:spPr>
          <a:xfrm>
            <a:off x="896153" y="6046968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book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Google Shape;183;p8">
            <a:extLst>
              <a:ext uri="{FF2B5EF4-FFF2-40B4-BE49-F238E27FC236}">
                <a16:creationId xmlns:a16="http://schemas.microsoft.com/office/drawing/2014/main" id="{6FE47267-B61F-4E2F-AC39-7A38D6C7F0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4691" y="1994720"/>
            <a:ext cx="550542" cy="55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8">
            <a:extLst>
              <a:ext uri="{FF2B5EF4-FFF2-40B4-BE49-F238E27FC236}">
                <a16:creationId xmlns:a16="http://schemas.microsoft.com/office/drawing/2014/main" id="{04125720-B3BF-46DD-A652-DF79A98228C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2029" y="2575755"/>
            <a:ext cx="550542" cy="557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DE71B0-9762-4D3F-A6C0-664260D6147B}"/>
              </a:ext>
            </a:extLst>
          </p:cNvPr>
          <p:cNvGrpSpPr/>
          <p:nvPr/>
        </p:nvGrpSpPr>
        <p:grpSpPr>
          <a:xfrm>
            <a:off x="7669073" y="1305119"/>
            <a:ext cx="2363716" cy="1165552"/>
            <a:chOff x="7648189" y="1376901"/>
            <a:chExt cx="2363716" cy="1165552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90F5DE8D-5D6E-431E-B915-A25FD39C4953}"/>
                </a:ext>
              </a:extLst>
            </p:cNvPr>
            <p:cNvSpPr/>
            <p:nvPr/>
          </p:nvSpPr>
          <p:spPr>
            <a:xfrm>
              <a:off x="7648189" y="1376901"/>
              <a:ext cx="2363716" cy="1165552"/>
            </a:xfrm>
            <a:prstGeom prst="cloudCallout">
              <a:avLst>
                <a:gd name="adj1" fmla="val -49683"/>
                <a:gd name="adj2" fmla="val 3590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53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CEA3F27D-B72E-4C6C-9CEC-8D056177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966" y="1621192"/>
              <a:ext cx="446780" cy="627059"/>
            </a:xfrm>
            <a:prstGeom prst="rect">
              <a:avLst/>
            </a:prstGeom>
          </p:spPr>
        </p:pic>
        <p:pic>
          <p:nvPicPr>
            <p:cNvPr id="55" name="Picture 54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001242B-94A6-4358-894B-82F8262F0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61762" y="1676508"/>
              <a:ext cx="446780" cy="627059"/>
            </a:xfrm>
            <a:prstGeom prst="rect">
              <a:avLst/>
            </a:prstGeom>
          </p:spPr>
        </p:pic>
      </p:grpSp>
      <p:pic>
        <p:nvPicPr>
          <p:cNvPr id="38" name="Picture 6" descr="Lápiz, Afilado, Útiles Escolares">
            <a:extLst>
              <a:ext uri="{FF2B5EF4-FFF2-40B4-BE49-F238E27FC236}">
                <a16:creationId xmlns:a16="http://schemas.microsoft.com/office/drawing/2014/main" id="{7E22AAE0-F6BB-BA9C-77A2-514E5C6AD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8386329" y="1677178"/>
            <a:ext cx="935582" cy="46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F834C4A-2B96-EED8-BB49-55DA6E8C49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6259" y="1673602"/>
            <a:ext cx="578886" cy="9406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881F89-6738-AE02-73D0-235AAFE8FC2E}"/>
              </a:ext>
            </a:extLst>
          </p:cNvPr>
          <p:cNvGrpSpPr/>
          <p:nvPr/>
        </p:nvGrpSpPr>
        <p:grpSpPr>
          <a:xfrm>
            <a:off x="6979118" y="3061047"/>
            <a:ext cx="3912022" cy="1704398"/>
            <a:chOff x="6526220" y="3011055"/>
            <a:chExt cx="4344036" cy="1826172"/>
          </a:xfrm>
        </p:grpSpPr>
        <p:pic>
          <p:nvPicPr>
            <p:cNvPr id="52" name="Picture 51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F5DFC42-5CF0-4AC1-9E60-AD3CD4C76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5603" y="3040218"/>
              <a:ext cx="794653" cy="1797009"/>
            </a:xfrm>
            <a:prstGeom prst="rect">
              <a:avLst/>
            </a:prstGeom>
          </p:spPr>
        </p:pic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0EC5EDF4-302D-A3ED-8436-FA6C47E83B40}"/>
                </a:ext>
              </a:extLst>
            </p:cNvPr>
            <p:cNvSpPr/>
            <p:nvPr/>
          </p:nvSpPr>
          <p:spPr>
            <a:xfrm>
              <a:off x="7621944" y="3011055"/>
              <a:ext cx="2204473" cy="1384997"/>
            </a:xfrm>
            <a:prstGeom prst="wedgeEllipseCallout">
              <a:avLst>
                <a:gd name="adj1" fmla="val -58599"/>
                <a:gd name="adj2" fmla="val 58122"/>
              </a:avLst>
            </a:prstGeom>
            <a:solidFill>
              <a:schemeClr val="bg1"/>
            </a:solidFill>
            <a:ln w="38100">
              <a:solidFill>
                <a:srgbClr val="FF339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pic>
          <p:nvPicPr>
            <p:cNvPr id="50" name="Picture 49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42D4E31F-92D9-B0DF-D16F-3D769936C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662" y="3419526"/>
              <a:ext cx="446780" cy="627059"/>
            </a:xfrm>
            <a:prstGeom prst="rect">
              <a:avLst/>
            </a:prstGeom>
          </p:spPr>
        </p:pic>
        <p:pic>
          <p:nvPicPr>
            <p:cNvPr id="58" name="Picture 57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1112CB0D-4E02-F333-1BB8-10A77FC01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35737" y="3526302"/>
              <a:ext cx="446780" cy="627059"/>
            </a:xfrm>
            <a:prstGeom prst="rect">
              <a:avLst/>
            </a:prstGeom>
          </p:spPr>
        </p:pic>
        <p:pic>
          <p:nvPicPr>
            <p:cNvPr id="59" name="Picture 4" descr="Ocurrencia, Icono, Luz, Negocio, Diseño">
              <a:extLst>
                <a:ext uri="{FF2B5EF4-FFF2-40B4-BE49-F238E27FC236}">
                  <a16:creationId xmlns:a16="http://schemas.microsoft.com/office/drawing/2014/main" id="{F2580B26-641A-BF91-EC46-8015CF58A9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2" t="22408" r="31918" b="22986"/>
            <a:stretch/>
          </p:blipFill>
          <p:spPr bwMode="auto">
            <a:xfrm>
              <a:off x="8417333" y="3336547"/>
              <a:ext cx="546203" cy="804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F4C1BAF-3E2C-427F-CE3D-E668F27FA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26220" y="3543812"/>
              <a:ext cx="794653" cy="129131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18E872-7583-90EE-DC1F-AD05A202E9A6}"/>
              </a:ext>
            </a:extLst>
          </p:cNvPr>
          <p:cNvGrpSpPr/>
          <p:nvPr/>
        </p:nvGrpSpPr>
        <p:grpSpPr>
          <a:xfrm>
            <a:off x="7266603" y="5308590"/>
            <a:ext cx="3453234" cy="1549410"/>
            <a:chOff x="6526220" y="5476193"/>
            <a:chExt cx="4344036" cy="1826172"/>
          </a:xfrm>
        </p:grpSpPr>
        <p:pic>
          <p:nvPicPr>
            <p:cNvPr id="64" name="Picture 63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10DFCE48-8B6A-F402-7CE1-CC6209B21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5603" y="5505356"/>
              <a:ext cx="794653" cy="1797009"/>
            </a:xfrm>
            <a:prstGeom prst="rect">
              <a:avLst/>
            </a:prstGeom>
          </p:spPr>
        </p:pic>
        <p:sp>
          <p:nvSpPr>
            <p:cNvPr id="65" name="Speech Bubble: Oval 64">
              <a:extLst>
                <a:ext uri="{FF2B5EF4-FFF2-40B4-BE49-F238E27FC236}">
                  <a16:creationId xmlns:a16="http://schemas.microsoft.com/office/drawing/2014/main" id="{E7AD79EB-5CF4-F79C-9B18-1CC4844F8F8E}"/>
                </a:ext>
              </a:extLst>
            </p:cNvPr>
            <p:cNvSpPr/>
            <p:nvPr/>
          </p:nvSpPr>
          <p:spPr>
            <a:xfrm>
              <a:off x="7621944" y="5476193"/>
              <a:ext cx="2204473" cy="1384997"/>
            </a:xfrm>
            <a:prstGeom prst="wedgeEllipseCallout">
              <a:avLst>
                <a:gd name="adj1" fmla="val -58599"/>
                <a:gd name="adj2" fmla="val 58122"/>
              </a:avLst>
            </a:prstGeom>
            <a:solidFill>
              <a:schemeClr val="bg1"/>
            </a:solidFill>
            <a:ln w="38100">
              <a:solidFill>
                <a:srgbClr val="FF339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pic>
          <p:nvPicPr>
            <p:cNvPr id="66" name="Picture 65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9F59B9F3-EF56-1540-5702-7491ADE78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662" y="5884664"/>
              <a:ext cx="446780" cy="627059"/>
            </a:xfrm>
            <a:prstGeom prst="rect">
              <a:avLst/>
            </a:prstGeom>
          </p:spPr>
        </p:pic>
        <p:pic>
          <p:nvPicPr>
            <p:cNvPr id="67" name="Picture 66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85F282FA-6719-B497-C169-0E3CDAC4C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35737" y="5991440"/>
              <a:ext cx="446780" cy="627059"/>
            </a:xfrm>
            <a:prstGeom prst="rect">
              <a:avLst/>
            </a:prstGeom>
          </p:spPr>
        </p:pic>
        <p:pic>
          <p:nvPicPr>
            <p:cNvPr id="68" name="Picture 67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29B5AFA1-0FF1-1A40-6547-94A2FDB4E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26220" y="6008950"/>
              <a:ext cx="794653" cy="1291313"/>
            </a:xfrm>
            <a:prstGeom prst="rect">
              <a:avLst/>
            </a:prstGeom>
          </p:spPr>
        </p:pic>
        <p:pic>
          <p:nvPicPr>
            <p:cNvPr id="63" name="Picture 62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17527304-02E3-DEE0-87AC-3A83BEE0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92804" y="5991440"/>
              <a:ext cx="810867" cy="577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20" grpId="0"/>
      <p:bldP spid="15" grpId="0"/>
      <p:bldP spid="16" grpId="0"/>
      <p:bldP spid="17" grpId="0"/>
      <p:bldP spid="18" grpId="0"/>
      <p:bldP spid="19" grpId="0"/>
      <p:bldP spid="27" grpId="0"/>
      <p:bldP spid="32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4"/>
            <a:ext cx="1354845" cy="428205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5" name="T1_W11_9.4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364366" y="28870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6" name="T1_W11_9.5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364365" y="350178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7" name="T1_W11_9.6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364364" y="406484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8" name="T1_W11_9.7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364364" y="461022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9" name="T1_W11_9.8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364364" y="515561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0" name="T1_W11_9.9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364363" y="570099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2960372"/>
              </p:ext>
            </p:extLst>
          </p:nvPr>
        </p:nvGraphicFramePr>
        <p:xfrm>
          <a:off x="982900" y="1998880"/>
          <a:ext cx="10226199" cy="47191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24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5516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I have…?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have…?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 inglés 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096D75D-D7C9-4AD1-BFD8-9F4BB24AA3BC}"/>
              </a:ext>
            </a:extLst>
          </p:cNvPr>
          <p:cNvSpPr txBox="1"/>
          <p:nvPr/>
        </p:nvSpPr>
        <p:spPr>
          <a:xfrm>
            <a:off x="954964" y="1390267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72" y="1451433"/>
            <a:ext cx="384852" cy="400887"/>
          </a:xfrm>
          <a:prstGeom prst="rect">
            <a:avLst/>
          </a:prstGeom>
        </p:spPr>
      </p:pic>
      <p:sp>
        <p:nvSpPr>
          <p:cNvPr id="62" name="Action Button: Blank 61">
            <a:hlinkClick r:id="" action="ppaction://noaction" highlightClick="1">
              <a:snd r:embed="rId12" name="T1_W11_9.10.wav"/>
            </a:hlinkClick>
            <a:extLst>
              <a:ext uri="{FF2B5EF4-FFF2-40B4-BE49-F238E27FC236}">
                <a16:creationId xmlns:a16="http://schemas.microsoft.com/office/drawing/2014/main" id="{EDBB779C-9ECB-4B9B-8BAE-F94DC53ED8F4}"/>
              </a:ext>
            </a:extLst>
          </p:cNvPr>
          <p:cNvSpPr/>
          <p:nvPr/>
        </p:nvSpPr>
        <p:spPr>
          <a:xfrm>
            <a:off x="364362" y="624473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82" y="2739714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25" y="3349666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81" y="3923040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36" y="4472444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82" y="4954745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79" y="5497300"/>
            <a:ext cx="527765" cy="5497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3167708-ACCF-4B87-BD87-2E2FB4828C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79" y="6047055"/>
            <a:ext cx="527765" cy="5497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1FB96F-187A-4348-AB83-3E75110AEF09}"/>
              </a:ext>
            </a:extLst>
          </p:cNvPr>
          <p:cNvSpPr txBox="1"/>
          <p:nvPr/>
        </p:nvSpPr>
        <p:spPr>
          <a:xfrm>
            <a:off x="7023370" y="288705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plant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2D85C9-1043-4F6E-8718-65E4CCA3B922}"/>
              </a:ext>
            </a:extLst>
          </p:cNvPr>
          <p:cNvSpPr txBox="1"/>
          <p:nvPr/>
        </p:nvSpPr>
        <p:spPr>
          <a:xfrm>
            <a:off x="7023370" y="3490737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brother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4D4844-6EDD-4851-ACB6-124BEA6D9C01}"/>
              </a:ext>
            </a:extLst>
          </p:cNvPr>
          <p:cNvSpPr txBox="1"/>
          <p:nvPr/>
        </p:nvSpPr>
        <p:spPr>
          <a:xfrm>
            <a:off x="7023369" y="4010779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drawing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00EBF2-950F-47CF-BC7B-BC29E3DABF8A}"/>
              </a:ext>
            </a:extLst>
          </p:cNvPr>
          <p:cNvSpPr txBox="1"/>
          <p:nvPr/>
        </p:nvSpPr>
        <p:spPr>
          <a:xfrm>
            <a:off x="6998957" y="4585250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message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E9CC48-1625-494C-ABA5-17AF3C672A8E}"/>
              </a:ext>
            </a:extLst>
          </p:cNvPr>
          <p:cNvSpPr txBox="1"/>
          <p:nvPr/>
        </p:nvSpPr>
        <p:spPr>
          <a:xfrm>
            <a:off x="7032013" y="517727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GB" sz="2400" b="1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a word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9B1D7E-AFC3-4375-A79C-074D3B78C15A}"/>
              </a:ext>
            </a:extLst>
          </p:cNvPr>
          <p:cNvSpPr txBox="1"/>
          <p:nvPr/>
        </p:nvSpPr>
        <p:spPr>
          <a:xfrm>
            <a:off x="7023368" y="568558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(female) teacher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4549665-B598-4F85-9A22-82846C2E393F}"/>
              </a:ext>
            </a:extLst>
          </p:cNvPr>
          <p:cNvSpPr txBox="1"/>
          <p:nvPr/>
        </p:nvSpPr>
        <p:spPr>
          <a:xfrm>
            <a:off x="6998957" y="623313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sheet</a:t>
            </a: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55E43452-E06F-EE11-6C9D-81B10C59DF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003" y="-69919"/>
            <a:ext cx="816961" cy="938928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5" name="T1_W11_9.1.wav"/>
            </a:hlinkClick>
            <a:extLst>
              <a:ext uri="{FF2B5EF4-FFF2-40B4-BE49-F238E27FC236}">
                <a16:creationId xmlns:a16="http://schemas.microsoft.com/office/drawing/2014/main" id="{74ECB2B0-DBFD-9859-089F-4236E309DB9D}"/>
              </a:ext>
            </a:extLst>
          </p:cNvPr>
          <p:cNvSpPr/>
          <p:nvPr/>
        </p:nvSpPr>
        <p:spPr>
          <a:xfrm>
            <a:off x="1196065" y="108332"/>
            <a:ext cx="4523799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Escucha. Quique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1C0CF6-ADD3-7EF8-2637-42B3FECAA22B}"/>
              </a:ext>
            </a:extLst>
          </p:cNvPr>
          <p:cNvSpPr txBox="1"/>
          <p:nvPr/>
        </p:nvSpPr>
        <p:spPr>
          <a:xfrm>
            <a:off x="829875" y="780781"/>
            <a:ext cx="6355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he asking </a:t>
            </a:r>
            <a:r>
              <a:rPr lang="en-GB" sz="28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himself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6" name="Speech Bubble: Rectangle with Corners Rounded 35">
            <a:hlinkClick r:id="" action="ppaction://noaction">
              <a:snd r:embed="rId16" name="T1_W11_9.3.wav"/>
            </a:hlinkClick>
            <a:extLst>
              <a:ext uri="{FF2B5EF4-FFF2-40B4-BE49-F238E27FC236}">
                <a16:creationId xmlns:a16="http://schemas.microsoft.com/office/drawing/2014/main" id="{DF6F9F92-3AFE-D1C7-2023-536A069783F6}"/>
              </a:ext>
            </a:extLst>
          </p:cNvPr>
          <p:cNvSpPr/>
          <p:nvPr/>
        </p:nvSpPr>
        <p:spPr>
          <a:xfrm>
            <a:off x="6646985" y="1037320"/>
            <a:ext cx="3450325" cy="519576"/>
          </a:xfrm>
          <a:prstGeom prst="wedgeRoundRectCallout">
            <a:avLst>
              <a:gd name="adj1" fmla="val 32031"/>
              <a:gd name="adj2" fmla="val 8891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¿Qué es? Escribe.</a:t>
            </a:r>
          </a:p>
        </p:txBody>
      </p:sp>
      <p:pic>
        <p:nvPicPr>
          <p:cNvPr id="2050" name="Picture 2" descr="Inglaterra, Bandera, Rojo, Azul, Blanco">
            <a:extLst>
              <a:ext uri="{FF2B5EF4-FFF2-40B4-BE49-F238E27FC236}">
                <a16:creationId xmlns:a16="http://schemas.microsoft.com/office/drawing/2014/main" id="{90FC4D4E-017F-7C1B-3527-0EED45C3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982" y="2186723"/>
            <a:ext cx="960272" cy="5291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97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90" grpId="0"/>
      <p:bldP spid="91" grpId="0"/>
      <p:bldP spid="92" grpId="0"/>
      <p:bldP spid="93" grpId="0"/>
      <p:bldP spid="94" grpId="0"/>
      <p:bldP spid="95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4579</TotalTime>
  <Words>1797</Words>
  <Application>Microsoft Office PowerPoint</Application>
  <PresentationFormat>Widescreen</PresentationFormat>
  <Paragraphs>265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Segoe Print</vt:lpstr>
      <vt:lpstr>docs-Century Gothic</vt:lpstr>
      <vt:lpstr>Century Gothic</vt:lpstr>
      <vt:lpstr>Calibri</vt:lpstr>
      <vt:lpstr>Modern Love</vt:lpstr>
      <vt:lpstr>Montserrat Medium</vt:lpstr>
      <vt:lpstr>Office Theme</vt:lpstr>
      <vt:lpstr>español, con Quique</vt:lpstr>
      <vt:lpstr>Describing me and others</vt:lpstr>
      <vt:lpstr>pronunciar</vt:lpstr>
      <vt:lpstr>hablar</vt:lpstr>
      <vt:lpstr>vocabulario</vt:lpstr>
      <vt:lpstr>leer</vt:lpstr>
      <vt:lpstr>Tener: tienes</vt:lpstr>
      <vt:lpstr>Yes/no questions </vt:lpstr>
      <vt:lpstr>escuchar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29</cp:revision>
  <dcterms:created xsi:type="dcterms:W3CDTF">2021-02-10T11:12:47Z</dcterms:created>
  <dcterms:modified xsi:type="dcterms:W3CDTF">2022-10-31T07:28:13Z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